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7"/>
  </p:notesMasterIdLst>
  <p:sldIdLst>
    <p:sldId id="297" r:id="rId3"/>
    <p:sldId id="298" r:id="rId4"/>
    <p:sldId id="256" r:id="rId5"/>
    <p:sldId id="258" r:id="rId6"/>
    <p:sldId id="281" r:id="rId7"/>
    <p:sldId id="290" r:id="rId8"/>
    <p:sldId id="266" r:id="rId9"/>
    <p:sldId id="287" r:id="rId10"/>
    <p:sldId id="275" r:id="rId11"/>
    <p:sldId id="259" r:id="rId12"/>
    <p:sldId id="260" r:id="rId13"/>
    <p:sldId id="261" r:id="rId14"/>
    <p:sldId id="263" r:id="rId15"/>
    <p:sldId id="278" r:id="rId16"/>
    <p:sldId id="291" r:id="rId17"/>
    <p:sldId id="292" r:id="rId18"/>
    <p:sldId id="262" r:id="rId19"/>
    <p:sldId id="276" r:id="rId20"/>
    <p:sldId id="274" r:id="rId21"/>
    <p:sldId id="265" r:id="rId22"/>
    <p:sldId id="268" r:id="rId23"/>
    <p:sldId id="269" r:id="rId24"/>
    <p:sldId id="270" r:id="rId25"/>
    <p:sldId id="271" r:id="rId26"/>
    <p:sldId id="277" r:id="rId27"/>
    <p:sldId id="279" r:id="rId28"/>
    <p:sldId id="288" r:id="rId29"/>
    <p:sldId id="289" r:id="rId30"/>
    <p:sldId id="257" r:id="rId31"/>
    <p:sldId id="293" r:id="rId32"/>
    <p:sldId id="294" r:id="rId33"/>
    <p:sldId id="295" r:id="rId34"/>
    <p:sldId id="296" r:id="rId35"/>
    <p:sldId id="29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p:scale>
          <a:sx n="76" d="100"/>
          <a:sy n="76" d="100"/>
        </p:scale>
        <p:origin x="-120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AAD87-7871-48C9-8DE9-5FBAD9B172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988D773-BEB9-4FCF-AF90-954838A019D7}">
      <dgm:prSet phldrT="[Text]"/>
      <dgm:spPr/>
      <dgm:t>
        <a:bodyPr/>
        <a:lstStyle/>
        <a:p>
          <a:r>
            <a:rPr lang="en-US" dirty="0" smtClean="0"/>
            <a:t>damage to the skin</a:t>
          </a:r>
          <a:endParaRPr lang="en-US" dirty="0"/>
        </a:p>
      </dgm:t>
    </dgm:pt>
    <dgm:pt modelId="{EEF3EF26-C3B3-4792-9CB5-F6FD5A04F598}" type="parTrans" cxnId="{CA1F60ED-19EE-4F7C-9E90-FD583AFCEDEF}">
      <dgm:prSet/>
      <dgm:spPr/>
      <dgm:t>
        <a:bodyPr/>
        <a:lstStyle/>
        <a:p>
          <a:endParaRPr lang="en-US"/>
        </a:p>
      </dgm:t>
    </dgm:pt>
    <dgm:pt modelId="{8A3D993E-DA06-4C30-BBBD-45359ACA6196}" type="sibTrans" cxnId="{CA1F60ED-19EE-4F7C-9E90-FD583AFCEDEF}">
      <dgm:prSet/>
      <dgm:spPr/>
      <dgm:t>
        <a:bodyPr/>
        <a:lstStyle/>
        <a:p>
          <a:endParaRPr lang="en-US"/>
        </a:p>
      </dgm:t>
    </dgm:pt>
    <dgm:pt modelId="{C79A1B6A-E562-402F-B85E-FA1D5ADEAEA4}">
      <dgm:prSet phldrT="[Text]"/>
      <dgm:spPr/>
      <dgm:t>
        <a:bodyPr/>
        <a:lstStyle/>
        <a:p>
          <a:r>
            <a:rPr lang="en-US" dirty="0" smtClean="0"/>
            <a:t>caused by intense and chronic exposure to sunlight</a:t>
          </a:r>
          <a:endParaRPr lang="en-US" dirty="0"/>
        </a:p>
      </dgm:t>
    </dgm:pt>
    <dgm:pt modelId="{6AD8E971-EB44-406A-9E6F-5E2C66B85997}" type="parTrans" cxnId="{94F4CC89-0E62-4F65-9ED7-E8A5B63E7327}">
      <dgm:prSet/>
      <dgm:spPr/>
      <dgm:t>
        <a:bodyPr/>
        <a:lstStyle/>
        <a:p>
          <a:endParaRPr lang="en-US"/>
        </a:p>
      </dgm:t>
    </dgm:pt>
    <dgm:pt modelId="{A78B502B-6FA6-4774-B522-29B818E2E50C}" type="sibTrans" cxnId="{94F4CC89-0E62-4F65-9ED7-E8A5B63E7327}">
      <dgm:prSet/>
      <dgm:spPr/>
      <dgm:t>
        <a:bodyPr/>
        <a:lstStyle/>
        <a:p>
          <a:endParaRPr lang="en-US"/>
        </a:p>
      </dgm:t>
    </dgm:pt>
    <dgm:pt modelId="{D64B6901-BA0D-4014-BB62-243F3E8013C6}">
      <dgm:prSet phldrT="[Text]"/>
      <dgm:spPr/>
      <dgm:t>
        <a:bodyPr/>
        <a:lstStyle/>
        <a:p>
          <a:r>
            <a:rPr lang="en-US" dirty="0" smtClean="0"/>
            <a:t>types of aging:</a:t>
          </a:r>
          <a:endParaRPr lang="en-US" dirty="0"/>
        </a:p>
      </dgm:t>
    </dgm:pt>
    <dgm:pt modelId="{CE64C5C0-31AA-4B12-B91C-DD6DE7A9537C}" type="parTrans" cxnId="{3F0EBF93-B9DE-4A57-8ACE-7316723D4247}">
      <dgm:prSet/>
      <dgm:spPr/>
      <dgm:t>
        <a:bodyPr/>
        <a:lstStyle/>
        <a:p>
          <a:endParaRPr lang="en-US"/>
        </a:p>
      </dgm:t>
    </dgm:pt>
    <dgm:pt modelId="{BAFC5310-34AD-4C99-94E6-3D7D009C26C5}" type="sibTrans" cxnId="{3F0EBF93-B9DE-4A57-8ACE-7316723D4247}">
      <dgm:prSet/>
      <dgm:spPr/>
      <dgm:t>
        <a:bodyPr/>
        <a:lstStyle/>
        <a:p>
          <a:endParaRPr lang="en-US"/>
        </a:p>
      </dgm:t>
    </dgm:pt>
    <dgm:pt modelId="{AD8456EE-9760-4667-B588-F0C378D92A19}">
      <dgm:prSet/>
      <dgm:spPr/>
      <dgm:t>
        <a:bodyPr/>
        <a:lstStyle/>
        <a:p>
          <a:r>
            <a:rPr lang="en-US" dirty="0" smtClean="0"/>
            <a:t>intrinsic aging </a:t>
          </a:r>
        </a:p>
      </dgm:t>
    </dgm:pt>
    <dgm:pt modelId="{667E9806-E624-459C-87B3-F8A347131DA0}" type="parTrans" cxnId="{28EE5A77-1986-44EF-8244-9B2D00348284}">
      <dgm:prSet/>
      <dgm:spPr/>
      <dgm:t>
        <a:bodyPr/>
        <a:lstStyle/>
        <a:p>
          <a:endParaRPr lang="en-US"/>
        </a:p>
      </dgm:t>
    </dgm:pt>
    <dgm:pt modelId="{D1156A9D-032F-4FDE-939B-AC5DB9D7AD4B}" type="sibTrans" cxnId="{28EE5A77-1986-44EF-8244-9B2D00348284}">
      <dgm:prSet/>
      <dgm:spPr/>
      <dgm:t>
        <a:bodyPr/>
        <a:lstStyle/>
        <a:p>
          <a:endParaRPr lang="en-US"/>
        </a:p>
      </dgm:t>
    </dgm:pt>
    <dgm:pt modelId="{66D34180-CBFF-42C3-BBCD-CB50BC6E8E77}">
      <dgm:prSet/>
      <dgm:spPr/>
      <dgm:t>
        <a:bodyPr/>
        <a:lstStyle/>
        <a:p>
          <a:r>
            <a:rPr lang="en-US" dirty="0" smtClean="0"/>
            <a:t>extrinsic aging</a:t>
          </a:r>
        </a:p>
      </dgm:t>
    </dgm:pt>
    <dgm:pt modelId="{2A76A29D-4591-4CF2-A850-DD6816FF1488}" type="parTrans" cxnId="{E00657DC-E7C3-40D3-8B71-C4334CB220AA}">
      <dgm:prSet/>
      <dgm:spPr/>
      <dgm:t>
        <a:bodyPr/>
        <a:lstStyle/>
        <a:p>
          <a:endParaRPr lang="en-US"/>
        </a:p>
      </dgm:t>
    </dgm:pt>
    <dgm:pt modelId="{0C6CB119-A9CA-4504-9E0C-E3A1AAC2A144}" type="sibTrans" cxnId="{E00657DC-E7C3-40D3-8B71-C4334CB220AA}">
      <dgm:prSet/>
      <dgm:spPr/>
      <dgm:t>
        <a:bodyPr/>
        <a:lstStyle/>
        <a:p>
          <a:endParaRPr lang="en-US"/>
        </a:p>
      </dgm:t>
    </dgm:pt>
    <dgm:pt modelId="{1348C182-9753-4E4A-8C81-82423D2D66AD}">
      <dgm:prSet/>
      <dgm:spPr/>
      <dgm:t>
        <a:bodyPr/>
        <a:lstStyle/>
        <a:p>
          <a:r>
            <a:rPr lang="en-US" dirty="0" smtClean="0"/>
            <a:t>characterized by</a:t>
          </a:r>
        </a:p>
      </dgm:t>
    </dgm:pt>
    <dgm:pt modelId="{C270C652-5043-4778-8DD6-01F7EFC5946E}" type="parTrans" cxnId="{0D48DDB9-74EE-40CA-B837-366068B52949}">
      <dgm:prSet/>
      <dgm:spPr/>
    </dgm:pt>
    <dgm:pt modelId="{EFB3A41B-64EC-453B-B6BF-6F136B3CBA93}" type="sibTrans" cxnId="{0D48DDB9-74EE-40CA-B837-366068B52949}">
      <dgm:prSet/>
      <dgm:spPr/>
    </dgm:pt>
    <dgm:pt modelId="{7A51B24E-79AB-459D-990D-65D3A31B4988}">
      <dgm:prSet/>
      <dgm:spPr/>
      <dgm:t>
        <a:bodyPr/>
        <a:lstStyle/>
        <a:p>
          <a:r>
            <a:rPr lang="en-US" dirty="0" smtClean="0"/>
            <a:t>dryness, </a:t>
          </a:r>
        </a:p>
      </dgm:t>
    </dgm:pt>
    <dgm:pt modelId="{31EA7E71-A9FF-4019-AC55-B3E15864379B}" type="parTrans" cxnId="{2BD1C71D-8739-421E-B365-FF7650AC78DA}">
      <dgm:prSet/>
      <dgm:spPr/>
    </dgm:pt>
    <dgm:pt modelId="{012AD99E-D55E-4C16-9E49-55BA4D3B75BF}" type="sibTrans" cxnId="{2BD1C71D-8739-421E-B365-FF7650AC78DA}">
      <dgm:prSet/>
      <dgm:spPr/>
    </dgm:pt>
    <dgm:pt modelId="{5E810ACF-6473-43CC-BED1-11A2F0F5B68A}">
      <dgm:prSet/>
      <dgm:spPr/>
      <dgm:t>
        <a:bodyPr/>
        <a:lstStyle/>
        <a:p>
          <a:r>
            <a:rPr lang="en-US" dirty="0" smtClean="0"/>
            <a:t>wrinkling, </a:t>
          </a:r>
        </a:p>
      </dgm:t>
    </dgm:pt>
    <dgm:pt modelId="{6B1FE824-78FD-42B0-AA69-382F0E40229F}" type="parTrans" cxnId="{6EA474FC-7172-4B62-94C2-CFC268C58817}">
      <dgm:prSet/>
      <dgm:spPr/>
    </dgm:pt>
    <dgm:pt modelId="{BF83036B-1DBF-4DF6-97E1-6BE3892B5588}" type="sibTrans" cxnId="{6EA474FC-7172-4B62-94C2-CFC268C58817}">
      <dgm:prSet/>
      <dgm:spPr/>
    </dgm:pt>
    <dgm:pt modelId="{7CC99AD5-5EBE-426E-AEBD-39659115C27D}">
      <dgm:prSet/>
      <dgm:spPr/>
      <dgm:t>
        <a:bodyPr/>
        <a:lstStyle/>
        <a:p>
          <a:r>
            <a:rPr lang="en-US" dirty="0" err="1" smtClean="0"/>
            <a:t>elastosis</a:t>
          </a:r>
          <a:r>
            <a:rPr lang="en-US" dirty="0" smtClean="0"/>
            <a:t>, </a:t>
          </a:r>
        </a:p>
      </dgm:t>
    </dgm:pt>
    <dgm:pt modelId="{2C0DB7FA-160F-487D-8573-6B3E50D2A313}" type="parTrans" cxnId="{13364395-7D3E-4764-AA19-164452CF505A}">
      <dgm:prSet/>
      <dgm:spPr/>
    </dgm:pt>
    <dgm:pt modelId="{C47F8BBA-9E38-432C-B78C-8D1FE011BFF8}" type="sibTrans" cxnId="{13364395-7D3E-4764-AA19-164452CF505A}">
      <dgm:prSet/>
      <dgm:spPr/>
    </dgm:pt>
    <dgm:pt modelId="{E3213C76-0FC3-40AF-93AA-599B2C50D0C1}">
      <dgm:prSet/>
      <dgm:spPr/>
      <dgm:t>
        <a:bodyPr/>
        <a:lstStyle/>
        <a:p>
          <a:r>
            <a:rPr lang="en-US" dirty="0" err="1" smtClean="0"/>
            <a:t>telangiectasia</a:t>
          </a:r>
          <a:r>
            <a:rPr lang="en-US" dirty="0" smtClean="0"/>
            <a:t>, </a:t>
          </a:r>
        </a:p>
      </dgm:t>
    </dgm:pt>
    <dgm:pt modelId="{3D135033-C3E1-4E94-A647-CAC475D3C85C}" type="parTrans" cxnId="{85AD4BF9-974A-40BD-9AF5-B04A1CAF1A22}">
      <dgm:prSet/>
      <dgm:spPr/>
    </dgm:pt>
    <dgm:pt modelId="{379C7A56-5CAC-41F5-BFB3-D824C64EBA2F}" type="sibTrans" cxnId="{85AD4BF9-974A-40BD-9AF5-B04A1CAF1A22}">
      <dgm:prSet/>
      <dgm:spPr/>
    </dgm:pt>
    <dgm:pt modelId="{893B0C19-A072-4280-8695-ED4964DCFFC1}">
      <dgm:prSet/>
      <dgm:spPr/>
      <dgm:t>
        <a:bodyPr/>
        <a:lstStyle/>
        <a:p>
          <a:r>
            <a:rPr lang="en-US" dirty="0" smtClean="0"/>
            <a:t>anomalous pigmentation</a:t>
          </a:r>
        </a:p>
      </dgm:t>
    </dgm:pt>
    <dgm:pt modelId="{57B1BF62-72AB-40EA-9AF3-0CF2366C2661}" type="parTrans" cxnId="{F0E081FB-19C9-4794-B895-422E2988097C}">
      <dgm:prSet/>
      <dgm:spPr/>
    </dgm:pt>
    <dgm:pt modelId="{A6CA48A2-1625-4182-960D-CDC0EE45C492}" type="sibTrans" cxnId="{F0E081FB-19C9-4794-B895-422E2988097C}">
      <dgm:prSet/>
      <dgm:spPr/>
    </dgm:pt>
    <dgm:pt modelId="{0D773A83-660D-4329-8C6B-B4CBF7F76070}" type="pres">
      <dgm:prSet presAssocID="{3CCAAD87-7871-48C9-8DE9-5FBAD9B17203}" presName="linear" presStyleCnt="0">
        <dgm:presLayoutVars>
          <dgm:animLvl val="lvl"/>
          <dgm:resizeHandles val="exact"/>
        </dgm:presLayoutVars>
      </dgm:prSet>
      <dgm:spPr/>
      <dgm:t>
        <a:bodyPr/>
        <a:lstStyle/>
        <a:p>
          <a:endParaRPr lang="en-US"/>
        </a:p>
      </dgm:t>
    </dgm:pt>
    <dgm:pt modelId="{D5AD015E-D7C2-4427-8C26-3EF9F0C400F0}" type="pres">
      <dgm:prSet presAssocID="{E988D773-BEB9-4FCF-AF90-954838A019D7}" presName="parentText" presStyleLbl="node1" presStyleIdx="0" presStyleCnt="3">
        <dgm:presLayoutVars>
          <dgm:chMax val="0"/>
          <dgm:bulletEnabled val="1"/>
        </dgm:presLayoutVars>
      </dgm:prSet>
      <dgm:spPr/>
      <dgm:t>
        <a:bodyPr/>
        <a:lstStyle/>
        <a:p>
          <a:endParaRPr lang="en-US"/>
        </a:p>
      </dgm:t>
    </dgm:pt>
    <dgm:pt modelId="{7E6E6D81-3052-481F-B3AC-E3A6110999B8}" type="pres">
      <dgm:prSet presAssocID="{E988D773-BEB9-4FCF-AF90-954838A019D7}" presName="childText" presStyleLbl="revTx" presStyleIdx="0" presStyleCnt="3">
        <dgm:presLayoutVars>
          <dgm:bulletEnabled val="1"/>
        </dgm:presLayoutVars>
      </dgm:prSet>
      <dgm:spPr/>
      <dgm:t>
        <a:bodyPr/>
        <a:lstStyle/>
        <a:p>
          <a:endParaRPr lang="en-US"/>
        </a:p>
      </dgm:t>
    </dgm:pt>
    <dgm:pt modelId="{DBAE3C22-9245-4C2A-A772-B95FFA7EC428}" type="pres">
      <dgm:prSet presAssocID="{D64B6901-BA0D-4014-BB62-243F3E8013C6}" presName="parentText" presStyleLbl="node1" presStyleIdx="1" presStyleCnt="3">
        <dgm:presLayoutVars>
          <dgm:chMax val="0"/>
          <dgm:bulletEnabled val="1"/>
        </dgm:presLayoutVars>
      </dgm:prSet>
      <dgm:spPr/>
      <dgm:t>
        <a:bodyPr/>
        <a:lstStyle/>
        <a:p>
          <a:endParaRPr lang="en-US"/>
        </a:p>
      </dgm:t>
    </dgm:pt>
    <dgm:pt modelId="{B5C26F1C-A64F-4817-AFE9-8A8C4E1ECFE0}" type="pres">
      <dgm:prSet presAssocID="{D64B6901-BA0D-4014-BB62-243F3E8013C6}" presName="childText" presStyleLbl="revTx" presStyleIdx="1" presStyleCnt="3">
        <dgm:presLayoutVars>
          <dgm:bulletEnabled val="1"/>
        </dgm:presLayoutVars>
      </dgm:prSet>
      <dgm:spPr/>
      <dgm:t>
        <a:bodyPr/>
        <a:lstStyle/>
        <a:p>
          <a:endParaRPr lang="en-US"/>
        </a:p>
      </dgm:t>
    </dgm:pt>
    <dgm:pt modelId="{836BBEBF-E6B7-4BD8-80E0-BE816434A340}" type="pres">
      <dgm:prSet presAssocID="{1348C182-9753-4E4A-8C81-82423D2D66AD}" presName="parentText" presStyleLbl="node1" presStyleIdx="2" presStyleCnt="3">
        <dgm:presLayoutVars>
          <dgm:chMax val="0"/>
          <dgm:bulletEnabled val="1"/>
        </dgm:presLayoutVars>
      </dgm:prSet>
      <dgm:spPr/>
      <dgm:t>
        <a:bodyPr/>
        <a:lstStyle/>
        <a:p>
          <a:endParaRPr lang="en-US"/>
        </a:p>
      </dgm:t>
    </dgm:pt>
    <dgm:pt modelId="{78BA3FA5-799D-4E18-AD6D-2D567B6689CD}" type="pres">
      <dgm:prSet presAssocID="{1348C182-9753-4E4A-8C81-82423D2D66AD}" presName="childText" presStyleLbl="revTx" presStyleIdx="2" presStyleCnt="3">
        <dgm:presLayoutVars>
          <dgm:bulletEnabled val="1"/>
        </dgm:presLayoutVars>
      </dgm:prSet>
      <dgm:spPr/>
      <dgm:t>
        <a:bodyPr/>
        <a:lstStyle/>
        <a:p>
          <a:endParaRPr lang="en-US"/>
        </a:p>
      </dgm:t>
    </dgm:pt>
  </dgm:ptLst>
  <dgm:cxnLst>
    <dgm:cxn modelId="{F0E081FB-19C9-4794-B895-422E2988097C}" srcId="{1348C182-9753-4E4A-8C81-82423D2D66AD}" destId="{893B0C19-A072-4280-8695-ED4964DCFFC1}" srcOrd="4" destOrd="0" parTransId="{57B1BF62-72AB-40EA-9AF3-0CF2366C2661}" sibTransId="{A6CA48A2-1625-4182-960D-CDC0EE45C492}"/>
    <dgm:cxn modelId="{5C3575F6-36A9-4FC8-8DA4-3C6A0F24E3ED}" type="presOf" srcId="{66D34180-CBFF-42C3-BBCD-CB50BC6E8E77}" destId="{B5C26F1C-A64F-4817-AFE9-8A8C4E1ECFE0}" srcOrd="0" destOrd="1" presId="urn:microsoft.com/office/officeart/2005/8/layout/vList2"/>
    <dgm:cxn modelId="{3F0EBF93-B9DE-4A57-8ACE-7316723D4247}" srcId="{3CCAAD87-7871-48C9-8DE9-5FBAD9B17203}" destId="{D64B6901-BA0D-4014-BB62-243F3E8013C6}" srcOrd="1" destOrd="0" parTransId="{CE64C5C0-31AA-4B12-B91C-DD6DE7A9537C}" sibTransId="{BAFC5310-34AD-4C99-94E6-3D7D009C26C5}"/>
    <dgm:cxn modelId="{583F9BD2-8ED8-4477-A44E-6F20F5CF046E}" type="presOf" srcId="{D64B6901-BA0D-4014-BB62-243F3E8013C6}" destId="{DBAE3C22-9245-4C2A-A772-B95FFA7EC428}" srcOrd="0" destOrd="0" presId="urn:microsoft.com/office/officeart/2005/8/layout/vList2"/>
    <dgm:cxn modelId="{96611F41-15F4-466D-AE38-CD131437A8BA}" type="presOf" srcId="{5E810ACF-6473-43CC-BED1-11A2F0F5B68A}" destId="{78BA3FA5-799D-4E18-AD6D-2D567B6689CD}" srcOrd="0" destOrd="1" presId="urn:microsoft.com/office/officeart/2005/8/layout/vList2"/>
    <dgm:cxn modelId="{6EA474FC-7172-4B62-94C2-CFC268C58817}" srcId="{1348C182-9753-4E4A-8C81-82423D2D66AD}" destId="{5E810ACF-6473-43CC-BED1-11A2F0F5B68A}" srcOrd="1" destOrd="0" parTransId="{6B1FE824-78FD-42B0-AA69-382F0E40229F}" sibTransId="{BF83036B-1DBF-4DF6-97E1-6BE3892B5588}"/>
    <dgm:cxn modelId="{28EE5A77-1986-44EF-8244-9B2D00348284}" srcId="{D64B6901-BA0D-4014-BB62-243F3E8013C6}" destId="{AD8456EE-9760-4667-B588-F0C378D92A19}" srcOrd="0" destOrd="0" parTransId="{667E9806-E624-459C-87B3-F8A347131DA0}" sibTransId="{D1156A9D-032F-4FDE-939B-AC5DB9D7AD4B}"/>
    <dgm:cxn modelId="{0D48DDB9-74EE-40CA-B837-366068B52949}" srcId="{3CCAAD87-7871-48C9-8DE9-5FBAD9B17203}" destId="{1348C182-9753-4E4A-8C81-82423D2D66AD}" srcOrd="2" destOrd="0" parTransId="{C270C652-5043-4778-8DD6-01F7EFC5946E}" sibTransId="{EFB3A41B-64EC-453B-B6BF-6F136B3CBA93}"/>
    <dgm:cxn modelId="{CA1F60ED-19EE-4F7C-9E90-FD583AFCEDEF}" srcId="{3CCAAD87-7871-48C9-8DE9-5FBAD9B17203}" destId="{E988D773-BEB9-4FCF-AF90-954838A019D7}" srcOrd="0" destOrd="0" parTransId="{EEF3EF26-C3B3-4792-9CB5-F6FD5A04F598}" sibTransId="{8A3D993E-DA06-4C30-BBBD-45359ACA6196}"/>
    <dgm:cxn modelId="{A6DD15F5-9673-4F2A-AD22-F226E055979F}" type="presOf" srcId="{C79A1B6A-E562-402F-B85E-FA1D5ADEAEA4}" destId="{7E6E6D81-3052-481F-B3AC-E3A6110999B8}" srcOrd="0" destOrd="0" presId="urn:microsoft.com/office/officeart/2005/8/layout/vList2"/>
    <dgm:cxn modelId="{58BAB57E-4CC4-4702-B4AF-FEB13D989CB6}" type="presOf" srcId="{3CCAAD87-7871-48C9-8DE9-5FBAD9B17203}" destId="{0D773A83-660D-4329-8C6B-B4CBF7F76070}" srcOrd="0" destOrd="0" presId="urn:microsoft.com/office/officeart/2005/8/layout/vList2"/>
    <dgm:cxn modelId="{D51D7FE5-4C73-4053-9746-CFE0B8B073DB}" type="presOf" srcId="{E3213C76-0FC3-40AF-93AA-599B2C50D0C1}" destId="{78BA3FA5-799D-4E18-AD6D-2D567B6689CD}" srcOrd="0" destOrd="3" presId="urn:microsoft.com/office/officeart/2005/8/layout/vList2"/>
    <dgm:cxn modelId="{3E8AB371-7320-4363-B23E-940AF58E5BCF}" type="presOf" srcId="{E988D773-BEB9-4FCF-AF90-954838A019D7}" destId="{D5AD015E-D7C2-4427-8C26-3EF9F0C400F0}" srcOrd="0" destOrd="0" presId="urn:microsoft.com/office/officeart/2005/8/layout/vList2"/>
    <dgm:cxn modelId="{3D086A88-7ECE-47D4-B71A-666330103534}" type="presOf" srcId="{AD8456EE-9760-4667-B588-F0C378D92A19}" destId="{B5C26F1C-A64F-4817-AFE9-8A8C4E1ECFE0}" srcOrd="0" destOrd="0" presId="urn:microsoft.com/office/officeart/2005/8/layout/vList2"/>
    <dgm:cxn modelId="{7BFB8CCA-838F-40E2-B71B-E5F8052BF821}" type="presOf" srcId="{893B0C19-A072-4280-8695-ED4964DCFFC1}" destId="{78BA3FA5-799D-4E18-AD6D-2D567B6689CD}" srcOrd="0" destOrd="4" presId="urn:microsoft.com/office/officeart/2005/8/layout/vList2"/>
    <dgm:cxn modelId="{85AD4BF9-974A-40BD-9AF5-B04A1CAF1A22}" srcId="{1348C182-9753-4E4A-8C81-82423D2D66AD}" destId="{E3213C76-0FC3-40AF-93AA-599B2C50D0C1}" srcOrd="3" destOrd="0" parTransId="{3D135033-C3E1-4E94-A647-CAC475D3C85C}" sibTransId="{379C7A56-5CAC-41F5-BFB3-D824C64EBA2F}"/>
    <dgm:cxn modelId="{FA934726-7497-4C7E-84EE-98E590CC9C94}" type="presOf" srcId="{7CC99AD5-5EBE-426E-AEBD-39659115C27D}" destId="{78BA3FA5-799D-4E18-AD6D-2D567B6689CD}" srcOrd="0" destOrd="2" presId="urn:microsoft.com/office/officeart/2005/8/layout/vList2"/>
    <dgm:cxn modelId="{13364395-7D3E-4764-AA19-164452CF505A}" srcId="{1348C182-9753-4E4A-8C81-82423D2D66AD}" destId="{7CC99AD5-5EBE-426E-AEBD-39659115C27D}" srcOrd="2" destOrd="0" parTransId="{2C0DB7FA-160F-487D-8573-6B3E50D2A313}" sibTransId="{C47F8BBA-9E38-432C-B78C-8D1FE011BFF8}"/>
    <dgm:cxn modelId="{545484A3-7015-4D29-91A6-62E15893DE60}" type="presOf" srcId="{7A51B24E-79AB-459D-990D-65D3A31B4988}" destId="{78BA3FA5-799D-4E18-AD6D-2D567B6689CD}" srcOrd="0" destOrd="0" presId="urn:microsoft.com/office/officeart/2005/8/layout/vList2"/>
    <dgm:cxn modelId="{2BD1C71D-8739-421E-B365-FF7650AC78DA}" srcId="{1348C182-9753-4E4A-8C81-82423D2D66AD}" destId="{7A51B24E-79AB-459D-990D-65D3A31B4988}" srcOrd="0" destOrd="0" parTransId="{31EA7E71-A9FF-4019-AC55-B3E15864379B}" sibTransId="{012AD99E-D55E-4C16-9E49-55BA4D3B75BF}"/>
    <dgm:cxn modelId="{94F4CC89-0E62-4F65-9ED7-E8A5B63E7327}" srcId="{E988D773-BEB9-4FCF-AF90-954838A019D7}" destId="{C79A1B6A-E562-402F-B85E-FA1D5ADEAEA4}" srcOrd="0" destOrd="0" parTransId="{6AD8E971-EB44-406A-9E6F-5E2C66B85997}" sibTransId="{A78B502B-6FA6-4774-B522-29B818E2E50C}"/>
    <dgm:cxn modelId="{E00657DC-E7C3-40D3-8B71-C4334CB220AA}" srcId="{D64B6901-BA0D-4014-BB62-243F3E8013C6}" destId="{66D34180-CBFF-42C3-BBCD-CB50BC6E8E77}" srcOrd="1" destOrd="0" parTransId="{2A76A29D-4591-4CF2-A850-DD6816FF1488}" sibTransId="{0C6CB119-A9CA-4504-9E0C-E3A1AAC2A144}"/>
    <dgm:cxn modelId="{11C4613D-5373-4B95-A2BC-F8B5E17792E8}" type="presOf" srcId="{1348C182-9753-4E4A-8C81-82423D2D66AD}" destId="{836BBEBF-E6B7-4BD8-80E0-BE816434A340}" srcOrd="0" destOrd="0" presId="urn:microsoft.com/office/officeart/2005/8/layout/vList2"/>
    <dgm:cxn modelId="{33E443AA-250E-47F6-B1F6-F71338FB5BF2}" type="presParOf" srcId="{0D773A83-660D-4329-8C6B-B4CBF7F76070}" destId="{D5AD015E-D7C2-4427-8C26-3EF9F0C400F0}" srcOrd="0" destOrd="0" presId="urn:microsoft.com/office/officeart/2005/8/layout/vList2"/>
    <dgm:cxn modelId="{DF87C94B-6CA5-4E51-A6FC-BA543D3BAB9C}" type="presParOf" srcId="{0D773A83-660D-4329-8C6B-B4CBF7F76070}" destId="{7E6E6D81-3052-481F-B3AC-E3A6110999B8}" srcOrd="1" destOrd="0" presId="urn:microsoft.com/office/officeart/2005/8/layout/vList2"/>
    <dgm:cxn modelId="{6EC93538-ECE0-40D0-B4B1-0E8988A6728D}" type="presParOf" srcId="{0D773A83-660D-4329-8C6B-B4CBF7F76070}" destId="{DBAE3C22-9245-4C2A-A772-B95FFA7EC428}" srcOrd="2" destOrd="0" presId="urn:microsoft.com/office/officeart/2005/8/layout/vList2"/>
    <dgm:cxn modelId="{A8319413-0D2A-4ABA-8D4D-3A3CB3B1F188}" type="presParOf" srcId="{0D773A83-660D-4329-8C6B-B4CBF7F76070}" destId="{B5C26F1C-A64F-4817-AFE9-8A8C4E1ECFE0}" srcOrd="3" destOrd="0" presId="urn:microsoft.com/office/officeart/2005/8/layout/vList2"/>
    <dgm:cxn modelId="{F1CE4623-02A9-4ABC-B457-EC9DF15629B2}" type="presParOf" srcId="{0D773A83-660D-4329-8C6B-B4CBF7F76070}" destId="{836BBEBF-E6B7-4BD8-80E0-BE816434A340}" srcOrd="4" destOrd="0" presId="urn:microsoft.com/office/officeart/2005/8/layout/vList2"/>
    <dgm:cxn modelId="{1E050EAC-E382-4C28-9905-92203AFEFBF7}" type="presParOf" srcId="{0D773A83-660D-4329-8C6B-B4CBF7F76070}" destId="{78BA3FA5-799D-4E18-AD6D-2D567B6689C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13B57-1C56-45A1-B5F2-EAA00F96FF6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0D57A6A-70CE-41C7-B3F5-46D85F337658}">
      <dgm:prSet phldrT="[Text]"/>
      <dgm:spPr/>
      <dgm:t>
        <a:bodyPr/>
        <a:lstStyle/>
        <a:p>
          <a:r>
            <a:rPr lang="en-US" dirty="0" smtClean="0"/>
            <a:t>Sunlight </a:t>
          </a:r>
          <a:endParaRPr lang="en-US" dirty="0"/>
        </a:p>
      </dgm:t>
    </dgm:pt>
    <dgm:pt modelId="{33556BD1-00F8-44C4-ADE7-2BAA851E6E2C}" type="parTrans" cxnId="{366C8225-1C9C-4FF6-90C7-4524A87D7932}">
      <dgm:prSet/>
      <dgm:spPr/>
      <dgm:t>
        <a:bodyPr/>
        <a:lstStyle/>
        <a:p>
          <a:endParaRPr lang="en-US"/>
        </a:p>
      </dgm:t>
    </dgm:pt>
    <dgm:pt modelId="{F23F0522-950D-4681-B901-1DA24750ECBD}" type="sibTrans" cxnId="{366C8225-1C9C-4FF6-90C7-4524A87D7932}">
      <dgm:prSet/>
      <dgm:spPr/>
      <dgm:t>
        <a:bodyPr/>
        <a:lstStyle/>
        <a:p>
          <a:endParaRPr lang="en-US"/>
        </a:p>
      </dgm:t>
    </dgm:pt>
    <dgm:pt modelId="{6A4B6BC1-4089-436A-B812-915FD3EDD30E}">
      <dgm:prSet phldrT="[Text]"/>
      <dgm:spPr/>
      <dgm:t>
        <a:bodyPr/>
        <a:lstStyle/>
        <a:p>
          <a:r>
            <a:rPr lang="id-ID" dirty="0" smtClean="0">
              <a:latin typeface="+mj-lt"/>
            </a:rPr>
            <a:t>Ultraviolet B (UVB, 280-315 nm) </a:t>
          </a:r>
          <a:r>
            <a:rPr lang="id-ID" dirty="0" smtClean="0">
              <a:latin typeface="+mj-lt"/>
              <a:cs typeface="Times New Roman"/>
            </a:rPr>
            <a:t>→ cause </a:t>
          </a:r>
          <a:r>
            <a:rPr lang="en-US" dirty="0" smtClean="0">
              <a:latin typeface="+mj-lt"/>
              <a:cs typeface="Times New Roman"/>
            </a:rPr>
            <a:t>DNA </a:t>
          </a:r>
          <a:r>
            <a:rPr lang="id-ID" dirty="0" smtClean="0">
              <a:latin typeface="+mj-lt"/>
              <a:cs typeface="Times New Roman"/>
            </a:rPr>
            <a:t>damage</a:t>
          </a:r>
          <a:endParaRPr lang="en-US" dirty="0"/>
        </a:p>
      </dgm:t>
    </dgm:pt>
    <dgm:pt modelId="{D241A19F-3755-4CF5-AEA4-E1E06B0D17BD}" type="parTrans" cxnId="{4AD17CF4-2E7F-456D-8849-1307AD450616}">
      <dgm:prSet/>
      <dgm:spPr/>
      <dgm:t>
        <a:bodyPr/>
        <a:lstStyle/>
        <a:p>
          <a:endParaRPr lang="en-US"/>
        </a:p>
      </dgm:t>
    </dgm:pt>
    <dgm:pt modelId="{F0D6FAE0-7B9D-4D65-BC33-DEEC6E59B4FC}" type="sibTrans" cxnId="{4AD17CF4-2E7F-456D-8849-1307AD450616}">
      <dgm:prSet/>
      <dgm:spPr/>
      <dgm:t>
        <a:bodyPr/>
        <a:lstStyle/>
        <a:p>
          <a:endParaRPr lang="en-US"/>
        </a:p>
      </dgm:t>
    </dgm:pt>
    <dgm:pt modelId="{2002E884-BDB4-4764-B503-331EA9FC54E9}">
      <dgm:prSet/>
      <dgm:spPr/>
      <dgm:t>
        <a:bodyPr/>
        <a:lstStyle/>
        <a:p>
          <a:r>
            <a:rPr lang="id-ID" dirty="0" smtClean="0">
              <a:latin typeface="+mj-lt"/>
            </a:rPr>
            <a:t>Ultraviolet A (UVA, 315-400 nm) </a:t>
          </a:r>
          <a:r>
            <a:rPr lang="id-ID" dirty="0" smtClean="0">
              <a:latin typeface="+mj-lt"/>
              <a:cs typeface="Times New Roman"/>
            </a:rPr>
            <a:t>→ most effective in penetrating skin</a:t>
          </a:r>
          <a:endParaRPr lang="id-ID" dirty="0" smtClean="0">
            <a:latin typeface="+mj-lt"/>
          </a:endParaRPr>
        </a:p>
      </dgm:t>
    </dgm:pt>
    <dgm:pt modelId="{A507A24A-3A58-4616-AE1E-BF1F5599C5B2}" type="parTrans" cxnId="{6EA4FB30-9205-4C25-BE00-9FDE5A6882EE}">
      <dgm:prSet/>
      <dgm:spPr/>
      <dgm:t>
        <a:bodyPr/>
        <a:lstStyle/>
        <a:p>
          <a:endParaRPr lang="en-US"/>
        </a:p>
      </dgm:t>
    </dgm:pt>
    <dgm:pt modelId="{06A624E8-C632-45FE-83DA-B8BBBC45CED3}" type="sibTrans" cxnId="{6EA4FB30-9205-4C25-BE00-9FDE5A6882EE}">
      <dgm:prSet/>
      <dgm:spPr/>
      <dgm:t>
        <a:bodyPr/>
        <a:lstStyle/>
        <a:p>
          <a:endParaRPr lang="en-US"/>
        </a:p>
      </dgm:t>
    </dgm:pt>
    <dgm:pt modelId="{C090BD7B-9923-4D5B-B39A-79AC9E316C9F}">
      <dgm:prSet/>
      <dgm:spPr/>
      <dgm:t>
        <a:bodyPr/>
        <a:lstStyle/>
        <a:p>
          <a:r>
            <a:rPr lang="id-ID" smtClean="0">
              <a:latin typeface="+mj-lt"/>
            </a:rPr>
            <a:t>Visible light (400-760 nm)</a:t>
          </a:r>
          <a:endParaRPr lang="id-ID" dirty="0" smtClean="0">
            <a:latin typeface="+mj-lt"/>
          </a:endParaRPr>
        </a:p>
      </dgm:t>
    </dgm:pt>
    <dgm:pt modelId="{A6C3481C-D485-4372-AE5A-EEC9C9120CCC}" type="parTrans" cxnId="{0575FD5B-65D4-4F27-8056-AF0FD93947F8}">
      <dgm:prSet/>
      <dgm:spPr/>
      <dgm:t>
        <a:bodyPr/>
        <a:lstStyle/>
        <a:p>
          <a:endParaRPr lang="en-US"/>
        </a:p>
      </dgm:t>
    </dgm:pt>
    <dgm:pt modelId="{12C44CA0-7B07-4FC9-9BF7-31111CEE6FEA}" type="sibTrans" cxnId="{0575FD5B-65D4-4F27-8056-AF0FD93947F8}">
      <dgm:prSet/>
      <dgm:spPr/>
      <dgm:t>
        <a:bodyPr/>
        <a:lstStyle/>
        <a:p>
          <a:endParaRPr lang="en-US"/>
        </a:p>
      </dgm:t>
    </dgm:pt>
    <dgm:pt modelId="{8CFB0649-A730-4204-BE20-4E3B80BB4D6E}">
      <dgm:prSet/>
      <dgm:spPr/>
      <dgm:t>
        <a:bodyPr/>
        <a:lstStyle/>
        <a:p>
          <a:r>
            <a:rPr lang="id-ID" dirty="0" smtClean="0">
              <a:latin typeface="+mj-lt"/>
            </a:rPr>
            <a:t>Infrared (760-106 nm)</a:t>
          </a:r>
        </a:p>
      </dgm:t>
    </dgm:pt>
    <dgm:pt modelId="{31377703-E194-4F55-A993-B3D1C8CE6CEA}" type="parTrans" cxnId="{7A07FC32-1AD5-4D61-AF40-999ED024BDF4}">
      <dgm:prSet/>
      <dgm:spPr/>
      <dgm:t>
        <a:bodyPr/>
        <a:lstStyle/>
        <a:p>
          <a:endParaRPr lang="en-US"/>
        </a:p>
      </dgm:t>
    </dgm:pt>
    <dgm:pt modelId="{2114A469-7A9F-4A59-B151-221B9943CB24}" type="sibTrans" cxnId="{7A07FC32-1AD5-4D61-AF40-999ED024BDF4}">
      <dgm:prSet/>
      <dgm:spPr/>
      <dgm:t>
        <a:bodyPr/>
        <a:lstStyle/>
        <a:p>
          <a:endParaRPr lang="en-US"/>
        </a:p>
      </dgm:t>
    </dgm:pt>
    <dgm:pt modelId="{E3C313EA-4DB8-42D0-8D72-0594C17DE6B7}">
      <dgm:prSet/>
      <dgm:spPr/>
      <dgm:t>
        <a:bodyPr/>
        <a:lstStyle/>
        <a:p>
          <a:r>
            <a:rPr lang="en-US" dirty="0" smtClean="0">
              <a:latin typeface="+mj-lt"/>
            </a:rPr>
            <a:t>Ultraviolet</a:t>
          </a:r>
          <a:endParaRPr lang="id-ID" dirty="0" smtClean="0">
            <a:latin typeface="+mj-lt"/>
          </a:endParaRPr>
        </a:p>
      </dgm:t>
    </dgm:pt>
    <dgm:pt modelId="{5747676F-471F-4C7E-BBF5-F84DA16DF277}" type="parTrans" cxnId="{686A7D9B-6315-401C-9A4B-BCBABB10E32D}">
      <dgm:prSet/>
      <dgm:spPr/>
      <dgm:t>
        <a:bodyPr/>
        <a:lstStyle/>
        <a:p>
          <a:endParaRPr lang="en-US"/>
        </a:p>
      </dgm:t>
    </dgm:pt>
    <dgm:pt modelId="{7F125D4C-3D0B-4EF8-8063-001E51D837A4}" type="sibTrans" cxnId="{686A7D9B-6315-401C-9A4B-BCBABB10E32D}">
      <dgm:prSet/>
      <dgm:spPr/>
      <dgm:t>
        <a:bodyPr/>
        <a:lstStyle/>
        <a:p>
          <a:endParaRPr lang="en-US"/>
        </a:p>
      </dgm:t>
    </dgm:pt>
    <dgm:pt modelId="{B0EA846D-CDB1-45D6-8E86-0C2662E3EC73}">
      <dgm:prSet/>
      <dgm:spPr/>
      <dgm:t>
        <a:bodyPr/>
        <a:lstStyle/>
        <a:p>
          <a:r>
            <a:rPr lang="id-ID" dirty="0" smtClean="0">
              <a:latin typeface="+mj-lt"/>
            </a:rPr>
            <a:t>ROS Production </a:t>
          </a:r>
          <a:r>
            <a:rPr lang="id-ID" dirty="0" smtClean="0">
              <a:latin typeface="Times New Roman"/>
              <a:cs typeface="Times New Roman"/>
            </a:rPr>
            <a:t>→ </a:t>
          </a:r>
          <a:r>
            <a:rPr lang="id-ID" dirty="0" smtClean="0">
              <a:latin typeface="+mj-lt"/>
              <a:cs typeface="Times New Roman"/>
            </a:rPr>
            <a:t>DNA damage, MMP, MAPK, PKC</a:t>
          </a:r>
          <a:endParaRPr lang="id-ID" dirty="0" smtClean="0">
            <a:latin typeface="+mj-lt"/>
          </a:endParaRPr>
        </a:p>
      </dgm:t>
    </dgm:pt>
    <dgm:pt modelId="{B897582E-5FD5-46EA-A983-B3B087BD7B5C}" type="parTrans" cxnId="{13D4CCCC-8471-466B-A10F-08CB2E785343}">
      <dgm:prSet/>
      <dgm:spPr/>
      <dgm:t>
        <a:bodyPr/>
        <a:lstStyle/>
        <a:p>
          <a:endParaRPr lang="en-US"/>
        </a:p>
      </dgm:t>
    </dgm:pt>
    <dgm:pt modelId="{9F42F69D-40F9-4A5E-9CF1-57767437AA38}" type="sibTrans" cxnId="{13D4CCCC-8471-466B-A10F-08CB2E785343}">
      <dgm:prSet/>
      <dgm:spPr/>
      <dgm:t>
        <a:bodyPr/>
        <a:lstStyle/>
        <a:p>
          <a:endParaRPr lang="en-US"/>
        </a:p>
      </dgm:t>
    </dgm:pt>
    <dgm:pt modelId="{4204FD99-A5FC-4F8A-B9AA-8F152B096C38}">
      <dgm:prSet/>
      <dgm:spPr/>
      <dgm:t>
        <a:bodyPr/>
        <a:lstStyle/>
        <a:p>
          <a:r>
            <a:rPr lang="id-ID" smtClean="0">
              <a:latin typeface="+mj-lt"/>
              <a:cs typeface="Times New Roman"/>
            </a:rPr>
            <a:t>Induction various cytokines</a:t>
          </a:r>
          <a:endParaRPr lang="id-ID" dirty="0" smtClean="0">
            <a:latin typeface="+mj-lt"/>
            <a:cs typeface="Times New Roman"/>
          </a:endParaRPr>
        </a:p>
      </dgm:t>
    </dgm:pt>
    <dgm:pt modelId="{1D94E9CE-ABB5-4D8E-BAAA-4838B0D7343E}" type="parTrans" cxnId="{02E6995F-C76D-4BB9-93AC-46BED1FCDADA}">
      <dgm:prSet/>
      <dgm:spPr/>
      <dgm:t>
        <a:bodyPr/>
        <a:lstStyle/>
        <a:p>
          <a:endParaRPr lang="en-US"/>
        </a:p>
      </dgm:t>
    </dgm:pt>
    <dgm:pt modelId="{7AF3ECBA-7FD3-43D2-B207-7DD743EAF9CE}" type="sibTrans" cxnId="{02E6995F-C76D-4BB9-93AC-46BED1FCDADA}">
      <dgm:prSet/>
      <dgm:spPr/>
      <dgm:t>
        <a:bodyPr/>
        <a:lstStyle/>
        <a:p>
          <a:endParaRPr lang="en-US"/>
        </a:p>
      </dgm:t>
    </dgm:pt>
    <dgm:pt modelId="{B0CF2FDE-048B-4A05-A30A-9521F4ECCF2F}">
      <dgm:prSet/>
      <dgm:spPr/>
      <dgm:t>
        <a:bodyPr/>
        <a:lstStyle/>
        <a:p>
          <a:r>
            <a:rPr lang="id-ID" dirty="0" smtClean="0">
              <a:latin typeface="+mj-lt"/>
              <a:cs typeface="Times New Roman"/>
            </a:rPr>
            <a:t>Inhibit skin cell renewal processes</a:t>
          </a:r>
        </a:p>
      </dgm:t>
    </dgm:pt>
    <dgm:pt modelId="{BD03905B-A00B-4BF5-B569-E769137B0C98}" type="parTrans" cxnId="{3D635049-D7F5-44ED-BB45-EC3A3C313B18}">
      <dgm:prSet/>
      <dgm:spPr/>
      <dgm:t>
        <a:bodyPr/>
        <a:lstStyle/>
        <a:p>
          <a:endParaRPr lang="en-US"/>
        </a:p>
      </dgm:t>
    </dgm:pt>
    <dgm:pt modelId="{02E066A6-0832-482D-A2DB-930B8C2A1C5B}" type="sibTrans" cxnId="{3D635049-D7F5-44ED-BB45-EC3A3C313B18}">
      <dgm:prSet/>
      <dgm:spPr/>
      <dgm:t>
        <a:bodyPr/>
        <a:lstStyle/>
        <a:p>
          <a:endParaRPr lang="en-US"/>
        </a:p>
      </dgm:t>
    </dgm:pt>
    <dgm:pt modelId="{5C81637B-1462-46DF-801D-2E0AEBE9EEBE}" type="pres">
      <dgm:prSet presAssocID="{69313B57-1C56-45A1-B5F2-EAA00F96FF6B}" presName="linearFlow" presStyleCnt="0">
        <dgm:presLayoutVars>
          <dgm:dir/>
          <dgm:animLvl val="lvl"/>
          <dgm:resizeHandles val="exact"/>
        </dgm:presLayoutVars>
      </dgm:prSet>
      <dgm:spPr/>
      <dgm:t>
        <a:bodyPr/>
        <a:lstStyle/>
        <a:p>
          <a:endParaRPr lang="en-US"/>
        </a:p>
      </dgm:t>
    </dgm:pt>
    <dgm:pt modelId="{576CF340-FBD0-4EDB-91D7-9AF14412E77F}" type="pres">
      <dgm:prSet presAssocID="{90D57A6A-70CE-41C7-B3F5-46D85F337658}" presName="composite" presStyleCnt="0"/>
      <dgm:spPr/>
    </dgm:pt>
    <dgm:pt modelId="{FFC2E261-7566-4D68-A237-927506C58815}" type="pres">
      <dgm:prSet presAssocID="{90D57A6A-70CE-41C7-B3F5-46D85F337658}" presName="parentText" presStyleLbl="alignNode1" presStyleIdx="0" presStyleCnt="2">
        <dgm:presLayoutVars>
          <dgm:chMax val="1"/>
          <dgm:bulletEnabled val="1"/>
        </dgm:presLayoutVars>
      </dgm:prSet>
      <dgm:spPr/>
      <dgm:t>
        <a:bodyPr/>
        <a:lstStyle/>
        <a:p>
          <a:endParaRPr lang="en-US"/>
        </a:p>
      </dgm:t>
    </dgm:pt>
    <dgm:pt modelId="{63296AF9-80E2-4BE5-81DB-D1FDB366E2E5}" type="pres">
      <dgm:prSet presAssocID="{90D57A6A-70CE-41C7-B3F5-46D85F337658}" presName="descendantText" presStyleLbl="alignAcc1" presStyleIdx="0" presStyleCnt="2">
        <dgm:presLayoutVars>
          <dgm:bulletEnabled val="1"/>
        </dgm:presLayoutVars>
      </dgm:prSet>
      <dgm:spPr/>
      <dgm:t>
        <a:bodyPr/>
        <a:lstStyle/>
        <a:p>
          <a:endParaRPr lang="en-US"/>
        </a:p>
      </dgm:t>
    </dgm:pt>
    <dgm:pt modelId="{F2DD0F2A-9A06-42DB-875A-8468D97E5A57}" type="pres">
      <dgm:prSet presAssocID="{F23F0522-950D-4681-B901-1DA24750ECBD}" presName="sp" presStyleCnt="0"/>
      <dgm:spPr/>
    </dgm:pt>
    <dgm:pt modelId="{2A1A06EA-CF40-4798-8E1C-83CA4DDA00AB}" type="pres">
      <dgm:prSet presAssocID="{E3C313EA-4DB8-42D0-8D72-0594C17DE6B7}" presName="composite" presStyleCnt="0"/>
      <dgm:spPr/>
    </dgm:pt>
    <dgm:pt modelId="{DB898EC1-A0C4-4DBB-A6FA-1ECFF97E9009}" type="pres">
      <dgm:prSet presAssocID="{E3C313EA-4DB8-42D0-8D72-0594C17DE6B7}" presName="parentText" presStyleLbl="alignNode1" presStyleIdx="1" presStyleCnt="2">
        <dgm:presLayoutVars>
          <dgm:chMax val="1"/>
          <dgm:bulletEnabled val="1"/>
        </dgm:presLayoutVars>
      </dgm:prSet>
      <dgm:spPr/>
      <dgm:t>
        <a:bodyPr/>
        <a:lstStyle/>
        <a:p>
          <a:endParaRPr lang="en-US"/>
        </a:p>
      </dgm:t>
    </dgm:pt>
    <dgm:pt modelId="{C012675C-ABC6-4FC1-8AB7-B625DBDCD5F8}" type="pres">
      <dgm:prSet presAssocID="{E3C313EA-4DB8-42D0-8D72-0594C17DE6B7}" presName="descendantText" presStyleLbl="alignAcc1" presStyleIdx="1" presStyleCnt="2">
        <dgm:presLayoutVars>
          <dgm:bulletEnabled val="1"/>
        </dgm:presLayoutVars>
      </dgm:prSet>
      <dgm:spPr/>
      <dgm:t>
        <a:bodyPr/>
        <a:lstStyle/>
        <a:p>
          <a:endParaRPr lang="en-US"/>
        </a:p>
      </dgm:t>
    </dgm:pt>
  </dgm:ptLst>
  <dgm:cxnLst>
    <dgm:cxn modelId="{71C9AC65-8D9B-4345-86DA-C27A8038F4A8}" type="presOf" srcId="{B0EA846D-CDB1-45D6-8E86-0C2662E3EC73}" destId="{C012675C-ABC6-4FC1-8AB7-B625DBDCD5F8}" srcOrd="0" destOrd="0" presId="urn:microsoft.com/office/officeart/2005/8/layout/chevron2"/>
    <dgm:cxn modelId="{24644BD4-3781-44B0-A3E3-4ABB8C9E268F}" type="presOf" srcId="{6A4B6BC1-4089-436A-B812-915FD3EDD30E}" destId="{63296AF9-80E2-4BE5-81DB-D1FDB366E2E5}" srcOrd="0" destOrd="0" presId="urn:microsoft.com/office/officeart/2005/8/layout/chevron2"/>
    <dgm:cxn modelId="{02E6995F-C76D-4BB9-93AC-46BED1FCDADA}" srcId="{E3C313EA-4DB8-42D0-8D72-0594C17DE6B7}" destId="{4204FD99-A5FC-4F8A-B9AA-8F152B096C38}" srcOrd="1" destOrd="0" parTransId="{1D94E9CE-ABB5-4D8E-BAAA-4838B0D7343E}" sibTransId="{7AF3ECBA-7FD3-43D2-B207-7DD743EAF9CE}"/>
    <dgm:cxn modelId="{6EA4FB30-9205-4C25-BE00-9FDE5A6882EE}" srcId="{90D57A6A-70CE-41C7-B3F5-46D85F337658}" destId="{2002E884-BDB4-4764-B503-331EA9FC54E9}" srcOrd="1" destOrd="0" parTransId="{A507A24A-3A58-4616-AE1E-BF1F5599C5B2}" sibTransId="{06A624E8-C632-45FE-83DA-B8BBBC45CED3}"/>
    <dgm:cxn modelId="{0575FD5B-65D4-4F27-8056-AF0FD93947F8}" srcId="{90D57A6A-70CE-41C7-B3F5-46D85F337658}" destId="{C090BD7B-9923-4D5B-B39A-79AC9E316C9F}" srcOrd="2" destOrd="0" parTransId="{A6C3481C-D485-4372-AE5A-EEC9C9120CCC}" sibTransId="{12C44CA0-7B07-4FC9-9BF7-31111CEE6FEA}"/>
    <dgm:cxn modelId="{686A7D9B-6315-401C-9A4B-BCBABB10E32D}" srcId="{69313B57-1C56-45A1-B5F2-EAA00F96FF6B}" destId="{E3C313EA-4DB8-42D0-8D72-0594C17DE6B7}" srcOrd="1" destOrd="0" parTransId="{5747676F-471F-4C7E-BBF5-F84DA16DF277}" sibTransId="{7F125D4C-3D0B-4EF8-8063-001E51D837A4}"/>
    <dgm:cxn modelId="{7A07FC32-1AD5-4D61-AF40-999ED024BDF4}" srcId="{90D57A6A-70CE-41C7-B3F5-46D85F337658}" destId="{8CFB0649-A730-4204-BE20-4E3B80BB4D6E}" srcOrd="3" destOrd="0" parTransId="{31377703-E194-4F55-A993-B3D1C8CE6CEA}" sibTransId="{2114A469-7A9F-4A59-B151-221B9943CB24}"/>
    <dgm:cxn modelId="{F42E3556-FAC8-45AE-BE0E-BDF8BD10E53A}" type="presOf" srcId="{4204FD99-A5FC-4F8A-B9AA-8F152B096C38}" destId="{C012675C-ABC6-4FC1-8AB7-B625DBDCD5F8}" srcOrd="0" destOrd="1" presId="urn:microsoft.com/office/officeart/2005/8/layout/chevron2"/>
    <dgm:cxn modelId="{309D745D-16B2-40DE-B019-4CBED3BDA7DD}" type="presOf" srcId="{90D57A6A-70CE-41C7-B3F5-46D85F337658}" destId="{FFC2E261-7566-4D68-A237-927506C58815}" srcOrd="0" destOrd="0" presId="urn:microsoft.com/office/officeart/2005/8/layout/chevron2"/>
    <dgm:cxn modelId="{13D4CCCC-8471-466B-A10F-08CB2E785343}" srcId="{E3C313EA-4DB8-42D0-8D72-0594C17DE6B7}" destId="{B0EA846D-CDB1-45D6-8E86-0C2662E3EC73}" srcOrd="0" destOrd="0" parTransId="{B897582E-5FD5-46EA-A983-B3B087BD7B5C}" sibTransId="{9F42F69D-40F9-4A5E-9CF1-57767437AA38}"/>
    <dgm:cxn modelId="{4AD17CF4-2E7F-456D-8849-1307AD450616}" srcId="{90D57A6A-70CE-41C7-B3F5-46D85F337658}" destId="{6A4B6BC1-4089-436A-B812-915FD3EDD30E}" srcOrd="0" destOrd="0" parTransId="{D241A19F-3755-4CF5-AEA4-E1E06B0D17BD}" sibTransId="{F0D6FAE0-7B9D-4D65-BC33-DEEC6E59B4FC}"/>
    <dgm:cxn modelId="{F78E5185-6441-43C4-AEC1-FBD6E594F35A}" type="presOf" srcId="{2002E884-BDB4-4764-B503-331EA9FC54E9}" destId="{63296AF9-80E2-4BE5-81DB-D1FDB366E2E5}" srcOrd="0" destOrd="1" presId="urn:microsoft.com/office/officeart/2005/8/layout/chevron2"/>
    <dgm:cxn modelId="{B7636E6E-D7D2-42A8-9B0F-83B915C288D3}" type="presOf" srcId="{69313B57-1C56-45A1-B5F2-EAA00F96FF6B}" destId="{5C81637B-1462-46DF-801D-2E0AEBE9EEBE}" srcOrd="0" destOrd="0" presId="urn:microsoft.com/office/officeart/2005/8/layout/chevron2"/>
    <dgm:cxn modelId="{366C8225-1C9C-4FF6-90C7-4524A87D7932}" srcId="{69313B57-1C56-45A1-B5F2-EAA00F96FF6B}" destId="{90D57A6A-70CE-41C7-B3F5-46D85F337658}" srcOrd="0" destOrd="0" parTransId="{33556BD1-00F8-44C4-ADE7-2BAA851E6E2C}" sibTransId="{F23F0522-950D-4681-B901-1DA24750ECBD}"/>
    <dgm:cxn modelId="{3D635049-D7F5-44ED-BB45-EC3A3C313B18}" srcId="{E3C313EA-4DB8-42D0-8D72-0594C17DE6B7}" destId="{B0CF2FDE-048B-4A05-A30A-9521F4ECCF2F}" srcOrd="2" destOrd="0" parTransId="{BD03905B-A00B-4BF5-B569-E769137B0C98}" sibTransId="{02E066A6-0832-482D-A2DB-930B8C2A1C5B}"/>
    <dgm:cxn modelId="{738B4C7A-BCF7-4E1D-9D1D-823C8C265A8F}" type="presOf" srcId="{E3C313EA-4DB8-42D0-8D72-0594C17DE6B7}" destId="{DB898EC1-A0C4-4DBB-A6FA-1ECFF97E9009}" srcOrd="0" destOrd="0" presId="urn:microsoft.com/office/officeart/2005/8/layout/chevron2"/>
    <dgm:cxn modelId="{A9BA4A94-F414-412E-B701-96B38997EABD}" type="presOf" srcId="{C090BD7B-9923-4D5B-B39A-79AC9E316C9F}" destId="{63296AF9-80E2-4BE5-81DB-D1FDB366E2E5}" srcOrd="0" destOrd="2" presId="urn:microsoft.com/office/officeart/2005/8/layout/chevron2"/>
    <dgm:cxn modelId="{BDE46BFB-60BB-41C8-BBC2-AF17C51A5E94}" type="presOf" srcId="{B0CF2FDE-048B-4A05-A30A-9521F4ECCF2F}" destId="{C012675C-ABC6-4FC1-8AB7-B625DBDCD5F8}" srcOrd="0" destOrd="2" presId="urn:microsoft.com/office/officeart/2005/8/layout/chevron2"/>
    <dgm:cxn modelId="{02521B53-85D6-47E5-A467-A5DEB62707E5}" type="presOf" srcId="{8CFB0649-A730-4204-BE20-4E3B80BB4D6E}" destId="{63296AF9-80E2-4BE5-81DB-D1FDB366E2E5}" srcOrd="0" destOrd="3" presId="urn:microsoft.com/office/officeart/2005/8/layout/chevron2"/>
    <dgm:cxn modelId="{A4D0083A-578A-4E40-B4C1-93C58037884A}" type="presParOf" srcId="{5C81637B-1462-46DF-801D-2E0AEBE9EEBE}" destId="{576CF340-FBD0-4EDB-91D7-9AF14412E77F}" srcOrd="0" destOrd="0" presId="urn:microsoft.com/office/officeart/2005/8/layout/chevron2"/>
    <dgm:cxn modelId="{EFA1B668-CEA9-440B-9D9A-54E2F4AFCCB1}" type="presParOf" srcId="{576CF340-FBD0-4EDB-91D7-9AF14412E77F}" destId="{FFC2E261-7566-4D68-A237-927506C58815}" srcOrd="0" destOrd="0" presId="urn:microsoft.com/office/officeart/2005/8/layout/chevron2"/>
    <dgm:cxn modelId="{3DA9DDB7-A28D-4975-9B34-BE8114D12ADF}" type="presParOf" srcId="{576CF340-FBD0-4EDB-91D7-9AF14412E77F}" destId="{63296AF9-80E2-4BE5-81DB-D1FDB366E2E5}" srcOrd="1" destOrd="0" presId="urn:microsoft.com/office/officeart/2005/8/layout/chevron2"/>
    <dgm:cxn modelId="{A366154B-0009-4803-B240-543CECB765D6}" type="presParOf" srcId="{5C81637B-1462-46DF-801D-2E0AEBE9EEBE}" destId="{F2DD0F2A-9A06-42DB-875A-8468D97E5A57}" srcOrd="1" destOrd="0" presId="urn:microsoft.com/office/officeart/2005/8/layout/chevron2"/>
    <dgm:cxn modelId="{E151BFB9-AF4D-439E-BC21-7E645F1843AD}" type="presParOf" srcId="{5C81637B-1462-46DF-801D-2E0AEBE9EEBE}" destId="{2A1A06EA-CF40-4798-8E1C-83CA4DDA00AB}" srcOrd="2" destOrd="0" presId="urn:microsoft.com/office/officeart/2005/8/layout/chevron2"/>
    <dgm:cxn modelId="{053E364F-9714-4AD6-83B9-ED64F135808A}" type="presParOf" srcId="{2A1A06EA-CF40-4798-8E1C-83CA4DDA00AB}" destId="{DB898EC1-A0C4-4DBB-A6FA-1ECFF97E9009}" srcOrd="0" destOrd="0" presId="urn:microsoft.com/office/officeart/2005/8/layout/chevron2"/>
    <dgm:cxn modelId="{4BE1CF40-0F48-41B6-BD1B-F1D73FE3B91B}" type="presParOf" srcId="{2A1A06EA-CF40-4798-8E1C-83CA4DDA00AB}" destId="{C012675C-ABC6-4FC1-8AB7-B625DBDCD5F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EEBB61-1B54-47A5-B217-7FD6C1AC576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d-ID"/>
        </a:p>
      </dgm:t>
    </dgm:pt>
    <dgm:pt modelId="{CA061571-4DFD-45BD-94F9-48E57BF26C49}">
      <dgm:prSet phldrT="[Text]" custT="1"/>
      <dgm:spPr/>
      <dgm:t>
        <a:bodyPr/>
        <a:lstStyle/>
        <a:p>
          <a:r>
            <a:rPr lang="id-ID" sz="3200" b="1" dirty="0" smtClean="0"/>
            <a:t>UV radiation</a:t>
          </a:r>
          <a:endParaRPr lang="id-ID" sz="3200" b="1" dirty="0"/>
        </a:p>
      </dgm:t>
    </dgm:pt>
    <dgm:pt modelId="{1AF7852E-0E11-4D5A-999F-569B47E0EE50}" type="parTrans" cxnId="{93BD4012-B509-441E-A012-AA1AF6579E64}">
      <dgm:prSet/>
      <dgm:spPr/>
      <dgm:t>
        <a:bodyPr/>
        <a:lstStyle/>
        <a:p>
          <a:endParaRPr lang="id-ID"/>
        </a:p>
      </dgm:t>
    </dgm:pt>
    <dgm:pt modelId="{DFBC6437-D539-44AD-BFAF-4BE1A0A43F82}" type="sibTrans" cxnId="{93BD4012-B509-441E-A012-AA1AF6579E64}">
      <dgm:prSet/>
      <dgm:spPr/>
      <dgm:t>
        <a:bodyPr/>
        <a:lstStyle/>
        <a:p>
          <a:endParaRPr lang="id-ID"/>
        </a:p>
      </dgm:t>
    </dgm:pt>
    <dgm:pt modelId="{876F2625-557C-4665-81D4-1AAD45A4A05C}">
      <dgm:prSet phldrT="[Text]" custT="1"/>
      <dgm:spPr/>
      <dgm:t>
        <a:bodyPr/>
        <a:lstStyle/>
        <a:p>
          <a:r>
            <a:rPr lang="id-ID" sz="2800" dirty="0" smtClean="0"/>
            <a:t>Beneficial effect</a:t>
          </a:r>
          <a:endParaRPr lang="id-ID" sz="2800" dirty="0"/>
        </a:p>
      </dgm:t>
    </dgm:pt>
    <dgm:pt modelId="{4A9F28BD-3BE8-4D87-92F3-6CA4001481FF}" type="parTrans" cxnId="{AD8471B7-3FF0-4E7D-99E4-E50C542DF17C}">
      <dgm:prSet/>
      <dgm:spPr/>
      <dgm:t>
        <a:bodyPr/>
        <a:lstStyle/>
        <a:p>
          <a:endParaRPr lang="id-ID"/>
        </a:p>
      </dgm:t>
    </dgm:pt>
    <dgm:pt modelId="{77CBD4B2-C5BF-48EF-9FD2-337C28A959B2}" type="sibTrans" cxnId="{AD8471B7-3FF0-4E7D-99E4-E50C542DF17C}">
      <dgm:prSet/>
      <dgm:spPr/>
      <dgm:t>
        <a:bodyPr/>
        <a:lstStyle/>
        <a:p>
          <a:endParaRPr lang="id-ID"/>
        </a:p>
      </dgm:t>
    </dgm:pt>
    <dgm:pt modelId="{3DB40A06-95DE-4CF5-A032-F131DE159866}">
      <dgm:prSet phldrT="[Text]"/>
      <dgm:spPr/>
      <dgm:t>
        <a:bodyPr/>
        <a:lstStyle/>
        <a:p>
          <a:pPr algn="l"/>
          <a:r>
            <a:rPr lang="id-ID" b="1" dirty="0" smtClean="0"/>
            <a:t>Stimulate psychophysical energies, biochemical process, hypophysis &amp; supra adrenal gland</a:t>
          </a:r>
        </a:p>
      </dgm:t>
    </dgm:pt>
    <dgm:pt modelId="{22FC1B77-76C3-4A10-89FF-4C26B8E1068B}" type="parTrans" cxnId="{D65F9213-143A-4BCF-8FBA-9EFDC457FC4E}">
      <dgm:prSet/>
      <dgm:spPr/>
      <dgm:t>
        <a:bodyPr/>
        <a:lstStyle/>
        <a:p>
          <a:endParaRPr lang="id-ID"/>
        </a:p>
      </dgm:t>
    </dgm:pt>
    <dgm:pt modelId="{C812959C-CA0D-48CC-BC5A-F3EFCEE94908}" type="sibTrans" cxnId="{D65F9213-143A-4BCF-8FBA-9EFDC457FC4E}">
      <dgm:prSet/>
      <dgm:spPr/>
      <dgm:t>
        <a:bodyPr/>
        <a:lstStyle/>
        <a:p>
          <a:endParaRPr lang="id-ID"/>
        </a:p>
      </dgm:t>
    </dgm:pt>
    <dgm:pt modelId="{C39F7850-C9C8-4755-8058-DBA209A0B4AC}">
      <dgm:prSet phldrT="[Text]" custT="1"/>
      <dgm:spPr/>
      <dgm:t>
        <a:bodyPr/>
        <a:lstStyle/>
        <a:p>
          <a:r>
            <a:rPr lang="id-ID" sz="2800" dirty="0" smtClean="0"/>
            <a:t>Negative effect</a:t>
          </a:r>
          <a:endParaRPr lang="id-ID" sz="2800" dirty="0"/>
        </a:p>
      </dgm:t>
    </dgm:pt>
    <dgm:pt modelId="{1D9A7D19-1BFC-467A-A78A-8BCD933414F9}" type="parTrans" cxnId="{DB6874F0-D9F6-45E8-A181-B502D3D532B9}">
      <dgm:prSet/>
      <dgm:spPr/>
      <dgm:t>
        <a:bodyPr/>
        <a:lstStyle/>
        <a:p>
          <a:endParaRPr lang="id-ID"/>
        </a:p>
      </dgm:t>
    </dgm:pt>
    <dgm:pt modelId="{693F92DC-2F2B-48F8-BAD1-2DEC0D752E43}" type="sibTrans" cxnId="{DB6874F0-D9F6-45E8-A181-B502D3D532B9}">
      <dgm:prSet/>
      <dgm:spPr/>
      <dgm:t>
        <a:bodyPr/>
        <a:lstStyle/>
        <a:p>
          <a:endParaRPr lang="id-ID"/>
        </a:p>
      </dgm:t>
    </dgm:pt>
    <dgm:pt modelId="{912C477B-778F-42A7-B883-385C9C119FA4}">
      <dgm:prSet phldrT="[Text]"/>
      <dgm:spPr/>
      <dgm:t>
        <a:bodyPr/>
        <a:lstStyle/>
        <a:p>
          <a:pPr algn="l"/>
          <a:r>
            <a:rPr lang="id-ID" b="1" dirty="0" smtClean="0"/>
            <a:t>Premature photo aging &amp; cutaneous cancer</a:t>
          </a:r>
          <a:endParaRPr lang="id-ID" b="1" dirty="0"/>
        </a:p>
      </dgm:t>
    </dgm:pt>
    <dgm:pt modelId="{7044AA75-12D9-4DF7-9EF3-1E7634D97604}" type="parTrans" cxnId="{EB5E9ACF-3374-4E0E-BD08-17C7D93A9403}">
      <dgm:prSet/>
      <dgm:spPr/>
      <dgm:t>
        <a:bodyPr/>
        <a:lstStyle/>
        <a:p>
          <a:endParaRPr lang="id-ID"/>
        </a:p>
      </dgm:t>
    </dgm:pt>
    <dgm:pt modelId="{570B0DC9-E90A-49FC-AB51-189D829339C5}" type="sibTrans" cxnId="{EB5E9ACF-3374-4E0E-BD08-17C7D93A9403}">
      <dgm:prSet/>
      <dgm:spPr/>
      <dgm:t>
        <a:bodyPr/>
        <a:lstStyle/>
        <a:p>
          <a:endParaRPr lang="id-ID"/>
        </a:p>
      </dgm:t>
    </dgm:pt>
    <dgm:pt modelId="{B1E53045-EE2A-4E8C-B907-1502A71BE744}">
      <dgm:prSet phldrT="[Text]"/>
      <dgm:spPr/>
      <dgm:t>
        <a:bodyPr/>
        <a:lstStyle/>
        <a:p>
          <a:pPr algn="l"/>
          <a:r>
            <a:rPr lang="id-ID" b="1" dirty="0" smtClean="0"/>
            <a:t>Favor vitamin D syntesis</a:t>
          </a:r>
        </a:p>
      </dgm:t>
    </dgm:pt>
    <dgm:pt modelId="{77A42CE8-6358-47DB-9EA1-A394CC7031B9}" type="parTrans" cxnId="{41C15F4B-00F2-4D04-8192-3AC804A7202E}">
      <dgm:prSet/>
      <dgm:spPr/>
      <dgm:t>
        <a:bodyPr/>
        <a:lstStyle/>
        <a:p>
          <a:endParaRPr lang="id-ID"/>
        </a:p>
      </dgm:t>
    </dgm:pt>
    <dgm:pt modelId="{C330EBB4-C9C8-4BC6-ABA3-41F48BFC4CEF}" type="sibTrans" cxnId="{41C15F4B-00F2-4D04-8192-3AC804A7202E}">
      <dgm:prSet/>
      <dgm:spPr/>
      <dgm:t>
        <a:bodyPr/>
        <a:lstStyle/>
        <a:p>
          <a:endParaRPr lang="id-ID"/>
        </a:p>
      </dgm:t>
    </dgm:pt>
    <dgm:pt modelId="{1D2BFC7D-AA0D-4517-8395-BF1E847E5FA9}">
      <dgm:prSet phldrT="[Text]"/>
      <dgm:spPr/>
      <dgm:t>
        <a:bodyPr/>
        <a:lstStyle/>
        <a:p>
          <a:pPr algn="l"/>
          <a:r>
            <a:rPr lang="id-ID" b="1" dirty="0" smtClean="0"/>
            <a:t>Production of melanin</a:t>
          </a:r>
        </a:p>
      </dgm:t>
    </dgm:pt>
    <dgm:pt modelId="{8D8EF7B7-4349-45B4-8139-858F4523DEA2}" type="parTrans" cxnId="{4E2CDF13-8DA0-4E30-B050-79463AF305AF}">
      <dgm:prSet/>
      <dgm:spPr/>
      <dgm:t>
        <a:bodyPr/>
        <a:lstStyle/>
        <a:p>
          <a:endParaRPr lang="id-ID"/>
        </a:p>
      </dgm:t>
    </dgm:pt>
    <dgm:pt modelId="{2AE732B9-E8CB-4162-A2BA-F94E6EEE2E0C}" type="sibTrans" cxnId="{4E2CDF13-8DA0-4E30-B050-79463AF305AF}">
      <dgm:prSet/>
      <dgm:spPr/>
      <dgm:t>
        <a:bodyPr/>
        <a:lstStyle/>
        <a:p>
          <a:endParaRPr lang="id-ID"/>
        </a:p>
      </dgm:t>
    </dgm:pt>
    <dgm:pt modelId="{169D20EA-54D2-4DFD-B9B5-E9CF93059927}">
      <dgm:prSet phldrT="[Text]"/>
      <dgm:spPr/>
      <dgm:t>
        <a:bodyPr/>
        <a:lstStyle/>
        <a:p>
          <a:pPr algn="l"/>
          <a:r>
            <a:rPr lang="id-ID" b="1" dirty="0" smtClean="0"/>
            <a:t>Regulati</a:t>
          </a:r>
          <a:r>
            <a:rPr lang="en-US" b="1" dirty="0" smtClean="0"/>
            <a:t>o</a:t>
          </a:r>
          <a:r>
            <a:rPr lang="id-ID" b="1" dirty="0" smtClean="0"/>
            <a:t>n of sebaceous secretio</a:t>
          </a:r>
          <a:r>
            <a:rPr lang="en-US" b="1" dirty="0" smtClean="0"/>
            <a:t>n</a:t>
          </a:r>
          <a:endParaRPr lang="id-ID" b="1" dirty="0" smtClean="0"/>
        </a:p>
      </dgm:t>
    </dgm:pt>
    <dgm:pt modelId="{1A113253-5291-4DB9-95D0-ED54B1DC2AE2}" type="parTrans" cxnId="{B2EB8A14-7E87-4C49-8F78-41C62D6AFD76}">
      <dgm:prSet/>
      <dgm:spPr/>
      <dgm:t>
        <a:bodyPr/>
        <a:lstStyle/>
        <a:p>
          <a:endParaRPr lang="id-ID"/>
        </a:p>
      </dgm:t>
    </dgm:pt>
    <dgm:pt modelId="{8603879F-980C-4FAA-8C47-C336E544A36C}" type="sibTrans" cxnId="{B2EB8A14-7E87-4C49-8F78-41C62D6AFD76}">
      <dgm:prSet/>
      <dgm:spPr/>
      <dgm:t>
        <a:bodyPr/>
        <a:lstStyle/>
        <a:p>
          <a:endParaRPr lang="id-ID"/>
        </a:p>
      </dgm:t>
    </dgm:pt>
    <dgm:pt modelId="{71833A61-CEC7-4304-9F62-7376847CB107}" type="pres">
      <dgm:prSet presAssocID="{FFEEBB61-1B54-47A5-B217-7FD6C1AC5763}" presName="diagram" presStyleCnt="0">
        <dgm:presLayoutVars>
          <dgm:chPref val="1"/>
          <dgm:dir/>
          <dgm:animOne val="branch"/>
          <dgm:animLvl val="lvl"/>
          <dgm:resizeHandles val="exact"/>
        </dgm:presLayoutVars>
      </dgm:prSet>
      <dgm:spPr/>
      <dgm:t>
        <a:bodyPr/>
        <a:lstStyle/>
        <a:p>
          <a:endParaRPr lang="id-ID"/>
        </a:p>
      </dgm:t>
    </dgm:pt>
    <dgm:pt modelId="{22CC7B87-A08E-463F-8B01-DC1E2D7467CD}" type="pres">
      <dgm:prSet presAssocID="{CA061571-4DFD-45BD-94F9-48E57BF26C49}" presName="root1" presStyleCnt="0"/>
      <dgm:spPr/>
    </dgm:pt>
    <dgm:pt modelId="{A9311F95-8E4C-43B6-BA39-B3B8234A2C81}" type="pres">
      <dgm:prSet presAssocID="{CA061571-4DFD-45BD-94F9-48E57BF26C49}" presName="LevelOneTextNode" presStyleLbl="node0" presStyleIdx="0" presStyleCnt="1">
        <dgm:presLayoutVars>
          <dgm:chPref val="3"/>
        </dgm:presLayoutVars>
      </dgm:prSet>
      <dgm:spPr/>
      <dgm:t>
        <a:bodyPr/>
        <a:lstStyle/>
        <a:p>
          <a:endParaRPr lang="id-ID"/>
        </a:p>
      </dgm:t>
    </dgm:pt>
    <dgm:pt modelId="{B69D4E3C-A92A-457D-ADB7-EBD606518340}" type="pres">
      <dgm:prSet presAssocID="{CA061571-4DFD-45BD-94F9-48E57BF26C49}" presName="level2hierChild" presStyleCnt="0"/>
      <dgm:spPr/>
    </dgm:pt>
    <dgm:pt modelId="{AE4E9260-0463-474B-AFB2-9838544730CD}" type="pres">
      <dgm:prSet presAssocID="{4A9F28BD-3BE8-4D87-92F3-6CA4001481FF}" presName="conn2-1" presStyleLbl="parChTrans1D2" presStyleIdx="0" presStyleCnt="2"/>
      <dgm:spPr/>
      <dgm:t>
        <a:bodyPr/>
        <a:lstStyle/>
        <a:p>
          <a:endParaRPr lang="id-ID"/>
        </a:p>
      </dgm:t>
    </dgm:pt>
    <dgm:pt modelId="{3D5FE81C-5509-4DA2-9A96-BAA78BEB1F71}" type="pres">
      <dgm:prSet presAssocID="{4A9F28BD-3BE8-4D87-92F3-6CA4001481FF}" presName="connTx" presStyleLbl="parChTrans1D2" presStyleIdx="0" presStyleCnt="2"/>
      <dgm:spPr/>
      <dgm:t>
        <a:bodyPr/>
        <a:lstStyle/>
        <a:p>
          <a:endParaRPr lang="id-ID"/>
        </a:p>
      </dgm:t>
    </dgm:pt>
    <dgm:pt modelId="{4103A8B8-8924-47DD-9F67-10AB04B7D038}" type="pres">
      <dgm:prSet presAssocID="{876F2625-557C-4665-81D4-1AAD45A4A05C}" presName="root2" presStyleCnt="0"/>
      <dgm:spPr/>
    </dgm:pt>
    <dgm:pt modelId="{2D76B61F-D800-45ED-90F2-4310266298BA}" type="pres">
      <dgm:prSet presAssocID="{876F2625-557C-4665-81D4-1AAD45A4A05C}" presName="LevelTwoTextNode" presStyleLbl="node2" presStyleIdx="0" presStyleCnt="2">
        <dgm:presLayoutVars>
          <dgm:chPref val="3"/>
        </dgm:presLayoutVars>
      </dgm:prSet>
      <dgm:spPr/>
      <dgm:t>
        <a:bodyPr/>
        <a:lstStyle/>
        <a:p>
          <a:endParaRPr lang="id-ID"/>
        </a:p>
      </dgm:t>
    </dgm:pt>
    <dgm:pt modelId="{F72912F3-DC20-4447-85B7-E43C8719BD98}" type="pres">
      <dgm:prSet presAssocID="{876F2625-557C-4665-81D4-1AAD45A4A05C}" presName="level3hierChild" presStyleCnt="0"/>
      <dgm:spPr/>
    </dgm:pt>
    <dgm:pt modelId="{88BE2232-A431-4318-B1AF-33BFDD62F9E6}" type="pres">
      <dgm:prSet presAssocID="{22FC1B77-76C3-4A10-89FF-4C26B8E1068B}" presName="conn2-1" presStyleLbl="parChTrans1D3" presStyleIdx="0" presStyleCnt="5"/>
      <dgm:spPr/>
      <dgm:t>
        <a:bodyPr/>
        <a:lstStyle/>
        <a:p>
          <a:endParaRPr lang="id-ID"/>
        </a:p>
      </dgm:t>
    </dgm:pt>
    <dgm:pt modelId="{0D445310-0E42-4592-AB5D-2FE4A9B3C6CD}" type="pres">
      <dgm:prSet presAssocID="{22FC1B77-76C3-4A10-89FF-4C26B8E1068B}" presName="connTx" presStyleLbl="parChTrans1D3" presStyleIdx="0" presStyleCnt="5"/>
      <dgm:spPr/>
      <dgm:t>
        <a:bodyPr/>
        <a:lstStyle/>
        <a:p>
          <a:endParaRPr lang="id-ID"/>
        </a:p>
      </dgm:t>
    </dgm:pt>
    <dgm:pt modelId="{A473970B-B224-4AC2-B30F-2538256FA934}" type="pres">
      <dgm:prSet presAssocID="{3DB40A06-95DE-4CF5-A032-F131DE159866}" presName="root2" presStyleCnt="0"/>
      <dgm:spPr/>
    </dgm:pt>
    <dgm:pt modelId="{CC7EBD1B-35B5-4CEC-A24D-4B78AFC021A3}" type="pres">
      <dgm:prSet presAssocID="{3DB40A06-95DE-4CF5-A032-F131DE159866}" presName="LevelTwoTextNode" presStyleLbl="node3" presStyleIdx="0" presStyleCnt="5">
        <dgm:presLayoutVars>
          <dgm:chPref val="3"/>
        </dgm:presLayoutVars>
      </dgm:prSet>
      <dgm:spPr/>
      <dgm:t>
        <a:bodyPr/>
        <a:lstStyle/>
        <a:p>
          <a:endParaRPr lang="id-ID"/>
        </a:p>
      </dgm:t>
    </dgm:pt>
    <dgm:pt modelId="{E70C80C4-4DF2-488A-9EF3-03706010E83F}" type="pres">
      <dgm:prSet presAssocID="{3DB40A06-95DE-4CF5-A032-F131DE159866}" presName="level3hierChild" presStyleCnt="0"/>
      <dgm:spPr/>
    </dgm:pt>
    <dgm:pt modelId="{0C27110E-19F4-4E12-A3EF-4E972FA4A02D}" type="pres">
      <dgm:prSet presAssocID="{77A42CE8-6358-47DB-9EA1-A394CC7031B9}" presName="conn2-1" presStyleLbl="parChTrans1D3" presStyleIdx="1" presStyleCnt="5"/>
      <dgm:spPr/>
      <dgm:t>
        <a:bodyPr/>
        <a:lstStyle/>
        <a:p>
          <a:endParaRPr lang="id-ID"/>
        </a:p>
      </dgm:t>
    </dgm:pt>
    <dgm:pt modelId="{0C17EE67-4F01-480D-AA17-C99CAF74D241}" type="pres">
      <dgm:prSet presAssocID="{77A42CE8-6358-47DB-9EA1-A394CC7031B9}" presName="connTx" presStyleLbl="parChTrans1D3" presStyleIdx="1" presStyleCnt="5"/>
      <dgm:spPr/>
      <dgm:t>
        <a:bodyPr/>
        <a:lstStyle/>
        <a:p>
          <a:endParaRPr lang="id-ID"/>
        </a:p>
      </dgm:t>
    </dgm:pt>
    <dgm:pt modelId="{8B884C07-DA3F-4CA8-B44E-197B9C47AAA2}" type="pres">
      <dgm:prSet presAssocID="{B1E53045-EE2A-4E8C-B907-1502A71BE744}" presName="root2" presStyleCnt="0"/>
      <dgm:spPr/>
    </dgm:pt>
    <dgm:pt modelId="{6AD53F70-D070-4BC0-901B-0B1917167692}" type="pres">
      <dgm:prSet presAssocID="{B1E53045-EE2A-4E8C-B907-1502A71BE744}" presName="LevelTwoTextNode" presStyleLbl="node3" presStyleIdx="1" presStyleCnt="5" custScaleY="67359">
        <dgm:presLayoutVars>
          <dgm:chPref val="3"/>
        </dgm:presLayoutVars>
      </dgm:prSet>
      <dgm:spPr/>
      <dgm:t>
        <a:bodyPr/>
        <a:lstStyle/>
        <a:p>
          <a:endParaRPr lang="id-ID"/>
        </a:p>
      </dgm:t>
    </dgm:pt>
    <dgm:pt modelId="{D40CE121-9AA5-46E8-9064-662E00CCD35A}" type="pres">
      <dgm:prSet presAssocID="{B1E53045-EE2A-4E8C-B907-1502A71BE744}" presName="level3hierChild" presStyleCnt="0"/>
      <dgm:spPr/>
    </dgm:pt>
    <dgm:pt modelId="{046C8BA4-DFA6-4284-994C-0D39FCC3D65B}" type="pres">
      <dgm:prSet presAssocID="{8D8EF7B7-4349-45B4-8139-858F4523DEA2}" presName="conn2-1" presStyleLbl="parChTrans1D3" presStyleIdx="2" presStyleCnt="5"/>
      <dgm:spPr/>
      <dgm:t>
        <a:bodyPr/>
        <a:lstStyle/>
        <a:p>
          <a:endParaRPr lang="id-ID"/>
        </a:p>
      </dgm:t>
    </dgm:pt>
    <dgm:pt modelId="{1615F502-70FF-47DE-A12E-7329F8729FCE}" type="pres">
      <dgm:prSet presAssocID="{8D8EF7B7-4349-45B4-8139-858F4523DEA2}" presName="connTx" presStyleLbl="parChTrans1D3" presStyleIdx="2" presStyleCnt="5"/>
      <dgm:spPr/>
      <dgm:t>
        <a:bodyPr/>
        <a:lstStyle/>
        <a:p>
          <a:endParaRPr lang="id-ID"/>
        </a:p>
      </dgm:t>
    </dgm:pt>
    <dgm:pt modelId="{115E8060-F8B4-4597-B0B5-DDAA0A9870E2}" type="pres">
      <dgm:prSet presAssocID="{1D2BFC7D-AA0D-4517-8395-BF1E847E5FA9}" presName="root2" presStyleCnt="0"/>
      <dgm:spPr/>
    </dgm:pt>
    <dgm:pt modelId="{7301008D-367C-4C28-AD2D-D5E4FACD58FF}" type="pres">
      <dgm:prSet presAssocID="{1D2BFC7D-AA0D-4517-8395-BF1E847E5FA9}" presName="LevelTwoTextNode" presStyleLbl="node3" presStyleIdx="2" presStyleCnt="5" custScaleY="59638">
        <dgm:presLayoutVars>
          <dgm:chPref val="3"/>
        </dgm:presLayoutVars>
      </dgm:prSet>
      <dgm:spPr/>
      <dgm:t>
        <a:bodyPr/>
        <a:lstStyle/>
        <a:p>
          <a:endParaRPr lang="id-ID"/>
        </a:p>
      </dgm:t>
    </dgm:pt>
    <dgm:pt modelId="{BEE3C0B3-8950-4D6A-9119-A0F76825F4E8}" type="pres">
      <dgm:prSet presAssocID="{1D2BFC7D-AA0D-4517-8395-BF1E847E5FA9}" presName="level3hierChild" presStyleCnt="0"/>
      <dgm:spPr/>
    </dgm:pt>
    <dgm:pt modelId="{BF7B0F91-AD9F-487F-8C1C-FFC416D77CF5}" type="pres">
      <dgm:prSet presAssocID="{1A113253-5291-4DB9-95D0-ED54B1DC2AE2}" presName="conn2-1" presStyleLbl="parChTrans1D3" presStyleIdx="3" presStyleCnt="5"/>
      <dgm:spPr/>
      <dgm:t>
        <a:bodyPr/>
        <a:lstStyle/>
        <a:p>
          <a:endParaRPr lang="id-ID"/>
        </a:p>
      </dgm:t>
    </dgm:pt>
    <dgm:pt modelId="{772DCB4F-41B5-436A-9FC8-F6D96B4963AA}" type="pres">
      <dgm:prSet presAssocID="{1A113253-5291-4DB9-95D0-ED54B1DC2AE2}" presName="connTx" presStyleLbl="parChTrans1D3" presStyleIdx="3" presStyleCnt="5"/>
      <dgm:spPr/>
      <dgm:t>
        <a:bodyPr/>
        <a:lstStyle/>
        <a:p>
          <a:endParaRPr lang="id-ID"/>
        </a:p>
      </dgm:t>
    </dgm:pt>
    <dgm:pt modelId="{9A7DC8F6-6408-4FBD-AFDF-1AF484B033AE}" type="pres">
      <dgm:prSet presAssocID="{169D20EA-54D2-4DFD-B9B5-E9CF93059927}" presName="root2" presStyleCnt="0"/>
      <dgm:spPr/>
    </dgm:pt>
    <dgm:pt modelId="{221FFDE6-2818-43D2-A520-3FA2BF4B938E}" type="pres">
      <dgm:prSet presAssocID="{169D20EA-54D2-4DFD-B9B5-E9CF93059927}" presName="LevelTwoTextNode" presStyleLbl="node3" presStyleIdx="3" presStyleCnt="5" custScaleY="67541">
        <dgm:presLayoutVars>
          <dgm:chPref val="3"/>
        </dgm:presLayoutVars>
      </dgm:prSet>
      <dgm:spPr/>
      <dgm:t>
        <a:bodyPr/>
        <a:lstStyle/>
        <a:p>
          <a:endParaRPr lang="id-ID"/>
        </a:p>
      </dgm:t>
    </dgm:pt>
    <dgm:pt modelId="{351C245E-9D9A-4F8E-8002-6F149665A247}" type="pres">
      <dgm:prSet presAssocID="{169D20EA-54D2-4DFD-B9B5-E9CF93059927}" presName="level3hierChild" presStyleCnt="0"/>
      <dgm:spPr/>
    </dgm:pt>
    <dgm:pt modelId="{90B65DA8-E642-45D0-AE36-D815F38838AC}" type="pres">
      <dgm:prSet presAssocID="{1D9A7D19-1BFC-467A-A78A-8BCD933414F9}" presName="conn2-1" presStyleLbl="parChTrans1D2" presStyleIdx="1" presStyleCnt="2"/>
      <dgm:spPr/>
      <dgm:t>
        <a:bodyPr/>
        <a:lstStyle/>
        <a:p>
          <a:endParaRPr lang="id-ID"/>
        </a:p>
      </dgm:t>
    </dgm:pt>
    <dgm:pt modelId="{7404E81C-8883-491D-8B3B-3B3B006E3D92}" type="pres">
      <dgm:prSet presAssocID="{1D9A7D19-1BFC-467A-A78A-8BCD933414F9}" presName="connTx" presStyleLbl="parChTrans1D2" presStyleIdx="1" presStyleCnt="2"/>
      <dgm:spPr/>
      <dgm:t>
        <a:bodyPr/>
        <a:lstStyle/>
        <a:p>
          <a:endParaRPr lang="id-ID"/>
        </a:p>
      </dgm:t>
    </dgm:pt>
    <dgm:pt modelId="{5E0D2178-918B-4AE6-8C0D-785DC794610F}" type="pres">
      <dgm:prSet presAssocID="{C39F7850-C9C8-4755-8058-DBA209A0B4AC}" presName="root2" presStyleCnt="0"/>
      <dgm:spPr/>
    </dgm:pt>
    <dgm:pt modelId="{24E573C4-29B5-40C5-A93D-03970F66B509}" type="pres">
      <dgm:prSet presAssocID="{C39F7850-C9C8-4755-8058-DBA209A0B4AC}" presName="LevelTwoTextNode" presStyleLbl="node2" presStyleIdx="1" presStyleCnt="2" custLinFactNeighborX="-658" custLinFactNeighborY="-1317">
        <dgm:presLayoutVars>
          <dgm:chPref val="3"/>
        </dgm:presLayoutVars>
      </dgm:prSet>
      <dgm:spPr/>
      <dgm:t>
        <a:bodyPr/>
        <a:lstStyle/>
        <a:p>
          <a:endParaRPr lang="id-ID"/>
        </a:p>
      </dgm:t>
    </dgm:pt>
    <dgm:pt modelId="{3685BB73-3E1E-4FC6-BC8A-46594173CC16}" type="pres">
      <dgm:prSet presAssocID="{C39F7850-C9C8-4755-8058-DBA209A0B4AC}" presName="level3hierChild" presStyleCnt="0"/>
      <dgm:spPr/>
    </dgm:pt>
    <dgm:pt modelId="{25857281-404E-4D29-81E4-1FBAD14BE16A}" type="pres">
      <dgm:prSet presAssocID="{7044AA75-12D9-4DF7-9EF3-1E7634D97604}" presName="conn2-1" presStyleLbl="parChTrans1D3" presStyleIdx="4" presStyleCnt="5"/>
      <dgm:spPr/>
      <dgm:t>
        <a:bodyPr/>
        <a:lstStyle/>
        <a:p>
          <a:endParaRPr lang="id-ID"/>
        </a:p>
      </dgm:t>
    </dgm:pt>
    <dgm:pt modelId="{0CB887AD-1681-41E4-8EED-DDF684EC43D5}" type="pres">
      <dgm:prSet presAssocID="{7044AA75-12D9-4DF7-9EF3-1E7634D97604}" presName="connTx" presStyleLbl="parChTrans1D3" presStyleIdx="4" presStyleCnt="5"/>
      <dgm:spPr/>
      <dgm:t>
        <a:bodyPr/>
        <a:lstStyle/>
        <a:p>
          <a:endParaRPr lang="id-ID"/>
        </a:p>
      </dgm:t>
    </dgm:pt>
    <dgm:pt modelId="{7BCE33BB-B402-4EE0-B35C-12B9BAF30890}" type="pres">
      <dgm:prSet presAssocID="{912C477B-778F-42A7-B883-385C9C119FA4}" presName="root2" presStyleCnt="0"/>
      <dgm:spPr/>
    </dgm:pt>
    <dgm:pt modelId="{274534C8-FE7D-4017-A493-8FB52A3BADF0}" type="pres">
      <dgm:prSet presAssocID="{912C477B-778F-42A7-B883-385C9C119FA4}" presName="LevelTwoTextNode" presStyleLbl="node3" presStyleIdx="4" presStyleCnt="5" custScaleY="70174">
        <dgm:presLayoutVars>
          <dgm:chPref val="3"/>
        </dgm:presLayoutVars>
      </dgm:prSet>
      <dgm:spPr/>
      <dgm:t>
        <a:bodyPr/>
        <a:lstStyle/>
        <a:p>
          <a:endParaRPr lang="id-ID"/>
        </a:p>
      </dgm:t>
    </dgm:pt>
    <dgm:pt modelId="{917D68AB-37D6-446A-81FA-E3A41D15F8A9}" type="pres">
      <dgm:prSet presAssocID="{912C477B-778F-42A7-B883-385C9C119FA4}" presName="level3hierChild" presStyleCnt="0"/>
      <dgm:spPr/>
    </dgm:pt>
  </dgm:ptLst>
  <dgm:cxnLst>
    <dgm:cxn modelId="{BAF76864-3A8A-43D4-B594-EE3AE0602CBA}" type="presOf" srcId="{169D20EA-54D2-4DFD-B9B5-E9CF93059927}" destId="{221FFDE6-2818-43D2-A520-3FA2BF4B938E}" srcOrd="0" destOrd="0" presId="urn:microsoft.com/office/officeart/2005/8/layout/hierarchy2"/>
    <dgm:cxn modelId="{2401C20D-AE7D-4203-B4F0-53D69D48BF7B}" type="presOf" srcId="{4A9F28BD-3BE8-4D87-92F3-6CA4001481FF}" destId="{AE4E9260-0463-474B-AFB2-9838544730CD}" srcOrd="0" destOrd="0" presId="urn:microsoft.com/office/officeart/2005/8/layout/hierarchy2"/>
    <dgm:cxn modelId="{7D68DC02-4C5D-4F63-BBB4-874CE8E889DD}" type="presOf" srcId="{8D8EF7B7-4349-45B4-8139-858F4523DEA2}" destId="{1615F502-70FF-47DE-A12E-7329F8729FCE}" srcOrd="1" destOrd="0" presId="urn:microsoft.com/office/officeart/2005/8/layout/hierarchy2"/>
    <dgm:cxn modelId="{1F510D14-F4A0-4FCE-87F9-1E7402312E40}" type="presOf" srcId="{77A42CE8-6358-47DB-9EA1-A394CC7031B9}" destId="{0C27110E-19F4-4E12-A3EF-4E972FA4A02D}" srcOrd="0" destOrd="0" presId="urn:microsoft.com/office/officeart/2005/8/layout/hierarchy2"/>
    <dgm:cxn modelId="{AD8471B7-3FF0-4E7D-99E4-E50C542DF17C}" srcId="{CA061571-4DFD-45BD-94F9-48E57BF26C49}" destId="{876F2625-557C-4665-81D4-1AAD45A4A05C}" srcOrd="0" destOrd="0" parTransId="{4A9F28BD-3BE8-4D87-92F3-6CA4001481FF}" sibTransId="{77CBD4B2-C5BF-48EF-9FD2-337C28A959B2}"/>
    <dgm:cxn modelId="{DAC68280-2A66-467A-BC2B-16C995884495}" type="presOf" srcId="{912C477B-778F-42A7-B883-385C9C119FA4}" destId="{274534C8-FE7D-4017-A493-8FB52A3BADF0}" srcOrd="0" destOrd="0" presId="urn:microsoft.com/office/officeart/2005/8/layout/hierarchy2"/>
    <dgm:cxn modelId="{4E2CDF13-8DA0-4E30-B050-79463AF305AF}" srcId="{876F2625-557C-4665-81D4-1AAD45A4A05C}" destId="{1D2BFC7D-AA0D-4517-8395-BF1E847E5FA9}" srcOrd="2" destOrd="0" parTransId="{8D8EF7B7-4349-45B4-8139-858F4523DEA2}" sibTransId="{2AE732B9-E8CB-4162-A2BA-F94E6EEE2E0C}"/>
    <dgm:cxn modelId="{82658CEB-963F-4D0D-9E0A-DE2BCE1F1FCA}" type="presOf" srcId="{1D2BFC7D-AA0D-4517-8395-BF1E847E5FA9}" destId="{7301008D-367C-4C28-AD2D-D5E4FACD58FF}" srcOrd="0" destOrd="0" presId="urn:microsoft.com/office/officeart/2005/8/layout/hierarchy2"/>
    <dgm:cxn modelId="{550D2ADA-7508-4887-9DF2-26E69B1E02DF}" type="presOf" srcId="{77A42CE8-6358-47DB-9EA1-A394CC7031B9}" destId="{0C17EE67-4F01-480D-AA17-C99CAF74D241}" srcOrd="1" destOrd="0" presId="urn:microsoft.com/office/officeart/2005/8/layout/hierarchy2"/>
    <dgm:cxn modelId="{41C15F4B-00F2-4D04-8192-3AC804A7202E}" srcId="{876F2625-557C-4665-81D4-1AAD45A4A05C}" destId="{B1E53045-EE2A-4E8C-B907-1502A71BE744}" srcOrd="1" destOrd="0" parTransId="{77A42CE8-6358-47DB-9EA1-A394CC7031B9}" sibTransId="{C330EBB4-C9C8-4BC6-ABA3-41F48BFC4CEF}"/>
    <dgm:cxn modelId="{67971D26-411B-451E-A9AF-9BFD705EAFD0}" type="presOf" srcId="{1A113253-5291-4DB9-95D0-ED54B1DC2AE2}" destId="{BF7B0F91-AD9F-487F-8C1C-FFC416D77CF5}" srcOrd="0" destOrd="0" presId="urn:microsoft.com/office/officeart/2005/8/layout/hierarchy2"/>
    <dgm:cxn modelId="{93BD4012-B509-441E-A012-AA1AF6579E64}" srcId="{FFEEBB61-1B54-47A5-B217-7FD6C1AC5763}" destId="{CA061571-4DFD-45BD-94F9-48E57BF26C49}" srcOrd="0" destOrd="0" parTransId="{1AF7852E-0E11-4D5A-999F-569B47E0EE50}" sibTransId="{DFBC6437-D539-44AD-BFAF-4BE1A0A43F82}"/>
    <dgm:cxn modelId="{7B320208-A166-4C0F-90E3-EBDEA8B4C7E8}" type="presOf" srcId="{22FC1B77-76C3-4A10-89FF-4C26B8E1068B}" destId="{0D445310-0E42-4592-AB5D-2FE4A9B3C6CD}" srcOrd="1" destOrd="0" presId="urn:microsoft.com/office/officeart/2005/8/layout/hierarchy2"/>
    <dgm:cxn modelId="{1BD3B74A-4402-4B2E-9AC9-BBF7442A179E}" type="presOf" srcId="{7044AA75-12D9-4DF7-9EF3-1E7634D97604}" destId="{0CB887AD-1681-41E4-8EED-DDF684EC43D5}" srcOrd="1" destOrd="0" presId="urn:microsoft.com/office/officeart/2005/8/layout/hierarchy2"/>
    <dgm:cxn modelId="{DB6874F0-D9F6-45E8-A181-B502D3D532B9}" srcId="{CA061571-4DFD-45BD-94F9-48E57BF26C49}" destId="{C39F7850-C9C8-4755-8058-DBA209A0B4AC}" srcOrd="1" destOrd="0" parTransId="{1D9A7D19-1BFC-467A-A78A-8BCD933414F9}" sibTransId="{693F92DC-2F2B-48F8-BAD1-2DEC0D752E43}"/>
    <dgm:cxn modelId="{07BCC246-FAC4-4ACC-9E86-01A31359AFA5}" type="presOf" srcId="{8D8EF7B7-4349-45B4-8139-858F4523DEA2}" destId="{046C8BA4-DFA6-4284-994C-0D39FCC3D65B}" srcOrd="0" destOrd="0" presId="urn:microsoft.com/office/officeart/2005/8/layout/hierarchy2"/>
    <dgm:cxn modelId="{F1F073E1-63E9-45DA-91A0-BA8FEC96964A}" type="presOf" srcId="{B1E53045-EE2A-4E8C-B907-1502A71BE744}" destId="{6AD53F70-D070-4BC0-901B-0B1917167692}" srcOrd="0" destOrd="0" presId="urn:microsoft.com/office/officeart/2005/8/layout/hierarchy2"/>
    <dgm:cxn modelId="{D2AA5EB6-8876-43AE-B6F0-68E3F059B6E6}" type="presOf" srcId="{7044AA75-12D9-4DF7-9EF3-1E7634D97604}" destId="{25857281-404E-4D29-81E4-1FBAD14BE16A}" srcOrd="0" destOrd="0" presId="urn:microsoft.com/office/officeart/2005/8/layout/hierarchy2"/>
    <dgm:cxn modelId="{D65F9213-143A-4BCF-8FBA-9EFDC457FC4E}" srcId="{876F2625-557C-4665-81D4-1AAD45A4A05C}" destId="{3DB40A06-95DE-4CF5-A032-F131DE159866}" srcOrd="0" destOrd="0" parTransId="{22FC1B77-76C3-4A10-89FF-4C26B8E1068B}" sibTransId="{C812959C-CA0D-48CC-BC5A-F3EFCEE94908}"/>
    <dgm:cxn modelId="{EB5E9ACF-3374-4E0E-BD08-17C7D93A9403}" srcId="{C39F7850-C9C8-4755-8058-DBA209A0B4AC}" destId="{912C477B-778F-42A7-B883-385C9C119FA4}" srcOrd="0" destOrd="0" parTransId="{7044AA75-12D9-4DF7-9EF3-1E7634D97604}" sibTransId="{570B0DC9-E90A-49FC-AB51-189D829339C5}"/>
    <dgm:cxn modelId="{ADB85501-7538-433C-A8DD-67F07F6F3CAE}" type="presOf" srcId="{1A113253-5291-4DB9-95D0-ED54B1DC2AE2}" destId="{772DCB4F-41B5-436A-9FC8-F6D96B4963AA}" srcOrd="1" destOrd="0" presId="urn:microsoft.com/office/officeart/2005/8/layout/hierarchy2"/>
    <dgm:cxn modelId="{C973C3E2-3529-4CCB-B849-920A06D14A73}" type="presOf" srcId="{1D9A7D19-1BFC-467A-A78A-8BCD933414F9}" destId="{7404E81C-8883-491D-8B3B-3B3B006E3D92}" srcOrd="1" destOrd="0" presId="urn:microsoft.com/office/officeart/2005/8/layout/hierarchy2"/>
    <dgm:cxn modelId="{9912F03E-8466-45D7-A1A5-F073E90314C5}" type="presOf" srcId="{876F2625-557C-4665-81D4-1AAD45A4A05C}" destId="{2D76B61F-D800-45ED-90F2-4310266298BA}" srcOrd="0" destOrd="0" presId="urn:microsoft.com/office/officeart/2005/8/layout/hierarchy2"/>
    <dgm:cxn modelId="{5B227C30-70D5-4EA3-AC6D-8D982C549BDC}" type="presOf" srcId="{1D9A7D19-1BFC-467A-A78A-8BCD933414F9}" destId="{90B65DA8-E642-45D0-AE36-D815F38838AC}" srcOrd="0" destOrd="0" presId="urn:microsoft.com/office/officeart/2005/8/layout/hierarchy2"/>
    <dgm:cxn modelId="{6E820DED-48D0-489C-9EF0-FCC879B35415}" type="presOf" srcId="{3DB40A06-95DE-4CF5-A032-F131DE159866}" destId="{CC7EBD1B-35B5-4CEC-A24D-4B78AFC021A3}" srcOrd="0" destOrd="0" presId="urn:microsoft.com/office/officeart/2005/8/layout/hierarchy2"/>
    <dgm:cxn modelId="{B2EB8A14-7E87-4C49-8F78-41C62D6AFD76}" srcId="{876F2625-557C-4665-81D4-1AAD45A4A05C}" destId="{169D20EA-54D2-4DFD-B9B5-E9CF93059927}" srcOrd="3" destOrd="0" parTransId="{1A113253-5291-4DB9-95D0-ED54B1DC2AE2}" sibTransId="{8603879F-980C-4FAA-8C47-C336E544A36C}"/>
    <dgm:cxn modelId="{06475F7A-51F3-495A-8E27-66200317B38E}" type="presOf" srcId="{C39F7850-C9C8-4755-8058-DBA209A0B4AC}" destId="{24E573C4-29B5-40C5-A93D-03970F66B509}" srcOrd="0" destOrd="0" presId="urn:microsoft.com/office/officeart/2005/8/layout/hierarchy2"/>
    <dgm:cxn modelId="{850512FB-485D-4FE3-AC1E-90D300C9FDDB}" type="presOf" srcId="{4A9F28BD-3BE8-4D87-92F3-6CA4001481FF}" destId="{3D5FE81C-5509-4DA2-9A96-BAA78BEB1F71}" srcOrd="1" destOrd="0" presId="urn:microsoft.com/office/officeart/2005/8/layout/hierarchy2"/>
    <dgm:cxn modelId="{A9C5183D-46E0-4C11-9F33-F1929C51F182}" type="presOf" srcId="{FFEEBB61-1B54-47A5-B217-7FD6C1AC5763}" destId="{71833A61-CEC7-4304-9F62-7376847CB107}" srcOrd="0" destOrd="0" presId="urn:microsoft.com/office/officeart/2005/8/layout/hierarchy2"/>
    <dgm:cxn modelId="{098D1BD7-C010-44FB-BBD0-51EB034EA7F4}" type="presOf" srcId="{22FC1B77-76C3-4A10-89FF-4C26B8E1068B}" destId="{88BE2232-A431-4318-B1AF-33BFDD62F9E6}" srcOrd="0" destOrd="0" presId="urn:microsoft.com/office/officeart/2005/8/layout/hierarchy2"/>
    <dgm:cxn modelId="{6E3070FA-C074-414E-B46D-2EAFD1666A44}" type="presOf" srcId="{CA061571-4DFD-45BD-94F9-48E57BF26C49}" destId="{A9311F95-8E4C-43B6-BA39-B3B8234A2C81}" srcOrd="0" destOrd="0" presId="urn:microsoft.com/office/officeart/2005/8/layout/hierarchy2"/>
    <dgm:cxn modelId="{37A801D3-E133-4AF4-8597-0FC7DE756520}" type="presParOf" srcId="{71833A61-CEC7-4304-9F62-7376847CB107}" destId="{22CC7B87-A08E-463F-8B01-DC1E2D7467CD}" srcOrd="0" destOrd="0" presId="urn:microsoft.com/office/officeart/2005/8/layout/hierarchy2"/>
    <dgm:cxn modelId="{EB17726B-94FA-4524-BBD0-36FCC5F022C5}" type="presParOf" srcId="{22CC7B87-A08E-463F-8B01-DC1E2D7467CD}" destId="{A9311F95-8E4C-43B6-BA39-B3B8234A2C81}" srcOrd="0" destOrd="0" presId="urn:microsoft.com/office/officeart/2005/8/layout/hierarchy2"/>
    <dgm:cxn modelId="{6EF322C9-4187-4A78-AFFA-563360180F32}" type="presParOf" srcId="{22CC7B87-A08E-463F-8B01-DC1E2D7467CD}" destId="{B69D4E3C-A92A-457D-ADB7-EBD606518340}" srcOrd="1" destOrd="0" presId="urn:microsoft.com/office/officeart/2005/8/layout/hierarchy2"/>
    <dgm:cxn modelId="{2A8E7390-53B7-42DB-8ACA-E6BD27C11BB0}" type="presParOf" srcId="{B69D4E3C-A92A-457D-ADB7-EBD606518340}" destId="{AE4E9260-0463-474B-AFB2-9838544730CD}" srcOrd="0" destOrd="0" presId="urn:microsoft.com/office/officeart/2005/8/layout/hierarchy2"/>
    <dgm:cxn modelId="{A28A930C-349A-4DF9-AB9E-72D8C798E975}" type="presParOf" srcId="{AE4E9260-0463-474B-AFB2-9838544730CD}" destId="{3D5FE81C-5509-4DA2-9A96-BAA78BEB1F71}" srcOrd="0" destOrd="0" presId="urn:microsoft.com/office/officeart/2005/8/layout/hierarchy2"/>
    <dgm:cxn modelId="{304676F4-8151-4287-8AE3-A4450ACCE3F6}" type="presParOf" srcId="{B69D4E3C-A92A-457D-ADB7-EBD606518340}" destId="{4103A8B8-8924-47DD-9F67-10AB04B7D038}" srcOrd="1" destOrd="0" presId="urn:microsoft.com/office/officeart/2005/8/layout/hierarchy2"/>
    <dgm:cxn modelId="{9DF9ECF1-A278-4883-A324-206B1CB323B7}" type="presParOf" srcId="{4103A8B8-8924-47DD-9F67-10AB04B7D038}" destId="{2D76B61F-D800-45ED-90F2-4310266298BA}" srcOrd="0" destOrd="0" presId="urn:microsoft.com/office/officeart/2005/8/layout/hierarchy2"/>
    <dgm:cxn modelId="{0894AB25-39FF-4DB5-8081-18CCA2BEE3CA}" type="presParOf" srcId="{4103A8B8-8924-47DD-9F67-10AB04B7D038}" destId="{F72912F3-DC20-4447-85B7-E43C8719BD98}" srcOrd="1" destOrd="0" presId="urn:microsoft.com/office/officeart/2005/8/layout/hierarchy2"/>
    <dgm:cxn modelId="{05C7D994-A3BE-49B3-BF66-69531FE1AAF0}" type="presParOf" srcId="{F72912F3-DC20-4447-85B7-E43C8719BD98}" destId="{88BE2232-A431-4318-B1AF-33BFDD62F9E6}" srcOrd="0" destOrd="0" presId="urn:microsoft.com/office/officeart/2005/8/layout/hierarchy2"/>
    <dgm:cxn modelId="{FE6A334C-64A5-4B31-9524-557003EF8051}" type="presParOf" srcId="{88BE2232-A431-4318-B1AF-33BFDD62F9E6}" destId="{0D445310-0E42-4592-AB5D-2FE4A9B3C6CD}" srcOrd="0" destOrd="0" presId="urn:microsoft.com/office/officeart/2005/8/layout/hierarchy2"/>
    <dgm:cxn modelId="{851B7A03-CF0F-4439-889C-8F8022F9DCE5}" type="presParOf" srcId="{F72912F3-DC20-4447-85B7-E43C8719BD98}" destId="{A473970B-B224-4AC2-B30F-2538256FA934}" srcOrd="1" destOrd="0" presId="urn:microsoft.com/office/officeart/2005/8/layout/hierarchy2"/>
    <dgm:cxn modelId="{272C6DB1-62C5-493C-8D58-A600FC65163B}" type="presParOf" srcId="{A473970B-B224-4AC2-B30F-2538256FA934}" destId="{CC7EBD1B-35B5-4CEC-A24D-4B78AFC021A3}" srcOrd="0" destOrd="0" presId="urn:microsoft.com/office/officeart/2005/8/layout/hierarchy2"/>
    <dgm:cxn modelId="{195EB962-48D4-4C1C-9A42-B3054E2DF5CE}" type="presParOf" srcId="{A473970B-B224-4AC2-B30F-2538256FA934}" destId="{E70C80C4-4DF2-488A-9EF3-03706010E83F}" srcOrd="1" destOrd="0" presId="urn:microsoft.com/office/officeart/2005/8/layout/hierarchy2"/>
    <dgm:cxn modelId="{C75ED90C-37E7-4F8B-8CE3-E9D7B46315DA}" type="presParOf" srcId="{F72912F3-DC20-4447-85B7-E43C8719BD98}" destId="{0C27110E-19F4-4E12-A3EF-4E972FA4A02D}" srcOrd="2" destOrd="0" presId="urn:microsoft.com/office/officeart/2005/8/layout/hierarchy2"/>
    <dgm:cxn modelId="{F2D180B2-A1B6-4B53-9089-F656D8376E63}" type="presParOf" srcId="{0C27110E-19F4-4E12-A3EF-4E972FA4A02D}" destId="{0C17EE67-4F01-480D-AA17-C99CAF74D241}" srcOrd="0" destOrd="0" presId="urn:microsoft.com/office/officeart/2005/8/layout/hierarchy2"/>
    <dgm:cxn modelId="{78A33231-E771-4676-B36B-EF60C8FB3E5F}" type="presParOf" srcId="{F72912F3-DC20-4447-85B7-E43C8719BD98}" destId="{8B884C07-DA3F-4CA8-B44E-197B9C47AAA2}" srcOrd="3" destOrd="0" presId="urn:microsoft.com/office/officeart/2005/8/layout/hierarchy2"/>
    <dgm:cxn modelId="{03B44D9F-B923-4E7E-904D-CC469199FF8D}" type="presParOf" srcId="{8B884C07-DA3F-4CA8-B44E-197B9C47AAA2}" destId="{6AD53F70-D070-4BC0-901B-0B1917167692}" srcOrd="0" destOrd="0" presId="urn:microsoft.com/office/officeart/2005/8/layout/hierarchy2"/>
    <dgm:cxn modelId="{C91388BE-3642-4905-9EF4-EB077DE2B478}" type="presParOf" srcId="{8B884C07-DA3F-4CA8-B44E-197B9C47AAA2}" destId="{D40CE121-9AA5-46E8-9064-662E00CCD35A}" srcOrd="1" destOrd="0" presId="urn:microsoft.com/office/officeart/2005/8/layout/hierarchy2"/>
    <dgm:cxn modelId="{83FA9C11-D033-4FF7-8C66-22031F3828E7}" type="presParOf" srcId="{F72912F3-DC20-4447-85B7-E43C8719BD98}" destId="{046C8BA4-DFA6-4284-994C-0D39FCC3D65B}" srcOrd="4" destOrd="0" presId="urn:microsoft.com/office/officeart/2005/8/layout/hierarchy2"/>
    <dgm:cxn modelId="{66B2FF72-1FD2-4586-BBA7-D5A08EF9A720}" type="presParOf" srcId="{046C8BA4-DFA6-4284-994C-0D39FCC3D65B}" destId="{1615F502-70FF-47DE-A12E-7329F8729FCE}" srcOrd="0" destOrd="0" presId="urn:microsoft.com/office/officeart/2005/8/layout/hierarchy2"/>
    <dgm:cxn modelId="{B9C8DF99-73B2-4BE8-9458-AFB0B84463F4}" type="presParOf" srcId="{F72912F3-DC20-4447-85B7-E43C8719BD98}" destId="{115E8060-F8B4-4597-B0B5-DDAA0A9870E2}" srcOrd="5" destOrd="0" presId="urn:microsoft.com/office/officeart/2005/8/layout/hierarchy2"/>
    <dgm:cxn modelId="{436C764E-E6AE-48E4-8B5F-6EECCD8950A3}" type="presParOf" srcId="{115E8060-F8B4-4597-B0B5-DDAA0A9870E2}" destId="{7301008D-367C-4C28-AD2D-D5E4FACD58FF}" srcOrd="0" destOrd="0" presId="urn:microsoft.com/office/officeart/2005/8/layout/hierarchy2"/>
    <dgm:cxn modelId="{F8AFA8F4-B100-4BB2-80CA-BCECE94DD49B}" type="presParOf" srcId="{115E8060-F8B4-4597-B0B5-DDAA0A9870E2}" destId="{BEE3C0B3-8950-4D6A-9119-A0F76825F4E8}" srcOrd="1" destOrd="0" presId="urn:microsoft.com/office/officeart/2005/8/layout/hierarchy2"/>
    <dgm:cxn modelId="{9619C38A-D062-4022-ACE1-8B2F62707884}" type="presParOf" srcId="{F72912F3-DC20-4447-85B7-E43C8719BD98}" destId="{BF7B0F91-AD9F-487F-8C1C-FFC416D77CF5}" srcOrd="6" destOrd="0" presId="urn:microsoft.com/office/officeart/2005/8/layout/hierarchy2"/>
    <dgm:cxn modelId="{448F5ECF-4582-4CB2-A1B7-193D454C9F15}" type="presParOf" srcId="{BF7B0F91-AD9F-487F-8C1C-FFC416D77CF5}" destId="{772DCB4F-41B5-436A-9FC8-F6D96B4963AA}" srcOrd="0" destOrd="0" presId="urn:microsoft.com/office/officeart/2005/8/layout/hierarchy2"/>
    <dgm:cxn modelId="{04B2797A-F501-49FB-9391-5D310A868DFB}" type="presParOf" srcId="{F72912F3-DC20-4447-85B7-E43C8719BD98}" destId="{9A7DC8F6-6408-4FBD-AFDF-1AF484B033AE}" srcOrd="7" destOrd="0" presId="urn:microsoft.com/office/officeart/2005/8/layout/hierarchy2"/>
    <dgm:cxn modelId="{36310529-96FF-47C3-B00A-8438A98F749B}" type="presParOf" srcId="{9A7DC8F6-6408-4FBD-AFDF-1AF484B033AE}" destId="{221FFDE6-2818-43D2-A520-3FA2BF4B938E}" srcOrd="0" destOrd="0" presId="urn:microsoft.com/office/officeart/2005/8/layout/hierarchy2"/>
    <dgm:cxn modelId="{B7E7CB46-BC22-4B31-86BE-4838D017EE04}" type="presParOf" srcId="{9A7DC8F6-6408-4FBD-AFDF-1AF484B033AE}" destId="{351C245E-9D9A-4F8E-8002-6F149665A247}" srcOrd="1" destOrd="0" presId="urn:microsoft.com/office/officeart/2005/8/layout/hierarchy2"/>
    <dgm:cxn modelId="{7FAF4B89-AE36-4DDA-A923-07F8A1502B13}" type="presParOf" srcId="{B69D4E3C-A92A-457D-ADB7-EBD606518340}" destId="{90B65DA8-E642-45D0-AE36-D815F38838AC}" srcOrd="2" destOrd="0" presId="urn:microsoft.com/office/officeart/2005/8/layout/hierarchy2"/>
    <dgm:cxn modelId="{81AD0A43-9E0D-4BD0-A4D8-0EAF6B13E134}" type="presParOf" srcId="{90B65DA8-E642-45D0-AE36-D815F38838AC}" destId="{7404E81C-8883-491D-8B3B-3B3B006E3D92}" srcOrd="0" destOrd="0" presId="urn:microsoft.com/office/officeart/2005/8/layout/hierarchy2"/>
    <dgm:cxn modelId="{825B8FC4-C1CE-449F-B83C-0F6F9BA40847}" type="presParOf" srcId="{B69D4E3C-A92A-457D-ADB7-EBD606518340}" destId="{5E0D2178-918B-4AE6-8C0D-785DC794610F}" srcOrd="3" destOrd="0" presId="urn:microsoft.com/office/officeart/2005/8/layout/hierarchy2"/>
    <dgm:cxn modelId="{EA5E9A43-4025-4026-9220-9230243095DA}" type="presParOf" srcId="{5E0D2178-918B-4AE6-8C0D-785DC794610F}" destId="{24E573C4-29B5-40C5-A93D-03970F66B509}" srcOrd="0" destOrd="0" presId="urn:microsoft.com/office/officeart/2005/8/layout/hierarchy2"/>
    <dgm:cxn modelId="{E4C02247-B275-4379-9BA3-E19ECA0365C6}" type="presParOf" srcId="{5E0D2178-918B-4AE6-8C0D-785DC794610F}" destId="{3685BB73-3E1E-4FC6-BC8A-46594173CC16}" srcOrd="1" destOrd="0" presId="urn:microsoft.com/office/officeart/2005/8/layout/hierarchy2"/>
    <dgm:cxn modelId="{14B75A24-7498-4318-ABEA-1655580010F5}" type="presParOf" srcId="{3685BB73-3E1E-4FC6-BC8A-46594173CC16}" destId="{25857281-404E-4D29-81E4-1FBAD14BE16A}" srcOrd="0" destOrd="0" presId="urn:microsoft.com/office/officeart/2005/8/layout/hierarchy2"/>
    <dgm:cxn modelId="{F814D43C-7D73-4B51-A140-357A3E771112}" type="presParOf" srcId="{25857281-404E-4D29-81E4-1FBAD14BE16A}" destId="{0CB887AD-1681-41E4-8EED-DDF684EC43D5}" srcOrd="0" destOrd="0" presId="urn:microsoft.com/office/officeart/2005/8/layout/hierarchy2"/>
    <dgm:cxn modelId="{6248767B-F544-4B59-8E84-CEC9EF32D898}" type="presParOf" srcId="{3685BB73-3E1E-4FC6-BC8A-46594173CC16}" destId="{7BCE33BB-B402-4EE0-B35C-12B9BAF30890}" srcOrd="1" destOrd="0" presId="urn:microsoft.com/office/officeart/2005/8/layout/hierarchy2"/>
    <dgm:cxn modelId="{9747610A-90A9-45A1-B5E8-1DE68476D83F}" type="presParOf" srcId="{7BCE33BB-B402-4EE0-B35C-12B9BAF30890}" destId="{274534C8-FE7D-4017-A493-8FB52A3BADF0}" srcOrd="0" destOrd="0" presId="urn:microsoft.com/office/officeart/2005/8/layout/hierarchy2"/>
    <dgm:cxn modelId="{80A7C5CD-1ECD-4EEA-BA66-F277B4F73280}" type="presParOf" srcId="{7BCE33BB-B402-4EE0-B35C-12B9BAF30890}" destId="{917D68AB-37D6-446A-81FA-E3A41D15F8A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67BF83-3226-4719-B999-F5B4A11149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015A07C0-B83C-4A3C-9436-4A0A5FFF6B94}">
      <dgm:prSet phldrT="[Text]"/>
      <dgm:spPr/>
      <dgm:t>
        <a:bodyPr/>
        <a:lstStyle/>
        <a:p>
          <a:r>
            <a:rPr lang="id-ID" dirty="0" smtClean="0"/>
            <a:t>Inflammatory process occurs at skin level</a:t>
          </a:r>
          <a:endParaRPr lang="id-ID" dirty="0"/>
        </a:p>
      </dgm:t>
    </dgm:pt>
    <dgm:pt modelId="{294BFF55-EAEF-4D37-BFFA-441993BA0170}" type="parTrans" cxnId="{1E0FE6F0-B190-4039-BF2B-88ECEF4A4012}">
      <dgm:prSet/>
      <dgm:spPr/>
      <dgm:t>
        <a:bodyPr/>
        <a:lstStyle/>
        <a:p>
          <a:endParaRPr lang="id-ID"/>
        </a:p>
      </dgm:t>
    </dgm:pt>
    <dgm:pt modelId="{54E0EC97-2C1D-4C1B-989D-257962D4E2B4}" type="sibTrans" cxnId="{1E0FE6F0-B190-4039-BF2B-88ECEF4A4012}">
      <dgm:prSet/>
      <dgm:spPr/>
      <dgm:t>
        <a:bodyPr/>
        <a:lstStyle/>
        <a:p>
          <a:endParaRPr lang="id-ID"/>
        </a:p>
      </dgm:t>
    </dgm:pt>
    <dgm:pt modelId="{66D0C826-7E98-4ADE-873B-BC12846EB5EE}">
      <dgm:prSet phldrT="[Text]"/>
      <dgm:spPr/>
      <dgm:t>
        <a:bodyPr/>
        <a:lstStyle/>
        <a:p>
          <a:r>
            <a:rPr lang="en-US" dirty="0" smtClean="0"/>
            <a:t>Involvement </a:t>
          </a:r>
          <a:r>
            <a:rPr lang="id-ID" dirty="0" smtClean="0"/>
            <a:t>of dermis </a:t>
          </a:r>
          <a:r>
            <a:rPr lang="en-US" dirty="0" smtClean="0"/>
            <a:t> layer </a:t>
          </a:r>
          <a:r>
            <a:rPr lang="id-ID" dirty="0" smtClean="0"/>
            <a:t>(monocytes &amp; netrophils)</a:t>
          </a:r>
          <a:endParaRPr lang="id-ID" dirty="0"/>
        </a:p>
      </dgm:t>
    </dgm:pt>
    <dgm:pt modelId="{C682E767-57AE-4A71-BBAB-DD4021EC4E62}" type="parTrans" cxnId="{BF2E79C2-3C1E-4DFA-9E46-00A41C44D631}">
      <dgm:prSet/>
      <dgm:spPr/>
      <dgm:t>
        <a:bodyPr/>
        <a:lstStyle/>
        <a:p>
          <a:endParaRPr lang="en-US"/>
        </a:p>
      </dgm:t>
    </dgm:pt>
    <dgm:pt modelId="{7CF4010D-F1A5-4206-A5FF-B2376D57E5F3}" type="sibTrans" cxnId="{BF2E79C2-3C1E-4DFA-9E46-00A41C44D631}">
      <dgm:prSet/>
      <dgm:spPr/>
      <dgm:t>
        <a:bodyPr/>
        <a:lstStyle/>
        <a:p>
          <a:endParaRPr lang="en-US"/>
        </a:p>
      </dgm:t>
    </dgm:pt>
    <dgm:pt modelId="{6A22BBAD-3E9D-4371-89E5-003D54E1E3E1}">
      <dgm:prSet phldrT="[Text]"/>
      <dgm:spPr/>
      <dgm:t>
        <a:bodyPr/>
        <a:lstStyle/>
        <a:p>
          <a:r>
            <a:rPr lang="id-ID" dirty="0" smtClean="0"/>
            <a:t>Free radicals leading to tissue</a:t>
          </a:r>
          <a:r>
            <a:rPr lang="en-US" dirty="0" smtClean="0"/>
            <a:t>s</a:t>
          </a:r>
          <a:r>
            <a:rPr lang="id-ID" dirty="0" smtClean="0"/>
            <a:t> destruction</a:t>
          </a:r>
          <a:endParaRPr lang="id-ID" dirty="0"/>
        </a:p>
      </dgm:t>
    </dgm:pt>
    <dgm:pt modelId="{16C82E87-3AE3-401E-BF76-B2D70F7DF0A7}" type="parTrans" cxnId="{5CD9A931-7A04-4F5B-AC5D-3EEF311A5DF8}">
      <dgm:prSet/>
      <dgm:spPr/>
      <dgm:t>
        <a:bodyPr/>
        <a:lstStyle/>
        <a:p>
          <a:endParaRPr lang="en-US"/>
        </a:p>
      </dgm:t>
    </dgm:pt>
    <dgm:pt modelId="{B580F07B-AC7C-408C-AD53-ADAEF3009B28}" type="sibTrans" cxnId="{5CD9A931-7A04-4F5B-AC5D-3EEF311A5DF8}">
      <dgm:prSet/>
      <dgm:spPr/>
      <dgm:t>
        <a:bodyPr/>
        <a:lstStyle/>
        <a:p>
          <a:endParaRPr lang="en-US"/>
        </a:p>
      </dgm:t>
    </dgm:pt>
    <dgm:pt modelId="{BB12991C-50ED-4365-A71C-93AA068F73E2}" type="pres">
      <dgm:prSet presAssocID="{6967BF83-3226-4719-B999-F5B4A1114930}" presName="linear" presStyleCnt="0">
        <dgm:presLayoutVars>
          <dgm:dir/>
          <dgm:animLvl val="lvl"/>
          <dgm:resizeHandles val="exact"/>
        </dgm:presLayoutVars>
      </dgm:prSet>
      <dgm:spPr/>
      <dgm:t>
        <a:bodyPr/>
        <a:lstStyle/>
        <a:p>
          <a:endParaRPr lang="id-ID"/>
        </a:p>
      </dgm:t>
    </dgm:pt>
    <dgm:pt modelId="{E08A44D2-4188-48F3-8339-91093F80707C}" type="pres">
      <dgm:prSet presAssocID="{015A07C0-B83C-4A3C-9436-4A0A5FFF6B94}" presName="parentLin" presStyleCnt="0"/>
      <dgm:spPr/>
    </dgm:pt>
    <dgm:pt modelId="{FC40EB2B-CA6F-4887-B165-EF39B9CE92B7}" type="pres">
      <dgm:prSet presAssocID="{015A07C0-B83C-4A3C-9436-4A0A5FFF6B94}" presName="parentLeftMargin" presStyleLbl="node1" presStyleIdx="0" presStyleCnt="3"/>
      <dgm:spPr/>
      <dgm:t>
        <a:bodyPr/>
        <a:lstStyle/>
        <a:p>
          <a:endParaRPr lang="id-ID"/>
        </a:p>
      </dgm:t>
    </dgm:pt>
    <dgm:pt modelId="{08CFCD67-41C8-4561-9955-415257E0FA14}" type="pres">
      <dgm:prSet presAssocID="{015A07C0-B83C-4A3C-9436-4A0A5FFF6B94}" presName="parentText" presStyleLbl="node1" presStyleIdx="0" presStyleCnt="3">
        <dgm:presLayoutVars>
          <dgm:chMax val="0"/>
          <dgm:bulletEnabled val="1"/>
        </dgm:presLayoutVars>
      </dgm:prSet>
      <dgm:spPr/>
      <dgm:t>
        <a:bodyPr/>
        <a:lstStyle/>
        <a:p>
          <a:endParaRPr lang="id-ID"/>
        </a:p>
      </dgm:t>
    </dgm:pt>
    <dgm:pt modelId="{005FA9BE-0791-48DB-9074-B6A807C9CBDD}" type="pres">
      <dgm:prSet presAssocID="{015A07C0-B83C-4A3C-9436-4A0A5FFF6B94}" presName="negativeSpace" presStyleCnt="0"/>
      <dgm:spPr/>
    </dgm:pt>
    <dgm:pt modelId="{7D30E081-DAD7-46C7-B40C-221662DB37E7}" type="pres">
      <dgm:prSet presAssocID="{015A07C0-B83C-4A3C-9436-4A0A5FFF6B94}" presName="childText" presStyleLbl="conFgAcc1" presStyleIdx="0" presStyleCnt="3">
        <dgm:presLayoutVars>
          <dgm:bulletEnabled val="1"/>
        </dgm:presLayoutVars>
      </dgm:prSet>
      <dgm:spPr/>
    </dgm:pt>
    <dgm:pt modelId="{B14B041F-CF0B-4D3B-A9CB-668CFC53478D}" type="pres">
      <dgm:prSet presAssocID="{54E0EC97-2C1D-4C1B-989D-257962D4E2B4}" presName="spaceBetweenRectangles" presStyleCnt="0"/>
      <dgm:spPr/>
    </dgm:pt>
    <dgm:pt modelId="{3467CE7A-E1E7-4073-B3CC-4E298C92EE85}" type="pres">
      <dgm:prSet presAssocID="{66D0C826-7E98-4ADE-873B-BC12846EB5EE}" presName="parentLin" presStyleCnt="0"/>
      <dgm:spPr/>
    </dgm:pt>
    <dgm:pt modelId="{CADC98F9-A2AB-44B0-8734-52CEF207AA5E}" type="pres">
      <dgm:prSet presAssocID="{66D0C826-7E98-4ADE-873B-BC12846EB5EE}" presName="parentLeftMargin" presStyleLbl="node1" presStyleIdx="0" presStyleCnt="3"/>
      <dgm:spPr/>
      <dgm:t>
        <a:bodyPr/>
        <a:lstStyle/>
        <a:p>
          <a:endParaRPr lang="id-ID"/>
        </a:p>
      </dgm:t>
    </dgm:pt>
    <dgm:pt modelId="{9DDCFBB1-69B0-4CBB-A813-7A9ED17E432F}" type="pres">
      <dgm:prSet presAssocID="{66D0C826-7E98-4ADE-873B-BC12846EB5EE}" presName="parentText" presStyleLbl="node1" presStyleIdx="1" presStyleCnt="3">
        <dgm:presLayoutVars>
          <dgm:chMax val="0"/>
          <dgm:bulletEnabled val="1"/>
        </dgm:presLayoutVars>
      </dgm:prSet>
      <dgm:spPr/>
      <dgm:t>
        <a:bodyPr/>
        <a:lstStyle/>
        <a:p>
          <a:endParaRPr lang="id-ID"/>
        </a:p>
      </dgm:t>
    </dgm:pt>
    <dgm:pt modelId="{A2F3C145-3722-4D4C-A143-ECE817D1EC26}" type="pres">
      <dgm:prSet presAssocID="{66D0C826-7E98-4ADE-873B-BC12846EB5EE}" presName="negativeSpace" presStyleCnt="0"/>
      <dgm:spPr/>
    </dgm:pt>
    <dgm:pt modelId="{024709FA-CD65-428D-B051-A5BE50D5A026}" type="pres">
      <dgm:prSet presAssocID="{66D0C826-7E98-4ADE-873B-BC12846EB5EE}" presName="childText" presStyleLbl="conFgAcc1" presStyleIdx="1" presStyleCnt="3">
        <dgm:presLayoutVars>
          <dgm:bulletEnabled val="1"/>
        </dgm:presLayoutVars>
      </dgm:prSet>
      <dgm:spPr/>
    </dgm:pt>
    <dgm:pt modelId="{AA57A88B-1658-4AA2-887E-01C9DDE13343}" type="pres">
      <dgm:prSet presAssocID="{7CF4010D-F1A5-4206-A5FF-B2376D57E5F3}" presName="spaceBetweenRectangles" presStyleCnt="0"/>
      <dgm:spPr/>
    </dgm:pt>
    <dgm:pt modelId="{23F5686D-43D8-4B11-AB26-BFAFE6B1AFD6}" type="pres">
      <dgm:prSet presAssocID="{6A22BBAD-3E9D-4371-89E5-003D54E1E3E1}" presName="parentLin" presStyleCnt="0"/>
      <dgm:spPr/>
    </dgm:pt>
    <dgm:pt modelId="{4ED9EA82-35D8-4AB3-BBF1-5308B06E474D}" type="pres">
      <dgm:prSet presAssocID="{6A22BBAD-3E9D-4371-89E5-003D54E1E3E1}" presName="parentLeftMargin" presStyleLbl="node1" presStyleIdx="1" presStyleCnt="3"/>
      <dgm:spPr/>
      <dgm:t>
        <a:bodyPr/>
        <a:lstStyle/>
        <a:p>
          <a:endParaRPr lang="id-ID"/>
        </a:p>
      </dgm:t>
    </dgm:pt>
    <dgm:pt modelId="{33F01D95-4FBF-49BF-B1AB-E2B97021F134}" type="pres">
      <dgm:prSet presAssocID="{6A22BBAD-3E9D-4371-89E5-003D54E1E3E1}" presName="parentText" presStyleLbl="node1" presStyleIdx="2" presStyleCnt="3">
        <dgm:presLayoutVars>
          <dgm:chMax val="0"/>
          <dgm:bulletEnabled val="1"/>
        </dgm:presLayoutVars>
      </dgm:prSet>
      <dgm:spPr/>
      <dgm:t>
        <a:bodyPr/>
        <a:lstStyle/>
        <a:p>
          <a:endParaRPr lang="id-ID"/>
        </a:p>
      </dgm:t>
    </dgm:pt>
    <dgm:pt modelId="{1FDED2A8-EFBB-4AB5-B5C7-8A6902D34A72}" type="pres">
      <dgm:prSet presAssocID="{6A22BBAD-3E9D-4371-89E5-003D54E1E3E1}" presName="negativeSpace" presStyleCnt="0"/>
      <dgm:spPr/>
    </dgm:pt>
    <dgm:pt modelId="{A74BD08D-A41F-4DCA-AEEE-0EF83CB16A7E}" type="pres">
      <dgm:prSet presAssocID="{6A22BBAD-3E9D-4371-89E5-003D54E1E3E1}" presName="childText" presStyleLbl="conFgAcc1" presStyleIdx="2" presStyleCnt="3">
        <dgm:presLayoutVars>
          <dgm:bulletEnabled val="1"/>
        </dgm:presLayoutVars>
      </dgm:prSet>
      <dgm:spPr/>
    </dgm:pt>
  </dgm:ptLst>
  <dgm:cxnLst>
    <dgm:cxn modelId="{1AEE3A11-E9CB-4793-A09E-BE8A3D729E24}" type="presOf" srcId="{66D0C826-7E98-4ADE-873B-BC12846EB5EE}" destId="{9DDCFBB1-69B0-4CBB-A813-7A9ED17E432F}" srcOrd="1" destOrd="0" presId="urn:microsoft.com/office/officeart/2005/8/layout/list1"/>
    <dgm:cxn modelId="{D83E1EFB-03BF-4C2B-9216-27EF37D84E2A}" type="presOf" srcId="{6A22BBAD-3E9D-4371-89E5-003D54E1E3E1}" destId="{33F01D95-4FBF-49BF-B1AB-E2B97021F134}" srcOrd="1" destOrd="0" presId="urn:microsoft.com/office/officeart/2005/8/layout/list1"/>
    <dgm:cxn modelId="{C7986FBC-631D-4DAC-9DC2-8C660906B844}" type="presOf" srcId="{015A07C0-B83C-4A3C-9436-4A0A5FFF6B94}" destId="{FC40EB2B-CA6F-4887-B165-EF39B9CE92B7}" srcOrd="0" destOrd="0" presId="urn:microsoft.com/office/officeart/2005/8/layout/list1"/>
    <dgm:cxn modelId="{5CD9A931-7A04-4F5B-AC5D-3EEF311A5DF8}" srcId="{6967BF83-3226-4719-B999-F5B4A1114930}" destId="{6A22BBAD-3E9D-4371-89E5-003D54E1E3E1}" srcOrd="2" destOrd="0" parTransId="{16C82E87-3AE3-401E-BF76-B2D70F7DF0A7}" sibTransId="{B580F07B-AC7C-408C-AD53-ADAEF3009B28}"/>
    <dgm:cxn modelId="{443E37FC-8C8A-4E6C-BFF9-F2CEEDB92FFA}" type="presOf" srcId="{66D0C826-7E98-4ADE-873B-BC12846EB5EE}" destId="{CADC98F9-A2AB-44B0-8734-52CEF207AA5E}" srcOrd="0" destOrd="0" presId="urn:microsoft.com/office/officeart/2005/8/layout/list1"/>
    <dgm:cxn modelId="{BF2E79C2-3C1E-4DFA-9E46-00A41C44D631}" srcId="{6967BF83-3226-4719-B999-F5B4A1114930}" destId="{66D0C826-7E98-4ADE-873B-BC12846EB5EE}" srcOrd="1" destOrd="0" parTransId="{C682E767-57AE-4A71-BBAB-DD4021EC4E62}" sibTransId="{7CF4010D-F1A5-4206-A5FF-B2376D57E5F3}"/>
    <dgm:cxn modelId="{315BEA08-DC46-4B65-9225-D0A45D4B4D93}" type="presOf" srcId="{6A22BBAD-3E9D-4371-89E5-003D54E1E3E1}" destId="{4ED9EA82-35D8-4AB3-BBF1-5308B06E474D}" srcOrd="0" destOrd="0" presId="urn:microsoft.com/office/officeart/2005/8/layout/list1"/>
    <dgm:cxn modelId="{1E0FE6F0-B190-4039-BF2B-88ECEF4A4012}" srcId="{6967BF83-3226-4719-B999-F5B4A1114930}" destId="{015A07C0-B83C-4A3C-9436-4A0A5FFF6B94}" srcOrd="0" destOrd="0" parTransId="{294BFF55-EAEF-4D37-BFFA-441993BA0170}" sibTransId="{54E0EC97-2C1D-4C1B-989D-257962D4E2B4}"/>
    <dgm:cxn modelId="{FDB4068E-E487-4086-B557-6091BE270AF6}" type="presOf" srcId="{015A07C0-B83C-4A3C-9436-4A0A5FFF6B94}" destId="{08CFCD67-41C8-4561-9955-415257E0FA14}" srcOrd="1" destOrd="0" presId="urn:microsoft.com/office/officeart/2005/8/layout/list1"/>
    <dgm:cxn modelId="{CBFDC864-B5A5-493C-A6A0-5CDD4AA80798}" type="presOf" srcId="{6967BF83-3226-4719-B999-F5B4A1114930}" destId="{BB12991C-50ED-4365-A71C-93AA068F73E2}" srcOrd="0" destOrd="0" presId="urn:microsoft.com/office/officeart/2005/8/layout/list1"/>
    <dgm:cxn modelId="{8F37680F-B265-4E77-B3F9-E1E7278A1020}" type="presParOf" srcId="{BB12991C-50ED-4365-A71C-93AA068F73E2}" destId="{E08A44D2-4188-48F3-8339-91093F80707C}" srcOrd="0" destOrd="0" presId="urn:microsoft.com/office/officeart/2005/8/layout/list1"/>
    <dgm:cxn modelId="{98882D79-7BF5-4481-89C1-195C22B73FB4}" type="presParOf" srcId="{E08A44D2-4188-48F3-8339-91093F80707C}" destId="{FC40EB2B-CA6F-4887-B165-EF39B9CE92B7}" srcOrd="0" destOrd="0" presId="urn:microsoft.com/office/officeart/2005/8/layout/list1"/>
    <dgm:cxn modelId="{5F4D3897-3793-4BE4-9870-E495EC940DB3}" type="presParOf" srcId="{E08A44D2-4188-48F3-8339-91093F80707C}" destId="{08CFCD67-41C8-4561-9955-415257E0FA14}" srcOrd="1" destOrd="0" presId="urn:microsoft.com/office/officeart/2005/8/layout/list1"/>
    <dgm:cxn modelId="{9F8C23B5-FD54-46BE-A9B0-6B91EA4D22D7}" type="presParOf" srcId="{BB12991C-50ED-4365-A71C-93AA068F73E2}" destId="{005FA9BE-0791-48DB-9074-B6A807C9CBDD}" srcOrd="1" destOrd="0" presId="urn:microsoft.com/office/officeart/2005/8/layout/list1"/>
    <dgm:cxn modelId="{F2795BF5-5E9B-4DFF-8A3A-A239555B5A7A}" type="presParOf" srcId="{BB12991C-50ED-4365-A71C-93AA068F73E2}" destId="{7D30E081-DAD7-46C7-B40C-221662DB37E7}" srcOrd="2" destOrd="0" presId="urn:microsoft.com/office/officeart/2005/8/layout/list1"/>
    <dgm:cxn modelId="{EA676A94-494C-491F-9A66-9FDC26A27368}" type="presParOf" srcId="{BB12991C-50ED-4365-A71C-93AA068F73E2}" destId="{B14B041F-CF0B-4D3B-A9CB-668CFC53478D}" srcOrd="3" destOrd="0" presId="urn:microsoft.com/office/officeart/2005/8/layout/list1"/>
    <dgm:cxn modelId="{120BA3EE-E3EE-44A8-B9E1-E753295438DD}" type="presParOf" srcId="{BB12991C-50ED-4365-A71C-93AA068F73E2}" destId="{3467CE7A-E1E7-4073-B3CC-4E298C92EE85}" srcOrd="4" destOrd="0" presId="urn:microsoft.com/office/officeart/2005/8/layout/list1"/>
    <dgm:cxn modelId="{B689B636-6904-46F1-9CFD-3471182F34A0}" type="presParOf" srcId="{3467CE7A-E1E7-4073-B3CC-4E298C92EE85}" destId="{CADC98F9-A2AB-44B0-8734-52CEF207AA5E}" srcOrd="0" destOrd="0" presId="urn:microsoft.com/office/officeart/2005/8/layout/list1"/>
    <dgm:cxn modelId="{E0663293-D8D0-4C47-A521-E90758E730E7}" type="presParOf" srcId="{3467CE7A-E1E7-4073-B3CC-4E298C92EE85}" destId="{9DDCFBB1-69B0-4CBB-A813-7A9ED17E432F}" srcOrd="1" destOrd="0" presId="urn:microsoft.com/office/officeart/2005/8/layout/list1"/>
    <dgm:cxn modelId="{75F574D4-E305-4B03-B453-D5D2D6A085C2}" type="presParOf" srcId="{BB12991C-50ED-4365-A71C-93AA068F73E2}" destId="{A2F3C145-3722-4D4C-A143-ECE817D1EC26}" srcOrd="5" destOrd="0" presId="urn:microsoft.com/office/officeart/2005/8/layout/list1"/>
    <dgm:cxn modelId="{F5B416DB-1FE3-4010-A654-5E4192149607}" type="presParOf" srcId="{BB12991C-50ED-4365-A71C-93AA068F73E2}" destId="{024709FA-CD65-428D-B051-A5BE50D5A026}" srcOrd="6" destOrd="0" presId="urn:microsoft.com/office/officeart/2005/8/layout/list1"/>
    <dgm:cxn modelId="{2909244B-60D1-4443-883B-789CF120BDFA}" type="presParOf" srcId="{BB12991C-50ED-4365-A71C-93AA068F73E2}" destId="{AA57A88B-1658-4AA2-887E-01C9DDE13343}" srcOrd="7" destOrd="0" presId="urn:microsoft.com/office/officeart/2005/8/layout/list1"/>
    <dgm:cxn modelId="{6E5077CF-1AAF-4CD8-8822-06D612C3F8B0}" type="presParOf" srcId="{BB12991C-50ED-4365-A71C-93AA068F73E2}" destId="{23F5686D-43D8-4B11-AB26-BFAFE6B1AFD6}" srcOrd="8" destOrd="0" presId="urn:microsoft.com/office/officeart/2005/8/layout/list1"/>
    <dgm:cxn modelId="{98CA34CB-8EDD-4731-812D-14843129B43C}" type="presParOf" srcId="{23F5686D-43D8-4B11-AB26-BFAFE6B1AFD6}" destId="{4ED9EA82-35D8-4AB3-BBF1-5308B06E474D}" srcOrd="0" destOrd="0" presId="urn:microsoft.com/office/officeart/2005/8/layout/list1"/>
    <dgm:cxn modelId="{588CBFF9-82D6-496A-B449-A31CA59F8FC4}" type="presParOf" srcId="{23F5686D-43D8-4B11-AB26-BFAFE6B1AFD6}" destId="{33F01D95-4FBF-49BF-B1AB-E2B97021F134}" srcOrd="1" destOrd="0" presId="urn:microsoft.com/office/officeart/2005/8/layout/list1"/>
    <dgm:cxn modelId="{3FD71279-9520-4A95-A319-E508FA1ACFF6}" type="presParOf" srcId="{BB12991C-50ED-4365-A71C-93AA068F73E2}" destId="{1FDED2A8-EFBB-4AB5-B5C7-8A6902D34A72}" srcOrd="9" destOrd="0" presId="urn:microsoft.com/office/officeart/2005/8/layout/list1"/>
    <dgm:cxn modelId="{71C9FB45-09DC-4753-8670-7EF392B9B62D}" type="presParOf" srcId="{BB12991C-50ED-4365-A71C-93AA068F73E2}" destId="{A74BD08D-A41F-4DCA-AEEE-0EF83CB16A7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67BF83-3226-4719-B999-F5B4A11149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015A07C0-B83C-4A3C-9436-4A0A5FFF6B94}">
      <dgm:prSet phldrT="[Text]"/>
      <dgm:spPr/>
      <dgm:t>
        <a:bodyPr/>
        <a:lstStyle/>
        <a:p>
          <a:r>
            <a:rPr lang="id-ID" dirty="0" smtClean="0"/>
            <a:t>Accumulation </a:t>
          </a:r>
          <a:r>
            <a:rPr lang="id-ID" dirty="0" smtClean="0">
              <a:latin typeface="Times New Roman"/>
              <a:cs typeface="Times New Roman"/>
            </a:rPr>
            <a:t>→ </a:t>
          </a:r>
          <a:r>
            <a:rPr lang="id-ID" dirty="0" smtClean="0"/>
            <a:t>DNA</a:t>
          </a:r>
          <a:r>
            <a:rPr lang="en-US" dirty="0" smtClean="0"/>
            <a:t> </a:t>
          </a:r>
          <a:r>
            <a:rPr lang="id-ID" dirty="0" smtClean="0"/>
            <a:t>Damage </a:t>
          </a:r>
          <a:endParaRPr lang="id-ID" dirty="0"/>
        </a:p>
      </dgm:t>
    </dgm:pt>
    <dgm:pt modelId="{294BFF55-EAEF-4D37-BFFA-441993BA0170}" type="parTrans" cxnId="{1E0FE6F0-B190-4039-BF2B-88ECEF4A4012}">
      <dgm:prSet/>
      <dgm:spPr/>
      <dgm:t>
        <a:bodyPr/>
        <a:lstStyle/>
        <a:p>
          <a:endParaRPr lang="id-ID"/>
        </a:p>
      </dgm:t>
    </dgm:pt>
    <dgm:pt modelId="{54E0EC97-2C1D-4C1B-989D-257962D4E2B4}" type="sibTrans" cxnId="{1E0FE6F0-B190-4039-BF2B-88ECEF4A4012}">
      <dgm:prSet/>
      <dgm:spPr/>
      <dgm:t>
        <a:bodyPr/>
        <a:lstStyle/>
        <a:p>
          <a:endParaRPr lang="id-ID"/>
        </a:p>
      </dgm:t>
    </dgm:pt>
    <dgm:pt modelId="{66D0C826-7E98-4ADE-873B-BC12846EB5EE}">
      <dgm:prSet phldrT="[Text]"/>
      <dgm:spPr/>
      <dgm:t>
        <a:bodyPr/>
        <a:lstStyle/>
        <a:p>
          <a:r>
            <a:rPr lang="id-ID" dirty="0" smtClean="0">
              <a:latin typeface="+mj-lt"/>
            </a:rPr>
            <a:t>Modified protein &amp; molecules </a:t>
          </a:r>
          <a:r>
            <a:rPr lang="id-ID" dirty="0" smtClean="0">
              <a:latin typeface="+mj-lt"/>
              <a:cs typeface="Times New Roman"/>
            </a:rPr>
            <a:t>→ destruction </a:t>
          </a:r>
          <a:r>
            <a:rPr lang="en-US" dirty="0" smtClean="0">
              <a:latin typeface="+mj-lt"/>
              <a:cs typeface="Times New Roman"/>
            </a:rPr>
            <a:t>skin collagens network </a:t>
          </a:r>
          <a:r>
            <a:rPr lang="id-ID" dirty="0" smtClean="0">
              <a:latin typeface="+mj-lt"/>
              <a:cs typeface="Times New Roman"/>
            </a:rPr>
            <a:t>(dermis)</a:t>
          </a:r>
          <a:endParaRPr lang="id-ID" dirty="0">
            <a:latin typeface="+mj-lt"/>
          </a:endParaRPr>
        </a:p>
      </dgm:t>
    </dgm:pt>
    <dgm:pt modelId="{C682E767-57AE-4A71-BBAB-DD4021EC4E62}" type="parTrans" cxnId="{BF2E79C2-3C1E-4DFA-9E46-00A41C44D631}">
      <dgm:prSet/>
      <dgm:spPr/>
      <dgm:t>
        <a:bodyPr/>
        <a:lstStyle/>
        <a:p>
          <a:endParaRPr lang="id-ID"/>
        </a:p>
      </dgm:t>
    </dgm:pt>
    <dgm:pt modelId="{7CF4010D-F1A5-4206-A5FF-B2376D57E5F3}" type="sibTrans" cxnId="{BF2E79C2-3C1E-4DFA-9E46-00A41C44D631}">
      <dgm:prSet/>
      <dgm:spPr/>
      <dgm:t>
        <a:bodyPr/>
        <a:lstStyle/>
        <a:p>
          <a:endParaRPr lang="id-ID"/>
        </a:p>
      </dgm:t>
    </dgm:pt>
    <dgm:pt modelId="{6A22BBAD-3E9D-4371-89E5-003D54E1E3E1}">
      <dgm:prSet phldrT="[Text]"/>
      <dgm:spPr/>
      <dgm:t>
        <a:bodyPr/>
        <a:lstStyle/>
        <a:p>
          <a:r>
            <a:rPr lang="id-ID" dirty="0" smtClean="0">
              <a:latin typeface="+mj-lt"/>
            </a:rPr>
            <a:t>Collagen destruction </a:t>
          </a:r>
          <a:r>
            <a:rPr lang="id-ID" dirty="0" smtClean="0">
              <a:latin typeface="+mj-lt"/>
              <a:cs typeface="Times New Roman"/>
            </a:rPr>
            <a:t>→ Skin becomes fragile </a:t>
          </a:r>
          <a:endParaRPr lang="id-ID" dirty="0">
            <a:latin typeface="+mj-lt"/>
          </a:endParaRPr>
        </a:p>
      </dgm:t>
    </dgm:pt>
    <dgm:pt modelId="{16C82E87-3AE3-401E-BF76-B2D70F7DF0A7}" type="parTrans" cxnId="{5CD9A931-7A04-4F5B-AC5D-3EEF311A5DF8}">
      <dgm:prSet/>
      <dgm:spPr/>
      <dgm:t>
        <a:bodyPr/>
        <a:lstStyle/>
        <a:p>
          <a:endParaRPr lang="id-ID"/>
        </a:p>
      </dgm:t>
    </dgm:pt>
    <dgm:pt modelId="{B580F07B-AC7C-408C-AD53-ADAEF3009B28}" type="sibTrans" cxnId="{5CD9A931-7A04-4F5B-AC5D-3EEF311A5DF8}">
      <dgm:prSet/>
      <dgm:spPr/>
      <dgm:t>
        <a:bodyPr/>
        <a:lstStyle/>
        <a:p>
          <a:endParaRPr lang="id-ID"/>
        </a:p>
      </dgm:t>
    </dgm:pt>
    <dgm:pt modelId="{A68A248C-1CDA-45E3-A235-D38ED84B1D65}">
      <dgm:prSet phldrT="[Text]"/>
      <dgm:spPr/>
      <dgm:t>
        <a:bodyPr/>
        <a:lstStyle/>
        <a:p>
          <a:r>
            <a:rPr lang="id-ID" dirty="0" smtClean="0">
              <a:latin typeface="+mj-lt"/>
            </a:rPr>
            <a:t>Fine/deep wringkles, irregular pigmentation, rough, inflamed, telangiectases</a:t>
          </a:r>
          <a:endParaRPr lang="id-ID" dirty="0">
            <a:latin typeface="+mj-lt"/>
          </a:endParaRPr>
        </a:p>
      </dgm:t>
    </dgm:pt>
    <dgm:pt modelId="{8126EDCE-2893-47F7-92FD-0E9457399B13}" type="parTrans" cxnId="{616304A3-57F2-4D2E-8C3D-95CC89C4F238}">
      <dgm:prSet/>
      <dgm:spPr/>
      <dgm:t>
        <a:bodyPr/>
        <a:lstStyle/>
        <a:p>
          <a:endParaRPr lang="id-ID"/>
        </a:p>
      </dgm:t>
    </dgm:pt>
    <dgm:pt modelId="{7368BEFE-FF9E-4D04-978D-3CDB094BF15D}" type="sibTrans" cxnId="{616304A3-57F2-4D2E-8C3D-95CC89C4F238}">
      <dgm:prSet/>
      <dgm:spPr/>
      <dgm:t>
        <a:bodyPr/>
        <a:lstStyle/>
        <a:p>
          <a:endParaRPr lang="id-ID"/>
        </a:p>
      </dgm:t>
    </dgm:pt>
    <dgm:pt modelId="{BB12991C-50ED-4365-A71C-93AA068F73E2}" type="pres">
      <dgm:prSet presAssocID="{6967BF83-3226-4719-B999-F5B4A1114930}" presName="linear" presStyleCnt="0">
        <dgm:presLayoutVars>
          <dgm:dir/>
          <dgm:animLvl val="lvl"/>
          <dgm:resizeHandles val="exact"/>
        </dgm:presLayoutVars>
      </dgm:prSet>
      <dgm:spPr/>
      <dgm:t>
        <a:bodyPr/>
        <a:lstStyle/>
        <a:p>
          <a:endParaRPr lang="id-ID"/>
        </a:p>
      </dgm:t>
    </dgm:pt>
    <dgm:pt modelId="{E08A44D2-4188-48F3-8339-91093F80707C}" type="pres">
      <dgm:prSet presAssocID="{015A07C0-B83C-4A3C-9436-4A0A5FFF6B94}" presName="parentLin" presStyleCnt="0"/>
      <dgm:spPr/>
    </dgm:pt>
    <dgm:pt modelId="{FC40EB2B-CA6F-4887-B165-EF39B9CE92B7}" type="pres">
      <dgm:prSet presAssocID="{015A07C0-B83C-4A3C-9436-4A0A5FFF6B94}" presName="parentLeftMargin" presStyleLbl="node1" presStyleIdx="0" presStyleCnt="4"/>
      <dgm:spPr/>
      <dgm:t>
        <a:bodyPr/>
        <a:lstStyle/>
        <a:p>
          <a:endParaRPr lang="id-ID"/>
        </a:p>
      </dgm:t>
    </dgm:pt>
    <dgm:pt modelId="{08CFCD67-41C8-4561-9955-415257E0FA14}" type="pres">
      <dgm:prSet presAssocID="{015A07C0-B83C-4A3C-9436-4A0A5FFF6B94}" presName="parentText" presStyleLbl="node1" presStyleIdx="0" presStyleCnt="4" custScaleX="117116">
        <dgm:presLayoutVars>
          <dgm:chMax val="0"/>
          <dgm:bulletEnabled val="1"/>
        </dgm:presLayoutVars>
      </dgm:prSet>
      <dgm:spPr/>
      <dgm:t>
        <a:bodyPr/>
        <a:lstStyle/>
        <a:p>
          <a:endParaRPr lang="id-ID"/>
        </a:p>
      </dgm:t>
    </dgm:pt>
    <dgm:pt modelId="{005FA9BE-0791-48DB-9074-B6A807C9CBDD}" type="pres">
      <dgm:prSet presAssocID="{015A07C0-B83C-4A3C-9436-4A0A5FFF6B94}" presName="negativeSpace" presStyleCnt="0"/>
      <dgm:spPr/>
    </dgm:pt>
    <dgm:pt modelId="{7D30E081-DAD7-46C7-B40C-221662DB37E7}" type="pres">
      <dgm:prSet presAssocID="{015A07C0-B83C-4A3C-9436-4A0A5FFF6B94}" presName="childText" presStyleLbl="conFgAcc1" presStyleIdx="0" presStyleCnt="4">
        <dgm:presLayoutVars>
          <dgm:bulletEnabled val="1"/>
        </dgm:presLayoutVars>
      </dgm:prSet>
      <dgm:spPr/>
    </dgm:pt>
    <dgm:pt modelId="{B14B041F-CF0B-4D3B-A9CB-668CFC53478D}" type="pres">
      <dgm:prSet presAssocID="{54E0EC97-2C1D-4C1B-989D-257962D4E2B4}" presName="spaceBetweenRectangles" presStyleCnt="0"/>
      <dgm:spPr/>
    </dgm:pt>
    <dgm:pt modelId="{3467CE7A-E1E7-4073-B3CC-4E298C92EE85}" type="pres">
      <dgm:prSet presAssocID="{66D0C826-7E98-4ADE-873B-BC12846EB5EE}" presName="parentLin" presStyleCnt="0"/>
      <dgm:spPr/>
    </dgm:pt>
    <dgm:pt modelId="{CADC98F9-A2AB-44B0-8734-52CEF207AA5E}" type="pres">
      <dgm:prSet presAssocID="{66D0C826-7E98-4ADE-873B-BC12846EB5EE}" presName="parentLeftMargin" presStyleLbl="node1" presStyleIdx="0" presStyleCnt="4"/>
      <dgm:spPr/>
      <dgm:t>
        <a:bodyPr/>
        <a:lstStyle/>
        <a:p>
          <a:endParaRPr lang="id-ID"/>
        </a:p>
      </dgm:t>
    </dgm:pt>
    <dgm:pt modelId="{9DDCFBB1-69B0-4CBB-A813-7A9ED17E432F}" type="pres">
      <dgm:prSet presAssocID="{66D0C826-7E98-4ADE-873B-BC12846EB5EE}" presName="parentText" presStyleLbl="node1" presStyleIdx="1" presStyleCnt="4" custScaleX="118094">
        <dgm:presLayoutVars>
          <dgm:chMax val="0"/>
          <dgm:bulletEnabled val="1"/>
        </dgm:presLayoutVars>
      </dgm:prSet>
      <dgm:spPr/>
      <dgm:t>
        <a:bodyPr/>
        <a:lstStyle/>
        <a:p>
          <a:endParaRPr lang="id-ID"/>
        </a:p>
      </dgm:t>
    </dgm:pt>
    <dgm:pt modelId="{A2F3C145-3722-4D4C-A143-ECE817D1EC26}" type="pres">
      <dgm:prSet presAssocID="{66D0C826-7E98-4ADE-873B-BC12846EB5EE}" presName="negativeSpace" presStyleCnt="0"/>
      <dgm:spPr/>
    </dgm:pt>
    <dgm:pt modelId="{024709FA-CD65-428D-B051-A5BE50D5A026}" type="pres">
      <dgm:prSet presAssocID="{66D0C826-7E98-4ADE-873B-BC12846EB5EE}" presName="childText" presStyleLbl="conFgAcc1" presStyleIdx="1" presStyleCnt="4">
        <dgm:presLayoutVars>
          <dgm:bulletEnabled val="1"/>
        </dgm:presLayoutVars>
      </dgm:prSet>
      <dgm:spPr/>
    </dgm:pt>
    <dgm:pt modelId="{AA57A88B-1658-4AA2-887E-01C9DDE13343}" type="pres">
      <dgm:prSet presAssocID="{7CF4010D-F1A5-4206-A5FF-B2376D57E5F3}" presName="spaceBetweenRectangles" presStyleCnt="0"/>
      <dgm:spPr/>
    </dgm:pt>
    <dgm:pt modelId="{23F5686D-43D8-4B11-AB26-BFAFE6B1AFD6}" type="pres">
      <dgm:prSet presAssocID="{6A22BBAD-3E9D-4371-89E5-003D54E1E3E1}" presName="parentLin" presStyleCnt="0"/>
      <dgm:spPr/>
    </dgm:pt>
    <dgm:pt modelId="{4ED9EA82-35D8-4AB3-BBF1-5308B06E474D}" type="pres">
      <dgm:prSet presAssocID="{6A22BBAD-3E9D-4371-89E5-003D54E1E3E1}" presName="parentLeftMargin" presStyleLbl="node1" presStyleIdx="1" presStyleCnt="4"/>
      <dgm:spPr/>
      <dgm:t>
        <a:bodyPr/>
        <a:lstStyle/>
        <a:p>
          <a:endParaRPr lang="id-ID"/>
        </a:p>
      </dgm:t>
    </dgm:pt>
    <dgm:pt modelId="{33F01D95-4FBF-49BF-B1AB-E2B97021F134}" type="pres">
      <dgm:prSet presAssocID="{6A22BBAD-3E9D-4371-89E5-003D54E1E3E1}" presName="parentText" presStyleLbl="node1" presStyleIdx="2" presStyleCnt="4" custScaleX="118582">
        <dgm:presLayoutVars>
          <dgm:chMax val="0"/>
          <dgm:bulletEnabled val="1"/>
        </dgm:presLayoutVars>
      </dgm:prSet>
      <dgm:spPr/>
      <dgm:t>
        <a:bodyPr/>
        <a:lstStyle/>
        <a:p>
          <a:endParaRPr lang="id-ID"/>
        </a:p>
      </dgm:t>
    </dgm:pt>
    <dgm:pt modelId="{1FDED2A8-EFBB-4AB5-B5C7-8A6902D34A72}" type="pres">
      <dgm:prSet presAssocID="{6A22BBAD-3E9D-4371-89E5-003D54E1E3E1}" presName="negativeSpace" presStyleCnt="0"/>
      <dgm:spPr/>
    </dgm:pt>
    <dgm:pt modelId="{A74BD08D-A41F-4DCA-AEEE-0EF83CB16A7E}" type="pres">
      <dgm:prSet presAssocID="{6A22BBAD-3E9D-4371-89E5-003D54E1E3E1}" presName="childText" presStyleLbl="conFgAcc1" presStyleIdx="2" presStyleCnt="4">
        <dgm:presLayoutVars>
          <dgm:bulletEnabled val="1"/>
        </dgm:presLayoutVars>
      </dgm:prSet>
      <dgm:spPr/>
    </dgm:pt>
    <dgm:pt modelId="{09713399-45B6-42D4-AFF3-83E4EEC7850B}" type="pres">
      <dgm:prSet presAssocID="{B580F07B-AC7C-408C-AD53-ADAEF3009B28}" presName="spaceBetweenRectangles" presStyleCnt="0"/>
      <dgm:spPr/>
    </dgm:pt>
    <dgm:pt modelId="{BF51F933-BE02-40E5-BB32-CA6116CB4B0A}" type="pres">
      <dgm:prSet presAssocID="{A68A248C-1CDA-45E3-A235-D38ED84B1D65}" presName="parentLin" presStyleCnt="0"/>
      <dgm:spPr/>
    </dgm:pt>
    <dgm:pt modelId="{B66B1BDE-6316-424D-9A1F-CFD21D3AD5AB}" type="pres">
      <dgm:prSet presAssocID="{A68A248C-1CDA-45E3-A235-D38ED84B1D65}" presName="parentLeftMargin" presStyleLbl="node1" presStyleIdx="2" presStyleCnt="4"/>
      <dgm:spPr/>
      <dgm:t>
        <a:bodyPr/>
        <a:lstStyle/>
        <a:p>
          <a:endParaRPr lang="id-ID"/>
        </a:p>
      </dgm:t>
    </dgm:pt>
    <dgm:pt modelId="{9AD39089-2BE0-4554-A18F-E6357EA23626}" type="pres">
      <dgm:prSet presAssocID="{A68A248C-1CDA-45E3-A235-D38ED84B1D65}" presName="parentText" presStyleLbl="node1" presStyleIdx="3" presStyleCnt="4" custScaleX="117100">
        <dgm:presLayoutVars>
          <dgm:chMax val="0"/>
          <dgm:bulletEnabled val="1"/>
        </dgm:presLayoutVars>
      </dgm:prSet>
      <dgm:spPr/>
      <dgm:t>
        <a:bodyPr/>
        <a:lstStyle/>
        <a:p>
          <a:endParaRPr lang="id-ID"/>
        </a:p>
      </dgm:t>
    </dgm:pt>
    <dgm:pt modelId="{485CA76C-840A-4AA0-88DB-63B8FD9CA01D}" type="pres">
      <dgm:prSet presAssocID="{A68A248C-1CDA-45E3-A235-D38ED84B1D65}" presName="negativeSpace" presStyleCnt="0"/>
      <dgm:spPr/>
    </dgm:pt>
    <dgm:pt modelId="{63E7E46A-1DAA-409F-B0D0-7DDE90E1114F}" type="pres">
      <dgm:prSet presAssocID="{A68A248C-1CDA-45E3-A235-D38ED84B1D65}" presName="childText" presStyleLbl="conFgAcc1" presStyleIdx="3" presStyleCnt="4">
        <dgm:presLayoutVars>
          <dgm:bulletEnabled val="1"/>
        </dgm:presLayoutVars>
      </dgm:prSet>
      <dgm:spPr/>
    </dgm:pt>
  </dgm:ptLst>
  <dgm:cxnLst>
    <dgm:cxn modelId="{F4A2F62C-D617-4AAC-A439-B4A8BCE630E0}" type="presOf" srcId="{A68A248C-1CDA-45E3-A235-D38ED84B1D65}" destId="{9AD39089-2BE0-4554-A18F-E6357EA23626}" srcOrd="1" destOrd="0" presId="urn:microsoft.com/office/officeart/2005/8/layout/list1"/>
    <dgm:cxn modelId="{5CD9A931-7A04-4F5B-AC5D-3EEF311A5DF8}" srcId="{6967BF83-3226-4719-B999-F5B4A1114930}" destId="{6A22BBAD-3E9D-4371-89E5-003D54E1E3E1}" srcOrd="2" destOrd="0" parTransId="{16C82E87-3AE3-401E-BF76-B2D70F7DF0A7}" sibTransId="{B580F07B-AC7C-408C-AD53-ADAEF3009B28}"/>
    <dgm:cxn modelId="{25AC8B7A-A40D-4400-8217-894B531A7F1C}" type="presOf" srcId="{66D0C826-7E98-4ADE-873B-BC12846EB5EE}" destId="{CADC98F9-A2AB-44B0-8734-52CEF207AA5E}" srcOrd="0" destOrd="0" presId="urn:microsoft.com/office/officeart/2005/8/layout/list1"/>
    <dgm:cxn modelId="{16AE89A2-E7E8-4173-8FC8-D02654066DAB}" type="presOf" srcId="{6967BF83-3226-4719-B999-F5B4A1114930}" destId="{BB12991C-50ED-4365-A71C-93AA068F73E2}" srcOrd="0" destOrd="0" presId="urn:microsoft.com/office/officeart/2005/8/layout/list1"/>
    <dgm:cxn modelId="{1CB3287E-A102-4899-BEAF-C78DDF84B5C0}" type="presOf" srcId="{66D0C826-7E98-4ADE-873B-BC12846EB5EE}" destId="{9DDCFBB1-69B0-4CBB-A813-7A9ED17E432F}" srcOrd="1" destOrd="0" presId="urn:microsoft.com/office/officeart/2005/8/layout/list1"/>
    <dgm:cxn modelId="{61C5CDCD-56D1-41C9-9856-E6B4DA701669}" type="presOf" srcId="{A68A248C-1CDA-45E3-A235-D38ED84B1D65}" destId="{B66B1BDE-6316-424D-9A1F-CFD21D3AD5AB}" srcOrd="0" destOrd="0" presId="urn:microsoft.com/office/officeart/2005/8/layout/list1"/>
    <dgm:cxn modelId="{02B457E0-C6D3-4FF8-B946-7A53CD6D78A7}" type="presOf" srcId="{015A07C0-B83C-4A3C-9436-4A0A5FFF6B94}" destId="{FC40EB2B-CA6F-4887-B165-EF39B9CE92B7}" srcOrd="0" destOrd="0" presId="urn:microsoft.com/office/officeart/2005/8/layout/list1"/>
    <dgm:cxn modelId="{71D01080-B650-493F-A875-81AB3A628009}" type="presOf" srcId="{6A22BBAD-3E9D-4371-89E5-003D54E1E3E1}" destId="{4ED9EA82-35D8-4AB3-BBF1-5308B06E474D}" srcOrd="0" destOrd="0" presId="urn:microsoft.com/office/officeart/2005/8/layout/list1"/>
    <dgm:cxn modelId="{BF2E79C2-3C1E-4DFA-9E46-00A41C44D631}" srcId="{6967BF83-3226-4719-B999-F5B4A1114930}" destId="{66D0C826-7E98-4ADE-873B-BC12846EB5EE}" srcOrd="1" destOrd="0" parTransId="{C682E767-57AE-4A71-BBAB-DD4021EC4E62}" sibTransId="{7CF4010D-F1A5-4206-A5FF-B2376D57E5F3}"/>
    <dgm:cxn modelId="{E2B3B643-72AA-4689-ADCE-E90B5AA30DCA}" type="presOf" srcId="{6A22BBAD-3E9D-4371-89E5-003D54E1E3E1}" destId="{33F01D95-4FBF-49BF-B1AB-E2B97021F134}" srcOrd="1" destOrd="0" presId="urn:microsoft.com/office/officeart/2005/8/layout/list1"/>
    <dgm:cxn modelId="{1E0FE6F0-B190-4039-BF2B-88ECEF4A4012}" srcId="{6967BF83-3226-4719-B999-F5B4A1114930}" destId="{015A07C0-B83C-4A3C-9436-4A0A5FFF6B94}" srcOrd="0" destOrd="0" parTransId="{294BFF55-EAEF-4D37-BFFA-441993BA0170}" sibTransId="{54E0EC97-2C1D-4C1B-989D-257962D4E2B4}"/>
    <dgm:cxn modelId="{616304A3-57F2-4D2E-8C3D-95CC89C4F238}" srcId="{6967BF83-3226-4719-B999-F5B4A1114930}" destId="{A68A248C-1CDA-45E3-A235-D38ED84B1D65}" srcOrd="3" destOrd="0" parTransId="{8126EDCE-2893-47F7-92FD-0E9457399B13}" sibTransId="{7368BEFE-FF9E-4D04-978D-3CDB094BF15D}"/>
    <dgm:cxn modelId="{28DC13F5-4193-4FA5-AFC9-FB1F4BCA7202}" type="presOf" srcId="{015A07C0-B83C-4A3C-9436-4A0A5FFF6B94}" destId="{08CFCD67-41C8-4561-9955-415257E0FA14}" srcOrd="1" destOrd="0" presId="urn:microsoft.com/office/officeart/2005/8/layout/list1"/>
    <dgm:cxn modelId="{B60CF715-59A9-46CE-909B-1360210CB591}" type="presParOf" srcId="{BB12991C-50ED-4365-A71C-93AA068F73E2}" destId="{E08A44D2-4188-48F3-8339-91093F80707C}" srcOrd="0" destOrd="0" presId="urn:microsoft.com/office/officeart/2005/8/layout/list1"/>
    <dgm:cxn modelId="{5226244F-B473-4CBF-9F14-8B7F0A4A17B1}" type="presParOf" srcId="{E08A44D2-4188-48F3-8339-91093F80707C}" destId="{FC40EB2B-CA6F-4887-B165-EF39B9CE92B7}" srcOrd="0" destOrd="0" presId="urn:microsoft.com/office/officeart/2005/8/layout/list1"/>
    <dgm:cxn modelId="{527BCEB0-4F96-4977-A953-C063884CFB60}" type="presParOf" srcId="{E08A44D2-4188-48F3-8339-91093F80707C}" destId="{08CFCD67-41C8-4561-9955-415257E0FA14}" srcOrd="1" destOrd="0" presId="urn:microsoft.com/office/officeart/2005/8/layout/list1"/>
    <dgm:cxn modelId="{9D97FF60-EE4F-4860-A80D-1CD57A7CDDF5}" type="presParOf" srcId="{BB12991C-50ED-4365-A71C-93AA068F73E2}" destId="{005FA9BE-0791-48DB-9074-B6A807C9CBDD}" srcOrd="1" destOrd="0" presId="urn:microsoft.com/office/officeart/2005/8/layout/list1"/>
    <dgm:cxn modelId="{A5DCC928-AA5B-4735-8D5A-A4E21D1E4145}" type="presParOf" srcId="{BB12991C-50ED-4365-A71C-93AA068F73E2}" destId="{7D30E081-DAD7-46C7-B40C-221662DB37E7}" srcOrd="2" destOrd="0" presId="urn:microsoft.com/office/officeart/2005/8/layout/list1"/>
    <dgm:cxn modelId="{1FDB89BE-C16B-4122-A852-2923CBE994E5}" type="presParOf" srcId="{BB12991C-50ED-4365-A71C-93AA068F73E2}" destId="{B14B041F-CF0B-4D3B-A9CB-668CFC53478D}" srcOrd="3" destOrd="0" presId="urn:microsoft.com/office/officeart/2005/8/layout/list1"/>
    <dgm:cxn modelId="{E91829CD-77D8-4206-998E-AFFCA1272899}" type="presParOf" srcId="{BB12991C-50ED-4365-A71C-93AA068F73E2}" destId="{3467CE7A-E1E7-4073-B3CC-4E298C92EE85}" srcOrd="4" destOrd="0" presId="urn:microsoft.com/office/officeart/2005/8/layout/list1"/>
    <dgm:cxn modelId="{8AAD0F2E-ADC1-4D4C-9FBC-CBA66EB4D081}" type="presParOf" srcId="{3467CE7A-E1E7-4073-B3CC-4E298C92EE85}" destId="{CADC98F9-A2AB-44B0-8734-52CEF207AA5E}" srcOrd="0" destOrd="0" presId="urn:microsoft.com/office/officeart/2005/8/layout/list1"/>
    <dgm:cxn modelId="{E98A2565-6059-4260-B865-17C379C58F6B}" type="presParOf" srcId="{3467CE7A-E1E7-4073-B3CC-4E298C92EE85}" destId="{9DDCFBB1-69B0-4CBB-A813-7A9ED17E432F}" srcOrd="1" destOrd="0" presId="urn:microsoft.com/office/officeart/2005/8/layout/list1"/>
    <dgm:cxn modelId="{D1A2F437-520E-47D8-882C-BBA70148F073}" type="presParOf" srcId="{BB12991C-50ED-4365-A71C-93AA068F73E2}" destId="{A2F3C145-3722-4D4C-A143-ECE817D1EC26}" srcOrd="5" destOrd="0" presId="urn:microsoft.com/office/officeart/2005/8/layout/list1"/>
    <dgm:cxn modelId="{924F35A5-56D8-4C34-A1EC-B41F70C0D0AC}" type="presParOf" srcId="{BB12991C-50ED-4365-A71C-93AA068F73E2}" destId="{024709FA-CD65-428D-B051-A5BE50D5A026}" srcOrd="6" destOrd="0" presId="urn:microsoft.com/office/officeart/2005/8/layout/list1"/>
    <dgm:cxn modelId="{B08690F8-7A15-4022-B6DD-05D4CC86BC0A}" type="presParOf" srcId="{BB12991C-50ED-4365-A71C-93AA068F73E2}" destId="{AA57A88B-1658-4AA2-887E-01C9DDE13343}" srcOrd="7" destOrd="0" presId="urn:microsoft.com/office/officeart/2005/8/layout/list1"/>
    <dgm:cxn modelId="{DF15D5DF-8033-4714-A32A-E1D3178EABE3}" type="presParOf" srcId="{BB12991C-50ED-4365-A71C-93AA068F73E2}" destId="{23F5686D-43D8-4B11-AB26-BFAFE6B1AFD6}" srcOrd="8" destOrd="0" presId="urn:microsoft.com/office/officeart/2005/8/layout/list1"/>
    <dgm:cxn modelId="{ED32F575-0F70-4583-BBC6-7D75AD63E911}" type="presParOf" srcId="{23F5686D-43D8-4B11-AB26-BFAFE6B1AFD6}" destId="{4ED9EA82-35D8-4AB3-BBF1-5308B06E474D}" srcOrd="0" destOrd="0" presId="urn:microsoft.com/office/officeart/2005/8/layout/list1"/>
    <dgm:cxn modelId="{E102DF8A-9A2C-4560-AC00-38DA67A5062E}" type="presParOf" srcId="{23F5686D-43D8-4B11-AB26-BFAFE6B1AFD6}" destId="{33F01D95-4FBF-49BF-B1AB-E2B97021F134}" srcOrd="1" destOrd="0" presId="urn:microsoft.com/office/officeart/2005/8/layout/list1"/>
    <dgm:cxn modelId="{8AAD6680-5E67-4485-8A44-82E2B6804D20}" type="presParOf" srcId="{BB12991C-50ED-4365-A71C-93AA068F73E2}" destId="{1FDED2A8-EFBB-4AB5-B5C7-8A6902D34A72}" srcOrd="9" destOrd="0" presId="urn:microsoft.com/office/officeart/2005/8/layout/list1"/>
    <dgm:cxn modelId="{E11DD302-942C-43CC-A6D0-C8EABC146F05}" type="presParOf" srcId="{BB12991C-50ED-4365-A71C-93AA068F73E2}" destId="{A74BD08D-A41F-4DCA-AEEE-0EF83CB16A7E}" srcOrd="10" destOrd="0" presId="urn:microsoft.com/office/officeart/2005/8/layout/list1"/>
    <dgm:cxn modelId="{C678B81C-3D4B-4B43-99D8-3F72D057C215}" type="presParOf" srcId="{BB12991C-50ED-4365-A71C-93AA068F73E2}" destId="{09713399-45B6-42D4-AFF3-83E4EEC7850B}" srcOrd="11" destOrd="0" presId="urn:microsoft.com/office/officeart/2005/8/layout/list1"/>
    <dgm:cxn modelId="{010BAE75-8BC5-45B4-8381-0523A6B507E3}" type="presParOf" srcId="{BB12991C-50ED-4365-A71C-93AA068F73E2}" destId="{BF51F933-BE02-40E5-BB32-CA6116CB4B0A}" srcOrd="12" destOrd="0" presId="urn:microsoft.com/office/officeart/2005/8/layout/list1"/>
    <dgm:cxn modelId="{420A3C69-F5E6-4E23-89AF-7C9281224AE3}" type="presParOf" srcId="{BF51F933-BE02-40E5-BB32-CA6116CB4B0A}" destId="{B66B1BDE-6316-424D-9A1F-CFD21D3AD5AB}" srcOrd="0" destOrd="0" presId="urn:microsoft.com/office/officeart/2005/8/layout/list1"/>
    <dgm:cxn modelId="{396E21FF-79F5-47F2-9D93-F8C6B12986FB}" type="presParOf" srcId="{BF51F933-BE02-40E5-BB32-CA6116CB4B0A}" destId="{9AD39089-2BE0-4554-A18F-E6357EA23626}" srcOrd="1" destOrd="0" presId="urn:microsoft.com/office/officeart/2005/8/layout/list1"/>
    <dgm:cxn modelId="{466870A8-B97B-4EBD-AB96-8130F761069F}" type="presParOf" srcId="{BB12991C-50ED-4365-A71C-93AA068F73E2}" destId="{485CA76C-840A-4AA0-88DB-63B8FD9CA01D}" srcOrd="13" destOrd="0" presId="urn:microsoft.com/office/officeart/2005/8/layout/list1"/>
    <dgm:cxn modelId="{0148E44D-A370-41C5-89CA-C9EE6D02D1D4}" type="presParOf" srcId="{BB12991C-50ED-4365-A71C-93AA068F73E2}" destId="{63E7E46A-1DAA-409F-B0D0-7DDE90E1114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703CB0-D9CC-43DF-B2E5-27AA9AB241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004AA72F-4F37-4A45-8EAC-5773A8204CDC}">
      <dgm:prSet phldrT="[Text]" custT="1"/>
      <dgm:spPr/>
      <dgm:t>
        <a:bodyPr/>
        <a:lstStyle/>
        <a:p>
          <a:r>
            <a:rPr lang="id-ID" sz="2800" dirty="0" smtClean="0"/>
            <a:t>Gajah Mada University, Indonesia, has </a:t>
          </a:r>
          <a:r>
            <a:rPr lang="en-US" sz="2800" dirty="0" smtClean="0"/>
            <a:t>develop</a:t>
          </a:r>
          <a:r>
            <a:rPr lang="id-ID" sz="2800" dirty="0" smtClean="0"/>
            <a:t>ed</a:t>
          </a:r>
          <a:r>
            <a:rPr lang="en-US" sz="2800" dirty="0" smtClean="0"/>
            <a:t> </a:t>
          </a:r>
          <a:r>
            <a:rPr lang="en-US" sz="2800" b="1" dirty="0" smtClean="0"/>
            <a:t>DCT</a:t>
          </a:r>
          <a:r>
            <a:rPr lang="en-US" sz="2800" dirty="0" smtClean="0"/>
            <a:t> </a:t>
          </a:r>
          <a:r>
            <a:rPr lang="id-ID" sz="2800" dirty="0" smtClean="0"/>
            <a:t>(Discrete Cosinus Transformation) digital image analysis</a:t>
          </a:r>
          <a:endParaRPr lang="id-ID" sz="2800" dirty="0"/>
        </a:p>
      </dgm:t>
    </dgm:pt>
    <dgm:pt modelId="{F5A6951D-BFBE-47A5-A737-F29CFCE92AE3}" type="parTrans" cxnId="{C446E96C-6A30-4FB9-8304-BB99F8322F93}">
      <dgm:prSet/>
      <dgm:spPr/>
      <dgm:t>
        <a:bodyPr/>
        <a:lstStyle/>
        <a:p>
          <a:endParaRPr lang="id-ID"/>
        </a:p>
      </dgm:t>
    </dgm:pt>
    <dgm:pt modelId="{32750846-EB41-47BF-B847-49613ACF8303}" type="sibTrans" cxnId="{C446E96C-6A30-4FB9-8304-BB99F8322F93}">
      <dgm:prSet/>
      <dgm:spPr/>
      <dgm:t>
        <a:bodyPr/>
        <a:lstStyle/>
        <a:p>
          <a:endParaRPr lang="id-ID"/>
        </a:p>
      </dgm:t>
    </dgm:pt>
    <dgm:pt modelId="{FAEFB665-8C88-4382-9D58-769DD35E8ADC}">
      <dgm:prSet phldrT="[Text]" custT="1"/>
      <dgm:spPr/>
      <dgm:t>
        <a:bodyPr/>
        <a:lstStyle/>
        <a:p>
          <a:r>
            <a:rPr lang="id-ID" sz="2800" dirty="0" smtClean="0"/>
            <a:t>This </a:t>
          </a:r>
          <a:r>
            <a:rPr lang="en-US" sz="2800" dirty="0" smtClean="0"/>
            <a:t>program </a:t>
          </a:r>
          <a:r>
            <a:rPr lang="id-ID" sz="2800" dirty="0" smtClean="0"/>
            <a:t>is </a:t>
          </a:r>
          <a:r>
            <a:rPr lang="en-US" sz="2800" dirty="0" smtClean="0"/>
            <a:t>for measuring surface roughness of skin including </a:t>
          </a:r>
          <a:r>
            <a:rPr lang="en-US" sz="2800" b="1" dirty="0" smtClean="0"/>
            <a:t>wrinkles</a:t>
          </a:r>
          <a:r>
            <a:rPr lang="en-US" sz="2800" dirty="0" smtClean="0"/>
            <a:t> </a:t>
          </a:r>
          <a:r>
            <a:rPr lang="id-ID" sz="2800" dirty="0" smtClean="0"/>
            <a:t>that can be </a:t>
          </a:r>
          <a:r>
            <a:rPr lang="en-US" sz="2800" b="1" dirty="0" smtClean="0"/>
            <a:t>captured </a:t>
          </a:r>
          <a:r>
            <a:rPr lang="id-ID" sz="2800" b="1" dirty="0" smtClean="0"/>
            <a:t>by </a:t>
          </a:r>
          <a:r>
            <a:rPr lang="en-US" sz="2800" b="1" dirty="0" smtClean="0"/>
            <a:t>digital camera </a:t>
          </a:r>
          <a:r>
            <a:rPr lang="en-US" sz="2800" dirty="0" smtClean="0"/>
            <a:t>and named </a:t>
          </a:r>
          <a:r>
            <a:rPr lang="en-US" sz="2800" b="1" dirty="0" smtClean="0"/>
            <a:t>FSIA</a:t>
          </a:r>
          <a:r>
            <a:rPr lang="id-ID" sz="2800" dirty="0" smtClean="0"/>
            <a:t> (Face Skin Image Analysis)</a:t>
          </a:r>
          <a:endParaRPr lang="id-ID" sz="2800" dirty="0"/>
        </a:p>
      </dgm:t>
    </dgm:pt>
    <dgm:pt modelId="{0814B71C-EDE2-4424-803A-17C83041DCF5}" type="parTrans" cxnId="{0E6C3273-C987-4DA8-BC82-EE958DC5DD7E}">
      <dgm:prSet/>
      <dgm:spPr/>
      <dgm:t>
        <a:bodyPr/>
        <a:lstStyle/>
        <a:p>
          <a:endParaRPr lang="id-ID"/>
        </a:p>
      </dgm:t>
    </dgm:pt>
    <dgm:pt modelId="{118F9958-F2F1-4094-A355-8C428E5EBA39}" type="sibTrans" cxnId="{0E6C3273-C987-4DA8-BC82-EE958DC5DD7E}">
      <dgm:prSet/>
      <dgm:spPr/>
      <dgm:t>
        <a:bodyPr/>
        <a:lstStyle/>
        <a:p>
          <a:endParaRPr lang="id-ID"/>
        </a:p>
      </dgm:t>
    </dgm:pt>
    <dgm:pt modelId="{D31CA0B1-F36E-49BE-8F73-32340297B42C}" type="pres">
      <dgm:prSet presAssocID="{B9703CB0-D9CC-43DF-B2E5-27AA9AB241B2}" presName="linear" presStyleCnt="0">
        <dgm:presLayoutVars>
          <dgm:animLvl val="lvl"/>
          <dgm:resizeHandles val="exact"/>
        </dgm:presLayoutVars>
      </dgm:prSet>
      <dgm:spPr/>
      <dgm:t>
        <a:bodyPr/>
        <a:lstStyle/>
        <a:p>
          <a:endParaRPr lang="en-US"/>
        </a:p>
      </dgm:t>
    </dgm:pt>
    <dgm:pt modelId="{B6F9689C-F0FC-4388-B579-2A67B180F32A}" type="pres">
      <dgm:prSet presAssocID="{004AA72F-4F37-4A45-8EAC-5773A8204CDC}" presName="parentText" presStyleLbl="node1" presStyleIdx="0" presStyleCnt="1">
        <dgm:presLayoutVars>
          <dgm:chMax val="0"/>
          <dgm:bulletEnabled val="1"/>
        </dgm:presLayoutVars>
      </dgm:prSet>
      <dgm:spPr/>
      <dgm:t>
        <a:bodyPr/>
        <a:lstStyle/>
        <a:p>
          <a:endParaRPr lang="id-ID"/>
        </a:p>
      </dgm:t>
    </dgm:pt>
    <dgm:pt modelId="{214918D1-2DB0-479E-AA06-834095E27694}" type="pres">
      <dgm:prSet presAssocID="{004AA72F-4F37-4A45-8EAC-5773A8204CDC}" presName="childText" presStyleLbl="revTx" presStyleIdx="0" presStyleCnt="1">
        <dgm:presLayoutVars>
          <dgm:bulletEnabled val="1"/>
        </dgm:presLayoutVars>
      </dgm:prSet>
      <dgm:spPr/>
      <dgm:t>
        <a:bodyPr/>
        <a:lstStyle/>
        <a:p>
          <a:endParaRPr lang="id-ID"/>
        </a:p>
      </dgm:t>
    </dgm:pt>
  </dgm:ptLst>
  <dgm:cxnLst>
    <dgm:cxn modelId="{464B316E-C343-4231-948E-A6CA8895365B}" type="presOf" srcId="{B9703CB0-D9CC-43DF-B2E5-27AA9AB241B2}" destId="{D31CA0B1-F36E-49BE-8F73-32340297B42C}" srcOrd="0" destOrd="0" presId="urn:microsoft.com/office/officeart/2005/8/layout/vList2"/>
    <dgm:cxn modelId="{59656701-6961-47A9-9BB4-DD1AB17E7565}" type="presOf" srcId="{004AA72F-4F37-4A45-8EAC-5773A8204CDC}" destId="{B6F9689C-F0FC-4388-B579-2A67B180F32A}" srcOrd="0" destOrd="0" presId="urn:microsoft.com/office/officeart/2005/8/layout/vList2"/>
    <dgm:cxn modelId="{C446E96C-6A30-4FB9-8304-BB99F8322F93}" srcId="{B9703CB0-D9CC-43DF-B2E5-27AA9AB241B2}" destId="{004AA72F-4F37-4A45-8EAC-5773A8204CDC}" srcOrd="0" destOrd="0" parTransId="{F5A6951D-BFBE-47A5-A737-F29CFCE92AE3}" sibTransId="{32750846-EB41-47BF-B847-49613ACF8303}"/>
    <dgm:cxn modelId="{0E6C3273-C987-4DA8-BC82-EE958DC5DD7E}" srcId="{004AA72F-4F37-4A45-8EAC-5773A8204CDC}" destId="{FAEFB665-8C88-4382-9D58-769DD35E8ADC}" srcOrd="0" destOrd="0" parTransId="{0814B71C-EDE2-4424-803A-17C83041DCF5}" sibTransId="{118F9958-F2F1-4094-A355-8C428E5EBA39}"/>
    <dgm:cxn modelId="{6EDE9FF4-327C-43A1-BB91-02B664782FDC}" type="presOf" srcId="{FAEFB665-8C88-4382-9D58-769DD35E8ADC}" destId="{214918D1-2DB0-479E-AA06-834095E27694}" srcOrd="0" destOrd="0" presId="urn:microsoft.com/office/officeart/2005/8/layout/vList2"/>
    <dgm:cxn modelId="{55091A97-C927-4A10-92F5-0107677A2D98}" type="presParOf" srcId="{D31CA0B1-F36E-49BE-8F73-32340297B42C}" destId="{B6F9689C-F0FC-4388-B579-2A67B180F32A}" srcOrd="0" destOrd="0" presId="urn:microsoft.com/office/officeart/2005/8/layout/vList2"/>
    <dgm:cxn modelId="{0C1097F9-394B-4499-BC27-D3B5BA0B45C8}" type="presParOf" srcId="{D31CA0B1-F36E-49BE-8F73-32340297B42C}" destId="{214918D1-2DB0-479E-AA06-834095E276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F39EF0-700E-4079-8FA8-F62D9FC1537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4B0587A-95B3-40C7-8098-D575A8610D9E}">
      <dgm:prSet phldrT="[Text]" custT="1"/>
      <dgm:spPr/>
      <dgm:t>
        <a:bodyPr/>
        <a:lstStyle/>
        <a:p>
          <a:r>
            <a:rPr lang="en-US" sz="3200" dirty="0" smtClean="0"/>
            <a:t>Classification of variable </a:t>
          </a:r>
          <a:r>
            <a:rPr lang="en-US" sz="3200" b="1" dirty="0" smtClean="0"/>
            <a:t>roughness wrinkles </a:t>
          </a:r>
          <a:r>
            <a:rPr lang="en-US" sz="3200" dirty="0" smtClean="0"/>
            <a:t>assessed </a:t>
          </a:r>
          <a:r>
            <a:rPr lang="id-ID" sz="3200" dirty="0" smtClean="0"/>
            <a:t>by </a:t>
          </a:r>
          <a:r>
            <a:rPr lang="en-US" sz="3200" dirty="0" smtClean="0"/>
            <a:t>hue on the color </a:t>
          </a:r>
          <a:r>
            <a:rPr lang="id-ID" sz="3200" dirty="0" smtClean="0"/>
            <a:t>spectrum</a:t>
          </a:r>
          <a:r>
            <a:rPr lang="en-US" sz="3200" dirty="0" smtClean="0"/>
            <a:t> </a:t>
          </a:r>
          <a:r>
            <a:rPr lang="en-US" sz="3200" b="1" dirty="0" smtClean="0"/>
            <a:t>LUX</a:t>
          </a:r>
          <a:r>
            <a:rPr lang="id-ID" sz="3200" dirty="0" smtClean="0"/>
            <a:t> (Logarithmic hUe eXtension)</a:t>
          </a:r>
          <a:endParaRPr lang="en-US" sz="3200" dirty="0"/>
        </a:p>
      </dgm:t>
    </dgm:pt>
    <dgm:pt modelId="{F8B47FCE-447D-46F5-9CAE-F4D6F3D6A9F0}" type="parTrans" cxnId="{94FFB160-4E3F-41AB-ABFF-95832A58D5B5}">
      <dgm:prSet/>
      <dgm:spPr/>
      <dgm:t>
        <a:bodyPr/>
        <a:lstStyle/>
        <a:p>
          <a:endParaRPr lang="en-US"/>
        </a:p>
      </dgm:t>
    </dgm:pt>
    <dgm:pt modelId="{88B0DA45-0229-4452-9309-6C4D9AC04BD2}" type="sibTrans" cxnId="{94FFB160-4E3F-41AB-ABFF-95832A58D5B5}">
      <dgm:prSet/>
      <dgm:spPr/>
      <dgm:t>
        <a:bodyPr/>
        <a:lstStyle/>
        <a:p>
          <a:endParaRPr lang="en-US"/>
        </a:p>
      </dgm:t>
    </dgm:pt>
    <dgm:pt modelId="{36C5B27B-B3D7-4C00-B5BC-AC5E37B3A399}">
      <dgm:prSet phldrT="[Text]" custT="1"/>
      <dgm:spPr/>
      <dgm:t>
        <a:bodyPr/>
        <a:lstStyle/>
        <a:p>
          <a:r>
            <a:rPr lang="en-US" sz="3600" dirty="0" smtClean="0"/>
            <a:t>The result images are taken from the consideration that the skin element consist of </a:t>
          </a:r>
          <a:r>
            <a:rPr lang="en-US" sz="3600" b="1" dirty="0" smtClean="0"/>
            <a:t>red spectrum</a:t>
          </a:r>
          <a:endParaRPr lang="id-ID" sz="3600" b="1" dirty="0"/>
        </a:p>
      </dgm:t>
    </dgm:pt>
    <dgm:pt modelId="{5EE70439-7A53-44B8-8565-A72A8407F5EA}" type="parTrans" cxnId="{13417937-69AC-41BF-B723-9B59CBADA696}">
      <dgm:prSet/>
      <dgm:spPr/>
      <dgm:t>
        <a:bodyPr/>
        <a:lstStyle/>
        <a:p>
          <a:endParaRPr lang="en-US"/>
        </a:p>
      </dgm:t>
    </dgm:pt>
    <dgm:pt modelId="{A894AB3E-9976-451B-8BDD-1AA29E6EE339}" type="sibTrans" cxnId="{13417937-69AC-41BF-B723-9B59CBADA696}">
      <dgm:prSet/>
      <dgm:spPr/>
      <dgm:t>
        <a:bodyPr/>
        <a:lstStyle/>
        <a:p>
          <a:endParaRPr lang="en-US"/>
        </a:p>
      </dgm:t>
    </dgm:pt>
    <dgm:pt modelId="{D6DC8296-AD07-425E-8B0C-802EE51B178E}" type="pres">
      <dgm:prSet presAssocID="{0AF39EF0-700E-4079-8FA8-F62D9FC15378}" presName="linear" presStyleCnt="0">
        <dgm:presLayoutVars>
          <dgm:dir/>
          <dgm:animLvl val="lvl"/>
          <dgm:resizeHandles val="exact"/>
        </dgm:presLayoutVars>
      </dgm:prSet>
      <dgm:spPr/>
      <dgm:t>
        <a:bodyPr/>
        <a:lstStyle/>
        <a:p>
          <a:endParaRPr lang="en-US"/>
        </a:p>
      </dgm:t>
    </dgm:pt>
    <dgm:pt modelId="{92C876A6-83A5-42D1-AB85-95A222B91716}" type="pres">
      <dgm:prSet presAssocID="{B4B0587A-95B3-40C7-8098-D575A8610D9E}" presName="parentLin" presStyleCnt="0"/>
      <dgm:spPr/>
    </dgm:pt>
    <dgm:pt modelId="{19D38D37-1CDA-4626-8712-6768D49B59C6}" type="pres">
      <dgm:prSet presAssocID="{B4B0587A-95B3-40C7-8098-D575A8610D9E}" presName="parentLeftMargin" presStyleLbl="node1" presStyleIdx="0" presStyleCnt="1"/>
      <dgm:spPr/>
      <dgm:t>
        <a:bodyPr/>
        <a:lstStyle/>
        <a:p>
          <a:endParaRPr lang="en-US"/>
        </a:p>
      </dgm:t>
    </dgm:pt>
    <dgm:pt modelId="{6235E96C-A213-483A-86B3-5A085178392D}" type="pres">
      <dgm:prSet presAssocID="{B4B0587A-95B3-40C7-8098-D575A8610D9E}" presName="parentText" presStyleLbl="node1" presStyleIdx="0" presStyleCnt="1" custScaleX="166793">
        <dgm:presLayoutVars>
          <dgm:chMax val="0"/>
          <dgm:bulletEnabled val="1"/>
        </dgm:presLayoutVars>
      </dgm:prSet>
      <dgm:spPr/>
      <dgm:t>
        <a:bodyPr/>
        <a:lstStyle/>
        <a:p>
          <a:endParaRPr lang="en-US"/>
        </a:p>
      </dgm:t>
    </dgm:pt>
    <dgm:pt modelId="{1C148C36-82AF-4129-97AA-019B9F675763}" type="pres">
      <dgm:prSet presAssocID="{B4B0587A-95B3-40C7-8098-D575A8610D9E}" presName="negativeSpace" presStyleCnt="0"/>
      <dgm:spPr/>
    </dgm:pt>
    <dgm:pt modelId="{BAAC130B-FC92-4561-A536-E640F0947FB8}" type="pres">
      <dgm:prSet presAssocID="{B4B0587A-95B3-40C7-8098-D575A8610D9E}" presName="childText" presStyleLbl="conFgAcc1" presStyleIdx="0" presStyleCnt="1">
        <dgm:presLayoutVars>
          <dgm:bulletEnabled val="1"/>
        </dgm:presLayoutVars>
      </dgm:prSet>
      <dgm:spPr/>
      <dgm:t>
        <a:bodyPr/>
        <a:lstStyle/>
        <a:p>
          <a:endParaRPr lang="en-US"/>
        </a:p>
      </dgm:t>
    </dgm:pt>
  </dgm:ptLst>
  <dgm:cxnLst>
    <dgm:cxn modelId="{13417937-69AC-41BF-B723-9B59CBADA696}" srcId="{B4B0587A-95B3-40C7-8098-D575A8610D9E}" destId="{36C5B27B-B3D7-4C00-B5BC-AC5E37B3A399}" srcOrd="0" destOrd="0" parTransId="{5EE70439-7A53-44B8-8565-A72A8407F5EA}" sibTransId="{A894AB3E-9976-451B-8BDD-1AA29E6EE339}"/>
    <dgm:cxn modelId="{4B746760-F57F-47CB-B6E0-B79CF964237E}" type="presOf" srcId="{0AF39EF0-700E-4079-8FA8-F62D9FC15378}" destId="{D6DC8296-AD07-425E-8B0C-802EE51B178E}" srcOrd="0" destOrd="0" presId="urn:microsoft.com/office/officeart/2005/8/layout/list1"/>
    <dgm:cxn modelId="{62308C52-58AC-4AEC-8805-93C02FE56DE0}" type="presOf" srcId="{36C5B27B-B3D7-4C00-B5BC-AC5E37B3A399}" destId="{BAAC130B-FC92-4561-A536-E640F0947FB8}" srcOrd="0" destOrd="0" presId="urn:microsoft.com/office/officeart/2005/8/layout/list1"/>
    <dgm:cxn modelId="{94FFB160-4E3F-41AB-ABFF-95832A58D5B5}" srcId="{0AF39EF0-700E-4079-8FA8-F62D9FC15378}" destId="{B4B0587A-95B3-40C7-8098-D575A8610D9E}" srcOrd="0" destOrd="0" parTransId="{F8B47FCE-447D-46F5-9CAE-F4D6F3D6A9F0}" sibTransId="{88B0DA45-0229-4452-9309-6C4D9AC04BD2}"/>
    <dgm:cxn modelId="{373215F6-7898-44F4-8709-B7B07A3C81CB}" type="presOf" srcId="{B4B0587A-95B3-40C7-8098-D575A8610D9E}" destId="{6235E96C-A213-483A-86B3-5A085178392D}" srcOrd="1" destOrd="0" presId="urn:microsoft.com/office/officeart/2005/8/layout/list1"/>
    <dgm:cxn modelId="{BAEABA74-84E6-475C-8FBA-60FADCDA0101}" type="presOf" srcId="{B4B0587A-95B3-40C7-8098-D575A8610D9E}" destId="{19D38D37-1CDA-4626-8712-6768D49B59C6}" srcOrd="0" destOrd="0" presId="urn:microsoft.com/office/officeart/2005/8/layout/list1"/>
    <dgm:cxn modelId="{E4B0D6A8-C9FE-47A6-BC29-06A194D8E262}" type="presParOf" srcId="{D6DC8296-AD07-425E-8B0C-802EE51B178E}" destId="{92C876A6-83A5-42D1-AB85-95A222B91716}" srcOrd="0" destOrd="0" presId="urn:microsoft.com/office/officeart/2005/8/layout/list1"/>
    <dgm:cxn modelId="{C4573022-9AC2-4EEA-B53E-9F0C7F55C82F}" type="presParOf" srcId="{92C876A6-83A5-42D1-AB85-95A222B91716}" destId="{19D38D37-1CDA-4626-8712-6768D49B59C6}" srcOrd="0" destOrd="0" presId="urn:microsoft.com/office/officeart/2005/8/layout/list1"/>
    <dgm:cxn modelId="{C8BDDAB6-1F1A-4A45-B713-B18CF2E3434F}" type="presParOf" srcId="{92C876A6-83A5-42D1-AB85-95A222B91716}" destId="{6235E96C-A213-483A-86B3-5A085178392D}" srcOrd="1" destOrd="0" presId="urn:microsoft.com/office/officeart/2005/8/layout/list1"/>
    <dgm:cxn modelId="{D3ABE0B6-8F6E-4A78-A53C-CF7306C691ED}" type="presParOf" srcId="{D6DC8296-AD07-425E-8B0C-802EE51B178E}" destId="{1C148C36-82AF-4129-97AA-019B9F675763}" srcOrd="1" destOrd="0" presId="urn:microsoft.com/office/officeart/2005/8/layout/list1"/>
    <dgm:cxn modelId="{DA427992-E30C-4193-ADB0-052F237AAA32}" type="presParOf" srcId="{D6DC8296-AD07-425E-8B0C-802EE51B178E}" destId="{BAAC130B-FC92-4561-A536-E640F0947FB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D015E-D7C2-4427-8C26-3EF9F0C400F0}">
      <dsp:nvSpPr>
        <dsp:cNvPr id="0" name=""/>
        <dsp:cNvSpPr/>
      </dsp:nvSpPr>
      <dsp:spPr>
        <a:xfrm>
          <a:off x="0" y="33512"/>
          <a:ext cx="8226425"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damage to the skin</a:t>
          </a:r>
          <a:endParaRPr lang="en-US" sz="2500" kern="1200" dirty="0"/>
        </a:p>
      </dsp:txBody>
      <dsp:txXfrm>
        <a:off x="28557" y="62069"/>
        <a:ext cx="8169311" cy="527886"/>
      </dsp:txXfrm>
    </dsp:sp>
    <dsp:sp modelId="{7E6E6D81-3052-481F-B3AC-E3A6110999B8}">
      <dsp:nvSpPr>
        <dsp:cNvPr id="0" name=""/>
        <dsp:cNvSpPr/>
      </dsp:nvSpPr>
      <dsp:spPr>
        <a:xfrm>
          <a:off x="0" y="618512"/>
          <a:ext cx="8226425"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18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caused by intense and chronic exposure to sunlight</a:t>
          </a:r>
          <a:endParaRPr lang="en-US" sz="2000" kern="1200" dirty="0"/>
        </a:p>
      </dsp:txBody>
      <dsp:txXfrm>
        <a:off x="0" y="618512"/>
        <a:ext cx="8226425" cy="414000"/>
      </dsp:txXfrm>
    </dsp:sp>
    <dsp:sp modelId="{DBAE3C22-9245-4C2A-A772-B95FFA7EC428}">
      <dsp:nvSpPr>
        <dsp:cNvPr id="0" name=""/>
        <dsp:cNvSpPr/>
      </dsp:nvSpPr>
      <dsp:spPr>
        <a:xfrm>
          <a:off x="0" y="1032512"/>
          <a:ext cx="8226425"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types of aging:</a:t>
          </a:r>
          <a:endParaRPr lang="en-US" sz="2500" kern="1200" dirty="0"/>
        </a:p>
      </dsp:txBody>
      <dsp:txXfrm>
        <a:off x="28557" y="1061069"/>
        <a:ext cx="8169311" cy="527886"/>
      </dsp:txXfrm>
    </dsp:sp>
    <dsp:sp modelId="{B5C26F1C-A64F-4817-AFE9-8A8C4E1ECFE0}">
      <dsp:nvSpPr>
        <dsp:cNvPr id="0" name=""/>
        <dsp:cNvSpPr/>
      </dsp:nvSpPr>
      <dsp:spPr>
        <a:xfrm>
          <a:off x="0" y="1617512"/>
          <a:ext cx="8226425" cy="659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18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intrinsic aging </a:t>
          </a:r>
        </a:p>
        <a:p>
          <a:pPr marL="228600" lvl="1" indent="-228600" algn="l" defTabSz="889000">
            <a:lnSpc>
              <a:spcPct val="90000"/>
            </a:lnSpc>
            <a:spcBef>
              <a:spcPct val="0"/>
            </a:spcBef>
            <a:spcAft>
              <a:spcPct val="20000"/>
            </a:spcAft>
            <a:buChar char="••"/>
          </a:pPr>
          <a:r>
            <a:rPr lang="en-US" sz="2000" kern="1200" dirty="0" smtClean="0"/>
            <a:t>extrinsic aging</a:t>
          </a:r>
        </a:p>
      </dsp:txBody>
      <dsp:txXfrm>
        <a:off x="0" y="1617512"/>
        <a:ext cx="8226425" cy="659812"/>
      </dsp:txXfrm>
    </dsp:sp>
    <dsp:sp modelId="{836BBEBF-E6B7-4BD8-80E0-BE816434A340}">
      <dsp:nvSpPr>
        <dsp:cNvPr id="0" name=""/>
        <dsp:cNvSpPr/>
      </dsp:nvSpPr>
      <dsp:spPr>
        <a:xfrm>
          <a:off x="0" y="2277325"/>
          <a:ext cx="8226425"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characterized by</a:t>
          </a:r>
        </a:p>
      </dsp:txBody>
      <dsp:txXfrm>
        <a:off x="28557" y="2305882"/>
        <a:ext cx="8169311" cy="527886"/>
      </dsp:txXfrm>
    </dsp:sp>
    <dsp:sp modelId="{78BA3FA5-799D-4E18-AD6D-2D567B6689CD}">
      <dsp:nvSpPr>
        <dsp:cNvPr id="0" name=""/>
        <dsp:cNvSpPr/>
      </dsp:nvSpPr>
      <dsp:spPr>
        <a:xfrm>
          <a:off x="0" y="2862325"/>
          <a:ext cx="8226425" cy="163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18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dryness, </a:t>
          </a:r>
        </a:p>
        <a:p>
          <a:pPr marL="228600" lvl="1" indent="-228600" algn="l" defTabSz="889000">
            <a:lnSpc>
              <a:spcPct val="90000"/>
            </a:lnSpc>
            <a:spcBef>
              <a:spcPct val="0"/>
            </a:spcBef>
            <a:spcAft>
              <a:spcPct val="20000"/>
            </a:spcAft>
            <a:buChar char="••"/>
          </a:pPr>
          <a:r>
            <a:rPr lang="en-US" sz="2000" kern="1200" dirty="0" smtClean="0"/>
            <a:t>wrinkling, </a:t>
          </a:r>
        </a:p>
        <a:p>
          <a:pPr marL="228600" lvl="1" indent="-228600" algn="l" defTabSz="889000">
            <a:lnSpc>
              <a:spcPct val="90000"/>
            </a:lnSpc>
            <a:spcBef>
              <a:spcPct val="0"/>
            </a:spcBef>
            <a:spcAft>
              <a:spcPct val="20000"/>
            </a:spcAft>
            <a:buChar char="••"/>
          </a:pPr>
          <a:r>
            <a:rPr lang="en-US" sz="2000" kern="1200" dirty="0" err="1" smtClean="0"/>
            <a:t>elastosis</a:t>
          </a:r>
          <a:r>
            <a:rPr lang="en-US" sz="2000" kern="1200" dirty="0" smtClean="0"/>
            <a:t>, </a:t>
          </a:r>
        </a:p>
        <a:p>
          <a:pPr marL="228600" lvl="1" indent="-228600" algn="l" defTabSz="889000">
            <a:lnSpc>
              <a:spcPct val="90000"/>
            </a:lnSpc>
            <a:spcBef>
              <a:spcPct val="0"/>
            </a:spcBef>
            <a:spcAft>
              <a:spcPct val="20000"/>
            </a:spcAft>
            <a:buChar char="••"/>
          </a:pPr>
          <a:r>
            <a:rPr lang="en-US" sz="2000" kern="1200" dirty="0" err="1" smtClean="0"/>
            <a:t>telangiectasia</a:t>
          </a:r>
          <a:r>
            <a:rPr lang="en-US" sz="2000" kern="1200" dirty="0" smtClean="0"/>
            <a:t>, </a:t>
          </a:r>
        </a:p>
        <a:p>
          <a:pPr marL="228600" lvl="1" indent="-228600" algn="l" defTabSz="889000">
            <a:lnSpc>
              <a:spcPct val="90000"/>
            </a:lnSpc>
            <a:spcBef>
              <a:spcPct val="0"/>
            </a:spcBef>
            <a:spcAft>
              <a:spcPct val="20000"/>
            </a:spcAft>
            <a:buChar char="••"/>
          </a:pPr>
          <a:r>
            <a:rPr lang="en-US" sz="2000" kern="1200" dirty="0" smtClean="0"/>
            <a:t>anomalous pigmentation</a:t>
          </a:r>
        </a:p>
      </dsp:txBody>
      <dsp:txXfrm>
        <a:off x="0" y="2862325"/>
        <a:ext cx="8226425" cy="1630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F498DA-93E4-4BE9-B9AF-46E3D69EC68E}" type="slidenum">
              <a:rPr lang="en-US"/>
              <a:pPr/>
              <a:t>‹#›</a:t>
            </a:fld>
            <a:endParaRPr lang="en-US"/>
          </a:p>
        </p:txBody>
      </p:sp>
    </p:spTree>
    <p:extLst>
      <p:ext uri="{BB962C8B-B14F-4D97-AF65-F5344CB8AC3E}">
        <p14:creationId xmlns:p14="http://schemas.microsoft.com/office/powerpoint/2010/main" val="12907436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A1B80149-9849-49ED-A3B7-6E299281B77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406051-BE3B-45E5-A7D2-D18E20C1199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3976E4-4459-48DD-AD26-7BAF0C0978A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id-ID"/>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E02E58BA-7BE4-4F90-9217-A5025925D46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344F92-F475-407C-BE33-44C3F0A959B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01A0BE-22E5-4D01-9C40-A631201151B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A95903-64FF-470B-ABDD-443679689B4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C09BBC3-8652-4A08-8C21-6BCF3B541E0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3B236F3-0AB2-42BE-95FE-FB7F635518B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9E40C4E-6998-4C63-B2E4-3822B6A814C4}"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628611-BE0A-4BD8-AFF0-65541C2E95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467B23-DCB9-41B5-8771-AB76EB553FDE}"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3B3B20-3D41-43D6-875D-89E1E1E61FFA}"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FAB3B-5D30-45B5-9BED-676C3B52E12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3FBF21-AB06-46C3-B89E-541CCA5082A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C0FCF5-85CE-49FC-9962-B11C5A01F2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AF0A6C-28F8-40B3-8240-E1D03E2C7A1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A9B733-9543-45F6-B254-047E8D2F78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95130AF-94F9-4B5F-9FC5-01CBF6BF69E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4ECCFA2-71B2-47F7-9AB3-A75DA94BA3D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7AAE14-9C76-40BF-A0A7-B013874D667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3F3CF8-B4E1-4D6D-A119-B70C51F05A2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148BF04-CD60-4D9F-A8C3-D91F843CB42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id-ID"/>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2B8D5C-5DFB-4287-BAD0-89107D107D6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hyperlink" Target="http://en.wikipedia.org/wiki/Terminal_deoxynucleotidyl_transferase" TargetMode="External"/><Relationship Id="rId4" Type="http://schemas.openxmlformats.org/officeDocument/2006/relationships/image" Target="../media/image13.jpeg"/><Relationship Id="rId9"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cosmetology-trichology.conferenceseri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167" y="0"/>
            <a:ext cx="8186737" cy="1143000"/>
          </a:xfrm>
          <a:ln w="3175"/>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Group</a:t>
            </a:r>
            <a:endParaRPr lang="en-US" sz="3600" b="1" dirty="0">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25887" y="1215025"/>
            <a:ext cx="8580328" cy="2668045"/>
          </a:xfrm>
        </p:spPr>
        <p:txBody>
          <a:bodyPr/>
          <a:lstStyle/>
          <a:p>
            <a:pPr algn="just">
              <a:buFont typeface="Arial" charset="0"/>
              <a:buNone/>
              <a:defRPr/>
            </a:pPr>
            <a:r>
              <a:rPr lang="en-US" sz="2000" dirty="0" smtClean="0">
                <a:latin typeface="+mj-lt"/>
              </a:rPr>
              <a:t>      </a:t>
            </a:r>
            <a:r>
              <a:rPr lang="en-US" sz="2000" dirty="0" smtClean="0">
                <a:effectLst>
                  <a:outerShdw blurRad="38100" dist="38100" dir="2700000" algn="tl">
                    <a:srgbClr val="000000">
                      <a:alpha val="43137"/>
                    </a:srgbClr>
                  </a:outerShdw>
                </a:effectLst>
                <a:latin typeface="+mj-lt"/>
              </a:rPr>
              <a:t>OMICS Group International is an amalgamation of </a:t>
            </a:r>
            <a:r>
              <a:rPr lang="en-US" sz="2000" dirty="0" smtClean="0">
                <a:effectLst>
                  <a:outerShdw blurRad="38100" dist="38100" dir="2700000" algn="tl">
                    <a:srgbClr val="000000">
                      <a:alpha val="43137"/>
                    </a:srgbClr>
                  </a:outerShdw>
                </a:effectLst>
                <a:latin typeface="+mj-lt"/>
                <a:hlinkClick r:id="rId2" tooltip="Open Access publications"/>
              </a:rPr>
              <a:t>Open Access publications</a:t>
            </a:r>
            <a:r>
              <a:rPr lang="en-US" sz="2000" dirty="0" smtClean="0">
                <a:effectLst>
                  <a:outerShdw blurRad="38100" dist="38100" dir="2700000" algn="tl">
                    <a:srgbClr val="000000">
                      <a:alpha val="43137"/>
                    </a:srgbClr>
                  </a:outerShdw>
                </a:effectLst>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effectLst>
                  <a:outerShdw blurRad="38100" dist="38100" dir="2700000" algn="tl">
                    <a:srgbClr val="000000">
                      <a:alpha val="43137"/>
                    </a:srgbClr>
                  </a:outerShdw>
                </a:effectLst>
                <a:latin typeface="+mj-lt"/>
                <a:hlinkClick r:id="rId3" tooltip="scholarly journals"/>
              </a:rPr>
              <a:t>scholarly journals</a:t>
            </a:r>
            <a:r>
              <a:rPr lang="en-US" sz="2000" dirty="0" smtClean="0">
                <a:effectLst>
                  <a:outerShdw blurRad="38100" dist="38100" dir="2700000" algn="tl">
                    <a:srgbClr val="000000">
                      <a:alpha val="43137"/>
                    </a:srgbClr>
                  </a:outerShdw>
                </a:effectLst>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effectLst>
                  <a:outerShdw blurRad="38100" dist="38100" dir="2700000" algn="tl">
                    <a:srgbClr val="000000">
                      <a:alpha val="43137"/>
                    </a:srgbClr>
                  </a:outerShdw>
                </a:effectLst>
                <a:latin typeface="+mj-lt"/>
                <a:hlinkClick r:id="rId4" tooltip="International conferences"/>
              </a:rPr>
              <a:t>International conferences</a:t>
            </a:r>
            <a:r>
              <a:rPr lang="en-US" sz="2000" dirty="0" smtClean="0">
                <a:effectLst>
                  <a:outerShdw blurRad="38100" dist="38100" dir="2700000" algn="tl">
                    <a:srgbClr val="000000">
                      <a:alpha val="43137"/>
                    </a:srgbClr>
                  </a:outerShdw>
                </a:effectLst>
                <a:latin typeface="+mj-lt"/>
              </a:rPr>
              <a:t> annually across the globe, where knowledge transfer takes place through debates, round table discussions, poster presentations, workshops, symposia and exhibitions</a:t>
            </a:r>
            <a:r>
              <a:rPr lang="en-US" sz="1800" dirty="0" smtClean="0">
                <a:effectLst>
                  <a:outerShdw blurRad="38100" dist="38100" dir="2700000" algn="tl">
                    <a:srgbClr val="000000">
                      <a:alpha val="43137"/>
                    </a:srgbClr>
                  </a:outerShdw>
                </a:effectLst>
                <a:latin typeface="+mj-lt"/>
              </a:rPr>
              <a:t>.</a:t>
            </a:r>
            <a:endParaRPr lang="en-US" sz="1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3194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455613" y="661182"/>
            <a:ext cx="8226425" cy="5464981"/>
          </a:xfrm>
        </p:spPr>
        <p:txBody>
          <a:bodyPr/>
          <a:lstStyle/>
          <a:p>
            <a:endParaRPr lang="id-ID" dirty="0"/>
          </a:p>
        </p:txBody>
      </p:sp>
      <p:graphicFrame>
        <p:nvGraphicFramePr>
          <p:cNvPr id="6" name="Diagram 5"/>
          <p:cNvGraphicFramePr/>
          <p:nvPr/>
        </p:nvGraphicFramePr>
        <p:xfrm>
          <a:off x="0" y="0"/>
          <a:ext cx="89751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455613" y="295422"/>
            <a:ext cx="8226425" cy="6372664"/>
          </a:xfrm>
        </p:spPr>
        <p:txBody>
          <a:bodyPr/>
          <a:lstStyle/>
          <a:p>
            <a:endParaRPr lang="id-ID" dirty="0"/>
          </a:p>
        </p:txBody>
      </p:sp>
      <p:sp>
        <p:nvSpPr>
          <p:cNvPr id="4" name="Rectangle 3"/>
          <p:cNvSpPr/>
          <p:nvPr/>
        </p:nvSpPr>
        <p:spPr>
          <a:xfrm>
            <a:off x="450166" y="337624"/>
            <a:ext cx="4178105" cy="1603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d-ID" b="1" dirty="0" smtClean="0"/>
              <a:t>Duration</a:t>
            </a:r>
          </a:p>
          <a:p>
            <a:pPr>
              <a:buFont typeface="Arial" pitchFamily="34" charset="0"/>
              <a:buChar char="•"/>
            </a:pPr>
            <a:r>
              <a:rPr lang="id-ID" b="1" dirty="0" smtClean="0"/>
              <a:t>Time</a:t>
            </a:r>
          </a:p>
          <a:p>
            <a:pPr>
              <a:buFont typeface="Arial" pitchFamily="34" charset="0"/>
              <a:buChar char="•"/>
            </a:pPr>
            <a:r>
              <a:rPr lang="id-ID" b="1" dirty="0" smtClean="0"/>
              <a:t>Gradual character of sun exposure</a:t>
            </a:r>
          </a:p>
          <a:p>
            <a:pPr>
              <a:buFont typeface="Arial" pitchFamily="34" charset="0"/>
              <a:buChar char="•"/>
            </a:pPr>
            <a:r>
              <a:rPr lang="id-ID" b="1" dirty="0" smtClean="0"/>
              <a:t>Human prototype</a:t>
            </a:r>
          </a:p>
          <a:p>
            <a:pPr>
              <a:buFont typeface="Arial" pitchFamily="34" charset="0"/>
              <a:buChar char="•"/>
            </a:pPr>
            <a:r>
              <a:rPr lang="id-ID" b="1" dirty="0" smtClean="0"/>
              <a:t>Type of protection used</a:t>
            </a:r>
            <a:endParaRPr lang="id-ID" b="1" dirty="0"/>
          </a:p>
        </p:txBody>
      </p:sp>
      <p:sp>
        <p:nvSpPr>
          <p:cNvPr id="5" name="Rectangle 4"/>
          <p:cNvSpPr/>
          <p:nvPr/>
        </p:nvSpPr>
        <p:spPr>
          <a:xfrm>
            <a:off x="461889" y="5005752"/>
            <a:ext cx="4166381" cy="1603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d-ID" b="1" dirty="0" smtClean="0"/>
              <a:t>Loss of skin level</a:t>
            </a:r>
          </a:p>
          <a:p>
            <a:pPr>
              <a:buFont typeface="Arial" pitchFamily="34" charset="0"/>
              <a:buChar char="•"/>
            </a:pPr>
            <a:r>
              <a:rPr lang="id-ID" b="1" dirty="0" smtClean="0"/>
              <a:t>Wrinkles</a:t>
            </a:r>
          </a:p>
          <a:p>
            <a:pPr>
              <a:buFont typeface="Arial" pitchFamily="34" charset="0"/>
              <a:buChar char="•"/>
            </a:pPr>
            <a:r>
              <a:rPr lang="id-ID" b="1" dirty="0" smtClean="0"/>
              <a:t>Uneven hyperpigmentation</a:t>
            </a:r>
          </a:p>
          <a:p>
            <a:pPr>
              <a:buFont typeface="Arial" pitchFamily="34" charset="0"/>
              <a:buChar char="•"/>
            </a:pPr>
            <a:r>
              <a:rPr lang="id-ID" b="1" dirty="0" smtClean="0"/>
              <a:t>Skin thicken</a:t>
            </a:r>
            <a:r>
              <a:rPr lang="en-US" b="1" dirty="0" err="1" smtClean="0"/>
              <a:t>ings</a:t>
            </a:r>
            <a:endParaRPr lang="id-ID" b="1" dirty="0" smtClean="0"/>
          </a:p>
          <a:p>
            <a:pPr>
              <a:buFont typeface="Arial" pitchFamily="34" charset="0"/>
              <a:buChar char="•"/>
            </a:pPr>
            <a:r>
              <a:rPr lang="id-ID" b="1" dirty="0" smtClean="0"/>
              <a:t>Skin becomes rough</a:t>
            </a:r>
            <a:endParaRPr lang="id-ID" b="1" dirty="0"/>
          </a:p>
        </p:txBody>
      </p:sp>
      <p:sp>
        <p:nvSpPr>
          <p:cNvPr id="6" name="Rectangle 5"/>
          <p:cNvSpPr/>
          <p:nvPr/>
        </p:nvSpPr>
        <p:spPr>
          <a:xfrm>
            <a:off x="5090161" y="2447777"/>
            <a:ext cx="2970627" cy="1026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t>UV RADIATION</a:t>
            </a:r>
            <a:endParaRPr lang="id-ID" sz="2800" b="1" dirty="0"/>
          </a:p>
        </p:txBody>
      </p:sp>
      <p:sp>
        <p:nvSpPr>
          <p:cNvPr id="8" name="Rectangle 7"/>
          <p:cNvSpPr/>
          <p:nvPr/>
        </p:nvSpPr>
        <p:spPr>
          <a:xfrm>
            <a:off x="5101884" y="940191"/>
            <a:ext cx="2970627" cy="1026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t>SUN</a:t>
            </a:r>
            <a:r>
              <a:rPr lang="en-US" sz="2800" b="1" dirty="0" smtClean="0"/>
              <a:t>LIGHT</a:t>
            </a:r>
            <a:r>
              <a:rPr lang="id-ID" sz="2800" b="1" dirty="0" smtClean="0"/>
              <a:t> EXPOSURE</a:t>
            </a:r>
            <a:r>
              <a:rPr lang="en-US" sz="2800" b="1" dirty="0" smtClean="0"/>
              <a:t>S</a:t>
            </a:r>
            <a:endParaRPr lang="id-ID" sz="2800" b="1" dirty="0"/>
          </a:p>
        </p:txBody>
      </p:sp>
      <p:sp>
        <p:nvSpPr>
          <p:cNvPr id="9" name="Rectangle 8"/>
          <p:cNvSpPr/>
          <p:nvPr/>
        </p:nvSpPr>
        <p:spPr>
          <a:xfrm>
            <a:off x="5059681" y="4006947"/>
            <a:ext cx="2970627" cy="1026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t>SKIN PHOTO AGING</a:t>
            </a:r>
            <a:endParaRPr lang="id-ID" sz="2800" b="1" dirty="0"/>
          </a:p>
        </p:txBody>
      </p:sp>
      <p:sp>
        <p:nvSpPr>
          <p:cNvPr id="10" name="Curved Down Arrow 9"/>
          <p:cNvSpPr/>
          <p:nvPr/>
        </p:nvSpPr>
        <p:spPr>
          <a:xfrm>
            <a:off x="4501660" y="351692"/>
            <a:ext cx="2250831" cy="5345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1" name="Down Arrow 10"/>
          <p:cNvSpPr/>
          <p:nvPr/>
        </p:nvSpPr>
        <p:spPr>
          <a:xfrm>
            <a:off x="6414868" y="3488788"/>
            <a:ext cx="436098" cy="492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Down Arrow 11"/>
          <p:cNvSpPr/>
          <p:nvPr/>
        </p:nvSpPr>
        <p:spPr>
          <a:xfrm>
            <a:off x="6426590" y="1981200"/>
            <a:ext cx="436098" cy="4806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Curved Up Arrow 14"/>
          <p:cNvSpPr/>
          <p:nvPr/>
        </p:nvSpPr>
        <p:spPr>
          <a:xfrm rot="10800000">
            <a:off x="2110153" y="4192168"/>
            <a:ext cx="3249633" cy="80186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UV RADIATION</a:t>
            </a:r>
            <a:endParaRPr lang="id-ID" b="1" dirty="0"/>
          </a:p>
        </p:txBody>
      </p:sp>
      <p:graphicFrame>
        <p:nvGraphicFramePr>
          <p:cNvPr id="4" name="Content Placeholder 3"/>
          <p:cNvGraphicFramePr>
            <a:graphicFrameLocks noGrp="1"/>
          </p:cNvGraphicFramePr>
          <p:nvPr>
            <p:ph idx="1"/>
          </p:nvPr>
        </p:nvGraphicFramePr>
        <p:xfrm>
          <a:off x="455613" y="1600200"/>
          <a:ext cx="82264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FREE RADICALS</a:t>
            </a:r>
            <a:endParaRPr lang="id-ID" b="1" dirty="0"/>
          </a:p>
        </p:txBody>
      </p:sp>
      <p:graphicFrame>
        <p:nvGraphicFramePr>
          <p:cNvPr id="4" name="Content Placeholder 3"/>
          <p:cNvGraphicFramePr>
            <a:graphicFrameLocks noGrp="1"/>
          </p:cNvGraphicFramePr>
          <p:nvPr>
            <p:ph idx="1"/>
          </p:nvPr>
        </p:nvGraphicFramePr>
        <p:xfrm>
          <a:off x="455613" y="886265"/>
          <a:ext cx="8226425" cy="5233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b="1" dirty="0" smtClean="0"/>
              <a:t>METHODS OF AGING ANALYSIS</a:t>
            </a:r>
            <a:endParaRPr lang="en-US" sz="3600" b="1" dirty="0"/>
          </a:p>
        </p:txBody>
      </p:sp>
      <p:sp>
        <p:nvSpPr>
          <p:cNvPr id="3" name="Content Placeholder 2"/>
          <p:cNvSpPr>
            <a:spLocks noGrp="1"/>
          </p:cNvSpPr>
          <p:nvPr>
            <p:ph idx="1"/>
          </p:nvPr>
        </p:nvSpPr>
        <p:spPr/>
        <p:txBody>
          <a:bodyPr/>
          <a:lstStyle/>
          <a:p>
            <a:r>
              <a:rPr lang="id-ID" dirty="0" smtClean="0"/>
              <a:t>Glogau Classification of Photoaging</a:t>
            </a:r>
          </a:p>
          <a:p>
            <a:r>
              <a:rPr lang="id-ID" dirty="0" smtClean="0"/>
              <a:t>FSIA (Face Skin Image Analysis)</a:t>
            </a:r>
          </a:p>
          <a:p>
            <a:r>
              <a:rPr lang="id-ID" dirty="0" smtClean="0"/>
              <a:t>Fitzpatrick-Goldman Classification Wrinkle Scale</a:t>
            </a:r>
          </a:p>
          <a:p>
            <a:r>
              <a:rPr lang="id-ID" dirty="0" smtClean="0"/>
              <a:t>Daniell’skin Wrinkle Grading Methods</a:t>
            </a:r>
          </a:p>
          <a:p>
            <a:r>
              <a:rPr lang="id-ID" dirty="0" smtClean="0"/>
              <a:t>The Wrinkle Severity Rating Scale (WSRS)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GLOGAU CLASSIFICATION</a:t>
            </a:r>
            <a:endParaRPr lang="id-ID" b="1" dirty="0"/>
          </a:p>
        </p:txBody>
      </p:sp>
      <p:sp>
        <p:nvSpPr>
          <p:cNvPr id="3" name="Content Placeholder 2"/>
          <p:cNvSpPr>
            <a:spLocks noGrp="1"/>
          </p:cNvSpPr>
          <p:nvPr>
            <p:ph idx="1"/>
          </p:nvPr>
        </p:nvSpPr>
        <p:spPr>
          <a:xfrm>
            <a:off x="455613" y="1600200"/>
            <a:ext cx="8226425" cy="5257800"/>
          </a:xfrm>
        </p:spPr>
        <p:txBody>
          <a:bodyPr/>
          <a:lstStyle/>
          <a:p>
            <a:r>
              <a:rPr lang="en-US" dirty="0" smtClean="0"/>
              <a:t>The </a:t>
            </a:r>
            <a:r>
              <a:rPr lang="en-US" dirty="0" err="1" smtClean="0"/>
              <a:t>Glogau</a:t>
            </a:r>
            <a:r>
              <a:rPr lang="en-US" dirty="0" smtClean="0"/>
              <a:t> classification system was developed to</a:t>
            </a:r>
            <a:r>
              <a:rPr lang="id-ID" dirty="0" smtClean="0"/>
              <a:t> </a:t>
            </a:r>
            <a:r>
              <a:rPr lang="en-US" dirty="0" smtClean="0"/>
              <a:t>objectively measure the severity of </a:t>
            </a:r>
            <a:r>
              <a:rPr lang="en-US" dirty="0" err="1" smtClean="0"/>
              <a:t>photoaging</a:t>
            </a:r>
            <a:r>
              <a:rPr lang="en-US" dirty="0" smtClean="0"/>
              <a:t> and especially wrinkles</a:t>
            </a:r>
            <a:endParaRPr lang="id-ID" dirty="0" smtClean="0"/>
          </a:p>
          <a:p>
            <a:r>
              <a:rPr lang="en-US" dirty="0" smtClean="0"/>
              <a:t>It helps practitioners pick the best procedures to treat </a:t>
            </a:r>
            <a:r>
              <a:rPr lang="en-US" dirty="0" err="1" smtClean="0"/>
              <a:t>photoaging</a:t>
            </a:r>
            <a:r>
              <a:rPr lang="en-US" dirty="0" smtClean="0"/>
              <a:t>. </a:t>
            </a:r>
            <a:endParaRPr lang="id-ID" dirty="0" smtClean="0"/>
          </a:p>
          <a:p>
            <a:pPr>
              <a:buNone/>
            </a:pPr>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GLOGAU CLASSIFICATION</a:t>
            </a:r>
            <a:endParaRPr lang="id-ID" b="1" dirty="0"/>
          </a:p>
        </p:txBody>
      </p:sp>
      <p:pic>
        <p:nvPicPr>
          <p:cNvPr id="1026" name="Picture 2"/>
          <p:cNvPicPr>
            <a:picLocks noGrp="1" noChangeAspect="1" noChangeArrowheads="1"/>
          </p:cNvPicPr>
          <p:nvPr>
            <p:ph idx="1"/>
          </p:nvPr>
        </p:nvPicPr>
        <p:blipFill>
          <a:blip r:embed="rId2"/>
          <a:srcRect/>
          <a:stretch>
            <a:fillRect/>
          </a:stretch>
        </p:blipFill>
        <p:spPr bwMode="auto">
          <a:xfrm>
            <a:off x="579829" y="1448972"/>
            <a:ext cx="4214699" cy="540902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FSIA (FACE SKIN IMAGE ANALYSIS)</a:t>
            </a:r>
            <a:endParaRPr lang="id-ID" b="1" dirty="0"/>
          </a:p>
        </p:txBody>
      </p:sp>
      <p:graphicFrame>
        <p:nvGraphicFramePr>
          <p:cNvPr id="4" name="Content Placeholder 3"/>
          <p:cNvGraphicFramePr>
            <a:graphicFrameLocks noGrp="1"/>
          </p:cNvGraphicFramePr>
          <p:nvPr>
            <p:ph idx="1"/>
          </p:nvPr>
        </p:nvGraphicFramePr>
        <p:xfrm>
          <a:off x="455613" y="1477108"/>
          <a:ext cx="8688387" cy="538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5613" y="1600200"/>
          <a:ext cx="82264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455613" y="274638"/>
            <a:ext cx="8226425" cy="1143000"/>
          </a:xfrm>
        </p:spPr>
        <p:txBody>
          <a:bodyPr/>
          <a:lstStyle/>
          <a:p>
            <a:r>
              <a:rPr lang="id-ID" b="1" dirty="0" smtClean="0"/>
              <a:t>FSIA (FACE SKIN IMAGE ANALYSIS)</a:t>
            </a:r>
            <a:r>
              <a:rPr lang="en-US" b="1" dirty="0" smtClean="0"/>
              <a:t>…</a:t>
            </a:r>
            <a:endParaRPr lang="id-ID"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688387" cy="1143000"/>
          </a:xfrm>
        </p:spPr>
        <p:txBody>
          <a:bodyPr/>
          <a:lstStyle/>
          <a:p>
            <a:r>
              <a:rPr lang="en-US" b="1" dirty="0" smtClean="0">
                <a:latin typeface="Comic Sans MS" pitchFamily="66" charset="0"/>
              </a:rPr>
              <a:t>I</a:t>
            </a:r>
            <a:r>
              <a:rPr lang="id-ID" b="1" dirty="0" smtClean="0">
                <a:latin typeface="Comic Sans MS" pitchFamily="66" charset="0"/>
              </a:rPr>
              <a:t>MMUNOHISTOCHEMISTRY ANALYSIS</a:t>
            </a:r>
            <a:endParaRPr lang="en-US" b="1" dirty="0">
              <a:latin typeface="Comic Sans MS" pitchFamily="66" charset="0"/>
            </a:endParaRPr>
          </a:p>
        </p:txBody>
      </p:sp>
      <p:sp>
        <p:nvSpPr>
          <p:cNvPr id="4" name="Content Placeholder 3"/>
          <p:cNvSpPr>
            <a:spLocks noGrp="1"/>
          </p:cNvSpPr>
          <p:nvPr>
            <p:ph idx="1"/>
          </p:nvPr>
        </p:nvSpPr>
        <p:spPr/>
        <p:txBody>
          <a:bodyPr/>
          <a:lstStyle/>
          <a:p>
            <a:r>
              <a:rPr lang="id-ID" dirty="0" smtClean="0">
                <a:latin typeface="+mj-lt"/>
              </a:rPr>
              <a:t>Immunhistochemistry has emerged ad a powerfull investigative tool </a:t>
            </a:r>
            <a:r>
              <a:rPr lang="id-ID" dirty="0" smtClean="0">
                <a:latin typeface="+mj-lt"/>
                <a:cs typeface="Times New Roman"/>
              </a:rPr>
              <a:t>→ provide supplemental information to the routine morphological assessment of tissue</a:t>
            </a:r>
          </a:p>
          <a:p>
            <a:r>
              <a:rPr lang="id-ID" dirty="0" smtClean="0">
                <a:latin typeface="+mj-lt"/>
                <a:cs typeface="Times New Roman"/>
              </a:rPr>
              <a:t>Study cellular markers → define specific phenotypes → provided important diagnostic, prognostic and predictive information relative to disease status and biology</a:t>
            </a:r>
          </a:p>
          <a:p>
            <a:r>
              <a:rPr lang="id-ID" dirty="0" smtClean="0">
                <a:latin typeface="+mj-lt"/>
                <a:cs typeface="Times New Roman"/>
              </a:rPr>
              <a:t>The application of antibodies to the molecular study of tissue pathology → adaptation and refinement of immunohistochemical techniques (use in fixed tissues)</a:t>
            </a:r>
            <a:endParaRPr lang="id-ID" dirty="0">
              <a:latin typeface="+mj-lt"/>
            </a:endParaRPr>
          </a:p>
        </p:txBody>
      </p:sp>
    </p:spTree>
    <p:extLst>
      <p:ext uri="{BB962C8B-B14F-4D97-AF65-F5344CB8AC3E}">
        <p14:creationId xmlns:p14="http://schemas.microsoft.com/office/powerpoint/2010/main" val="1652442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p:spPr>
        <p:txBody>
          <a:bodyPr/>
          <a:lstStyle/>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International is a pioneer and leading science event organizer, which publishes around 400 open access journals and conducts over 300 Medical, Clinical, Engineering, Life Sciences, </a:t>
            </a:r>
            <a:r>
              <a:rPr lang="en-US" sz="2000" dirty="0" err="1" smtClean="0">
                <a:effectLst>
                  <a:outerShdw blurRad="38100" dist="38100" dir="2700000" algn="tl">
                    <a:srgbClr val="000000">
                      <a:alpha val="43137"/>
                    </a:srgbClr>
                  </a:outerShdw>
                </a:effectLst>
                <a:latin typeface="+mj-lt"/>
              </a:rPr>
              <a:t>Phrama</a:t>
            </a:r>
            <a:r>
              <a:rPr lang="en-US" sz="2000" dirty="0" smtClean="0">
                <a:effectLst>
                  <a:outerShdw blurRad="38100" dist="38100" dir="2700000" algn="tl">
                    <a:srgbClr val="000000">
                      <a:alpha val="43137"/>
                    </a:srgbClr>
                  </a:outerShdw>
                </a:effectLst>
                <a:latin typeface="+mj-lt"/>
              </a:rPr>
              <a:t> scientific conferences all over the globe annually with the support of more than 1000 scientific associations and 30,000 editorial board members and 3.5 million followers to its credit.</a:t>
            </a:r>
            <a:br>
              <a:rPr lang="en-US" sz="2000" dirty="0" smtClean="0">
                <a:effectLst>
                  <a:outerShdw blurRad="38100" dist="38100" dir="2700000" algn="tl">
                    <a:srgbClr val="000000">
                      <a:alpha val="43137"/>
                    </a:srgbClr>
                  </a:outerShdw>
                </a:effectLst>
                <a:latin typeface="+mj-lt"/>
              </a:rPr>
            </a:br>
            <a:endParaRPr lang="en-US" sz="2000" dirty="0" smtClean="0">
              <a:effectLst>
                <a:outerShdw blurRad="38100" dist="38100" dir="2700000" algn="tl">
                  <a:srgbClr val="000000">
                    <a:alpha val="43137"/>
                  </a:srgbClr>
                </a:outerShdw>
              </a:effectLst>
              <a:latin typeface="+mj-lt"/>
            </a:endParaRPr>
          </a:p>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a:defRPr/>
            </a:pPr>
            <a:endParaRPr lang="en-US" dirty="0"/>
          </a:p>
        </p:txBody>
      </p:sp>
    </p:spTree>
    <p:extLst>
      <p:ext uri="{BB962C8B-B14F-4D97-AF65-F5344CB8AC3E}">
        <p14:creationId xmlns:p14="http://schemas.microsoft.com/office/powerpoint/2010/main" val="1854884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ctrTitle"/>
          </p:nvPr>
        </p:nvSpPr>
        <p:spPr/>
        <p:txBody>
          <a:bodyPr/>
          <a:lstStyle/>
          <a:p>
            <a:r>
              <a:rPr lang="id-ID" b="1" dirty="0" smtClean="0"/>
              <a:t>CASE</a:t>
            </a:r>
            <a:endParaRPr lang="id-ID" b="1" dirty="0"/>
          </a:p>
        </p:txBody>
      </p:sp>
      <p:sp>
        <p:nvSpPr>
          <p:cNvPr id="66565" name="Rectangle 5"/>
          <p:cNvSpPr>
            <a:spLocks noGrp="1" noChangeArrowheads="1"/>
          </p:cNvSpPr>
          <p:nvPr>
            <p:ph type="subTitle" idx="1"/>
          </p:nvPr>
        </p:nvSpPr>
        <p:spPr/>
        <p:txBody>
          <a:bodyPr/>
          <a:lstStyle/>
          <a:p>
            <a:endParaRPr lang="id-ID"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PATIENT A</a:t>
            </a:r>
            <a:endParaRPr lang="id-ID" b="1" dirty="0"/>
          </a:p>
        </p:txBody>
      </p:sp>
      <p:sp>
        <p:nvSpPr>
          <p:cNvPr id="3" name="Content Placeholder 2"/>
          <p:cNvSpPr>
            <a:spLocks noGrp="1"/>
          </p:cNvSpPr>
          <p:nvPr>
            <p:ph idx="1"/>
          </p:nvPr>
        </p:nvSpPr>
        <p:spPr/>
        <p:txBody>
          <a:bodyPr/>
          <a:lstStyle/>
          <a:p>
            <a:r>
              <a:rPr lang="id-ID" dirty="0" smtClean="0"/>
              <a:t>Name		: Mr. A</a:t>
            </a:r>
          </a:p>
          <a:p>
            <a:r>
              <a:rPr lang="id-ID" dirty="0" smtClean="0"/>
              <a:t>Age			: 19 y.o</a:t>
            </a:r>
          </a:p>
          <a:p>
            <a:r>
              <a:rPr lang="id-ID" dirty="0" smtClean="0"/>
              <a:t>Working status	: Hospital employer</a:t>
            </a:r>
          </a:p>
          <a:p>
            <a:r>
              <a:rPr lang="id-ID" dirty="0" smtClean="0"/>
              <a:t>Smoking history	: yes (sometimes)</a:t>
            </a:r>
          </a:p>
          <a:p>
            <a:r>
              <a:rPr lang="id-ID" dirty="0" smtClean="0"/>
              <a:t>Alcohol history	: no</a:t>
            </a:r>
          </a:p>
          <a:p>
            <a:r>
              <a:rPr lang="id-ID" dirty="0" smtClean="0"/>
              <a:t>Using cosmetical 			: no</a:t>
            </a:r>
          </a:p>
          <a:p>
            <a:r>
              <a:rPr lang="id-ID" dirty="0" smtClean="0"/>
              <a:t>Using hormonal contraception	: no</a:t>
            </a:r>
          </a:p>
          <a:p>
            <a:r>
              <a:rPr lang="id-ID" dirty="0" smtClean="0"/>
              <a:t>Rejuvenation therapy		: no</a:t>
            </a:r>
          </a:p>
          <a:p>
            <a:r>
              <a:rPr lang="id-ID" dirty="0" smtClean="0"/>
              <a:t>Sistemic diseases		: no</a:t>
            </a:r>
          </a:p>
          <a:p>
            <a:r>
              <a:rPr lang="id-ID" dirty="0" smtClean="0"/>
              <a:t>Glogau scale			: type I</a:t>
            </a:r>
            <a:endParaRPr lang="id-ID"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PATIENT A</a:t>
            </a:r>
            <a:endParaRPr lang="id-ID" b="1" dirty="0"/>
          </a:p>
        </p:txBody>
      </p:sp>
      <p:pic>
        <p:nvPicPr>
          <p:cNvPr id="7" name="Content Placeholder 6" descr="SAM_0963.JPG"/>
          <p:cNvPicPr>
            <a:picLocks noGrp="1" noChangeAspect="1"/>
          </p:cNvPicPr>
          <p:nvPr>
            <p:ph idx="1"/>
          </p:nvPr>
        </p:nvPicPr>
        <p:blipFill>
          <a:blip r:embed="rId2" cstate="print"/>
          <a:stretch>
            <a:fillRect/>
          </a:stretch>
        </p:blipFill>
        <p:spPr>
          <a:xfrm rot="16200000">
            <a:off x="-71806" y="2025955"/>
            <a:ext cx="3377923" cy="2533442"/>
          </a:xfrm>
        </p:spPr>
      </p:pic>
      <p:pic>
        <p:nvPicPr>
          <p:cNvPr id="8" name="Picture 7" descr="SAM_0964.JPG"/>
          <p:cNvPicPr>
            <a:picLocks noChangeAspect="1"/>
          </p:cNvPicPr>
          <p:nvPr/>
        </p:nvPicPr>
        <p:blipFill>
          <a:blip r:embed="rId3" cstate="print"/>
          <a:stretch>
            <a:fillRect/>
          </a:stretch>
        </p:blipFill>
        <p:spPr>
          <a:xfrm rot="5400000">
            <a:off x="2817639" y="2011095"/>
            <a:ext cx="3371559" cy="2528669"/>
          </a:xfrm>
          <a:prstGeom prst="rect">
            <a:avLst/>
          </a:prstGeom>
        </p:spPr>
      </p:pic>
      <p:pic>
        <p:nvPicPr>
          <p:cNvPr id="9" name="Picture 8" descr="SAM_0965.JPG"/>
          <p:cNvPicPr>
            <a:picLocks noChangeAspect="1"/>
          </p:cNvPicPr>
          <p:nvPr/>
        </p:nvPicPr>
        <p:blipFill>
          <a:blip r:embed="rId4" cstate="print"/>
          <a:stretch>
            <a:fillRect/>
          </a:stretch>
        </p:blipFill>
        <p:spPr>
          <a:xfrm rot="5400000">
            <a:off x="5851721" y="1969918"/>
            <a:ext cx="3407901" cy="2555926"/>
          </a:xfrm>
          <a:prstGeom prst="rect">
            <a:avLst/>
          </a:prstGeom>
        </p:spPr>
      </p:pic>
      <p:sp>
        <p:nvSpPr>
          <p:cNvPr id="6" name="Rectangle 5"/>
          <p:cNvSpPr/>
          <p:nvPr/>
        </p:nvSpPr>
        <p:spPr>
          <a:xfrm>
            <a:off x="750276" y="2672862"/>
            <a:ext cx="1711569" cy="281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3681045" y="2930769"/>
            <a:ext cx="984739" cy="3048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7901352" y="2954216"/>
            <a:ext cx="867509"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PATIENT B</a:t>
            </a:r>
            <a:endParaRPr lang="id-ID" b="1" dirty="0"/>
          </a:p>
        </p:txBody>
      </p:sp>
      <p:sp>
        <p:nvSpPr>
          <p:cNvPr id="3" name="Content Placeholder 2"/>
          <p:cNvSpPr>
            <a:spLocks noGrp="1"/>
          </p:cNvSpPr>
          <p:nvPr>
            <p:ph idx="1"/>
          </p:nvPr>
        </p:nvSpPr>
        <p:spPr/>
        <p:txBody>
          <a:bodyPr/>
          <a:lstStyle/>
          <a:p>
            <a:r>
              <a:rPr lang="id-ID" dirty="0" smtClean="0"/>
              <a:t>Name		: Ms. B</a:t>
            </a:r>
          </a:p>
          <a:p>
            <a:r>
              <a:rPr lang="id-ID" dirty="0" smtClean="0"/>
              <a:t>Age			: 19 y.o</a:t>
            </a:r>
          </a:p>
          <a:p>
            <a:r>
              <a:rPr lang="id-ID" dirty="0" smtClean="0"/>
              <a:t>Working status	: Student</a:t>
            </a:r>
          </a:p>
          <a:p>
            <a:r>
              <a:rPr lang="id-ID" dirty="0" smtClean="0"/>
              <a:t>Smoking history	: no</a:t>
            </a:r>
          </a:p>
          <a:p>
            <a:r>
              <a:rPr lang="id-ID" dirty="0" smtClean="0"/>
              <a:t>Alcohol history	: no</a:t>
            </a:r>
          </a:p>
          <a:p>
            <a:r>
              <a:rPr lang="id-ID" dirty="0" smtClean="0"/>
              <a:t>Using cosmetical 			: yes</a:t>
            </a:r>
          </a:p>
          <a:p>
            <a:r>
              <a:rPr lang="id-ID" dirty="0" smtClean="0"/>
              <a:t>Using hormonal contraception	: no</a:t>
            </a:r>
          </a:p>
          <a:p>
            <a:r>
              <a:rPr lang="id-ID" dirty="0" smtClean="0"/>
              <a:t>Rejuvenation therapy		: no</a:t>
            </a:r>
          </a:p>
          <a:p>
            <a:r>
              <a:rPr lang="id-ID" dirty="0" smtClean="0"/>
              <a:t>Sistemic diseases		: no</a:t>
            </a:r>
          </a:p>
          <a:p>
            <a:r>
              <a:rPr lang="id-ID" dirty="0" smtClean="0"/>
              <a:t>Glogau scale			: type I</a:t>
            </a:r>
            <a:endParaRPr lang="id-ID"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PATIENT B</a:t>
            </a:r>
            <a:endParaRPr lang="id-ID" b="1" dirty="0"/>
          </a:p>
        </p:txBody>
      </p:sp>
      <p:pic>
        <p:nvPicPr>
          <p:cNvPr id="7" name="Content Placeholder 6" descr="SAM_0963.JPG"/>
          <p:cNvPicPr>
            <a:picLocks noGrp="1" noChangeAspect="1"/>
          </p:cNvPicPr>
          <p:nvPr>
            <p:ph idx="1"/>
          </p:nvPr>
        </p:nvPicPr>
        <p:blipFill>
          <a:blip r:embed="rId2" cstate="print"/>
          <a:stretch>
            <a:fillRect/>
          </a:stretch>
        </p:blipFill>
        <p:spPr>
          <a:xfrm rot="16200000">
            <a:off x="-71806" y="2025955"/>
            <a:ext cx="3377922" cy="2533442"/>
          </a:xfrm>
        </p:spPr>
      </p:pic>
      <p:pic>
        <p:nvPicPr>
          <p:cNvPr id="8" name="Picture 7" descr="SAM_0964.JPG"/>
          <p:cNvPicPr>
            <a:picLocks noChangeAspect="1"/>
          </p:cNvPicPr>
          <p:nvPr/>
        </p:nvPicPr>
        <p:blipFill>
          <a:blip r:embed="rId3" cstate="print"/>
          <a:stretch>
            <a:fillRect/>
          </a:stretch>
        </p:blipFill>
        <p:spPr>
          <a:xfrm rot="16200000" flipV="1">
            <a:off x="2817639" y="2011095"/>
            <a:ext cx="3371558" cy="2528669"/>
          </a:xfrm>
          <a:prstGeom prst="rect">
            <a:avLst/>
          </a:prstGeom>
        </p:spPr>
      </p:pic>
      <p:pic>
        <p:nvPicPr>
          <p:cNvPr id="9" name="Picture 8" descr="SAM_0965.JPG"/>
          <p:cNvPicPr>
            <a:picLocks noChangeAspect="1"/>
          </p:cNvPicPr>
          <p:nvPr/>
        </p:nvPicPr>
        <p:blipFill>
          <a:blip r:embed="rId4" cstate="print"/>
          <a:stretch>
            <a:fillRect/>
          </a:stretch>
        </p:blipFill>
        <p:spPr>
          <a:xfrm rot="16200000" flipV="1">
            <a:off x="5851721" y="1969918"/>
            <a:ext cx="3407901" cy="2555925"/>
          </a:xfrm>
          <a:prstGeom prst="rect">
            <a:avLst/>
          </a:prstGeom>
        </p:spPr>
      </p:pic>
      <p:sp>
        <p:nvSpPr>
          <p:cNvPr id="6" name="Rectangle 5"/>
          <p:cNvSpPr/>
          <p:nvPr/>
        </p:nvSpPr>
        <p:spPr>
          <a:xfrm>
            <a:off x="773723" y="2930769"/>
            <a:ext cx="1641231"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4900247" y="2696307"/>
            <a:ext cx="726831" cy="2579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6518031" y="2930768"/>
            <a:ext cx="726831" cy="2579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FSIA (FACE SKIN IMAGE ANALYSIS)</a:t>
            </a:r>
            <a:endParaRPr lang="id-ID" dirty="0"/>
          </a:p>
        </p:txBody>
      </p:sp>
      <p:graphicFrame>
        <p:nvGraphicFramePr>
          <p:cNvPr id="4" name="Content Placeholder 3"/>
          <p:cNvGraphicFramePr>
            <a:graphicFrameLocks noGrp="1"/>
          </p:cNvGraphicFramePr>
          <p:nvPr>
            <p:ph idx="1"/>
          </p:nvPr>
        </p:nvGraphicFramePr>
        <p:xfrm>
          <a:off x="1149927" y="1787769"/>
          <a:ext cx="6913419" cy="2562560"/>
        </p:xfrm>
        <a:graphic>
          <a:graphicData uri="http://schemas.openxmlformats.org/drawingml/2006/table">
            <a:tbl>
              <a:tblPr firstRow="1" bandRow="1">
                <a:tableStyleId>{5C22544A-7EE6-4342-B048-85BDC9FD1C3A}</a:tableStyleId>
              </a:tblPr>
              <a:tblGrid>
                <a:gridCol w="2304473"/>
                <a:gridCol w="2304473"/>
                <a:gridCol w="2304473"/>
              </a:tblGrid>
              <a:tr h="640640">
                <a:tc>
                  <a:txBody>
                    <a:bodyPr/>
                    <a:lstStyle/>
                    <a:p>
                      <a:r>
                        <a:rPr lang="id-ID" dirty="0" smtClean="0"/>
                        <a:t>FSIA result</a:t>
                      </a:r>
                      <a:endParaRPr lang="id-ID" dirty="0"/>
                    </a:p>
                  </a:txBody>
                  <a:tcPr/>
                </a:tc>
                <a:tc>
                  <a:txBody>
                    <a:bodyPr/>
                    <a:lstStyle/>
                    <a:p>
                      <a:r>
                        <a:rPr lang="id-ID" dirty="0" smtClean="0"/>
                        <a:t>Patient A</a:t>
                      </a:r>
                      <a:endParaRPr lang="id-ID" dirty="0"/>
                    </a:p>
                  </a:txBody>
                  <a:tcPr/>
                </a:tc>
                <a:tc>
                  <a:txBody>
                    <a:bodyPr/>
                    <a:lstStyle/>
                    <a:p>
                      <a:r>
                        <a:rPr lang="id-ID" dirty="0" smtClean="0"/>
                        <a:t>Patient B</a:t>
                      </a:r>
                      <a:endParaRPr lang="id-ID" dirty="0"/>
                    </a:p>
                  </a:txBody>
                  <a:tcPr/>
                </a:tc>
              </a:tr>
              <a:tr h="640640">
                <a:tc>
                  <a:txBody>
                    <a:bodyPr/>
                    <a:lstStyle/>
                    <a:p>
                      <a:r>
                        <a:rPr lang="id-ID" dirty="0" smtClean="0"/>
                        <a:t>Forehead</a:t>
                      </a:r>
                      <a:endParaRPr lang="id-ID" dirty="0"/>
                    </a:p>
                  </a:txBody>
                  <a:tcPr/>
                </a:tc>
                <a:tc>
                  <a:txBody>
                    <a:bodyPr/>
                    <a:lstStyle/>
                    <a:p>
                      <a:r>
                        <a:rPr lang="id-ID" dirty="0" smtClean="0"/>
                        <a:t>8,882</a:t>
                      </a:r>
                      <a:endParaRPr lang="id-ID" dirty="0"/>
                    </a:p>
                  </a:txBody>
                  <a:tcPr/>
                </a:tc>
                <a:tc>
                  <a:txBody>
                    <a:bodyPr/>
                    <a:lstStyle/>
                    <a:p>
                      <a:r>
                        <a:rPr lang="id-ID" dirty="0" smtClean="0"/>
                        <a:t>2,438</a:t>
                      </a:r>
                      <a:endParaRPr lang="id-ID" dirty="0"/>
                    </a:p>
                  </a:txBody>
                  <a:tcPr/>
                </a:tc>
              </a:tr>
              <a:tr h="640640">
                <a:tc>
                  <a:txBody>
                    <a:bodyPr/>
                    <a:lstStyle/>
                    <a:p>
                      <a:r>
                        <a:rPr lang="id-ID" dirty="0" smtClean="0"/>
                        <a:t>Left Cheek</a:t>
                      </a:r>
                      <a:endParaRPr lang="id-ID" dirty="0"/>
                    </a:p>
                  </a:txBody>
                  <a:tcPr/>
                </a:tc>
                <a:tc>
                  <a:txBody>
                    <a:bodyPr/>
                    <a:lstStyle/>
                    <a:p>
                      <a:r>
                        <a:rPr lang="id-ID" dirty="0" smtClean="0"/>
                        <a:t>6,835</a:t>
                      </a:r>
                      <a:endParaRPr lang="id-ID" dirty="0"/>
                    </a:p>
                  </a:txBody>
                  <a:tcPr/>
                </a:tc>
                <a:tc>
                  <a:txBody>
                    <a:bodyPr/>
                    <a:lstStyle/>
                    <a:p>
                      <a:r>
                        <a:rPr lang="id-ID" dirty="0" smtClean="0"/>
                        <a:t>1,535</a:t>
                      </a:r>
                      <a:endParaRPr lang="id-ID" dirty="0"/>
                    </a:p>
                  </a:txBody>
                  <a:tcPr/>
                </a:tc>
              </a:tr>
              <a:tr h="640640">
                <a:tc>
                  <a:txBody>
                    <a:bodyPr/>
                    <a:lstStyle/>
                    <a:p>
                      <a:r>
                        <a:rPr lang="id-ID" dirty="0" smtClean="0"/>
                        <a:t>Right Cheek</a:t>
                      </a:r>
                      <a:endParaRPr lang="id-ID" dirty="0"/>
                    </a:p>
                  </a:txBody>
                  <a:tcPr/>
                </a:tc>
                <a:tc>
                  <a:txBody>
                    <a:bodyPr/>
                    <a:lstStyle/>
                    <a:p>
                      <a:r>
                        <a:rPr lang="id-ID" dirty="0" smtClean="0"/>
                        <a:t>8,594</a:t>
                      </a:r>
                      <a:endParaRPr lang="id-ID" dirty="0"/>
                    </a:p>
                  </a:txBody>
                  <a:tcPr/>
                </a:tc>
                <a:tc>
                  <a:txBody>
                    <a:bodyPr/>
                    <a:lstStyle/>
                    <a:p>
                      <a:r>
                        <a:rPr lang="id-ID" dirty="0" smtClean="0"/>
                        <a:t>7,931</a:t>
                      </a:r>
                      <a:endParaRPr lang="id-ID"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FSIA (FACE SKIN IMAGE ANALYSIS)</a:t>
            </a:r>
            <a:endParaRPr lang="id-ID" dirty="0"/>
          </a:p>
        </p:txBody>
      </p:sp>
      <p:graphicFrame>
        <p:nvGraphicFramePr>
          <p:cNvPr id="4" name="Content Placeholder 3"/>
          <p:cNvGraphicFramePr>
            <a:graphicFrameLocks noGrp="1"/>
          </p:cNvGraphicFramePr>
          <p:nvPr>
            <p:ph idx="1"/>
          </p:nvPr>
        </p:nvGraphicFramePr>
        <p:xfrm>
          <a:off x="1065209" y="1600200"/>
          <a:ext cx="6776463" cy="1697184"/>
        </p:xfrm>
        <a:graphic>
          <a:graphicData uri="http://schemas.openxmlformats.org/drawingml/2006/table">
            <a:tbl>
              <a:tblPr firstRow="1" bandRow="1">
                <a:tableStyleId>{5C22544A-7EE6-4342-B048-85BDC9FD1C3A}</a:tableStyleId>
              </a:tblPr>
              <a:tblGrid>
                <a:gridCol w="2258821"/>
                <a:gridCol w="2258821"/>
                <a:gridCol w="2258821"/>
              </a:tblGrid>
              <a:tr h="424296">
                <a:tc>
                  <a:txBody>
                    <a:bodyPr/>
                    <a:lstStyle/>
                    <a:p>
                      <a:r>
                        <a:rPr lang="id-ID" dirty="0" smtClean="0"/>
                        <a:t>FSIA result</a:t>
                      </a:r>
                      <a:endParaRPr lang="id-ID" dirty="0"/>
                    </a:p>
                  </a:txBody>
                  <a:tcPr/>
                </a:tc>
                <a:tc>
                  <a:txBody>
                    <a:bodyPr/>
                    <a:lstStyle/>
                    <a:p>
                      <a:r>
                        <a:rPr lang="id-ID" dirty="0" smtClean="0"/>
                        <a:t>Patient A</a:t>
                      </a:r>
                      <a:endParaRPr lang="id-ID" dirty="0"/>
                    </a:p>
                  </a:txBody>
                  <a:tcPr/>
                </a:tc>
                <a:tc>
                  <a:txBody>
                    <a:bodyPr/>
                    <a:lstStyle/>
                    <a:p>
                      <a:r>
                        <a:rPr lang="id-ID" dirty="0" smtClean="0"/>
                        <a:t>Patient B</a:t>
                      </a:r>
                      <a:endParaRPr lang="id-ID" dirty="0"/>
                    </a:p>
                  </a:txBody>
                  <a:tcPr/>
                </a:tc>
              </a:tr>
              <a:tr h="424296">
                <a:tc>
                  <a:txBody>
                    <a:bodyPr/>
                    <a:lstStyle/>
                    <a:p>
                      <a:r>
                        <a:rPr lang="id-ID" dirty="0" smtClean="0"/>
                        <a:t>Forehead</a:t>
                      </a:r>
                      <a:endParaRPr lang="id-ID" dirty="0"/>
                    </a:p>
                  </a:txBody>
                  <a:tcPr/>
                </a:tc>
                <a:tc>
                  <a:txBody>
                    <a:bodyPr/>
                    <a:lstStyle/>
                    <a:p>
                      <a:r>
                        <a:rPr lang="id-ID" dirty="0" smtClean="0"/>
                        <a:t>8,882</a:t>
                      </a:r>
                      <a:endParaRPr lang="id-ID" dirty="0"/>
                    </a:p>
                  </a:txBody>
                  <a:tcPr/>
                </a:tc>
                <a:tc>
                  <a:txBody>
                    <a:bodyPr/>
                    <a:lstStyle/>
                    <a:p>
                      <a:r>
                        <a:rPr lang="id-ID" dirty="0" smtClean="0"/>
                        <a:t>2,438</a:t>
                      </a:r>
                      <a:endParaRPr lang="id-ID" dirty="0"/>
                    </a:p>
                  </a:txBody>
                  <a:tcPr/>
                </a:tc>
              </a:tr>
              <a:tr h="424296">
                <a:tc>
                  <a:txBody>
                    <a:bodyPr/>
                    <a:lstStyle/>
                    <a:p>
                      <a:r>
                        <a:rPr lang="id-ID" dirty="0" smtClean="0"/>
                        <a:t>Left Cheek</a:t>
                      </a:r>
                      <a:endParaRPr lang="id-ID" dirty="0"/>
                    </a:p>
                  </a:txBody>
                  <a:tcPr/>
                </a:tc>
                <a:tc>
                  <a:txBody>
                    <a:bodyPr/>
                    <a:lstStyle/>
                    <a:p>
                      <a:r>
                        <a:rPr lang="id-ID" dirty="0" smtClean="0"/>
                        <a:t>6,835</a:t>
                      </a:r>
                      <a:endParaRPr lang="id-ID" dirty="0"/>
                    </a:p>
                  </a:txBody>
                  <a:tcPr/>
                </a:tc>
                <a:tc>
                  <a:txBody>
                    <a:bodyPr/>
                    <a:lstStyle/>
                    <a:p>
                      <a:r>
                        <a:rPr lang="id-ID" dirty="0" smtClean="0"/>
                        <a:t>1,535</a:t>
                      </a:r>
                      <a:endParaRPr lang="id-ID" dirty="0"/>
                    </a:p>
                  </a:txBody>
                  <a:tcPr/>
                </a:tc>
              </a:tr>
              <a:tr h="424296">
                <a:tc>
                  <a:txBody>
                    <a:bodyPr/>
                    <a:lstStyle/>
                    <a:p>
                      <a:r>
                        <a:rPr lang="id-ID" dirty="0" smtClean="0"/>
                        <a:t>Right Cheek</a:t>
                      </a:r>
                      <a:endParaRPr lang="id-ID" dirty="0"/>
                    </a:p>
                  </a:txBody>
                  <a:tcPr/>
                </a:tc>
                <a:tc>
                  <a:txBody>
                    <a:bodyPr/>
                    <a:lstStyle/>
                    <a:p>
                      <a:r>
                        <a:rPr lang="id-ID" dirty="0" smtClean="0"/>
                        <a:t>8,594</a:t>
                      </a:r>
                      <a:endParaRPr lang="id-ID" dirty="0"/>
                    </a:p>
                  </a:txBody>
                  <a:tcPr/>
                </a:tc>
                <a:tc>
                  <a:txBody>
                    <a:bodyPr/>
                    <a:lstStyle/>
                    <a:p>
                      <a:r>
                        <a:rPr lang="id-ID" dirty="0" smtClean="0"/>
                        <a:t>7,931</a:t>
                      </a:r>
                      <a:endParaRPr lang="id-ID" dirty="0"/>
                    </a:p>
                  </a:txBody>
                  <a:tcPr/>
                </a:tc>
              </a:tr>
            </a:tbl>
          </a:graphicData>
        </a:graphic>
      </p:graphicFrame>
      <p:sp>
        <p:nvSpPr>
          <p:cNvPr id="5" name="Rectangle 4"/>
          <p:cNvSpPr/>
          <p:nvPr/>
        </p:nvSpPr>
        <p:spPr>
          <a:xfrm>
            <a:off x="506437" y="3374970"/>
            <a:ext cx="8145194" cy="1941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smtClean="0">
                <a:solidFill>
                  <a:schemeClr val="tx1"/>
                </a:solidFill>
              </a:rPr>
              <a:t>From the FSIA result, compare patient A with patient B, we could see that there are significant different result</a:t>
            </a:r>
            <a:r>
              <a:rPr lang="en-US" sz="2400" dirty="0" smtClean="0">
                <a:solidFill>
                  <a:schemeClr val="tx1"/>
                </a:solidFill>
              </a:rPr>
              <a:t>s</a:t>
            </a:r>
            <a:r>
              <a:rPr lang="id-ID" sz="2400" dirty="0" smtClean="0">
                <a:solidFill>
                  <a:schemeClr val="tx1"/>
                </a:solidFill>
              </a:rPr>
              <a:t> from both patient</a:t>
            </a:r>
            <a:r>
              <a:rPr lang="en-US" sz="2400" dirty="0" smtClean="0">
                <a:solidFill>
                  <a:schemeClr val="tx1"/>
                </a:solidFill>
              </a:rPr>
              <a:t>s</a:t>
            </a:r>
            <a:r>
              <a:rPr lang="id-ID" sz="2400" dirty="0" smtClean="0">
                <a:solidFill>
                  <a:schemeClr val="tx1"/>
                </a:solidFill>
              </a:rPr>
              <a:t>. The premature aging can be caused by </a:t>
            </a:r>
            <a:r>
              <a:rPr lang="en-US" sz="2400" dirty="0" smtClean="0">
                <a:solidFill>
                  <a:schemeClr val="tx1"/>
                </a:solidFill>
              </a:rPr>
              <a:t>many</a:t>
            </a:r>
            <a:r>
              <a:rPr lang="id-ID" sz="2400" dirty="0" smtClean="0">
                <a:solidFill>
                  <a:schemeClr val="tx1"/>
                </a:solidFill>
              </a:rPr>
              <a:t>factors </a:t>
            </a:r>
            <a:r>
              <a:rPr lang="en-US" sz="2400" dirty="0" smtClean="0">
                <a:solidFill>
                  <a:schemeClr val="tx1"/>
                </a:solidFill>
              </a:rPr>
              <a:t>such as </a:t>
            </a:r>
            <a:r>
              <a:rPr lang="id-ID" sz="2400" dirty="0" smtClean="0">
                <a:solidFill>
                  <a:schemeClr val="tx1"/>
                </a:solidFill>
              </a:rPr>
              <a:t>sun</a:t>
            </a:r>
            <a:r>
              <a:rPr lang="en-US" sz="2400" dirty="0" smtClean="0">
                <a:solidFill>
                  <a:schemeClr val="tx1"/>
                </a:solidFill>
              </a:rPr>
              <a:t>light</a:t>
            </a:r>
            <a:r>
              <a:rPr lang="id-ID" sz="2400" dirty="0" smtClean="0">
                <a:solidFill>
                  <a:schemeClr val="tx1"/>
                </a:solidFill>
              </a:rPr>
              <a:t> exposure </a:t>
            </a:r>
            <a:r>
              <a:rPr lang="en-US" sz="2400" dirty="0" smtClean="0">
                <a:solidFill>
                  <a:schemeClr val="tx1"/>
                </a:solidFill>
              </a:rPr>
              <a:t>(</a:t>
            </a:r>
            <a:r>
              <a:rPr lang="id-ID" sz="2400" dirty="0" smtClean="0">
                <a:solidFill>
                  <a:schemeClr val="tx1"/>
                </a:solidFill>
              </a:rPr>
              <a:t>patient A</a:t>
            </a:r>
            <a:r>
              <a:rPr lang="en-US" sz="2400" dirty="0" smtClean="0">
                <a:solidFill>
                  <a:schemeClr val="tx1"/>
                </a:solidFill>
              </a:rPr>
              <a:t>)</a:t>
            </a:r>
            <a:r>
              <a:rPr lang="id-ID" sz="2400" dirty="0" smtClean="0">
                <a:solidFill>
                  <a:schemeClr val="tx1"/>
                </a:solidFill>
              </a:rPr>
              <a:t>.</a:t>
            </a:r>
            <a:endParaRPr lang="id-ID" sz="24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20" y="110840"/>
            <a:ext cx="7783080" cy="626114"/>
          </a:xfrm>
          <a:prstGeom prst="rect">
            <a:avLst/>
          </a:prstGeom>
        </p:spPr>
        <p: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defRPr/>
            </a:pPr>
            <a:r>
              <a:rPr kumimoji="0" lang="en-US" sz="3200" b="1" i="0" u="none" strike="noStrike" kern="0" cap="none" spc="0" normalizeH="0" baseline="0" noProof="0" dirty="0" err="1" smtClean="0">
                <a:ln>
                  <a:noFill/>
                </a:ln>
                <a:solidFill>
                  <a:schemeClr val="tx1"/>
                </a:solidFill>
                <a:effectLst/>
                <a:uLnTx/>
                <a:uFillTx/>
                <a:latin typeface="+mj-lt"/>
                <a:ea typeface="+mj-ea"/>
                <a:cs typeface="+mj-cs"/>
              </a:rPr>
              <a:t>Immuno-histochemistry</a:t>
            </a:r>
            <a:r>
              <a:rPr kumimoji="0" lang="en-US" sz="3200" b="1" i="0" u="none" strike="noStrike" kern="0" cap="none" spc="0" normalizeH="0" baseline="0" noProof="0" dirty="0" smtClean="0">
                <a:ln>
                  <a:noFill/>
                </a:ln>
                <a:solidFill>
                  <a:schemeClr val="tx1"/>
                </a:solidFill>
                <a:effectLst/>
                <a:uLnTx/>
                <a:uFillTx/>
                <a:latin typeface="+mj-lt"/>
                <a:ea typeface="+mj-ea"/>
                <a:cs typeface="+mj-cs"/>
              </a:rPr>
              <a:t> analysis</a:t>
            </a:r>
            <a:endParaRPr kumimoji="0" lang="en-US" sz="3200" b="1" i="0" u="none" strike="noStrike" kern="0" cap="none" spc="0" normalizeH="0" baseline="0" noProof="0" dirty="0">
              <a:ln>
                <a:noFill/>
              </a:ln>
              <a:solidFill>
                <a:schemeClr val="tx1"/>
              </a:solidFill>
              <a:effectLst/>
              <a:uLnTx/>
              <a:uFillTx/>
              <a:latin typeface="+mj-lt"/>
              <a:ea typeface="+mj-ea"/>
              <a:cs typeface="+mj-cs"/>
            </a:endParaRPr>
          </a:p>
        </p:txBody>
      </p:sp>
      <p:grpSp>
        <p:nvGrpSpPr>
          <p:cNvPr id="5" name="Group 4"/>
          <p:cNvGrpSpPr/>
          <p:nvPr/>
        </p:nvGrpSpPr>
        <p:grpSpPr>
          <a:xfrm>
            <a:off x="54595" y="911956"/>
            <a:ext cx="9446322" cy="3271368"/>
            <a:chOff x="28435" y="1885991"/>
            <a:chExt cx="9446322" cy="3271368"/>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087628" y="3786927"/>
              <a:ext cx="1826823" cy="1370432"/>
            </a:xfrm>
            <a:prstGeom prst="rect">
              <a:avLst/>
            </a:prstGeom>
            <a:noFill/>
            <a:ln w="9525">
              <a:noFill/>
              <a:miter lim="800000"/>
              <a:headEnd/>
              <a:tailEnd/>
            </a:ln>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753" y="2359355"/>
              <a:ext cx="1830462" cy="137527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8753" y="3787247"/>
              <a:ext cx="1830462" cy="136580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6727" y="2362200"/>
              <a:ext cx="1830462" cy="137243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5596" y="3778966"/>
              <a:ext cx="1830462" cy="137243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5596" y="2362201"/>
              <a:ext cx="1830462" cy="137243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4567" y="2362202"/>
              <a:ext cx="1830462" cy="1372431"/>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4567" y="3773600"/>
              <a:ext cx="1830462" cy="1372431"/>
            </a:xfrm>
            <a:prstGeom prst="rect">
              <a:avLst/>
            </a:prstGeom>
          </p:spPr>
        </p:pic>
        <p:sp>
          <p:nvSpPr>
            <p:cNvPr id="14" name="TextBox 13"/>
            <p:cNvSpPr txBox="1"/>
            <p:nvPr/>
          </p:nvSpPr>
          <p:spPr>
            <a:xfrm>
              <a:off x="1103274" y="1899639"/>
              <a:ext cx="2026586" cy="338554"/>
            </a:xfrm>
            <a:prstGeom prst="rect">
              <a:avLst/>
            </a:prstGeom>
            <a:noFill/>
          </p:spPr>
          <p:txBody>
            <a:bodyPr wrap="square" rtlCol="0">
              <a:spAutoFit/>
            </a:bodyPr>
            <a:lstStyle/>
            <a:p>
              <a:pPr algn="ctr"/>
              <a:r>
                <a:rPr lang="en-US" sz="1600" b="1" dirty="0" smtClean="0"/>
                <a:t>Apoptotic cells </a:t>
              </a:r>
              <a:endParaRPr lang="en-US" sz="1600" b="1" dirty="0"/>
            </a:p>
          </p:txBody>
        </p:sp>
        <p:sp>
          <p:nvSpPr>
            <p:cNvPr id="15" name="TextBox 14"/>
            <p:cNvSpPr txBox="1"/>
            <p:nvPr/>
          </p:nvSpPr>
          <p:spPr>
            <a:xfrm>
              <a:off x="4844600" y="1885991"/>
              <a:ext cx="2230927" cy="338554"/>
            </a:xfrm>
            <a:prstGeom prst="rect">
              <a:avLst/>
            </a:prstGeom>
            <a:noFill/>
          </p:spPr>
          <p:txBody>
            <a:bodyPr wrap="square" rtlCol="0">
              <a:spAutoFit/>
            </a:bodyPr>
            <a:lstStyle/>
            <a:p>
              <a:pPr algn="ctr"/>
              <a:r>
                <a:rPr lang="en-US" sz="1600" b="1" dirty="0" smtClean="0"/>
                <a:t>PKC-</a:t>
              </a:r>
              <a:r>
                <a:rPr lang="en-US" sz="1600" b="1" dirty="0" smtClean="0">
                  <a:latin typeface="Symbol" panose="05050102010706020507" pitchFamily="18" charset="2"/>
                </a:rPr>
                <a:t>a</a:t>
              </a:r>
              <a:r>
                <a:rPr lang="en-US" sz="1600" b="1" dirty="0" smtClean="0"/>
                <a:t> expression</a:t>
              </a:r>
              <a:endParaRPr lang="en-US" sz="1600" b="1" dirty="0"/>
            </a:p>
          </p:txBody>
        </p:sp>
        <p:sp>
          <p:nvSpPr>
            <p:cNvPr id="16" name="TextBox 15"/>
            <p:cNvSpPr txBox="1"/>
            <p:nvPr/>
          </p:nvSpPr>
          <p:spPr>
            <a:xfrm>
              <a:off x="3022591" y="1899639"/>
              <a:ext cx="2018104" cy="338554"/>
            </a:xfrm>
            <a:prstGeom prst="rect">
              <a:avLst/>
            </a:prstGeom>
            <a:noFill/>
          </p:spPr>
          <p:txBody>
            <a:bodyPr wrap="square" rtlCol="0">
              <a:spAutoFit/>
            </a:bodyPr>
            <a:lstStyle/>
            <a:p>
              <a:pPr algn="ctr"/>
              <a:r>
                <a:rPr lang="en-US" sz="1600" b="1" dirty="0" smtClean="0"/>
                <a:t>MMP expression</a:t>
              </a:r>
              <a:endParaRPr lang="en-US" sz="1600" b="1" dirty="0"/>
            </a:p>
          </p:txBody>
        </p:sp>
        <p:sp>
          <p:nvSpPr>
            <p:cNvPr id="17" name="TextBox 16"/>
            <p:cNvSpPr txBox="1"/>
            <p:nvPr/>
          </p:nvSpPr>
          <p:spPr>
            <a:xfrm>
              <a:off x="6504283" y="1899639"/>
              <a:ext cx="2970474" cy="338554"/>
            </a:xfrm>
            <a:prstGeom prst="rect">
              <a:avLst/>
            </a:prstGeom>
            <a:noFill/>
          </p:spPr>
          <p:txBody>
            <a:bodyPr wrap="square" rtlCol="0">
              <a:spAutoFit/>
            </a:bodyPr>
            <a:lstStyle/>
            <a:p>
              <a:pPr algn="ctr"/>
              <a:r>
                <a:rPr lang="en-US" sz="1600" b="1" dirty="0" smtClean="0"/>
                <a:t>MAPK p38 activation</a:t>
              </a:r>
              <a:endParaRPr lang="en-US" sz="1600" b="1" dirty="0"/>
            </a:p>
          </p:txBody>
        </p:sp>
        <p:cxnSp>
          <p:nvCxnSpPr>
            <p:cNvPr id="18" name="Straight Arrow Connector 17"/>
            <p:cNvCxnSpPr/>
            <p:nvPr/>
          </p:nvCxnSpPr>
          <p:spPr>
            <a:xfrm flipV="1">
              <a:off x="2040367" y="3126991"/>
              <a:ext cx="152400" cy="121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158801" y="4555812"/>
              <a:ext cx="152400" cy="1706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378687" y="4751239"/>
              <a:ext cx="152400" cy="121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668784" y="4774660"/>
              <a:ext cx="152400" cy="121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887967" y="4472143"/>
              <a:ext cx="152400" cy="121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094863" y="3218059"/>
              <a:ext cx="152400" cy="121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226287" y="3187579"/>
              <a:ext cx="152400" cy="121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557128" y="3440143"/>
              <a:ext cx="152400" cy="121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8435" y="4200783"/>
              <a:ext cx="1368708" cy="369332"/>
            </a:xfrm>
            <a:prstGeom prst="rect">
              <a:avLst/>
            </a:prstGeom>
          </p:spPr>
          <p:txBody>
            <a:bodyPr wrap="none">
              <a:spAutoFit/>
            </a:bodyPr>
            <a:lstStyle/>
            <a:p>
              <a:r>
                <a:rPr lang="id-ID" b="1" dirty="0"/>
                <a:t>PATIENT </a:t>
              </a:r>
              <a:r>
                <a:rPr lang="en-US" b="1" dirty="0" smtClean="0"/>
                <a:t>B</a:t>
              </a:r>
              <a:endParaRPr lang="en-US" b="1" dirty="0"/>
            </a:p>
          </p:txBody>
        </p:sp>
        <p:sp>
          <p:nvSpPr>
            <p:cNvPr id="27" name="Rectangle 26"/>
            <p:cNvSpPr/>
            <p:nvPr/>
          </p:nvSpPr>
          <p:spPr>
            <a:xfrm>
              <a:off x="28435" y="2879207"/>
              <a:ext cx="1360116" cy="369332"/>
            </a:xfrm>
            <a:prstGeom prst="rect">
              <a:avLst/>
            </a:prstGeom>
          </p:spPr>
          <p:txBody>
            <a:bodyPr wrap="none">
              <a:spAutoFit/>
            </a:bodyPr>
            <a:lstStyle/>
            <a:p>
              <a:r>
                <a:rPr lang="id-ID" b="1" dirty="0"/>
                <a:t>PATIENT A</a:t>
              </a:r>
              <a:endParaRPr lang="en-US" b="1" dirty="0"/>
            </a:p>
          </p:txBody>
        </p:sp>
      </p:grpSp>
      <p:sp>
        <p:nvSpPr>
          <p:cNvPr id="28" name="Rectangle 27"/>
          <p:cNvSpPr/>
          <p:nvPr/>
        </p:nvSpPr>
        <p:spPr>
          <a:xfrm>
            <a:off x="177420" y="4381678"/>
            <a:ext cx="8720920" cy="1754326"/>
          </a:xfrm>
          <a:prstGeom prst="rect">
            <a:avLst/>
          </a:prstGeom>
        </p:spPr>
        <p:txBody>
          <a:bodyPr wrap="square">
            <a:spAutoFit/>
          </a:bodyPr>
          <a:lstStyle/>
          <a:p>
            <a:pPr algn="just" eaLnBrk="1" hangingPunct="1"/>
            <a:r>
              <a:rPr lang="en-US" altLang="en-US" b="1" dirty="0">
                <a:solidFill>
                  <a:schemeClr val="accent4"/>
                </a:solidFill>
                <a:latin typeface="Segoe UI Semibold" panose="020B0702040204020203" pitchFamily="34" charset="0"/>
              </a:rPr>
              <a:t>Representation of immunohistochemistry analysis of MMP1, </a:t>
            </a:r>
            <a:r>
              <a:rPr lang="en-US" altLang="en-US" b="1" dirty="0" smtClean="0">
                <a:solidFill>
                  <a:schemeClr val="accent4"/>
                </a:solidFill>
                <a:latin typeface="Segoe UI Semibold" panose="020B0702040204020203" pitchFamily="34" charset="0"/>
              </a:rPr>
              <a:t>PKC-</a:t>
            </a:r>
            <a:r>
              <a:rPr lang="el-GR" altLang="en-US" b="1" dirty="0" smtClean="0">
                <a:solidFill>
                  <a:schemeClr val="accent4"/>
                </a:solidFill>
                <a:latin typeface="Arial"/>
                <a:cs typeface="Arial"/>
              </a:rPr>
              <a:t>α</a:t>
            </a:r>
            <a:r>
              <a:rPr lang="en-US" altLang="en-US" b="1" dirty="0" smtClean="0">
                <a:solidFill>
                  <a:schemeClr val="accent4"/>
                </a:solidFill>
                <a:latin typeface="Segoe UI Semibold" panose="020B0702040204020203" pitchFamily="34" charset="0"/>
              </a:rPr>
              <a:t> </a:t>
            </a:r>
            <a:r>
              <a:rPr lang="en-US" altLang="en-US" b="1" dirty="0">
                <a:solidFill>
                  <a:schemeClr val="accent4"/>
                </a:solidFill>
                <a:latin typeface="Segoe UI Semibold" panose="020B0702040204020203" pitchFamily="34" charset="0"/>
              </a:rPr>
              <a:t>and MAPK-p38 cutaneous biopsy. Relative expression of MMP1, PKC-</a:t>
            </a:r>
            <a:r>
              <a:rPr lang="en-US" altLang="en-US" b="1" dirty="0">
                <a:solidFill>
                  <a:schemeClr val="accent4"/>
                </a:solidFill>
                <a:latin typeface="Symbol" panose="05050102010706020507" pitchFamily="18" charset="2"/>
              </a:rPr>
              <a:t>a</a:t>
            </a:r>
            <a:r>
              <a:rPr lang="en-US" altLang="en-US" b="1" dirty="0">
                <a:solidFill>
                  <a:schemeClr val="accent4"/>
                </a:solidFill>
                <a:latin typeface="Segoe UI Semibold" panose="020B0702040204020203" pitchFamily="34" charset="0"/>
              </a:rPr>
              <a:t> and MAPK-p38 patient A increases against patient B. However, apoptotic </a:t>
            </a:r>
            <a:r>
              <a:rPr lang="en-US" altLang="en-US" b="1" dirty="0" smtClean="0">
                <a:solidFill>
                  <a:schemeClr val="accent4"/>
                </a:solidFill>
                <a:latin typeface="Segoe UI Semibold" panose="020B0702040204020203" pitchFamily="34" charset="0"/>
              </a:rPr>
              <a:t>cells -</a:t>
            </a:r>
            <a:r>
              <a:rPr lang="en-US" altLang="en-US" b="1" dirty="0">
                <a:solidFill>
                  <a:schemeClr val="accent4"/>
                </a:solidFill>
                <a:latin typeface="Segoe UI Semibold" panose="020B0702040204020203" pitchFamily="34" charset="0"/>
              </a:rPr>
              <a:t> </a:t>
            </a:r>
            <a:r>
              <a:rPr lang="en-US" altLang="en-US" b="1" dirty="0" smtClean="0">
                <a:solidFill>
                  <a:schemeClr val="accent4"/>
                </a:solidFill>
                <a:latin typeface="Segoe UI Semibold" panose="020B0702040204020203" pitchFamily="34" charset="0"/>
              </a:rPr>
              <a:t>analysis with </a:t>
            </a:r>
            <a:r>
              <a:rPr lang="en-US" b="1" dirty="0" smtClean="0">
                <a:solidFill>
                  <a:schemeClr val="accent4"/>
                </a:solidFill>
                <a:hlinkClick r:id="rId10" tooltip="Terminal deoxynucleotidyl transferase"/>
              </a:rPr>
              <a:t>Terminal </a:t>
            </a:r>
            <a:r>
              <a:rPr lang="en-US" b="1" dirty="0" err="1">
                <a:solidFill>
                  <a:schemeClr val="accent4"/>
                </a:solidFill>
                <a:hlinkClick r:id="rId10" tooltip="Terminal deoxynucleotidyl transferase"/>
              </a:rPr>
              <a:t>deoxynucleotidyl</a:t>
            </a:r>
            <a:r>
              <a:rPr lang="en-US" b="1" dirty="0">
                <a:solidFill>
                  <a:schemeClr val="accent4"/>
                </a:solidFill>
                <a:hlinkClick r:id="rId10" tooltip="Terminal deoxynucleotidyl transferase"/>
              </a:rPr>
              <a:t> </a:t>
            </a:r>
            <a:r>
              <a:rPr lang="en-US" b="1" dirty="0" err="1">
                <a:solidFill>
                  <a:schemeClr val="accent4"/>
                </a:solidFill>
                <a:hlinkClick r:id="rId10" tooltip="Terminal deoxynucleotidyl transferase"/>
              </a:rPr>
              <a:t>transferase</a:t>
            </a:r>
            <a:r>
              <a:rPr lang="en-US" b="1" dirty="0">
                <a:solidFill>
                  <a:schemeClr val="accent4"/>
                </a:solidFill>
              </a:rPr>
              <a:t> </a:t>
            </a:r>
            <a:r>
              <a:rPr lang="en-US" b="1" dirty="0" err="1">
                <a:solidFill>
                  <a:schemeClr val="accent4"/>
                </a:solidFill>
              </a:rPr>
              <a:t>dUTP</a:t>
            </a:r>
            <a:r>
              <a:rPr lang="en-US" b="1" dirty="0">
                <a:solidFill>
                  <a:schemeClr val="accent4"/>
                </a:solidFill>
              </a:rPr>
              <a:t> nick end </a:t>
            </a:r>
            <a:r>
              <a:rPr lang="en-US" b="1" dirty="0" smtClean="0">
                <a:solidFill>
                  <a:schemeClr val="accent4"/>
                </a:solidFill>
              </a:rPr>
              <a:t>labeling assay </a:t>
            </a:r>
            <a:r>
              <a:rPr lang="en-US" altLang="en-US" b="1" dirty="0" smtClean="0">
                <a:solidFill>
                  <a:schemeClr val="accent4"/>
                </a:solidFill>
                <a:latin typeface="Segoe UI Semibold" panose="020B0702040204020203" pitchFamily="34" charset="0"/>
              </a:rPr>
              <a:t>(</a:t>
            </a:r>
            <a:r>
              <a:rPr lang="en-US" altLang="en-US" b="1" i="1" dirty="0" smtClean="0">
                <a:solidFill>
                  <a:schemeClr val="accent4"/>
                </a:solidFill>
                <a:latin typeface="Segoe UI Semibold" panose="020B0702040204020203" pitchFamily="34" charset="0"/>
              </a:rPr>
              <a:t>TUNEL assay</a:t>
            </a:r>
            <a:r>
              <a:rPr lang="en-US" altLang="en-US" b="1" dirty="0" smtClean="0">
                <a:solidFill>
                  <a:schemeClr val="accent4"/>
                </a:solidFill>
                <a:latin typeface="Segoe UI Semibold" panose="020B0702040204020203" pitchFamily="34" charset="0"/>
              </a:rPr>
              <a:t>) </a:t>
            </a:r>
            <a:r>
              <a:rPr lang="en-US" altLang="en-US" b="1" dirty="0">
                <a:solidFill>
                  <a:schemeClr val="accent4"/>
                </a:solidFill>
                <a:latin typeface="Segoe UI Semibold" panose="020B0702040204020203" pitchFamily="34" charset="0"/>
              </a:rPr>
              <a:t>– it appears that the number of apoptotic cells showed a tendency to increase patient A to compared </a:t>
            </a:r>
            <a:r>
              <a:rPr lang="en-US" altLang="en-US" b="1" dirty="0" smtClean="0">
                <a:solidFill>
                  <a:schemeClr val="accent4"/>
                </a:solidFill>
                <a:latin typeface="Segoe UI Semibold" panose="020B0702040204020203" pitchFamily="34" charset="0"/>
              </a:rPr>
              <a:t>with patient B.</a:t>
            </a:r>
            <a:endParaRPr lang="en-US" altLang="en-US" b="1" dirty="0">
              <a:solidFill>
                <a:schemeClr val="accent4"/>
              </a:solidFill>
              <a:latin typeface="Segoe UI Semibold" panose="020B0702040204020203"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Summary </a:t>
            </a:r>
            <a:endParaRPr lang="id-ID" b="1" dirty="0"/>
          </a:p>
        </p:txBody>
      </p:sp>
      <p:sp>
        <p:nvSpPr>
          <p:cNvPr id="3" name="Content Placeholder 2"/>
          <p:cNvSpPr>
            <a:spLocks noGrp="1"/>
          </p:cNvSpPr>
          <p:nvPr>
            <p:ph idx="1"/>
          </p:nvPr>
        </p:nvSpPr>
        <p:spPr/>
        <p:txBody>
          <a:bodyPr/>
          <a:lstStyle/>
          <a:p>
            <a:r>
              <a:rPr lang="en-US" dirty="0" smtClean="0"/>
              <a:t>It is important to distinguish</a:t>
            </a:r>
            <a:r>
              <a:rPr lang="id-ID" dirty="0" smtClean="0"/>
              <a:t> </a:t>
            </a:r>
            <a:r>
              <a:rPr lang="en-US" dirty="0" smtClean="0"/>
              <a:t>between natural skin aging and </a:t>
            </a:r>
            <a:r>
              <a:rPr lang="en-US" dirty="0" err="1" smtClean="0"/>
              <a:t>photoaging</a:t>
            </a:r>
            <a:r>
              <a:rPr lang="en-US" dirty="0" smtClean="0"/>
              <a:t>.</a:t>
            </a:r>
          </a:p>
          <a:p>
            <a:r>
              <a:rPr lang="id-ID" dirty="0" smtClean="0"/>
              <a:t>Knowledge about the mechanisms underlying these processes </a:t>
            </a:r>
            <a:r>
              <a:rPr lang="en-US" dirty="0" smtClean="0"/>
              <a:t>can be utilized for developing future</a:t>
            </a:r>
            <a:r>
              <a:rPr lang="id-ID" dirty="0" smtClean="0"/>
              <a:t> </a:t>
            </a:r>
            <a:r>
              <a:rPr lang="en-US" dirty="0" smtClean="0"/>
              <a:t>therapies</a:t>
            </a:r>
            <a:endParaRPr lang="id-ID" dirty="0" smtClean="0"/>
          </a:p>
          <a:p>
            <a:r>
              <a:rPr lang="en-US" dirty="0" smtClean="0"/>
              <a:t>Educating patients is essential,</a:t>
            </a:r>
            <a:r>
              <a:rPr lang="id-ID" dirty="0" smtClean="0"/>
              <a:t> </a:t>
            </a:r>
            <a:r>
              <a:rPr lang="en-US" dirty="0" smtClean="0"/>
              <a:t>as sunscreens and sun protection</a:t>
            </a:r>
            <a:r>
              <a:rPr lang="id-ID" dirty="0" smtClean="0"/>
              <a:t> </a:t>
            </a:r>
            <a:r>
              <a:rPr lang="en-US" dirty="0" smtClean="0"/>
              <a:t>can prevent many of the changes</a:t>
            </a:r>
            <a:r>
              <a:rPr lang="id-ID" dirty="0" smtClean="0"/>
              <a:t> associated with photoaging</a:t>
            </a:r>
          </a:p>
          <a:p>
            <a:r>
              <a:rPr lang="id-ID" dirty="0" smtClean="0"/>
              <a:t>Many </a:t>
            </a:r>
            <a:r>
              <a:rPr lang="en-US" dirty="0" smtClean="0"/>
              <a:t>treatments are available to treat </a:t>
            </a:r>
            <a:r>
              <a:rPr lang="en-US" dirty="0" err="1" smtClean="0"/>
              <a:t>photoaged</a:t>
            </a:r>
            <a:r>
              <a:rPr lang="id-ID" dirty="0" smtClean="0"/>
              <a:t> </a:t>
            </a:r>
            <a:r>
              <a:rPr lang="en-US" dirty="0" smtClean="0"/>
              <a:t>skin; however, the best treatment</a:t>
            </a:r>
            <a:r>
              <a:rPr lang="id-ID" dirty="0" smtClean="0"/>
              <a:t> is prevention.</a:t>
            </a:r>
            <a:endParaRPr lang="id-ID"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thanxstar.gif"/>
          <p:cNvPicPr>
            <a:picLocks noChangeAspect="1"/>
          </p:cNvPicPr>
          <p:nvPr/>
        </p:nvPicPr>
        <p:blipFill>
          <a:blip r:embed="rId2"/>
          <a:stretch>
            <a:fillRect/>
          </a:stretch>
        </p:blipFill>
        <p:spPr>
          <a:xfrm>
            <a:off x="337625" y="1151420"/>
            <a:ext cx="8539089" cy="459299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2701924" y="2130425"/>
            <a:ext cx="6442075" cy="1470025"/>
          </a:xfrm>
        </p:spPr>
        <p:txBody>
          <a:bodyPr/>
          <a:lstStyle/>
          <a:p>
            <a:r>
              <a:rPr lang="id-ID" b="1" dirty="0" smtClean="0"/>
              <a:t>PREMATURE AGING INDUCED BY SUNLIGHT</a:t>
            </a:r>
            <a:r>
              <a:rPr lang="id-ID" dirty="0" smtClean="0"/>
              <a:t/>
            </a:r>
            <a:br>
              <a:rPr lang="id-ID" dirty="0" smtClean="0"/>
            </a:br>
            <a:endParaRPr lang="id-ID" dirty="0"/>
          </a:p>
        </p:txBody>
      </p:sp>
      <p:sp>
        <p:nvSpPr>
          <p:cNvPr id="64515" name="Rectangle 3"/>
          <p:cNvSpPr>
            <a:spLocks noGrp="1" noChangeArrowheads="1"/>
          </p:cNvSpPr>
          <p:nvPr>
            <p:ph type="subTitle" idx="1"/>
          </p:nvPr>
        </p:nvSpPr>
        <p:spPr/>
        <p:txBody>
          <a:bodyPr/>
          <a:lstStyle/>
          <a:p>
            <a:r>
              <a:rPr lang="id-ID" dirty="0" smtClean="0"/>
              <a:t>Dhelya Widasmara</a:t>
            </a:r>
            <a:endParaRPr lang="id-ID"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625797" y="960796"/>
            <a:ext cx="6091186" cy="5370723"/>
          </a:xfrm>
          <a:prstGeom prst="rect">
            <a:avLst/>
          </a:prstGeom>
          <a:noFill/>
          <a:ln w="9525">
            <a:noFill/>
            <a:miter lim="800000"/>
            <a:headEnd/>
            <a:tailEnd/>
          </a:ln>
          <a:effectLst/>
        </p:spPr>
      </p:pic>
      <p:sp>
        <p:nvSpPr>
          <p:cNvPr id="5" name="TextBox 4"/>
          <p:cNvSpPr txBox="1"/>
          <p:nvPr/>
        </p:nvSpPr>
        <p:spPr>
          <a:xfrm>
            <a:off x="1621007" y="263230"/>
            <a:ext cx="5838458" cy="523220"/>
          </a:xfrm>
          <a:prstGeom prst="rect">
            <a:avLst/>
          </a:prstGeom>
          <a:noFill/>
        </p:spPr>
        <p:txBody>
          <a:bodyPr wrap="none" rtlCol="0">
            <a:spAutoFit/>
          </a:bodyPr>
          <a:lstStyle/>
          <a:p>
            <a:r>
              <a:rPr lang="id-ID" sz="2800" b="1" dirty="0" smtClean="0">
                <a:latin typeface="Comic Sans MS" pitchFamily="66" charset="0"/>
              </a:rPr>
              <a:t>The  pathogenesis of photoaging</a:t>
            </a:r>
            <a:endParaRPr lang="id-ID" sz="2800" b="1" dirty="0">
              <a:latin typeface="Comic Sans MS" pitchFamily="66" charset="0"/>
            </a:endParaRPr>
          </a:p>
        </p:txBody>
      </p:sp>
      <p:pic>
        <p:nvPicPr>
          <p:cNvPr id="4099" name="Picture 3"/>
          <p:cNvPicPr>
            <a:picLocks noChangeAspect="1" noChangeArrowheads="1"/>
          </p:cNvPicPr>
          <p:nvPr/>
        </p:nvPicPr>
        <p:blipFill>
          <a:blip r:embed="rId3"/>
          <a:srcRect/>
          <a:stretch>
            <a:fillRect/>
          </a:stretch>
        </p:blipFill>
        <p:spPr bwMode="auto">
          <a:xfrm>
            <a:off x="3109963" y="6504815"/>
            <a:ext cx="5972175" cy="30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6985" y="488520"/>
            <a:ext cx="8936182" cy="6229638"/>
          </a:xfrm>
          <a:prstGeom prst="rect">
            <a:avLst/>
          </a:prstGeom>
          <a:noFill/>
          <a:ln w="9525">
            <a:noFill/>
            <a:miter lim="800000"/>
            <a:headEnd/>
            <a:tailEnd/>
          </a:ln>
          <a:effectLst/>
        </p:spPr>
      </p:pic>
      <p:sp>
        <p:nvSpPr>
          <p:cNvPr id="5" name="TextBox 4"/>
          <p:cNvSpPr txBox="1"/>
          <p:nvPr/>
        </p:nvSpPr>
        <p:spPr>
          <a:xfrm>
            <a:off x="2272175" y="0"/>
            <a:ext cx="5527933" cy="523220"/>
          </a:xfrm>
          <a:prstGeom prst="rect">
            <a:avLst/>
          </a:prstGeom>
          <a:noFill/>
        </p:spPr>
        <p:txBody>
          <a:bodyPr wrap="square" rtlCol="0">
            <a:spAutoFit/>
          </a:bodyPr>
          <a:lstStyle/>
          <a:p>
            <a:r>
              <a:rPr lang="id-ID" sz="2800" dirty="0" smtClean="0"/>
              <a:t>Mechanism of skin photoageing</a:t>
            </a:r>
            <a:endParaRPr lang="id-ID"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745" y="41565"/>
            <a:ext cx="7370619" cy="523220"/>
          </a:xfrm>
          <a:prstGeom prst="rect">
            <a:avLst/>
          </a:prstGeom>
          <a:noFill/>
        </p:spPr>
        <p:txBody>
          <a:bodyPr wrap="square" rtlCol="0">
            <a:spAutoFit/>
          </a:bodyPr>
          <a:lstStyle/>
          <a:p>
            <a:r>
              <a:rPr lang="id-ID" sz="2800" b="1" dirty="0" smtClean="0">
                <a:latin typeface="Comic Sans MS" pitchFamily="66" charset="0"/>
              </a:rPr>
              <a:t>Mechanism of  intrinsic skin photoageing</a:t>
            </a:r>
            <a:endParaRPr lang="id-ID" sz="2800" b="1" dirty="0">
              <a:latin typeface="Comic Sans MS" pitchFamily="66" charset="0"/>
            </a:endParaRPr>
          </a:p>
        </p:txBody>
      </p:sp>
      <p:pic>
        <p:nvPicPr>
          <p:cNvPr id="5" name="Picture 2"/>
          <p:cNvPicPr>
            <a:picLocks noChangeAspect="1" noChangeArrowheads="1"/>
          </p:cNvPicPr>
          <p:nvPr/>
        </p:nvPicPr>
        <p:blipFill>
          <a:blip r:embed="rId2"/>
          <a:srcRect/>
          <a:stretch>
            <a:fillRect/>
          </a:stretch>
        </p:blipFill>
        <p:spPr bwMode="auto">
          <a:xfrm>
            <a:off x="597284" y="955964"/>
            <a:ext cx="7445826" cy="55983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690192" y="1163781"/>
            <a:ext cx="4516615" cy="5620953"/>
          </a:xfrm>
          <a:prstGeom prst="rect">
            <a:avLst/>
          </a:prstGeom>
          <a:noFill/>
          <a:ln w="9525">
            <a:noFill/>
            <a:miter lim="800000"/>
            <a:headEnd/>
            <a:tailEnd/>
          </a:ln>
          <a:effectLst/>
        </p:spPr>
      </p:pic>
      <p:sp>
        <p:nvSpPr>
          <p:cNvPr id="6" name="TextBox 5"/>
          <p:cNvSpPr txBox="1"/>
          <p:nvPr/>
        </p:nvSpPr>
        <p:spPr>
          <a:xfrm>
            <a:off x="277091" y="180110"/>
            <a:ext cx="8520545" cy="954107"/>
          </a:xfrm>
          <a:prstGeom prst="rect">
            <a:avLst/>
          </a:prstGeom>
          <a:noFill/>
        </p:spPr>
        <p:txBody>
          <a:bodyPr wrap="square" rtlCol="0">
            <a:spAutoFit/>
          </a:bodyPr>
          <a:lstStyle/>
          <a:p>
            <a:pPr algn="ctr"/>
            <a:r>
              <a:rPr lang="id-ID" sz="2800" b="1" dirty="0" smtClean="0">
                <a:latin typeface="Comic Sans MS" pitchFamily="66" charset="0"/>
              </a:rPr>
              <a:t>Hypothetical common mechanism</a:t>
            </a:r>
          </a:p>
          <a:p>
            <a:pPr algn="ctr"/>
            <a:r>
              <a:rPr lang="id-ID" sz="2800" b="1" dirty="0" smtClean="0">
                <a:latin typeface="Comic Sans MS" pitchFamily="66" charset="0"/>
              </a:rPr>
              <a:t> for intrinsic ageing &amp; photoageing</a:t>
            </a:r>
            <a:endParaRPr lang="id-ID" sz="2800" b="1" dirty="0">
              <a:latin typeface="Comic Sans MS" pitchFamily="66" charset="0"/>
            </a:endParaRPr>
          </a:p>
        </p:txBody>
      </p:sp>
      <p:pic>
        <p:nvPicPr>
          <p:cNvPr id="3076" name="Picture 4"/>
          <p:cNvPicPr>
            <a:picLocks noChangeAspect="1" noChangeArrowheads="1"/>
          </p:cNvPicPr>
          <p:nvPr/>
        </p:nvPicPr>
        <p:blipFill>
          <a:blip r:embed="rId3"/>
          <a:srcRect/>
          <a:stretch>
            <a:fillRect/>
          </a:stretch>
        </p:blipFill>
        <p:spPr bwMode="auto">
          <a:xfrm>
            <a:off x="6276975" y="6524625"/>
            <a:ext cx="2867025" cy="333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latin typeface="Baskerville Old Face" pitchFamily="18" charset="0"/>
              </a:rPr>
              <a:t>Lets Meet again at Cosmetology-2015</a:t>
            </a:r>
            <a:endParaRPr lang="en-US" sz="3600" b="1" dirty="0">
              <a:latin typeface="Baskerville Old Face" pitchFamily="18" charset="0"/>
            </a:endParaRPr>
          </a:p>
        </p:txBody>
      </p:sp>
      <p:sp>
        <p:nvSpPr>
          <p:cNvPr id="3" name="Content Placeholder 2"/>
          <p:cNvSpPr>
            <a:spLocks noGrp="1"/>
          </p:cNvSpPr>
          <p:nvPr>
            <p:ph idx="1"/>
          </p:nvPr>
        </p:nvSpPr>
        <p:spPr>
          <a:xfrm>
            <a:off x="642938" y="1714500"/>
            <a:ext cx="8001000" cy="3643313"/>
          </a:xfrm>
          <a:ln w="19050">
            <a:solidFill>
              <a:srgbClr val="002060"/>
            </a:solidFill>
          </a:ln>
        </p:spPr>
        <p:txBody>
          <a:bodyPr>
            <a:normAutofit/>
          </a:bodyPr>
          <a:lstStyle/>
          <a:p>
            <a:pPr algn="ctr">
              <a:buFont typeface="Arial" charset="0"/>
              <a:buNone/>
              <a:defRPr/>
            </a:pPr>
            <a:r>
              <a:rPr lang="en-US" sz="2800" b="1" dirty="0" smtClean="0"/>
              <a:t>4</a:t>
            </a:r>
            <a:r>
              <a:rPr lang="en-US" sz="2800" b="1" baseline="30000" dirty="0" smtClean="0"/>
              <a:t>th</a:t>
            </a:r>
            <a:r>
              <a:rPr lang="en-US" sz="2800" b="1" dirty="0"/>
              <a:t> International Conference and Expo </a:t>
            </a:r>
            <a:endParaRPr lang="en-US" sz="2800" b="1" dirty="0" smtClean="0"/>
          </a:p>
          <a:p>
            <a:pPr algn="ctr">
              <a:buFont typeface="Arial" charset="0"/>
              <a:buNone/>
              <a:defRPr/>
            </a:pPr>
            <a:r>
              <a:rPr lang="en-US" sz="2800" b="1" dirty="0" smtClean="0"/>
              <a:t>On</a:t>
            </a:r>
            <a:r>
              <a:rPr lang="en-US" sz="2800" b="1" dirty="0"/>
              <a:t/>
            </a:r>
            <a:br>
              <a:rPr lang="en-US" sz="2800" b="1" dirty="0"/>
            </a:br>
            <a:r>
              <a:rPr lang="en-US" sz="2800" b="1" dirty="0"/>
              <a:t>Cosmetology &amp; </a:t>
            </a:r>
            <a:r>
              <a:rPr lang="en-US" sz="2800" b="1" dirty="0" smtClean="0"/>
              <a:t>Trichology</a:t>
            </a:r>
          </a:p>
          <a:p>
            <a:pPr algn="ctr">
              <a:buFont typeface="Arial" charset="0"/>
              <a:buNone/>
              <a:defRPr/>
            </a:pPr>
            <a:r>
              <a:rPr lang="en-US" sz="2400" b="1" dirty="0" smtClean="0">
                <a:solidFill>
                  <a:schemeClr val="accent2">
                    <a:lumMod val="50000"/>
                  </a:schemeClr>
                </a:solidFill>
                <a:effectLst>
                  <a:outerShdw blurRad="38100" dist="38100" dir="2700000" algn="tl">
                    <a:srgbClr val="000000">
                      <a:alpha val="43137"/>
                    </a:srgbClr>
                  </a:outerShdw>
                </a:effectLst>
                <a:latin typeface="Arial Black" pitchFamily="34" charset="0"/>
              </a:rPr>
              <a:t>June 22-24, </a:t>
            </a:r>
            <a:r>
              <a:rPr lang="en-US" sz="2400" b="1" smtClean="0">
                <a:solidFill>
                  <a:schemeClr val="accent2">
                    <a:lumMod val="50000"/>
                  </a:schemeClr>
                </a:solidFill>
                <a:effectLst>
                  <a:outerShdw blurRad="38100" dist="38100" dir="2700000" algn="tl">
                    <a:srgbClr val="000000">
                      <a:alpha val="43137"/>
                    </a:srgbClr>
                  </a:outerShdw>
                </a:effectLst>
                <a:latin typeface="Arial Black" pitchFamily="34" charset="0"/>
              </a:rPr>
              <a:t>2015 </a:t>
            </a:r>
            <a:r>
              <a:rPr lang="en-US" b="1">
                <a:solidFill>
                  <a:schemeClr val="accent2">
                    <a:lumMod val="50000"/>
                  </a:schemeClr>
                </a:solidFill>
                <a:effectLst>
                  <a:outerShdw blurRad="38100" dist="38100" dir="2700000" algn="tl">
                    <a:srgbClr val="000000">
                      <a:alpha val="43137"/>
                    </a:srgbClr>
                  </a:outerShdw>
                </a:effectLst>
                <a:latin typeface="Arial Black" pitchFamily="34" charset="0"/>
              </a:rPr>
              <a:t>Philadelphia, </a:t>
            </a:r>
            <a:r>
              <a:rPr lang="en-US" sz="2400" b="1" dirty="0" smtClean="0">
                <a:solidFill>
                  <a:schemeClr val="accent2">
                    <a:lumMod val="50000"/>
                  </a:schemeClr>
                </a:solidFill>
                <a:effectLst>
                  <a:outerShdw blurRad="38100" dist="38100" dir="2700000" algn="tl">
                    <a:srgbClr val="000000">
                      <a:alpha val="43137"/>
                    </a:srgbClr>
                  </a:outerShdw>
                </a:effectLst>
                <a:latin typeface="Arial Black" pitchFamily="34" charset="0"/>
              </a:rPr>
              <a:t>USA</a:t>
            </a:r>
          </a:p>
          <a:p>
            <a:pPr algn="ctr">
              <a:buFont typeface="Arial" charset="0"/>
              <a:buNone/>
              <a:defRPr/>
            </a:pPr>
            <a:r>
              <a:rPr lang="en-US" sz="2400" b="1" dirty="0" smtClean="0">
                <a:solidFill>
                  <a:srgbClr val="C00000"/>
                </a:solidFill>
                <a:effectLst>
                  <a:outerShdw blurRad="38100" dist="38100" dir="2700000" algn="tl">
                    <a:srgbClr val="000000">
                      <a:alpha val="43137"/>
                    </a:srgbClr>
                  </a:outerShdw>
                </a:effectLst>
              </a:rPr>
              <a:t>Theme: </a:t>
            </a:r>
            <a:r>
              <a:rPr lang="en-US" sz="2400" dirty="0"/>
              <a:t>Cosmetology and Trichology: Tracking and Tackling its </a:t>
            </a:r>
            <a:r>
              <a:rPr lang="en-US" sz="2400" dirty="0" smtClean="0"/>
              <a:t>Consequences</a:t>
            </a:r>
          </a:p>
          <a:p>
            <a:pPr algn="ctr">
              <a:buFont typeface="Arial" charset="0"/>
              <a:buNone/>
              <a:defRPr/>
            </a:pPr>
            <a:r>
              <a:rPr lang="en-US" sz="2400" b="1" i="1" dirty="0">
                <a:effectLst>
                  <a:outerShdw blurRad="38100" dist="38100" dir="2700000" algn="tl">
                    <a:srgbClr val="000000">
                      <a:alpha val="43137"/>
                    </a:srgbClr>
                  </a:outerShdw>
                </a:effectLst>
              </a:rPr>
              <a:t>Website</a:t>
            </a:r>
            <a:r>
              <a:rPr lang="en-US" sz="2400" b="1" i="1"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hlinkClick r:id="rId2"/>
              </a:rPr>
              <a:t>http</a:t>
            </a:r>
            <a:r>
              <a:rPr lang="en-US" sz="2400" b="1" i="1" dirty="0">
                <a:effectLst>
                  <a:outerShdw blurRad="38100" dist="38100" dir="2700000" algn="tl">
                    <a:srgbClr val="000000">
                      <a:alpha val="43137"/>
                    </a:srgbClr>
                  </a:outerShdw>
                </a:effectLst>
                <a:hlinkClick r:id="rId2"/>
              </a:rPr>
              <a:t>://cosmetology-trichology.conferenceseries.com</a:t>
            </a:r>
            <a:r>
              <a:rPr lang="en-US" sz="2400" b="1" i="1" dirty="0" smtClean="0">
                <a:effectLst>
                  <a:outerShdw blurRad="38100" dist="38100" dir="2700000" algn="tl">
                    <a:srgbClr val="000000">
                      <a:alpha val="43137"/>
                    </a:srgbClr>
                  </a:outerShdw>
                </a:effectLst>
                <a:hlinkClick r:id="rId2"/>
              </a:rPr>
              <a:t>/</a:t>
            </a:r>
            <a:endParaRPr lang="en-US" sz="2400" b="1" i="1" dirty="0" smtClean="0">
              <a:effectLst>
                <a:outerShdw blurRad="38100" dist="38100" dir="2700000" algn="tl">
                  <a:srgbClr val="000000">
                    <a:alpha val="43137"/>
                  </a:srgbClr>
                </a:outerShdw>
              </a:effectLst>
            </a:endParaRPr>
          </a:p>
          <a:p>
            <a:pPr algn="ctr">
              <a:buFont typeface="Arial" charset="0"/>
              <a:buNone/>
              <a:defRPr/>
            </a:pP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3305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ctrTitle"/>
          </p:nvPr>
        </p:nvSpPr>
        <p:spPr/>
        <p:txBody>
          <a:bodyPr/>
          <a:lstStyle/>
          <a:p>
            <a:r>
              <a:rPr lang="id-ID" b="1" dirty="0" smtClean="0"/>
              <a:t>INTRODUCTION</a:t>
            </a:r>
            <a:endParaRPr lang="id-ID" b="1" dirty="0"/>
          </a:p>
        </p:txBody>
      </p:sp>
      <p:sp>
        <p:nvSpPr>
          <p:cNvPr id="66565" name="Rectangle 5"/>
          <p:cNvSpPr>
            <a:spLocks noGrp="1" noChangeArrowheads="1"/>
          </p:cNvSpPr>
          <p:nvPr>
            <p:ph type="subTitle" idx="1"/>
          </p:nvPr>
        </p:nvSpPr>
        <p:spPr/>
        <p:txBody>
          <a:bodyPr/>
          <a:lstStyle/>
          <a:p>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800" b="1" dirty="0" smtClean="0"/>
              <a:t>AGING</a:t>
            </a:r>
            <a:r>
              <a:rPr lang="en-US" sz="4800" b="1" dirty="0" smtClean="0"/>
              <a:t> </a:t>
            </a:r>
            <a:endParaRPr lang="en-US" sz="4800" b="1" dirty="0"/>
          </a:p>
        </p:txBody>
      </p:sp>
      <p:sp>
        <p:nvSpPr>
          <p:cNvPr id="5" name="Content Placeholder 4"/>
          <p:cNvSpPr>
            <a:spLocks noGrp="1"/>
          </p:cNvSpPr>
          <p:nvPr>
            <p:ph idx="1"/>
          </p:nvPr>
        </p:nvSpPr>
        <p:spPr>
          <a:xfrm>
            <a:off x="441545" y="1557997"/>
            <a:ext cx="8702455" cy="4525963"/>
          </a:xfrm>
        </p:spPr>
        <p:txBody>
          <a:bodyPr/>
          <a:lstStyle/>
          <a:p>
            <a:r>
              <a:rPr lang="id-ID" dirty="0" smtClean="0"/>
              <a:t>A</a:t>
            </a:r>
            <a:r>
              <a:rPr lang="en-US" dirty="0" smtClean="0"/>
              <a:t> “biological reality</a:t>
            </a:r>
            <a:r>
              <a:rPr lang="id-ID" dirty="0" smtClean="0"/>
              <a:t>” </a:t>
            </a:r>
            <a:r>
              <a:rPr lang="id-ID" dirty="0" smtClean="0">
                <a:latin typeface="Times New Roman"/>
                <a:cs typeface="Times New Roman"/>
              </a:rPr>
              <a:t>→ </a:t>
            </a:r>
            <a:r>
              <a:rPr lang="en-US" dirty="0" smtClean="0"/>
              <a:t>its own dynamic</a:t>
            </a:r>
            <a:r>
              <a:rPr lang="id-ID" dirty="0" smtClean="0"/>
              <a:t> </a:t>
            </a:r>
            <a:r>
              <a:rPr lang="en-US" dirty="0" smtClean="0"/>
              <a:t>beyond human control</a:t>
            </a:r>
            <a:endParaRPr lang="id-ID" dirty="0" smtClean="0"/>
          </a:p>
          <a:p>
            <a:r>
              <a:rPr lang="id-ID" dirty="0" smtClean="0"/>
              <a:t>C</a:t>
            </a:r>
            <a:r>
              <a:rPr lang="en-US" dirty="0" err="1" smtClean="0"/>
              <a:t>omplex</a:t>
            </a:r>
            <a:r>
              <a:rPr lang="en-US" dirty="0" smtClean="0"/>
              <a:t> process</a:t>
            </a:r>
            <a:r>
              <a:rPr lang="id-ID" dirty="0" smtClean="0"/>
              <a:t> </a:t>
            </a:r>
            <a:r>
              <a:rPr lang="id-ID" dirty="0" smtClean="0">
                <a:latin typeface="Times New Roman"/>
                <a:cs typeface="Times New Roman"/>
              </a:rPr>
              <a:t>→ </a:t>
            </a:r>
            <a:r>
              <a:rPr lang="en-US" dirty="0" smtClean="0"/>
              <a:t>progressive functional decline due to the</a:t>
            </a:r>
            <a:r>
              <a:rPr lang="id-ID" dirty="0" smtClean="0"/>
              <a:t> </a:t>
            </a:r>
            <a:r>
              <a:rPr lang="en-US" dirty="0" smtClean="0"/>
              <a:t>accumulation of molecular damage over time</a:t>
            </a:r>
            <a:endParaRPr lang="id-ID" dirty="0" smtClean="0"/>
          </a:p>
          <a:p>
            <a:r>
              <a:rPr lang="en-US" dirty="0" smtClean="0"/>
              <a:t>Human</a:t>
            </a:r>
            <a:r>
              <a:rPr lang="id-ID" dirty="0" smtClean="0"/>
              <a:t> </a:t>
            </a:r>
            <a:r>
              <a:rPr lang="en-US" dirty="0" smtClean="0"/>
              <a:t>skin like all other organs</a:t>
            </a:r>
            <a:r>
              <a:rPr lang="id-ID" dirty="0" smtClean="0"/>
              <a:t> </a:t>
            </a:r>
            <a:r>
              <a:rPr lang="id-ID" dirty="0" smtClean="0">
                <a:latin typeface="Times New Roman"/>
                <a:cs typeface="Times New Roman"/>
              </a:rPr>
              <a:t>→ </a:t>
            </a:r>
            <a:r>
              <a:rPr lang="en-US" dirty="0" smtClean="0"/>
              <a:t>chronological aging</a:t>
            </a:r>
            <a:r>
              <a:rPr lang="id-ID" dirty="0" smtClean="0"/>
              <a:t> </a:t>
            </a:r>
            <a:r>
              <a:rPr lang="en-US" dirty="0" smtClean="0"/>
              <a:t>and aging as a consequence of environmental </a:t>
            </a:r>
            <a:r>
              <a:rPr lang="en-US" dirty="0" err="1" smtClean="0"/>
              <a:t>damag</a:t>
            </a:r>
            <a:r>
              <a:rPr lang="id-ID" dirty="0" smtClean="0"/>
              <a:t>e </a:t>
            </a:r>
            <a:r>
              <a:rPr lang="en-US" dirty="0" smtClean="0"/>
              <a:t>(</a:t>
            </a:r>
            <a:r>
              <a:rPr lang="en-US" dirty="0" err="1" smtClean="0"/>
              <a:t>photoaging</a:t>
            </a:r>
            <a:r>
              <a:rPr lang="en-US" dirty="0" smtClean="0"/>
              <a:t>)</a:t>
            </a:r>
            <a:endParaRPr lang="id-ID" dirty="0" smtClean="0"/>
          </a:p>
          <a:p>
            <a:r>
              <a:rPr lang="en-US" dirty="0" smtClean="0"/>
              <a:t>Aging skin has a marked susceptibility to</a:t>
            </a:r>
            <a:r>
              <a:rPr lang="id-ID" dirty="0" smtClean="0"/>
              <a:t> </a:t>
            </a:r>
            <a:r>
              <a:rPr lang="en-US" dirty="0" smtClean="0"/>
              <a:t>dermatologic disorders </a:t>
            </a:r>
            <a:r>
              <a:rPr lang="en-US" dirty="0" smtClean="0">
                <a:latin typeface="Times New Roman"/>
                <a:cs typeface="Times New Roman"/>
              </a:rPr>
              <a:t>→</a:t>
            </a:r>
            <a:r>
              <a:rPr lang="id-ID" dirty="0" smtClean="0">
                <a:latin typeface="Times New Roman"/>
                <a:cs typeface="Times New Roman"/>
              </a:rPr>
              <a:t> </a:t>
            </a:r>
            <a:r>
              <a:rPr lang="en-US" dirty="0" smtClean="0"/>
              <a:t>structural and physiologic</a:t>
            </a:r>
            <a:r>
              <a:rPr lang="id-ID" dirty="0" smtClean="0"/>
              <a:t> </a:t>
            </a:r>
            <a:r>
              <a:rPr lang="en-US" dirty="0" smtClean="0"/>
              <a:t>changes </a:t>
            </a:r>
            <a:r>
              <a:rPr lang="en-US" dirty="0" smtClean="0">
                <a:latin typeface="Times New Roman"/>
                <a:cs typeface="Times New Roman"/>
              </a:rPr>
              <a:t>→</a:t>
            </a:r>
            <a:r>
              <a:rPr lang="id-ID" dirty="0" smtClean="0">
                <a:latin typeface="Times New Roman"/>
                <a:cs typeface="Times New Roman"/>
              </a:rPr>
              <a:t> </a:t>
            </a:r>
            <a:r>
              <a:rPr lang="en-US" dirty="0" smtClean="0"/>
              <a:t>consequence of intrinsic and</a:t>
            </a:r>
            <a:r>
              <a:rPr lang="id-ID" dirty="0" smtClean="0"/>
              <a:t> </a:t>
            </a:r>
            <a:r>
              <a:rPr lang="en-US" dirty="0" smtClean="0"/>
              <a:t>extrinsic aging</a:t>
            </a:r>
            <a:endParaRPr lang="id-ID"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800" b="1" dirty="0" smtClean="0"/>
              <a:t>PHOTOAGING</a:t>
            </a:r>
            <a:endParaRPr lang="en-US" sz="4800" b="1" dirty="0"/>
          </a:p>
        </p:txBody>
      </p:sp>
      <p:graphicFrame>
        <p:nvGraphicFramePr>
          <p:cNvPr id="4" name="Content Placeholder 3"/>
          <p:cNvGraphicFramePr>
            <a:graphicFrameLocks noGrp="1"/>
          </p:cNvGraphicFramePr>
          <p:nvPr>
            <p:ph idx="1"/>
          </p:nvPr>
        </p:nvGraphicFramePr>
        <p:xfrm>
          <a:off x="455613" y="1600200"/>
          <a:ext cx="82264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2936" y="1542758"/>
            <a:ext cx="2086707" cy="942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t>Aging</a:t>
            </a:r>
            <a:endParaRPr lang="id-ID" sz="3200" b="1" dirty="0"/>
          </a:p>
        </p:txBody>
      </p:sp>
      <p:sp>
        <p:nvSpPr>
          <p:cNvPr id="9" name="Rectangle 8"/>
          <p:cNvSpPr/>
          <p:nvPr/>
        </p:nvSpPr>
        <p:spPr>
          <a:xfrm>
            <a:off x="2752580" y="332936"/>
            <a:ext cx="2647070" cy="942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t>Genes</a:t>
            </a:r>
            <a:endParaRPr lang="id-ID" sz="3200" b="1" dirty="0"/>
          </a:p>
        </p:txBody>
      </p:sp>
      <p:sp>
        <p:nvSpPr>
          <p:cNvPr id="10" name="Rectangle 9"/>
          <p:cNvSpPr/>
          <p:nvPr/>
        </p:nvSpPr>
        <p:spPr>
          <a:xfrm>
            <a:off x="2822918" y="2147668"/>
            <a:ext cx="2647070" cy="942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t>Environment</a:t>
            </a:r>
            <a:endParaRPr lang="id-ID" sz="2400" b="1" dirty="0"/>
          </a:p>
        </p:txBody>
      </p:sp>
      <p:sp>
        <p:nvSpPr>
          <p:cNvPr id="11" name="Rectangle 10"/>
          <p:cNvSpPr/>
          <p:nvPr/>
        </p:nvSpPr>
        <p:spPr>
          <a:xfrm>
            <a:off x="6016284" y="1416148"/>
            <a:ext cx="2647070" cy="942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t>Pollutan</a:t>
            </a:r>
            <a:r>
              <a:rPr lang="en-US" sz="3200" b="1" dirty="0" err="1" smtClean="0"/>
              <a:t>ts</a:t>
            </a:r>
            <a:endParaRPr lang="id-ID" sz="3200" b="1" dirty="0"/>
          </a:p>
        </p:txBody>
      </p:sp>
      <p:sp>
        <p:nvSpPr>
          <p:cNvPr id="12" name="Rectangle 11"/>
          <p:cNvSpPr/>
          <p:nvPr/>
        </p:nvSpPr>
        <p:spPr>
          <a:xfrm>
            <a:off x="6030352" y="2527495"/>
            <a:ext cx="2647070" cy="942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t>Sun</a:t>
            </a:r>
            <a:r>
              <a:rPr lang="en-US" sz="3200" b="1" dirty="0" smtClean="0"/>
              <a:t>light</a:t>
            </a:r>
            <a:r>
              <a:rPr lang="id-ID" sz="3200" b="1" dirty="0" smtClean="0"/>
              <a:t> Exposure</a:t>
            </a:r>
            <a:endParaRPr lang="id-ID" sz="3200" b="1" dirty="0"/>
          </a:p>
        </p:txBody>
      </p:sp>
      <p:sp>
        <p:nvSpPr>
          <p:cNvPr id="15" name="Rectangle 14"/>
          <p:cNvSpPr/>
          <p:nvPr/>
        </p:nvSpPr>
        <p:spPr>
          <a:xfrm>
            <a:off x="6060832" y="4133557"/>
            <a:ext cx="2647070" cy="942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t>Ultraviolet</a:t>
            </a:r>
            <a:endParaRPr lang="id-ID" sz="3200" b="1" dirty="0"/>
          </a:p>
        </p:txBody>
      </p:sp>
      <p:sp>
        <p:nvSpPr>
          <p:cNvPr id="17" name="Rectangle 16"/>
          <p:cNvSpPr/>
          <p:nvPr/>
        </p:nvSpPr>
        <p:spPr>
          <a:xfrm>
            <a:off x="2836984" y="4152315"/>
            <a:ext cx="2647070" cy="942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t>Premature Aging</a:t>
            </a:r>
            <a:endParaRPr lang="id-ID" sz="3200" b="1" dirty="0"/>
          </a:p>
        </p:txBody>
      </p:sp>
      <p:cxnSp>
        <p:nvCxnSpPr>
          <p:cNvPr id="20" name="Straight Arrow Connector 19"/>
          <p:cNvCxnSpPr/>
          <p:nvPr/>
        </p:nvCxnSpPr>
        <p:spPr>
          <a:xfrm rot="5400000" flipH="1" flipV="1">
            <a:off x="2089053" y="1329396"/>
            <a:ext cx="956605" cy="267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2264900" y="2067953"/>
            <a:ext cx="647112" cy="365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5430129" y="2053883"/>
            <a:ext cx="562708" cy="450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5493433" y="2581421"/>
            <a:ext cx="492370" cy="422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Down Arrow 29"/>
          <p:cNvSpPr/>
          <p:nvPr/>
        </p:nvSpPr>
        <p:spPr>
          <a:xfrm>
            <a:off x="7174523" y="3587262"/>
            <a:ext cx="407963" cy="422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Left Arrow 30"/>
          <p:cNvSpPr/>
          <p:nvPr/>
        </p:nvSpPr>
        <p:spPr>
          <a:xfrm>
            <a:off x="5570805" y="4417256"/>
            <a:ext cx="436099" cy="2954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2109" y="41565"/>
            <a:ext cx="7786255" cy="523220"/>
          </a:xfrm>
          <a:prstGeom prst="rect">
            <a:avLst/>
          </a:prstGeom>
          <a:noFill/>
        </p:spPr>
        <p:txBody>
          <a:bodyPr wrap="square" rtlCol="0">
            <a:spAutoFit/>
          </a:bodyPr>
          <a:lstStyle/>
          <a:p>
            <a:r>
              <a:rPr lang="id-ID" sz="2800" b="1" dirty="0" smtClean="0">
                <a:latin typeface="Comic Sans MS" pitchFamily="66" charset="0"/>
              </a:rPr>
              <a:t>Mechanism of  extrinsic  skin photoageing</a:t>
            </a:r>
            <a:endParaRPr lang="id-ID" sz="2800" b="1" dirty="0">
              <a:latin typeface="Comic Sans MS" pitchFamily="66" charset="0"/>
            </a:endParaRPr>
          </a:p>
        </p:txBody>
      </p:sp>
      <p:pic>
        <p:nvPicPr>
          <p:cNvPr id="3" name="Content Placeholder 5"/>
          <p:cNvPicPr>
            <a:picLocks noChangeAspect="1"/>
          </p:cNvPicPr>
          <p:nvPr/>
        </p:nvPicPr>
        <p:blipFill>
          <a:blip r:embed="rId2"/>
          <a:srcRect l="-46271" r="-46271"/>
          <a:stretch>
            <a:fillRect/>
          </a:stretch>
        </p:blipFill>
        <p:spPr>
          <a:xfrm>
            <a:off x="97545" y="748146"/>
            <a:ext cx="8755510" cy="61098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Sunlight and </a:t>
            </a:r>
            <a:r>
              <a:rPr lang="en-US" sz="3600" b="1" dirty="0" err="1" smtClean="0"/>
              <a:t>photoaging</a:t>
            </a:r>
            <a:r>
              <a:rPr lang="en-US" sz="3600" b="1" dirty="0" smtClean="0"/>
              <a:t> </a:t>
            </a:r>
            <a:endParaRPr lang="en-US" sz="3600" b="1" dirty="0"/>
          </a:p>
        </p:txBody>
      </p:sp>
      <p:graphicFrame>
        <p:nvGraphicFramePr>
          <p:cNvPr id="4" name="Content Placeholder 3"/>
          <p:cNvGraphicFramePr>
            <a:graphicFrameLocks noGrp="1"/>
          </p:cNvGraphicFramePr>
          <p:nvPr>
            <p:ph idx="1"/>
          </p:nvPr>
        </p:nvGraphicFramePr>
        <p:xfrm>
          <a:off x="455613" y="1600200"/>
          <a:ext cx="82264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ed_0969_slide">
  <a:themeElements>
    <a:clrScheme name="Office Theme 2">
      <a:dk1>
        <a:srgbClr val="000000"/>
      </a:dk1>
      <a:lt1>
        <a:srgbClr val="CCFFCC"/>
      </a:lt1>
      <a:dk2>
        <a:srgbClr val="000000"/>
      </a:dk2>
      <a:lt2>
        <a:srgbClr val="B2B2B2"/>
      </a:lt2>
      <a:accent1>
        <a:srgbClr val="7A991F"/>
      </a:accent1>
      <a:accent2>
        <a:srgbClr val="007CA6"/>
      </a:accent2>
      <a:accent3>
        <a:srgbClr val="E2FFE2"/>
      </a:accent3>
      <a:accent4>
        <a:srgbClr val="000000"/>
      </a:accent4>
      <a:accent5>
        <a:srgbClr val="BECAAB"/>
      </a:accent5>
      <a:accent6>
        <a:srgbClr val="007096"/>
      </a:accent6>
      <a:hlink>
        <a:srgbClr val="198019"/>
      </a:hlink>
      <a:folHlink>
        <a:srgbClr val="2E5B99"/>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FFCC"/>
        </a:lt1>
        <a:dk2>
          <a:srgbClr val="000000"/>
        </a:dk2>
        <a:lt2>
          <a:srgbClr val="B2B2B2"/>
        </a:lt2>
        <a:accent1>
          <a:srgbClr val="24B224"/>
        </a:accent1>
        <a:accent2>
          <a:srgbClr val="009954"/>
        </a:accent2>
        <a:accent3>
          <a:srgbClr val="E2FFE2"/>
        </a:accent3>
        <a:accent4>
          <a:srgbClr val="000000"/>
        </a:accent4>
        <a:accent5>
          <a:srgbClr val="ACD5AC"/>
        </a:accent5>
        <a:accent6>
          <a:srgbClr val="008A4B"/>
        </a:accent6>
        <a:hlink>
          <a:srgbClr val="198019"/>
        </a:hlink>
        <a:folHlink>
          <a:srgbClr val="00733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FFCC"/>
        </a:lt1>
        <a:dk2>
          <a:srgbClr val="000000"/>
        </a:dk2>
        <a:lt2>
          <a:srgbClr val="B2B2B2"/>
        </a:lt2>
        <a:accent1>
          <a:srgbClr val="7A991F"/>
        </a:accent1>
        <a:accent2>
          <a:srgbClr val="007CA6"/>
        </a:accent2>
        <a:accent3>
          <a:srgbClr val="E2FFE2"/>
        </a:accent3>
        <a:accent4>
          <a:srgbClr val="000000"/>
        </a:accent4>
        <a:accent5>
          <a:srgbClr val="BECAAB"/>
        </a:accent5>
        <a:accent6>
          <a:srgbClr val="007096"/>
        </a:accent6>
        <a:hlink>
          <a:srgbClr val="198019"/>
        </a:hlink>
        <a:folHlink>
          <a:srgbClr val="2E5B9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FFCC"/>
        </a:lt1>
        <a:dk2>
          <a:srgbClr val="000000"/>
        </a:dk2>
        <a:lt2>
          <a:srgbClr val="B2B2B2"/>
        </a:lt2>
        <a:accent1>
          <a:srgbClr val="BF6930"/>
        </a:accent1>
        <a:accent2>
          <a:srgbClr val="1F991F"/>
        </a:accent2>
        <a:accent3>
          <a:srgbClr val="E2FFE2"/>
        </a:accent3>
        <a:accent4>
          <a:srgbClr val="000000"/>
        </a:accent4>
        <a:accent5>
          <a:srgbClr val="DCB9AD"/>
        </a:accent5>
        <a:accent6>
          <a:srgbClr val="1B8A1B"/>
        </a:accent6>
        <a:hlink>
          <a:srgbClr val="A73D73"/>
        </a:hlink>
        <a:folHlink>
          <a:srgbClr val="7C3D9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FFCC"/>
        </a:lt1>
        <a:dk2>
          <a:srgbClr val="000000"/>
        </a:dk2>
        <a:lt2>
          <a:srgbClr val="B2B2B2"/>
        </a:lt2>
        <a:accent1>
          <a:srgbClr val="B28F00"/>
        </a:accent1>
        <a:accent2>
          <a:srgbClr val="CC5252"/>
        </a:accent2>
        <a:accent3>
          <a:srgbClr val="E2FFE2"/>
        </a:accent3>
        <a:accent4>
          <a:srgbClr val="000000"/>
        </a:accent4>
        <a:accent5>
          <a:srgbClr val="D5C6AA"/>
        </a:accent5>
        <a:accent6>
          <a:srgbClr val="B94949"/>
        </a:accent6>
        <a:hlink>
          <a:srgbClr val="5B4BA6"/>
        </a:hlink>
        <a:folHlink>
          <a:srgbClr val="198019"/>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24B224"/>
        </a:accent1>
        <a:accent2>
          <a:srgbClr val="009954"/>
        </a:accent2>
        <a:accent3>
          <a:srgbClr val="FFFFFF"/>
        </a:accent3>
        <a:accent4>
          <a:srgbClr val="000000"/>
        </a:accent4>
        <a:accent5>
          <a:srgbClr val="ACD5AC"/>
        </a:accent5>
        <a:accent6>
          <a:srgbClr val="008A4B"/>
        </a:accent6>
        <a:hlink>
          <a:srgbClr val="198019"/>
        </a:hlink>
        <a:folHlink>
          <a:srgbClr val="00733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7A991F"/>
        </a:accent1>
        <a:accent2>
          <a:srgbClr val="007CA6"/>
        </a:accent2>
        <a:accent3>
          <a:srgbClr val="FFFFFF"/>
        </a:accent3>
        <a:accent4>
          <a:srgbClr val="000000"/>
        </a:accent4>
        <a:accent5>
          <a:srgbClr val="BECAAB"/>
        </a:accent5>
        <a:accent6>
          <a:srgbClr val="007096"/>
        </a:accent6>
        <a:hlink>
          <a:srgbClr val="198019"/>
        </a:hlink>
        <a:folHlink>
          <a:srgbClr val="2E5B9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BF6930"/>
        </a:accent1>
        <a:accent2>
          <a:srgbClr val="1F991F"/>
        </a:accent2>
        <a:accent3>
          <a:srgbClr val="FFFFFF"/>
        </a:accent3>
        <a:accent4>
          <a:srgbClr val="000000"/>
        </a:accent4>
        <a:accent5>
          <a:srgbClr val="DCB9AD"/>
        </a:accent5>
        <a:accent6>
          <a:srgbClr val="1B8A1B"/>
        </a:accent6>
        <a:hlink>
          <a:srgbClr val="A73D73"/>
        </a:hlink>
        <a:folHlink>
          <a:srgbClr val="7C3D9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B28F00"/>
        </a:accent1>
        <a:accent2>
          <a:srgbClr val="CC5252"/>
        </a:accent2>
        <a:accent3>
          <a:srgbClr val="FFFFFF"/>
        </a:accent3>
        <a:accent4>
          <a:srgbClr val="000000"/>
        </a:accent4>
        <a:accent5>
          <a:srgbClr val="D5C6AA"/>
        </a:accent5>
        <a:accent6>
          <a:srgbClr val="B94949"/>
        </a:accent6>
        <a:hlink>
          <a:srgbClr val="5B4BA6"/>
        </a:hlink>
        <a:folHlink>
          <a:srgbClr val="1980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FFCC"/>
      </a:lt1>
      <a:dk2>
        <a:srgbClr val="000000"/>
      </a:dk2>
      <a:lt2>
        <a:srgbClr val="B2B2B2"/>
      </a:lt2>
      <a:accent1>
        <a:srgbClr val="7A991F"/>
      </a:accent1>
      <a:accent2>
        <a:srgbClr val="007CA6"/>
      </a:accent2>
      <a:accent3>
        <a:srgbClr val="E2FFE2"/>
      </a:accent3>
      <a:accent4>
        <a:srgbClr val="000000"/>
      </a:accent4>
      <a:accent5>
        <a:srgbClr val="BECAAB"/>
      </a:accent5>
      <a:accent6>
        <a:srgbClr val="007096"/>
      </a:accent6>
      <a:hlink>
        <a:srgbClr val="198019"/>
      </a:hlink>
      <a:folHlink>
        <a:srgbClr val="2E5B9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FFCC"/>
        </a:lt1>
        <a:dk2>
          <a:srgbClr val="000000"/>
        </a:dk2>
        <a:lt2>
          <a:srgbClr val="B2B2B2"/>
        </a:lt2>
        <a:accent1>
          <a:srgbClr val="24B224"/>
        </a:accent1>
        <a:accent2>
          <a:srgbClr val="009954"/>
        </a:accent2>
        <a:accent3>
          <a:srgbClr val="E2FFE2"/>
        </a:accent3>
        <a:accent4>
          <a:srgbClr val="000000"/>
        </a:accent4>
        <a:accent5>
          <a:srgbClr val="ACD5AC"/>
        </a:accent5>
        <a:accent6>
          <a:srgbClr val="008A4B"/>
        </a:accent6>
        <a:hlink>
          <a:srgbClr val="198019"/>
        </a:hlink>
        <a:folHlink>
          <a:srgbClr val="00733F"/>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FFCC"/>
        </a:lt1>
        <a:dk2>
          <a:srgbClr val="000000"/>
        </a:dk2>
        <a:lt2>
          <a:srgbClr val="B2B2B2"/>
        </a:lt2>
        <a:accent1>
          <a:srgbClr val="7A991F"/>
        </a:accent1>
        <a:accent2>
          <a:srgbClr val="007CA6"/>
        </a:accent2>
        <a:accent3>
          <a:srgbClr val="E2FFE2"/>
        </a:accent3>
        <a:accent4>
          <a:srgbClr val="000000"/>
        </a:accent4>
        <a:accent5>
          <a:srgbClr val="BECAAB"/>
        </a:accent5>
        <a:accent6>
          <a:srgbClr val="007096"/>
        </a:accent6>
        <a:hlink>
          <a:srgbClr val="198019"/>
        </a:hlink>
        <a:folHlink>
          <a:srgbClr val="2E5B99"/>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FFCC"/>
        </a:lt1>
        <a:dk2>
          <a:srgbClr val="000000"/>
        </a:dk2>
        <a:lt2>
          <a:srgbClr val="B2B2B2"/>
        </a:lt2>
        <a:accent1>
          <a:srgbClr val="BF6930"/>
        </a:accent1>
        <a:accent2>
          <a:srgbClr val="1F991F"/>
        </a:accent2>
        <a:accent3>
          <a:srgbClr val="E2FFE2"/>
        </a:accent3>
        <a:accent4>
          <a:srgbClr val="000000"/>
        </a:accent4>
        <a:accent5>
          <a:srgbClr val="DCB9AD"/>
        </a:accent5>
        <a:accent6>
          <a:srgbClr val="1B8A1B"/>
        </a:accent6>
        <a:hlink>
          <a:srgbClr val="A73D73"/>
        </a:hlink>
        <a:folHlink>
          <a:srgbClr val="7C3D99"/>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FFCC"/>
        </a:lt1>
        <a:dk2>
          <a:srgbClr val="000000"/>
        </a:dk2>
        <a:lt2>
          <a:srgbClr val="B2B2B2"/>
        </a:lt2>
        <a:accent1>
          <a:srgbClr val="B28F00"/>
        </a:accent1>
        <a:accent2>
          <a:srgbClr val="CC5252"/>
        </a:accent2>
        <a:accent3>
          <a:srgbClr val="E2FFE2"/>
        </a:accent3>
        <a:accent4>
          <a:srgbClr val="000000"/>
        </a:accent4>
        <a:accent5>
          <a:srgbClr val="D5C6AA"/>
        </a:accent5>
        <a:accent6>
          <a:srgbClr val="B94949"/>
        </a:accent6>
        <a:hlink>
          <a:srgbClr val="5B4BA6"/>
        </a:hlink>
        <a:folHlink>
          <a:srgbClr val="198019"/>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24B224"/>
        </a:accent1>
        <a:accent2>
          <a:srgbClr val="009954"/>
        </a:accent2>
        <a:accent3>
          <a:srgbClr val="FFFFFF"/>
        </a:accent3>
        <a:accent4>
          <a:srgbClr val="000000"/>
        </a:accent4>
        <a:accent5>
          <a:srgbClr val="ACD5AC"/>
        </a:accent5>
        <a:accent6>
          <a:srgbClr val="008A4B"/>
        </a:accent6>
        <a:hlink>
          <a:srgbClr val="198019"/>
        </a:hlink>
        <a:folHlink>
          <a:srgbClr val="00733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7A991F"/>
        </a:accent1>
        <a:accent2>
          <a:srgbClr val="007CA6"/>
        </a:accent2>
        <a:accent3>
          <a:srgbClr val="FFFFFF"/>
        </a:accent3>
        <a:accent4>
          <a:srgbClr val="000000"/>
        </a:accent4>
        <a:accent5>
          <a:srgbClr val="BECAAB"/>
        </a:accent5>
        <a:accent6>
          <a:srgbClr val="007096"/>
        </a:accent6>
        <a:hlink>
          <a:srgbClr val="198019"/>
        </a:hlink>
        <a:folHlink>
          <a:srgbClr val="2E5B9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BF6930"/>
        </a:accent1>
        <a:accent2>
          <a:srgbClr val="1F991F"/>
        </a:accent2>
        <a:accent3>
          <a:srgbClr val="FFFFFF"/>
        </a:accent3>
        <a:accent4>
          <a:srgbClr val="000000"/>
        </a:accent4>
        <a:accent5>
          <a:srgbClr val="DCB9AD"/>
        </a:accent5>
        <a:accent6>
          <a:srgbClr val="1B8A1B"/>
        </a:accent6>
        <a:hlink>
          <a:srgbClr val="A73D73"/>
        </a:hlink>
        <a:folHlink>
          <a:srgbClr val="7C3D9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B28F00"/>
        </a:accent1>
        <a:accent2>
          <a:srgbClr val="CC5252"/>
        </a:accent2>
        <a:accent3>
          <a:srgbClr val="FFFFFF"/>
        </a:accent3>
        <a:accent4>
          <a:srgbClr val="000000"/>
        </a:accent4>
        <a:accent5>
          <a:srgbClr val="D5C6AA"/>
        </a:accent5>
        <a:accent6>
          <a:srgbClr val="B94949"/>
        </a:accent6>
        <a:hlink>
          <a:srgbClr val="5B4BA6"/>
        </a:hlink>
        <a:folHlink>
          <a:srgbClr val="19801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med_0969_slide</Template>
  <TotalTime>757</TotalTime>
  <Words>827</Words>
  <Application>Microsoft Office PowerPoint</Application>
  <PresentationFormat>On-screen Show (4:3)</PresentationFormat>
  <Paragraphs>169</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med_0969_slide</vt:lpstr>
      <vt:lpstr>1_Default Design</vt:lpstr>
      <vt:lpstr>About OMICS Group</vt:lpstr>
      <vt:lpstr>About OMICS Group Conferences</vt:lpstr>
      <vt:lpstr>PREMATURE AGING INDUCED BY SUNLIGHT </vt:lpstr>
      <vt:lpstr>INTRODUCTION</vt:lpstr>
      <vt:lpstr>AGING </vt:lpstr>
      <vt:lpstr>PHOTOAGING</vt:lpstr>
      <vt:lpstr>PowerPoint Presentation</vt:lpstr>
      <vt:lpstr>PowerPoint Presentation</vt:lpstr>
      <vt:lpstr>Sunlight and photoaging </vt:lpstr>
      <vt:lpstr>PowerPoint Presentation</vt:lpstr>
      <vt:lpstr>PowerPoint Presentation</vt:lpstr>
      <vt:lpstr>UV RADIATION</vt:lpstr>
      <vt:lpstr>FREE RADICALS</vt:lpstr>
      <vt:lpstr>METHODS OF AGING ANALYSIS</vt:lpstr>
      <vt:lpstr>GLOGAU CLASSIFICATION</vt:lpstr>
      <vt:lpstr>GLOGAU CLASSIFICATION</vt:lpstr>
      <vt:lpstr>FSIA (FACE SKIN IMAGE ANALYSIS)</vt:lpstr>
      <vt:lpstr>FSIA (FACE SKIN IMAGE ANALYSIS)…</vt:lpstr>
      <vt:lpstr>IMMUNOHISTOCHEMISTRY ANALYSIS</vt:lpstr>
      <vt:lpstr>CASE</vt:lpstr>
      <vt:lpstr>PATIENT A</vt:lpstr>
      <vt:lpstr>PATIENT A</vt:lpstr>
      <vt:lpstr>PATIENT B</vt:lpstr>
      <vt:lpstr>PATIENT B</vt:lpstr>
      <vt:lpstr>FSIA (FACE SKIN IMAGE ANALYSIS)</vt:lpstr>
      <vt:lpstr>FSIA (FACE SKIN IMAGE ANALYSIS)</vt:lpstr>
      <vt:lpstr>PowerPoint Presentation</vt:lpstr>
      <vt:lpstr>Summary </vt:lpstr>
      <vt:lpstr>PowerPoint Presentation</vt:lpstr>
      <vt:lpstr>PowerPoint Presentation</vt:lpstr>
      <vt:lpstr>PowerPoint Presentation</vt:lpstr>
      <vt:lpstr>PowerPoint Presentation</vt:lpstr>
      <vt:lpstr>PowerPoint Presentation</vt:lpstr>
      <vt:lpstr>Lets Meet again at Cosmetology-2015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Asus-PC</dc:creator>
  <cp:lastModifiedBy>Syeda Aeliya Fatima Zaidi</cp:lastModifiedBy>
  <cp:revision>26</cp:revision>
  <dcterms:created xsi:type="dcterms:W3CDTF">2014-07-03T05:11:03Z</dcterms:created>
  <dcterms:modified xsi:type="dcterms:W3CDTF">2014-10-10T05:29:58Z</dcterms:modified>
</cp:coreProperties>
</file>