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672" r:id="rId2"/>
    <p:sldMasterId id="2147483689" r:id="rId3"/>
    <p:sldMasterId id="2147483696" r:id="rId4"/>
    <p:sldMasterId id="2147483703" r:id="rId5"/>
    <p:sldMasterId id="2147483710" r:id="rId6"/>
    <p:sldMasterId id="2147483757" r:id="rId7"/>
  </p:sldMasterIdLst>
  <p:notesMasterIdLst>
    <p:notesMasterId r:id="rId33"/>
  </p:notesMasterIdLst>
  <p:handoutMasterIdLst>
    <p:handoutMasterId r:id="rId34"/>
  </p:handoutMasterIdLst>
  <p:sldIdLst>
    <p:sldId id="501" r:id="rId8"/>
    <p:sldId id="500" r:id="rId9"/>
    <p:sldId id="499" r:id="rId10"/>
    <p:sldId id="476" r:id="rId11"/>
    <p:sldId id="488" r:id="rId12"/>
    <p:sldId id="486" r:id="rId13"/>
    <p:sldId id="489" r:id="rId14"/>
    <p:sldId id="438" r:id="rId15"/>
    <p:sldId id="478" r:id="rId16"/>
    <p:sldId id="479" r:id="rId17"/>
    <p:sldId id="481" r:id="rId18"/>
    <p:sldId id="483" r:id="rId19"/>
    <p:sldId id="484" r:id="rId20"/>
    <p:sldId id="485" r:id="rId21"/>
    <p:sldId id="482" r:id="rId22"/>
    <p:sldId id="440" r:id="rId23"/>
    <p:sldId id="490" r:id="rId24"/>
    <p:sldId id="491" r:id="rId25"/>
    <p:sldId id="461" r:id="rId26"/>
    <p:sldId id="492" r:id="rId27"/>
    <p:sldId id="493" r:id="rId28"/>
    <p:sldId id="494" r:id="rId29"/>
    <p:sldId id="495" r:id="rId30"/>
    <p:sldId id="496" r:id="rId31"/>
    <p:sldId id="503" r:id="rId32"/>
  </p:sldIdLst>
  <p:sldSz cx="9906000" cy="6858000" type="A4"/>
  <p:notesSz cx="7102475" cy="938847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744" userDrawn="1">
          <p15:clr>
            <a:srgbClr val="A4A3A4"/>
          </p15:clr>
        </p15:guide>
        <p15:guide id="2" orient="horz" pos="1200" userDrawn="1">
          <p15:clr>
            <a:srgbClr val="A4A3A4"/>
          </p15:clr>
        </p15:guide>
        <p15:guide id="3" pos="315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a Hall" initials="MH" lastIdx="7" clrIdx="0">
    <p:extLst/>
  </p:cmAuthor>
  <p:cmAuthor id="2" name="Mona Hall" initials="MH [2]" lastIdx="1" clrIdx="1">
    <p:extLst/>
  </p:cmAuthor>
  <p:cmAuthor id="3" name="Business &amp; Decision. " initials="B&amp;D"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65653"/>
    <a:srgbClr val="3391BE"/>
    <a:srgbClr val="022D3D"/>
    <a:srgbClr val="022A8C"/>
    <a:srgbClr val="92BE4B"/>
    <a:srgbClr val="7172A9"/>
    <a:srgbClr val="A8CB6F"/>
    <a:srgbClr val="4E4F93"/>
    <a:srgbClr val="D7204C"/>
    <a:srgbClr val="3557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57982" autoAdjust="0"/>
  </p:normalViewPr>
  <p:slideViewPr>
    <p:cSldViewPr snapToGrid="0" snapToObjects="1">
      <p:cViewPr>
        <p:scale>
          <a:sx n="53" d="100"/>
          <a:sy n="53" d="100"/>
        </p:scale>
        <p:origin x="-1722" y="174"/>
      </p:cViewPr>
      <p:guideLst>
        <p:guide orient="horz" pos="3744"/>
        <p:guide orient="horz" pos="1200"/>
        <p:guide pos="3158"/>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5" d="100"/>
        <a:sy n="125" d="100"/>
      </p:scale>
      <p:origin x="0" y="0"/>
    </p:cViewPr>
  </p:sorterViewPr>
  <p:notesViewPr>
    <p:cSldViewPr snapToGrid="0" snapToObjects="1">
      <p:cViewPr varScale="1">
        <p:scale>
          <a:sx n="80" d="100"/>
          <a:sy n="80" d="100"/>
        </p:scale>
        <p:origin x="-1458" y="-84"/>
      </p:cViewPr>
      <p:guideLst>
        <p:guide orient="horz" pos="2880"/>
        <p:guide orient="horz" pos="2957"/>
        <p:guide pos="2160"/>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fr-FR" dirty="0"/>
          </a:p>
        </p:txBody>
      </p:sp>
      <p:sp>
        <p:nvSpPr>
          <p:cNvPr id="3" name="Espace réservé de la date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BC9F975-458B-4D47-A293-49404D93BE68}" type="datetime1">
              <a:rPr lang="fr-FR" smtClean="0"/>
              <a:pPr/>
              <a:t>26/09/2014</a:t>
            </a:fld>
            <a:endParaRPr lang="fr-FR" dirty="0"/>
          </a:p>
        </p:txBody>
      </p:sp>
      <p:sp>
        <p:nvSpPr>
          <p:cNvPr id="4" name="Espace réservé du pied de page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C171CE8-F216-3947-B6F9-690499E2BE92}" type="slidenum">
              <a:rPr lang="fr-FR" smtClean="0"/>
              <a:pPr/>
              <a:t>‹#›</a:t>
            </a:fld>
            <a:endParaRPr lang="fr-FR" dirty="0"/>
          </a:p>
        </p:txBody>
      </p:sp>
    </p:spTree>
    <p:extLst>
      <p:ext uri="{BB962C8B-B14F-4D97-AF65-F5344CB8AC3E}">
        <p14:creationId xmlns:p14="http://schemas.microsoft.com/office/powerpoint/2010/main" xmlns="" val="3077089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fr-FR" dirty="0"/>
          </a:p>
        </p:txBody>
      </p:sp>
      <p:sp>
        <p:nvSpPr>
          <p:cNvPr id="3" name="Espace réservé de la date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1695FF7D-6456-3345-B789-AD27C731C96C}" type="datetime1">
              <a:rPr lang="fr-FR" smtClean="0"/>
              <a:pPr/>
              <a:t>26/09/2014</a:t>
            </a:fld>
            <a:endParaRPr lang="fr-FR" dirty="0"/>
          </a:p>
        </p:txBody>
      </p:sp>
      <p:sp>
        <p:nvSpPr>
          <p:cNvPr id="4" name="Espace réservé de l'image des diapositives 3"/>
          <p:cNvSpPr>
            <a:spLocks noGrp="1" noRot="1" noChangeAspect="1"/>
          </p:cNvSpPr>
          <p:nvPr>
            <p:ph type="sldImg" idx="2"/>
          </p:nvPr>
        </p:nvSpPr>
        <p:spPr>
          <a:xfrm>
            <a:off x="1009650" y="704850"/>
            <a:ext cx="5083175" cy="3519488"/>
          </a:xfrm>
          <a:prstGeom prst="rect">
            <a:avLst/>
          </a:prstGeom>
          <a:noFill/>
          <a:ln w="12700">
            <a:solidFill>
              <a:prstClr val="black"/>
            </a:solidFill>
          </a:ln>
        </p:spPr>
        <p:txBody>
          <a:bodyPr vert="horz" lIns="94229" tIns="47114" rIns="94229" bIns="47114" rtlCol="0" anchor="ctr"/>
          <a:lstStyle/>
          <a:p>
            <a:endParaRPr lang="fr-FR" dirty="0"/>
          </a:p>
        </p:txBody>
      </p:sp>
      <p:sp>
        <p:nvSpPr>
          <p:cNvPr id="5" name="Espace réservé des commentaires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1807A17E-A87F-FB4F-959B-15A890DB46CA}" type="slidenum">
              <a:rPr lang="fr-FR" smtClean="0"/>
              <a:pPr/>
              <a:t>‹#›</a:t>
            </a:fld>
            <a:endParaRPr lang="fr-FR" dirty="0"/>
          </a:p>
        </p:txBody>
      </p:sp>
    </p:spTree>
    <p:extLst>
      <p:ext uri="{BB962C8B-B14F-4D97-AF65-F5344CB8AC3E}">
        <p14:creationId xmlns:p14="http://schemas.microsoft.com/office/powerpoint/2010/main" xmlns="" val="31359000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807A17E-A87F-FB4F-959B-15A890DB46CA}" type="slidenum">
              <a:rPr lang="fr-FR" smtClean="0"/>
              <a:pPr/>
              <a:t>3</a:t>
            </a:fld>
            <a:endParaRPr lang="fr-FR" dirty="0"/>
          </a:p>
        </p:txBody>
      </p:sp>
    </p:spTree>
    <p:extLst>
      <p:ext uri="{BB962C8B-B14F-4D97-AF65-F5344CB8AC3E}">
        <p14:creationId xmlns:p14="http://schemas.microsoft.com/office/powerpoint/2010/main" xmlns="" val="160919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There are very good definitions available</a:t>
            </a:r>
            <a:r>
              <a:rPr lang="en-US" baseline="0" dirty="0" smtClean="0"/>
              <a:t> which I’ll go over in my main talk. </a:t>
            </a:r>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12</a:t>
            </a:fld>
            <a:endParaRPr lang="fr-FR" dirty="0"/>
          </a:p>
        </p:txBody>
      </p:sp>
    </p:spTree>
    <p:extLst>
      <p:ext uri="{BB962C8B-B14F-4D97-AF65-F5344CB8AC3E}">
        <p14:creationId xmlns:p14="http://schemas.microsoft.com/office/powerpoint/2010/main" xmlns="" val="319566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There are very good definitions available</a:t>
            </a:r>
            <a:r>
              <a:rPr lang="en-US" baseline="0" dirty="0" smtClean="0"/>
              <a:t> which I’ll go over in my main talk. </a:t>
            </a:r>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13</a:t>
            </a:fld>
            <a:endParaRPr lang="fr-FR" dirty="0"/>
          </a:p>
        </p:txBody>
      </p:sp>
    </p:spTree>
    <p:extLst>
      <p:ext uri="{BB962C8B-B14F-4D97-AF65-F5344CB8AC3E}">
        <p14:creationId xmlns:p14="http://schemas.microsoft.com/office/powerpoint/2010/main" xmlns="" val="351431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There are very good definitions available</a:t>
            </a:r>
            <a:r>
              <a:rPr lang="en-US" baseline="0" dirty="0" smtClean="0"/>
              <a:t> which I’ll go over in my main talk. </a:t>
            </a:r>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14</a:t>
            </a:fld>
            <a:endParaRPr lang="fr-FR" dirty="0"/>
          </a:p>
        </p:txBody>
      </p:sp>
    </p:spTree>
    <p:extLst>
      <p:ext uri="{BB962C8B-B14F-4D97-AF65-F5344CB8AC3E}">
        <p14:creationId xmlns:p14="http://schemas.microsoft.com/office/powerpoint/2010/main" xmlns="" val="3828928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To me it seem that the most useful</a:t>
            </a:r>
            <a:r>
              <a:rPr lang="en-US" baseline="0" dirty="0" smtClean="0"/>
              <a:t> questions to ask are as above</a:t>
            </a:r>
          </a:p>
          <a:p>
            <a:endParaRPr lang="en-US" baseline="0" dirty="0" smtClean="0"/>
          </a:p>
          <a:p>
            <a:r>
              <a:rPr lang="en-US" dirty="0" smtClean="0"/>
              <a:t>Mostly these have been put to me as rhetorical questions,</a:t>
            </a:r>
            <a:r>
              <a:rPr lang="en-US" baseline="0" dirty="0" smtClean="0"/>
              <a:t> which were assumed to be the end of the argument.</a:t>
            </a:r>
          </a:p>
          <a:p>
            <a:endParaRPr lang="en-US" baseline="0" dirty="0" smtClean="0"/>
          </a:p>
          <a:p>
            <a:r>
              <a:rPr lang="en-US" baseline="0" dirty="0" smtClean="0"/>
              <a:t>In many ways there’s nothing I like better than a rhetorical question that’s supposed to have no answer.  </a:t>
            </a:r>
          </a:p>
          <a:p>
            <a:endParaRPr lang="en-US" baseline="0" dirty="0" smtClean="0"/>
          </a:p>
          <a:p>
            <a:r>
              <a:rPr lang="en-US" baseline="0" dirty="0" smtClean="0"/>
              <a:t>In fact answers exist to both of these questions and they are not technically difficult to find, though quite a bit of work might be involved.</a:t>
            </a:r>
          </a:p>
          <a:p>
            <a:endParaRPr lang="en-US" baseline="0" dirty="0" smtClean="0"/>
          </a:p>
          <a:p>
            <a:r>
              <a:rPr lang="en-US" baseline="0" dirty="0" smtClean="0"/>
              <a:t>One last point which is still put to me from time to time is that no industry is like the Life Sciences industry. </a:t>
            </a:r>
          </a:p>
          <a:p>
            <a:r>
              <a:rPr lang="en-US" baseline="0" dirty="0" smtClean="0"/>
              <a:t>My answer – you should get out more. </a:t>
            </a:r>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15</a:t>
            </a:fld>
            <a:endParaRPr lang="fr-FR" dirty="0"/>
          </a:p>
        </p:txBody>
      </p:sp>
    </p:spTree>
    <p:extLst>
      <p:ext uri="{BB962C8B-B14F-4D97-AF65-F5344CB8AC3E}">
        <p14:creationId xmlns:p14="http://schemas.microsoft.com/office/powerpoint/2010/main" xmlns="" val="65191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GB" sz="1200" b="0" dirty="0" smtClean="0"/>
              <a:t>This is from my main presentation.</a:t>
            </a:r>
            <a:r>
              <a:rPr lang="en-GB" sz="1200" b="0" baseline="0" dirty="0" smtClean="0"/>
              <a:t>  I’d like to say a little now about different types of cloud model .</a:t>
            </a:r>
          </a:p>
          <a:p>
            <a:endParaRPr lang="en-GB" sz="1200" b="0" baseline="0" dirty="0" smtClean="0"/>
          </a:p>
          <a:p>
            <a:r>
              <a:rPr lang="en-GB" sz="1200" b="0" dirty="0" smtClean="0"/>
              <a:t>NIST still</a:t>
            </a:r>
            <a:r>
              <a:rPr lang="en-GB" sz="1200" b="0" baseline="0" dirty="0" smtClean="0"/>
              <a:t> defines three different service models, Each with its own definition.  I’m going to work from the inside, outwards as it were based on the diagram above an quickly cover the definitions. </a:t>
            </a:r>
          </a:p>
          <a:p>
            <a:endParaRPr lang="en-GB" sz="1200" b="0" baseline="0" dirty="0" smtClean="0"/>
          </a:p>
          <a:p>
            <a:endParaRPr lang="en-US" dirty="0"/>
          </a:p>
        </p:txBody>
      </p:sp>
      <p:sp>
        <p:nvSpPr>
          <p:cNvPr id="4" name="Slide Number Placeholder 3"/>
          <p:cNvSpPr>
            <a:spLocks noGrp="1"/>
          </p:cNvSpPr>
          <p:nvPr>
            <p:ph type="sldNum" sz="quarter" idx="10"/>
          </p:nvPr>
        </p:nvSpPr>
        <p:spPr/>
        <p:txBody>
          <a:bodyPr/>
          <a:lstStyle/>
          <a:p>
            <a:fld id="{EDACEC50-282E-4884-A341-07D067AC6C6D}" type="slidenum">
              <a:rPr lang="en-US" smtClean="0"/>
              <a:pPr/>
              <a:t>16</a:t>
            </a:fld>
            <a:endParaRPr lang="en-US" dirty="0"/>
          </a:p>
        </p:txBody>
      </p:sp>
    </p:spTree>
    <p:extLst>
      <p:ext uri="{BB962C8B-B14F-4D97-AF65-F5344CB8AC3E}">
        <p14:creationId xmlns:p14="http://schemas.microsoft.com/office/powerpoint/2010/main" xmlns="" val="493933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pPr eaLnBrk="1" hangingPunct="1">
              <a:spcBef>
                <a:spcPct val="0"/>
              </a:spcBef>
              <a:defRPr/>
            </a:pPr>
            <a:r>
              <a:rPr lang="en-GB" sz="1200" b="0" dirty="0" smtClean="0"/>
              <a:t>What we’ve been asking about so far is Service models.</a:t>
            </a:r>
            <a:r>
              <a:rPr lang="en-GB" sz="1200" b="0" baseline="0" dirty="0" smtClean="0"/>
              <a:t> There are also deployment model to consider and again I’m going to use the NIST definitions. </a:t>
            </a:r>
          </a:p>
          <a:p>
            <a:pPr eaLnBrk="1" hangingPunct="1">
              <a:spcBef>
                <a:spcPct val="0"/>
              </a:spcBef>
              <a:defRPr/>
            </a:pPr>
            <a:endParaRPr lang="en-GB" sz="1200" b="0" baseline="0" dirty="0" smtClean="0"/>
          </a:p>
          <a:p>
            <a:pPr eaLnBrk="1" hangingPunct="1">
              <a:spcBef>
                <a:spcPct val="0"/>
              </a:spcBef>
              <a:defRPr/>
            </a:pPr>
            <a:endParaRPr lang="en-GB" sz="1200" b="0" baseline="0" dirty="0" smtClean="0"/>
          </a:p>
          <a:p>
            <a:pPr eaLnBrk="1" hangingPunct="1">
              <a:spcBef>
                <a:spcPct val="0"/>
              </a:spcBef>
              <a:defRPr/>
            </a:pPr>
            <a:r>
              <a:rPr lang="en-GB" sz="1200" b="0" baseline="0" dirty="0" smtClean="0"/>
              <a:t>There are also various deployment models which include the Private Cloud, Community Cloud, Public Cloud or Hybrid Cloud.</a:t>
            </a:r>
          </a:p>
          <a:p>
            <a:pPr eaLnBrk="1" hangingPunct="1">
              <a:spcBef>
                <a:spcPct val="0"/>
              </a:spcBef>
              <a:defRPr/>
            </a:pPr>
            <a:endParaRPr lang="en-GB" sz="1200" b="0" baseline="0" dirty="0" smtClean="0"/>
          </a:p>
          <a:p>
            <a:pPr eaLnBrk="1" hangingPunct="1">
              <a:spcBef>
                <a:spcPct val="0"/>
              </a:spcBef>
              <a:defRPr/>
            </a:pPr>
            <a:r>
              <a:rPr lang="en-GB" sz="1200" b="0" baseline="0" dirty="0" smtClean="0"/>
              <a:t>The Private Cloud and Community Cloud may be either on the owner’s premises or off-premise and managed by a third party, with the Public and Hybrid Cloud generally being off-premise.</a:t>
            </a:r>
          </a:p>
        </p:txBody>
      </p:sp>
      <p:sp>
        <p:nvSpPr>
          <p:cNvPr id="4" name="Slide Number Placeholder 3"/>
          <p:cNvSpPr>
            <a:spLocks noGrp="1"/>
          </p:cNvSpPr>
          <p:nvPr>
            <p:ph type="sldNum" sz="quarter" idx="10"/>
          </p:nvPr>
        </p:nvSpPr>
        <p:spPr/>
        <p:txBody>
          <a:bodyPr/>
          <a:lstStyle/>
          <a:p>
            <a:fld id="{EDACEC50-282E-4884-A341-07D067AC6C6D}" type="slidenum">
              <a:rPr lang="en-US" smtClean="0"/>
              <a:pPr/>
              <a:t>17</a:t>
            </a:fld>
            <a:endParaRPr lang="en-US" dirty="0"/>
          </a:p>
        </p:txBody>
      </p:sp>
    </p:spTree>
    <p:extLst>
      <p:ext uri="{BB962C8B-B14F-4D97-AF65-F5344CB8AC3E}">
        <p14:creationId xmlns:p14="http://schemas.microsoft.com/office/powerpoint/2010/main" xmlns="" val="2530799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pPr eaLnBrk="1" hangingPunct="1">
              <a:spcBef>
                <a:spcPct val="0"/>
              </a:spcBef>
              <a:defRPr/>
            </a:pPr>
            <a:r>
              <a:rPr lang="en-GB" sz="1200" b="0" baseline="0" dirty="0" smtClean="0"/>
              <a:t>Thinking in terms of PaaS there are a list of things that you need to consider, some of which are around infrastructure Qualification and some around simple control. </a:t>
            </a:r>
          </a:p>
          <a:p>
            <a:pPr eaLnBrk="1" hangingPunct="1">
              <a:spcBef>
                <a:spcPct val="0"/>
              </a:spcBef>
              <a:defRPr/>
            </a:pPr>
            <a:endParaRPr lang="en-GB" sz="1200" b="0" baseline="0" dirty="0" smtClean="0"/>
          </a:p>
          <a:p>
            <a:pPr eaLnBrk="1" hangingPunct="1">
              <a:spcBef>
                <a:spcPct val="0"/>
              </a:spcBef>
              <a:defRPr/>
            </a:pPr>
            <a:r>
              <a:rPr lang="en-GB" sz="1200" b="0" baseline="0" dirty="0" smtClean="0"/>
              <a:t>It’s not necessarily meant to be comprehensive but it covers most areas. </a:t>
            </a:r>
          </a:p>
          <a:p>
            <a:pPr eaLnBrk="1" hangingPunct="1">
              <a:spcBef>
                <a:spcPct val="0"/>
              </a:spcBef>
              <a:defRPr/>
            </a:pPr>
            <a:endParaRPr lang="en-GB" sz="1200" b="0" baseline="0" dirty="0" smtClean="0"/>
          </a:p>
          <a:p>
            <a:pPr eaLnBrk="1" hangingPunct="1">
              <a:spcBef>
                <a:spcPct val="0"/>
              </a:spcBef>
              <a:defRPr/>
            </a:pPr>
            <a:r>
              <a:rPr lang="en-GB" sz="1200" b="0" baseline="0" dirty="0" smtClean="0"/>
              <a:t>There isn’t anything in the list which can’t be applied to a Cloud based system or can’t be handled by a cloud service provider that understands the Life Sciences Industry . </a:t>
            </a:r>
          </a:p>
          <a:p>
            <a:pPr eaLnBrk="1" hangingPunct="1">
              <a:spcBef>
                <a:spcPct val="0"/>
              </a:spcBef>
              <a:defRPr/>
            </a:pPr>
            <a:endParaRPr lang="en-GB" sz="1200" b="0" baseline="0" dirty="0" smtClean="0"/>
          </a:p>
          <a:p>
            <a:pPr eaLnBrk="1" hangingPunct="1">
              <a:spcBef>
                <a:spcPct val="0"/>
              </a:spcBef>
              <a:defRPr/>
            </a:pPr>
            <a:endParaRPr lang="en-GB" sz="1200" b="0" baseline="0" dirty="0" smtClean="0"/>
          </a:p>
        </p:txBody>
      </p:sp>
      <p:sp>
        <p:nvSpPr>
          <p:cNvPr id="4" name="Slide Number Placeholder 3"/>
          <p:cNvSpPr>
            <a:spLocks noGrp="1"/>
          </p:cNvSpPr>
          <p:nvPr>
            <p:ph type="sldNum" sz="quarter" idx="10"/>
          </p:nvPr>
        </p:nvSpPr>
        <p:spPr/>
        <p:txBody>
          <a:bodyPr/>
          <a:lstStyle/>
          <a:p>
            <a:fld id="{EDACEC50-282E-4884-A341-07D067AC6C6D}" type="slidenum">
              <a:rPr lang="en-US" smtClean="0"/>
              <a:pPr/>
              <a:t>18</a:t>
            </a:fld>
            <a:endParaRPr lang="en-US" dirty="0"/>
          </a:p>
        </p:txBody>
      </p:sp>
    </p:spTree>
    <p:extLst>
      <p:ext uri="{BB962C8B-B14F-4D97-AF65-F5344CB8AC3E}">
        <p14:creationId xmlns:p14="http://schemas.microsoft.com/office/powerpoint/2010/main" xmlns="" val="1531115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normAutofit/>
          </a:bodyPr>
          <a:lstStyle/>
          <a:p>
            <a:r>
              <a:rPr lang="en-GB" baseline="0" dirty="0" smtClean="0"/>
              <a:t>The situation is different with Software as a Service, and I’m going to go into some detail of how it was tackled in the main presentation tomorrow.</a:t>
            </a:r>
          </a:p>
          <a:p>
            <a:endParaRPr lang="en-GB"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sz="2000" dirty="0" smtClean="0"/>
              <a:t>Only your organization can definitively state whether it’s possible to validate SaaS applications in accordance with your own Policies and Procedures if it’s not possible maybe it’s time to change your policies and procedures. </a:t>
            </a:r>
          </a:p>
          <a:p>
            <a:endParaRPr lang="en-GB" baseline="0" dirty="0" smtClean="0"/>
          </a:p>
          <a:p>
            <a:endParaRPr lang="en-GB" b="1" dirty="0"/>
          </a:p>
        </p:txBody>
      </p:sp>
      <p:sp>
        <p:nvSpPr>
          <p:cNvPr id="4" name="Slide Number Placeholder 3"/>
          <p:cNvSpPr>
            <a:spLocks noGrp="1"/>
          </p:cNvSpPr>
          <p:nvPr>
            <p:ph type="sldNum" sz="quarter" idx="10"/>
          </p:nvPr>
        </p:nvSpPr>
        <p:spPr/>
        <p:txBody>
          <a:bodyPr/>
          <a:lstStyle/>
          <a:p>
            <a:pPr>
              <a:defRPr/>
            </a:pPr>
            <a:fld id="{86966FFE-0C4E-4351-AE72-17C6EB59E4A6}" type="slidenum">
              <a:rPr lang="en-GB" smtClean="0"/>
              <a:pPr>
                <a:defRPr/>
              </a:pPr>
              <a:t>19</a:t>
            </a:fld>
            <a:endParaRPr lang="en-GB" dirty="0"/>
          </a:p>
        </p:txBody>
      </p:sp>
    </p:spTree>
    <p:extLst>
      <p:ext uri="{BB962C8B-B14F-4D97-AF65-F5344CB8AC3E}">
        <p14:creationId xmlns:p14="http://schemas.microsoft.com/office/powerpoint/2010/main" xmlns="" val="1425184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normAutofit/>
          </a:bodyPr>
          <a:lstStyle/>
          <a:p>
            <a:r>
              <a:rPr lang="en-GB" baseline="0" dirty="0" smtClean="0"/>
              <a:t>The situation is different with Software as a Service, and I’m going to go into some detail of how it was tackled in the main presentation tomorrow.</a:t>
            </a:r>
          </a:p>
          <a:p>
            <a:endParaRPr lang="en-GB"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sz="2000" dirty="0" smtClean="0"/>
              <a:t>Only your organization can definitively state whether it’s possible to validate SaaS applications in accordance with your own Policies and Procedures if it’s not possible maybe it’s time to change your policies and procedures. </a:t>
            </a:r>
          </a:p>
          <a:p>
            <a:endParaRPr lang="en-GB" baseline="0" dirty="0" smtClean="0"/>
          </a:p>
          <a:p>
            <a:endParaRPr lang="en-GB" b="1" dirty="0"/>
          </a:p>
        </p:txBody>
      </p:sp>
      <p:sp>
        <p:nvSpPr>
          <p:cNvPr id="4" name="Slide Number Placeholder 3"/>
          <p:cNvSpPr>
            <a:spLocks noGrp="1"/>
          </p:cNvSpPr>
          <p:nvPr>
            <p:ph type="sldNum" sz="quarter" idx="10"/>
          </p:nvPr>
        </p:nvSpPr>
        <p:spPr/>
        <p:txBody>
          <a:bodyPr/>
          <a:lstStyle/>
          <a:p>
            <a:pPr>
              <a:defRPr/>
            </a:pPr>
            <a:fld id="{86966FFE-0C4E-4351-AE72-17C6EB59E4A6}" type="slidenum">
              <a:rPr lang="en-GB" smtClean="0"/>
              <a:pPr>
                <a:defRPr/>
              </a:pPr>
              <a:t>20</a:t>
            </a:fld>
            <a:endParaRPr lang="en-GB" dirty="0"/>
          </a:p>
        </p:txBody>
      </p:sp>
    </p:spTree>
    <p:extLst>
      <p:ext uri="{BB962C8B-B14F-4D97-AF65-F5344CB8AC3E}">
        <p14:creationId xmlns:p14="http://schemas.microsoft.com/office/powerpoint/2010/main" xmlns="" val="3637446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normAutofit/>
          </a:bodyPr>
          <a:lstStyle/>
          <a:p>
            <a:r>
              <a:rPr lang="en-GB" baseline="0" dirty="0" smtClean="0"/>
              <a:t>The situation is different with Software as a Service, and I’m going to go into some detail of how it was tackled in the main presentation tomorrow.</a:t>
            </a:r>
          </a:p>
          <a:p>
            <a:endParaRPr lang="en-GB"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sz="2000" dirty="0" smtClean="0"/>
              <a:t>Only your organization can definitively state whether it’s possible to validate SaaS applications in accordance with your own Policies and Procedures if it’s not possible maybe it’s time to change your policies and procedures. </a:t>
            </a:r>
          </a:p>
          <a:p>
            <a:endParaRPr lang="en-GB" baseline="0" dirty="0" smtClean="0"/>
          </a:p>
          <a:p>
            <a:endParaRPr lang="en-GB" b="1" dirty="0"/>
          </a:p>
        </p:txBody>
      </p:sp>
      <p:sp>
        <p:nvSpPr>
          <p:cNvPr id="4" name="Slide Number Placeholder 3"/>
          <p:cNvSpPr>
            <a:spLocks noGrp="1"/>
          </p:cNvSpPr>
          <p:nvPr>
            <p:ph type="sldNum" sz="quarter" idx="10"/>
          </p:nvPr>
        </p:nvSpPr>
        <p:spPr/>
        <p:txBody>
          <a:bodyPr/>
          <a:lstStyle/>
          <a:p>
            <a:pPr>
              <a:defRPr/>
            </a:pPr>
            <a:fld id="{86966FFE-0C4E-4351-AE72-17C6EB59E4A6}" type="slidenum">
              <a:rPr lang="en-GB" smtClean="0"/>
              <a:pPr>
                <a:defRPr/>
              </a:pPr>
              <a:t>21</a:t>
            </a:fld>
            <a:endParaRPr lang="en-GB" dirty="0"/>
          </a:p>
        </p:txBody>
      </p:sp>
    </p:spTree>
    <p:extLst>
      <p:ext uri="{BB962C8B-B14F-4D97-AF65-F5344CB8AC3E}">
        <p14:creationId xmlns:p14="http://schemas.microsoft.com/office/powerpoint/2010/main" xmlns="" val="359312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baseline="0" dirty="0" smtClean="0"/>
              <a:t>By Back ground I’m a chemical engineer. I came into the Pharmaceutical Industry via banknote printing , which might seem a long way away, but it also concerns production of large numbers of very high quality items, so in may ways I wasn't surprised by what I found when I joined what was GD Searle in October 1984.</a:t>
            </a:r>
          </a:p>
          <a:p>
            <a:endParaRPr lang="en-US" baseline="0" dirty="0" smtClean="0"/>
          </a:p>
          <a:p>
            <a:r>
              <a:rPr lang="en-US" baseline="0" dirty="0" smtClean="0"/>
              <a:t>I would like to emphasize the engineering part. I’ve always been involved in looking for practical solutions to real problems, which I’d like to illustrate by an old joke that most people have probably heard. </a:t>
            </a:r>
          </a:p>
          <a:p>
            <a:endParaRPr lang="en-US" baseline="0" dirty="0" smtClean="0"/>
          </a:p>
          <a:p>
            <a:r>
              <a:rPr lang="en-US" dirty="0" smtClean="0"/>
              <a:t>An artist , an engineer and a mathematician are travelling on a train from England to Scotland . The astronomer looks out of the window, sees a black sheep</a:t>
            </a:r>
            <a:r>
              <a:rPr lang="en-US" baseline="0" dirty="0" smtClean="0"/>
              <a:t> </a:t>
            </a:r>
            <a:r>
              <a:rPr lang="en-US" dirty="0" smtClean="0"/>
              <a:t>standing in a field, and remarks, “</a:t>
            </a:r>
            <a:r>
              <a:rPr lang="en-US" i="1" dirty="0" smtClean="0"/>
              <a:t>Look at that - the sheep in Scotland are black!" </a:t>
            </a:r>
            <a:r>
              <a:rPr lang="en-US" dirty="0" smtClean="0"/>
              <a:t>“</a:t>
            </a:r>
            <a:r>
              <a:rPr lang="en-US" i="1" dirty="0" smtClean="0"/>
              <a:t>Well,</a:t>
            </a:r>
            <a:r>
              <a:rPr lang="en-US" i="1" baseline="0" dirty="0" smtClean="0"/>
              <a:t> no” </a:t>
            </a:r>
            <a:r>
              <a:rPr lang="en-US" dirty="0" smtClean="0"/>
              <a:t>says the engineer. “We can really only say </a:t>
            </a:r>
            <a:r>
              <a:rPr lang="en-US" i="1" dirty="0" smtClean="0"/>
              <a:t>some</a:t>
            </a:r>
            <a:r>
              <a:rPr lang="en-US" dirty="0" smtClean="0"/>
              <a:t> Scottish sheep are black." The mathematician rolls his eyes at his companions' muddled thinking and says, “</a:t>
            </a:r>
            <a:r>
              <a:rPr lang="en-US" i="1" dirty="0" smtClean="0"/>
              <a:t>All we can say with certainty is that in Scotland, there is at least one sheep, at least one side of which appears to be black for the time that it takes this train to pass</a:t>
            </a:r>
            <a:r>
              <a:rPr lang="en-US" dirty="0" smtClean="0"/>
              <a:t>.“</a:t>
            </a:r>
          </a:p>
          <a:p>
            <a:endParaRPr lang="en-US" baseline="0" dirty="0" smtClean="0"/>
          </a:p>
          <a:p>
            <a:r>
              <a:rPr lang="en-US" baseline="0" dirty="0" smtClean="0"/>
              <a:t>The bit that usually gets missed out at the end is that the engineer replies, if you want to base your belief system on the concept that Scottish sheep can change color that’s up to you. From the practical point of view I’m making the reasonable assumption that some Scottish sheep are black. </a:t>
            </a:r>
          </a:p>
          <a:p>
            <a:endParaRPr lang="en-US" baseline="0" dirty="0" smtClean="0"/>
          </a:p>
          <a:p>
            <a:r>
              <a:rPr lang="en-US" baseline="0" dirty="0" smtClean="0"/>
              <a:t>The point of all this is that the engineer takes up the position that will work in practice, rather than one of ideological purity, and that affects what I’m going to speak about.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ACEC50-282E-4884-A341-07D067AC6C6D}" type="slidenum">
              <a:rPr lang="en-US" smtClean="0"/>
              <a:pPr/>
              <a:t>4</a:t>
            </a:fld>
            <a:endParaRPr lang="en-US" dirty="0"/>
          </a:p>
        </p:txBody>
      </p:sp>
    </p:spTree>
    <p:extLst>
      <p:ext uri="{BB962C8B-B14F-4D97-AF65-F5344CB8AC3E}">
        <p14:creationId xmlns:p14="http://schemas.microsoft.com/office/powerpoint/2010/main" xmlns="" val="253949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22</a:t>
            </a:fld>
            <a:endParaRPr lang="fr-FR" dirty="0"/>
          </a:p>
        </p:txBody>
      </p:sp>
    </p:spTree>
    <p:extLst>
      <p:ext uri="{BB962C8B-B14F-4D97-AF65-F5344CB8AC3E}">
        <p14:creationId xmlns:p14="http://schemas.microsoft.com/office/powerpoint/2010/main" xmlns="" val="2687881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23</a:t>
            </a:fld>
            <a:endParaRPr lang="fr-FR" dirty="0"/>
          </a:p>
        </p:txBody>
      </p:sp>
    </p:spTree>
    <p:extLst>
      <p:ext uri="{BB962C8B-B14F-4D97-AF65-F5344CB8AC3E}">
        <p14:creationId xmlns:p14="http://schemas.microsoft.com/office/powerpoint/2010/main" xmlns="" val="35350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24</a:t>
            </a:fld>
            <a:endParaRPr lang="fr-FR" dirty="0"/>
          </a:p>
        </p:txBody>
      </p:sp>
    </p:spTree>
    <p:extLst>
      <p:ext uri="{BB962C8B-B14F-4D97-AF65-F5344CB8AC3E}">
        <p14:creationId xmlns:p14="http://schemas.microsoft.com/office/powerpoint/2010/main" xmlns="" val="279568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Life Sciences</a:t>
            </a:r>
            <a:r>
              <a:rPr lang="en-US" baseline="0" dirty="0" smtClean="0"/>
              <a:t> is by definition a scientific industry segment, but it doesn’t mean that it has to work on a purely theoretical basis.  It seems to me that the slow take up of cloud services is more about issues that are theoretical rather then practical.</a:t>
            </a:r>
          </a:p>
          <a:p>
            <a:pPr marL="171450" indent="-171450">
              <a:buFont typeface="Arial" pitchFamily="34" charset="0"/>
              <a:buChar char="•"/>
            </a:pPr>
            <a:r>
              <a:rPr lang="en-US" baseline="0" dirty="0" smtClean="0"/>
              <a:t>The question is, what is the industry afraid of?</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After I was a chemical engineer I became a pharmaceutical production manager.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Almost the first thing I did was nearly to get my fist production batch rejected because I filled in the batch documentation with a blue pen instead of a black one.  Our QMS specified black ink.  I thought it was almost the stupidest thing I’d ever heard and I still do. I remember asking the Quality Manager what regulation said that we had to use black ink and I was told that wasn’t the point.  It was part of our QMS. </a:t>
            </a:r>
          </a:p>
          <a:p>
            <a:pPr marL="171450" indent="-171450">
              <a:buFont typeface="Arial" pitchFamily="34" charset="0"/>
              <a:buChar char="•"/>
            </a:pPr>
            <a:r>
              <a:rPr lang="en-US" baseline="0" dirty="0" smtClean="0"/>
              <a:t>I moved into Information Technology a few years later.  One of the first things I noticed was that in the corner of the IT department was an old PC XT., I went and had a look at it and it was running DOS 3.  This would be about 1990. I asked the person in charge of that section if we were running a DOS museum and he almost panicked when I said that I had looked at the machine. “You didn’t change it?” That machine is validated, we don’t want to have to go and do all of that that again”.  It was an onerous procedure which at that time they had to work out from scratch . </a:t>
            </a:r>
          </a:p>
          <a:p>
            <a:pPr marL="171450" indent="-171450">
              <a:buFont typeface="Arial" pitchFamily="34" charset="0"/>
              <a:buChar char="•"/>
            </a:pPr>
            <a:r>
              <a:rPr lang="en-US" baseline="0" dirty="0" smtClean="0"/>
              <a:t>My suspicion is that LS doesn’t want the bother of working out from scratch how to validate a new type of system. That’s what they’re scared of, and I hope to show that their fears are unfounded. </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DACEC50-282E-4884-A341-07D067AC6C6D}" type="slidenum">
              <a:rPr lang="en-US" smtClean="0"/>
              <a:pPr/>
              <a:t>5</a:t>
            </a:fld>
            <a:endParaRPr lang="en-US" dirty="0"/>
          </a:p>
        </p:txBody>
      </p:sp>
    </p:spTree>
    <p:extLst>
      <p:ext uri="{BB962C8B-B14F-4D97-AF65-F5344CB8AC3E}">
        <p14:creationId xmlns:p14="http://schemas.microsoft.com/office/powerpoint/2010/main" xmlns="" val="352101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So where does</a:t>
            </a:r>
            <a:r>
              <a:rPr lang="en-US" baseline="0" dirty="0" smtClean="0"/>
              <a:t> this come from ?  You only have to take a quick look online to see that there are lots of articles about the use of cloud systems, The trouble is that the positive ones mainly come from the people who are trying to sell you cloud systems. </a:t>
            </a:r>
          </a:p>
          <a:p>
            <a:endParaRPr lang="en-US" baseline="0" dirty="0" smtClean="0"/>
          </a:p>
          <a:p>
            <a:r>
              <a:rPr lang="en-US" baseline="0" dirty="0" smtClean="0"/>
              <a:t>When you start looking at independent review sites there are a lot of cautions, which can be confusing.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ACEC50-282E-4884-A341-07D067AC6C6D}" type="slidenum">
              <a:rPr lang="en-US" smtClean="0"/>
              <a:pPr/>
              <a:t>6</a:t>
            </a:fld>
            <a:endParaRPr lang="en-US" dirty="0"/>
          </a:p>
        </p:txBody>
      </p:sp>
    </p:spTree>
    <p:extLst>
      <p:ext uri="{BB962C8B-B14F-4D97-AF65-F5344CB8AC3E}">
        <p14:creationId xmlns:p14="http://schemas.microsoft.com/office/powerpoint/2010/main" xmlns="" val="386038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Nothing much exits in the way of guidance</a:t>
            </a:r>
            <a:r>
              <a:rPr lang="en-US" baseline="0" dirty="0" smtClean="0"/>
              <a:t> , however that doesn’t stop us thinking for ourselves. </a:t>
            </a:r>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7</a:t>
            </a:fld>
            <a:endParaRPr lang="fr-FR" dirty="0"/>
          </a:p>
        </p:txBody>
      </p:sp>
    </p:spTree>
    <p:extLst>
      <p:ext uri="{BB962C8B-B14F-4D97-AF65-F5344CB8AC3E}">
        <p14:creationId xmlns:p14="http://schemas.microsoft.com/office/powerpoint/2010/main" xmlns="" val="234444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One further issue is the</a:t>
            </a:r>
            <a:r>
              <a:rPr lang="en-US" baseline="0" dirty="0" smtClean="0"/>
              <a:t> lack of understanding in LS companies themselves.  Here are some quotes that I have heard personally. </a:t>
            </a:r>
            <a:endParaRPr lang="en-US" dirty="0"/>
          </a:p>
        </p:txBody>
      </p:sp>
      <p:sp>
        <p:nvSpPr>
          <p:cNvPr id="4" name="Slide Number Placeholder 3"/>
          <p:cNvSpPr>
            <a:spLocks noGrp="1"/>
          </p:cNvSpPr>
          <p:nvPr>
            <p:ph type="sldNum" sz="quarter" idx="10"/>
          </p:nvPr>
        </p:nvSpPr>
        <p:spPr/>
        <p:txBody>
          <a:bodyPr/>
          <a:lstStyle/>
          <a:p>
            <a:fld id="{EDACEC50-282E-4884-A341-07D067AC6C6D}" type="slidenum">
              <a:rPr lang="en-US" smtClean="0"/>
              <a:pPr/>
              <a:t>8</a:t>
            </a:fld>
            <a:endParaRPr lang="en-US" dirty="0"/>
          </a:p>
        </p:txBody>
      </p:sp>
    </p:spTree>
    <p:extLst>
      <p:ext uri="{BB962C8B-B14F-4D97-AF65-F5344CB8AC3E}">
        <p14:creationId xmlns:p14="http://schemas.microsoft.com/office/powerpoint/2010/main" xmlns="" val="49553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But when you ask them if they use the cloud you</a:t>
            </a:r>
            <a:r>
              <a:rPr lang="en-US" baseline="0" dirty="0" smtClean="0"/>
              <a:t> generally get a no answer but probing a bit more deeply this picture doesn’t seem to be accurate. </a:t>
            </a:r>
          </a:p>
          <a:p>
            <a:endParaRPr lang="en-US" baseline="0" dirty="0" smtClean="0"/>
          </a:p>
          <a:p>
            <a:r>
              <a:rPr lang="en-US" baseline="0" dirty="0" smtClean="0"/>
              <a:t>My impression is that some Life Sciences companies are in denial.  Here’s some examples of cloud systems that I’ve found used quite commonly. </a:t>
            </a:r>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9</a:t>
            </a:fld>
            <a:endParaRPr lang="fr-FR" dirty="0"/>
          </a:p>
        </p:txBody>
      </p:sp>
    </p:spTree>
    <p:extLst>
      <p:ext uri="{BB962C8B-B14F-4D97-AF65-F5344CB8AC3E}">
        <p14:creationId xmlns:p14="http://schemas.microsoft.com/office/powerpoint/2010/main" xmlns="" val="34516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These are all cloud applications that I</a:t>
            </a:r>
            <a:r>
              <a:rPr lang="en-US" baseline="0" dirty="0" smtClean="0"/>
              <a:t> have found in use in companies that said that they were not using cloud systems. </a:t>
            </a:r>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10</a:t>
            </a:fld>
            <a:endParaRPr lang="fr-FR" dirty="0"/>
          </a:p>
        </p:txBody>
      </p:sp>
    </p:spTree>
    <p:extLst>
      <p:ext uri="{BB962C8B-B14F-4D97-AF65-F5344CB8AC3E}">
        <p14:creationId xmlns:p14="http://schemas.microsoft.com/office/powerpoint/2010/main" xmlns="" val="142373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r>
              <a:rPr lang="en-US" dirty="0" smtClean="0"/>
              <a:t>So why are they</a:t>
            </a:r>
            <a:r>
              <a:rPr lang="en-US" baseline="0" dirty="0" smtClean="0"/>
              <a:t> using these system – the same reason why everyone is using cloud systems?</a:t>
            </a:r>
            <a:endParaRPr lang="en-US" dirty="0" smtClean="0"/>
          </a:p>
          <a:p>
            <a:endParaRPr lang="en-US" dirty="0" smtClean="0"/>
          </a:p>
          <a:p>
            <a:r>
              <a:rPr lang="en-US" dirty="0" smtClean="0"/>
              <a:t>What’s the issue?</a:t>
            </a:r>
            <a:r>
              <a:rPr lang="en-US" baseline="0" dirty="0" smtClean="0"/>
              <a:t> I suggest that it’s a combination of fear of loss of control and simply having to think for once. </a:t>
            </a:r>
          </a:p>
          <a:p>
            <a:endParaRPr lang="en-US" baseline="0" dirty="0" smtClean="0"/>
          </a:p>
          <a:p>
            <a:r>
              <a:rPr lang="en-US" dirty="0" smtClean="0"/>
              <a:t>There’s a conflict </a:t>
            </a:r>
            <a:r>
              <a:rPr lang="en-US" baseline="0" dirty="0" smtClean="0"/>
              <a:t>between the purists and the pragmatists here. Some of it based on myth and I’d like to look at one or two of these now. </a:t>
            </a:r>
            <a:endParaRPr lang="en-US" dirty="0"/>
          </a:p>
        </p:txBody>
      </p:sp>
      <p:sp>
        <p:nvSpPr>
          <p:cNvPr id="4" name="Slide Number Placeholder 3"/>
          <p:cNvSpPr>
            <a:spLocks noGrp="1"/>
          </p:cNvSpPr>
          <p:nvPr>
            <p:ph type="sldNum" sz="quarter" idx="10"/>
          </p:nvPr>
        </p:nvSpPr>
        <p:spPr/>
        <p:txBody>
          <a:bodyPr/>
          <a:lstStyle/>
          <a:p>
            <a:fld id="{1807A17E-A87F-FB4F-959B-15A890DB46CA}" type="slidenum">
              <a:rPr lang="fr-FR" smtClean="0"/>
              <a:pPr/>
              <a:t>11</a:t>
            </a:fld>
            <a:endParaRPr lang="fr-FR" dirty="0"/>
          </a:p>
        </p:txBody>
      </p:sp>
    </p:spTree>
    <p:extLst>
      <p:ext uri="{BB962C8B-B14F-4D97-AF65-F5344CB8AC3E}">
        <p14:creationId xmlns:p14="http://schemas.microsoft.com/office/powerpoint/2010/main" xmlns="" val="402201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988009" y="3630446"/>
            <a:ext cx="6096969" cy="406505"/>
          </a:xfrm>
          <a:prstGeom prst="rect">
            <a:avLst/>
          </a:prstGeom>
        </p:spPr>
        <p:txBody>
          <a:bodyPr tIns="0" bIns="0" anchor="ctr"/>
          <a:lstStyle>
            <a:lvl1pPr algn="l">
              <a:defRPr sz="3200" b="1" i="0" baseline="0">
                <a:solidFill>
                  <a:schemeClr val="tx2">
                    <a:lumMod val="75000"/>
                    <a:lumOff val="25000"/>
                  </a:schemeClr>
                </a:solidFill>
                <a:latin typeface="Arial"/>
                <a:cs typeface="Arial"/>
              </a:defRPr>
            </a:lvl1pPr>
          </a:lstStyle>
          <a:p>
            <a:r>
              <a:rPr lang="en-US" noProof="0" dirty="0" smtClean="0"/>
              <a:t>Title: Arial Bold, 32 </a:t>
            </a:r>
            <a:r>
              <a:rPr lang="en-US" noProof="0" dirty="0" err="1" smtClean="0"/>
              <a:t>pt</a:t>
            </a:r>
            <a:endParaRPr lang="en-US" noProof="0" dirty="0"/>
          </a:p>
        </p:txBody>
      </p:sp>
      <p:sp>
        <p:nvSpPr>
          <p:cNvPr id="3" name="Sous-titre 2"/>
          <p:cNvSpPr>
            <a:spLocks noGrp="1"/>
          </p:cNvSpPr>
          <p:nvPr>
            <p:ph type="subTitle" idx="1" hasCustomPrompt="1"/>
          </p:nvPr>
        </p:nvSpPr>
        <p:spPr>
          <a:xfrm>
            <a:off x="1988009" y="4018647"/>
            <a:ext cx="6096969" cy="310174"/>
          </a:xfrm>
          <a:prstGeom prst="rect">
            <a:avLst/>
          </a:prstGeom>
        </p:spPr>
        <p:txBody>
          <a:bodyPr tIns="0" bIns="0" anchor="ctr"/>
          <a:lstStyle>
            <a:lvl1pPr marL="0" indent="0" algn="l">
              <a:buNone/>
              <a:defRPr sz="1800">
                <a:solidFill>
                  <a:schemeClr val="tx2">
                    <a:lumMod val="75000"/>
                    <a:lumOff val="25000"/>
                  </a:schemeClr>
                </a:solidFill>
                <a:latin typeface="Arial"/>
                <a:cs typeface="Arial"/>
              </a:defRPr>
            </a:lvl1pPr>
            <a:lvl2pPr marL="457197"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4"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noProof="0" dirty="0" smtClean="0"/>
              <a:t>Subtitle: Arial regular, 18 </a:t>
            </a:r>
            <a:r>
              <a:rPr lang="en-US" noProof="0" dirty="0" err="1" smtClean="0"/>
              <a:t>pt</a:t>
            </a:r>
            <a:endParaRPr lang="en-US" noProof="0" dirty="0"/>
          </a:p>
        </p:txBody>
      </p:sp>
      <p:sp>
        <p:nvSpPr>
          <p:cNvPr id="6" name="Espace réservé du texte 5"/>
          <p:cNvSpPr>
            <a:spLocks noGrp="1"/>
          </p:cNvSpPr>
          <p:nvPr>
            <p:ph type="body" sz="quarter" idx="10" hasCustomPrompt="1"/>
          </p:nvPr>
        </p:nvSpPr>
        <p:spPr>
          <a:xfrm>
            <a:off x="1988005" y="3408432"/>
            <a:ext cx="4618122" cy="201997"/>
          </a:xfrm>
          <a:prstGeom prst="rect">
            <a:avLst/>
          </a:prstGeom>
        </p:spPr>
        <p:txBody>
          <a:bodyPr vert="horz" tIns="0" bIns="0" anchor="ctr"/>
          <a:lstStyle>
            <a:lvl1pPr marL="0" indent="0">
              <a:buNone/>
              <a:defRPr sz="1000">
                <a:solidFill>
                  <a:schemeClr val="tx2">
                    <a:lumMod val="75000"/>
                    <a:lumOff val="25000"/>
                  </a:schemeClr>
                </a:solidFill>
                <a:latin typeface="Arial"/>
                <a:cs typeface="Arial"/>
              </a:defRPr>
            </a:lvl1pPr>
          </a:lstStyle>
          <a:p>
            <a:pPr lvl="0"/>
            <a:r>
              <a:rPr lang="en-US" noProof="0" dirty="0" smtClean="0"/>
              <a:t>Date: Arial, 10 </a:t>
            </a:r>
            <a:r>
              <a:rPr lang="en-US" noProof="0" dirty="0" err="1" smtClean="0"/>
              <a:t>pt</a:t>
            </a:r>
            <a:endParaRPr lang="en-US" noProof="0" dirty="0"/>
          </a:p>
        </p:txBody>
      </p:sp>
      <p:cxnSp>
        <p:nvCxnSpPr>
          <p:cNvPr id="10" name="Connecteur droit 9"/>
          <p:cNvCxnSpPr/>
          <p:nvPr userDrawn="1"/>
        </p:nvCxnSpPr>
        <p:spPr>
          <a:xfrm>
            <a:off x="1884107" y="3468688"/>
            <a:ext cx="0" cy="804862"/>
          </a:xfrm>
          <a:prstGeom prst="line">
            <a:avLst/>
          </a:prstGeom>
          <a:ln w="76200" cmpd="sng">
            <a:solidFill>
              <a:schemeClr val="tx2">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9906000" cy="18023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solidFill>
                <a:schemeClr val="accent4"/>
              </a:solidFill>
            </a:endParaRPr>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788164" y="638473"/>
            <a:ext cx="6329681" cy="569639"/>
          </a:xfrm>
          <a:prstGeom prst="rect">
            <a:avLst/>
          </a:prstGeom>
        </p:spPr>
      </p:pic>
    </p:spTree>
    <p:extLst>
      <p:ext uri="{BB962C8B-B14F-4D97-AF65-F5344CB8AC3E}">
        <p14:creationId xmlns:p14="http://schemas.microsoft.com/office/powerpoint/2010/main" xmlns="" val="33740180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 2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90"/>
            <a:ext cx="4191000" cy="4056743"/>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baseline="0">
                <a:solidFill>
                  <a:schemeClr val="tx2">
                    <a:lumMod val="90000"/>
                    <a:lumOff val="10000"/>
                  </a:schemeClr>
                </a:solidFill>
                <a:latin typeface="Arial"/>
                <a:cs typeface="Arial"/>
              </a:defRPr>
            </a:lvl2pPr>
            <a:lvl3pPr marL="720721" indent="-179387">
              <a:buFont typeface="Aldo SemiBold"/>
              <a:buChar char="−"/>
              <a:defRPr sz="1200" baseline="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3" name="Espace réservé du texte 25"/>
          <p:cNvSpPr>
            <a:spLocks noGrp="1"/>
          </p:cNvSpPr>
          <p:nvPr>
            <p:ph type="body" sz="quarter" idx="29" hasCustomPrompt="1"/>
          </p:nvPr>
        </p:nvSpPr>
        <p:spPr>
          <a:xfrm>
            <a:off x="5350936" y="2045990"/>
            <a:ext cx="4191000" cy="4056743"/>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baseline="0">
                <a:solidFill>
                  <a:srgbClr val="333331"/>
                </a:solidFill>
                <a:latin typeface="Arial"/>
                <a:cs typeface="Arial"/>
              </a:defRPr>
            </a:lvl2pPr>
            <a:lvl3pPr marL="720721" indent="-179387">
              <a:buFont typeface="Aldo SemiBold"/>
              <a:buChar char="−"/>
              <a:defRPr sz="1200" baseline="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6"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5392969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 3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63456"/>
            <a:ext cx="2947004" cy="4224632"/>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22417"/>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9" name="Espace réservé du texte 25"/>
          <p:cNvSpPr>
            <a:spLocks noGrp="1"/>
          </p:cNvSpPr>
          <p:nvPr>
            <p:ph type="body" sz="quarter" idx="31" hasCustomPrompt="1"/>
          </p:nvPr>
        </p:nvSpPr>
        <p:spPr>
          <a:xfrm>
            <a:off x="3553583" y="2063456"/>
            <a:ext cx="2947004" cy="4224632"/>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20" name="Espace réservé du texte 25"/>
          <p:cNvSpPr>
            <a:spLocks noGrp="1"/>
          </p:cNvSpPr>
          <p:nvPr>
            <p:ph type="body" sz="quarter" idx="32" hasCustomPrompt="1"/>
          </p:nvPr>
        </p:nvSpPr>
        <p:spPr>
          <a:xfrm>
            <a:off x="6788452" y="2063456"/>
            <a:ext cx="2947004" cy="4224632"/>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788054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26784947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6" name="Espace réservé du texte 25"/>
          <p:cNvSpPr>
            <a:spLocks noGrp="1"/>
          </p:cNvSpPr>
          <p:nvPr>
            <p:ph type="body" sz="quarter" idx="10" hasCustomPrompt="1"/>
          </p:nvPr>
        </p:nvSpPr>
        <p:spPr>
          <a:xfrm>
            <a:off x="781665" y="1404938"/>
            <a:ext cx="8760269" cy="4883150"/>
          </a:xfrm>
          <a:prstGeom prst="rect">
            <a:avLst/>
          </a:prstGeom>
        </p:spPr>
        <p:txBody>
          <a:bodyPr vert="horz" anchor="ctr"/>
          <a:lstStyle>
            <a:lvl1pPr marL="433385" indent="-342898">
              <a:lnSpc>
                <a:spcPct val="150000"/>
              </a:lnSpc>
              <a:buClr>
                <a:schemeClr val="accent3">
                  <a:lumMod val="90000"/>
                  <a:lumOff val="10000"/>
                </a:schemeClr>
              </a:buClr>
              <a:buSzPct val="140000"/>
              <a:buFont typeface="+mj-lt"/>
              <a:buAutoNum type="arabicPeriod"/>
              <a:defRPr sz="1800" b="0" i="0" baseline="0">
                <a:solidFill>
                  <a:schemeClr val="tx2">
                    <a:lumMod val="50000"/>
                    <a:lumOff val="50000"/>
                  </a:schemeClr>
                </a:solidFill>
                <a:latin typeface="Arial"/>
                <a:cs typeface="Arial"/>
              </a:defRPr>
            </a:lvl1pPr>
            <a:lvl2pPr marL="623884" indent="-177799">
              <a:lnSpc>
                <a:spcPct val="150000"/>
              </a:lnSpc>
              <a:buSzPct val="80000"/>
              <a:buFont typeface="+mj-lt"/>
              <a:buAutoNum type="alphaLcParenR"/>
              <a:tabLst>
                <a:tab pos="623884" algn="l"/>
              </a:tabLst>
              <a:defRPr sz="1400" b="0" i="0">
                <a:solidFill>
                  <a:schemeClr val="tx2">
                    <a:lumMod val="90000"/>
                    <a:lumOff val="10000"/>
                  </a:schemeClr>
                </a:solidFill>
                <a:latin typeface="Arial"/>
                <a:cs typeface="Arial"/>
              </a:defRPr>
            </a:lvl2pPr>
          </a:lstStyle>
          <a:p>
            <a:pPr lvl="0"/>
            <a:r>
              <a:rPr lang="en-US" noProof="0" dirty="0" smtClean="0"/>
              <a:t>Chapter: Arial bold, 18pt</a:t>
            </a:r>
            <a:endParaRPr lang="en-US" sz="2400" noProof="0" dirty="0" smtClean="0"/>
          </a:p>
          <a:p>
            <a:pPr lvl="1"/>
            <a:r>
              <a:rPr lang="en-US" noProof="0" dirty="0" smtClean="0"/>
              <a:t>Subchapter: Arial regular, 14pt</a:t>
            </a:r>
          </a:p>
        </p:txBody>
      </p:sp>
      <p:sp>
        <p:nvSpPr>
          <p:cNvPr id="35"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2969855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ext - 3 level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26571" y="1404939"/>
            <a:ext cx="9215362" cy="4883150"/>
          </a:xfrm>
          <a:prstGeom prst="rect">
            <a:avLst/>
          </a:prstGeom>
        </p:spPr>
        <p:txBody>
          <a:bodyPr vert="horz" lIns="0" tIns="0" rIns="0" bIns="0" anchor="ctr">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9641281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ext - 2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88"/>
            <a:ext cx="4191000"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baseline="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3" name="Espace réservé du texte 25"/>
          <p:cNvSpPr>
            <a:spLocks noGrp="1"/>
          </p:cNvSpPr>
          <p:nvPr>
            <p:ph type="body" sz="quarter" idx="29" hasCustomPrompt="1"/>
          </p:nvPr>
        </p:nvSpPr>
        <p:spPr>
          <a:xfrm>
            <a:off x="5350936" y="2045988"/>
            <a:ext cx="4191000"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6"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460549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 3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87"/>
            <a:ext cx="2947004" cy="4224632"/>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9" name="Espace réservé du texte 25"/>
          <p:cNvSpPr>
            <a:spLocks noGrp="1"/>
          </p:cNvSpPr>
          <p:nvPr>
            <p:ph type="body" sz="quarter" idx="31" hasCustomPrompt="1"/>
          </p:nvPr>
        </p:nvSpPr>
        <p:spPr>
          <a:xfrm>
            <a:off x="3553583" y="2045987"/>
            <a:ext cx="2947004" cy="4224632"/>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20" name="Espace réservé du texte 25"/>
          <p:cNvSpPr>
            <a:spLocks noGrp="1"/>
          </p:cNvSpPr>
          <p:nvPr>
            <p:ph type="body" sz="quarter" idx="32" hasCustomPrompt="1"/>
          </p:nvPr>
        </p:nvSpPr>
        <p:spPr>
          <a:xfrm>
            <a:off x="6788452" y="2045987"/>
            <a:ext cx="2947004" cy="4224632"/>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26526877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2636036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6" name="Espace réservé du texte 25"/>
          <p:cNvSpPr>
            <a:spLocks noGrp="1"/>
          </p:cNvSpPr>
          <p:nvPr>
            <p:ph type="body" sz="quarter" idx="10" hasCustomPrompt="1"/>
          </p:nvPr>
        </p:nvSpPr>
        <p:spPr>
          <a:xfrm>
            <a:off x="781665" y="1404938"/>
            <a:ext cx="8760269" cy="4883150"/>
          </a:xfrm>
          <a:prstGeom prst="rect">
            <a:avLst/>
          </a:prstGeom>
        </p:spPr>
        <p:txBody>
          <a:bodyPr vert="horz" anchor="ctr"/>
          <a:lstStyle>
            <a:lvl1pPr marL="433385" indent="-342898">
              <a:lnSpc>
                <a:spcPct val="150000"/>
              </a:lnSpc>
              <a:buClr>
                <a:schemeClr val="accent5"/>
              </a:buClr>
              <a:buSzPct val="140000"/>
              <a:buFont typeface="+mj-lt"/>
              <a:buAutoNum type="arabicPeriod"/>
              <a:defRPr sz="1800" b="0" i="0" baseline="0">
                <a:solidFill>
                  <a:schemeClr val="tx2">
                    <a:lumMod val="50000"/>
                    <a:lumOff val="50000"/>
                  </a:schemeClr>
                </a:solidFill>
                <a:latin typeface="Arial"/>
                <a:cs typeface="Arial"/>
              </a:defRPr>
            </a:lvl1pPr>
            <a:lvl2pPr marL="623884" indent="-177799">
              <a:lnSpc>
                <a:spcPct val="150000"/>
              </a:lnSpc>
              <a:buSzPct val="80000"/>
              <a:buFont typeface="+mj-lt"/>
              <a:buAutoNum type="alphaLcParenR"/>
              <a:tabLst>
                <a:tab pos="623884" algn="l"/>
              </a:tabLst>
              <a:defRPr sz="1400" b="0" i="0">
                <a:solidFill>
                  <a:schemeClr val="tx2">
                    <a:lumMod val="90000"/>
                    <a:lumOff val="10000"/>
                  </a:schemeClr>
                </a:solidFill>
                <a:latin typeface="Arial"/>
                <a:cs typeface="Arial"/>
              </a:defRPr>
            </a:lvl2pPr>
          </a:lstStyle>
          <a:p>
            <a:pPr lvl="0"/>
            <a:r>
              <a:rPr lang="en-US" noProof="0" dirty="0" smtClean="0"/>
              <a:t>Chapter: Arial bold, 18pt</a:t>
            </a:r>
            <a:endParaRPr lang="en-US" sz="2400" noProof="0" dirty="0" smtClean="0"/>
          </a:p>
          <a:p>
            <a:pPr lvl="1"/>
            <a:r>
              <a:rPr lang="en-US" noProof="0" dirty="0" smtClean="0"/>
              <a:t>Subchapter: Arial regular, 14pt</a:t>
            </a:r>
          </a:p>
        </p:txBody>
      </p:sp>
      <p:sp>
        <p:nvSpPr>
          <p:cNvPr id="35"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7493557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ext - 3 level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26571" y="1404939"/>
            <a:ext cx="9215362" cy="4883150"/>
          </a:xfrm>
          <a:prstGeom prst="rect">
            <a:avLst/>
          </a:prstGeom>
        </p:spPr>
        <p:txBody>
          <a:bodyPr vert="horz" lIns="0" tIns="0" rIns="0" bIns="0" anchor="ctr">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557920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 Headers">
    <p:spTree>
      <p:nvGrpSpPr>
        <p:cNvPr id="1" name=""/>
        <p:cNvGrpSpPr/>
        <p:nvPr/>
      </p:nvGrpSpPr>
      <p:grpSpPr>
        <a:xfrm>
          <a:off x="0" y="0"/>
          <a:ext cx="0" cy="0"/>
          <a:chOff x="0" y="0"/>
          <a:chExt cx="0" cy="0"/>
        </a:xfrm>
      </p:grpSpPr>
      <p:pic>
        <p:nvPicPr>
          <p:cNvPr id="13" name="Image 12" descr="bandeau_orang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1231082"/>
            <a:ext cx="9906000" cy="972000"/>
          </a:xfrm>
          <a:prstGeom prst="rect">
            <a:avLst/>
          </a:prstGeom>
        </p:spPr>
      </p:pic>
      <p:pic>
        <p:nvPicPr>
          <p:cNvPr id="15" name="Image 14"/>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0" y="101609"/>
            <a:ext cx="9906000" cy="972000"/>
          </a:xfrm>
          <a:prstGeom prst="rect">
            <a:avLst/>
          </a:prstGeom>
          <a:ln>
            <a:solidFill>
              <a:srgbClr val="7172A9"/>
            </a:solidFill>
          </a:ln>
        </p:spPr>
      </p:pic>
      <p:pic>
        <p:nvPicPr>
          <p:cNvPr id="16" name="Image 15" descr="bandeau_vert.png"/>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0" y="2360555"/>
            <a:ext cx="9906000" cy="972000"/>
          </a:xfrm>
          <a:prstGeom prst="rect">
            <a:avLst/>
          </a:prstGeom>
        </p:spPr>
      </p:pic>
      <p:pic>
        <p:nvPicPr>
          <p:cNvPr id="17" name="Image 16" descr="bandeau_bleu_fonce.png"/>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0" y="3490028"/>
            <a:ext cx="9906000" cy="972000"/>
          </a:xfrm>
          <a:prstGeom prst="rect">
            <a:avLst/>
          </a:prstGeom>
        </p:spPr>
      </p:pic>
      <p:pic>
        <p:nvPicPr>
          <p:cNvPr id="18" name="Image 17" descr="bandeau_rose.png"/>
          <p:cNvPicPr>
            <a:picLocks noChangeAspect="1"/>
          </p:cNvPicPr>
          <p:nvPr userDrawn="1"/>
        </p:nvPicPr>
        <p:blipFill>
          <a:blip r:embed="rId6" cstate="screen">
            <a:extLst>
              <a:ext uri="{28A0092B-C50C-407E-A947-70E740481C1C}">
                <a14:useLocalDpi xmlns:a14="http://schemas.microsoft.com/office/drawing/2010/main" xmlns=""/>
              </a:ext>
            </a:extLst>
          </a:blip>
          <a:stretch>
            <a:fillRect/>
          </a:stretch>
        </p:blipFill>
        <p:spPr>
          <a:xfrm>
            <a:off x="0" y="4619501"/>
            <a:ext cx="9906000" cy="972000"/>
          </a:xfrm>
          <a:prstGeom prst="rect">
            <a:avLst/>
          </a:prstGeom>
        </p:spPr>
      </p:pic>
      <p:pic>
        <p:nvPicPr>
          <p:cNvPr id="19" name="Image 18" descr="bandeau_violet.png"/>
          <p:cNvPicPr>
            <a:picLocks noChangeAspect="1"/>
          </p:cNvPicPr>
          <p:nvPr userDrawn="1"/>
        </p:nvPicPr>
        <p:blipFill>
          <a:blip r:embed="rId7" cstate="screen">
            <a:extLst>
              <a:ext uri="{28A0092B-C50C-407E-A947-70E740481C1C}">
                <a14:useLocalDpi xmlns:a14="http://schemas.microsoft.com/office/drawing/2010/main" xmlns=""/>
              </a:ext>
            </a:extLst>
          </a:blip>
          <a:stretch>
            <a:fillRect/>
          </a:stretch>
        </p:blipFill>
        <p:spPr>
          <a:xfrm>
            <a:off x="0" y="5748973"/>
            <a:ext cx="9906000" cy="972000"/>
          </a:xfrm>
          <a:prstGeom prst="rect">
            <a:avLst/>
          </a:prstGeom>
        </p:spPr>
      </p:pic>
    </p:spTree>
    <p:extLst>
      <p:ext uri="{BB962C8B-B14F-4D97-AF65-F5344CB8AC3E}">
        <p14:creationId xmlns:p14="http://schemas.microsoft.com/office/powerpoint/2010/main" xmlns="" val="5217041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ext - 2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88"/>
            <a:ext cx="4191000"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baseline="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3" name="Espace réservé du texte 25"/>
          <p:cNvSpPr>
            <a:spLocks noGrp="1"/>
          </p:cNvSpPr>
          <p:nvPr>
            <p:ph type="body" sz="quarter" idx="29" hasCustomPrompt="1"/>
          </p:nvPr>
        </p:nvSpPr>
        <p:spPr>
          <a:xfrm>
            <a:off x="5350936" y="2045988"/>
            <a:ext cx="4191000"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6"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16909413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ext - 3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88"/>
            <a:ext cx="2947004"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9" name="Espace réservé du texte 25"/>
          <p:cNvSpPr>
            <a:spLocks noGrp="1"/>
          </p:cNvSpPr>
          <p:nvPr>
            <p:ph type="body" sz="quarter" idx="31" hasCustomPrompt="1"/>
          </p:nvPr>
        </p:nvSpPr>
        <p:spPr>
          <a:xfrm>
            <a:off x="3553583" y="2045988"/>
            <a:ext cx="2947004"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20" name="Espace réservé du texte 25"/>
          <p:cNvSpPr>
            <a:spLocks noGrp="1"/>
          </p:cNvSpPr>
          <p:nvPr>
            <p:ph type="body" sz="quarter" idx="32" hasCustomPrompt="1"/>
          </p:nvPr>
        </p:nvSpPr>
        <p:spPr>
          <a:xfrm>
            <a:off x="6788452" y="2045988"/>
            <a:ext cx="2947004"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2706680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15310396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6" name="Espace réservé du texte 25"/>
          <p:cNvSpPr>
            <a:spLocks noGrp="1"/>
          </p:cNvSpPr>
          <p:nvPr>
            <p:ph type="body" sz="quarter" idx="10" hasCustomPrompt="1"/>
          </p:nvPr>
        </p:nvSpPr>
        <p:spPr>
          <a:xfrm>
            <a:off x="781665" y="1404938"/>
            <a:ext cx="8760269" cy="4883150"/>
          </a:xfrm>
          <a:prstGeom prst="rect">
            <a:avLst/>
          </a:prstGeom>
        </p:spPr>
        <p:txBody>
          <a:bodyPr vert="horz" anchor="ctr"/>
          <a:lstStyle>
            <a:lvl1pPr marL="433385" indent="-342898">
              <a:lnSpc>
                <a:spcPct val="150000"/>
              </a:lnSpc>
              <a:buClr>
                <a:schemeClr val="accent6"/>
              </a:buClr>
              <a:buSzPct val="140000"/>
              <a:buFont typeface="+mj-lt"/>
              <a:buAutoNum type="arabicPeriod"/>
              <a:defRPr sz="1800" b="0" i="0" baseline="0">
                <a:solidFill>
                  <a:schemeClr val="tx2">
                    <a:lumMod val="50000"/>
                    <a:lumOff val="50000"/>
                  </a:schemeClr>
                </a:solidFill>
                <a:latin typeface="Arial"/>
                <a:cs typeface="Arial"/>
              </a:defRPr>
            </a:lvl1pPr>
            <a:lvl2pPr marL="623884" indent="-177799">
              <a:lnSpc>
                <a:spcPct val="150000"/>
              </a:lnSpc>
              <a:buSzPct val="80000"/>
              <a:buFont typeface="+mj-lt"/>
              <a:buAutoNum type="alphaLcParenR"/>
              <a:tabLst>
                <a:tab pos="623884" algn="l"/>
              </a:tabLst>
              <a:defRPr sz="1400" b="0" i="0">
                <a:solidFill>
                  <a:schemeClr val="tx2">
                    <a:lumMod val="90000"/>
                    <a:lumOff val="10000"/>
                  </a:schemeClr>
                </a:solidFill>
                <a:latin typeface="Arial"/>
                <a:cs typeface="Arial"/>
              </a:defRPr>
            </a:lvl2pPr>
          </a:lstStyle>
          <a:p>
            <a:pPr lvl="0"/>
            <a:r>
              <a:rPr lang="en-US" noProof="0" dirty="0" smtClean="0"/>
              <a:t>Chapter: Arial bold, 18pt</a:t>
            </a:r>
            <a:endParaRPr lang="en-US" sz="2400" noProof="0" dirty="0" smtClean="0"/>
          </a:p>
          <a:p>
            <a:pPr lvl="1"/>
            <a:r>
              <a:rPr lang="en-US" noProof="0" dirty="0" smtClean="0"/>
              <a:t>Subchapter: Arial regular, 14pt</a:t>
            </a:r>
          </a:p>
        </p:txBody>
      </p:sp>
      <p:sp>
        <p:nvSpPr>
          <p:cNvPr id="35"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23280276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ext - 3 level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fr-FR" smtClean="0"/>
              <a:pPr/>
              <a:t>‹#›</a:t>
            </a:fld>
            <a:endParaRPr lang="fr-FR" dirty="0"/>
          </a:p>
        </p:txBody>
      </p:sp>
      <p:sp>
        <p:nvSpPr>
          <p:cNvPr id="59" name="Espace réservé du texte 25"/>
          <p:cNvSpPr>
            <a:spLocks noGrp="1"/>
          </p:cNvSpPr>
          <p:nvPr>
            <p:ph type="body" sz="quarter" idx="10" hasCustomPrompt="1"/>
          </p:nvPr>
        </p:nvSpPr>
        <p:spPr>
          <a:xfrm>
            <a:off x="326571" y="1404941"/>
            <a:ext cx="9215362" cy="4937805"/>
          </a:xfrm>
          <a:prstGeom prst="rect">
            <a:avLst/>
          </a:prstGeom>
        </p:spPr>
        <p:txBody>
          <a:bodyPr vert="horz" lIns="0" tIns="0" rIns="0" bIns="0" anchor="ctr">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fr-FR" dirty="0"/>
          </a:p>
        </p:txBody>
      </p:sp>
    </p:spTree>
    <p:extLst>
      <p:ext uri="{BB962C8B-B14F-4D97-AF65-F5344CB8AC3E}">
        <p14:creationId xmlns:p14="http://schemas.microsoft.com/office/powerpoint/2010/main" xmlns="" val="6147320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ext - 2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88"/>
            <a:ext cx="4191000"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3" name="Espace réservé du texte 25"/>
          <p:cNvSpPr>
            <a:spLocks noGrp="1"/>
          </p:cNvSpPr>
          <p:nvPr>
            <p:ph type="body" sz="quarter" idx="29" hasCustomPrompt="1"/>
          </p:nvPr>
        </p:nvSpPr>
        <p:spPr>
          <a:xfrm>
            <a:off x="5350936" y="2045988"/>
            <a:ext cx="4191000"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6"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7483165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ext - 3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88"/>
            <a:ext cx="2947004"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9" name="Espace réservé du texte 25"/>
          <p:cNvSpPr>
            <a:spLocks noGrp="1"/>
          </p:cNvSpPr>
          <p:nvPr>
            <p:ph type="body" sz="quarter" idx="31" hasCustomPrompt="1"/>
          </p:nvPr>
        </p:nvSpPr>
        <p:spPr>
          <a:xfrm>
            <a:off x="3553583" y="2045988"/>
            <a:ext cx="2947004"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20" name="Espace réservé du texte 25"/>
          <p:cNvSpPr>
            <a:spLocks noGrp="1"/>
          </p:cNvSpPr>
          <p:nvPr>
            <p:ph type="body" sz="quarter" idx="32" hasCustomPrompt="1"/>
          </p:nvPr>
        </p:nvSpPr>
        <p:spPr>
          <a:xfrm>
            <a:off x="6788452" y="2045988"/>
            <a:ext cx="2947004"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7850441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4857501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en-US" altLang="ja-JP" smtClean="0"/>
              <a:t>Click to edit Master title style</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FBC3FD8-981D-4CEF-BAB9-10F757BE079D}" type="datetime1">
              <a:rPr lang="ja-JP" altLang="en-US"/>
              <a:pPr>
                <a:defRPr/>
              </a:pPr>
              <a:t>2014/9/26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BE19F18-3469-4803-8F2E-D258F74682FB}" type="slidenum">
              <a:rPr lang="ja-JP" altLang="en-US"/>
              <a:pPr>
                <a:defRPr/>
              </a:pPr>
              <a:t>‹#›</a:t>
            </a:fld>
            <a:endParaRPr lang="ja-JP" alt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F2DC512-200E-4E23-8093-F8790172A229}" type="datetime1">
              <a:rPr lang="ja-JP" altLang="en-US"/>
              <a:pPr>
                <a:defRPr/>
              </a:pPr>
              <a:t>2014/9/26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981142-2300-4C85-8B84-17C764E6199D}" type="slidenum">
              <a:rPr lang="ja-JP" altLang="en-US"/>
              <a:pPr>
                <a:defRPr/>
              </a:pPr>
              <a:t>‹#›</a:t>
            </a:fld>
            <a:endParaRPr lang="ja-JP"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6" name="Espace réservé du texte 25"/>
          <p:cNvSpPr>
            <a:spLocks noGrp="1"/>
          </p:cNvSpPr>
          <p:nvPr>
            <p:ph type="body" sz="quarter" idx="10" hasCustomPrompt="1"/>
          </p:nvPr>
        </p:nvSpPr>
        <p:spPr>
          <a:xfrm>
            <a:off x="781665" y="1404938"/>
            <a:ext cx="8760269" cy="4883150"/>
          </a:xfrm>
          <a:prstGeom prst="rect">
            <a:avLst/>
          </a:prstGeom>
        </p:spPr>
        <p:txBody>
          <a:bodyPr vert="horz" anchor="ctr"/>
          <a:lstStyle>
            <a:lvl1pPr marL="433385" indent="-342898">
              <a:lnSpc>
                <a:spcPct val="150000"/>
              </a:lnSpc>
              <a:buClr>
                <a:schemeClr val="accent1"/>
              </a:buClr>
              <a:buSzPct val="140000"/>
              <a:buFont typeface="+mj-lt"/>
              <a:buAutoNum type="arabicPeriod"/>
              <a:defRPr sz="1800" b="0" i="0" baseline="0">
                <a:solidFill>
                  <a:schemeClr val="tx2">
                    <a:lumMod val="50000"/>
                    <a:lumOff val="50000"/>
                  </a:schemeClr>
                </a:solidFill>
                <a:latin typeface="Arial"/>
                <a:cs typeface="Arial"/>
              </a:defRPr>
            </a:lvl1pPr>
            <a:lvl2pPr marL="623884" indent="-177799">
              <a:lnSpc>
                <a:spcPct val="150000"/>
              </a:lnSpc>
              <a:buSzPct val="80000"/>
              <a:buFont typeface="+mj-lt"/>
              <a:buAutoNum type="alphaLcParenR"/>
              <a:tabLst>
                <a:tab pos="623884" algn="l"/>
              </a:tabLst>
              <a:defRPr sz="1400" b="0" i="0">
                <a:solidFill>
                  <a:schemeClr val="tx2">
                    <a:lumMod val="90000"/>
                    <a:lumOff val="10000"/>
                  </a:schemeClr>
                </a:solidFill>
                <a:latin typeface="Arial"/>
                <a:cs typeface="Arial"/>
              </a:defRPr>
            </a:lvl2pPr>
          </a:lstStyle>
          <a:p>
            <a:pPr lvl="0"/>
            <a:r>
              <a:rPr lang="en-US" noProof="0" dirty="0" smtClean="0"/>
              <a:t>Chapter: Arial bold, 18pt</a:t>
            </a:r>
            <a:endParaRPr lang="en-US" sz="2400" noProof="0" dirty="0" smtClean="0"/>
          </a:p>
          <a:p>
            <a:pPr lvl="1"/>
            <a:r>
              <a:rPr lang="en-US" noProof="0" dirty="0" smtClean="0"/>
              <a:t>Sub-chapter: Arial regular, 14pt</a:t>
            </a:r>
          </a:p>
        </p:txBody>
      </p:sp>
      <p:sp>
        <p:nvSpPr>
          <p:cNvPr id="35"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8879275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p:txBody>
      </p:sp>
      <p:sp>
        <p:nvSpPr>
          <p:cNvPr id="4" name="日付プレースホルダ 3"/>
          <p:cNvSpPr>
            <a:spLocks noGrp="1"/>
          </p:cNvSpPr>
          <p:nvPr>
            <p:ph type="dt" sz="half" idx="10"/>
          </p:nvPr>
        </p:nvSpPr>
        <p:spPr/>
        <p:txBody>
          <a:bodyPr/>
          <a:lstStyle>
            <a:lvl1pPr>
              <a:defRPr/>
            </a:lvl1pPr>
          </a:lstStyle>
          <a:p>
            <a:pPr>
              <a:defRPr/>
            </a:pPr>
            <a:fld id="{05744037-8489-4B08-AFE0-F9790B6BA30E}" type="datetime1">
              <a:rPr lang="ja-JP" altLang="en-US"/>
              <a:pPr>
                <a:defRPr/>
              </a:pPr>
              <a:t>2014/9/26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15FF4A0-CA77-44D2-8624-FDFCBC628B17}" type="slidenum">
              <a:rPr lang="ja-JP" altLang="en-US"/>
              <a:pPr>
                <a:defRPr/>
              </a:pPr>
              <a:t>‹#›</a:t>
            </a:fld>
            <a:endParaRPr lang="ja-JP" altLang="en-US"/>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DAE6F64-2124-4212-89D4-ACD2FE148509}" type="datetime1">
              <a:rPr lang="ja-JP" altLang="en-US"/>
              <a:pPr>
                <a:defRPr/>
              </a:pPr>
              <a:t>2014/9/26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C5F310B-21A8-4D9C-994B-D5C8835B5073}" type="slidenum">
              <a:rPr lang="ja-JP" altLang="en-US"/>
              <a:pPr>
                <a:defRPr/>
              </a:pPr>
              <a:t>‹#›</a:t>
            </a:fld>
            <a:endParaRPr lang="ja-JP" altLang="en-US"/>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en-US" altLang="ja-JP" smtClean="0"/>
              <a:t>Click to edit Master title style</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D7DE4A24-8C8F-4199-89BC-88C2AAEB8052}" type="datetime1">
              <a:rPr lang="ja-JP" altLang="en-US"/>
              <a:pPr>
                <a:defRPr/>
              </a:pPr>
              <a:t>2014/9/26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C07CEEE9-E856-49DF-889F-76F80D188B7B}" type="slidenum">
              <a:rPr lang="ja-JP" altLang="en-US"/>
              <a:pPr>
                <a:defRPr/>
              </a:pPr>
              <a:t>‹#›</a:t>
            </a:fld>
            <a:endParaRPr lang="ja-JP" altLang="en-US"/>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057D796-F13D-4DDD-BFFB-CCAF91CE34D1}" type="datetime1">
              <a:rPr lang="ja-JP" altLang="en-US"/>
              <a:pPr>
                <a:defRPr/>
              </a:pPr>
              <a:t>2014/9/26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9464526C-4098-4C37-8A12-5F068DF857BD}" type="slidenum">
              <a:rPr lang="ja-JP" altLang="en-US"/>
              <a:pPr>
                <a:defRPr/>
              </a:pPr>
              <a:t>‹#›</a:t>
            </a:fld>
            <a:endParaRPr lang="ja-JP" altLang="en-US"/>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1F2D3EA-8DED-43D3-B0E8-FAD5E17F1916}" type="datetime1">
              <a:rPr lang="ja-JP" altLang="en-US"/>
              <a:pPr>
                <a:defRPr/>
              </a:pPr>
              <a:t>2014/9/26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4A79625-B81F-4056-BC7D-D696B61B52DB}" type="slidenum">
              <a:rPr lang="ja-JP" altLang="en-US"/>
              <a:pPr>
                <a:defRPr/>
              </a:pPr>
              <a:t>‹#›</a:t>
            </a:fld>
            <a:endParaRPr lang="ja-JP" altLang="en-US"/>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en-US" altLang="ja-JP" smtClean="0"/>
              <a:t>Click to edit Master title style</a:t>
            </a:r>
            <a:endParaRPr lang="ja-JP" altLang="en-US"/>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日付プレースホルダ 3"/>
          <p:cNvSpPr>
            <a:spLocks noGrp="1"/>
          </p:cNvSpPr>
          <p:nvPr>
            <p:ph type="dt" sz="half" idx="10"/>
          </p:nvPr>
        </p:nvSpPr>
        <p:spPr/>
        <p:txBody>
          <a:bodyPr/>
          <a:lstStyle>
            <a:lvl1pPr>
              <a:defRPr/>
            </a:lvl1pPr>
          </a:lstStyle>
          <a:p>
            <a:pPr>
              <a:defRPr/>
            </a:pPr>
            <a:fld id="{A44AF906-D69D-4E14-9AE5-140273E68555}" type="datetime1">
              <a:rPr lang="ja-JP" altLang="en-US"/>
              <a:pPr>
                <a:defRPr/>
              </a:pPr>
              <a:t>2014/9/26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6F3D7DE-0A55-486C-B8F7-B92F4D689FE3}" type="slidenum">
              <a:rPr lang="ja-JP" altLang="en-US"/>
              <a:pPr>
                <a:defRPr/>
              </a:pPr>
              <a:t>‹#›</a:t>
            </a:fld>
            <a:endParaRPr lang="ja-JP" altLang="en-US"/>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en-US" altLang="ja-JP" smtClean="0"/>
              <a:t>Click to edit Master title style</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p:txBody>
      </p:sp>
      <p:sp>
        <p:nvSpPr>
          <p:cNvPr id="5" name="日付プレースホルダ 3"/>
          <p:cNvSpPr>
            <a:spLocks noGrp="1"/>
          </p:cNvSpPr>
          <p:nvPr>
            <p:ph type="dt" sz="half" idx="10"/>
          </p:nvPr>
        </p:nvSpPr>
        <p:spPr/>
        <p:txBody>
          <a:bodyPr/>
          <a:lstStyle>
            <a:lvl1pPr>
              <a:defRPr/>
            </a:lvl1pPr>
          </a:lstStyle>
          <a:p>
            <a:pPr>
              <a:defRPr/>
            </a:pPr>
            <a:fld id="{AE671EF8-515F-4308-9130-C63EB37A55BC}" type="datetime1">
              <a:rPr lang="ja-JP" altLang="en-US"/>
              <a:pPr>
                <a:defRPr/>
              </a:pPr>
              <a:t>2014/9/26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A995151-BEEF-4977-9E00-29608B019D50}" type="slidenum">
              <a:rPr lang="ja-JP" altLang="en-US"/>
              <a:pPr>
                <a:defRPr/>
              </a:pPr>
              <a:t>‹#›</a:t>
            </a:fld>
            <a:endParaRPr lang="ja-JP" altLang="en-US"/>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B0959CA-08DE-4E22-AAF2-1455D9ABF860}" type="datetime1">
              <a:rPr lang="ja-JP" altLang="en-US"/>
              <a:pPr>
                <a:defRPr/>
              </a:pPr>
              <a:t>2014/9/26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CCBF03C-9267-42E9-ABA8-DC8DC4D2E442}" type="slidenum">
              <a:rPr lang="ja-JP" altLang="en-US"/>
              <a:pPr>
                <a:defRPr/>
              </a:pPr>
              <a:t>‹#›</a:t>
            </a:fld>
            <a:endParaRPr lang="ja-JP" altLang="en-US"/>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lang="en-US" altLang="ja-JP" smtClean="0"/>
              <a:t>Click to edit Master title style</a:t>
            </a:r>
            <a:endParaRPr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8985B62-D6F5-4D3A-9BF5-E314B5ED3313}" type="datetime1">
              <a:rPr lang="ja-JP" altLang="en-US"/>
              <a:pPr>
                <a:defRPr/>
              </a:pPr>
              <a:t>2014/9/26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EE38689-AC09-4163-94ED-C909F55168D6}" type="slidenum">
              <a:rPr lang="ja-JP" altLang="en-US"/>
              <a:pPr>
                <a:defRPr/>
              </a:pPr>
              <a:t>‹#›</a:t>
            </a:fld>
            <a:endParaRPr lang="ja-JP" altLang="en-US"/>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988009" y="3630446"/>
            <a:ext cx="6096969" cy="406505"/>
          </a:xfrm>
          <a:prstGeom prst="rect">
            <a:avLst/>
          </a:prstGeom>
        </p:spPr>
        <p:txBody>
          <a:bodyPr tIns="0" bIns="0" anchor="ctr"/>
          <a:lstStyle>
            <a:lvl1pPr algn="l">
              <a:defRPr sz="3200" b="1" i="0" baseline="0">
                <a:solidFill>
                  <a:schemeClr val="tx2">
                    <a:lumMod val="75000"/>
                    <a:lumOff val="25000"/>
                  </a:schemeClr>
                </a:solidFill>
                <a:latin typeface="Arial"/>
                <a:cs typeface="Arial"/>
              </a:defRPr>
            </a:lvl1pPr>
          </a:lstStyle>
          <a:p>
            <a:r>
              <a:rPr lang="en-US" noProof="0" dirty="0" smtClean="0"/>
              <a:t>Title: Arial Bold, 32pt</a:t>
            </a:r>
            <a:endParaRPr lang="en-US" noProof="0" dirty="0"/>
          </a:p>
        </p:txBody>
      </p:sp>
      <p:sp>
        <p:nvSpPr>
          <p:cNvPr id="3" name="Sous-titre 2"/>
          <p:cNvSpPr>
            <a:spLocks noGrp="1"/>
          </p:cNvSpPr>
          <p:nvPr>
            <p:ph type="subTitle" idx="1" hasCustomPrompt="1"/>
          </p:nvPr>
        </p:nvSpPr>
        <p:spPr>
          <a:xfrm>
            <a:off x="1988009" y="4018647"/>
            <a:ext cx="6096969" cy="310174"/>
          </a:xfrm>
          <a:prstGeom prst="rect">
            <a:avLst/>
          </a:prstGeom>
        </p:spPr>
        <p:txBody>
          <a:bodyPr tIns="0" bIns="0" anchor="ctr"/>
          <a:lstStyle>
            <a:lvl1pPr marL="0" indent="0" algn="l">
              <a:buNone/>
              <a:defRPr sz="1800" baseline="0">
                <a:solidFill>
                  <a:schemeClr val="tx2">
                    <a:lumMod val="75000"/>
                    <a:lumOff val="25000"/>
                  </a:schemeClr>
                </a:solidFill>
                <a:latin typeface="Arial"/>
                <a:cs typeface="Arial"/>
              </a:defRPr>
            </a:lvl1pPr>
            <a:lvl2pPr marL="457197"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4"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lang="en-US" noProof="0" dirty="0" smtClean="0"/>
              <a:t>Subtitle: Arial regular, 18pt</a:t>
            </a:r>
            <a:endParaRPr lang="en-US" noProof="0" dirty="0"/>
          </a:p>
        </p:txBody>
      </p:sp>
      <p:sp>
        <p:nvSpPr>
          <p:cNvPr id="6" name="Espace réservé du texte 5"/>
          <p:cNvSpPr>
            <a:spLocks noGrp="1"/>
          </p:cNvSpPr>
          <p:nvPr>
            <p:ph type="body" sz="quarter" idx="10" hasCustomPrompt="1"/>
          </p:nvPr>
        </p:nvSpPr>
        <p:spPr>
          <a:xfrm>
            <a:off x="1988005" y="3408432"/>
            <a:ext cx="4618122" cy="201997"/>
          </a:xfrm>
          <a:prstGeom prst="rect">
            <a:avLst/>
          </a:prstGeom>
        </p:spPr>
        <p:txBody>
          <a:bodyPr vert="horz" tIns="0" bIns="0" anchor="ctr"/>
          <a:lstStyle>
            <a:lvl1pPr marL="0" indent="0">
              <a:buNone/>
              <a:defRPr sz="1000">
                <a:solidFill>
                  <a:schemeClr val="tx2">
                    <a:lumMod val="75000"/>
                    <a:lumOff val="25000"/>
                  </a:schemeClr>
                </a:solidFill>
                <a:latin typeface="Arial"/>
                <a:cs typeface="Arial"/>
              </a:defRPr>
            </a:lvl1pPr>
          </a:lstStyle>
          <a:p>
            <a:pPr lvl="0"/>
            <a:r>
              <a:rPr lang="en-US" noProof="0" dirty="0" smtClean="0"/>
              <a:t>Date: Arial, 10pt</a:t>
            </a:r>
            <a:endParaRPr lang="en-US" noProof="0" dirty="0"/>
          </a:p>
        </p:txBody>
      </p:sp>
      <p:cxnSp>
        <p:nvCxnSpPr>
          <p:cNvPr id="10" name="Connecteur droit 9"/>
          <p:cNvCxnSpPr/>
          <p:nvPr userDrawn="1"/>
        </p:nvCxnSpPr>
        <p:spPr>
          <a:xfrm>
            <a:off x="1884107" y="3468688"/>
            <a:ext cx="0" cy="804862"/>
          </a:xfrm>
          <a:prstGeom prst="line">
            <a:avLst/>
          </a:prstGeom>
          <a:ln w="76200" cmpd="sng">
            <a:solidFill>
              <a:schemeClr val="tx2">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0"/>
            <a:ext cx="9906000" cy="180234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solidFill>
                <a:schemeClr val="accent4"/>
              </a:solidFill>
            </a:endParaRPr>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788164" y="638473"/>
            <a:ext cx="6329681" cy="569639"/>
          </a:xfrm>
          <a:prstGeom prst="rect">
            <a:avLst/>
          </a:prstGeom>
        </p:spPr>
      </p:pic>
      <p:sp>
        <p:nvSpPr>
          <p:cNvPr id="8" name="Rectangle 7"/>
          <p:cNvSpPr/>
          <p:nvPr userDrawn="1"/>
        </p:nvSpPr>
        <p:spPr>
          <a:xfrm>
            <a:off x="0" y="6573916"/>
            <a:ext cx="9906000" cy="284084"/>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p>
        </p:txBody>
      </p:sp>
    </p:spTree>
    <p:extLst>
      <p:ext uri="{BB962C8B-B14F-4D97-AF65-F5344CB8AC3E}">
        <p14:creationId xmlns:p14="http://schemas.microsoft.com/office/powerpoint/2010/main" xmlns="" val="3877698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ext - 3 level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26571" y="1404939"/>
            <a:ext cx="9215362" cy="4883150"/>
          </a:xfrm>
          <a:prstGeom prst="rect">
            <a:avLst/>
          </a:prstGeom>
        </p:spPr>
        <p:txBody>
          <a:bodyPr vert="horz" lIns="0" tIns="0" rIns="0" bIns="0" anchor="ctr">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405417464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4" name="Image 3"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2747234" y="2866425"/>
            <a:ext cx="4510410" cy="1864540"/>
          </a:xfrm>
          <a:prstGeom prst="rect">
            <a:avLst/>
          </a:prstGeom>
        </p:spPr>
      </p:pic>
      <p:sp>
        <p:nvSpPr>
          <p:cNvPr id="9" name="Titre 1"/>
          <p:cNvSpPr>
            <a:spLocks noGrp="1"/>
          </p:cNvSpPr>
          <p:nvPr userDrawn="1">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
        <p:nvSpPr>
          <p:cNvPr id="23" name="Espace réservé du texte 5"/>
          <p:cNvSpPr>
            <a:spLocks noGrp="1"/>
          </p:cNvSpPr>
          <p:nvPr>
            <p:ph type="body" sz="quarter" idx="12" hasCustomPrompt="1"/>
          </p:nvPr>
        </p:nvSpPr>
        <p:spPr>
          <a:xfrm>
            <a:off x="3711395" y="3813995"/>
            <a:ext cx="3368321"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24" name="Espace réservé du texte 5"/>
          <p:cNvSpPr>
            <a:spLocks noGrp="1"/>
          </p:cNvSpPr>
          <p:nvPr>
            <p:ph type="body" sz="quarter" idx="13" hasCustomPrompt="1"/>
          </p:nvPr>
        </p:nvSpPr>
        <p:spPr>
          <a:xfrm>
            <a:off x="3711395" y="4065285"/>
            <a:ext cx="3368321"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22" name="Espace réservé du texte 5"/>
          <p:cNvSpPr>
            <a:spLocks noGrp="1"/>
          </p:cNvSpPr>
          <p:nvPr>
            <p:ph type="body" sz="quarter" idx="11" hasCustomPrompt="1"/>
          </p:nvPr>
        </p:nvSpPr>
        <p:spPr>
          <a:xfrm>
            <a:off x="3471175" y="3470725"/>
            <a:ext cx="3569218" cy="163458"/>
          </a:xfrm>
          <a:prstGeom prst="rect">
            <a:avLst/>
          </a:prstGeom>
        </p:spPr>
        <p:txBody>
          <a:bodyPr vert="horz" wrap="none" lIns="0" tIns="0" rIns="0" bIns="0" anchor="ctr"/>
          <a:lstStyle>
            <a:lvl1pPr marL="0" indent="0">
              <a:buNone/>
              <a:defRPr sz="1000" b="1" i="0" baseline="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21" name="Espace réservé du texte 5"/>
          <p:cNvSpPr>
            <a:spLocks noGrp="1"/>
          </p:cNvSpPr>
          <p:nvPr>
            <p:ph type="body" sz="quarter" idx="10" hasCustomPrompt="1"/>
          </p:nvPr>
        </p:nvSpPr>
        <p:spPr>
          <a:xfrm>
            <a:off x="3471171" y="3224716"/>
            <a:ext cx="3569219"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sp>
        <p:nvSpPr>
          <p:cNvPr id="38"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pic>
        <p:nvPicPr>
          <p:cNvPr id="26" name="Image 25" descr="silouhettes.png"/>
          <p:cNvPicPr>
            <a:picLocks noChangeAspect="1"/>
          </p:cNvPicPr>
          <p:nvPr userDrawn="1"/>
        </p:nvPicPr>
        <p:blipFill rotWithShape="1">
          <a:blip r:embed="rId3" cstate="screen">
            <a:extLst>
              <a:ext uri="{28A0092B-C50C-407E-A947-70E740481C1C}">
                <a14:useLocalDpi xmlns:a14="http://schemas.microsoft.com/office/drawing/2010/main" xmlns=""/>
              </a:ext>
            </a:extLst>
          </a:blip>
          <a:srcRect l="-5712" r="40463"/>
          <a:stretch/>
        </p:blipFill>
        <p:spPr>
          <a:xfrm>
            <a:off x="5472112" y="4575457"/>
            <a:ext cx="4433892" cy="1998469"/>
          </a:xfrm>
          <a:prstGeom prst="rect">
            <a:avLst/>
          </a:prstGeom>
        </p:spPr>
      </p:pic>
      <p:pic>
        <p:nvPicPr>
          <p:cNvPr id="27" name="Image 26" descr="silouhettes.png"/>
          <p:cNvPicPr>
            <a:picLocks noChangeAspect="1"/>
          </p:cNvPicPr>
          <p:nvPr userDrawn="1"/>
        </p:nvPicPr>
        <p:blipFill rotWithShape="1">
          <a:blip r:embed="rId3" cstate="screen">
            <a:extLst>
              <a:ext uri="{28A0092B-C50C-407E-A947-70E740481C1C}">
                <a14:useLocalDpi xmlns:a14="http://schemas.microsoft.com/office/drawing/2010/main" xmlns=""/>
              </a:ext>
            </a:extLst>
          </a:blip>
          <a:srcRect l="-5712" r="40463"/>
          <a:stretch/>
        </p:blipFill>
        <p:spPr>
          <a:xfrm flipH="1">
            <a:off x="0" y="4575457"/>
            <a:ext cx="4433892" cy="1998469"/>
          </a:xfrm>
          <a:prstGeom prst="rect">
            <a:avLst/>
          </a:prstGeom>
        </p:spPr>
      </p:pic>
    </p:spTree>
    <p:extLst>
      <p:ext uri="{BB962C8B-B14F-4D97-AF65-F5344CB8AC3E}">
        <p14:creationId xmlns:p14="http://schemas.microsoft.com/office/powerpoint/2010/main" xmlns="" val="2904333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ntacts">
    <p:spTree>
      <p:nvGrpSpPr>
        <p:cNvPr id="1" name=""/>
        <p:cNvGrpSpPr/>
        <p:nvPr/>
      </p:nvGrpSpPr>
      <p:grpSpPr>
        <a:xfrm>
          <a:off x="0" y="0"/>
          <a:ext cx="0" cy="0"/>
          <a:chOff x="0" y="0"/>
          <a:chExt cx="0" cy="0"/>
        </a:xfrm>
      </p:grpSpPr>
      <p:pic>
        <p:nvPicPr>
          <p:cNvPr id="4" name="Image 3"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25929" y="3152303"/>
            <a:ext cx="3023854" cy="1428158"/>
          </a:xfrm>
          <a:prstGeom prst="rect">
            <a:avLst/>
          </a:prstGeom>
        </p:spPr>
      </p:pic>
      <p:sp>
        <p:nvSpPr>
          <p:cNvPr id="23" name="Espace réservé du texte 5"/>
          <p:cNvSpPr>
            <a:spLocks noGrp="1"/>
          </p:cNvSpPr>
          <p:nvPr>
            <p:ph type="body" sz="quarter" idx="12" hasCustomPrompt="1"/>
          </p:nvPr>
        </p:nvSpPr>
        <p:spPr>
          <a:xfrm>
            <a:off x="997062" y="3848236"/>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24" name="Espace réservé du texte 5"/>
          <p:cNvSpPr>
            <a:spLocks noGrp="1"/>
          </p:cNvSpPr>
          <p:nvPr>
            <p:ph type="body" sz="quarter" idx="13" hasCustomPrompt="1"/>
          </p:nvPr>
        </p:nvSpPr>
        <p:spPr>
          <a:xfrm>
            <a:off x="997062" y="4040257"/>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38"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cxnSp>
        <p:nvCxnSpPr>
          <p:cNvPr id="36" name="Connecteur droit 35"/>
          <p:cNvCxnSpPr/>
          <p:nvPr userDrawn="1"/>
        </p:nvCxnSpPr>
        <p:spPr>
          <a:xfrm>
            <a:off x="2680885"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57" name="Image 56"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454136" y="3155123"/>
            <a:ext cx="3023854" cy="1428158"/>
          </a:xfrm>
          <a:prstGeom prst="rect">
            <a:avLst/>
          </a:prstGeom>
        </p:spPr>
      </p:pic>
      <p:sp>
        <p:nvSpPr>
          <p:cNvPr id="58" name="Espace réservé du texte 5"/>
          <p:cNvSpPr>
            <a:spLocks noGrp="1"/>
          </p:cNvSpPr>
          <p:nvPr>
            <p:ph type="body" sz="quarter" idx="29" hasCustomPrompt="1"/>
          </p:nvPr>
        </p:nvSpPr>
        <p:spPr>
          <a:xfrm>
            <a:off x="4125270" y="3851056"/>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59" name="Espace réservé du texte 5"/>
          <p:cNvSpPr>
            <a:spLocks noGrp="1"/>
          </p:cNvSpPr>
          <p:nvPr>
            <p:ph type="body" sz="quarter" idx="30" hasCustomPrompt="1"/>
          </p:nvPr>
        </p:nvSpPr>
        <p:spPr>
          <a:xfrm>
            <a:off x="4125270" y="4043077"/>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cxnSp>
        <p:nvCxnSpPr>
          <p:cNvPr id="73" name="Connecteur droit 72"/>
          <p:cNvCxnSpPr/>
          <p:nvPr userDrawn="1"/>
        </p:nvCxnSpPr>
        <p:spPr>
          <a:xfrm>
            <a:off x="1726542"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1559236" y="6624416"/>
            <a:ext cx="75342" cy="122982"/>
          </a:xfrm>
          <a:prstGeom prst="rect">
            <a:avLst/>
          </a:prstGeom>
          <a:noFill/>
        </p:spPr>
        <p:txBody>
          <a:bodyPr wrap="none" lIns="0" tIns="0" rIns="0" bIns="0" rtlCol="0" anchor="ctr">
            <a:spAutoFit/>
          </a:bodyPr>
          <a:lstStyle/>
          <a:p>
            <a:pPr algn="ctr"/>
            <a:r>
              <a:rPr lang="en-US" sz="799" noProof="0" dirty="0" smtClean="0">
                <a:solidFill>
                  <a:schemeClr val="bg1"/>
                </a:solidFill>
                <a:latin typeface="Arial"/>
                <a:cs typeface="Arial"/>
              </a:rPr>
              <a:t>©</a:t>
            </a:r>
            <a:endParaRPr lang="en-US" sz="799" noProof="0" dirty="0">
              <a:solidFill>
                <a:schemeClr val="bg1"/>
              </a:solidFill>
              <a:latin typeface="Arial"/>
              <a:cs typeface="Arial"/>
            </a:endParaRPr>
          </a:p>
        </p:txBody>
      </p:sp>
      <p:pic>
        <p:nvPicPr>
          <p:cNvPr id="30" name="Image 29"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574752" y="3152303"/>
            <a:ext cx="3023854" cy="1428158"/>
          </a:xfrm>
          <a:prstGeom prst="rect">
            <a:avLst/>
          </a:prstGeom>
        </p:spPr>
      </p:pic>
      <p:sp>
        <p:nvSpPr>
          <p:cNvPr id="31" name="Espace réservé du texte 5"/>
          <p:cNvSpPr>
            <a:spLocks noGrp="1"/>
          </p:cNvSpPr>
          <p:nvPr>
            <p:ph type="body" sz="quarter" idx="33" hasCustomPrompt="1"/>
          </p:nvPr>
        </p:nvSpPr>
        <p:spPr>
          <a:xfrm>
            <a:off x="7245886" y="3848236"/>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32" name="Espace réservé du texte 5"/>
          <p:cNvSpPr>
            <a:spLocks noGrp="1"/>
          </p:cNvSpPr>
          <p:nvPr>
            <p:ph type="body" sz="quarter" idx="34" hasCustomPrompt="1"/>
          </p:nvPr>
        </p:nvSpPr>
        <p:spPr>
          <a:xfrm>
            <a:off x="7245886" y="4040257"/>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pic>
        <p:nvPicPr>
          <p:cNvPr id="35" name="Image 34" descr="silouhettes.png"/>
          <p:cNvPicPr>
            <a:picLocks noChangeAspect="1"/>
          </p:cNvPicPr>
          <p:nvPr userDrawn="1"/>
        </p:nvPicPr>
        <p:blipFill rotWithShape="1">
          <a:blip r:embed="rId3" cstate="screen">
            <a:extLst>
              <a:ext uri="{28A0092B-C50C-407E-A947-70E740481C1C}">
                <a14:useLocalDpi xmlns:a14="http://schemas.microsoft.com/office/drawing/2010/main" xmlns=""/>
              </a:ext>
            </a:extLst>
          </a:blip>
          <a:srcRect l="-9594"/>
          <a:stretch/>
        </p:blipFill>
        <p:spPr>
          <a:xfrm>
            <a:off x="6206067" y="4906271"/>
            <a:ext cx="3699934" cy="1667655"/>
          </a:xfrm>
          <a:prstGeom prst="rect">
            <a:avLst/>
          </a:prstGeom>
        </p:spPr>
      </p:pic>
      <p:sp>
        <p:nvSpPr>
          <p:cNvPr id="29"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
        <p:nvSpPr>
          <p:cNvPr id="3" name="Rectangle 2"/>
          <p:cNvSpPr/>
          <p:nvPr userDrawn="1"/>
        </p:nvSpPr>
        <p:spPr>
          <a:xfrm>
            <a:off x="433139" y="3764011"/>
            <a:ext cx="2759242" cy="4740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3586445" y="3791445"/>
            <a:ext cx="2759242" cy="4740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6676415" y="3810465"/>
            <a:ext cx="2759242" cy="4740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Espace réservé du texte 5"/>
          <p:cNvSpPr>
            <a:spLocks noGrp="1"/>
          </p:cNvSpPr>
          <p:nvPr>
            <p:ph type="body" sz="quarter" idx="11" hasCustomPrompt="1"/>
          </p:nvPr>
        </p:nvSpPr>
        <p:spPr>
          <a:xfrm>
            <a:off x="602135" y="3857280"/>
            <a:ext cx="2418902" cy="163458"/>
          </a:xfrm>
          <a:prstGeom prst="rect">
            <a:avLst/>
          </a:prstGeom>
        </p:spPr>
        <p:txBody>
          <a:bodyPr vert="horz" wrap="none" lIns="0" tIns="0" rIns="0" bIns="0" anchor="ctr"/>
          <a:lstStyle>
            <a:lvl1pPr marL="0" indent="0">
              <a:buNone/>
              <a:defRPr sz="2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21" name="Espace réservé du texte 5"/>
          <p:cNvSpPr>
            <a:spLocks noGrp="1"/>
          </p:cNvSpPr>
          <p:nvPr>
            <p:ph type="body" sz="quarter" idx="10" hasCustomPrompt="1"/>
          </p:nvPr>
        </p:nvSpPr>
        <p:spPr>
          <a:xfrm>
            <a:off x="602135" y="3508538"/>
            <a:ext cx="2418902" cy="154394"/>
          </a:xfrm>
          <a:prstGeom prst="rect">
            <a:avLst/>
          </a:prstGeom>
        </p:spPr>
        <p:txBody>
          <a:bodyPr vert="horz" wrap="none" lIns="0" tIns="0" rIns="0" bIns="0" anchor="ctr"/>
          <a:lstStyle>
            <a:lvl1pPr marL="0" indent="0">
              <a:buNone/>
              <a:defRPr sz="2000" b="0" i="0" baseline="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sp>
        <p:nvSpPr>
          <p:cNvPr id="39" name="Espace réservé du texte 5"/>
          <p:cNvSpPr>
            <a:spLocks noGrp="1"/>
          </p:cNvSpPr>
          <p:nvPr>
            <p:ph type="body" sz="quarter" idx="37" hasCustomPrompt="1"/>
          </p:nvPr>
        </p:nvSpPr>
        <p:spPr>
          <a:xfrm>
            <a:off x="3731210" y="3857280"/>
            <a:ext cx="2418902" cy="163458"/>
          </a:xfrm>
          <a:prstGeom prst="rect">
            <a:avLst/>
          </a:prstGeom>
        </p:spPr>
        <p:txBody>
          <a:bodyPr vert="horz" wrap="none" lIns="0" tIns="0" rIns="0" bIns="0" anchor="ctr"/>
          <a:lstStyle>
            <a:lvl1pPr marL="0" indent="0">
              <a:buNone/>
              <a:defRPr sz="2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40" name="Espace réservé du texte 5"/>
          <p:cNvSpPr>
            <a:spLocks noGrp="1"/>
          </p:cNvSpPr>
          <p:nvPr>
            <p:ph type="body" sz="quarter" idx="38" hasCustomPrompt="1"/>
          </p:nvPr>
        </p:nvSpPr>
        <p:spPr>
          <a:xfrm>
            <a:off x="3731210" y="3508538"/>
            <a:ext cx="2418902" cy="154394"/>
          </a:xfrm>
          <a:prstGeom prst="rect">
            <a:avLst/>
          </a:prstGeom>
        </p:spPr>
        <p:txBody>
          <a:bodyPr vert="horz" wrap="none" lIns="0" tIns="0" rIns="0" bIns="0" anchor="ctr"/>
          <a:lstStyle>
            <a:lvl1pPr marL="0" indent="0">
              <a:buNone/>
              <a:defRPr sz="2000" b="0" i="0" baseline="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sp>
        <p:nvSpPr>
          <p:cNvPr id="41" name="Espace réservé du texte 5"/>
          <p:cNvSpPr>
            <a:spLocks noGrp="1"/>
          </p:cNvSpPr>
          <p:nvPr>
            <p:ph type="body" sz="quarter" idx="39" hasCustomPrompt="1"/>
          </p:nvPr>
        </p:nvSpPr>
        <p:spPr>
          <a:xfrm>
            <a:off x="6872053" y="3857280"/>
            <a:ext cx="2418902" cy="163458"/>
          </a:xfrm>
          <a:prstGeom prst="rect">
            <a:avLst/>
          </a:prstGeom>
        </p:spPr>
        <p:txBody>
          <a:bodyPr vert="horz" wrap="none" lIns="0" tIns="0" rIns="0" bIns="0" anchor="ctr"/>
          <a:lstStyle>
            <a:lvl1pPr marL="0" indent="0">
              <a:buNone/>
              <a:defRPr sz="2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42" name="Espace réservé du texte 5"/>
          <p:cNvSpPr>
            <a:spLocks noGrp="1"/>
          </p:cNvSpPr>
          <p:nvPr>
            <p:ph type="body" sz="quarter" idx="40" hasCustomPrompt="1"/>
          </p:nvPr>
        </p:nvSpPr>
        <p:spPr>
          <a:xfrm>
            <a:off x="6872053" y="3508538"/>
            <a:ext cx="2418902" cy="154394"/>
          </a:xfrm>
          <a:prstGeom prst="rect">
            <a:avLst/>
          </a:prstGeom>
        </p:spPr>
        <p:txBody>
          <a:bodyPr vert="horz" wrap="none" lIns="0" tIns="0" rIns="0" bIns="0" anchor="ctr"/>
          <a:lstStyle>
            <a:lvl1pPr marL="0" indent="0">
              <a:buNone/>
              <a:defRPr sz="2000" b="0" i="0" baseline="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spTree>
    <p:extLst>
      <p:ext uri="{BB962C8B-B14F-4D97-AF65-F5344CB8AC3E}">
        <p14:creationId xmlns:p14="http://schemas.microsoft.com/office/powerpoint/2010/main" xmlns="" val="373142290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ntacts">
    <p:spTree>
      <p:nvGrpSpPr>
        <p:cNvPr id="1" name=""/>
        <p:cNvGrpSpPr/>
        <p:nvPr/>
      </p:nvGrpSpPr>
      <p:grpSpPr>
        <a:xfrm>
          <a:off x="0" y="0"/>
          <a:ext cx="0" cy="0"/>
          <a:chOff x="0" y="0"/>
          <a:chExt cx="0" cy="0"/>
        </a:xfrm>
      </p:grpSpPr>
      <p:pic>
        <p:nvPicPr>
          <p:cNvPr id="4" name="Image 3"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3939" y="2188813"/>
            <a:ext cx="3454779" cy="1428157"/>
          </a:xfrm>
          <a:prstGeom prst="rect">
            <a:avLst/>
          </a:prstGeom>
        </p:spPr>
      </p:pic>
      <p:sp>
        <p:nvSpPr>
          <p:cNvPr id="23" name="Espace réservé du texte 5"/>
          <p:cNvSpPr>
            <a:spLocks noGrp="1"/>
          </p:cNvSpPr>
          <p:nvPr>
            <p:ph type="body" sz="quarter" idx="12" hasCustomPrompt="1"/>
          </p:nvPr>
        </p:nvSpPr>
        <p:spPr>
          <a:xfrm>
            <a:off x="1917875" y="2884735"/>
            <a:ext cx="2608062"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24" name="Espace réservé du texte 5"/>
          <p:cNvSpPr>
            <a:spLocks noGrp="1"/>
          </p:cNvSpPr>
          <p:nvPr>
            <p:ph type="body" sz="quarter" idx="13" hasCustomPrompt="1"/>
          </p:nvPr>
        </p:nvSpPr>
        <p:spPr>
          <a:xfrm>
            <a:off x="1917875" y="3076756"/>
            <a:ext cx="2608062"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22" name="Espace réservé du texte 5"/>
          <p:cNvSpPr>
            <a:spLocks noGrp="1"/>
          </p:cNvSpPr>
          <p:nvPr>
            <p:ph type="body" sz="quarter" idx="11" hasCustomPrompt="1"/>
          </p:nvPr>
        </p:nvSpPr>
        <p:spPr>
          <a:xfrm>
            <a:off x="1762325" y="2588546"/>
            <a:ext cx="2763615"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21" name="Espace réservé du texte 5"/>
          <p:cNvSpPr>
            <a:spLocks noGrp="1"/>
          </p:cNvSpPr>
          <p:nvPr>
            <p:ph type="body" sz="quarter" idx="10" hasCustomPrompt="1"/>
          </p:nvPr>
        </p:nvSpPr>
        <p:spPr>
          <a:xfrm>
            <a:off x="1762321" y="2424266"/>
            <a:ext cx="2763616"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sp>
        <p:nvSpPr>
          <p:cNvPr id="38"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cxnSp>
        <p:nvCxnSpPr>
          <p:cNvPr id="36" name="Connecteur droit 35"/>
          <p:cNvCxnSpPr/>
          <p:nvPr userDrawn="1"/>
        </p:nvCxnSpPr>
        <p:spPr>
          <a:xfrm>
            <a:off x="2680885"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57" name="Image 56"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5365697" y="2188813"/>
            <a:ext cx="3454779" cy="1428157"/>
          </a:xfrm>
          <a:prstGeom prst="rect">
            <a:avLst/>
          </a:prstGeom>
        </p:spPr>
      </p:pic>
      <p:sp>
        <p:nvSpPr>
          <p:cNvPr id="58" name="Espace réservé du texte 5"/>
          <p:cNvSpPr>
            <a:spLocks noGrp="1"/>
          </p:cNvSpPr>
          <p:nvPr>
            <p:ph type="body" sz="quarter" idx="29" hasCustomPrompt="1"/>
          </p:nvPr>
        </p:nvSpPr>
        <p:spPr>
          <a:xfrm>
            <a:off x="6089633" y="2884735"/>
            <a:ext cx="2608062"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59" name="Espace réservé du texte 5"/>
          <p:cNvSpPr>
            <a:spLocks noGrp="1"/>
          </p:cNvSpPr>
          <p:nvPr>
            <p:ph type="body" sz="quarter" idx="30" hasCustomPrompt="1"/>
          </p:nvPr>
        </p:nvSpPr>
        <p:spPr>
          <a:xfrm>
            <a:off x="6089633" y="3076756"/>
            <a:ext cx="2608062"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60" name="Espace réservé du texte 5"/>
          <p:cNvSpPr>
            <a:spLocks noGrp="1"/>
          </p:cNvSpPr>
          <p:nvPr>
            <p:ph type="body" sz="quarter" idx="31" hasCustomPrompt="1"/>
          </p:nvPr>
        </p:nvSpPr>
        <p:spPr>
          <a:xfrm>
            <a:off x="5934084" y="2588546"/>
            <a:ext cx="2763615"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61" name="Espace réservé du texte 5"/>
          <p:cNvSpPr>
            <a:spLocks noGrp="1"/>
          </p:cNvSpPr>
          <p:nvPr>
            <p:ph type="body" sz="quarter" idx="32" hasCustomPrompt="1"/>
          </p:nvPr>
        </p:nvSpPr>
        <p:spPr>
          <a:xfrm>
            <a:off x="5934079" y="2424266"/>
            <a:ext cx="2763616"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pic>
        <p:nvPicPr>
          <p:cNvPr id="62" name="Image 61"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3939" y="3943722"/>
            <a:ext cx="3454779" cy="1428157"/>
          </a:xfrm>
          <a:prstGeom prst="rect">
            <a:avLst/>
          </a:prstGeom>
        </p:spPr>
      </p:pic>
      <p:sp>
        <p:nvSpPr>
          <p:cNvPr id="63" name="Espace réservé du texte 5"/>
          <p:cNvSpPr>
            <a:spLocks noGrp="1"/>
          </p:cNvSpPr>
          <p:nvPr>
            <p:ph type="body" sz="quarter" idx="33" hasCustomPrompt="1"/>
          </p:nvPr>
        </p:nvSpPr>
        <p:spPr>
          <a:xfrm>
            <a:off x="1917875" y="4639644"/>
            <a:ext cx="2608062"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64" name="Espace réservé du texte 5"/>
          <p:cNvSpPr>
            <a:spLocks noGrp="1"/>
          </p:cNvSpPr>
          <p:nvPr>
            <p:ph type="body" sz="quarter" idx="34" hasCustomPrompt="1"/>
          </p:nvPr>
        </p:nvSpPr>
        <p:spPr>
          <a:xfrm>
            <a:off x="1917875" y="4831665"/>
            <a:ext cx="2608062"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65" name="Espace réservé du texte 5"/>
          <p:cNvSpPr>
            <a:spLocks noGrp="1"/>
          </p:cNvSpPr>
          <p:nvPr>
            <p:ph type="body" sz="quarter" idx="35" hasCustomPrompt="1"/>
          </p:nvPr>
        </p:nvSpPr>
        <p:spPr>
          <a:xfrm>
            <a:off x="1762325" y="4343455"/>
            <a:ext cx="2763615"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66" name="Espace réservé du texte 5"/>
          <p:cNvSpPr>
            <a:spLocks noGrp="1"/>
          </p:cNvSpPr>
          <p:nvPr>
            <p:ph type="body" sz="quarter" idx="36" hasCustomPrompt="1"/>
          </p:nvPr>
        </p:nvSpPr>
        <p:spPr>
          <a:xfrm>
            <a:off x="1762321" y="4179175"/>
            <a:ext cx="2763616"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pic>
        <p:nvPicPr>
          <p:cNvPr id="67" name="Image 66"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5365697" y="3943722"/>
            <a:ext cx="3454779" cy="1428157"/>
          </a:xfrm>
          <a:prstGeom prst="rect">
            <a:avLst/>
          </a:prstGeom>
        </p:spPr>
      </p:pic>
      <p:sp>
        <p:nvSpPr>
          <p:cNvPr id="68" name="Espace réservé du texte 5"/>
          <p:cNvSpPr>
            <a:spLocks noGrp="1"/>
          </p:cNvSpPr>
          <p:nvPr>
            <p:ph type="body" sz="quarter" idx="37" hasCustomPrompt="1"/>
          </p:nvPr>
        </p:nvSpPr>
        <p:spPr>
          <a:xfrm>
            <a:off x="6089633" y="4639644"/>
            <a:ext cx="2608062"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69" name="Espace réservé du texte 5"/>
          <p:cNvSpPr>
            <a:spLocks noGrp="1"/>
          </p:cNvSpPr>
          <p:nvPr>
            <p:ph type="body" sz="quarter" idx="38" hasCustomPrompt="1"/>
          </p:nvPr>
        </p:nvSpPr>
        <p:spPr>
          <a:xfrm>
            <a:off x="6089633" y="4831665"/>
            <a:ext cx="2608062"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70" name="Espace réservé du texte 5"/>
          <p:cNvSpPr>
            <a:spLocks noGrp="1"/>
          </p:cNvSpPr>
          <p:nvPr>
            <p:ph type="body" sz="quarter" idx="39" hasCustomPrompt="1"/>
          </p:nvPr>
        </p:nvSpPr>
        <p:spPr>
          <a:xfrm>
            <a:off x="5934084" y="4343455"/>
            <a:ext cx="2763615"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71" name="Espace réservé du texte 5"/>
          <p:cNvSpPr>
            <a:spLocks noGrp="1"/>
          </p:cNvSpPr>
          <p:nvPr>
            <p:ph type="body" sz="quarter" idx="40" hasCustomPrompt="1"/>
          </p:nvPr>
        </p:nvSpPr>
        <p:spPr>
          <a:xfrm>
            <a:off x="5934079" y="4179175"/>
            <a:ext cx="2763616"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cxnSp>
        <p:nvCxnSpPr>
          <p:cNvPr id="73" name="Connecteur droit 72"/>
          <p:cNvCxnSpPr/>
          <p:nvPr userDrawn="1"/>
        </p:nvCxnSpPr>
        <p:spPr>
          <a:xfrm>
            <a:off x="1726542"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4" name="ZoneTexte 73"/>
          <p:cNvSpPr txBox="1"/>
          <p:nvPr userDrawn="1"/>
        </p:nvSpPr>
        <p:spPr>
          <a:xfrm>
            <a:off x="1559236" y="6624416"/>
            <a:ext cx="75342" cy="122982"/>
          </a:xfrm>
          <a:prstGeom prst="rect">
            <a:avLst/>
          </a:prstGeom>
          <a:noFill/>
        </p:spPr>
        <p:txBody>
          <a:bodyPr wrap="none" lIns="0" tIns="0" rIns="0" bIns="0" rtlCol="0" anchor="ctr">
            <a:spAutoFit/>
          </a:bodyPr>
          <a:lstStyle/>
          <a:p>
            <a:pPr algn="ctr"/>
            <a:r>
              <a:rPr lang="en-US" sz="799" noProof="0" dirty="0" smtClean="0">
                <a:solidFill>
                  <a:schemeClr val="bg1"/>
                </a:solidFill>
                <a:latin typeface="Arial"/>
                <a:cs typeface="Arial"/>
              </a:rPr>
              <a:t>©</a:t>
            </a:r>
            <a:endParaRPr lang="en-US" sz="799" noProof="0" dirty="0">
              <a:solidFill>
                <a:schemeClr val="bg1"/>
              </a:solidFill>
              <a:latin typeface="Arial"/>
              <a:cs typeface="Arial"/>
            </a:endParaRPr>
          </a:p>
        </p:txBody>
      </p:sp>
      <p:pic>
        <p:nvPicPr>
          <p:cNvPr id="33" name="Image 32" descr="silouhettes.png"/>
          <p:cNvPicPr>
            <a:picLocks noChangeAspect="1"/>
          </p:cNvPicPr>
          <p:nvPr userDrawn="1"/>
        </p:nvPicPr>
        <p:blipFill rotWithShape="1">
          <a:blip r:embed="rId3" cstate="screen">
            <a:extLst>
              <a:ext uri="{28A0092B-C50C-407E-A947-70E740481C1C}">
                <a14:useLocalDpi xmlns:a14="http://schemas.microsoft.com/office/drawing/2010/main" xmlns=""/>
              </a:ext>
            </a:extLst>
          </a:blip>
          <a:srcRect l="-9594"/>
          <a:stretch/>
        </p:blipFill>
        <p:spPr>
          <a:xfrm>
            <a:off x="6574756" y="5072447"/>
            <a:ext cx="3331249" cy="1501479"/>
          </a:xfrm>
          <a:prstGeom prst="rect">
            <a:avLst/>
          </a:prstGeom>
        </p:spPr>
      </p:pic>
      <p:sp>
        <p:nvSpPr>
          <p:cNvPr id="40"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24423211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 Contacts">
    <p:spTree>
      <p:nvGrpSpPr>
        <p:cNvPr id="1" name=""/>
        <p:cNvGrpSpPr/>
        <p:nvPr/>
      </p:nvGrpSpPr>
      <p:grpSpPr>
        <a:xfrm>
          <a:off x="0" y="0"/>
          <a:ext cx="0" cy="0"/>
          <a:chOff x="0" y="0"/>
          <a:chExt cx="0" cy="0"/>
        </a:xfrm>
      </p:grpSpPr>
      <p:pic>
        <p:nvPicPr>
          <p:cNvPr id="4" name="Image 3"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25929" y="1733643"/>
            <a:ext cx="3023854" cy="1428158"/>
          </a:xfrm>
          <a:prstGeom prst="rect">
            <a:avLst/>
          </a:prstGeom>
        </p:spPr>
      </p:pic>
      <p:sp>
        <p:nvSpPr>
          <p:cNvPr id="23" name="Espace réservé du texte 5"/>
          <p:cNvSpPr>
            <a:spLocks noGrp="1"/>
          </p:cNvSpPr>
          <p:nvPr>
            <p:ph type="body" sz="quarter" idx="12" hasCustomPrompt="1"/>
          </p:nvPr>
        </p:nvSpPr>
        <p:spPr>
          <a:xfrm>
            <a:off x="997062" y="2429576"/>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24" name="Espace réservé du texte 5"/>
          <p:cNvSpPr>
            <a:spLocks noGrp="1"/>
          </p:cNvSpPr>
          <p:nvPr>
            <p:ph type="body" sz="quarter" idx="13" hasCustomPrompt="1"/>
          </p:nvPr>
        </p:nvSpPr>
        <p:spPr>
          <a:xfrm>
            <a:off x="997062" y="2621597"/>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22" name="Espace réservé du texte 5"/>
          <p:cNvSpPr>
            <a:spLocks noGrp="1"/>
          </p:cNvSpPr>
          <p:nvPr>
            <p:ph type="body" sz="quarter" idx="11" hasCustomPrompt="1"/>
          </p:nvPr>
        </p:nvSpPr>
        <p:spPr>
          <a:xfrm>
            <a:off x="851209" y="2133387"/>
            <a:ext cx="2418902" cy="163458"/>
          </a:xfrm>
          <a:prstGeom prst="rect">
            <a:avLst/>
          </a:prstGeom>
        </p:spPr>
        <p:txBody>
          <a:bodyPr vert="horz" wrap="none" lIns="0" tIns="0" rIns="0" bIns="0" anchor="ctr"/>
          <a:lstStyle>
            <a:lvl1pPr marL="0" indent="0">
              <a:buNone/>
              <a:defRPr sz="1000" b="1" i="0" baseline="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21" name="Espace réservé du texte 5"/>
          <p:cNvSpPr>
            <a:spLocks noGrp="1"/>
          </p:cNvSpPr>
          <p:nvPr>
            <p:ph type="body" sz="quarter" idx="10" hasCustomPrompt="1"/>
          </p:nvPr>
        </p:nvSpPr>
        <p:spPr>
          <a:xfrm>
            <a:off x="851209" y="1969107"/>
            <a:ext cx="2418902"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sp>
        <p:nvSpPr>
          <p:cNvPr id="38"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pic>
        <p:nvPicPr>
          <p:cNvPr id="57" name="Image 56"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454136" y="1736463"/>
            <a:ext cx="3023854" cy="1428158"/>
          </a:xfrm>
          <a:prstGeom prst="rect">
            <a:avLst/>
          </a:prstGeom>
        </p:spPr>
      </p:pic>
      <p:sp>
        <p:nvSpPr>
          <p:cNvPr id="58" name="Espace réservé du texte 5"/>
          <p:cNvSpPr>
            <a:spLocks noGrp="1"/>
          </p:cNvSpPr>
          <p:nvPr>
            <p:ph type="body" sz="quarter" idx="29" hasCustomPrompt="1"/>
          </p:nvPr>
        </p:nvSpPr>
        <p:spPr>
          <a:xfrm>
            <a:off x="4125270" y="2432396"/>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59" name="Espace réservé du texte 5"/>
          <p:cNvSpPr>
            <a:spLocks noGrp="1"/>
          </p:cNvSpPr>
          <p:nvPr>
            <p:ph type="body" sz="quarter" idx="30" hasCustomPrompt="1"/>
          </p:nvPr>
        </p:nvSpPr>
        <p:spPr>
          <a:xfrm>
            <a:off x="4125270" y="2624417"/>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60" name="Espace réservé du texte 5"/>
          <p:cNvSpPr>
            <a:spLocks noGrp="1"/>
          </p:cNvSpPr>
          <p:nvPr>
            <p:ph type="body" sz="quarter" idx="31" hasCustomPrompt="1"/>
          </p:nvPr>
        </p:nvSpPr>
        <p:spPr>
          <a:xfrm>
            <a:off x="3979421" y="2136207"/>
            <a:ext cx="2418902"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61" name="Espace réservé du texte 5"/>
          <p:cNvSpPr>
            <a:spLocks noGrp="1"/>
          </p:cNvSpPr>
          <p:nvPr>
            <p:ph type="body" sz="quarter" idx="32" hasCustomPrompt="1"/>
          </p:nvPr>
        </p:nvSpPr>
        <p:spPr>
          <a:xfrm>
            <a:off x="3979421" y="1971927"/>
            <a:ext cx="2418902"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pic>
        <p:nvPicPr>
          <p:cNvPr id="30" name="Image 29"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574752" y="1733643"/>
            <a:ext cx="3023854" cy="1428158"/>
          </a:xfrm>
          <a:prstGeom prst="rect">
            <a:avLst/>
          </a:prstGeom>
        </p:spPr>
      </p:pic>
      <p:sp>
        <p:nvSpPr>
          <p:cNvPr id="31" name="Espace réservé du texte 5"/>
          <p:cNvSpPr>
            <a:spLocks noGrp="1"/>
          </p:cNvSpPr>
          <p:nvPr>
            <p:ph type="body" sz="quarter" idx="33" hasCustomPrompt="1"/>
          </p:nvPr>
        </p:nvSpPr>
        <p:spPr>
          <a:xfrm>
            <a:off x="7245886" y="2429576"/>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32" name="Espace réservé du texte 5"/>
          <p:cNvSpPr>
            <a:spLocks noGrp="1"/>
          </p:cNvSpPr>
          <p:nvPr>
            <p:ph type="body" sz="quarter" idx="34" hasCustomPrompt="1"/>
          </p:nvPr>
        </p:nvSpPr>
        <p:spPr>
          <a:xfrm>
            <a:off x="7245886" y="2621597"/>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33" name="Espace réservé du texte 5"/>
          <p:cNvSpPr>
            <a:spLocks noGrp="1"/>
          </p:cNvSpPr>
          <p:nvPr>
            <p:ph type="body" sz="quarter" idx="35" hasCustomPrompt="1"/>
          </p:nvPr>
        </p:nvSpPr>
        <p:spPr>
          <a:xfrm>
            <a:off x="7100033" y="2133387"/>
            <a:ext cx="2418902"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34" name="Espace réservé du texte 5"/>
          <p:cNvSpPr>
            <a:spLocks noGrp="1"/>
          </p:cNvSpPr>
          <p:nvPr>
            <p:ph type="body" sz="quarter" idx="36" hasCustomPrompt="1"/>
          </p:nvPr>
        </p:nvSpPr>
        <p:spPr>
          <a:xfrm>
            <a:off x="7100033" y="1969107"/>
            <a:ext cx="2418902"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pic>
        <p:nvPicPr>
          <p:cNvPr id="35" name="Image 34" descr="silouhettes.png"/>
          <p:cNvPicPr>
            <a:picLocks noChangeAspect="1"/>
          </p:cNvPicPr>
          <p:nvPr userDrawn="1"/>
        </p:nvPicPr>
        <p:blipFill rotWithShape="1">
          <a:blip r:embed="rId3" cstate="screen">
            <a:extLst>
              <a:ext uri="{28A0092B-C50C-407E-A947-70E740481C1C}">
                <a14:useLocalDpi xmlns:a14="http://schemas.microsoft.com/office/drawing/2010/main" xmlns=""/>
              </a:ext>
            </a:extLst>
          </a:blip>
          <a:srcRect l="-9594"/>
          <a:stretch/>
        </p:blipFill>
        <p:spPr>
          <a:xfrm>
            <a:off x="6574756" y="5072447"/>
            <a:ext cx="3331249" cy="1501479"/>
          </a:xfrm>
          <a:prstGeom prst="rect">
            <a:avLst/>
          </a:prstGeom>
        </p:spPr>
      </p:pic>
      <p:pic>
        <p:nvPicPr>
          <p:cNvPr id="47" name="Image 46"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25929" y="3285865"/>
            <a:ext cx="3023854" cy="1428158"/>
          </a:xfrm>
          <a:prstGeom prst="rect">
            <a:avLst/>
          </a:prstGeom>
        </p:spPr>
      </p:pic>
      <p:sp>
        <p:nvSpPr>
          <p:cNvPr id="48" name="Espace réservé du texte 5"/>
          <p:cNvSpPr>
            <a:spLocks noGrp="1"/>
          </p:cNvSpPr>
          <p:nvPr>
            <p:ph type="body" sz="quarter" idx="37" hasCustomPrompt="1"/>
          </p:nvPr>
        </p:nvSpPr>
        <p:spPr>
          <a:xfrm>
            <a:off x="997062" y="3981798"/>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49" name="Espace réservé du texte 5"/>
          <p:cNvSpPr>
            <a:spLocks noGrp="1"/>
          </p:cNvSpPr>
          <p:nvPr>
            <p:ph type="body" sz="quarter" idx="38" hasCustomPrompt="1"/>
          </p:nvPr>
        </p:nvSpPr>
        <p:spPr>
          <a:xfrm>
            <a:off x="997062" y="4173819"/>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50" name="Espace réservé du texte 5"/>
          <p:cNvSpPr>
            <a:spLocks noGrp="1"/>
          </p:cNvSpPr>
          <p:nvPr>
            <p:ph type="body" sz="quarter" idx="39" hasCustomPrompt="1"/>
          </p:nvPr>
        </p:nvSpPr>
        <p:spPr>
          <a:xfrm>
            <a:off x="851209" y="3685609"/>
            <a:ext cx="2418902"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51" name="Espace réservé du texte 5"/>
          <p:cNvSpPr>
            <a:spLocks noGrp="1"/>
          </p:cNvSpPr>
          <p:nvPr>
            <p:ph type="body" sz="quarter" idx="40" hasCustomPrompt="1"/>
          </p:nvPr>
        </p:nvSpPr>
        <p:spPr>
          <a:xfrm>
            <a:off x="851209" y="3521329"/>
            <a:ext cx="2418902"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pic>
        <p:nvPicPr>
          <p:cNvPr id="52" name="Image 51"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454136" y="3288685"/>
            <a:ext cx="3023854" cy="1428158"/>
          </a:xfrm>
          <a:prstGeom prst="rect">
            <a:avLst/>
          </a:prstGeom>
        </p:spPr>
      </p:pic>
      <p:sp>
        <p:nvSpPr>
          <p:cNvPr id="53" name="Espace réservé du texte 5"/>
          <p:cNvSpPr>
            <a:spLocks noGrp="1"/>
          </p:cNvSpPr>
          <p:nvPr>
            <p:ph type="body" sz="quarter" idx="41" hasCustomPrompt="1"/>
          </p:nvPr>
        </p:nvSpPr>
        <p:spPr>
          <a:xfrm>
            <a:off x="4125270" y="3984618"/>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54" name="Espace réservé du texte 5"/>
          <p:cNvSpPr>
            <a:spLocks noGrp="1"/>
          </p:cNvSpPr>
          <p:nvPr>
            <p:ph type="body" sz="quarter" idx="42" hasCustomPrompt="1"/>
          </p:nvPr>
        </p:nvSpPr>
        <p:spPr>
          <a:xfrm>
            <a:off x="4125270" y="4176639"/>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56" name="Espace réservé du texte 5"/>
          <p:cNvSpPr>
            <a:spLocks noGrp="1"/>
          </p:cNvSpPr>
          <p:nvPr>
            <p:ph type="body" sz="quarter" idx="43" hasCustomPrompt="1"/>
          </p:nvPr>
        </p:nvSpPr>
        <p:spPr>
          <a:xfrm>
            <a:off x="3979421" y="3688429"/>
            <a:ext cx="2418902"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62" name="Espace réservé du texte 5"/>
          <p:cNvSpPr>
            <a:spLocks noGrp="1"/>
          </p:cNvSpPr>
          <p:nvPr>
            <p:ph type="body" sz="quarter" idx="44" hasCustomPrompt="1"/>
          </p:nvPr>
        </p:nvSpPr>
        <p:spPr>
          <a:xfrm>
            <a:off x="3979421" y="3524149"/>
            <a:ext cx="2418902"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pic>
        <p:nvPicPr>
          <p:cNvPr id="63" name="Image 62"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574752" y="3285865"/>
            <a:ext cx="3023854" cy="1428158"/>
          </a:xfrm>
          <a:prstGeom prst="rect">
            <a:avLst/>
          </a:prstGeom>
        </p:spPr>
      </p:pic>
      <p:sp>
        <p:nvSpPr>
          <p:cNvPr id="64" name="Espace réservé du texte 5"/>
          <p:cNvSpPr>
            <a:spLocks noGrp="1"/>
          </p:cNvSpPr>
          <p:nvPr>
            <p:ph type="body" sz="quarter" idx="45" hasCustomPrompt="1"/>
          </p:nvPr>
        </p:nvSpPr>
        <p:spPr>
          <a:xfrm>
            <a:off x="7245886" y="3981798"/>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65" name="Espace réservé du texte 5"/>
          <p:cNvSpPr>
            <a:spLocks noGrp="1"/>
          </p:cNvSpPr>
          <p:nvPr>
            <p:ph type="body" sz="quarter" idx="46" hasCustomPrompt="1"/>
          </p:nvPr>
        </p:nvSpPr>
        <p:spPr>
          <a:xfrm>
            <a:off x="7245886" y="4173819"/>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66" name="Espace réservé du texte 5"/>
          <p:cNvSpPr>
            <a:spLocks noGrp="1"/>
          </p:cNvSpPr>
          <p:nvPr>
            <p:ph type="body" sz="quarter" idx="47" hasCustomPrompt="1"/>
          </p:nvPr>
        </p:nvSpPr>
        <p:spPr>
          <a:xfrm>
            <a:off x="7100033" y="3685609"/>
            <a:ext cx="2418902"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67" name="Espace réservé du texte 5"/>
          <p:cNvSpPr>
            <a:spLocks noGrp="1"/>
          </p:cNvSpPr>
          <p:nvPr>
            <p:ph type="body" sz="quarter" idx="48" hasCustomPrompt="1"/>
          </p:nvPr>
        </p:nvSpPr>
        <p:spPr>
          <a:xfrm>
            <a:off x="7100033" y="3521329"/>
            <a:ext cx="2418902"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pic>
        <p:nvPicPr>
          <p:cNvPr id="43" name="Image 42" descr="carte_visite.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454136" y="4840907"/>
            <a:ext cx="3023854" cy="1428158"/>
          </a:xfrm>
          <a:prstGeom prst="rect">
            <a:avLst/>
          </a:prstGeom>
        </p:spPr>
      </p:pic>
      <p:sp>
        <p:nvSpPr>
          <p:cNvPr id="44" name="Espace réservé du texte 5"/>
          <p:cNvSpPr>
            <a:spLocks noGrp="1"/>
          </p:cNvSpPr>
          <p:nvPr>
            <p:ph type="body" sz="quarter" idx="49" hasCustomPrompt="1"/>
          </p:nvPr>
        </p:nvSpPr>
        <p:spPr>
          <a:xfrm>
            <a:off x="4125270" y="5536840"/>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email</a:t>
            </a:r>
            <a:endParaRPr lang="en-US" noProof="0" dirty="0"/>
          </a:p>
        </p:txBody>
      </p:sp>
      <p:sp>
        <p:nvSpPr>
          <p:cNvPr id="45" name="Espace réservé du texte 5"/>
          <p:cNvSpPr>
            <a:spLocks noGrp="1"/>
          </p:cNvSpPr>
          <p:nvPr>
            <p:ph type="body" sz="quarter" idx="50" hasCustomPrompt="1"/>
          </p:nvPr>
        </p:nvSpPr>
        <p:spPr>
          <a:xfrm>
            <a:off x="4125270" y="5728861"/>
            <a:ext cx="2282750" cy="144268"/>
          </a:xfrm>
          <a:prstGeom prst="rect">
            <a:avLst/>
          </a:prstGeom>
        </p:spPr>
        <p:txBody>
          <a:bodyPr vert="horz" wrap="none" lIns="0" tIns="0" rIns="0" bIns="0" anchor="ctr"/>
          <a:lstStyle>
            <a:lvl1pPr marL="0" indent="0">
              <a:buNone/>
              <a:defRPr sz="1000" b="0" i="0">
                <a:solidFill>
                  <a:schemeClr val="tx1">
                    <a:lumMod val="50000"/>
                    <a:lumOff val="50000"/>
                  </a:schemeClr>
                </a:solidFill>
                <a:latin typeface="Arial"/>
                <a:cs typeface="Arial"/>
              </a:defRPr>
            </a:lvl1pPr>
          </a:lstStyle>
          <a:p>
            <a:pPr lvl="0"/>
            <a:r>
              <a:rPr lang="en-US" noProof="0" dirty="0" smtClean="0"/>
              <a:t>phone</a:t>
            </a:r>
            <a:endParaRPr lang="en-US" noProof="0" dirty="0"/>
          </a:p>
        </p:txBody>
      </p:sp>
      <p:sp>
        <p:nvSpPr>
          <p:cNvPr id="46" name="Espace réservé du texte 5"/>
          <p:cNvSpPr>
            <a:spLocks noGrp="1"/>
          </p:cNvSpPr>
          <p:nvPr>
            <p:ph type="body" sz="quarter" idx="51" hasCustomPrompt="1"/>
          </p:nvPr>
        </p:nvSpPr>
        <p:spPr>
          <a:xfrm>
            <a:off x="3979421" y="5240651"/>
            <a:ext cx="2418902" cy="163458"/>
          </a:xfrm>
          <a:prstGeom prst="rect">
            <a:avLst/>
          </a:prstGeom>
        </p:spPr>
        <p:txBody>
          <a:bodyPr vert="horz" wrap="none" lIns="0" tIns="0" rIns="0" bIns="0" anchor="ctr"/>
          <a:lstStyle>
            <a:lvl1pPr marL="0" indent="0">
              <a:buNone/>
              <a:defRPr sz="1000" b="1" i="0">
                <a:solidFill>
                  <a:schemeClr val="tx1">
                    <a:lumMod val="50000"/>
                    <a:lumOff val="50000"/>
                  </a:schemeClr>
                </a:solidFill>
                <a:latin typeface="Arial"/>
                <a:cs typeface="Arial"/>
              </a:defRPr>
            </a:lvl1pPr>
          </a:lstStyle>
          <a:p>
            <a:pPr lvl="0"/>
            <a:r>
              <a:rPr lang="en-US" noProof="0" dirty="0" smtClean="0"/>
              <a:t>Job Title</a:t>
            </a:r>
            <a:endParaRPr lang="en-US" noProof="0" dirty="0"/>
          </a:p>
        </p:txBody>
      </p:sp>
      <p:sp>
        <p:nvSpPr>
          <p:cNvPr id="68" name="Espace réservé du texte 5"/>
          <p:cNvSpPr>
            <a:spLocks noGrp="1"/>
          </p:cNvSpPr>
          <p:nvPr>
            <p:ph type="body" sz="quarter" idx="52" hasCustomPrompt="1"/>
          </p:nvPr>
        </p:nvSpPr>
        <p:spPr>
          <a:xfrm>
            <a:off x="3979421" y="5076371"/>
            <a:ext cx="2418902" cy="154394"/>
          </a:xfrm>
          <a:prstGeom prst="rect">
            <a:avLst/>
          </a:prstGeom>
        </p:spPr>
        <p:txBody>
          <a:bodyPr vert="horz" wrap="none" lIns="0" tIns="0" rIns="0" bIns="0" anchor="ctr"/>
          <a:lstStyle>
            <a:lvl1pPr marL="0" indent="0">
              <a:buNone/>
              <a:defRPr sz="1000" b="0" i="0">
                <a:solidFill>
                  <a:schemeClr val="accent4"/>
                </a:solidFill>
                <a:latin typeface="Arial"/>
                <a:cs typeface="Arial"/>
              </a:defRPr>
            </a:lvl1pPr>
          </a:lstStyle>
          <a:p>
            <a:pPr lvl="0"/>
            <a:r>
              <a:rPr lang="en-US" noProof="0" dirty="0" err="1" smtClean="0"/>
              <a:t>Firstname</a:t>
            </a:r>
            <a:r>
              <a:rPr lang="en-US" noProof="0" dirty="0" smtClean="0"/>
              <a:t> LASTNAME</a:t>
            </a:r>
            <a:endParaRPr lang="en-US" noProof="0" dirty="0"/>
          </a:p>
        </p:txBody>
      </p:sp>
      <p:pic>
        <p:nvPicPr>
          <p:cNvPr id="69" name="Image 68" descr="silouhettes.png"/>
          <p:cNvPicPr>
            <a:picLocks noChangeAspect="1"/>
          </p:cNvPicPr>
          <p:nvPr userDrawn="1"/>
        </p:nvPicPr>
        <p:blipFill rotWithShape="1">
          <a:blip r:embed="rId3" cstate="screen">
            <a:extLst>
              <a:ext uri="{28A0092B-C50C-407E-A947-70E740481C1C}">
                <a14:useLocalDpi xmlns:a14="http://schemas.microsoft.com/office/drawing/2010/main" xmlns=""/>
              </a:ext>
            </a:extLst>
          </a:blip>
          <a:srcRect l="-9594"/>
          <a:stretch/>
        </p:blipFill>
        <p:spPr>
          <a:xfrm flipH="1">
            <a:off x="5" y="5072447"/>
            <a:ext cx="3331249" cy="1501479"/>
          </a:xfrm>
          <a:prstGeom prst="rect">
            <a:avLst/>
          </a:prstGeom>
        </p:spPr>
      </p:pic>
      <p:sp>
        <p:nvSpPr>
          <p:cNvPr id="71"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60865010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6" name="Espace réservé du texte 25"/>
          <p:cNvSpPr>
            <a:spLocks noGrp="1"/>
          </p:cNvSpPr>
          <p:nvPr>
            <p:ph type="body" sz="quarter" idx="10" hasCustomPrompt="1"/>
          </p:nvPr>
        </p:nvSpPr>
        <p:spPr>
          <a:xfrm>
            <a:off x="781665" y="1416244"/>
            <a:ext cx="8760269" cy="4926061"/>
          </a:xfrm>
          <a:prstGeom prst="rect">
            <a:avLst/>
          </a:prstGeom>
        </p:spPr>
        <p:txBody>
          <a:bodyPr vert="horz" anchor="ctr"/>
          <a:lstStyle>
            <a:lvl1pPr marL="433385" indent="-342898">
              <a:lnSpc>
                <a:spcPct val="150000"/>
              </a:lnSpc>
              <a:buClr>
                <a:schemeClr val="accent4"/>
              </a:buClr>
              <a:buSzPct val="140000"/>
              <a:buFont typeface="+mj-lt"/>
              <a:buAutoNum type="arabicPeriod"/>
              <a:defRPr sz="1800" b="0" i="0" baseline="0">
                <a:solidFill>
                  <a:schemeClr val="tx2">
                    <a:lumMod val="50000"/>
                    <a:lumOff val="50000"/>
                  </a:schemeClr>
                </a:solidFill>
                <a:latin typeface="Arial"/>
                <a:cs typeface="Arial"/>
              </a:defRPr>
            </a:lvl1pPr>
            <a:lvl2pPr marL="623884" indent="-177799">
              <a:lnSpc>
                <a:spcPct val="150000"/>
              </a:lnSpc>
              <a:buSzPct val="80000"/>
              <a:buFont typeface="+mj-lt"/>
              <a:buAutoNum type="alphaLcParenR"/>
              <a:tabLst>
                <a:tab pos="623884" algn="l"/>
              </a:tabLst>
              <a:defRPr sz="1400" b="0" i="0">
                <a:solidFill>
                  <a:schemeClr val="tx2">
                    <a:lumMod val="90000"/>
                    <a:lumOff val="10000"/>
                  </a:schemeClr>
                </a:solidFill>
                <a:latin typeface="Arial"/>
                <a:cs typeface="Arial"/>
              </a:defRPr>
            </a:lvl2pPr>
          </a:lstStyle>
          <a:p>
            <a:pPr lvl="0"/>
            <a:r>
              <a:rPr lang="en-US" noProof="0" dirty="0" smtClean="0"/>
              <a:t>Chapter: Arial bold, 18pt</a:t>
            </a:r>
            <a:endParaRPr lang="en-US" sz="2400" noProof="0" dirty="0" smtClean="0"/>
          </a:p>
          <a:p>
            <a:pPr lvl="1"/>
            <a:r>
              <a:rPr lang="en-US" noProof="0" dirty="0" smtClean="0"/>
              <a:t>Subchapter: Arial regular, 14pt</a:t>
            </a:r>
          </a:p>
        </p:txBody>
      </p:sp>
      <p:sp>
        <p:nvSpPr>
          <p:cNvPr id="35"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18795238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text - 3 level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26571" y="1404938"/>
            <a:ext cx="9215362" cy="4709886"/>
          </a:xfrm>
          <a:prstGeom prst="rect">
            <a:avLst/>
          </a:prstGeom>
        </p:spPr>
        <p:txBody>
          <a:bodyPr vert="horz" lIns="0" tIns="0" rIns="0" bIns="0" anchor="ctr">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21270880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text - 2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90"/>
            <a:ext cx="4191000" cy="4056743"/>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1: Arial regular, 12pt</a:t>
            </a:r>
            <a:br>
              <a:rPr lang="en-US" noProof="0" dirty="0" smtClean="0"/>
            </a:br>
            <a:endParaRPr lang="en-US" noProof="0" dirty="0" smtClean="0"/>
          </a:p>
        </p:txBody>
      </p:sp>
      <p:sp>
        <p:nvSpPr>
          <p:cNvPr id="13" name="Espace réservé du texte 25"/>
          <p:cNvSpPr>
            <a:spLocks noGrp="1"/>
          </p:cNvSpPr>
          <p:nvPr>
            <p:ph type="body" sz="quarter" idx="29" hasCustomPrompt="1"/>
          </p:nvPr>
        </p:nvSpPr>
        <p:spPr>
          <a:xfrm>
            <a:off x="5350936" y="2045990"/>
            <a:ext cx="4191000" cy="4056743"/>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1: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6"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132183399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text - 3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90"/>
            <a:ext cx="2947004" cy="4056743"/>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baseline="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9" name="Espace réservé du texte 25"/>
          <p:cNvSpPr>
            <a:spLocks noGrp="1"/>
          </p:cNvSpPr>
          <p:nvPr>
            <p:ph type="body" sz="quarter" idx="31" hasCustomPrompt="1"/>
          </p:nvPr>
        </p:nvSpPr>
        <p:spPr>
          <a:xfrm>
            <a:off x="3553583" y="2045990"/>
            <a:ext cx="2947004" cy="4056743"/>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20" name="Espace réservé du texte 25"/>
          <p:cNvSpPr>
            <a:spLocks noGrp="1"/>
          </p:cNvSpPr>
          <p:nvPr>
            <p:ph type="body" sz="quarter" idx="32" hasCustomPrompt="1"/>
          </p:nvPr>
        </p:nvSpPr>
        <p:spPr>
          <a:xfrm>
            <a:off x="6788452" y="2045990"/>
            <a:ext cx="2947004" cy="4056743"/>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6745926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7310536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cxnSp>
        <p:nvCxnSpPr>
          <p:cNvPr id="13" name="Connecteur droit 12"/>
          <p:cNvCxnSpPr/>
          <p:nvPr userDrawn="1"/>
        </p:nvCxnSpPr>
        <p:spPr>
          <a:xfrm>
            <a:off x="2491308" y="1312433"/>
            <a:ext cx="0" cy="5046034"/>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1" name="Espace réservé pour une image  60"/>
          <p:cNvSpPr>
            <a:spLocks noGrp="1"/>
          </p:cNvSpPr>
          <p:nvPr>
            <p:ph type="pic" sz="quarter" idx="36" hasCustomPrompt="1"/>
          </p:nvPr>
        </p:nvSpPr>
        <p:spPr>
          <a:xfrm>
            <a:off x="422277" y="1330577"/>
            <a:ext cx="1955165" cy="959302"/>
          </a:xfrm>
          <a:prstGeom prst="rect">
            <a:avLst/>
          </a:prstGeom>
        </p:spPr>
        <p:txBody>
          <a:bodyPr vert="horz" anchor="ctr"/>
          <a:lstStyle>
            <a:lvl1pPr marL="0" indent="0" algn="ctr">
              <a:buNone/>
              <a:defRPr sz="1200">
                <a:latin typeface="Arial"/>
                <a:cs typeface="Arial"/>
              </a:defRPr>
            </a:lvl1pPr>
          </a:lstStyle>
          <a:p>
            <a:r>
              <a:rPr lang="en-US" noProof="0" dirty="0" smtClean="0"/>
              <a:t>Click to insert logo</a:t>
            </a:r>
            <a:endParaRPr lang="en-US" noProof="0" dirty="0"/>
          </a:p>
        </p:txBody>
      </p:sp>
      <p:sp>
        <p:nvSpPr>
          <p:cNvPr id="62" name="Titre 1"/>
          <p:cNvSpPr>
            <a:spLocks noGrp="1"/>
          </p:cNvSpPr>
          <p:nvPr>
            <p:ph type="ctrTitle" hasCustomPrompt="1"/>
          </p:nvPr>
        </p:nvSpPr>
        <p:spPr>
          <a:xfrm>
            <a:off x="781668" y="479510"/>
            <a:ext cx="8963469" cy="536045"/>
          </a:xfrm>
          <a:prstGeom prst="rect">
            <a:avLst/>
          </a:prstGeom>
        </p:spPr>
        <p:txBody>
          <a:bodyPr anchor="ctr"/>
          <a:lstStyle>
            <a:lvl1pPr algn="l">
              <a:defRPr sz="2000" b="0" i="0" baseline="0">
                <a:solidFill>
                  <a:srgbClr val="FFFFFF"/>
                </a:solidFill>
                <a:latin typeface="Arial"/>
                <a:cs typeface="Arial"/>
              </a:defRPr>
            </a:lvl1pPr>
          </a:lstStyle>
          <a:p>
            <a:r>
              <a:rPr lang="en-US" noProof="0" dirty="0" smtClean="0"/>
              <a:t>Title: Arial, 20pt</a:t>
            </a:r>
            <a:endParaRPr lang="en-US" noProof="0" dirty="0"/>
          </a:p>
        </p:txBody>
      </p:sp>
      <p:sp>
        <p:nvSpPr>
          <p:cNvPr id="63" name="Espace réservé du texte 25"/>
          <p:cNvSpPr>
            <a:spLocks noGrp="1"/>
          </p:cNvSpPr>
          <p:nvPr>
            <p:ph type="body" sz="quarter" idx="10" hasCustomPrompt="1"/>
          </p:nvPr>
        </p:nvSpPr>
        <p:spPr>
          <a:xfrm>
            <a:off x="2605178" y="1312433"/>
            <a:ext cx="6936755" cy="5046034"/>
          </a:xfrm>
          <a:prstGeom prst="rect">
            <a:avLst/>
          </a:prstGeom>
        </p:spPr>
        <p:txBody>
          <a:bodyPr vert="horz" anchor="ct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250" b="0" i="0">
                <a:solidFill>
                  <a:schemeClr val="tx2">
                    <a:lumMod val="90000"/>
                    <a:lumOff val="10000"/>
                  </a:schemeClr>
                </a:solidFill>
                <a:latin typeface="Arial"/>
                <a:cs typeface="Arial"/>
              </a:defRPr>
            </a:lvl2pPr>
            <a:lvl3pPr marL="720721" indent="-179387">
              <a:buFont typeface="Aldo SemiBold"/>
              <a:buChar char="−"/>
              <a:defRPr sz="11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12.5pt</a:t>
            </a:r>
          </a:p>
          <a:p>
            <a:pPr lvl="2"/>
            <a:r>
              <a:rPr lang="en-US" noProof="0" dirty="0" smtClean="0"/>
              <a:t>Content level 2: Arial regular, 11pt</a:t>
            </a:r>
            <a:br>
              <a:rPr lang="en-US" noProof="0" dirty="0" smtClean="0"/>
            </a:br>
            <a:endParaRPr lang="en-US" noProof="0" dirty="0" smtClean="0"/>
          </a:p>
        </p:txBody>
      </p:sp>
      <p:sp>
        <p:nvSpPr>
          <p:cNvPr id="64" name="Espace réservé du texte 16"/>
          <p:cNvSpPr>
            <a:spLocks noGrp="1"/>
          </p:cNvSpPr>
          <p:nvPr>
            <p:ph type="body" sz="quarter" idx="38" hasCustomPrompt="1"/>
          </p:nvPr>
        </p:nvSpPr>
        <p:spPr>
          <a:xfrm>
            <a:off x="422276" y="2530593"/>
            <a:ext cx="1955164" cy="3827874"/>
          </a:xfrm>
          <a:prstGeom prst="rect">
            <a:avLst/>
          </a:prstGeom>
        </p:spPr>
        <p:txBody>
          <a:bodyPr/>
          <a:lstStyle>
            <a:lvl1pPr marL="176212" indent="-176212">
              <a:spcBef>
                <a:spcPts val="0"/>
              </a:spcBef>
              <a:spcAft>
                <a:spcPts val="400"/>
              </a:spcAft>
              <a:buFontTx/>
              <a:buBlip>
                <a:blip r:embed="rId3"/>
              </a:buBlip>
              <a:defRPr sz="1050" b="1" baseline="0">
                <a:solidFill>
                  <a:schemeClr val="accent4"/>
                </a:solidFill>
              </a:defRPr>
            </a:lvl1pPr>
            <a:lvl2pPr marL="176399" indent="-176399">
              <a:lnSpc>
                <a:spcPct val="100000"/>
              </a:lnSpc>
              <a:spcBef>
                <a:spcPts val="0"/>
              </a:spcBef>
              <a:buNone/>
              <a:defRPr sz="1000">
                <a:solidFill>
                  <a:schemeClr val="accent3"/>
                </a:solidFill>
              </a:defRPr>
            </a:lvl2pPr>
            <a:lvl3pPr marL="265112" indent="-88900">
              <a:defRPr sz="1000" baseline="0">
                <a:solidFill>
                  <a:schemeClr val="tx1">
                    <a:lumMod val="50000"/>
                    <a:lumOff val="50000"/>
                  </a:schemeClr>
                </a:solidFill>
              </a:defRPr>
            </a:lvl3pPr>
            <a:lvl4pPr marL="265112" indent="0">
              <a:buNone/>
              <a:defRPr sz="900" baseline="0"/>
            </a:lvl4pPr>
            <a:lvl5pPr marL="265112" indent="0">
              <a:buNone/>
              <a:defRPr sz="900" baseline="0"/>
            </a:lvl5pPr>
          </a:lstStyle>
          <a:p>
            <a:pPr lvl="0"/>
            <a:r>
              <a:rPr lang="en-US" noProof="0" dirty="0" smtClean="0"/>
              <a:t>Level 1: ARIAL 10.5</a:t>
            </a:r>
          </a:p>
          <a:p>
            <a:pPr lvl="1"/>
            <a:r>
              <a:rPr lang="en-US" noProof="0" dirty="0" smtClean="0"/>
              <a:t>level 2: Arial 10.5</a:t>
            </a:r>
          </a:p>
          <a:p>
            <a:pPr lvl="2"/>
            <a:r>
              <a:rPr lang="en-US" noProof="0" dirty="0" smtClean="0"/>
              <a:t>Level 3: Arial 10</a:t>
            </a:r>
          </a:p>
          <a:p>
            <a:pPr lvl="3"/>
            <a:r>
              <a:rPr lang="en-US" noProof="0" dirty="0" smtClean="0"/>
              <a:t>Level 4: Arial 9</a:t>
            </a:r>
          </a:p>
          <a:p>
            <a:pPr lvl="4"/>
            <a:r>
              <a:rPr lang="en-US" noProof="0" dirty="0" smtClean="0"/>
              <a:t>Level 5: Arial 9</a:t>
            </a:r>
            <a:endParaRPr lang="en-US" noProof="0" dirty="0"/>
          </a:p>
        </p:txBody>
      </p:sp>
      <p:sp>
        <p:nvSpPr>
          <p:cNvPr id="2" name="ZoneTexte 1"/>
          <p:cNvSpPr txBox="1"/>
          <p:nvPr userDrawn="1"/>
        </p:nvSpPr>
        <p:spPr>
          <a:xfrm>
            <a:off x="781665" y="144331"/>
            <a:ext cx="2309094" cy="461665"/>
          </a:xfrm>
          <a:prstGeom prst="rect">
            <a:avLst/>
          </a:prstGeom>
          <a:noFill/>
        </p:spPr>
        <p:txBody>
          <a:bodyPr wrap="none" rtlCol="0">
            <a:spAutoFit/>
          </a:bodyPr>
          <a:lstStyle/>
          <a:p>
            <a:r>
              <a:rPr lang="en-US" sz="2400" b="1" noProof="0" dirty="0" smtClean="0">
                <a:solidFill>
                  <a:schemeClr val="bg1"/>
                </a:solidFill>
                <a:latin typeface="+mj-lt"/>
              </a:rPr>
              <a:t>B&amp;D References </a:t>
            </a:r>
            <a:endParaRPr lang="en-US" sz="2400" b="1" noProof="0" dirty="0">
              <a:solidFill>
                <a:schemeClr val="bg1"/>
              </a:solidFill>
              <a:latin typeface="+mj-lt"/>
            </a:endParaRPr>
          </a:p>
        </p:txBody>
      </p:sp>
      <p:sp>
        <p:nvSpPr>
          <p:cNvPr id="16"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Tree>
    <p:extLst>
      <p:ext uri="{BB962C8B-B14F-4D97-AF65-F5344CB8AC3E}">
        <p14:creationId xmlns:p14="http://schemas.microsoft.com/office/powerpoint/2010/main" xmlns="" val="4369703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ext - 2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45988"/>
            <a:ext cx="4191000"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baseline="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3" name="Espace réservé du texte 25"/>
          <p:cNvSpPr>
            <a:spLocks noGrp="1"/>
          </p:cNvSpPr>
          <p:nvPr>
            <p:ph type="body" sz="quarter" idx="29" hasCustomPrompt="1"/>
          </p:nvPr>
        </p:nvSpPr>
        <p:spPr>
          <a:xfrm>
            <a:off x="5350936" y="2045988"/>
            <a:ext cx="4191000" cy="4242101"/>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04948"/>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6"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98184532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faul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600201"/>
            <a:ext cx="8915400" cy="4349080"/>
          </a:xfrm>
          <a:prstGeom prst="rect">
            <a:avLst/>
          </a:prstGeom>
          <a:ln w="0">
            <a:noFill/>
          </a:ln>
        </p:spPr>
        <p:txBody>
          <a:bodyPr wrap="square">
            <a:noAutofit/>
          </a:bodyPr>
          <a:lstStyle>
            <a:lvl1pPr algn="l">
              <a:buFontTx/>
              <a:buBlip>
                <a:blip r:embed="rId2"/>
              </a:buBlip>
              <a:defRPr sz="2400" u="none" baseline="0"/>
            </a:lvl1pPr>
            <a:lvl2pPr>
              <a:defRPr sz="2200"/>
            </a:lvl2pPr>
            <a:lvl3pPr>
              <a:defRPr sz="2000"/>
            </a:lvl3pPr>
            <a:lvl4pPr>
              <a:defRPr sz="1800"/>
            </a:lvl4pPr>
            <a:lvl5pPr>
              <a:defRPr sz="1600"/>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8"/>
            <a:endParaRPr lang="fr-BE" dirty="0"/>
          </a:p>
        </p:txBody>
      </p:sp>
      <p:sp>
        <p:nvSpPr>
          <p:cNvPr id="10" name="Title 9"/>
          <p:cNvSpPr>
            <a:spLocks noGrp="1"/>
          </p:cNvSpPr>
          <p:nvPr>
            <p:ph type="title"/>
          </p:nvPr>
        </p:nvSpPr>
        <p:spPr>
          <a:xfrm>
            <a:off x="1067997" y="241301"/>
            <a:ext cx="8373665" cy="511175"/>
          </a:xfrm>
          <a:prstGeom prst="rect">
            <a:avLst/>
          </a:prstGeom>
        </p:spPr>
        <p:txBody>
          <a:bodyPr/>
          <a:lstStyle/>
          <a:p>
            <a:r>
              <a:rPr lang="en-US" dirty="0" smtClean="0"/>
              <a:t>Click to edit Master title style</a:t>
            </a:r>
            <a:endParaRPr lang="fr-BE" dirty="0"/>
          </a:p>
        </p:txBody>
      </p:sp>
      <p:pic>
        <p:nvPicPr>
          <p:cNvPr id="6" name="Picture 2"/>
          <p:cNvPicPr>
            <a:picLocks noChangeAspect="1" noChangeArrowheads="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3237910" y="1052736"/>
            <a:ext cx="2968134" cy="4320480"/>
          </a:xfrm>
          <a:prstGeom prst="rect">
            <a:avLst/>
          </a:prstGeom>
          <a:noFill/>
          <a:ln w="9525">
            <a:noFill/>
            <a:miter lim="800000"/>
            <a:headEnd/>
            <a:tailEnd/>
          </a:ln>
        </p:spPr>
      </p:pic>
    </p:spTree>
    <p:extLst>
      <p:ext uri="{BB962C8B-B14F-4D97-AF65-F5344CB8AC3E}">
        <p14:creationId xmlns:p14="http://schemas.microsoft.com/office/powerpoint/2010/main" xmlns="" val="34910452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ext - 3 column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18714" y="2054048"/>
            <a:ext cx="2947004" cy="4234040"/>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4" name="Espace réservé du texte 25"/>
          <p:cNvSpPr>
            <a:spLocks noGrp="1"/>
          </p:cNvSpPr>
          <p:nvPr>
            <p:ph type="body" sz="quarter" idx="30" hasCustomPrompt="1"/>
          </p:nvPr>
        </p:nvSpPr>
        <p:spPr>
          <a:xfrm>
            <a:off x="312230" y="1413009"/>
            <a:ext cx="9423222" cy="558809"/>
          </a:xfrm>
          <a:prstGeom prst="rect">
            <a:avLst/>
          </a:prstGeom>
        </p:spPr>
        <p:txBody>
          <a:bodyPr vert="horz" lIns="0" tIns="0" rIns="0" bIns="0" anchor="ctr">
            <a:noAutofit/>
          </a:bodyPr>
          <a:lstStyle>
            <a:lvl1pPr marL="90487" indent="0">
              <a:lnSpc>
                <a:spcPct val="100000"/>
              </a:lnSpc>
              <a:buClr>
                <a:schemeClr val="accent6"/>
              </a:buClr>
              <a:buSzPct val="100000"/>
              <a:buFont typeface="Arial"/>
              <a:buNone/>
              <a:defRPr sz="2000" b="1" i="0" baseline="0">
                <a:solidFill>
                  <a:schemeClr val="tx2">
                    <a:lumMod val="50000"/>
                    <a:lumOff val="50000"/>
                  </a:schemeClr>
                </a:solidFill>
                <a:latin typeface="Arial"/>
                <a:cs typeface="Arial"/>
              </a:defRPr>
            </a:lvl1pPr>
            <a:lvl2pPr marL="360361" indent="0">
              <a:lnSpc>
                <a:spcPct val="100000"/>
              </a:lnSpc>
              <a:buSzPct val="100000"/>
              <a:buFont typeface="Arial"/>
              <a:buNone/>
              <a:tabLst>
                <a:tab pos="623884" algn="l"/>
              </a:tabLst>
              <a:defRPr sz="1200" b="0" i="0">
                <a:solidFill>
                  <a:schemeClr val="accent6">
                    <a:lumMod val="75000"/>
                    <a:lumOff val="25000"/>
                  </a:schemeClr>
                </a:solidFill>
                <a:latin typeface="Arial"/>
                <a:cs typeface="Arial"/>
              </a:defRPr>
            </a:lvl2pPr>
            <a:lvl3pPr marL="720721" indent="-179387">
              <a:buFont typeface="Aldo SemiBold"/>
              <a:buChar char="−"/>
              <a:defRPr sz="1100">
                <a:solidFill>
                  <a:schemeClr val="accent6">
                    <a:lumMod val="75000"/>
                    <a:lumOff val="25000"/>
                  </a:schemeClr>
                </a:solidFill>
                <a:latin typeface="Arial"/>
                <a:cs typeface="Arial"/>
              </a:defRPr>
            </a:lvl3pPr>
          </a:lstStyle>
          <a:p>
            <a:pPr lvl="0"/>
            <a:r>
              <a:rPr lang="en-US" noProof="0" dirty="0" smtClean="0"/>
              <a:t>Title: Arial bold, 20pt</a:t>
            </a:r>
          </a:p>
        </p:txBody>
      </p:sp>
      <p:sp>
        <p:nvSpPr>
          <p:cNvPr id="19" name="Espace réservé du texte 25"/>
          <p:cNvSpPr>
            <a:spLocks noGrp="1"/>
          </p:cNvSpPr>
          <p:nvPr>
            <p:ph type="body" sz="quarter" idx="31" hasCustomPrompt="1"/>
          </p:nvPr>
        </p:nvSpPr>
        <p:spPr>
          <a:xfrm>
            <a:off x="3553583" y="2054048"/>
            <a:ext cx="2947004" cy="4234040"/>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20" name="Espace réservé du texte 25"/>
          <p:cNvSpPr>
            <a:spLocks noGrp="1"/>
          </p:cNvSpPr>
          <p:nvPr>
            <p:ph type="body" sz="quarter" idx="32" hasCustomPrompt="1"/>
          </p:nvPr>
        </p:nvSpPr>
        <p:spPr>
          <a:xfrm>
            <a:off x="6788452" y="2054048"/>
            <a:ext cx="2947004" cy="4234040"/>
          </a:xfrm>
          <a:prstGeom prst="rect">
            <a:avLst/>
          </a:prstGeom>
        </p:spPr>
        <p:txBody>
          <a:bodyPr vert="horz" lIns="0" tIns="0" rIns="0" bIns="0" anchor="t">
            <a:noAutofit/>
          </a:bodyPr>
          <a:lstStyle>
            <a:lvl1pPr marL="269874" indent="-179387">
              <a:lnSpc>
                <a:spcPct val="150000"/>
              </a:lnSpc>
              <a:buClr>
                <a:schemeClr val="accent6"/>
              </a:buClr>
              <a:buSzPct val="100000"/>
              <a:buFontTx/>
              <a:buBlip>
                <a:blip r:embed="rId2"/>
              </a:buBlip>
              <a:defRPr sz="1600" b="1" i="0" baseline="0">
                <a:solidFill>
                  <a:srgbClr val="8F8F8B"/>
                </a:solidFill>
                <a:latin typeface="Arial"/>
                <a:cs typeface="Arial"/>
              </a:defRPr>
            </a:lvl1pPr>
            <a:lvl2pPr marL="541335" indent="-180974">
              <a:lnSpc>
                <a:spcPct val="100000"/>
              </a:lnSpc>
              <a:buSzPct val="100000"/>
              <a:buFont typeface="Arial"/>
              <a:buChar char="•"/>
              <a:tabLst>
                <a:tab pos="623884" algn="l"/>
              </a:tabLst>
              <a:defRPr sz="1400" b="0" i="0">
                <a:solidFill>
                  <a:srgbClr val="333331"/>
                </a:solidFill>
                <a:latin typeface="Arial"/>
                <a:cs typeface="Arial"/>
              </a:defRPr>
            </a:lvl2pPr>
            <a:lvl3pPr marL="720721" indent="-179387">
              <a:buFont typeface="Aldo SemiBold"/>
              <a:buChar char="−"/>
              <a:defRPr sz="1200">
                <a:solidFill>
                  <a:srgbClr val="333331"/>
                </a:solidFill>
                <a:latin typeface="Arial"/>
                <a:cs typeface="Arial"/>
              </a:defRPr>
            </a:lvl3pPr>
          </a:lstStyle>
          <a:p>
            <a:pPr lvl="0"/>
            <a:r>
              <a:rPr lang="en-US" noProof="0" dirty="0" smtClean="0"/>
              <a:t>Title: Arial bold, 16pt</a:t>
            </a:r>
            <a:endParaRPr lang="en-US" sz="2400" noProof="0" dirty="0" smtClean="0"/>
          </a:p>
          <a:p>
            <a:pPr lvl="1"/>
            <a:r>
              <a:rPr lang="en-US" noProof="0" dirty="0" smtClean="0"/>
              <a:t>Level 1: Arial regular, 14pt</a:t>
            </a:r>
          </a:p>
          <a:p>
            <a:pPr lvl="2"/>
            <a:r>
              <a:rPr lang="en-US" noProof="0" dirty="0" smtClean="0"/>
              <a:t>Level 2: Arial regular, 12pt</a:t>
            </a:r>
            <a:br>
              <a:rPr lang="en-US" noProof="0" dirty="0" smtClean="0"/>
            </a:br>
            <a:endParaRPr lang="en-US" noProof="0" dirty="0" smtClean="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2642723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2001813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6" name="Espace réservé du texte 25"/>
          <p:cNvSpPr>
            <a:spLocks noGrp="1"/>
          </p:cNvSpPr>
          <p:nvPr>
            <p:ph type="body" sz="quarter" idx="10" hasCustomPrompt="1"/>
          </p:nvPr>
        </p:nvSpPr>
        <p:spPr>
          <a:xfrm>
            <a:off x="781665" y="1404938"/>
            <a:ext cx="8760269" cy="4883150"/>
          </a:xfrm>
          <a:prstGeom prst="rect">
            <a:avLst/>
          </a:prstGeom>
        </p:spPr>
        <p:txBody>
          <a:bodyPr vert="horz" anchor="ctr"/>
          <a:lstStyle>
            <a:lvl1pPr marL="433385" indent="-342898">
              <a:lnSpc>
                <a:spcPct val="150000"/>
              </a:lnSpc>
              <a:buClr>
                <a:schemeClr val="accent2"/>
              </a:buClr>
              <a:buSzPct val="140000"/>
              <a:buFont typeface="+mj-lt"/>
              <a:buAutoNum type="arabicPeriod"/>
              <a:defRPr sz="1800" b="0" i="0" baseline="0">
                <a:solidFill>
                  <a:schemeClr val="tx2">
                    <a:lumMod val="50000"/>
                    <a:lumOff val="50000"/>
                  </a:schemeClr>
                </a:solidFill>
                <a:latin typeface="Arial"/>
                <a:cs typeface="Arial"/>
              </a:defRPr>
            </a:lvl1pPr>
            <a:lvl2pPr marL="623884" indent="-177799">
              <a:lnSpc>
                <a:spcPct val="150000"/>
              </a:lnSpc>
              <a:buSzPct val="80000"/>
              <a:buFont typeface="+mj-lt"/>
              <a:buAutoNum type="alphaLcParenR"/>
              <a:tabLst>
                <a:tab pos="623884" algn="l"/>
              </a:tabLst>
              <a:defRPr sz="1400" b="0" i="0">
                <a:solidFill>
                  <a:schemeClr val="tx2">
                    <a:lumMod val="90000"/>
                    <a:lumOff val="10000"/>
                  </a:schemeClr>
                </a:solidFill>
                <a:latin typeface="Arial"/>
                <a:cs typeface="Arial"/>
              </a:defRPr>
            </a:lvl2pPr>
          </a:lstStyle>
          <a:p>
            <a:pPr lvl="0"/>
            <a:r>
              <a:rPr lang="en-US" noProof="0" dirty="0" smtClean="0"/>
              <a:t>Chapter: Arial bold, 18pt</a:t>
            </a:r>
            <a:endParaRPr lang="en-US" sz="2400" noProof="0" dirty="0" smtClean="0"/>
          </a:p>
          <a:p>
            <a:pPr lvl="1"/>
            <a:r>
              <a:rPr lang="en-US" noProof="0" dirty="0" smtClean="0"/>
              <a:t>Subchapter: Arial regular, 14pt</a:t>
            </a:r>
          </a:p>
        </p:txBody>
      </p:sp>
      <p:sp>
        <p:nvSpPr>
          <p:cNvPr id="35"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17"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32136646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 3 levels">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26"/>
          </p:nvPr>
        </p:nvSpPr>
        <p:spPr>
          <a:xfrm>
            <a:off x="8939159" y="6615210"/>
            <a:ext cx="876715" cy="208441"/>
          </a:xfrm>
          <a:prstGeom prst="rect">
            <a:avLst/>
          </a:prstGeom>
        </p:spPr>
        <p:txBody>
          <a:bodyPr wrap="none" lIns="0" tIns="0" rIns="0" bIns="0" anchor="ctr"/>
          <a:lstStyle>
            <a:lvl1pPr algn="r">
              <a:defRPr sz="1000">
                <a:solidFill>
                  <a:srgbClr val="FFFFFF"/>
                </a:solidFill>
                <a:latin typeface="Arial"/>
                <a:cs typeface="Arial"/>
              </a:defRPr>
            </a:lvl1pPr>
          </a:lstStyle>
          <a:p>
            <a:fld id="{38570361-E28B-4148-8FC2-53D44CDFFCDC}" type="slidenum">
              <a:rPr lang="en-US" noProof="0" smtClean="0"/>
              <a:pPr/>
              <a:t>‹#›</a:t>
            </a:fld>
            <a:endParaRPr lang="en-US" noProof="0" dirty="0"/>
          </a:p>
        </p:txBody>
      </p:sp>
      <p:sp>
        <p:nvSpPr>
          <p:cNvPr id="59" name="Espace réservé du texte 25"/>
          <p:cNvSpPr>
            <a:spLocks noGrp="1"/>
          </p:cNvSpPr>
          <p:nvPr>
            <p:ph type="body" sz="quarter" idx="10" hasCustomPrompt="1"/>
          </p:nvPr>
        </p:nvSpPr>
        <p:spPr>
          <a:xfrm>
            <a:off x="326571" y="1404939"/>
            <a:ext cx="9215362" cy="4883150"/>
          </a:xfrm>
          <a:prstGeom prst="rect">
            <a:avLst/>
          </a:prstGeom>
        </p:spPr>
        <p:txBody>
          <a:bodyPr vert="horz" lIns="0" tIns="0" rIns="0" bIns="0" anchor="ctr">
            <a:noAutofit/>
          </a:bodyPr>
          <a:lstStyle>
            <a:lvl1pPr marL="269874" indent="-179387">
              <a:lnSpc>
                <a:spcPct val="150000"/>
              </a:lnSpc>
              <a:buClr>
                <a:schemeClr val="accent6"/>
              </a:buClr>
              <a:buSzPct val="100000"/>
              <a:buFontTx/>
              <a:buBlip>
                <a:blip r:embed="rId2"/>
              </a:buBlip>
              <a:defRPr sz="1600" b="1" i="0" baseline="0">
                <a:solidFill>
                  <a:schemeClr val="tx2">
                    <a:lumMod val="50000"/>
                    <a:lumOff val="50000"/>
                  </a:schemeClr>
                </a:solidFill>
                <a:latin typeface="Arial"/>
                <a:cs typeface="Arial"/>
              </a:defRPr>
            </a:lvl1pPr>
            <a:lvl2pPr marL="541335" indent="-180974">
              <a:lnSpc>
                <a:spcPct val="100000"/>
              </a:lnSpc>
              <a:buSzPct val="100000"/>
              <a:buFont typeface="Arial"/>
              <a:buChar char="•"/>
              <a:tabLst>
                <a:tab pos="623884" algn="l"/>
              </a:tabLst>
              <a:defRPr sz="1400" b="0" i="0" baseline="0">
                <a:solidFill>
                  <a:schemeClr val="tx2">
                    <a:lumMod val="90000"/>
                    <a:lumOff val="10000"/>
                  </a:schemeClr>
                </a:solidFill>
                <a:latin typeface="Arial"/>
                <a:cs typeface="Arial"/>
              </a:defRPr>
            </a:lvl2pPr>
            <a:lvl3pPr marL="720721" indent="-179387">
              <a:buFont typeface="Aldo SemiBold"/>
              <a:buChar char="−"/>
              <a:defRPr sz="1200">
                <a:solidFill>
                  <a:schemeClr val="tx2">
                    <a:lumMod val="90000"/>
                    <a:lumOff val="10000"/>
                  </a:schemeClr>
                </a:solidFill>
                <a:latin typeface="Arial"/>
                <a:cs typeface="Arial"/>
              </a:defRPr>
            </a:lvl3pPr>
          </a:lstStyle>
          <a:p>
            <a:pPr lvl="0"/>
            <a:r>
              <a:rPr lang="en-US" noProof="0" dirty="0" smtClean="0"/>
              <a:t>Title: Arial bold, 16pt</a:t>
            </a:r>
            <a:endParaRPr lang="en-US" sz="2400" noProof="0" dirty="0" smtClean="0"/>
          </a:p>
          <a:p>
            <a:pPr lvl="1"/>
            <a:r>
              <a:rPr lang="en-US" noProof="0" dirty="0" smtClean="0"/>
              <a:t>Content level 1: Arial regular, 14pt</a:t>
            </a:r>
          </a:p>
          <a:p>
            <a:pPr lvl="2"/>
            <a:r>
              <a:rPr lang="en-US" noProof="0" dirty="0" smtClean="0"/>
              <a:t>Content level 2: Arial regular, 12pt</a:t>
            </a:r>
            <a:br>
              <a:rPr lang="en-US" noProof="0" dirty="0" smtClean="0"/>
            </a:br>
            <a:endParaRPr lang="en-US" noProof="0" dirty="0" smtClean="0"/>
          </a:p>
        </p:txBody>
      </p:sp>
      <p:sp>
        <p:nvSpPr>
          <p:cNvPr id="14" name="Titre 1"/>
          <p:cNvSpPr>
            <a:spLocks noGrp="1"/>
          </p:cNvSpPr>
          <p:nvPr>
            <p:ph type="ctrTitle" hasCustomPrompt="1"/>
          </p:nvPr>
        </p:nvSpPr>
        <p:spPr>
          <a:xfrm>
            <a:off x="781668" y="319591"/>
            <a:ext cx="8963469" cy="536045"/>
          </a:xfrm>
          <a:prstGeom prst="rect">
            <a:avLst/>
          </a:prstGeom>
        </p:spPr>
        <p:txBody>
          <a:bodyPr anchor="ctr"/>
          <a:lstStyle>
            <a:lvl1pPr algn="l">
              <a:defRPr sz="2400" b="1" i="0" baseline="0">
                <a:solidFill>
                  <a:srgbClr val="FFFFFF"/>
                </a:solidFill>
                <a:latin typeface="Arial"/>
                <a:cs typeface="Arial"/>
              </a:defRPr>
            </a:lvl1pPr>
          </a:lstStyle>
          <a:p>
            <a:r>
              <a:rPr lang="en-US" noProof="0" dirty="0" smtClean="0"/>
              <a:t>Title: Arial Bold, 24pt</a:t>
            </a:r>
            <a:endParaRPr lang="en-US" noProof="0" dirty="0"/>
          </a:p>
        </p:txBody>
      </p:sp>
    </p:spTree>
    <p:extLst>
      <p:ext uri="{BB962C8B-B14F-4D97-AF65-F5344CB8AC3E}">
        <p14:creationId xmlns:p14="http://schemas.microsoft.com/office/powerpoint/2010/main" xmlns="" val="42878429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6.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heme" Target="../theme/theme7.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32049049"/>
      </p:ext>
    </p:extLst>
  </p:cSld>
  <p:clrMap bg1="lt1" tx1="dk1" bg2="lt2" tx2="dk2" accent1="accent1" accent2="accent2" accent3="accent3" accent4="accent4" accent5="accent5" accent6="accent6" hlink="hlink" folHlink="folHlink"/>
  <p:sldLayoutIdLst>
    <p:sldLayoutId id="2147483724" r:id="rId1"/>
    <p:sldLayoutId id="2147483723" r:id="rId2"/>
  </p:sldLayoutIdLst>
  <p:timing>
    <p:tnLst>
      <p:par>
        <p:cTn id="1" dur="indefinite" restart="never" nodeType="tmRoot"/>
      </p:par>
    </p:tnLst>
  </p:timing>
  <p:hf hdr="0" ftr="0" dt="0"/>
  <p:txStyles>
    <p:titleStyle>
      <a:lvl1pPr algn="ctr" defTabSz="457197"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7" rtl="0" eaLnBrk="1" latinLnBrk="0" hangingPunct="1">
        <a:spcBef>
          <a:spcPct val="20000"/>
        </a:spcBef>
        <a:buFont typeface="Arial"/>
        <a:buChar char="•"/>
        <a:defRPr sz="3200" kern="1200">
          <a:solidFill>
            <a:schemeClr val="tx1"/>
          </a:solidFill>
          <a:latin typeface="+mn-lt"/>
          <a:ea typeface="+mn-ea"/>
          <a:cs typeface="+mn-cs"/>
        </a:defRPr>
      </a:lvl1pPr>
      <a:lvl2pPr marL="742946" indent="-285749" algn="l" defTabSz="457197" rtl="0" eaLnBrk="1" latinLnBrk="0" hangingPunct="1">
        <a:spcBef>
          <a:spcPct val="20000"/>
        </a:spcBef>
        <a:buFont typeface="Arial"/>
        <a:buChar char="–"/>
        <a:defRPr sz="2800" kern="1200">
          <a:solidFill>
            <a:schemeClr val="tx1"/>
          </a:solidFill>
          <a:latin typeface="+mn-lt"/>
          <a:ea typeface="+mn-ea"/>
          <a:cs typeface="+mn-cs"/>
        </a:defRPr>
      </a:lvl2pPr>
      <a:lvl3pPr marL="1142993" indent="-228599" algn="l" defTabSz="457197" rtl="0" eaLnBrk="1" latinLnBrk="0" hangingPunct="1">
        <a:spcBef>
          <a:spcPct val="20000"/>
        </a:spcBef>
        <a:buFont typeface="Arial"/>
        <a:buChar char="•"/>
        <a:defRPr sz="2400" kern="1200">
          <a:solidFill>
            <a:schemeClr val="tx1"/>
          </a:solidFill>
          <a:latin typeface="+mn-lt"/>
          <a:ea typeface="+mn-ea"/>
          <a:cs typeface="+mn-cs"/>
        </a:defRPr>
      </a:lvl3pPr>
      <a:lvl4pPr marL="1600191" indent="-228599" algn="l" defTabSz="457197" rtl="0" eaLnBrk="1" latinLnBrk="0" hangingPunct="1">
        <a:spcBef>
          <a:spcPct val="20000"/>
        </a:spcBef>
        <a:buFont typeface="Arial"/>
        <a:buChar char="–"/>
        <a:defRPr sz="2000" kern="1200">
          <a:solidFill>
            <a:schemeClr val="tx1"/>
          </a:solidFill>
          <a:latin typeface="+mn-lt"/>
          <a:ea typeface="+mn-ea"/>
          <a:cs typeface="+mn-cs"/>
        </a:defRPr>
      </a:lvl4pPr>
      <a:lvl5pPr marL="2057388" indent="-228599" algn="l" defTabSz="457197" rtl="0" eaLnBrk="1" latinLnBrk="0" hangingPunct="1">
        <a:spcBef>
          <a:spcPct val="20000"/>
        </a:spcBef>
        <a:buFont typeface="Arial"/>
        <a:buChar char="»"/>
        <a:defRPr sz="2000" kern="1200">
          <a:solidFill>
            <a:schemeClr val="tx1"/>
          </a:solidFill>
          <a:latin typeface="+mn-lt"/>
          <a:ea typeface="+mn-ea"/>
          <a:cs typeface="+mn-cs"/>
        </a:defRPr>
      </a:lvl5pPr>
      <a:lvl6pPr marL="2514585" indent="-228599" algn="l" defTabSz="457197" rtl="0" eaLnBrk="1" latinLnBrk="0" hangingPunct="1">
        <a:spcBef>
          <a:spcPct val="20000"/>
        </a:spcBef>
        <a:buFont typeface="Arial"/>
        <a:buChar char="•"/>
        <a:defRPr sz="2000" kern="1200">
          <a:solidFill>
            <a:schemeClr val="tx1"/>
          </a:solidFill>
          <a:latin typeface="+mn-lt"/>
          <a:ea typeface="+mn-ea"/>
          <a:cs typeface="+mn-cs"/>
        </a:defRPr>
      </a:lvl6pPr>
      <a:lvl7pPr marL="2971783" indent="-228599" algn="l" defTabSz="457197" rtl="0" eaLnBrk="1" latinLnBrk="0" hangingPunct="1">
        <a:spcBef>
          <a:spcPct val="20000"/>
        </a:spcBef>
        <a:buFont typeface="Arial"/>
        <a:buChar char="•"/>
        <a:defRPr sz="2000" kern="1200">
          <a:solidFill>
            <a:schemeClr val="tx1"/>
          </a:solidFill>
          <a:latin typeface="+mn-lt"/>
          <a:ea typeface="+mn-ea"/>
          <a:cs typeface="+mn-cs"/>
        </a:defRPr>
      </a:lvl7pPr>
      <a:lvl8pPr marL="3428980" indent="-228599" algn="l" defTabSz="457197" rtl="0" eaLnBrk="1" latinLnBrk="0" hangingPunct="1">
        <a:spcBef>
          <a:spcPct val="20000"/>
        </a:spcBef>
        <a:buFont typeface="Arial"/>
        <a:buChar char="•"/>
        <a:defRPr sz="2000" kern="1200">
          <a:solidFill>
            <a:schemeClr val="tx1"/>
          </a:solidFill>
          <a:latin typeface="+mn-lt"/>
          <a:ea typeface="+mn-ea"/>
          <a:cs typeface="+mn-cs"/>
        </a:defRPr>
      </a:lvl8pPr>
      <a:lvl9pPr marL="3886177" indent="-228599" algn="l" defTabSz="4571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5" algn="l" defTabSz="457197" rtl="0" eaLnBrk="1" latinLnBrk="0" hangingPunct="1">
        <a:defRPr sz="1800" kern="1200">
          <a:solidFill>
            <a:schemeClr val="tx1"/>
          </a:solidFill>
          <a:latin typeface="+mn-lt"/>
          <a:ea typeface="+mn-ea"/>
          <a:cs typeface="+mn-cs"/>
        </a:defRPr>
      </a:lvl3pPr>
      <a:lvl4pPr marL="1371592" algn="l" defTabSz="457197" rtl="0" eaLnBrk="1" latinLnBrk="0" hangingPunct="1">
        <a:defRPr sz="1800" kern="1200">
          <a:solidFill>
            <a:schemeClr val="tx1"/>
          </a:solidFill>
          <a:latin typeface="+mn-lt"/>
          <a:ea typeface="+mn-ea"/>
          <a:cs typeface="+mn-cs"/>
        </a:defRPr>
      </a:lvl4pPr>
      <a:lvl5pPr marL="1828789" algn="l" defTabSz="457197" rtl="0" eaLnBrk="1" latinLnBrk="0" hangingPunct="1">
        <a:defRPr sz="1800" kern="1200">
          <a:solidFill>
            <a:schemeClr val="tx1"/>
          </a:solidFill>
          <a:latin typeface="+mn-lt"/>
          <a:ea typeface="+mn-ea"/>
          <a:cs typeface="+mn-cs"/>
        </a:defRPr>
      </a:lvl5pPr>
      <a:lvl6pPr marL="2285987" algn="l" defTabSz="457197" rtl="0" eaLnBrk="1" latinLnBrk="0" hangingPunct="1">
        <a:defRPr sz="1800" kern="1200">
          <a:solidFill>
            <a:schemeClr val="tx1"/>
          </a:solidFill>
          <a:latin typeface="+mn-lt"/>
          <a:ea typeface="+mn-ea"/>
          <a:cs typeface="+mn-cs"/>
        </a:defRPr>
      </a:lvl6pPr>
      <a:lvl7pPr marL="2743184" algn="l" defTabSz="457197" rtl="0" eaLnBrk="1" latinLnBrk="0" hangingPunct="1">
        <a:defRPr sz="1800" kern="1200">
          <a:solidFill>
            <a:schemeClr val="tx1"/>
          </a:solidFill>
          <a:latin typeface="+mn-lt"/>
          <a:ea typeface="+mn-ea"/>
          <a:cs typeface="+mn-cs"/>
        </a:defRPr>
      </a:lvl7pPr>
      <a:lvl8pPr marL="3200381" algn="l" defTabSz="457197" rtl="0" eaLnBrk="1" latinLnBrk="0" hangingPunct="1">
        <a:defRPr sz="1800" kern="1200">
          <a:solidFill>
            <a:schemeClr val="tx1"/>
          </a:solidFill>
          <a:latin typeface="+mn-lt"/>
          <a:ea typeface="+mn-ea"/>
          <a:cs typeface="+mn-cs"/>
        </a:defRPr>
      </a:lvl8pPr>
      <a:lvl9pPr marL="3657579" algn="l" defTabSz="4571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descr="bandeau_orange.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0" y="101604"/>
            <a:ext cx="9906000" cy="972000"/>
          </a:xfrm>
          <a:prstGeom prst="rect">
            <a:avLst/>
          </a:prstGeom>
        </p:spPr>
      </p:pic>
      <p:sp>
        <p:nvSpPr>
          <p:cNvPr id="4" name="Rectangle 3"/>
          <p:cNvSpPr/>
          <p:nvPr/>
        </p:nvSpPr>
        <p:spPr>
          <a:xfrm>
            <a:off x="0" y="6573916"/>
            <a:ext cx="9906000" cy="284084"/>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p>
        </p:txBody>
      </p:sp>
      <p:sp>
        <p:nvSpPr>
          <p:cNvPr id="5" name="Espace réservé du texte 5"/>
          <p:cNvSpPr txBox="1">
            <a:spLocks/>
          </p:cNvSpPr>
          <p:nvPr/>
        </p:nvSpPr>
        <p:spPr>
          <a:xfrm>
            <a:off x="2759326" y="6615722"/>
            <a:ext cx="2883105" cy="207396"/>
          </a:xfrm>
          <a:prstGeom prst="rect">
            <a:avLst/>
          </a:prstGeom>
        </p:spPr>
        <p:txBody>
          <a:bodyPr vert="horz" wrap="none" lIns="0" tIns="0" rIns="0" bIns="0" anchor="ctr"/>
          <a:lstStyle>
            <a:lvl1pPr marL="0" indent="0" algn="l" defTabSz="457200" rtl="0" eaLnBrk="1" latinLnBrk="0" hangingPunct="1">
              <a:spcBef>
                <a:spcPct val="20000"/>
              </a:spcBef>
              <a:buFont typeface="Arial"/>
              <a:buNone/>
              <a:defRPr sz="10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Presentation Title: Arial, 10pt</a:t>
            </a:r>
            <a:endParaRPr lang="en-US" sz="1000" noProof="0" dirty="0">
              <a:solidFill>
                <a:schemeClr val="bg1"/>
              </a:solidFill>
            </a:endParaRPr>
          </a:p>
        </p:txBody>
      </p:sp>
      <p:sp>
        <p:nvSpPr>
          <p:cNvPr id="6" name="Espace réservé du texte 5"/>
          <p:cNvSpPr txBox="1">
            <a:spLocks/>
          </p:cNvSpPr>
          <p:nvPr/>
        </p:nvSpPr>
        <p:spPr>
          <a:xfrm>
            <a:off x="1726542" y="6615722"/>
            <a:ext cx="948116" cy="207396"/>
          </a:xfrm>
          <a:prstGeom prst="rect">
            <a:avLst/>
          </a:prstGeom>
        </p:spPr>
        <p:txBody>
          <a:bodyPr vert="horz" wrap="none" lIns="0" tIns="0" rIns="0" bIns="0" anchor="ctr"/>
          <a:lstStyle>
            <a:lvl1pPr marL="0" indent="0" algn="ctr" defTabSz="457200" rtl="0" eaLnBrk="1" latinLnBrk="0" hangingPunct="1">
              <a:spcBef>
                <a:spcPct val="20000"/>
              </a:spcBef>
              <a:buFont typeface="Arial"/>
              <a:buNone/>
              <a:defRPr sz="1000" kern="1200" baseline="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XX/XX/XXXX</a:t>
            </a:r>
            <a:endParaRPr lang="en-US" sz="1000" noProof="0" dirty="0">
              <a:solidFill>
                <a:schemeClr val="bg1"/>
              </a:solidFill>
            </a:endParaRPr>
          </a:p>
        </p:txBody>
      </p:sp>
      <p:cxnSp>
        <p:nvCxnSpPr>
          <p:cNvPr id="7" name="Connecteur droit 6"/>
          <p:cNvCxnSpPr/>
          <p:nvPr/>
        </p:nvCxnSpPr>
        <p:spPr>
          <a:xfrm>
            <a:off x="2680885"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1726542"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559236" y="6624416"/>
            <a:ext cx="75342" cy="122982"/>
          </a:xfrm>
          <a:prstGeom prst="rect">
            <a:avLst/>
          </a:prstGeom>
          <a:noFill/>
        </p:spPr>
        <p:txBody>
          <a:bodyPr wrap="none" lIns="0" tIns="0" rIns="0" bIns="0" rtlCol="0" anchor="ctr">
            <a:spAutoFit/>
          </a:bodyPr>
          <a:lstStyle/>
          <a:p>
            <a:pPr algn="ctr"/>
            <a:r>
              <a:rPr lang="en-US" sz="799" noProof="0" dirty="0" smtClean="0">
                <a:solidFill>
                  <a:schemeClr val="bg1"/>
                </a:solidFill>
                <a:latin typeface="Arial"/>
                <a:cs typeface="Arial"/>
              </a:rPr>
              <a:t>©</a:t>
            </a:r>
            <a:endParaRPr lang="en-US" sz="799" noProof="0" dirty="0">
              <a:solidFill>
                <a:schemeClr val="bg1"/>
              </a:solidFill>
              <a:latin typeface="Arial"/>
              <a:cs typeface="Arial"/>
            </a:endParaRPr>
          </a:p>
        </p:txBody>
      </p:sp>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5151" y="6618448"/>
            <a:ext cx="1432694" cy="204670"/>
          </a:xfrm>
          <a:prstGeom prst="rect">
            <a:avLst/>
          </a:prstGeom>
        </p:spPr>
      </p:pic>
    </p:spTree>
    <p:extLst>
      <p:ext uri="{BB962C8B-B14F-4D97-AF65-F5344CB8AC3E}">
        <p14:creationId xmlns:p14="http://schemas.microsoft.com/office/powerpoint/2010/main" xmlns="" val="3058725757"/>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Lst>
  <p:timing>
    <p:tnLst>
      <p:par>
        <p:cTn id="1" dur="indefinite" restart="never" nodeType="tmRoot"/>
      </p:par>
    </p:tnLst>
  </p:timing>
  <p:hf hdr="0" ftr="0" dt="0"/>
  <p:txStyles>
    <p:titleStyle>
      <a:lvl1pPr algn="ctr" defTabSz="457197"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7" rtl="0" eaLnBrk="1" latinLnBrk="0" hangingPunct="1">
        <a:spcBef>
          <a:spcPct val="20000"/>
        </a:spcBef>
        <a:buFont typeface="Arial"/>
        <a:buChar char="•"/>
        <a:defRPr sz="3200" kern="1200">
          <a:solidFill>
            <a:schemeClr val="tx1"/>
          </a:solidFill>
          <a:latin typeface="+mn-lt"/>
          <a:ea typeface="+mn-ea"/>
          <a:cs typeface="+mn-cs"/>
        </a:defRPr>
      </a:lvl1pPr>
      <a:lvl2pPr marL="742946" indent="-285749" algn="l" defTabSz="457197" rtl="0" eaLnBrk="1" latinLnBrk="0" hangingPunct="1">
        <a:spcBef>
          <a:spcPct val="20000"/>
        </a:spcBef>
        <a:buFont typeface="Arial"/>
        <a:buChar char="–"/>
        <a:defRPr sz="2800" kern="1200">
          <a:solidFill>
            <a:schemeClr val="tx1"/>
          </a:solidFill>
          <a:latin typeface="+mn-lt"/>
          <a:ea typeface="+mn-ea"/>
          <a:cs typeface="+mn-cs"/>
        </a:defRPr>
      </a:lvl2pPr>
      <a:lvl3pPr marL="1142993" indent="-228599" algn="l" defTabSz="457197" rtl="0" eaLnBrk="1" latinLnBrk="0" hangingPunct="1">
        <a:spcBef>
          <a:spcPct val="20000"/>
        </a:spcBef>
        <a:buFont typeface="Arial"/>
        <a:buChar char="•"/>
        <a:defRPr sz="2400" kern="1200">
          <a:solidFill>
            <a:schemeClr val="tx1"/>
          </a:solidFill>
          <a:latin typeface="+mn-lt"/>
          <a:ea typeface="+mn-ea"/>
          <a:cs typeface="+mn-cs"/>
        </a:defRPr>
      </a:lvl3pPr>
      <a:lvl4pPr marL="1600191" indent="-228599" algn="l" defTabSz="457197" rtl="0" eaLnBrk="1" latinLnBrk="0" hangingPunct="1">
        <a:spcBef>
          <a:spcPct val="20000"/>
        </a:spcBef>
        <a:buFont typeface="Arial"/>
        <a:buChar char="–"/>
        <a:defRPr sz="2000" kern="1200">
          <a:solidFill>
            <a:schemeClr val="tx1"/>
          </a:solidFill>
          <a:latin typeface="+mn-lt"/>
          <a:ea typeface="+mn-ea"/>
          <a:cs typeface="+mn-cs"/>
        </a:defRPr>
      </a:lvl4pPr>
      <a:lvl5pPr marL="2057388" indent="-228599" algn="l" defTabSz="457197" rtl="0" eaLnBrk="1" latinLnBrk="0" hangingPunct="1">
        <a:spcBef>
          <a:spcPct val="20000"/>
        </a:spcBef>
        <a:buFont typeface="Arial"/>
        <a:buChar char="»"/>
        <a:defRPr sz="2000" kern="1200">
          <a:solidFill>
            <a:schemeClr val="tx1"/>
          </a:solidFill>
          <a:latin typeface="+mn-lt"/>
          <a:ea typeface="+mn-ea"/>
          <a:cs typeface="+mn-cs"/>
        </a:defRPr>
      </a:lvl5pPr>
      <a:lvl6pPr marL="2514585" indent="-228599" algn="l" defTabSz="457197" rtl="0" eaLnBrk="1" latinLnBrk="0" hangingPunct="1">
        <a:spcBef>
          <a:spcPct val="20000"/>
        </a:spcBef>
        <a:buFont typeface="Arial"/>
        <a:buChar char="•"/>
        <a:defRPr sz="2000" kern="1200">
          <a:solidFill>
            <a:schemeClr val="tx1"/>
          </a:solidFill>
          <a:latin typeface="+mn-lt"/>
          <a:ea typeface="+mn-ea"/>
          <a:cs typeface="+mn-cs"/>
        </a:defRPr>
      </a:lvl6pPr>
      <a:lvl7pPr marL="2971783" indent="-228599" algn="l" defTabSz="457197" rtl="0" eaLnBrk="1" latinLnBrk="0" hangingPunct="1">
        <a:spcBef>
          <a:spcPct val="20000"/>
        </a:spcBef>
        <a:buFont typeface="Arial"/>
        <a:buChar char="•"/>
        <a:defRPr sz="2000" kern="1200">
          <a:solidFill>
            <a:schemeClr val="tx1"/>
          </a:solidFill>
          <a:latin typeface="+mn-lt"/>
          <a:ea typeface="+mn-ea"/>
          <a:cs typeface="+mn-cs"/>
        </a:defRPr>
      </a:lvl7pPr>
      <a:lvl8pPr marL="3428980" indent="-228599" algn="l" defTabSz="457197" rtl="0" eaLnBrk="1" latinLnBrk="0" hangingPunct="1">
        <a:spcBef>
          <a:spcPct val="20000"/>
        </a:spcBef>
        <a:buFont typeface="Arial"/>
        <a:buChar char="•"/>
        <a:defRPr sz="2000" kern="1200">
          <a:solidFill>
            <a:schemeClr val="tx1"/>
          </a:solidFill>
          <a:latin typeface="+mn-lt"/>
          <a:ea typeface="+mn-ea"/>
          <a:cs typeface="+mn-cs"/>
        </a:defRPr>
      </a:lvl8pPr>
      <a:lvl9pPr marL="3886177" indent="-228599" algn="l" defTabSz="4571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5" algn="l" defTabSz="457197" rtl="0" eaLnBrk="1" latinLnBrk="0" hangingPunct="1">
        <a:defRPr sz="1800" kern="1200">
          <a:solidFill>
            <a:schemeClr val="tx1"/>
          </a:solidFill>
          <a:latin typeface="+mn-lt"/>
          <a:ea typeface="+mn-ea"/>
          <a:cs typeface="+mn-cs"/>
        </a:defRPr>
      </a:lvl3pPr>
      <a:lvl4pPr marL="1371592" algn="l" defTabSz="457197" rtl="0" eaLnBrk="1" latinLnBrk="0" hangingPunct="1">
        <a:defRPr sz="1800" kern="1200">
          <a:solidFill>
            <a:schemeClr val="tx1"/>
          </a:solidFill>
          <a:latin typeface="+mn-lt"/>
          <a:ea typeface="+mn-ea"/>
          <a:cs typeface="+mn-cs"/>
        </a:defRPr>
      </a:lvl4pPr>
      <a:lvl5pPr marL="1828789" algn="l" defTabSz="457197" rtl="0" eaLnBrk="1" latinLnBrk="0" hangingPunct="1">
        <a:defRPr sz="1800" kern="1200">
          <a:solidFill>
            <a:schemeClr val="tx1"/>
          </a:solidFill>
          <a:latin typeface="+mn-lt"/>
          <a:ea typeface="+mn-ea"/>
          <a:cs typeface="+mn-cs"/>
        </a:defRPr>
      </a:lvl5pPr>
      <a:lvl6pPr marL="2285987" algn="l" defTabSz="457197" rtl="0" eaLnBrk="1" latinLnBrk="0" hangingPunct="1">
        <a:defRPr sz="1800" kern="1200">
          <a:solidFill>
            <a:schemeClr val="tx1"/>
          </a:solidFill>
          <a:latin typeface="+mn-lt"/>
          <a:ea typeface="+mn-ea"/>
          <a:cs typeface="+mn-cs"/>
        </a:defRPr>
      </a:lvl6pPr>
      <a:lvl7pPr marL="2743184" algn="l" defTabSz="457197" rtl="0" eaLnBrk="1" latinLnBrk="0" hangingPunct="1">
        <a:defRPr sz="1800" kern="1200">
          <a:solidFill>
            <a:schemeClr val="tx1"/>
          </a:solidFill>
          <a:latin typeface="+mn-lt"/>
          <a:ea typeface="+mn-ea"/>
          <a:cs typeface="+mn-cs"/>
        </a:defRPr>
      </a:lvl7pPr>
      <a:lvl8pPr marL="3200381" algn="l" defTabSz="457197" rtl="0" eaLnBrk="1" latinLnBrk="0" hangingPunct="1">
        <a:defRPr sz="1800" kern="1200">
          <a:solidFill>
            <a:schemeClr val="tx1"/>
          </a:solidFill>
          <a:latin typeface="+mn-lt"/>
          <a:ea typeface="+mn-ea"/>
          <a:cs typeface="+mn-cs"/>
        </a:defRPr>
      </a:lvl8pPr>
      <a:lvl9pPr marL="3657579" algn="l" defTabSz="4571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bandeau_vert.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0" y="101605"/>
            <a:ext cx="9906000" cy="972000"/>
          </a:xfrm>
          <a:prstGeom prst="rect">
            <a:avLst/>
          </a:prstGeom>
        </p:spPr>
      </p:pic>
      <p:sp>
        <p:nvSpPr>
          <p:cNvPr id="3" name="Rectangle 2"/>
          <p:cNvSpPr/>
          <p:nvPr/>
        </p:nvSpPr>
        <p:spPr>
          <a:xfrm>
            <a:off x="0" y="6573916"/>
            <a:ext cx="9906000" cy="284084"/>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p>
        </p:txBody>
      </p:sp>
      <p:sp>
        <p:nvSpPr>
          <p:cNvPr id="5" name="Espace réservé du texte 5"/>
          <p:cNvSpPr txBox="1">
            <a:spLocks/>
          </p:cNvSpPr>
          <p:nvPr/>
        </p:nvSpPr>
        <p:spPr>
          <a:xfrm>
            <a:off x="2759326" y="6615722"/>
            <a:ext cx="2883105" cy="207396"/>
          </a:xfrm>
          <a:prstGeom prst="rect">
            <a:avLst/>
          </a:prstGeom>
        </p:spPr>
        <p:txBody>
          <a:bodyPr vert="horz" wrap="none" lIns="0" tIns="0" rIns="0" bIns="0" anchor="ctr"/>
          <a:lstStyle>
            <a:lvl1pPr marL="0" indent="0" algn="l" defTabSz="457200" rtl="0" eaLnBrk="1" latinLnBrk="0" hangingPunct="1">
              <a:spcBef>
                <a:spcPct val="20000"/>
              </a:spcBef>
              <a:buFont typeface="Arial"/>
              <a:buNone/>
              <a:defRPr sz="10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Presentation</a:t>
            </a:r>
            <a:r>
              <a:rPr lang="en-US" sz="1000" baseline="0" noProof="0" dirty="0" smtClean="0">
                <a:solidFill>
                  <a:schemeClr val="bg1"/>
                </a:solidFill>
              </a:rPr>
              <a:t> Title</a:t>
            </a:r>
            <a:r>
              <a:rPr lang="en-US" sz="1000" noProof="0" dirty="0" smtClean="0">
                <a:solidFill>
                  <a:schemeClr val="bg1"/>
                </a:solidFill>
              </a:rPr>
              <a:t>: Arial, 10pt</a:t>
            </a:r>
            <a:endParaRPr lang="en-US" sz="1000" noProof="0" dirty="0">
              <a:solidFill>
                <a:schemeClr val="bg1"/>
              </a:solidFill>
            </a:endParaRPr>
          </a:p>
        </p:txBody>
      </p:sp>
      <p:sp>
        <p:nvSpPr>
          <p:cNvPr id="6" name="Espace réservé du texte 5"/>
          <p:cNvSpPr txBox="1">
            <a:spLocks/>
          </p:cNvSpPr>
          <p:nvPr/>
        </p:nvSpPr>
        <p:spPr>
          <a:xfrm>
            <a:off x="1726542" y="6615722"/>
            <a:ext cx="948116" cy="207396"/>
          </a:xfrm>
          <a:prstGeom prst="rect">
            <a:avLst/>
          </a:prstGeom>
        </p:spPr>
        <p:txBody>
          <a:bodyPr vert="horz" wrap="none" lIns="0" tIns="0" rIns="0" bIns="0" anchor="ctr"/>
          <a:lstStyle>
            <a:lvl1pPr marL="0" indent="0" algn="ctr" defTabSz="457200" rtl="0" eaLnBrk="1" latinLnBrk="0" hangingPunct="1">
              <a:spcBef>
                <a:spcPct val="20000"/>
              </a:spcBef>
              <a:buFont typeface="Arial"/>
              <a:buNone/>
              <a:defRPr sz="1000" kern="1200" baseline="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XX/XX/XXXX</a:t>
            </a:r>
            <a:endParaRPr lang="en-US" sz="1000" noProof="0" dirty="0">
              <a:solidFill>
                <a:schemeClr val="bg1"/>
              </a:solidFill>
            </a:endParaRPr>
          </a:p>
        </p:txBody>
      </p:sp>
      <p:cxnSp>
        <p:nvCxnSpPr>
          <p:cNvPr id="7" name="Connecteur droit 6"/>
          <p:cNvCxnSpPr/>
          <p:nvPr/>
        </p:nvCxnSpPr>
        <p:spPr>
          <a:xfrm>
            <a:off x="2680885"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1726542"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559236" y="6624416"/>
            <a:ext cx="75342" cy="122982"/>
          </a:xfrm>
          <a:prstGeom prst="rect">
            <a:avLst/>
          </a:prstGeom>
          <a:noFill/>
        </p:spPr>
        <p:txBody>
          <a:bodyPr wrap="none" lIns="0" tIns="0" rIns="0" bIns="0" rtlCol="0" anchor="ctr">
            <a:spAutoFit/>
          </a:bodyPr>
          <a:lstStyle/>
          <a:p>
            <a:pPr algn="ctr"/>
            <a:r>
              <a:rPr lang="en-US" sz="799" noProof="0" dirty="0" smtClean="0">
                <a:solidFill>
                  <a:schemeClr val="bg1"/>
                </a:solidFill>
                <a:latin typeface="Arial"/>
                <a:cs typeface="Arial"/>
              </a:rPr>
              <a:t>©</a:t>
            </a:r>
            <a:endParaRPr lang="en-US" sz="799" noProof="0" dirty="0">
              <a:solidFill>
                <a:schemeClr val="bg1"/>
              </a:solidFill>
              <a:latin typeface="Arial"/>
              <a:cs typeface="Arial"/>
            </a:endParaRPr>
          </a:p>
        </p:txBody>
      </p:sp>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5151" y="6618448"/>
            <a:ext cx="1432694" cy="204670"/>
          </a:xfrm>
          <a:prstGeom prst="rect">
            <a:avLst/>
          </a:prstGeom>
        </p:spPr>
      </p:pic>
    </p:spTree>
    <p:extLst>
      <p:ext uri="{BB962C8B-B14F-4D97-AF65-F5344CB8AC3E}">
        <p14:creationId xmlns:p14="http://schemas.microsoft.com/office/powerpoint/2010/main" xmlns="" val="1072462696"/>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 id="2147483695" r:id="rId5"/>
  </p:sldLayoutIdLst>
  <p:timing>
    <p:tnLst>
      <p:par>
        <p:cTn id="1" dur="indefinite" restart="never" nodeType="tmRoot"/>
      </p:par>
    </p:tnLst>
  </p:timing>
  <p:hf hdr="0" ftr="0" dt="0"/>
  <p:txStyles>
    <p:titleStyle>
      <a:lvl1pPr algn="ctr" defTabSz="457197"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7" rtl="0" eaLnBrk="1" latinLnBrk="0" hangingPunct="1">
        <a:spcBef>
          <a:spcPct val="20000"/>
        </a:spcBef>
        <a:buFont typeface="Arial"/>
        <a:buChar char="•"/>
        <a:defRPr sz="3200" kern="1200">
          <a:solidFill>
            <a:schemeClr val="tx1"/>
          </a:solidFill>
          <a:latin typeface="+mn-lt"/>
          <a:ea typeface="+mn-ea"/>
          <a:cs typeface="+mn-cs"/>
        </a:defRPr>
      </a:lvl1pPr>
      <a:lvl2pPr marL="742946" indent="-285749" algn="l" defTabSz="457197" rtl="0" eaLnBrk="1" latinLnBrk="0" hangingPunct="1">
        <a:spcBef>
          <a:spcPct val="20000"/>
        </a:spcBef>
        <a:buFont typeface="Arial"/>
        <a:buChar char="–"/>
        <a:defRPr sz="2800" kern="1200">
          <a:solidFill>
            <a:schemeClr val="tx1"/>
          </a:solidFill>
          <a:latin typeface="+mn-lt"/>
          <a:ea typeface="+mn-ea"/>
          <a:cs typeface="+mn-cs"/>
        </a:defRPr>
      </a:lvl2pPr>
      <a:lvl3pPr marL="1142993" indent="-228599" algn="l" defTabSz="457197" rtl="0" eaLnBrk="1" latinLnBrk="0" hangingPunct="1">
        <a:spcBef>
          <a:spcPct val="20000"/>
        </a:spcBef>
        <a:buFont typeface="Arial"/>
        <a:buChar char="•"/>
        <a:defRPr sz="2400" kern="1200">
          <a:solidFill>
            <a:schemeClr val="tx1"/>
          </a:solidFill>
          <a:latin typeface="+mn-lt"/>
          <a:ea typeface="+mn-ea"/>
          <a:cs typeface="+mn-cs"/>
        </a:defRPr>
      </a:lvl3pPr>
      <a:lvl4pPr marL="1600191" indent="-228599" algn="l" defTabSz="457197" rtl="0" eaLnBrk="1" latinLnBrk="0" hangingPunct="1">
        <a:spcBef>
          <a:spcPct val="20000"/>
        </a:spcBef>
        <a:buFont typeface="Arial"/>
        <a:buChar char="–"/>
        <a:defRPr sz="2000" kern="1200">
          <a:solidFill>
            <a:schemeClr val="tx1"/>
          </a:solidFill>
          <a:latin typeface="+mn-lt"/>
          <a:ea typeface="+mn-ea"/>
          <a:cs typeface="+mn-cs"/>
        </a:defRPr>
      </a:lvl4pPr>
      <a:lvl5pPr marL="2057388" indent="-228599" algn="l" defTabSz="457197" rtl="0" eaLnBrk="1" latinLnBrk="0" hangingPunct="1">
        <a:spcBef>
          <a:spcPct val="20000"/>
        </a:spcBef>
        <a:buFont typeface="Arial"/>
        <a:buChar char="»"/>
        <a:defRPr sz="2000" kern="1200">
          <a:solidFill>
            <a:schemeClr val="tx1"/>
          </a:solidFill>
          <a:latin typeface="+mn-lt"/>
          <a:ea typeface="+mn-ea"/>
          <a:cs typeface="+mn-cs"/>
        </a:defRPr>
      </a:lvl5pPr>
      <a:lvl6pPr marL="2514585" indent="-228599" algn="l" defTabSz="457197" rtl="0" eaLnBrk="1" latinLnBrk="0" hangingPunct="1">
        <a:spcBef>
          <a:spcPct val="20000"/>
        </a:spcBef>
        <a:buFont typeface="Arial"/>
        <a:buChar char="•"/>
        <a:defRPr sz="2000" kern="1200">
          <a:solidFill>
            <a:schemeClr val="tx1"/>
          </a:solidFill>
          <a:latin typeface="+mn-lt"/>
          <a:ea typeface="+mn-ea"/>
          <a:cs typeface="+mn-cs"/>
        </a:defRPr>
      </a:lvl6pPr>
      <a:lvl7pPr marL="2971783" indent="-228599" algn="l" defTabSz="457197" rtl="0" eaLnBrk="1" latinLnBrk="0" hangingPunct="1">
        <a:spcBef>
          <a:spcPct val="20000"/>
        </a:spcBef>
        <a:buFont typeface="Arial"/>
        <a:buChar char="•"/>
        <a:defRPr sz="2000" kern="1200">
          <a:solidFill>
            <a:schemeClr val="tx1"/>
          </a:solidFill>
          <a:latin typeface="+mn-lt"/>
          <a:ea typeface="+mn-ea"/>
          <a:cs typeface="+mn-cs"/>
        </a:defRPr>
      </a:lvl7pPr>
      <a:lvl8pPr marL="3428980" indent="-228599" algn="l" defTabSz="457197" rtl="0" eaLnBrk="1" latinLnBrk="0" hangingPunct="1">
        <a:spcBef>
          <a:spcPct val="20000"/>
        </a:spcBef>
        <a:buFont typeface="Arial"/>
        <a:buChar char="•"/>
        <a:defRPr sz="2000" kern="1200">
          <a:solidFill>
            <a:schemeClr val="tx1"/>
          </a:solidFill>
          <a:latin typeface="+mn-lt"/>
          <a:ea typeface="+mn-ea"/>
          <a:cs typeface="+mn-cs"/>
        </a:defRPr>
      </a:lvl8pPr>
      <a:lvl9pPr marL="3886177" indent="-228599" algn="l" defTabSz="4571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5" algn="l" defTabSz="457197" rtl="0" eaLnBrk="1" latinLnBrk="0" hangingPunct="1">
        <a:defRPr sz="1800" kern="1200">
          <a:solidFill>
            <a:schemeClr val="tx1"/>
          </a:solidFill>
          <a:latin typeface="+mn-lt"/>
          <a:ea typeface="+mn-ea"/>
          <a:cs typeface="+mn-cs"/>
        </a:defRPr>
      </a:lvl3pPr>
      <a:lvl4pPr marL="1371592" algn="l" defTabSz="457197" rtl="0" eaLnBrk="1" latinLnBrk="0" hangingPunct="1">
        <a:defRPr sz="1800" kern="1200">
          <a:solidFill>
            <a:schemeClr val="tx1"/>
          </a:solidFill>
          <a:latin typeface="+mn-lt"/>
          <a:ea typeface="+mn-ea"/>
          <a:cs typeface="+mn-cs"/>
        </a:defRPr>
      </a:lvl4pPr>
      <a:lvl5pPr marL="1828789" algn="l" defTabSz="457197" rtl="0" eaLnBrk="1" latinLnBrk="0" hangingPunct="1">
        <a:defRPr sz="1800" kern="1200">
          <a:solidFill>
            <a:schemeClr val="tx1"/>
          </a:solidFill>
          <a:latin typeface="+mn-lt"/>
          <a:ea typeface="+mn-ea"/>
          <a:cs typeface="+mn-cs"/>
        </a:defRPr>
      </a:lvl5pPr>
      <a:lvl6pPr marL="2285987" algn="l" defTabSz="457197" rtl="0" eaLnBrk="1" latinLnBrk="0" hangingPunct="1">
        <a:defRPr sz="1800" kern="1200">
          <a:solidFill>
            <a:schemeClr val="tx1"/>
          </a:solidFill>
          <a:latin typeface="+mn-lt"/>
          <a:ea typeface="+mn-ea"/>
          <a:cs typeface="+mn-cs"/>
        </a:defRPr>
      </a:lvl6pPr>
      <a:lvl7pPr marL="2743184" algn="l" defTabSz="457197" rtl="0" eaLnBrk="1" latinLnBrk="0" hangingPunct="1">
        <a:defRPr sz="1800" kern="1200">
          <a:solidFill>
            <a:schemeClr val="tx1"/>
          </a:solidFill>
          <a:latin typeface="+mn-lt"/>
          <a:ea typeface="+mn-ea"/>
          <a:cs typeface="+mn-cs"/>
        </a:defRPr>
      </a:lvl7pPr>
      <a:lvl8pPr marL="3200381" algn="l" defTabSz="457197" rtl="0" eaLnBrk="1" latinLnBrk="0" hangingPunct="1">
        <a:defRPr sz="1800" kern="1200">
          <a:solidFill>
            <a:schemeClr val="tx1"/>
          </a:solidFill>
          <a:latin typeface="+mn-lt"/>
          <a:ea typeface="+mn-ea"/>
          <a:cs typeface="+mn-cs"/>
        </a:defRPr>
      </a:lvl8pPr>
      <a:lvl9pPr marL="3657579" algn="l" defTabSz="4571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descr="bandeau_bleu_fonce.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0" y="101606"/>
            <a:ext cx="9906000" cy="972000"/>
          </a:xfrm>
          <a:prstGeom prst="rect">
            <a:avLst/>
          </a:prstGeom>
        </p:spPr>
      </p:pic>
      <p:sp>
        <p:nvSpPr>
          <p:cNvPr id="4" name="Rectangle 3"/>
          <p:cNvSpPr/>
          <p:nvPr/>
        </p:nvSpPr>
        <p:spPr>
          <a:xfrm>
            <a:off x="0" y="6573916"/>
            <a:ext cx="9906000" cy="284084"/>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p>
        </p:txBody>
      </p:sp>
      <p:cxnSp>
        <p:nvCxnSpPr>
          <p:cNvPr id="7" name="Connecteur droit 6"/>
          <p:cNvCxnSpPr/>
          <p:nvPr/>
        </p:nvCxnSpPr>
        <p:spPr>
          <a:xfrm>
            <a:off x="2680885"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1726542"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559236" y="6624416"/>
            <a:ext cx="75342" cy="122982"/>
          </a:xfrm>
          <a:prstGeom prst="rect">
            <a:avLst/>
          </a:prstGeom>
          <a:noFill/>
        </p:spPr>
        <p:txBody>
          <a:bodyPr wrap="none" lIns="0" tIns="0" rIns="0" bIns="0" rtlCol="0" anchor="ctr">
            <a:spAutoFit/>
          </a:bodyPr>
          <a:lstStyle/>
          <a:p>
            <a:pPr algn="ctr"/>
            <a:r>
              <a:rPr lang="en-US" sz="799" noProof="0" dirty="0" smtClean="0">
                <a:solidFill>
                  <a:schemeClr val="bg1"/>
                </a:solidFill>
                <a:latin typeface="Arial"/>
                <a:cs typeface="Arial"/>
              </a:rPr>
              <a:t>©</a:t>
            </a:r>
            <a:endParaRPr lang="en-US" sz="799" noProof="0" dirty="0">
              <a:solidFill>
                <a:schemeClr val="bg1"/>
              </a:solidFill>
              <a:latin typeface="Arial"/>
              <a:cs typeface="Arial"/>
            </a:endParaRPr>
          </a:p>
        </p:txBody>
      </p:sp>
      <p:sp>
        <p:nvSpPr>
          <p:cNvPr id="12" name="Espace réservé du texte 5"/>
          <p:cNvSpPr txBox="1">
            <a:spLocks/>
          </p:cNvSpPr>
          <p:nvPr/>
        </p:nvSpPr>
        <p:spPr>
          <a:xfrm>
            <a:off x="2759326" y="6615722"/>
            <a:ext cx="2883105" cy="207396"/>
          </a:xfrm>
          <a:prstGeom prst="rect">
            <a:avLst/>
          </a:prstGeom>
        </p:spPr>
        <p:txBody>
          <a:bodyPr vert="horz" wrap="none" lIns="0" tIns="0" rIns="0" bIns="0" anchor="ctr"/>
          <a:lstStyle>
            <a:lvl1pPr marL="0" indent="0" algn="l" defTabSz="457200" rtl="0" eaLnBrk="1" latinLnBrk="0" hangingPunct="1">
              <a:spcBef>
                <a:spcPct val="20000"/>
              </a:spcBef>
              <a:buFont typeface="Arial"/>
              <a:buNone/>
              <a:defRPr sz="10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Presentation</a:t>
            </a:r>
            <a:r>
              <a:rPr lang="en-US" sz="1000" baseline="0" noProof="0" dirty="0" smtClean="0">
                <a:solidFill>
                  <a:schemeClr val="bg1"/>
                </a:solidFill>
              </a:rPr>
              <a:t> Title</a:t>
            </a:r>
            <a:r>
              <a:rPr lang="en-US" sz="1000" noProof="0" dirty="0" smtClean="0">
                <a:solidFill>
                  <a:schemeClr val="bg1"/>
                </a:solidFill>
              </a:rPr>
              <a:t>: Arial, 10pt</a:t>
            </a:r>
            <a:endParaRPr lang="en-US" sz="1000" noProof="0" dirty="0">
              <a:solidFill>
                <a:schemeClr val="bg1"/>
              </a:solidFill>
            </a:endParaRPr>
          </a:p>
        </p:txBody>
      </p:sp>
      <p:sp>
        <p:nvSpPr>
          <p:cNvPr id="13" name="Espace réservé du texte 5"/>
          <p:cNvSpPr txBox="1">
            <a:spLocks/>
          </p:cNvSpPr>
          <p:nvPr/>
        </p:nvSpPr>
        <p:spPr>
          <a:xfrm>
            <a:off x="1726542" y="6615722"/>
            <a:ext cx="948116" cy="207396"/>
          </a:xfrm>
          <a:prstGeom prst="rect">
            <a:avLst/>
          </a:prstGeom>
        </p:spPr>
        <p:txBody>
          <a:bodyPr vert="horz" wrap="none" lIns="0" tIns="0" rIns="0" bIns="0" anchor="ctr"/>
          <a:lstStyle>
            <a:lvl1pPr marL="0" indent="0" algn="ctr" defTabSz="457200" rtl="0" eaLnBrk="1" latinLnBrk="0" hangingPunct="1">
              <a:spcBef>
                <a:spcPct val="20000"/>
              </a:spcBef>
              <a:buFont typeface="Arial"/>
              <a:buNone/>
              <a:defRPr sz="1000" kern="1200" baseline="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XX/XX/XXXX</a:t>
            </a:r>
            <a:endParaRPr lang="en-US" sz="1000" noProof="0" dirty="0">
              <a:solidFill>
                <a:schemeClr val="bg1"/>
              </a:solidFill>
            </a:endParaRPr>
          </a:p>
        </p:txBody>
      </p:sp>
      <p:pic>
        <p:nvPicPr>
          <p:cNvPr id="11" name="Picture 1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5151" y="6618448"/>
            <a:ext cx="1432694" cy="204670"/>
          </a:xfrm>
          <a:prstGeom prst="rect">
            <a:avLst/>
          </a:prstGeom>
        </p:spPr>
      </p:pic>
    </p:spTree>
    <p:extLst>
      <p:ext uri="{BB962C8B-B14F-4D97-AF65-F5344CB8AC3E}">
        <p14:creationId xmlns:p14="http://schemas.microsoft.com/office/powerpoint/2010/main" xmlns="" val="39491644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Lst>
  <p:timing>
    <p:tnLst>
      <p:par>
        <p:cTn id="1" dur="indefinite" restart="never" nodeType="tmRoot"/>
      </p:par>
    </p:tnLst>
  </p:timing>
  <p:hf hdr="0" ftr="0" dt="0"/>
  <p:txStyles>
    <p:titleStyle>
      <a:lvl1pPr algn="ctr" defTabSz="457197"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7" rtl="0" eaLnBrk="1" latinLnBrk="0" hangingPunct="1">
        <a:spcBef>
          <a:spcPct val="20000"/>
        </a:spcBef>
        <a:buFont typeface="Arial"/>
        <a:buChar char="•"/>
        <a:defRPr sz="3200" kern="1200">
          <a:solidFill>
            <a:schemeClr val="tx1"/>
          </a:solidFill>
          <a:latin typeface="+mn-lt"/>
          <a:ea typeface="+mn-ea"/>
          <a:cs typeface="+mn-cs"/>
        </a:defRPr>
      </a:lvl1pPr>
      <a:lvl2pPr marL="742946" indent="-285749" algn="l" defTabSz="457197" rtl="0" eaLnBrk="1" latinLnBrk="0" hangingPunct="1">
        <a:spcBef>
          <a:spcPct val="20000"/>
        </a:spcBef>
        <a:buFont typeface="Arial"/>
        <a:buChar char="–"/>
        <a:defRPr sz="2800" kern="1200">
          <a:solidFill>
            <a:schemeClr val="tx1"/>
          </a:solidFill>
          <a:latin typeface="+mn-lt"/>
          <a:ea typeface="+mn-ea"/>
          <a:cs typeface="+mn-cs"/>
        </a:defRPr>
      </a:lvl2pPr>
      <a:lvl3pPr marL="1142993" indent="-228599" algn="l" defTabSz="457197" rtl="0" eaLnBrk="1" latinLnBrk="0" hangingPunct="1">
        <a:spcBef>
          <a:spcPct val="20000"/>
        </a:spcBef>
        <a:buFont typeface="Arial"/>
        <a:buChar char="•"/>
        <a:defRPr sz="2400" kern="1200">
          <a:solidFill>
            <a:schemeClr val="tx1"/>
          </a:solidFill>
          <a:latin typeface="+mn-lt"/>
          <a:ea typeface="+mn-ea"/>
          <a:cs typeface="+mn-cs"/>
        </a:defRPr>
      </a:lvl3pPr>
      <a:lvl4pPr marL="1600191" indent="-228599" algn="l" defTabSz="457197" rtl="0" eaLnBrk="1" latinLnBrk="0" hangingPunct="1">
        <a:spcBef>
          <a:spcPct val="20000"/>
        </a:spcBef>
        <a:buFont typeface="Arial"/>
        <a:buChar char="–"/>
        <a:defRPr sz="2000" kern="1200">
          <a:solidFill>
            <a:schemeClr val="tx1"/>
          </a:solidFill>
          <a:latin typeface="+mn-lt"/>
          <a:ea typeface="+mn-ea"/>
          <a:cs typeface="+mn-cs"/>
        </a:defRPr>
      </a:lvl4pPr>
      <a:lvl5pPr marL="2057388" indent="-228599" algn="l" defTabSz="457197" rtl="0" eaLnBrk="1" latinLnBrk="0" hangingPunct="1">
        <a:spcBef>
          <a:spcPct val="20000"/>
        </a:spcBef>
        <a:buFont typeface="Arial"/>
        <a:buChar char="»"/>
        <a:defRPr sz="2000" kern="1200">
          <a:solidFill>
            <a:schemeClr val="tx1"/>
          </a:solidFill>
          <a:latin typeface="+mn-lt"/>
          <a:ea typeface="+mn-ea"/>
          <a:cs typeface="+mn-cs"/>
        </a:defRPr>
      </a:lvl5pPr>
      <a:lvl6pPr marL="2514585" indent="-228599" algn="l" defTabSz="457197" rtl="0" eaLnBrk="1" latinLnBrk="0" hangingPunct="1">
        <a:spcBef>
          <a:spcPct val="20000"/>
        </a:spcBef>
        <a:buFont typeface="Arial"/>
        <a:buChar char="•"/>
        <a:defRPr sz="2000" kern="1200">
          <a:solidFill>
            <a:schemeClr val="tx1"/>
          </a:solidFill>
          <a:latin typeface="+mn-lt"/>
          <a:ea typeface="+mn-ea"/>
          <a:cs typeface="+mn-cs"/>
        </a:defRPr>
      </a:lvl6pPr>
      <a:lvl7pPr marL="2971783" indent="-228599" algn="l" defTabSz="457197" rtl="0" eaLnBrk="1" latinLnBrk="0" hangingPunct="1">
        <a:spcBef>
          <a:spcPct val="20000"/>
        </a:spcBef>
        <a:buFont typeface="Arial"/>
        <a:buChar char="•"/>
        <a:defRPr sz="2000" kern="1200">
          <a:solidFill>
            <a:schemeClr val="tx1"/>
          </a:solidFill>
          <a:latin typeface="+mn-lt"/>
          <a:ea typeface="+mn-ea"/>
          <a:cs typeface="+mn-cs"/>
        </a:defRPr>
      </a:lvl7pPr>
      <a:lvl8pPr marL="3428980" indent="-228599" algn="l" defTabSz="457197" rtl="0" eaLnBrk="1" latinLnBrk="0" hangingPunct="1">
        <a:spcBef>
          <a:spcPct val="20000"/>
        </a:spcBef>
        <a:buFont typeface="Arial"/>
        <a:buChar char="•"/>
        <a:defRPr sz="2000" kern="1200">
          <a:solidFill>
            <a:schemeClr val="tx1"/>
          </a:solidFill>
          <a:latin typeface="+mn-lt"/>
          <a:ea typeface="+mn-ea"/>
          <a:cs typeface="+mn-cs"/>
        </a:defRPr>
      </a:lvl8pPr>
      <a:lvl9pPr marL="3886177" indent="-228599" algn="l" defTabSz="4571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5" algn="l" defTabSz="457197" rtl="0" eaLnBrk="1" latinLnBrk="0" hangingPunct="1">
        <a:defRPr sz="1800" kern="1200">
          <a:solidFill>
            <a:schemeClr val="tx1"/>
          </a:solidFill>
          <a:latin typeface="+mn-lt"/>
          <a:ea typeface="+mn-ea"/>
          <a:cs typeface="+mn-cs"/>
        </a:defRPr>
      </a:lvl3pPr>
      <a:lvl4pPr marL="1371592" algn="l" defTabSz="457197" rtl="0" eaLnBrk="1" latinLnBrk="0" hangingPunct="1">
        <a:defRPr sz="1800" kern="1200">
          <a:solidFill>
            <a:schemeClr val="tx1"/>
          </a:solidFill>
          <a:latin typeface="+mn-lt"/>
          <a:ea typeface="+mn-ea"/>
          <a:cs typeface="+mn-cs"/>
        </a:defRPr>
      </a:lvl4pPr>
      <a:lvl5pPr marL="1828789" algn="l" defTabSz="457197" rtl="0" eaLnBrk="1" latinLnBrk="0" hangingPunct="1">
        <a:defRPr sz="1800" kern="1200">
          <a:solidFill>
            <a:schemeClr val="tx1"/>
          </a:solidFill>
          <a:latin typeface="+mn-lt"/>
          <a:ea typeface="+mn-ea"/>
          <a:cs typeface="+mn-cs"/>
        </a:defRPr>
      </a:lvl5pPr>
      <a:lvl6pPr marL="2285987" algn="l" defTabSz="457197" rtl="0" eaLnBrk="1" latinLnBrk="0" hangingPunct="1">
        <a:defRPr sz="1800" kern="1200">
          <a:solidFill>
            <a:schemeClr val="tx1"/>
          </a:solidFill>
          <a:latin typeface="+mn-lt"/>
          <a:ea typeface="+mn-ea"/>
          <a:cs typeface="+mn-cs"/>
        </a:defRPr>
      </a:lvl6pPr>
      <a:lvl7pPr marL="2743184" algn="l" defTabSz="457197" rtl="0" eaLnBrk="1" latinLnBrk="0" hangingPunct="1">
        <a:defRPr sz="1800" kern="1200">
          <a:solidFill>
            <a:schemeClr val="tx1"/>
          </a:solidFill>
          <a:latin typeface="+mn-lt"/>
          <a:ea typeface="+mn-ea"/>
          <a:cs typeface="+mn-cs"/>
        </a:defRPr>
      </a:lvl7pPr>
      <a:lvl8pPr marL="3200381" algn="l" defTabSz="457197" rtl="0" eaLnBrk="1" latinLnBrk="0" hangingPunct="1">
        <a:defRPr sz="1800" kern="1200">
          <a:solidFill>
            <a:schemeClr val="tx1"/>
          </a:solidFill>
          <a:latin typeface="+mn-lt"/>
          <a:ea typeface="+mn-ea"/>
          <a:cs typeface="+mn-cs"/>
        </a:defRPr>
      </a:lvl8pPr>
      <a:lvl9pPr marL="3657579" algn="l" defTabSz="4571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bandeau_rose.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0" y="101607"/>
            <a:ext cx="9906000" cy="972000"/>
          </a:xfrm>
          <a:prstGeom prst="rect">
            <a:avLst/>
          </a:prstGeom>
        </p:spPr>
      </p:pic>
      <p:sp>
        <p:nvSpPr>
          <p:cNvPr id="3" name="Rectangle 2"/>
          <p:cNvSpPr/>
          <p:nvPr/>
        </p:nvSpPr>
        <p:spPr>
          <a:xfrm>
            <a:off x="0" y="6573916"/>
            <a:ext cx="9906000" cy="284084"/>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p>
        </p:txBody>
      </p:sp>
      <p:cxnSp>
        <p:nvCxnSpPr>
          <p:cNvPr id="7" name="Connecteur droit 6"/>
          <p:cNvCxnSpPr/>
          <p:nvPr/>
        </p:nvCxnSpPr>
        <p:spPr>
          <a:xfrm>
            <a:off x="2680885"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1726542"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559236" y="6624416"/>
            <a:ext cx="75342" cy="122982"/>
          </a:xfrm>
          <a:prstGeom prst="rect">
            <a:avLst/>
          </a:prstGeom>
          <a:noFill/>
        </p:spPr>
        <p:txBody>
          <a:bodyPr wrap="none" lIns="0" tIns="0" rIns="0" bIns="0" rtlCol="0" anchor="ctr">
            <a:spAutoFit/>
          </a:bodyPr>
          <a:lstStyle/>
          <a:p>
            <a:pPr algn="ctr"/>
            <a:r>
              <a:rPr lang="en-US" sz="799" noProof="0" dirty="0" smtClean="0">
                <a:solidFill>
                  <a:schemeClr val="bg1"/>
                </a:solidFill>
                <a:latin typeface="Arial"/>
                <a:cs typeface="Arial"/>
              </a:rPr>
              <a:t>©</a:t>
            </a:r>
            <a:endParaRPr lang="en-US" sz="799" noProof="0" dirty="0">
              <a:solidFill>
                <a:schemeClr val="bg1"/>
              </a:solidFill>
              <a:latin typeface="Arial"/>
              <a:cs typeface="Arial"/>
            </a:endParaRPr>
          </a:p>
        </p:txBody>
      </p:sp>
      <p:sp>
        <p:nvSpPr>
          <p:cNvPr id="11" name="Espace réservé du texte 5"/>
          <p:cNvSpPr txBox="1">
            <a:spLocks/>
          </p:cNvSpPr>
          <p:nvPr/>
        </p:nvSpPr>
        <p:spPr>
          <a:xfrm>
            <a:off x="2759326" y="6615722"/>
            <a:ext cx="2883105" cy="207396"/>
          </a:xfrm>
          <a:prstGeom prst="rect">
            <a:avLst/>
          </a:prstGeom>
        </p:spPr>
        <p:txBody>
          <a:bodyPr vert="horz" wrap="none" lIns="0" tIns="0" rIns="0" bIns="0" anchor="ctr"/>
          <a:lstStyle>
            <a:lvl1pPr marL="0" indent="0" algn="l" defTabSz="457200" rtl="0" eaLnBrk="1" latinLnBrk="0" hangingPunct="1">
              <a:spcBef>
                <a:spcPct val="20000"/>
              </a:spcBef>
              <a:buFont typeface="Arial"/>
              <a:buNone/>
              <a:defRPr sz="10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Presentation</a:t>
            </a:r>
            <a:r>
              <a:rPr lang="en-US" sz="1000" baseline="0" noProof="0" dirty="0" smtClean="0">
                <a:solidFill>
                  <a:schemeClr val="bg1"/>
                </a:solidFill>
              </a:rPr>
              <a:t> Title</a:t>
            </a:r>
            <a:r>
              <a:rPr lang="en-US" sz="1000" noProof="0" dirty="0" smtClean="0">
                <a:solidFill>
                  <a:schemeClr val="bg1"/>
                </a:solidFill>
              </a:rPr>
              <a:t>: Arial, 10pt</a:t>
            </a:r>
            <a:endParaRPr lang="en-US" sz="1000" noProof="0" dirty="0">
              <a:solidFill>
                <a:schemeClr val="bg1"/>
              </a:solidFill>
            </a:endParaRPr>
          </a:p>
        </p:txBody>
      </p:sp>
      <p:sp>
        <p:nvSpPr>
          <p:cNvPr id="12" name="Espace réservé du texte 5"/>
          <p:cNvSpPr txBox="1">
            <a:spLocks/>
          </p:cNvSpPr>
          <p:nvPr/>
        </p:nvSpPr>
        <p:spPr>
          <a:xfrm>
            <a:off x="1726542" y="6615722"/>
            <a:ext cx="948116" cy="207396"/>
          </a:xfrm>
          <a:prstGeom prst="rect">
            <a:avLst/>
          </a:prstGeom>
        </p:spPr>
        <p:txBody>
          <a:bodyPr vert="horz" wrap="none" lIns="0" tIns="0" rIns="0" bIns="0" anchor="ctr"/>
          <a:lstStyle>
            <a:lvl1pPr marL="0" indent="0" algn="ctr" defTabSz="457200" rtl="0" eaLnBrk="1" latinLnBrk="0" hangingPunct="1">
              <a:spcBef>
                <a:spcPct val="20000"/>
              </a:spcBef>
              <a:buFont typeface="Arial"/>
              <a:buNone/>
              <a:defRPr sz="1000" kern="1200" baseline="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XX/XX/XXXX</a:t>
            </a:r>
            <a:endParaRPr lang="en-US" sz="1000" noProof="0" dirty="0">
              <a:solidFill>
                <a:schemeClr val="bg1"/>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5151" y="6618448"/>
            <a:ext cx="1432694" cy="204670"/>
          </a:xfrm>
          <a:prstGeom prst="rect">
            <a:avLst/>
          </a:prstGeom>
        </p:spPr>
      </p:pic>
    </p:spTree>
    <p:extLst>
      <p:ext uri="{BB962C8B-B14F-4D97-AF65-F5344CB8AC3E}">
        <p14:creationId xmlns:p14="http://schemas.microsoft.com/office/powerpoint/2010/main" xmlns="" val="3166825467"/>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 id="2147483708" r:id="rId4"/>
    <p:sldLayoutId id="2147483709" r:id="rId5"/>
  </p:sldLayoutIdLst>
  <p:timing>
    <p:tnLst>
      <p:par>
        <p:cTn id="1" dur="indefinite" restart="never" nodeType="tmRoot"/>
      </p:par>
    </p:tnLst>
  </p:timing>
  <p:hf hdr="0" ftr="0" dt="0"/>
  <p:txStyles>
    <p:titleStyle>
      <a:lvl1pPr algn="ctr" defTabSz="457197"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7" rtl="0" eaLnBrk="1" latinLnBrk="0" hangingPunct="1">
        <a:spcBef>
          <a:spcPct val="20000"/>
        </a:spcBef>
        <a:buFont typeface="Arial"/>
        <a:buChar char="•"/>
        <a:defRPr sz="3200" kern="1200">
          <a:solidFill>
            <a:schemeClr val="tx1"/>
          </a:solidFill>
          <a:latin typeface="+mn-lt"/>
          <a:ea typeface="+mn-ea"/>
          <a:cs typeface="+mn-cs"/>
        </a:defRPr>
      </a:lvl1pPr>
      <a:lvl2pPr marL="742946" indent="-285749" algn="l" defTabSz="457197" rtl="0" eaLnBrk="1" latinLnBrk="0" hangingPunct="1">
        <a:spcBef>
          <a:spcPct val="20000"/>
        </a:spcBef>
        <a:buFont typeface="Arial"/>
        <a:buChar char="–"/>
        <a:defRPr sz="2800" kern="1200">
          <a:solidFill>
            <a:schemeClr val="tx1"/>
          </a:solidFill>
          <a:latin typeface="+mn-lt"/>
          <a:ea typeface="+mn-ea"/>
          <a:cs typeface="+mn-cs"/>
        </a:defRPr>
      </a:lvl2pPr>
      <a:lvl3pPr marL="1142993" indent="-228599" algn="l" defTabSz="457197" rtl="0" eaLnBrk="1" latinLnBrk="0" hangingPunct="1">
        <a:spcBef>
          <a:spcPct val="20000"/>
        </a:spcBef>
        <a:buFont typeface="Arial"/>
        <a:buChar char="•"/>
        <a:defRPr sz="2400" kern="1200">
          <a:solidFill>
            <a:schemeClr val="tx1"/>
          </a:solidFill>
          <a:latin typeface="+mn-lt"/>
          <a:ea typeface="+mn-ea"/>
          <a:cs typeface="+mn-cs"/>
        </a:defRPr>
      </a:lvl3pPr>
      <a:lvl4pPr marL="1600191" indent="-228599" algn="l" defTabSz="457197" rtl="0" eaLnBrk="1" latinLnBrk="0" hangingPunct="1">
        <a:spcBef>
          <a:spcPct val="20000"/>
        </a:spcBef>
        <a:buFont typeface="Arial"/>
        <a:buChar char="–"/>
        <a:defRPr sz="2000" kern="1200">
          <a:solidFill>
            <a:schemeClr val="tx1"/>
          </a:solidFill>
          <a:latin typeface="+mn-lt"/>
          <a:ea typeface="+mn-ea"/>
          <a:cs typeface="+mn-cs"/>
        </a:defRPr>
      </a:lvl4pPr>
      <a:lvl5pPr marL="2057388" indent="-228599" algn="l" defTabSz="457197" rtl="0" eaLnBrk="1" latinLnBrk="0" hangingPunct="1">
        <a:spcBef>
          <a:spcPct val="20000"/>
        </a:spcBef>
        <a:buFont typeface="Arial"/>
        <a:buChar char="»"/>
        <a:defRPr sz="2000" kern="1200">
          <a:solidFill>
            <a:schemeClr val="tx1"/>
          </a:solidFill>
          <a:latin typeface="+mn-lt"/>
          <a:ea typeface="+mn-ea"/>
          <a:cs typeface="+mn-cs"/>
        </a:defRPr>
      </a:lvl5pPr>
      <a:lvl6pPr marL="2514585" indent="-228599" algn="l" defTabSz="457197" rtl="0" eaLnBrk="1" latinLnBrk="0" hangingPunct="1">
        <a:spcBef>
          <a:spcPct val="20000"/>
        </a:spcBef>
        <a:buFont typeface="Arial"/>
        <a:buChar char="•"/>
        <a:defRPr sz="2000" kern="1200">
          <a:solidFill>
            <a:schemeClr val="tx1"/>
          </a:solidFill>
          <a:latin typeface="+mn-lt"/>
          <a:ea typeface="+mn-ea"/>
          <a:cs typeface="+mn-cs"/>
        </a:defRPr>
      </a:lvl6pPr>
      <a:lvl7pPr marL="2971783" indent="-228599" algn="l" defTabSz="457197" rtl="0" eaLnBrk="1" latinLnBrk="0" hangingPunct="1">
        <a:spcBef>
          <a:spcPct val="20000"/>
        </a:spcBef>
        <a:buFont typeface="Arial"/>
        <a:buChar char="•"/>
        <a:defRPr sz="2000" kern="1200">
          <a:solidFill>
            <a:schemeClr val="tx1"/>
          </a:solidFill>
          <a:latin typeface="+mn-lt"/>
          <a:ea typeface="+mn-ea"/>
          <a:cs typeface="+mn-cs"/>
        </a:defRPr>
      </a:lvl7pPr>
      <a:lvl8pPr marL="3428980" indent="-228599" algn="l" defTabSz="457197" rtl="0" eaLnBrk="1" latinLnBrk="0" hangingPunct="1">
        <a:spcBef>
          <a:spcPct val="20000"/>
        </a:spcBef>
        <a:buFont typeface="Arial"/>
        <a:buChar char="•"/>
        <a:defRPr sz="2000" kern="1200">
          <a:solidFill>
            <a:schemeClr val="tx1"/>
          </a:solidFill>
          <a:latin typeface="+mn-lt"/>
          <a:ea typeface="+mn-ea"/>
          <a:cs typeface="+mn-cs"/>
        </a:defRPr>
      </a:lvl8pPr>
      <a:lvl9pPr marL="3886177" indent="-228599" algn="l" defTabSz="4571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5" algn="l" defTabSz="457197" rtl="0" eaLnBrk="1" latinLnBrk="0" hangingPunct="1">
        <a:defRPr sz="1800" kern="1200">
          <a:solidFill>
            <a:schemeClr val="tx1"/>
          </a:solidFill>
          <a:latin typeface="+mn-lt"/>
          <a:ea typeface="+mn-ea"/>
          <a:cs typeface="+mn-cs"/>
        </a:defRPr>
      </a:lvl3pPr>
      <a:lvl4pPr marL="1371592" algn="l" defTabSz="457197" rtl="0" eaLnBrk="1" latinLnBrk="0" hangingPunct="1">
        <a:defRPr sz="1800" kern="1200">
          <a:solidFill>
            <a:schemeClr val="tx1"/>
          </a:solidFill>
          <a:latin typeface="+mn-lt"/>
          <a:ea typeface="+mn-ea"/>
          <a:cs typeface="+mn-cs"/>
        </a:defRPr>
      </a:lvl4pPr>
      <a:lvl5pPr marL="1828789" algn="l" defTabSz="457197" rtl="0" eaLnBrk="1" latinLnBrk="0" hangingPunct="1">
        <a:defRPr sz="1800" kern="1200">
          <a:solidFill>
            <a:schemeClr val="tx1"/>
          </a:solidFill>
          <a:latin typeface="+mn-lt"/>
          <a:ea typeface="+mn-ea"/>
          <a:cs typeface="+mn-cs"/>
        </a:defRPr>
      </a:lvl5pPr>
      <a:lvl6pPr marL="2285987" algn="l" defTabSz="457197" rtl="0" eaLnBrk="1" latinLnBrk="0" hangingPunct="1">
        <a:defRPr sz="1800" kern="1200">
          <a:solidFill>
            <a:schemeClr val="tx1"/>
          </a:solidFill>
          <a:latin typeface="+mn-lt"/>
          <a:ea typeface="+mn-ea"/>
          <a:cs typeface="+mn-cs"/>
        </a:defRPr>
      </a:lvl6pPr>
      <a:lvl7pPr marL="2743184" algn="l" defTabSz="457197" rtl="0" eaLnBrk="1" latinLnBrk="0" hangingPunct="1">
        <a:defRPr sz="1800" kern="1200">
          <a:solidFill>
            <a:schemeClr val="tx1"/>
          </a:solidFill>
          <a:latin typeface="+mn-lt"/>
          <a:ea typeface="+mn-ea"/>
          <a:cs typeface="+mn-cs"/>
        </a:defRPr>
      </a:lvl7pPr>
      <a:lvl8pPr marL="3200381" algn="l" defTabSz="457197" rtl="0" eaLnBrk="1" latinLnBrk="0" hangingPunct="1">
        <a:defRPr sz="1800" kern="1200">
          <a:solidFill>
            <a:schemeClr val="tx1"/>
          </a:solidFill>
          <a:latin typeface="+mn-lt"/>
          <a:ea typeface="+mn-ea"/>
          <a:cs typeface="+mn-cs"/>
        </a:defRPr>
      </a:lvl8pPr>
      <a:lvl9pPr marL="3657579" algn="l" defTabSz="4571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descr="bandeau_violet.png"/>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0" y="101608"/>
            <a:ext cx="9906000" cy="972000"/>
          </a:xfrm>
          <a:prstGeom prst="rect">
            <a:avLst/>
          </a:prstGeom>
        </p:spPr>
      </p:pic>
      <p:sp>
        <p:nvSpPr>
          <p:cNvPr id="4" name="Rectangle 3"/>
          <p:cNvSpPr/>
          <p:nvPr/>
        </p:nvSpPr>
        <p:spPr>
          <a:xfrm>
            <a:off x="0" y="6573916"/>
            <a:ext cx="9906000" cy="284084"/>
          </a:xfrm>
          <a:prstGeom prst="rect">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p>
        </p:txBody>
      </p:sp>
      <p:cxnSp>
        <p:nvCxnSpPr>
          <p:cNvPr id="7" name="Connecteur droit 6"/>
          <p:cNvCxnSpPr/>
          <p:nvPr/>
        </p:nvCxnSpPr>
        <p:spPr>
          <a:xfrm>
            <a:off x="2680885"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1726542" y="6649013"/>
            <a:ext cx="0" cy="140835"/>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559236" y="6624416"/>
            <a:ext cx="75342" cy="122982"/>
          </a:xfrm>
          <a:prstGeom prst="rect">
            <a:avLst/>
          </a:prstGeom>
          <a:noFill/>
        </p:spPr>
        <p:txBody>
          <a:bodyPr wrap="none" lIns="0" tIns="0" rIns="0" bIns="0" rtlCol="0" anchor="ctr">
            <a:spAutoFit/>
          </a:bodyPr>
          <a:lstStyle/>
          <a:p>
            <a:pPr algn="ctr"/>
            <a:r>
              <a:rPr lang="en-US" sz="799" noProof="0" dirty="0" smtClean="0">
                <a:solidFill>
                  <a:schemeClr val="bg1"/>
                </a:solidFill>
                <a:latin typeface="Arial"/>
                <a:cs typeface="Arial"/>
              </a:rPr>
              <a:t>©</a:t>
            </a:r>
            <a:endParaRPr lang="en-US" sz="799" noProof="0" dirty="0">
              <a:solidFill>
                <a:schemeClr val="bg1"/>
              </a:solidFill>
              <a:latin typeface="Arial"/>
              <a:cs typeface="Arial"/>
            </a:endParaRPr>
          </a:p>
        </p:txBody>
      </p:sp>
      <p:sp>
        <p:nvSpPr>
          <p:cNvPr id="11" name="Espace réservé du texte 5"/>
          <p:cNvSpPr txBox="1">
            <a:spLocks/>
          </p:cNvSpPr>
          <p:nvPr/>
        </p:nvSpPr>
        <p:spPr>
          <a:xfrm>
            <a:off x="2759326" y="6615722"/>
            <a:ext cx="2883105" cy="207396"/>
          </a:xfrm>
          <a:prstGeom prst="rect">
            <a:avLst/>
          </a:prstGeom>
        </p:spPr>
        <p:txBody>
          <a:bodyPr vert="horz" wrap="none" lIns="0" tIns="0" rIns="0" bIns="0" anchor="ctr"/>
          <a:lstStyle>
            <a:lvl1pPr marL="0" indent="0" algn="l" defTabSz="457200" rtl="0" eaLnBrk="1" latinLnBrk="0" hangingPunct="1">
              <a:spcBef>
                <a:spcPct val="20000"/>
              </a:spcBef>
              <a:buFont typeface="Arial"/>
              <a:buNone/>
              <a:defRPr sz="10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Presentation</a:t>
            </a:r>
            <a:r>
              <a:rPr lang="en-US" sz="1000" baseline="0" noProof="0" dirty="0" smtClean="0">
                <a:solidFill>
                  <a:schemeClr val="bg1"/>
                </a:solidFill>
              </a:rPr>
              <a:t> Title</a:t>
            </a:r>
            <a:r>
              <a:rPr lang="en-US" sz="1000" noProof="0" dirty="0" smtClean="0">
                <a:solidFill>
                  <a:schemeClr val="bg1"/>
                </a:solidFill>
              </a:rPr>
              <a:t>: Arial, 10pt</a:t>
            </a:r>
            <a:endParaRPr lang="en-US" sz="1000" noProof="0" dirty="0">
              <a:solidFill>
                <a:schemeClr val="bg1"/>
              </a:solidFill>
            </a:endParaRPr>
          </a:p>
        </p:txBody>
      </p:sp>
      <p:sp>
        <p:nvSpPr>
          <p:cNvPr id="12" name="Espace réservé du texte 5"/>
          <p:cNvSpPr txBox="1">
            <a:spLocks/>
          </p:cNvSpPr>
          <p:nvPr/>
        </p:nvSpPr>
        <p:spPr>
          <a:xfrm>
            <a:off x="1726542" y="6615722"/>
            <a:ext cx="948116" cy="207396"/>
          </a:xfrm>
          <a:prstGeom prst="rect">
            <a:avLst/>
          </a:prstGeom>
        </p:spPr>
        <p:txBody>
          <a:bodyPr vert="horz" wrap="none" lIns="0" tIns="0" rIns="0" bIns="0" anchor="ctr"/>
          <a:lstStyle>
            <a:lvl1pPr marL="0" indent="0" algn="ctr" defTabSz="457200" rtl="0" eaLnBrk="1" latinLnBrk="0" hangingPunct="1">
              <a:spcBef>
                <a:spcPct val="20000"/>
              </a:spcBef>
              <a:buFont typeface="Arial"/>
              <a:buNone/>
              <a:defRPr sz="1000" kern="1200" baseline="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00" noProof="0" dirty="0" smtClean="0">
                <a:solidFill>
                  <a:schemeClr val="bg1"/>
                </a:solidFill>
              </a:rPr>
              <a:t>XX/XX/XXXX</a:t>
            </a:r>
            <a:endParaRPr lang="en-US" sz="1000" noProof="0" dirty="0">
              <a:solidFill>
                <a:schemeClr val="bg1"/>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5151" y="6618448"/>
            <a:ext cx="1432694" cy="204670"/>
          </a:xfrm>
          <a:prstGeom prst="rect">
            <a:avLst/>
          </a:prstGeom>
        </p:spPr>
      </p:pic>
    </p:spTree>
    <p:extLst>
      <p:ext uri="{BB962C8B-B14F-4D97-AF65-F5344CB8AC3E}">
        <p14:creationId xmlns:p14="http://schemas.microsoft.com/office/powerpoint/2010/main" xmlns="" val="1116235469"/>
      </p:ext>
    </p:extLst>
  </p:cSld>
  <p:clrMap bg1="lt1" tx1="dk1" bg2="lt2" tx2="dk2" accent1="accent1" accent2="accent2" accent3="accent3" accent4="accent4" accent5="accent5" accent6="accent6" hlink="hlink" folHlink="folHlink"/>
  <p:sldLayoutIdLst>
    <p:sldLayoutId id="2147483711" r:id="rId1"/>
    <p:sldLayoutId id="2147483713" r:id="rId2"/>
    <p:sldLayoutId id="2147483714" r:id="rId3"/>
    <p:sldLayoutId id="2147483715" r:id="rId4"/>
    <p:sldLayoutId id="2147483716" r:id="rId5"/>
  </p:sldLayoutIdLst>
  <p:timing>
    <p:tnLst>
      <p:par>
        <p:cTn id="1" dur="indefinite" restart="never" nodeType="tmRoot"/>
      </p:par>
    </p:tnLst>
  </p:timing>
  <p:hf hdr="0" ftr="0" dt="0"/>
  <p:txStyles>
    <p:titleStyle>
      <a:lvl1pPr algn="ctr" defTabSz="457197"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7" rtl="0" eaLnBrk="1" latinLnBrk="0" hangingPunct="1">
        <a:spcBef>
          <a:spcPct val="20000"/>
        </a:spcBef>
        <a:buFont typeface="Arial"/>
        <a:buChar char="•"/>
        <a:defRPr sz="3200" kern="1200">
          <a:solidFill>
            <a:schemeClr val="tx1"/>
          </a:solidFill>
          <a:latin typeface="+mn-lt"/>
          <a:ea typeface="+mn-ea"/>
          <a:cs typeface="+mn-cs"/>
        </a:defRPr>
      </a:lvl1pPr>
      <a:lvl2pPr marL="742946" indent="-285749" algn="l" defTabSz="457197" rtl="0" eaLnBrk="1" latinLnBrk="0" hangingPunct="1">
        <a:spcBef>
          <a:spcPct val="20000"/>
        </a:spcBef>
        <a:buFont typeface="Arial"/>
        <a:buChar char="–"/>
        <a:defRPr sz="2800" kern="1200">
          <a:solidFill>
            <a:schemeClr val="tx1"/>
          </a:solidFill>
          <a:latin typeface="+mn-lt"/>
          <a:ea typeface="+mn-ea"/>
          <a:cs typeface="+mn-cs"/>
        </a:defRPr>
      </a:lvl2pPr>
      <a:lvl3pPr marL="1142993" indent="-228599" algn="l" defTabSz="457197" rtl="0" eaLnBrk="1" latinLnBrk="0" hangingPunct="1">
        <a:spcBef>
          <a:spcPct val="20000"/>
        </a:spcBef>
        <a:buFont typeface="Arial"/>
        <a:buChar char="•"/>
        <a:defRPr sz="2400" kern="1200">
          <a:solidFill>
            <a:schemeClr val="tx1"/>
          </a:solidFill>
          <a:latin typeface="+mn-lt"/>
          <a:ea typeface="+mn-ea"/>
          <a:cs typeface="+mn-cs"/>
        </a:defRPr>
      </a:lvl3pPr>
      <a:lvl4pPr marL="1600191" indent="-228599" algn="l" defTabSz="457197" rtl="0" eaLnBrk="1" latinLnBrk="0" hangingPunct="1">
        <a:spcBef>
          <a:spcPct val="20000"/>
        </a:spcBef>
        <a:buFont typeface="Arial"/>
        <a:buChar char="–"/>
        <a:defRPr sz="2000" kern="1200">
          <a:solidFill>
            <a:schemeClr val="tx1"/>
          </a:solidFill>
          <a:latin typeface="+mn-lt"/>
          <a:ea typeface="+mn-ea"/>
          <a:cs typeface="+mn-cs"/>
        </a:defRPr>
      </a:lvl4pPr>
      <a:lvl5pPr marL="2057388" indent="-228599" algn="l" defTabSz="457197" rtl="0" eaLnBrk="1" latinLnBrk="0" hangingPunct="1">
        <a:spcBef>
          <a:spcPct val="20000"/>
        </a:spcBef>
        <a:buFont typeface="Arial"/>
        <a:buChar char="»"/>
        <a:defRPr sz="2000" kern="1200">
          <a:solidFill>
            <a:schemeClr val="tx1"/>
          </a:solidFill>
          <a:latin typeface="+mn-lt"/>
          <a:ea typeface="+mn-ea"/>
          <a:cs typeface="+mn-cs"/>
        </a:defRPr>
      </a:lvl5pPr>
      <a:lvl6pPr marL="2514585" indent="-228599" algn="l" defTabSz="457197" rtl="0" eaLnBrk="1" latinLnBrk="0" hangingPunct="1">
        <a:spcBef>
          <a:spcPct val="20000"/>
        </a:spcBef>
        <a:buFont typeface="Arial"/>
        <a:buChar char="•"/>
        <a:defRPr sz="2000" kern="1200">
          <a:solidFill>
            <a:schemeClr val="tx1"/>
          </a:solidFill>
          <a:latin typeface="+mn-lt"/>
          <a:ea typeface="+mn-ea"/>
          <a:cs typeface="+mn-cs"/>
        </a:defRPr>
      </a:lvl6pPr>
      <a:lvl7pPr marL="2971783" indent="-228599" algn="l" defTabSz="457197" rtl="0" eaLnBrk="1" latinLnBrk="0" hangingPunct="1">
        <a:spcBef>
          <a:spcPct val="20000"/>
        </a:spcBef>
        <a:buFont typeface="Arial"/>
        <a:buChar char="•"/>
        <a:defRPr sz="2000" kern="1200">
          <a:solidFill>
            <a:schemeClr val="tx1"/>
          </a:solidFill>
          <a:latin typeface="+mn-lt"/>
          <a:ea typeface="+mn-ea"/>
          <a:cs typeface="+mn-cs"/>
        </a:defRPr>
      </a:lvl7pPr>
      <a:lvl8pPr marL="3428980" indent="-228599" algn="l" defTabSz="457197" rtl="0" eaLnBrk="1" latinLnBrk="0" hangingPunct="1">
        <a:spcBef>
          <a:spcPct val="20000"/>
        </a:spcBef>
        <a:buFont typeface="Arial"/>
        <a:buChar char="•"/>
        <a:defRPr sz="2000" kern="1200">
          <a:solidFill>
            <a:schemeClr val="tx1"/>
          </a:solidFill>
          <a:latin typeface="+mn-lt"/>
          <a:ea typeface="+mn-ea"/>
          <a:cs typeface="+mn-cs"/>
        </a:defRPr>
      </a:lvl8pPr>
      <a:lvl9pPr marL="3886177" indent="-228599" algn="l" defTabSz="4571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5" algn="l" defTabSz="457197" rtl="0" eaLnBrk="1" latinLnBrk="0" hangingPunct="1">
        <a:defRPr sz="1800" kern="1200">
          <a:solidFill>
            <a:schemeClr val="tx1"/>
          </a:solidFill>
          <a:latin typeface="+mn-lt"/>
          <a:ea typeface="+mn-ea"/>
          <a:cs typeface="+mn-cs"/>
        </a:defRPr>
      </a:lvl3pPr>
      <a:lvl4pPr marL="1371592" algn="l" defTabSz="457197" rtl="0" eaLnBrk="1" latinLnBrk="0" hangingPunct="1">
        <a:defRPr sz="1800" kern="1200">
          <a:solidFill>
            <a:schemeClr val="tx1"/>
          </a:solidFill>
          <a:latin typeface="+mn-lt"/>
          <a:ea typeface="+mn-ea"/>
          <a:cs typeface="+mn-cs"/>
        </a:defRPr>
      </a:lvl4pPr>
      <a:lvl5pPr marL="1828789" algn="l" defTabSz="457197" rtl="0" eaLnBrk="1" latinLnBrk="0" hangingPunct="1">
        <a:defRPr sz="1800" kern="1200">
          <a:solidFill>
            <a:schemeClr val="tx1"/>
          </a:solidFill>
          <a:latin typeface="+mn-lt"/>
          <a:ea typeface="+mn-ea"/>
          <a:cs typeface="+mn-cs"/>
        </a:defRPr>
      </a:lvl5pPr>
      <a:lvl6pPr marL="2285987" algn="l" defTabSz="457197" rtl="0" eaLnBrk="1" latinLnBrk="0" hangingPunct="1">
        <a:defRPr sz="1800" kern="1200">
          <a:solidFill>
            <a:schemeClr val="tx1"/>
          </a:solidFill>
          <a:latin typeface="+mn-lt"/>
          <a:ea typeface="+mn-ea"/>
          <a:cs typeface="+mn-cs"/>
        </a:defRPr>
      </a:lvl6pPr>
      <a:lvl7pPr marL="2743184" algn="l" defTabSz="457197" rtl="0" eaLnBrk="1" latinLnBrk="0" hangingPunct="1">
        <a:defRPr sz="1800" kern="1200">
          <a:solidFill>
            <a:schemeClr val="tx1"/>
          </a:solidFill>
          <a:latin typeface="+mn-lt"/>
          <a:ea typeface="+mn-ea"/>
          <a:cs typeface="+mn-cs"/>
        </a:defRPr>
      </a:lvl7pPr>
      <a:lvl8pPr marL="3200381" algn="l" defTabSz="457197" rtl="0" eaLnBrk="1" latinLnBrk="0" hangingPunct="1">
        <a:defRPr sz="1800" kern="1200">
          <a:solidFill>
            <a:schemeClr val="tx1"/>
          </a:solidFill>
          <a:latin typeface="+mn-lt"/>
          <a:ea typeface="+mn-ea"/>
          <a:cs typeface="+mn-cs"/>
        </a:defRPr>
      </a:lvl8pPr>
      <a:lvl9pPr marL="3657579" algn="l" defTabSz="45719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7"/>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pitchFamily="50" charset="-128"/>
              </a:defRPr>
            </a:lvl1pPr>
          </a:lstStyle>
          <a:p>
            <a:pPr>
              <a:defRPr/>
            </a:pPr>
            <a:fld id="{C460E309-7504-496E-84CF-38E5C236F148}" type="datetime1">
              <a:rPr lang="ja-JP" altLang="en-US"/>
              <a:pPr>
                <a:defRPr/>
              </a:pPr>
              <a:t>2014/9/26</a:t>
            </a:fld>
            <a:endParaRPr lang="ja-JP" altLang="en-US"/>
          </a:p>
        </p:txBody>
      </p:sp>
      <p:sp>
        <p:nvSpPr>
          <p:cNvPr id="5" name="フッター プレースホルダ 4"/>
          <p:cNvSpPr>
            <a:spLocks noGrp="1"/>
          </p:cNvSpPr>
          <p:nvPr>
            <p:ph type="ftr" sz="quarter" idx="3"/>
          </p:nvPr>
        </p:nvSpPr>
        <p:spPr>
          <a:xfrm>
            <a:off x="3384550" y="6356357"/>
            <a:ext cx="31369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7"/>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itchFamily="50" charset="-128"/>
              </a:defRPr>
            </a:lvl1pPr>
          </a:lstStyle>
          <a:p>
            <a:pPr>
              <a:defRPr/>
            </a:pPr>
            <a:fld id="{BD7F8CDB-84AC-4110-81EE-D7A6330111F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1" r:id="rId23"/>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ＭＳ Ｐゴシック" charset="-128"/>
        </a:defRPr>
      </a:lvl1pPr>
      <a:lvl2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9.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hyperlink" Target="mailto:regulatoryaffairs@conferenceseries.net" TargetMode="External"/><Relationship Id="rId2" Type="http://schemas.openxmlformats.org/officeDocument/2006/relationships/hyperlink" Target="mailto:regulatoryaffairs.conference@omicsgroup.us"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4.jpeg"/><Relationship Id="rId4" Type="http://schemas.openxmlformats.org/officeDocument/2006/relationships/image" Target="../media/image23.wm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37" y="428625"/>
            <a:ext cx="8868965"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ea typeface="+mj-ea"/>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a typeface="+mj-ea"/>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ea typeface="+mn-ea"/>
              </a:rPr>
              <a:t>      OMICS Group International is an amalgamation of </a:t>
            </a:r>
            <a:r>
              <a:rPr lang="en-US" sz="2000" dirty="0" smtClean="0">
                <a:latin typeface="+mj-lt"/>
                <a:ea typeface="+mn-ea"/>
                <a:hlinkClick r:id="rId2" tooltip="Open Access publications"/>
              </a:rPr>
              <a:t>Open Access publications</a:t>
            </a:r>
            <a:r>
              <a:rPr lang="en-US" sz="2000" dirty="0" smtClean="0">
                <a:latin typeface="+mj-lt"/>
                <a:ea typeface="+mn-ea"/>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ea typeface="+mn-ea"/>
                <a:hlinkClick r:id="rId3" tooltip="scholarly journals"/>
              </a:rPr>
              <a:t>scholarly journals</a:t>
            </a:r>
            <a:r>
              <a:rPr lang="en-US" sz="2000" dirty="0" smtClean="0">
                <a:latin typeface="+mj-lt"/>
                <a:ea typeface="+mn-ea"/>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ea typeface="+mn-ea"/>
                <a:hlinkClick r:id="rId4" tooltip="International conferences"/>
              </a:rPr>
              <a:t>International conferences</a:t>
            </a:r>
            <a:r>
              <a:rPr lang="en-US" sz="2000" dirty="0" smtClean="0">
                <a:latin typeface="+mj-lt"/>
                <a:ea typeface="+mn-ea"/>
              </a:rPr>
              <a:t> annually across the globe, where knowledge transfer takes place through debates, round table discussions, poster presentations, workshops, symposia and exhibitions</a:t>
            </a:r>
            <a:r>
              <a:rPr lang="en-US" sz="1800" dirty="0" smtClean="0">
                <a:latin typeface="+mj-lt"/>
                <a:ea typeface="+mn-ea"/>
              </a:rPr>
              <a:t>.</a:t>
            </a:r>
            <a:endParaRPr lang="en-US" sz="1800" dirty="0">
              <a:latin typeface="+mj-lt"/>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5"/>
            <a:ext cx="99060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Are we in denial?</a:t>
            </a:r>
            <a:endParaRPr lang="en-US" sz="3200" b="1" dirty="0">
              <a:solidFill>
                <a:schemeClr val="bg1"/>
              </a:solidFill>
              <a:latin typeface="Arial" pitchFamily="34" charset="0"/>
              <a:cs typeface="Arial" pitchFamily="34" charset="0"/>
            </a:endParaRP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72438" y="1016001"/>
            <a:ext cx="2208157" cy="1565784"/>
          </a:xfrm>
        </p:spPr>
      </p:pic>
      <p:sp>
        <p:nvSpPr>
          <p:cNvPr id="13" name="TextBox 12"/>
          <p:cNvSpPr txBox="1"/>
          <p:nvPr/>
        </p:nvSpPr>
        <p:spPr>
          <a:xfrm>
            <a:off x="2695903" y="1702676"/>
            <a:ext cx="6714797" cy="923330"/>
          </a:xfrm>
          <a:prstGeom prst="rect">
            <a:avLst/>
          </a:prstGeom>
          <a:noFill/>
        </p:spPr>
        <p:txBody>
          <a:bodyPr wrap="square" rtlCol="0">
            <a:spAutoFit/>
          </a:bodyPr>
          <a:lstStyle/>
          <a:p>
            <a:r>
              <a:rPr lang="en-US" dirty="0" smtClean="0"/>
              <a:t>“We’re not really using it for anything that would be regulated.”</a:t>
            </a:r>
            <a:br>
              <a:rPr lang="en-US" dirty="0" smtClean="0"/>
            </a:br>
            <a:r>
              <a:rPr lang="en-US" dirty="0" smtClean="0"/>
              <a:t/>
            </a:r>
            <a:br>
              <a:rPr lang="en-US" dirty="0" smtClean="0"/>
            </a:br>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2435" y="2860610"/>
            <a:ext cx="3638551" cy="1257300"/>
          </a:xfrm>
          <a:prstGeom prst="rect">
            <a:avLst/>
          </a:prstGeom>
        </p:spPr>
      </p:pic>
      <p:sp>
        <p:nvSpPr>
          <p:cNvPr id="16" name="TextBox 15"/>
          <p:cNvSpPr txBox="1"/>
          <p:nvPr/>
        </p:nvSpPr>
        <p:spPr>
          <a:xfrm>
            <a:off x="3925617" y="3194580"/>
            <a:ext cx="6141983" cy="923330"/>
          </a:xfrm>
          <a:prstGeom prst="rect">
            <a:avLst/>
          </a:prstGeom>
          <a:noFill/>
        </p:spPr>
        <p:txBody>
          <a:bodyPr wrap="square" rtlCol="0">
            <a:spAutoFit/>
          </a:bodyPr>
          <a:lstStyle/>
          <a:p>
            <a:r>
              <a:rPr lang="en-US" dirty="0" smtClean="0"/>
              <a:t>“Office doesn’t affect product Quality.”</a:t>
            </a:r>
            <a:br>
              <a:rPr lang="en-US" dirty="0" smtClean="0"/>
            </a:br>
            <a:r>
              <a:rPr lang="en-US" dirty="0" smtClean="0"/>
              <a:t/>
            </a:r>
            <a:br>
              <a:rPr lang="en-US" dirty="0" smtClean="0"/>
            </a:br>
            <a:endParaRPr lang="en-US" dirty="0"/>
          </a:p>
        </p:txBody>
      </p:sp>
      <p:pic>
        <p:nvPicPr>
          <p:cNvPr id="15" name="Picture 1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1652" y="4048125"/>
            <a:ext cx="3676650" cy="1238250"/>
          </a:xfrm>
          <a:prstGeom prst="rect">
            <a:avLst/>
          </a:prstGeom>
        </p:spPr>
      </p:pic>
      <p:sp>
        <p:nvSpPr>
          <p:cNvPr id="18" name="TextBox 17"/>
          <p:cNvSpPr txBox="1"/>
          <p:nvPr/>
        </p:nvSpPr>
        <p:spPr>
          <a:xfrm>
            <a:off x="4028312" y="4264286"/>
            <a:ext cx="6141983" cy="923330"/>
          </a:xfrm>
          <a:prstGeom prst="rect">
            <a:avLst/>
          </a:prstGeom>
          <a:noFill/>
        </p:spPr>
        <p:txBody>
          <a:bodyPr wrap="square" rtlCol="0">
            <a:spAutoFit/>
          </a:bodyPr>
          <a:lstStyle/>
          <a:p>
            <a:r>
              <a:rPr lang="en-US" dirty="0" smtClean="0"/>
              <a:t>“We’re only using it to move  things from one place to another.”</a:t>
            </a:r>
            <a:br>
              <a:rPr lang="en-US" dirty="0" smtClean="0"/>
            </a:br>
            <a:r>
              <a:rPr lang="en-US" dirty="0" smtClean="0"/>
              <a:t/>
            </a:r>
            <a:br>
              <a:rPr lang="en-US" dirty="0" smtClean="0"/>
            </a:br>
            <a:endParaRPr lang="en-US" dirty="0"/>
          </a:p>
        </p:txBody>
      </p:sp>
      <p:pic>
        <p:nvPicPr>
          <p:cNvPr id="17" name="Picture 1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3815" y="5148263"/>
            <a:ext cx="3286125" cy="1390650"/>
          </a:xfrm>
          <a:prstGeom prst="rect">
            <a:avLst/>
          </a:prstGeom>
        </p:spPr>
      </p:pic>
      <p:sp>
        <p:nvSpPr>
          <p:cNvPr id="20" name="TextBox 19"/>
          <p:cNvSpPr txBox="1"/>
          <p:nvPr/>
        </p:nvSpPr>
        <p:spPr>
          <a:xfrm>
            <a:off x="3818100" y="5346846"/>
            <a:ext cx="6141983" cy="923330"/>
          </a:xfrm>
          <a:prstGeom prst="rect">
            <a:avLst/>
          </a:prstGeom>
          <a:noFill/>
        </p:spPr>
        <p:txBody>
          <a:bodyPr wrap="square" rtlCol="0">
            <a:spAutoFit/>
          </a:bodyPr>
          <a:lstStyle/>
          <a:p>
            <a:r>
              <a:rPr lang="en-US" dirty="0" smtClean="0"/>
              <a:t>“It’s just the helpdesk. Nothing to do with product.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xmlns="" val="3670125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45477"/>
            <a:ext cx="8915400" cy="4880688"/>
          </a:xfrm>
        </p:spPr>
        <p:txBody>
          <a:bodyPr/>
          <a:lstStyle/>
          <a:p>
            <a:r>
              <a:rPr lang="en-US" b="0" dirty="0" smtClean="0"/>
              <a:t>Low or Zero capital cost</a:t>
            </a:r>
          </a:p>
          <a:p>
            <a:r>
              <a:rPr lang="en-US" b="0" dirty="0" smtClean="0"/>
              <a:t>High availability</a:t>
            </a:r>
          </a:p>
          <a:p>
            <a:r>
              <a:rPr lang="en-US" b="0" dirty="0" smtClean="0"/>
              <a:t>Additional capacity can be added rapidly</a:t>
            </a:r>
          </a:p>
          <a:p>
            <a:r>
              <a:rPr lang="en-US" b="0" dirty="0" smtClean="0"/>
              <a:t>Automatic Load balancing</a:t>
            </a:r>
          </a:p>
          <a:p>
            <a:r>
              <a:rPr lang="en-US" b="0" dirty="0" smtClean="0"/>
              <a:t>You get a lot for your money</a:t>
            </a:r>
          </a:p>
          <a:p>
            <a:pPr marL="0" indent="0">
              <a:buNone/>
            </a:pPr>
            <a:endParaRPr lang="en-US" sz="2400" b="0" dirty="0" smtClean="0"/>
          </a:p>
          <a:p>
            <a:pPr marL="0" indent="0">
              <a:buNone/>
            </a:pPr>
            <a:r>
              <a:rPr lang="en-US" sz="3600" b="0" dirty="0" smtClean="0"/>
              <a:t>So What’s the problem?</a:t>
            </a:r>
          </a:p>
        </p:txBody>
      </p:sp>
      <p:sp>
        <p:nvSpPr>
          <p:cNvPr id="5" name="TextBox 4"/>
          <p:cNvSpPr txBox="1"/>
          <p:nvPr/>
        </p:nvSpPr>
        <p:spPr>
          <a:xfrm>
            <a:off x="381000" y="152401"/>
            <a:ext cx="95250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What are the benefits?</a:t>
            </a:r>
            <a:endParaRPr lang="en-US" sz="3600"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53048" y="3685827"/>
            <a:ext cx="2757652" cy="2715731"/>
          </a:xfrm>
          <a:prstGeom prst="rect">
            <a:avLst/>
          </a:prstGeom>
        </p:spPr>
      </p:pic>
    </p:spTree>
    <p:extLst>
      <p:ext uri="{BB962C8B-B14F-4D97-AF65-F5344CB8AC3E}">
        <p14:creationId xmlns:p14="http://schemas.microsoft.com/office/powerpoint/2010/main" xmlns="" val="992362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342" y="1135115"/>
            <a:ext cx="8915400" cy="4880688"/>
          </a:xfrm>
        </p:spPr>
        <p:txBody>
          <a:bodyPr/>
          <a:lstStyle/>
          <a:p>
            <a:pPr>
              <a:buFont typeface="Arial" panose="020B0604020202020204" pitchFamily="34" charset="0"/>
              <a:buChar char="•"/>
            </a:pPr>
            <a:r>
              <a:rPr lang="en-US" sz="2800" b="0" dirty="0" smtClean="0">
                <a:solidFill>
                  <a:srgbClr val="FF0000"/>
                </a:solidFill>
              </a:rPr>
              <a:t>It’s vague and undefined</a:t>
            </a:r>
          </a:p>
          <a:p>
            <a:pPr>
              <a:buFont typeface="Arial" panose="020B0604020202020204" pitchFamily="34" charset="0"/>
              <a:buChar char="•"/>
            </a:pPr>
            <a:r>
              <a:rPr lang="en-US" sz="2800" b="0" dirty="0" smtClean="0"/>
              <a:t>The NIST provided good definitions several years ago of </a:t>
            </a:r>
          </a:p>
          <a:p>
            <a:pPr lvl="1">
              <a:buFont typeface="Arial" panose="020B0604020202020204" pitchFamily="34" charset="0"/>
              <a:buChar char="•"/>
            </a:pPr>
            <a:r>
              <a:rPr lang="en-US" sz="2000" b="0" dirty="0" smtClean="0"/>
              <a:t>Infrastructure as a service</a:t>
            </a:r>
          </a:p>
          <a:p>
            <a:pPr lvl="1">
              <a:buFont typeface="Arial" panose="020B0604020202020204" pitchFamily="34" charset="0"/>
              <a:buChar char="•"/>
            </a:pPr>
            <a:r>
              <a:rPr lang="en-US" sz="2000" dirty="0" smtClean="0"/>
              <a:t>Platform as a Service</a:t>
            </a:r>
          </a:p>
          <a:p>
            <a:pPr lvl="1">
              <a:buFont typeface="Arial" panose="020B0604020202020204" pitchFamily="34" charset="0"/>
              <a:buChar char="•"/>
            </a:pPr>
            <a:r>
              <a:rPr lang="en-US" sz="2000" b="0" dirty="0" smtClean="0"/>
              <a:t>Software as a Service</a:t>
            </a:r>
          </a:p>
          <a:p>
            <a:pPr lvl="1">
              <a:buFont typeface="Arial" panose="020B0604020202020204" pitchFamily="34" charset="0"/>
              <a:buChar char="•"/>
            </a:pPr>
            <a:r>
              <a:rPr lang="en-US" sz="2000" dirty="0" smtClean="0"/>
              <a:t>Private, public, hybrid cloud</a:t>
            </a:r>
          </a:p>
          <a:p>
            <a:pPr>
              <a:buFont typeface="Arial" panose="020B0604020202020204" pitchFamily="34" charset="0"/>
              <a:buChar char="•"/>
            </a:pPr>
            <a:r>
              <a:rPr lang="en-US" sz="2800" b="0" dirty="0">
                <a:solidFill>
                  <a:srgbClr val="FF0000"/>
                </a:solidFill>
              </a:rPr>
              <a:t>We’ll be putting our systems in the hands of people who know nothing of the Life Sciences Industry </a:t>
            </a:r>
            <a:endParaRPr lang="en-US" sz="2800" b="0" dirty="0" smtClean="0">
              <a:solidFill>
                <a:srgbClr val="FF0000"/>
              </a:solidFill>
            </a:endParaRPr>
          </a:p>
          <a:p>
            <a:pPr lvl="1">
              <a:buFont typeface="Arial" panose="020B0604020202020204" pitchFamily="34" charset="0"/>
              <a:buChar char="•"/>
            </a:pPr>
            <a:r>
              <a:rPr lang="en-US" dirty="0"/>
              <a:t>True if you choose a service provider who knows nothing of the Life Sciences Industry </a:t>
            </a:r>
          </a:p>
          <a:p>
            <a:pPr lvl="1">
              <a:buFont typeface="Arial" panose="020B0604020202020204" pitchFamily="34" charset="0"/>
              <a:buChar char="•"/>
            </a:pPr>
            <a:r>
              <a:rPr lang="en-US" dirty="0"/>
              <a:t>There are a </a:t>
            </a:r>
            <a:r>
              <a:rPr lang="en-US" dirty="0" smtClean="0"/>
              <a:t>lot </a:t>
            </a:r>
            <a:r>
              <a:rPr lang="en-US" dirty="0"/>
              <a:t>of good ones available.</a:t>
            </a:r>
          </a:p>
          <a:p>
            <a:pPr lvl="1">
              <a:buFont typeface="Arial" panose="020B0604020202020204" pitchFamily="34" charset="0"/>
              <a:buChar char="•"/>
            </a:pPr>
            <a:endParaRPr lang="en-US" sz="2400" b="0" dirty="0" smtClean="0"/>
          </a:p>
          <a:p>
            <a:pPr lvl="1">
              <a:buFont typeface="Arial" panose="020B0604020202020204" pitchFamily="34" charset="0"/>
              <a:buChar char="•"/>
            </a:pPr>
            <a:endParaRPr lang="en-US" sz="2000" b="0" dirty="0" smtClean="0"/>
          </a:p>
          <a:p>
            <a:pPr>
              <a:buFont typeface="Arial" panose="020B0604020202020204" pitchFamily="34" charset="0"/>
              <a:buChar char="•"/>
            </a:pPr>
            <a:endParaRPr lang="en-US" sz="2400" b="0" dirty="0" smtClean="0"/>
          </a:p>
          <a:p>
            <a:pPr marL="0" indent="0">
              <a:buNone/>
            </a:pPr>
            <a:endParaRPr lang="en-US" sz="2400" b="0" dirty="0" smtClean="0"/>
          </a:p>
        </p:txBody>
      </p:sp>
      <p:sp>
        <p:nvSpPr>
          <p:cNvPr id="5" name="TextBox 4"/>
          <p:cNvSpPr txBox="1"/>
          <p:nvPr/>
        </p:nvSpPr>
        <p:spPr>
          <a:xfrm>
            <a:off x="381000" y="152404"/>
            <a:ext cx="9525000" cy="523220"/>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Some myths and strange worries  about the cloud 1</a:t>
            </a:r>
            <a:endParaRPr lang="en-US" sz="28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42135" y="2248627"/>
            <a:ext cx="1468565" cy="1440504"/>
          </a:xfrm>
          <a:prstGeom prst="rect">
            <a:avLst/>
          </a:prstGeom>
        </p:spPr>
      </p:pic>
    </p:spTree>
    <p:extLst>
      <p:ext uri="{BB962C8B-B14F-4D97-AF65-F5344CB8AC3E}">
        <p14:creationId xmlns:p14="http://schemas.microsoft.com/office/powerpoint/2010/main" xmlns="" val="298280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342" y="1245477"/>
            <a:ext cx="8915400" cy="4880688"/>
          </a:xfrm>
        </p:spPr>
        <p:txBody>
          <a:bodyPr/>
          <a:lstStyle/>
          <a:p>
            <a:pPr>
              <a:buFont typeface="Arial" panose="020B0604020202020204" pitchFamily="34" charset="0"/>
              <a:buChar char="•"/>
            </a:pPr>
            <a:r>
              <a:rPr lang="en-US" sz="2800" b="0" dirty="0" smtClean="0">
                <a:solidFill>
                  <a:srgbClr val="FF0000"/>
                </a:solidFill>
              </a:rPr>
              <a:t>Only a handful of Major players can build the massive infrastructure needed. We’ll be at the mercy of Google, Microsoft or Amazon.</a:t>
            </a:r>
          </a:p>
          <a:p>
            <a:pPr>
              <a:buFont typeface="Arial" panose="020B0604020202020204" pitchFamily="34" charset="0"/>
              <a:buChar char="•"/>
            </a:pPr>
            <a:r>
              <a:rPr lang="en-US" sz="2800" b="0" dirty="0"/>
              <a:t>How much infrastructure do you need</a:t>
            </a:r>
            <a:r>
              <a:rPr lang="en-US" sz="2800" b="0" dirty="0" smtClean="0"/>
              <a:t>?</a:t>
            </a:r>
          </a:p>
          <a:p>
            <a:pPr>
              <a:buFont typeface="Arial" panose="020B0604020202020204" pitchFamily="34" charset="0"/>
              <a:buChar char="•"/>
            </a:pPr>
            <a:r>
              <a:rPr lang="en-US" sz="2800" b="0" dirty="0" smtClean="0"/>
              <a:t>There are a large number of small suppliers that can help out. </a:t>
            </a:r>
            <a:endParaRPr lang="en-US" sz="2800" b="0" dirty="0"/>
          </a:p>
          <a:p>
            <a:pPr>
              <a:buFont typeface="Arial" panose="020B0604020202020204" pitchFamily="34" charset="0"/>
              <a:buChar char="•"/>
            </a:pPr>
            <a:r>
              <a:rPr lang="en-US" sz="2800" b="0" dirty="0" smtClean="0">
                <a:solidFill>
                  <a:srgbClr val="FF0000"/>
                </a:solidFill>
              </a:rPr>
              <a:t>It was never designed for the </a:t>
            </a:r>
            <a:r>
              <a:rPr lang="en-US" sz="2800" b="0" dirty="0">
                <a:solidFill>
                  <a:srgbClr val="FF0000"/>
                </a:solidFill>
              </a:rPr>
              <a:t>Life Sciences Industry </a:t>
            </a:r>
            <a:endParaRPr lang="en-US" sz="2800" b="0" dirty="0" smtClean="0">
              <a:solidFill>
                <a:srgbClr val="FF0000"/>
              </a:solidFill>
            </a:endParaRPr>
          </a:p>
          <a:p>
            <a:pPr marL="457200" lvl="1">
              <a:buFont typeface="Arial" panose="020B0604020202020204" pitchFamily="34" charset="0"/>
              <a:buChar char="•"/>
            </a:pPr>
            <a:r>
              <a:rPr lang="en-US" dirty="0"/>
              <a:t>True. Neither was</a:t>
            </a:r>
          </a:p>
          <a:p>
            <a:pPr marL="914400" lvl="3" indent="-457200">
              <a:buFont typeface="Arial" panose="020B0604020202020204" pitchFamily="34" charset="0"/>
              <a:buChar char="•"/>
            </a:pPr>
            <a:r>
              <a:rPr lang="en-US" dirty="0" smtClean="0"/>
              <a:t>SAP, Oracle E-Business Suite, Microsoft AX ….</a:t>
            </a:r>
            <a:endParaRPr lang="en-US" dirty="0"/>
          </a:p>
          <a:p>
            <a:pPr lvl="1">
              <a:buFont typeface="Arial" panose="020B0604020202020204" pitchFamily="34" charset="0"/>
              <a:buChar char="•"/>
            </a:pPr>
            <a:endParaRPr lang="en-US" sz="2400" b="0" dirty="0" smtClean="0"/>
          </a:p>
          <a:p>
            <a:pPr lvl="1">
              <a:buFont typeface="Arial" panose="020B0604020202020204" pitchFamily="34" charset="0"/>
              <a:buChar char="•"/>
            </a:pPr>
            <a:endParaRPr lang="en-US" sz="2000" b="0" dirty="0" smtClean="0"/>
          </a:p>
          <a:p>
            <a:pPr>
              <a:buFont typeface="Arial" panose="020B0604020202020204" pitchFamily="34" charset="0"/>
              <a:buChar char="•"/>
            </a:pPr>
            <a:endParaRPr lang="en-US" sz="2400" b="0" dirty="0" smtClean="0"/>
          </a:p>
          <a:p>
            <a:pPr marL="0" indent="0">
              <a:buNone/>
            </a:pPr>
            <a:endParaRPr lang="en-US" sz="2400" b="0" dirty="0" smtClean="0"/>
          </a:p>
        </p:txBody>
      </p:sp>
      <p:sp>
        <p:nvSpPr>
          <p:cNvPr id="5" name="TextBox 4"/>
          <p:cNvSpPr txBox="1"/>
          <p:nvPr/>
        </p:nvSpPr>
        <p:spPr>
          <a:xfrm>
            <a:off x="381000" y="152401"/>
            <a:ext cx="9525000" cy="523220"/>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Some myths and strange worries  about the cloud</a:t>
            </a:r>
            <a:endParaRPr lang="en-US" sz="28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77655" y="4729661"/>
            <a:ext cx="2128345" cy="2128345"/>
          </a:xfrm>
          <a:prstGeom prst="rect">
            <a:avLst/>
          </a:prstGeom>
        </p:spPr>
      </p:pic>
    </p:spTree>
    <p:extLst>
      <p:ext uri="{BB962C8B-B14F-4D97-AF65-F5344CB8AC3E}">
        <p14:creationId xmlns:p14="http://schemas.microsoft.com/office/powerpoint/2010/main" xmlns="" val="3037146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342" y="1245477"/>
            <a:ext cx="8915400" cy="4880688"/>
          </a:xfrm>
        </p:spPr>
        <p:txBody>
          <a:bodyPr/>
          <a:lstStyle/>
          <a:p>
            <a:pPr>
              <a:buFont typeface="Arial" panose="020B0604020202020204" pitchFamily="34" charset="0"/>
              <a:buChar char="•"/>
            </a:pPr>
            <a:r>
              <a:rPr lang="en-US" sz="2800" b="0" dirty="0" smtClean="0">
                <a:solidFill>
                  <a:srgbClr val="FF0000"/>
                </a:solidFill>
              </a:rPr>
              <a:t>Only a handful of Major players can build the massive infrastructure needed. We’ll be at the Mercy of Google, Microsoft or Amazon.</a:t>
            </a:r>
          </a:p>
          <a:p>
            <a:pPr>
              <a:buFont typeface="Arial" panose="020B0604020202020204" pitchFamily="34" charset="0"/>
              <a:buChar char="•"/>
            </a:pPr>
            <a:r>
              <a:rPr lang="en-US" sz="2800" b="0" dirty="0"/>
              <a:t>How much infrastructure do you need</a:t>
            </a:r>
            <a:r>
              <a:rPr lang="en-US" sz="2800" b="0" dirty="0" smtClean="0"/>
              <a:t>?</a:t>
            </a:r>
          </a:p>
          <a:p>
            <a:pPr>
              <a:buFont typeface="Arial" panose="020B0604020202020204" pitchFamily="34" charset="0"/>
              <a:buChar char="•"/>
            </a:pPr>
            <a:r>
              <a:rPr lang="en-US" sz="2800" b="0" dirty="0" smtClean="0"/>
              <a:t>There are a large number of small suppliers that can help out. </a:t>
            </a:r>
            <a:endParaRPr lang="en-US" sz="2800" b="0" dirty="0"/>
          </a:p>
          <a:p>
            <a:pPr>
              <a:buFont typeface="Arial" panose="020B0604020202020204" pitchFamily="34" charset="0"/>
              <a:buChar char="•"/>
            </a:pPr>
            <a:r>
              <a:rPr lang="en-US" sz="2800" b="0" dirty="0" smtClean="0">
                <a:solidFill>
                  <a:srgbClr val="FF0000"/>
                </a:solidFill>
              </a:rPr>
              <a:t>It was never designed for the </a:t>
            </a:r>
            <a:r>
              <a:rPr lang="en-US" sz="2800" b="0" dirty="0">
                <a:solidFill>
                  <a:srgbClr val="FF0000"/>
                </a:solidFill>
              </a:rPr>
              <a:t>Life Sciences Industry </a:t>
            </a:r>
            <a:endParaRPr lang="en-US" sz="2800" b="0" dirty="0" smtClean="0">
              <a:solidFill>
                <a:srgbClr val="FF0000"/>
              </a:solidFill>
            </a:endParaRPr>
          </a:p>
          <a:p>
            <a:pPr marL="457200" lvl="1">
              <a:buFont typeface="Arial" panose="020B0604020202020204" pitchFamily="34" charset="0"/>
              <a:buChar char="•"/>
            </a:pPr>
            <a:r>
              <a:rPr lang="en-US" dirty="0"/>
              <a:t>True. Neither </a:t>
            </a:r>
            <a:r>
              <a:rPr lang="en-US" dirty="0" smtClean="0"/>
              <a:t>was SAP, Oracle E-Business Suite, Microsoft AX ….</a:t>
            </a:r>
            <a:endParaRPr lang="en-US" dirty="0"/>
          </a:p>
          <a:p>
            <a:pPr lvl="1">
              <a:buFont typeface="Arial" panose="020B0604020202020204" pitchFamily="34" charset="0"/>
              <a:buChar char="•"/>
            </a:pPr>
            <a:endParaRPr lang="en-US" sz="2400" b="0" dirty="0" smtClean="0"/>
          </a:p>
          <a:p>
            <a:pPr lvl="1">
              <a:buFont typeface="Arial" panose="020B0604020202020204" pitchFamily="34" charset="0"/>
              <a:buChar char="•"/>
            </a:pPr>
            <a:endParaRPr lang="en-US" sz="2000" b="0" dirty="0" smtClean="0"/>
          </a:p>
          <a:p>
            <a:pPr>
              <a:buFont typeface="Arial" panose="020B0604020202020204" pitchFamily="34" charset="0"/>
              <a:buChar char="•"/>
            </a:pPr>
            <a:endParaRPr lang="en-US" sz="2400" b="0" dirty="0" smtClean="0"/>
          </a:p>
          <a:p>
            <a:pPr marL="0" indent="0">
              <a:buNone/>
            </a:pPr>
            <a:endParaRPr lang="en-US" sz="2400" b="0" dirty="0" smtClean="0"/>
          </a:p>
        </p:txBody>
      </p:sp>
      <p:sp>
        <p:nvSpPr>
          <p:cNvPr id="5" name="TextBox 4"/>
          <p:cNvSpPr txBox="1"/>
          <p:nvPr/>
        </p:nvSpPr>
        <p:spPr>
          <a:xfrm>
            <a:off x="381000" y="152404"/>
            <a:ext cx="9525000" cy="523220"/>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Some myths and strange worries  about the cloud 2</a:t>
            </a:r>
            <a:endParaRPr lang="en-US" sz="2800"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99302" y="4579243"/>
            <a:ext cx="3336925" cy="2907059"/>
          </a:xfrm>
          <a:prstGeom prst="rect">
            <a:avLst/>
          </a:prstGeom>
        </p:spPr>
      </p:pic>
    </p:spTree>
    <p:extLst>
      <p:ext uri="{BB962C8B-B14F-4D97-AF65-F5344CB8AC3E}">
        <p14:creationId xmlns:p14="http://schemas.microsoft.com/office/powerpoint/2010/main" xmlns="" val="765656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342" y="1245477"/>
            <a:ext cx="8915400" cy="4880688"/>
          </a:xfrm>
        </p:spPr>
        <p:txBody>
          <a:bodyPr/>
          <a:lstStyle/>
          <a:p>
            <a:pPr marL="0" indent="0">
              <a:buNone/>
            </a:pPr>
            <a:endParaRPr lang="en-US" sz="2800" b="0" dirty="0" smtClean="0"/>
          </a:p>
          <a:p>
            <a:pPr marL="0" indent="0">
              <a:buNone/>
            </a:pPr>
            <a:r>
              <a:rPr lang="en-US" sz="2800" b="0" u="sng" dirty="0" smtClean="0"/>
              <a:t>The main issues</a:t>
            </a:r>
            <a:endParaRPr lang="en-US" sz="2800" b="0" u="sng" dirty="0"/>
          </a:p>
          <a:p>
            <a:pPr marL="0" indent="0">
              <a:buNone/>
            </a:pPr>
            <a:r>
              <a:rPr lang="en-US" sz="2800" b="0" dirty="0" smtClean="0"/>
              <a:t>How can we validate and qualify a system when we don’t even know where the server is?</a:t>
            </a:r>
          </a:p>
          <a:p>
            <a:pPr marL="0" indent="0">
              <a:buNone/>
            </a:pPr>
            <a:endParaRPr lang="en-US" sz="2800" b="0" dirty="0"/>
          </a:p>
          <a:p>
            <a:pPr marL="0" indent="0">
              <a:buNone/>
            </a:pPr>
            <a:r>
              <a:rPr lang="en-US" sz="2800" b="0" dirty="0" smtClean="0"/>
              <a:t>How can we deal with frequent changes </a:t>
            </a:r>
            <a:br>
              <a:rPr lang="en-US" sz="2800" b="0" dirty="0" smtClean="0"/>
            </a:br>
            <a:r>
              <a:rPr lang="en-US" sz="2800" b="0" dirty="0" smtClean="0"/>
              <a:t>to the software we might not even </a:t>
            </a:r>
            <a:br>
              <a:rPr lang="en-US" sz="2800" b="0" dirty="0" smtClean="0"/>
            </a:br>
            <a:r>
              <a:rPr lang="en-US" sz="2800" b="0" dirty="0" smtClean="0"/>
              <a:t>find out about? </a:t>
            </a:r>
            <a:endParaRPr lang="en-US" sz="2400" b="0" dirty="0" smtClean="0"/>
          </a:p>
          <a:p>
            <a:pPr marL="0" indent="0">
              <a:buNone/>
            </a:pPr>
            <a:endParaRPr lang="en-US" sz="2400" b="0" dirty="0" smtClean="0"/>
          </a:p>
        </p:txBody>
      </p:sp>
      <p:sp>
        <p:nvSpPr>
          <p:cNvPr id="4" name="Slide Number Placeholder 3"/>
          <p:cNvSpPr>
            <a:spLocks noGrp="1"/>
          </p:cNvSpPr>
          <p:nvPr>
            <p:ph type="sldNum" sz="quarter" idx="12"/>
          </p:nvPr>
        </p:nvSpPr>
        <p:spPr/>
        <p:txBody>
          <a:bodyPr/>
          <a:lstStyle/>
          <a:p>
            <a:fld id="{05CAF6DA-3422-4F00-8E99-B1020859A7D9}" type="slidenum">
              <a:rPr lang="en-US" smtClean="0"/>
              <a:pPr/>
              <a:t>15</a:t>
            </a:fld>
            <a:endParaRPr lang="en-US" dirty="0"/>
          </a:p>
        </p:txBody>
      </p:sp>
      <p:sp>
        <p:nvSpPr>
          <p:cNvPr id="5" name="TextBox 4"/>
          <p:cNvSpPr txBox="1"/>
          <p:nvPr/>
        </p:nvSpPr>
        <p:spPr>
          <a:xfrm>
            <a:off x="381000" y="152401"/>
            <a:ext cx="95250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The most valid questions </a:t>
            </a:r>
            <a:endParaRPr lang="en-US" sz="3600"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73769" y="4707248"/>
            <a:ext cx="3032234" cy="2017918"/>
          </a:xfrm>
          <a:prstGeom prst="rect">
            <a:avLst/>
          </a:prstGeom>
        </p:spPr>
      </p:pic>
    </p:spTree>
    <p:extLst>
      <p:ext uri="{BB962C8B-B14F-4D97-AF65-F5344CB8AC3E}">
        <p14:creationId xmlns:p14="http://schemas.microsoft.com/office/powerpoint/2010/main" xmlns="" val="261530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990601"/>
            <a:ext cx="8229600" cy="5135563"/>
          </a:xfrm>
        </p:spPr>
        <p:txBody>
          <a:bodyPr/>
          <a:lstStyle/>
          <a:p>
            <a:r>
              <a:rPr lang="en-US" sz="2800" dirty="0"/>
              <a:t>Service Models</a:t>
            </a:r>
          </a:p>
          <a:p>
            <a:pPr lvl="1"/>
            <a:r>
              <a:rPr lang="en-US" sz="2400" dirty="0"/>
              <a:t>Cloud Infrastructure as a Service (IaaS)</a:t>
            </a:r>
          </a:p>
          <a:p>
            <a:pPr lvl="2"/>
            <a:r>
              <a:rPr lang="en-US" sz="2000" dirty="0">
                <a:solidFill>
                  <a:schemeClr val="accent1"/>
                </a:solidFill>
              </a:rPr>
              <a:t>Software and operating system still controlled by the User</a:t>
            </a:r>
          </a:p>
          <a:p>
            <a:pPr lvl="1"/>
            <a:r>
              <a:rPr lang="en-US" sz="2400" dirty="0"/>
              <a:t>Cloud Platform as a Service (PaaS)</a:t>
            </a:r>
          </a:p>
          <a:p>
            <a:pPr lvl="2"/>
            <a:r>
              <a:rPr lang="en-US" sz="2000" dirty="0">
                <a:solidFill>
                  <a:schemeClr val="accent1"/>
                </a:solidFill>
              </a:rPr>
              <a:t>Software still controlled by the User</a:t>
            </a:r>
          </a:p>
          <a:p>
            <a:pPr lvl="1"/>
            <a:r>
              <a:rPr lang="en-US" sz="2400" dirty="0"/>
              <a:t>Cloud Software as a Service (SaaS)</a:t>
            </a:r>
          </a:p>
          <a:p>
            <a:pPr lvl="2"/>
            <a:r>
              <a:rPr lang="en-US" sz="2000" dirty="0">
                <a:solidFill>
                  <a:schemeClr val="accent1"/>
                </a:solidFill>
              </a:rPr>
              <a:t>Software NOT controlled by the User</a:t>
            </a:r>
          </a:p>
          <a:p>
            <a:endParaRPr lang="en-US" dirty="0"/>
          </a:p>
        </p:txBody>
      </p:sp>
      <p:sp>
        <p:nvSpPr>
          <p:cNvPr id="6" name="TextBox 5"/>
          <p:cNvSpPr txBox="1"/>
          <p:nvPr/>
        </p:nvSpPr>
        <p:spPr>
          <a:xfrm>
            <a:off x="533400" y="152401"/>
            <a:ext cx="8077200" cy="646331"/>
          </a:xfrm>
          <a:prstGeom prst="rect">
            <a:avLst/>
          </a:prstGeom>
          <a:noFill/>
        </p:spPr>
        <p:txBody>
          <a:bodyPr wrap="square" rtlCol="0">
            <a:spAutoFit/>
          </a:bodyPr>
          <a:lstStyle/>
          <a:p>
            <a:r>
              <a:rPr lang="en-US" sz="3600" b="1" dirty="0">
                <a:solidFill>
                  <a:schemeClr val="bg1"/>
                </a:solidFill>
                <a:latin typeface="Arial" pitchFamily="34" charset="0"/>
                <a:cs typeface="Arial" pitchFamily="34" charset="0"/>
              </a:rPr>
              <a:t>The Main Types of Cloud Models</a:t>
            </a:r>
          </a:p>
        </p:txBody>
      </p:sp>
      <p:sp>
        <p:nvSpPr>
          <p:cNvPr id="12" name="Cloud 11"/>
          <p:cNvSpPr/>
          <p:nvPr/>
        </p:nvSpPr>
        <p:spPr>
          <a:xfrm>
            <a:off x="761999" y="4020213"/>
            <a:ext cx="8602718" cy="2781333"/>
          </a:xfrm>
          <a:prstGeom prst="cloud">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800" b="1" dirty="0">
                <a:solidFill>
                  <a:schemeClr val="tx2"/>
                </a:solidFill>
              </a:rPr>
              <a:t>SaaS</a:t>
            </a:r>
          </a:p>
        </p:txBody>
      </p:sp>
      <p:sp>
        <p:nvSpPr>
          <p:cNvPr id="13" name="Cloud 12"/>
          <p:cNvSpPr/>
          <p:nvPr/>
        </p:nvSpPr>
        <p:spPr>
          <a:xfrm>
            <a:off x="1600200" y="4572000"/>
            <a:ext cx="4648200" cy="1860004"/>
          </a:xfrm>
          <a:prstGeom prst="cloud">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smtClean="0">
                <a:solidFill>
                  <a:schemeClr val="tx2"/>
                </a:solidFill>
              </a:rPr>
              <a:t>  PaaS</a:t>
            </a:r>
            <a:endParaRPr lang="en-GB" b="1" dirty="0">
              <a:solidFill>
                <a:schemeClr val="tx2"/>
              </a:solidFill>
            </a:endParaRPr>
          </a:p>
        </p:txBody>
      </p:sp>
      <p:sp>
        <p:nvSpPr>
          <p:cNvPr id="14" name="Cloud 13"/>
          <p:cNvSpPr/>
          <p:nvPr/>
        </p:nvSpPr>
        <p:spPr>
          <a:xfrm>
            <a:off x="2004851" y="4967203"/>
            <a:ext cx="2133600" cy="1058134"/>
          </a:xfrm>
          <a:prstGeom prst="cloud">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solidFill>
              </a:rPr>
              <a:t>IaaS</a:t>
            </a:r>
          </a:p>
        </p:txBody>
      </p:sp>
    </p:spTree>
    <p:extLst>
      <p:ext uri="{BB962C8B-B14F-4D97-AF65-F5344CB8AC3E}">
        <p14:creationId xmlns:p14="http://schemas.microsoft.com/office/powerpoint/2010/main" xmlns="" val="2533098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down)">
                                      <p:cBhvr>
                                        <p:cTn id="23" dur="500"/>
                                        <p:tgtEl>
                                          <p:spTgt spid="7">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down)">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wipe(down)">
                                      <p:cBhvr>
                                        <p:cTn id="36" dur="500"/>
                                        <p:tgtEl>
                                          <p:spTgt spid="7">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down)">
                                      <p:cBhvr>
                                        <p:cTn id="39"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52401"/>
            <a:ext cx="80772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How do you Validate them?</a:t>
            </a:r>
            <a:endParaRPr lang="en-US" sz="3600" b="1" dirty="0">
              <a:solidFill>
                <a:schemeClr val="bg1"/>
              </a:solidFill>
              <a:latin typeface="Arial" pitchFamily="34" charset="0"/>
              <a:cs typeface="Arial" pitchFamily="34" charset="0"/>
            </a:endParaRPr>
          </a:p>
        </p:txBody>
      </p:sp>
      <p:sp>
        <p:nvSpPr>
          <p:cNvPr id="9" name="Content Placeholder 2"/>
          <p:cNvSpPr>
            <a:spLocks noGrp="1"/>
          </p:cNvSpPr>
          <p:nvPr>
            <p:ph idx="1"/>
          </p:nvPr>
        </p:nvSpPr>
        <p:spPr>
          <a:xfrm>
            <a:off x="523875" y="1158771"/>
            <a:ext cx="8229600" cy="5114925"/>
          </a:xfrm>
        </p:spPr>
        <p:txBody>
          <a:bodyPr/>
          <a:lstStyle/>
          <a:p>
            <a:r>
              <a:rPr lang="en-US" sz="2800" dirty="0" smtClean="0"/>
              <a:t>Maybe you don’t </a:t>
            </a:r>
          </a:p>
          <a:p>
            <a:r>
              <a:rPr lang="en-US" sz="2800" dirty="0" smtClean="0"/>
              <a:t>IaaS and PaaS are infrastructure models</a:t>
            </a:r>
          </a:p>
          <a:p>
            <a:pPr lvl="1"/>
            <a:r>
              <a:rPr lang="en-US" sz="2400" dirty="0" smtClean="0"/>
              <a:t>SaaS later.</a:t>
            </a:r>
          </a:p>
          <a:p>
            <a:pPr lvl="1"/>
            <a:r>
              <a:rPr lang="en-US" sz="2000" dirty="0" smtClean="0"/>
              <a:t>You Qualify infrastructure in the same was as you’ve always done</a:t>
            </a:r>
          </a:p>
          <a:p>
            <a:pPr lvl="1"/>
            <a:r>
              <a:rPr lang="en-US" sz="2000" dirty="0" smtClean="0"/>
              <a:t>Qualification of virtual servers has been done for decades</a:t>
            </a:r>
          </a:p>
          <a:p>
            <a:pPr lvl="1"/>
            <a:r>
              <a:rPr lang="en-US" sz="2000" dirty="0" smtClean="0"/>
              <a:t>Qualification of IaaS and PaaS is only one further level of abstraction further on. </a:t>
            </a:r>
          </a:p>
          <a:p>
            <a:r>
              <a:rPr lang="en-US" sz="2400" dirty="0" smtClean="0"/>
              <a:t>Challenges</a:t>
            </a:r>
          </a:p>
          <a:p>
            <a:pPr lvl="1"/>
            <a:r>
              <a:rPr lang="en-US" sz="2000" dirty="0" smtClean="0"/>
              <a:t>Lack of guidance and standards</a:t>
            </a:r>
          </a:p>
          <a:p>
            <a:pPr lvl="1"/>
            <a:r>
              <a:rPr lang="en-US" sz="2000" dirty="0" smtClean="0"/>
              <a:t>Your QMS may not cover IaaS and PaaS</a:t>
            </a:r>
          </a:p>
          <a:p>
            <a:pPr lvl="2"/>
            <a:r>
              <a:rPr lang="en-US" sz="1600" dirty="0" smtClean="0"/>
              <a:t>Then re-write your QMS!</a:t>
            </a:r>
          </a:p>
          <a:p>
            <a:pPr lvl="1"/>
            <a:r>
              <a:rPr lang="en-US" sz="2000" dirty="0" smtClean="0"/>
              <a:t>New technology – no change there.</a:t>
            </a:r>
            <a:endParaRPr lang="en-US" sz="2000" dirty="0"/>
          </a:p>
        </p:txBody>
      </p:sp>
    </p:spTree>
    <p:extLst>
      <p:ext uri="{BB962C8B-B14F-4D97-AF65-F5344CB8AC3E}">
        <p14:creationId xmlns:p14="http://schemas.microsoft.com/office/powerpoint/2010/main" xmlns="" val="50877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52403"/>
            <a:ext cx="10405241" cy="507831"/>
          </a:xfrm>
          <a:prstGeom prst="rect">
            <a:avLst/>
          </a:prstGeom>
          <a:noFill/>
        </p:spPr>
        <p:txBody>
          <a:bodyPr wrap="square" rtlCol="0">
            <a:spAutoFit/>
          </a:bodyPr>
          <a:lstStyle/>
          <a:p>
            <a:r>
              <a:rPr lang="en-US" sz="2700" b="1" dirty="0" smtClean="0">
                <a:solidFill>
                  <a:schemeClr val="bg1"/>
                </a:solidFill>
                <a:latin typeface="Arial" pitchFamily="34" charset="0"/>
                <a:cs typeface="Arial" pitchFamily="34" charset="0"/>
              </a:rPr>
              <a:t>Example – Private cloud provided by an outsourced vendor. </a:t>
            </a:r>
            <a:endParaRPr lang="en-US" sz="2700" b="1" dirty="0">
              <a:solidFill>
                <a:schemeClr val="bg1"/>
              </a:solidFill>
              <a:latin typeface="Arial" pitchFamily="34" charset="0"/>
              <a:cs typeface="Arial" pitchFamily="34" charset="0"/>
            </a:endParaRPr>
          </a:p>
        </p:txBody>
      </p:sp>
      <p:sp>
        <p:nvSpPr>
          <p:cNvPr id="9" name="Content Placeholder 2"/>
          <p:cNvSpPr>
            <a:spLocks noGrp="1"/>
          </p:cNvSpPr>
          <p:nvPr>
            <p:ph idx="1"/>
          </p:nvPr>
        </p:nvSpPr>
        <p:spPr>
          <a:xfrm>
            <a:off x="2" y="1206069"/>
            <a:ext cx="4804870" cy="5114925"/>
          </a:xfrm>
        </p:spPr>
        <p:txBody>
          <a:bodyPr/>
          <a:lstStyle/>
          <a:p>
            <a:pPr marL="0" indent="0">
              <a:buNone/>
            </a:pPr>
            <a:r>
              <a:rPr lang="en-US" sz="2000" dirty="0" smtClean="0"/>
              <a:t>Assume PaaS, you still need to have:</a:t>
            </a:r>
          </a:p>
          <a:p>
            <a:r>
              <a:rPr lang="en-US" sz="2000" dirty="0" smtClean="0"/>
              <a:t>Electronic Recordkeeping Compliance</a:t>
            </a:r>
          </a:p>
          <a:p>
            <a:r>
              <a:rPr lang="en-US" sz="2000" dirty="0" smtClean="0"/>
              <a:t>SOPs</a:t>
            </a:r>
          </a:p>
          <a:p>
            <a:r>
              <a:rPr lang="en-US" sz="2000" dirty="0" smtClean="0"/>
              <a:t>Validation of Applications</a:t>
            </a:r>
          </a:p>
          <a:p>
            <a:r>
              <a:rPr lang="en-US" sz="2000" dirty="0" smtClean="0"/>
              <a:t>Infrastructure Qualification</a:t>
            </a:r>
          </a:p>
          <a:p>
            <a:r>
              <a:rPr lang="en-US" sz="2000" dirty="0" smtClean="0"/>
              <a:t>Security</a:t>
            </a:r>
          </a:p>
          <a:p>
            <a:r>
              <a:rPr lang="en-US" sz="2000" dirty="0" smtClean="0"/>
              <a:t>Training and Training records</a:t>
            </a:r>
          </a:p>
          <a:p>
            <a:r>
              <a:rPr lang="en-US" sz="2000" dirty="0" smtClean="0"/>
              <a:t>Backup and restore</a:t>
            </a:r>
          </a:p>
          <a:p>
            <a:r>
              <a:rPr lang="en-US" sz="2000" dirty="0" smtClean="0"/>
              <a:t>Problem reporting</a:t>
            </a:r>
          </a:p>
          <a:p>
            <a:r>
              <a:rPr lang="en-US" sz="2000" dirty="0" smtClean="0"/>
              <a:t>Business continuity</a:t>
            </a:r>
          </a:p>
          <a:p>
            <a:r>
              <a:rPr lang="en-US" sz="2000" dirty="0" smtClean="0"/>
              <a:t>Disaster recovery</a:t>
            </a:r>
          </a:p>
          <a:p>
            <a:r>
              <a:rPr lang="en-US" sz="2000" dirty="0" smtClean="0"/>
              <a:t>Record retention</a:t>
            </a:r>
          </a:p>
          <a:p>
            <a:r>
              <a:rPr lang="en-US" sz="2000" dirty="0" smtClean="0"/>
              <a:t>Archival </a:t>
            </a:r>
          </a:p>
          <a:p>
            <a:endParaRPr lang="en-US" sz="2000" dirty="0" smtClean="0"/>
          </a:p>
          <a:p>
            <a:endParaRPr lang="en-US" sz="2000" dirty="0"/>
          </a:p>
        </p:txBody>
      </p:sp>
      <p:sp>
        <p:nvSpPr>
          <p:cNvPr id="4" name="Content Placeholder 2"/>
          <p:cNvSpPr txBox="1">
            <a:spLocks/>
          </p:cNvSpPr>
          <p:nvPr/>
        </p:nvSpPr>
        <p:spPr>
          <a:xfrm>
            <a:off x="4966137" y="1206069"/>
            <a:ext cx="4804870" cy="5114925"/>
          </a:xfrm>
          <a:prstGeom prst="rect">
            <a:avLst/>
          </a:prstGeom>
        </p:spPr>
        <p:txBody>
          <a:bodyPr/>
          <a:lstStyle>
            <a:lvl1pPr marL="457200" indent="-457200" algn="l" defTabSz="457197" rtl="0" eaLnBrk="1" latinLnBrk="0" hangingPunct="1">
              <a:spcBef>
                <a:spcPct val="20000"/>
              </a:spcBef>
              <a:buFontTx/>
              <a:buBlip>
                <a:blip r:embed="rId3"/>
              </a:buBlip>
              <a:defRPr sz="3200" b="1" kern="1200">
                <a:solidFill>
                  <a:schemeClr val="tx1">
                    <a:lumMod val="75000"/>
                    <a:lumOff val="25000"/>
                  </a:schemeClr>
                </a:solidFill>
                <a:latin typeface="Arial" pitchFamily="34" charset="0"/>
                <a:ea typeface="+mn-ea"/>
                <a:cs typeface="Arial" pitchFamily="34" charset="0"/>
              </a:defRPr>
            </a:lvl1pPr>
            <a:lvl2pPr marL="914400" indent="-457200" algn="l" defTabSz="457197" rtl="0" eaLnBrk="1" latinLnBrk="0" hangingPunct="1">
              <a:spcBef>
                <a:spcPct val="20000"/>
              </a:spcBef>
              <a:buFontTx/>
              <a:buBlip>
                <a:blip r:embed="rId4"/>
              </a:buBlip>
              <a:defRPr sz="2800" kern="1200">
                <a:solidFill>
                  <a:schemeClr val="tx1">
                    <a:lumMod val="75000"/>
                    <a:lumOff val="25000"/>
                  </a:schemeClr>
                </a:solidFill>
                <a:latin typeface="Arial" pitchFamily="34" charset="0"/>
                <a:ea typeface="+mn-ea"/>
                <a:cs typeface="Arial" pitchFamily="34" charset="0"/>
              </a:defRPr>
            </a:lvl2pPr>
            <a:lvl3pPr marL="1257300" indent="-342900" algn="l" defTabSz="457197" rtl="0" eaLnBrk="1" latinLnBrk="0" hangingPunct="1">
              <a:spcBef>
                <a:spcPct val="20000"/>
              </a:spcBef>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714500" indent="-342900" algn="l" defTabSz="457197" rtl="0" eaLnBrk="1" latinLnBrk="0" hangingPunct="1">
              <a:spcBef>
                <a:spcPct val="20000"/>
              </a:spcBef>
              <a:buFont typeface="Courier New" pitchFamily="49" charset="0"/>
              <a:buChar char="o"/>
              <a:defRPr sz="2000" kern="1200">
                <a:solidFill>
                  <a:schemeClr val="tx1">
                    <a:lumMod val="75000"/>
                    <a:lumOff val="25000"/>
                  </a:schemeClr>
                </a:solidFill>
                <a:latin typeface="Arial" pitchFamily="34" charset="0"/>
                <a:ea typeface="+mn-ea"/>
                <a:cs typeface="Arial" pitchFamily="34" charset="0"/>
              </a:defRPr>
            </a:lvl4pPr>
            <a:lvl5pPr marL="2057388" indent="-228599" algn="l" defTabSz="457197" rtl="0" eaLnBrk="1" latinLnBrk="0" hangingPunct="1">
              <a:spcBef>
                <a:spcPct val="20000"/>
              </a:spcBef>
              <a:buFont typeface="Arial"/>
              <a:buChar char="»"/>
              <a:defRPr sz="2000" kern="1200">
                <a:solidFill>
                  <a:schemeClr val="tx1">
                    <a:lumMod val="75000"/>
                    <a:lumOff val="25000"/>
                  </a:schemeClr>
                </a:solidFill>
                <a:latin typeface="Arial" pitchFamily="34" charset="0"/>
                <a:ea typeface="+mn-ea"/>
                <a:cs typeface="Arial" pitchFamily="34" charset="0"/>
              </a:defRPr>
            </a:lvl5pPr>
            <a:lvl6pPr marL="2514585" indent="-228599" algn="l" defTabSz="457197" rtl="0" eaLnBrk="1" latinLnBrk="0" hangingPunct="1">
              <a:spcBef>
                <a:spcPct val="20000"/>
              </a:spcBef>
              <a:buFont typeface="Arial"/>
              <a:buChar char="•"/>
              <a:defRPr sz="2000" kern="1200">
                <a:solidFill>
                  <a:schemeClr val="tx1"/>
                </a:solidFill>
                <a:latin typeface="+mn-lt"/>
                <a:ea typeface="+mn-ea"/>
                <a:cs typeface="+mn-cs"/>
              </a:defRPr>
            </a:lvl6pPr>
            <a:lvl7pPr marL="2971783" indent="-228599" algn="l" defTabSz="457197" rtl="0" eaLnBrk="1" latinLnBrk="0" hangingPunct="1">
              <a:spcBef>
                <a:spcPct val="20000"/>
              </a:spcBef>
              <a:buFont typeface="Arial"/>
              <a:buChar char="•"/>
              <a:defRPr sz="2000" kern="1200">
                <a:solidFill>
                  <a:schemeClr val="tx1"/>
                </a:solidFill>
                <a:latin typeface="+mn-lt"/>
                <a:ea typeface="+mn-ea"/>
                <a:cs typeface="+mn-cs"/>
              </a:defRPr>
            </a:lvl7pPr>
            <a:lvl8pPr marL="3428980" indent="-228599" algn="l" defTabSz="457197" rtl="0" eaLnBrk="1" latinLnBrk="0" hangingPunct="1">
              <a:spcBef>
                <a:spcPct val="20000"/>
              </a:spcBef>
              <a:buFont typeface="Arial"/>
              <a:buChar char="•"/>
              <a:defRPr sz="2000" kern="1200">
                <a:solidFill>
                  <a:schemeClr val="tx1"/>
                </a:solidFill>
                <a:latin typeface="+mn-lt"/>
                <a:ea typeface="+mn-ea"/>
                <a:cs typeface="+mn-cs"/>
              </a:defRPr>
            </a:lvl8pPr>
            <a:lvl9pPr marL="3886177" indent="-228599" algn="l" defTabSz="457197"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Configuration </a:t>
            </a:r>
            <a:r>
              <a:rPr lang="en-US" sz="2000" dirty="0"/>
              <a:t>Management </a:t>
            </a:r>
            <a:endParaRPr lang="en-US" sz="2000" dirty="0" smtClean="0"/>
          </a:p>
          <a:p>
            <a:r>
              <a:rPr lang="en-US" sz="2000" dirty="0" smtClean="0"/>
              <a:t>Change Management </a:t>
            </a:r>
          </a:p>
          <a:p>
            <a:pPr lvl="1"/>
            <a:r>
              <a:rPr lang="en-US" sz="1600" dirty="0" smtClean="0"/>
              <a:t>Risk and impact assessment</a:t>
            </a:r>
          </a:p>
          <a:p>
            <a:pPr lvl="1"/>
            <a:r>
              <a:rPr lang="en-US" sz="1600" dirty="0" smtClean="0"/>
              <a:t>Back out plans</a:t>
            </a:r>
          </a:p>
          <a:p>
            <a:pPr lvl="1"/>
            <a:r>
              <a:rPr lang="en-US" sz="1600" dirty="0" smtClean="0"/>
              <a:t>Justification etc. </a:t>
            </a:r>
          </a:p>
          <a:p>
            <a:r>
              <a:rPr lang="en-US" sz="2000" dirty="0" smtClean="0"/>
              <a:t>Risk Assessment and Management </a:t>
            </a:r>
          </a:p>
          <a:p>
            <a:r>
              <a:rPr lang="en-US" sz="2000" dirty="0" smtClean="0"/>
              <a:t>Service Level agreements</a:t>
            </a:r>
          </a:p>
          <a:p>
            <a:r>
              <a:rPr lang="en-US" sz="2000" dirty="0" smtClean="0"/>
              <a:t>Etc. </a:t>
            </a:r>
          </a:p>
          <a:p>
            <a:endParaRPr lang="en-US" sz="2000" dirty="0"/>
          </a:p>
          <a:p>
            <a:endParaRPr lang="en-US" sz="2000" dirty="0" smtClean="0"/>
          </a:p>
          <a:p>
            <a:r>
              <a:rPr lang="en-US" sz="2000" dirty="0" smtClean="0"/>
              <a:t>What is different with a Cloud based system?</a:t>
            </a:r>
          </a:p>
          <a:p>
            <a:pPr lvl="1"/>
            <a:r>
              <a:rPr lang="en-US" sz="1600" dirty="0" smtClean="0"/>
              <a:t>Not a lot! </a:t>
            </a:r>
            <a:endParaRPr lang="en-US" sz="1600" dirty="0"/>
          </a:p>
          <a:p>
            <a:pPr marL="0" indent="0">
              <a:buNone/>
            </a:pPr>
            <a:endParaRPr lang="en-US" sz="2000" dirty="0" smtClean="0"/>
          </a:p>
          <a:p>
            <a:endParaRPr lang="en-US" sz="2000" dirty="0"/>
          </a:p>
        </p:txBody>
      </p:sp>
    </p:spTree>
    <p:extLst>
      <p:ext uri="{BB962C8B-B14F-4D97-AF65-F5344CB8AC3E}">
        <p14:creationId xmlns:p14="http://schemas.microsoft.com/office/powerpoint/2010/main" xmlns="" val="1836282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22" y="1192421"/>
            <a:ext cx="8893621" cy="642938"/>
          </a:xfrm>
        </p:spPr>
        <p:txBody>
          <a:bodyPr>
            <a:normAutofit/>
          </a:bodyPr>
          <a:lstStyle/>
          <a:p>
            <a:r>
              <a:rPr lang="en-GB" sz="2400" dirty="0">
                <a:solidFill>
                  <a:schemeClr val="tx1">
                    <a:lumMod val="75000"/>
                    <a:lumOff val="25000"/>
                  </a:schemeClr>
                </a:solidFill>
                <a:ea typeface="+mn-ea"/>
              </a:rPr>
              <a:t>What is Computerized System Validation?</a:t>
            </a:r>
          </a:p>
        </p:txBody>
      </p:sp>
      <p:sp>
        <p:nvSpPr>
          <p:cNvPr id="3" name="Content Placeholder 2"/>
          <p:cNvSpPr>
            <a:spLocks noGrp="1"/>
          </p:cNvSpPr>
          <p:nvPr>
            <p:ph idx="1"/>
          </p:nvPr>
        </p:nvSpPr>
        <p:spPr/>
        <p:txBody>
          <a:bodyPr/>
          <a:lstStyle/>
          <a:p>
            <a:r>
              <a:rPr lang="en-GB" sz="2400" dirty="0"/>
              <a:t>There are different definitions of computerized systems validation and they are interpreted differently by different organizations</a:t>
            </a:r>
          </a:p>
          <a:p>
            <a:pPr lvl="1"/>
            <a:r>
              <a:rPr lang="en-GB" sz="2000" dirty="0"/>
              <a:t>Only your organization can definitively state whether it’s possible to validate SaaS applications in accordance with your own Policies and Procedures</a:t>
            </a:r>
          </a:p>
          <a:p>
            <a:r>
              <a:rPr lang="en-GB" sz="2400" dirty="0"/>
              <a:t>Generally, validation</a:t>
            </a:r>
          </a:p>
          <a:p>
            <a:pPr lvl="1"/>
            <a:r>
              <a:rPr lang="en-GB" sz="2000" dirty="0"/>
              <a:t>Is a process of verifying requirements, specifications, design and functionality</a:t>
            </a:r>
          </a:p>
          <a:p>
            <a:pPr lvl="2"/>
            <a:r>
              <a:rPr lang="en-GB" sz="1800" dirty="0"/>
              <a:t>The latter usually by testing</a:t>
            </a:r>
          </a:p>
          <a:p>
            <a:pPr lvl="1"/>
            <a:r>
              <a:rPr lang="en-GB" sz="2000" dirty="0"/>
              <a:t>Relies on the qualification of the underlying IT infrastructure</a:t>
            </a:r>
          </a:p>
        </p:txBody>
      </p:sp>
      <p:sp>
        <p:nvSpPr>
          <p:cNvPr id="4" name="TextBox 3"/>
          <p:cNvSpPr txBox="1"/>
          <p:nvPr/>
        </p:nvSpPr>
        <p:spPr>
          <a:xfrm>
            <a:off x="533399" y="152401"/>
            <a:ext cx="8991600" cy="646331"/>
          </a:xfrm>
          <a:prstGeom prst="rect">
            <a:avLst/>
          </a:prstGeom>
          <a:noFill/>
        </p:spPr>
        <p:txBody>
          <a:bodyPr wrap="square" rtlCol="0">
            <a:spAutoFit/>
          </a:bodyPr>
          <a:lstStyle/>
          <a:p>
            <a:r>
              <a:rPr lang="en-US" sz="3600" b="1" dirty="0">
                <a:solidFill>
                  <a:schemeClr val="bg1"/>
                </a:solidFill>
                <a:latin typeface="Arial" pitchFamily="34" charset="0"/>
                <a:cs typeface="Arial" pitchFamily="34" charset="0"/>
              </a:rPr>
              <a:t>Software as a Service </a:t>
            </a:r>
          </a:p>
        </p:txBody>
      </p:sp>
    </p:spTree>
    <p:extLst>
      <p:ext uri="{BB962C8B-B14F-4D97-AF65-F5344CB8AC3E}">
        <p14:creationId xmlns:p14="http://schemas.microsoft.com/office/powerpoint/2010/main" xmlns="" val="187125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285750"/>
            <a:ext cx="89154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ea typeface="+mj-ea"/>
              </a:rPr>
              <a:t>About OMICS Group Conferences</a:t>
            </a:r>
          </a:p>
        </p:txBody>
      </p:sp>
      <p:sp>
        <p:nvSpPr>
          <p:cNvPr id="5" name="Content Placeholder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buFont typeface="Arial" charset="0"/>
              <a:buNone/>
              <a:defRPr/>
            </a:pPr>
            <a:r>
              <a:rPr lang="en-US" sz="2000" dirty="0" smtClean="0">
                <a:latin typeface="+mj-lt"/>
                <a:ea typeface="+mn-ea"/>
              </a:rPr>
              <a:t>       OMICS Group International is a pioneer and leading science event organizer, which publishes around 400 open access journals and conducts over 300 Medical, Clinical, Engineering, Life Sciences, </a:t>
            </a:r>
            <a:r>
              <a:rPr lang="en-US" sz="2000" dirty="0" err="1" smtClean="0">
                <a:latin typeface="+mj-lt"/>
                <a:ea typeface="+mn-ea"/>
              </a:rPr>
              <a:t>Phrama</a:t>
            </a:r>
            <a:r>
              <a:rPr lang="en-US" sz="2000" dirty="0" smtClean="0">
                <a:latin typeface="+mj-lt"/>
                <a:ea typeface="+mn-ea"/>
              </a:rPr>
              <a:t> scientific conferences all over the globe annually with the support of more than  1000 scientific associations and 30,000 editorial board members and 3.5 </a:t>
            </a:r>
            <a:r>
              <a:rPr lang="en-US" sz="2000" dirty="0" err="1" smtClean="0">
                <a:latin typeface="+mj-lt"/>
                <a:ea typeface="+mn-ea"/>
              </a:rPr>
              <a:t>millionfollowers</a:t>
            </a:r>
            <a:r>
              <a:rPr lang="en-US" sz="2000" dirty="0" smtClean="0">
                <a:latin typeface="+mj-lt"/>
                <a:ea typeface="+mn-ea"/>
              </a:rPr>
              <a:t> to its credit.</a:t>
            </a:r>
            <a:br>
              <a:rPr lang="en-US" sz="2000" dirty="0" smtClean="0">
                <a:latin typeface="+mj-lt"/>
                <a:ea typeface="+mn-ea"/>
              </a:rPr>
            </a:br>
            <a:endParaRPr lang="en-US" sz="2000" dirty="0" smtClean="0">
              <a:latin typeface="+mj-lt"/>
              <a:ea typeface="+mn-ea"/>
            </a:endParaRPr>
          </a:p>
          <a:p>
            <a:pPr algn="just">
              <a:buFont typeface="Arial" charset="0"/>
              <a:buNone/>
              <a:defRPr/>
            </a:pPr>
            <a:r>
              <a:rPr lang="en-US" sz="2000" dirty="0" smtClean="0">
                <a:latin typeface="+mj-lt"/>
                <a:ea typeface="+mn-ea"/>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ea typeface="+mn-ea"/>
              </a:rPr>
              <a:t>Bengaluru</a:t>
            </a:r>
            <a:r>
              <a:rPr lang="en-US" sz="2000" dirty="0" smtClean="0">
                <a:latin typeface="+mj-lt"/>
                <a:ea typeface="+mn-ea"/>
              </a:rPr>
              <a:t> and Mumbai.</a:t>
            </a:r>
          </a:p>
          <a:p>
            <a:pPr>
              <a:defRPr/>
            </a:pPr>
            <a:endParaRPr lang="en-US" dirty="0">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22" y="1192421"/>
            <a:ext cx="8893621" cy="5034958"/>
          </a:xfrm>
        </p:spPr>
        <p:txBody>
          <a:bodyPr>
            <a:normAutofit/>
          </a:bodyPr>
          <a:lstStyle/>
          <a:p>
            <a:r>
              <a:rPr lang="en-GB" sz="2400" dirty="0" smtClean="0">
                <a:solidFill>
                  <a:schemeClr val="tx1">
                    <a:lumMod val="75000"/>
                    <a:lumOff val="25000"/>
                  </a:schemeClr>
                </a:solidFill>
                <a:ea typeface="+mn-ea"/>
              </a:rPr>
              <a:t>The traditional methodology depends on a “frozen” system, and its functions. </a:t>
            </a:r>
            <a:br>
              <a:rPr lang="en-GB" sz="2400" dirty="0" smtClean="0">
                <a:solidFill>
                  <a:schemeClr val="tx1">
                    <a:lumMod val="75000"/>
                    <a:lumOff val="25000"/>
                  </a:schemeClr>
                </a:solidFill>
                <a:ea typeface="+mn-ea"/>
              </a:rPr>
            </a:br>
            <a:r>
              <a:rPr lang="en-GB" sz="2400" dirty="0">
                <a:solidFill>
                  <a:schemeClr val="tx1">
                    <a:lumMod val="75000"/>
                    <a:lumOff val="25000"/>
                  </a:schemeClr>
                </a:solidFill>
                <a:ea typeface="+mn-ea"/>
              </a:rPr>
              <a:t/>
            </a:r>
            <a:br>
              <a:rPr lang="en-GB" sz="2400" dirty="0">
                <a:solidFill>
                  <a:schemeClr val="tx1">
                    <a:lumMod val="75000"/>
                    <a:lumOff val="25000"/>
                  </a:schemeClr>
                </a:solidFill>
                <a:ea typeface="+mn-ea"/>
              </a:rPr>
            </a:br>
            <a:r>
              <a:rPr lang="en-GB" sz="2400" dirty="0" smtClean="0">
                <a:solidFill>
                  <a:schemeClr val="tx1">
                    <a:lumMod val="75000"/>
                    <a:lumOff val="25000"/>
                  </a:schemeClr>
                </a:solidFill>
                <a:ea typeface="+mn-ea"/>
              </a:rPr>
              <a:t>It’s necessary to move away from the idea that this is a fixed entity like a packaging machine that can be validated in the same way.  It a </a:t>
            </a:r>
            <a:r>
              <a:rPr lang="en-GB" sz="2400" i="1" dirty="0" smtClean="0">
                <a:solidFill>
                  <a:schemeClr val="tx1">
                    <a:lumMod val="75000"/>
                    <a:lumOff val="25000"/>
                  </a:schemeClr>
                </a:solidFill>
                <a:ea typeface="+mn-ea"/>
              </a:rPr>
              <a:t>service</a:t>
            </a:r>
            <a:r>
              <a:rPr lang="en-GB" sz="2400" dirty="0" smtClean="0">
                <a:solidFill>
                  <a:schemeClr val="tx1">
                    <a:lumMod val="75000"/>
                    <a:lumOff val="25000"/>
                  </a:schemeClr>
                </a:solidFill>
                <a:ea typeface="+mn-ea"/>
              </a:rPr>
              <a:t>, not an entity. </a:t>
            </a:r>
            <a:br>
              <a:rPr lang="en-GB" sz="2400" dirty="0" smtClean="0">
                <a:solidFill>
                  <a:schemeClr val="tx1">
                    <a:lumMod val="75000"/>
                    <a:lumOff val="25000"/>
                  </a:schemeClr>
                </a:solidFill>
                <a:ea typeface="+mn-ea"/>
              </a:rPr>
            </a:br>
            <a:r>
              <a:rPr lang="en-GB" sz="2400" dirty="0">
                <a:solidFill>
                  <a:schemeClr val="tx1">
                    <a:lumMod val="75000"/>
                    <a:lumOff val="25000"/>
                  </a:schemeClr>
                </a:solidFill>
                <a:ea typeface="+mn-ea"/>
              </a:rPr>
              <a:t/>
            </a:r>
            <a:br>
              <a:rPr lang="en-GB" sz="2400" dirty="0">
                <a:solidFill>
                  <a:schemeClr val="tx1">
                    <a:lumMod val="75000"/>
                    <a:lumOff val="25000"/>
                  </a:schemeClr>
                </a:solidFill>
                <a:ea typeface="+mn-ea"/>
              </a:rPr>
            </a:br>
            <a:r>
              <a:rPr lang="en-GB" sz="2400" dirty="0" smtClean="0">
                <a:solidFill>
                  <a:schemeClr val="tx1">
                    <a:lumMod val="75000"/>
                    <a:lumOff val="25000"/>
                  </a:schemeClr>
                </a:solidFill>
                <a:ea typeface="+mn-ea"/>
              </a:rPr>
              <a:t>Similar changes in thinking have occurred before – e.g. GAMP4 to GAMP 5.  From IQ/OQ/PQ to a more flexible approach. </a:t>
            </a:r>
            <a:br>
              <a:rPr lang="en-GB" sz="2400" dirty="0" smtClean="0">
                <a:solidFill>
                  <a:schemeClr val="tx1">
                    <a:lumMod val="75000"/>
                    <a:lumOff val="25000"/>
                  </a:schemeClr>
                </a:solidFill>
                <a:ea typeface="+mn-ea"/>
              </a:rPr>
            </a:br>
            <a:r>
              <a:rPr lang="en-GB" sz="2400" dirty="0">
                <a:solidFill>
                  <a:schemeClr val="tx1">
                    <a:lumMod val="75000"/>
                    <a:lumOff val="25000"/>
                  </a:schemeClr>
                </a:solidFill>
                <a:ea typeface="+mn-ea"/>
              </a:rPr>
              <a:t/>
            </a:r>
            <a:br>
              <a:rPr lang="en-GB" sz="2400" dirty="0">
                <a:solidFill>
                  <a:schemeClr val="tx1">
                    <a:lumMod val="75000"/>
                    <a:lumOff val="25000"/>
                  </a:schemeClr>
                </a:solidFill>
                <a:ea typeface="+mn-ea"/>
              </a:rPr>
            </a:br>
            <a:r>
              <a:rPr lang="en-GB" sz="2400" dirty="0" smtClean="0">
                <a:solidFill>
                  <a:schemeClr val="tx1">
                    <a:lumMod val="75000"/>
                    <a:lumOff val="25000"/>
                  </a:schemeClr>
                </a:solidFill>
                <a:ea typeface="+mn-ea"/>
              </a:rPr>
              <a:t>Possible time to start thinking things through from the start again .  Scary and hard work!</a:t>
            </a:r>
            <a:br>
              <a:rPr lang="en-GB" sz="2400" dirty="0" smtClean="0">
                <a:solidFill>
                  <a:schemeClr val="tx1">
                    <a:lumMod val="75000"/>
                    <a:lumOff val="25000"/>
                  </a:schemeClr>
                </a:solidFill>
                <a:ea typeface="+mn-ea"/>
              </a:rPr>
            </a:br>
            <a:endParaRPr lang="en-GB" sz="2400" dirty="0">
              <a:solidFill>
                <a:schemeClr val="tx1">
                  <a:lumMod val="75000"/>
                  <a:lumOff val="25000"/>
                </a:schemeClr>
              </a:solidFill>
              <a:ea typeface="+mn-ea"/>
            </a:endParaRPr>
          </a:p>
        </p:txBody>
      </p:sp>
      <p:sp>
        <p:nvSpPr>
          <p:cNvPr id="4" name="TextBox 3"/>
          <p:cNvSpPr txBox="1"/>
          <p:nvPr/>
        </p:nvSpPr>
        <p:spPr>
          <a:xfrm>
            <a:off x="533399" y="152401"/>
            <a:ext cx="89916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SaaS requires a different approach</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49682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399" y="152406"/>
            <a:ext cx="89916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What are we actually trying to achieve?</a:t>
            </a:r>
            <a:endParaRPr lang="en-US" sz="3600" b="1" dirty="0">
              <a:solidFill>
                <a:schemeClr val="bg1"/>
              </a:solidFill>
              <a:latin typeface="Arial" pitchFamily="34" charset="0"/>
              <a:cs typeface="Arial" pitchFamily="34" charset="0"/>
            </a:endParaRPr>
          </a:p>
        </p:txBody>
      </p:sp>
      <p:sp>
        <p:nvSpPr>
          <p:cNvPr id="5" name="Content Placeholder 2"/>
          <p:cNvSpPr>
            <a:spLocks noGrp="1"/>
          </p:cNvSpPr>
          <p:nvPr>
            <p:ph idx="1"/>
          </p:nvPr>
        </p:nvSpPr>
        <p:spPr>
          <a:xfrm>
            <a:off x="1" y="1206069"/>
            <a:ext cx="9525001" cy="5114925"/>
          </a:xfrm>
        </p:spPr>
        <p:txBody>
          <a:bodyPr/>
          <a:lstStyle/>
          <a:p>
            <a:pPr marL="0" indent="0">
              <a:buNone/>
            </a:pPr>
            <a:r>
              <a:rPr lang="en-US" sz="2800" dirty="0" smtClean="0"/>
              <a:t>Regulatory authorities are usually looking for very simple things:</a:t>
            </a:r>
          </a:p>
          <a:p>
            <a:pPr marL="0" indent="0">
              <a:buNone/>
            </a:pPr>
            <a:endParaRPr lang="en-US" sz="2800" dirty="0" smtClean="0"/>
          </a:p>
          <a:p>
            <a:r>
              <a:rPr lang="en-US" sz="2800" dirty="0" smtClean="0"/>
              <a:t>That the product does not harm the patient</a:t>
            </a:r>
          </a:p>
          <a:p>
            <a:r>
              <a:rPr lang="en-US" sz="2800" dirty="0" smtClean="0"/>
              <a:t>That the product actually works</a:t>
            </a:r>
          </a:p>
          <a:p>
            <a:r>
              <a:rPr lang="en-US" sz="2800" dirty="0" smtClean="0"/>
              <a:t>That you make it to the correct standard consistently</a:t>
            </a:r>
          </a:p>
          <a:p>
            <a:r>
              <a:rPr lang="en-US" sz="2800" dirty="0" smtClean="0"/>
              <a:t>That you identify it properly.</a:t>
            </a:r>
          </a:p>
          <a:p>
            <a:endParaRPr lang="en-US" sz="2000" dirty="0" smtClean="0"/>
          </a:p>
          <a:p>
            <a:r>
              <a:rPr lang="en-US" sz="2800" dirty="0"/>
              <a:t>That you can demonstrate that your systems are under control</a:t>
            </a:r>
          </a:p>
        </p:txBody>
      </p:sp>
    </p:spTree>
    <p:extLst>
      <p:ext uri="{BB962C8B-B14F-4D97-AF65-F5344CB8AC3E}">
        <p14:creationId xmlns:p14="http://schemas.microsoft.com/office/powerpoint/2010/main" xmlns="" val="1462709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45477"/>
            <a:ext cx="8915400" cy="4880688"/>
          </a:xfrm>
        </p:spPr>
        <p:txBody>
          <a:bodyPr/>
          <a:lstStyle/>
          <a:p>
            <a:pPr marL="0" indent="0">
              <a:buNone/>
            </a:pPr>
            <a:r>
              <a:rPr lang="en-US" sz="2800" b="0" dirty="0" smtClean="0"/>
              <a:t>Some Life Sciences companies think not because:</a:t>
            </a:r>
          </a:p>
          <a:p>
            <a:r>
              <a:rPr lang="en-US" sz="2400" b="0" dirty="0" smtClean="0"/>
              <a:t>Their QMS can’t handle it</a:t>
            </a:r>
          </a:p>
          <a:p>
            <a:pPr lvl="1"/>
            <a:r>
              <a:rPr lang="en-US" sz="2000" dirty="0" smtClean="0">
                <a:solidFill>
                  <a:srgbClr val="FF0000"/>
                </a:solidFill>
              </a:rPr>
              <a:t>Then Critically examine the QMS</a:t>
            </a:r>
            <a:endParaRPr lang="en-US" sz="2000" b="0" dirty="0" smtClean="0">
              <a:solidFill>
                <a:srgbClr val="FF0000"/>
              </a:solidFill>
            </a:endParaRPr>
          </a:p>
          <a:p>
            <a:r>
              <a:rPr lang="en-US" sz="2400" b="0" dirty="0" smtClean="0"/>
              <a:t>There is no history of inspections, warning letters, etc. to which to refer</a:t>
            </a:r>
          </a:p>
          <a:p>
            <a:pPr lvl="1"/>
            <a:r>
              <a:rPr lang="en-US" sz="2000" dirty="0">
                <a:solidFill>
                  <a:srgbClr val="FF0000"/>
                </a:solidFill>
              </a:rPr>
              <a:t>Nor was there for the first ERP systems but it didn’t stop companies using them.</a:t>
            </a:r>
          </a:p>
          <a:p>
            <a:r>
              <a:rPr lang="en-US" sz="2400" b="0" dirty="0" smtClean="0"/>
              <a:t>There is very little guidance around</a:t>
            </a:r>
          </a:p>
          <a:p>
            <a:pPr lvl="1"/>
            <a:r>
              <a:rPr lang="en-US" sz="2000" dirty="0">
                <a:solidFill>
                  <a:srgbClr val="FF0000"/>
                </a:solidFill>
              </a:rPr>
              <a:t>No but the regulations are available and that is what you need to satisfy. </a:t>
            </a:r>
          </a:p>
          <a:p>
            <a:pPr lvl="1"/>
            <a:r>
              <a:rPr lang="en-US" sz="2000" dirty="0">
                <a:solidFill>
                  <a:srgbClr val="FF0000"/>
                </a:solidFill>
              </a:rPr>
              <a:t>Decide for yourself what is good </a:t>
            </a:r>
            <a:r>
              <a:rPr lang="en-US" sz="2000" dirty="0" smtClean="0">
                <a:solidFill>
                  <a:srgbClr val="FF0000"/>
                </a:solidFill>
              </a:rPr>
              <a:t>practice</a:t>
            </a:r>
          </a:p>
          <a:p>
            <a:pPr marL="0" indent="0">
              <a:buNone/>
            </a:pPr>
            <a:endParaRPr lang="en-US" sz="2400" dirty="0">
              <a:solidFill>
                <a:srgbClr val="FF0000"/>
              </a:solidFill>
            </a:endParaRPr>
          </a:p>
        </p:txBody>
      </p:sp>
      <p:sp>
        <p:nvSpPr>
          <p:cNvPr id="5" name="TextBox 4"/>
          <p:cNvSpPr txBox="1"/>
          <p:nvPr/>
        </p:nvSpPr>
        <p:spPr>
          <a:xfrm>
            <a:off x="0" y="152406"/>
            <a:ext cx="9906000" cy="646331"/>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Can this be achieved with software as a service</a:t>
            </a:r>
            <a:r>
              <a:rPr lang="en-US" sz="3600" b="1" dirty="0">
                <a:solidFill>
                  <a:schemeClr val="bg1"/>
                </a:solidFill>
                <a:latin typeface="Arial" pitchFamily="34" charset="0"/>
                <a:cs typeface="Arial" pitchFamily="34" charset="0"/>
              </a:rPr>
              <a:t>?</a:t>
            </a:r>
            <a:r>
              <a:rPr lang="en-US" sz="3600" b="1" dirty="0" smtClean="0">
                <a:solidFill>
                  <a:schemeClr val="bg1"/>
                </a:solidFill>
                <a:latin typeface="Arial" pitchFamily="34" charset="0"/>
                <a:cs typeface="Arial" pitchFamily="34" charset="0"/>
              </a:rPr>
              <a:t> </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873651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45477"/>
            <a:ext cx="8915400" cy="4880688"/>
          </a:xfrm>
        </p:spPr>
        <p:txBody>
          <a:bodyPr/>
          <a:lstStyle/>
          <a:p>
            <a:r>
              <a:rPr lang="en-US" sz="2400" b="0" dirty="0" smtClean="0"/>
              <a:t>The IT people work for a different company?</a:t>
            </a:r>
          </a:p>
          <a:p>
            <a:pPr lvl="1"/>
            <a:r>
              <a:rPr lang="en-US" sz="2000" dirty="0" smtClean="0">
                <a:solidFill>
                  <a:srgbClr val="FF0000"/>
                </a:solidFill>
              </a:rPr>
              <a:t>Have a service level agreement that says that they work to your QMS. </a:t>
            </a:r>
          </a:p>
          <a:p>
            <a:pPr lvl="1"/>
            <a:r>
              <a:rPr lang="en-US" sz="2400" dirty="0"/>
              <a:t>They don’t have the training</a:t>
            </a:r>
          </a:p>
          <a:p>
            <a:pPr lvl="1"/>
            <a:r>
              <a:rPr lang="en-US" sz="2000" b="0" dirty="0" smtClean="0">
                <a:solidFill>
                  <a:srgbClr val="FF0000"/>
                </a:solidFill>
              </a:rPr>
              <a:t>Give them it.</a:t>
            </a:r>
          </a:p>
          <a:p>
            <a:r>
              <a:rPr lang="en-US" sz="2400" b="0" dirty="0"/>
              <a:t>Generalist cloud providers don’t have the </a:t>
            </a:r>
            <a:r>
              <a:rPr lang="en-US" sz="2400" b="0" dirty="0" smtClean="0"/>
              <a:t>training, </a:t>
            </a:r>
            <a:r>
              <a:rPr lang="en-US" sz="2400" b="0" dirty="0"/>
              <a:t>and knowledge of Life Sciences that we expect in our industry </a:t>
            </a:r>
          </a:p>
          <a:p>
            <a:pPr lvl="1"/>
            <a:r>
              <a:rPr lang="en-US" sz="2000" dirty="0" smtClean="0">
                <a:solidFill>
                  <a:srgbClr val="FF0000"/>
                </a:solidFill>
              </a:rPr>
              <a:t>Look at a specialist company, then. </a:t>
            </a:r>
            <a:endParaRPr lang="en-US" sz="2000" b="0" dirty="0" smtClean="0">
              <a:solidFill>
                <a:srgbClr val="FF0000"/>
              </a:solidFill>
            </a:endParaRPr>
          </a:p>
          <a:p>
            <a:pPr marL="0" indent="0">
              <a:buNone/>
            </a:pPr>
            <a:endParaRPr lang="en-US" sz="2400" dirty="0" smtClean="0">
              <a:solidFill>
                <a:srgbClr val="FF0000"/>
              </a:solidFill>
            </a:endParaRPr>
          </a:p>
          <a:p>
            <a:pPr marL="0" indent="0">
              <a:buNone/>
            </a:pPr>
            <a:r>
              <a:rPr lang="en-US" sz="2400" dirty="0" smtClean="0">
                <a:solidFill>
                  <a:srgbClr val="FF0000"/>
                </a:solidFill>
              </a:rPr>
              <a:t>All these issues can be tackled.</a:t>
            </a:r>
            <a:endParaRPr lang="en-US" sz="2400" dirty="0">
              <a:solidFill>
                <a:srgbClr val="FF0000"/>
              </a:solidFill>
            </a:endParaRPr>
          </a:p>
        </p:txBody>
      </p:sp>
      <p:sp>
        <p:nvSpPr>
          <p:cNvPr id="5" name="TextBox 4"/>
          <p:cNvSpPr txBox="1"/>
          <p:nvPr/>
        </p:nvSpPr>
        <p:spPr>
          <a:xfrm>
            <a:off x="0" y="152406"/>
            <a:ext cx="9906000" cy="646331"/>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Can this be achieved with software as a service</a:t>
            </a:r>
            <a:r>
              <a:rPr lang="en-US" sz="3600" b="1" dirty="0">
                <a:solidFill>
                  <a:schemeClr val="bg1"/>
                </a:solidFill>
                <a:latin typeface="Arial" pitchFamily="34" charset="0"/>
                <a:cs typeface="Arial" pitchFamily="34" charset="0"/>
              </a:rPr>
              <a:t>?</a:t>
            </a:r>
            <a:r>
              <a:rPr lang="en-US" sz="3600" b="1" dirty="0" smtClean="0">
                <a:solidFill>
                  <a:schemeClr val="bg1"/>
                </a:solidFill>
                <a:latin typeface="Arial" pitchFamily="34" charset="0"/>
                <a:cs typeface="Arial" pitchFamily="34" charset="0"/>
              </a:rPr>
              <a:t> </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4094010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45477"/>
            <a:ext cx="8915400" cy="4880688"/>
          </a:xfrm>
        </p:spPr>
        <p:txBody>
          <a:bodyPr/>
          <a:lstStyle/>
          <a:p>
            <a:r>
              <a:rPr lang="en-US" sz="2400" b="0" dirty="0" smtClean="0"/>
              <a:t>Life Sciences companies need to stop fooling telling them selves that their industry is unique </a:t>
            </a:r>
            <a:r>
              <a:rPr lang="en-US" sz="2400" b="0" dirty="0"/>
              <a:t>a</a:t>
            </a:r>
            <a:r>
              <a:rPr lang="en-US" sz="2400" b="0" dirty="0" smtClean="0"/>
              <a:t>nd nobody works to the same quality standards. </a:t>
            </a:r>
          </a:p>
          <a:p>
            <a:r>
              <a:rPr lang="en-US" sz="2400" b="0" dirty="0" smtClean="0"/>
              <a:t>Use of cloud services is an industry norm.  LS companies should not be missing out on the benefits because of outdated notions of how validation should be done.</a:t>
            </a:r>
          </a:p>
          <a:p>
            <a:pPr lvl="1"/>
            <a:r>
              <a:rPr lang="en-US" sz="2000" dirty="0" smtClean="0"/>
              <a:t>It needs to be thought through according to the real requirements, and not just be referring to existing SOPs.</a:t>
            </a:r>
          </a:p>
          <a:p>
            <a:pPr lvl="1"/>
            <a:r>
              <a:rPr lang="en-US" sz="2000" dirty="0" smtClean="0"/>
              <a:t>We need to get away from the idea of validating a fixed thing and embrace the idea of having control of a service. </a:t>
            </a:r>
          </a:p>
          <a:p>
            <a:r>
              <a:rPr lang="en-US" sz="2400" b="0" dirty="0" smtClean="0"/>
              <a:t>Life Sciences companies should stop being cowardly and use every means of improving their services, including the “The cloud”  It will be uncomfortable but it will be worth it. </a:t>
            </a:r>
          </a:p>
          <a:p>
            <a:endParaRPr lang="en-US" sz="2400" b="0" dirty="0" smtClean="0"/>
          </a:p>
          <a:p>
            <a:endParaRPr lang="en-US" sz="2400" b="0" dirty="0" smtClean="0"/>
          </a:p>
        </p:txBody>
      </p:sp>
      <p:sp>
        <p:nvSpPr>
          <p:cNvPr id="5" name="TextBox 4"/>
          <p:cNvSpPr txBox="1"/>
          <p:nvPr/>
        </p:nvSpPr>
        <p:spPr>
          <a:xfrm>
            <a:off x="0" y="152405"/>
            <a:ext cx="99060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To conclude:</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859252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41736" y="428625"/>
            <a:ext cx="8868965" cy="1143000"/>
          </a:xfrm>
        </p:spPr>
        <p:txBody>
          <a:bodyPr/>
          <a:lstStyle/>
          <a:p>
            <a:r>
              <a:rPr lang="en-US" sz="3600" b="1" smtClean="0">
                <a:solidFill>
                  <a:srgbClr val="FF6600"/>
                </a:solidFill>
                <a:latin typeface="Baskerville Old Face"/>
              </a:rPr>
              <a:t>Let Us Meet Again</a:t>
            </a:r>
          </a:p>
        </p:txBody>
      </p:sp>
      <p:sp>
        <p:nvSpPr>
          <p:cNvPr id="3" name="Content Placeholder 2"/>
          <p:cNvSpPr>
            <a:spLocks noGrp="1"/>
          </p:cNvSpPr>
          <p:nvPr>
            <p:ph idx="1"/>
          </p:nvPr>
        </p:nvSpPr>
        <p:spPr>
          <a:xfrm>
            <a:off x="696516" y="1714500"/>
            <a:ext cx="866775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ea typeface="+mn-ea"/>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a typeface="+mn-ea"/>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ea typeface="+mn-ea"/>
              </a:rPr>
              <a:t>Please Visit:</a:t>
            </a: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ea typeface="+mn-ea"/>
                <a:hlinkClick r:id="rId2"/>
              </a:rPr>
              <a:t>regulatoryaffairs.conference@omicsgroup.us</a:t>
            </a:r>
            <a:r>
              <a:rPr lang="en-US" sz="2400" dirty="0" smtClean="0">
                <a:effectLst>
                  <a:outerShdw blurRad="38100" dist="38100" dir="2700000" algn="tl">
                    <a:srgbClr val="000000">
                      <a:alpha val="43137"/>
                    </a:srgbClr>
                  </a:outerShdw>
                </a:effectLst>
                <a:latin typeface="Georgia" pitchFamily="18" charset="0"/>
                <a:ea typeface="+mn-ea"/>
              </a:rPr>
              <a:t>   </a:t>
            </a:r>
            <a:br>
              <a:rPr lang="en-US" sz="2400" dirty="0" smtClean="0">
                <a:effectLst>
                  <a:outerShdw blurRad="38100" dist="38100" dir="2700000" algn="tl">
                    <a:srgbClr val="000000">
                      <a:alpha val="43137"/>
                    </a:srgbClr>
                  </a:outerShdw>
                </a:effectLst>
                <a:latin typeface="Georgia" pitchFamily="18" charset="0"/>
                <a:ea typeface="+mn-ea"/>
              </a:rPr>
            </a:br>
            <a:r>
              <a:rPr lang="en-US" sz="2400" dirty="0" smtClean="0">
                <a:effectLst>
                  <a:outerShdw blurRad="38100" dist="38100" dir="2700000" algn="tl">
                    <a:srgbClr val="000000">
                      <a:alpha val="43137"/>
                    </a:srgbClr>
                  </a:outerShdw>
                </a:effectLst>
                <a:latin typeface="Georgia" pitchFamily="18" charset="0"/>
                <a:ea typeface="+mn-ea"/>
                <a:hlinkClick r:id="rId3"/>
              </a:rPr>
              <a:t>regulatoryaffairs@conferenceseries.net</a:t>
            </a:r>
            <a:endParaRPr lang="en-US" sz="2400" dirty="0" smtClean="0">
              <a:effectLst>
                <a:outerShdw blurRad="38100" dist="38100" dir="2700000" algn="tl">
                  <a:srgbClr val="000000">
                    <a:alpha val="43137"/>
                  </a:srgbClr>
                </a:outerShdw>
              </a:effectLst>
              <a:latin typeface="Georgia" pitchFamily="18" charset="0"/>
              <a:ea typeface="+mn-ea"/>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ea typeface="+mn-ea"/>
                <a:hlinkClick r:id="rId2"/>
              </a:rPr>
              <a:t>http://regulatoryaffairs.pharmaceuticalconferences.com/</a:t>
            </a:r>
          </a:p>
          <a:p>
            <a:pPr algn="just">
              <a:buFont typeface="Arial" charset="0"/>
              <a:buNone/>
              <a:defRPr/>
            </a:pPr>
            <a:endParaRPr lang="en-US" sz="2400" dirty="0" smtClean="0">
              <a:effectLst>
                <a:outerShdw blurRad="38100" dist="38100" dir="2700000" algn="tl">
                  <a:srgbClr val="000000">
                    <a:alpha val="43137"/>
                  </a:srgbClr>
                </a:outerShdw>
              </a:effectLst>
              <a:ea typeface="+mn-ea"/>
            </a:endParaRPr>
          </a:p>
          <a:p>
            <a:pPr algn="just">
              <a:buFont typeface="Arial" charset="0"/>
              <a:buNone/>
              <a:defRPr/>
            </a:pPr>
            <a:endParaRPr lang="en-US" sz="2400" dirty="0" smtClean="0">
              <a:effectLst>
                <a:outerShdw blurRad="38100" dist="38100" dir="2700000" algn="tl">
                  <a:srgbClr val="000000">
                    <a:alpha val="43137"/>
                  </a:srgbClr>
                </a:outerShdw>
              </a:effectLst>
              <a:ea typeface="+mn-ea"/>
            </a:endParaRPr>
          </a:p>
          <a:p>
            <a:pPr algn="just">
              <a:buFont typeface="Arial" charset="0"/>
              <a:buNone/>
              <a:defRPr/>
            </a:pPr>
            <a:endParaRPr lang="en-US" sz="2400" dirty="0">
              <a:effectLst>
                <a:outerShdw blurRad="38100" dist="38100" dir="2700000" algn="tl">
                  <a:srgbClr val="000000">
                    <a:alpha val="43137"/>
                  </a:srgbClr>
                </a:outerShdw>
              </a:effectLst>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8006" y="3421466"/>
            <a:ext cx="7633072" cy="570246"/>
          </a:xfrm>
        </p:spPr>
        <p:txBody>
          <a:bodyPr/>
          <a:lstStyle/>
          <a:p>
            <a:r>
              <a:rPr lang="en-US" sz="4000" dirty="0" smtClean="0"/>
              <a:t>Why are Life Sciences companies scared of “The Cloud”.</a:t>
            </a:r>
            <a:br>
              <a:rPr lang="en-US" sz="4000" dirty="0" smtClean="0"/>
            </a:br>
            <a:r>
              <a:rPr lang="en-US" sz="4000" dirty="0"/>
              <a:t/>
            </a:r>
            <a:br>
              <a:rPr lang="en-US" sz="4000" dirty="0"/>
            </a:br>
            <a:r>
              <a:rPr lang="en-US" sz="2400" dirty="0" smtClean="0"/>
              <a:t>Regulatory Affairs Conference </a:t>
            </a:r>
            <a:br>
              <a:rPr lang="en-US" sz="2400" dirty="0" smtClean="0"/>
            </a:br>
            <a:r>
              <a:rPr lang="en-US" sz="2400" dirty="0" smtClean="0"/>
              <a:t>Raleigh.  8</a:t>
            </a:r>
            <a:r>
              <a:rPr lang="en-US" sz="2400" baseline="30000" dirty="0" smtClean="0"/>
              <a:t>Th</a:t>
            </a:r>
            <a:r>
              <a:rPr lang="en-US" sz="2400" dirty="0" smtClean="0"/>
              <a:t> September 2014.</a:t>
            </a:r>
            <a:endParaRPr lang="en-US" sz="2400" dirty="0"/>
          </a:p>
        </p:txBody>
      </p:sp>
      <p:sp>
        <p:nvSpPr>
          <p:cNvPr id="4" name="Title 1"/>
          <p:cNvSpPr txBox="1">
            <a:spLocks/>
          </p:cNvSpPr>
          <p:nvPr/>
        </p:nvSpPr>
        <p:spPr>
          <a:xfrm>
            <a:off x="1882798" y="4589595"/>
            <a:ext cx="9688749" cy="406505"/>
          </a:xfrm>
          <a:prstGeom prst="rect">
            <a:avLst/>
          </a:prstGeom>
        </p:spPr>
        <p:txBody>
          <a:bodyPr tIns="0" bIns="0" anchor="ctr"/>
          <a:lstStyle>
            <a:lvl1pPr algn="l" defTabSz="457197" rtl="0" eaLnBrk="1" latinLnBrk="0" hangingPunct="1">
              <a:spcBef>
                <a:spcPct val="0"/>
              </a:spcBef>
              <a:buNone/>
              <a:defRPr sz="3200" b="1" i="0" kern="1200" baseline="0">
                <a:solidFill>
                  <a:schemeClr val="tx2">
                    <a:lumMod val="75000"/>
                    <a:lumOff val="25000"/>
                  </a:schemeClr>
                </a:solidFill>
                <a:latin typeface="Arial"/>
                <a:ea typeface="+mj-ea"/>
                <a:cs typeface="Arial"/>
              </a:defRPr>
            </a:lvl1pPr>
          </a:lstStyle>
          <a:p>
            <a:endParaRPr lang="en-US" sz="2800" b="0" dirty="0">
              <a:solidFill>
                <a:schemeClr val="bg1">
                  <a:lumMod val="50000"/>
                </a:schemeClr>
              </a:solidFill>
            </a:endParaRPr>
          </a:p>
        </p:txBody>
      </p:sp>
    </p:spTree>
    <p:extLst>
      <p:ext uri="{BB962C8B-B14F-4D97-AF65-F5344CB8AC3E}">
        <p14:creationId xmlns:p14="http://schemas.microsoft.com/office/powerpoint/2010/main" xmlns="" val="2371987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5"/>
            <a:ext cx="99060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What have sheep and trains got to do with it?</a:t>
            </a:r>
            <a:endParaRPr lang="en-US" sz="3200" b="1" dirty="0">
              <a:solidFill>
                <a:schemeClr val="bg1"/>
              </a:solidFill>
              <a:latin typeface="Arial" pitchFamily="34" charset="0"/>
              <a:cs typeface="Arial"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20380" y="4803929"/>
            <a:ext cx="2052846" cy="15495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69250" y="4887475"/>
            <a:ext cx="1960805" cy="148431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65430" y="1056987"/>
            <a:ext cx="7579480" cy="3789740"/>
          </a:xfrm>
          <a:prstGeom prst="rect">
            <a:avLst/>
          </a:prstGeom>
        </p:spPr>
      </p:pic>
    </p:spTree>
    <p:extLst>
      <p:ext uri="{BB962C8B-B14F-4D97-AF65-F5344CB8AC3E}">
        <p14:creationId xmlns:p14="http://schemas.microsoft.com/office/powerpoint/2010/main" xmlns="" val="18946043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52401"/>
            <a:ext cx="95250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Life Sciences is A Scientific industry </a:t>
            </a:r>
            <a:endParaRPr lang="en-US" sz="3600" b="1" dirty="0">
              <a:solidFill>
                <a:schemeClr val="bg1"/>
              </a:solidFill>
              <a:latin typeface="Arial" pitchFamily="34" charset="0"/>
              <a:cs typeface="Arial" pitchFamily="34" charset="0"/>
            </a:endParaRPr>
          </a:p>
        </p:txBody>
      </p:sp>
      <p:sp>
        <p:nvSpPr>
          <p:cNvPr id="12" name="Title 6"/>
          <p:cNvSpPr>
            <a:spLocks noGrp="1"/>
          </p:cNvSpPr>
          <p:nvPr>
            <p:ph type="title"/>
          </p:nvPr>
        </p:nvSpPr>
        <p:spPr>
          <a:xfrm>
            <a:off x="457200" y="1070514"/>
            <a:ext cx="8839201" cy="4810024"/>
          </a:xfrm>
        </p:spPr>
        <p:txBody>
          <a:bodyPr>
            <a:normAutofit fontScale="90000"/>
          </a:bodyPr>
          <a:lstStyle/>
          <a:p>
            <a:pPr algn="l"/>
            <a:r>
              <a:rPr lang="en-US" sz="3100" b="0" dirty="0">
                <a:solidFill>
                  <a:schemeClr val="tx1">
                    <a:lumMod val="75000"/>
                    <a:lumOff val="25000"/>
                  </a:schemeClr>
                </a:solidFill>
                <a:ea typeface="+mn-ea"/>
              </a:rPr>
              <a:t>But that doesn’t mean that it has to be impractically purist.  </a:t>
            </a:r>
            <a:r>
              <a:rPr lang="en-US" sz="3100" b="0" dirty="0" smtClean="0">
                <a:solidFill>
                  <a:schemeClr val="tx1">
                    <a:lumMod val="75000"/>
                    <a:lumOff val="25000"/>
                  </a:schemeClr>
                </a:solidFill>
                <a:ea typeface="+mn-ea"/>
              </a:rPr>
              <a:t/>
            </a:r>
            <a:br>
              <a:rPr lang="en-US" sz="3100" b="0" dirty="0" smtClean="0">
                <a:solidFill>
                  <a:schemeClr val="tx1">
                    <a:lumMod val="75000"/>
                    <a:lumOff val="25000"/>
                  </a:schemeClr>
                </a:solidFill>
                <a:ea typeface="+mn-ea"/>
              </a:rPr>
            </a:br>
            <a:r>
              <a:rPr lang="en-US" sz="3100" b="0" dirty="0" smtClean="0">
                <a:solidFill>
                  <a:schemeClr val="tx1">
                    <a:lumMod val="75000"/>
                    <a:lumOff val="25000"/>
                  </a:schemeClr>
                </a:solidFill>
                <a:ea typeface="+mn-ea"/>
              </a:rPr>
              <a:t/>
            </a:r>
            <a:br>
              <a:rPr lang="en-US" sz="3100" b="0" dirty="0" smtClean="0">
                <a:solidFill>
                  <a:schemeClr val="tx1">
                    <a:lumMod val="75000"/>
                    <a:lumOff val="25000"/>
                  </a:schemeClr>
                </a:solidFill>
                <a:ea typeface="+mn-ea"/>
              </a:rPr>
            </a:br>
            <a:r>
              <a:rPr lang="en-US" sz="3100" b="0" dirty="0" smtClean="0">
                <a:solidFill>
                  <a:schemeClr val="tx1">
                    <a:lumMod val="75000"/>
                    <a:lumOff val="25000"/>
                  </a:schemeClr>
                </a:solidFill>
                <a:ea typeface="+mn-ea"/>
              </a:rPr>
              <a:t>The slow uptake of Cloud system by Life </a:t>
            </a:r>
            <a:br>
              <a:rPr lang="en-US" sz="3100" b="0" dirty="0" smtClean="0">
                <a:solidFill>
                  <a:schemeClr val="tx1">
                    <a:lumMod val="75000"/>
                    <a:lumOff val="25000"/>
                  </a:schemeClr>
                </a:solidFill>
                <a:ea typeface="+mn-ea"/>
              </a:rPr>
            </a:br>
            <a:r>
              <a:rPr lang="en-US" sz="3100" b="0" dirty="0" smtClean="0">
                <a:solidFill>
                  <a:schemeClr val="tx1">
                    <a:lumMod val="75000"/>
                    <a:lumOff val="25000"/>
                  </a:schemeClr>
                </a:solidFill>
                <a:ea typeface="+mn-ea"/>
              </a:rPr>
              <a:t>Sciences companies seems more </a:t>
            </a:r>
            <a:br>
              <a:rPr lang="en-US" sz="3100" b="0" dirty="0" smtClean="0">
                <a:solidFill>
                  <a:schemeClr val="tx1">
                    <a:lumMod val="75000"/>
                    <a:lumOff val="25000"/>
                  </a:schemeClr>
                </a:solidFill>
                <a:ea typeface="+mn-ea"/>
              </a:rPr>
            </a:br>
            <a:r>
              <a:rPr lang="en-US" sz="3100" b="0" dirty="0" smtClean="0">
                <a:solidFill>
                  <a:schemeClr val="tx1">
                    <a:lumMod val="75000"/>
                    <a:lumOff val="25000"/>
                  </a:schemeClr>
                </a:solidFill>
                <a:ea typeface="+mn-ea"/>
              </a:rPr>
              <a:t>to be about issues that are theoretical rather than practical. </a:t>
            </a:r>
            <a:br>
              <a:rPr lang="en-US" sz="3100" b="0" dirty="0" smtClean="0">
                <a:solidFill>
                  <a:schemeClr val="tx1">
                    <a:lumMod val="75000"/>
                    <a:lumOff val="25000"/>
                  </a:schemeClr>
                </a:solidFill>
                <a:ea typeface="+mn-ea"/>
              </a:rPr>
            </a:br>
            <a:r>
              <a:rPr lang="en-US" sz="3100" b="0" dirty="0">
                <a:solidFill>
                  <a:schemeClr val="tx1">
                    <a:lumMod val="75000"/>
                    <a:lumOff val="25000"/>
                  </a:schemeClr>
                </a:solidFill>
                <a:ea typeface="+mn-ea"/>
              </a:rPr>
              <a:t/>
            </a:r>
            <a:br>
              <a:rPr lang="en-US" sz="3100" b="0" dirty="0">
                <a:solidFill>
                  <a:schemeClr val="tx1">
                    <a:lumMod val="75000"/>
                    <a:lumOff val="25000"/>
                  </a:schemeClr>
                </a:solidFill>
                <a:ea typeface="+mn-ea"/>
              </a:rPr>
            </a:br>
            <a:r>
              <a:rPr lang="en-US" sz="3100" b="0" dirty="0" smtClean="0">
                <a:solidFill>
                  <a:schemeClr val="tx1">
                    <a:lumMod val="75000"/>
                    <a:lumOff val="25000"/>
                  </a:schemeClr>
                </a:solidFill>
                <a:ea typeface="+mn-ea"/>
              </a:rPr>
              <a:t>So what is everyone so afraid of?</a:t>
            </a:r>
            <a:br>
              <a:rPr lang="en-US" sz="3100" b="0" dirty="0" smtClean="0">
                <a:solidFill>
                  <a:schemeClr val="tx1">
                    <a:lumMod val="75000"/>
                    <a:lumOff val="25000"/>
                  </a:schemeClr>
                </a:solidFill>
                <a:ea typeface="+mn-ea"/>
              </a:rPr>
            </a:br>
            <a:r>
              <a:rPr lang="en-US" sz="3600" dirty="0"/>
              <a:t/>
            </a:r>
            <a:br>
              <a:rPr lang="en-US" sz="3600" dirty="0"/>
            </a:br>
            <a:r>
              <a:rPr lang="en-US" dirty="0" smtClean="0"/>
              <a:t/>
            </a:r>
            <a:br>
              <a:rPr lang="en-US" dirty="0" smtClean="0"/>
            </a:br>
            <a:r>
              <a:rPr lang="en-GB" sz="2700" i="1" dirty="0"/>
              <a:t/>
            </a:r>
            <a:br>
              <a:rPr lang="en-GB" sz="2700" i="1" dirty="0"/>
            </a:br>
            <a:r>
              <a:rPr lang="en-US" dirty="0" smtClean="0"/>
              <a:t/>
            </a:r>
            <a:br>
              <a:rPr lang="en-US" dirty="0" smtClean="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77431" y="1420984"/>
            <a:ext cx="1828571" cy="182857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04033" y="4125983"/>
            <a:ext cx="2171700" cy="2105025"/>
          </a:xfrm>
          <a:prstGeom prst="rect">
            <a:avLst/>
          </a:prstGeom>
        </p:spPr>
      </p:pic>
    </p:spTree>
    <p:extLst>
      <p:ext uri="{BB962C8B-B14F-4D97-AF65-F5344CB8AC3E}">
        <p14:creationId xmlns:p14="http://schemas.microsoft.com/office/powerpoint/2010/main" xmlns="" val="1902238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1"/>
            <a:ext cx="82296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Are they scared?</a:t>
            </a:r>
            <a:endParaRPr lang="en-US" sz="3600" b="1" dirty="0">
              <a:solidFill>
                <a:schemeClr val="bg1"/>
              </a:solidFill>
              <a:latin typeface="Arial" pitchFamily="34" charset="0"/>
              <a:cs typeface="Arial" pitchFamily="34" charset="0"/>
            </a:endParaRPr>
          </a:p>
        </p:txBody>
      </p:sp>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rotWithShape="1">
          <a:blip r:embed="rId3"/>
          <a:srcRect l="19203" t="43292" r="19116" b="35534"/>
          <a:stretch/>
        </p:blipFill>
        <p:spPr>
          <a:xfrm>
            <a:off x="283769" y="1452610"/>
            <a:ext cx="4871545" cy="1337888"/>
          </a:xfrm>
          <a:prstGeom prst="rect">
            <a:avLst/>
          </a:prstGeom>
        </p:spPr>
      </p:pic>
      <p:pic>
        <p:nvPicPr>
          <p:cNvPr id="5" name="Picture 4"/>
          <p:cNvPicPr>
            <a:picLocks noChangeAspect="1"/>
          </p:cNvPicPr>
          <p:nvPr/>
        </p:nvPicPr>
        <p:blipFill rotWithShape="1">
          <a:blip r:embed="rId4"/>
          <a:srcRect l="12349" t="19208" r="13944" b="65921"/>
          <a:stretch/>
        </p:blipFill>
        <p:spPr>
          <a:xfrm>
            <a:off x="362607" y="3104873"/>
            <a:ext cx="8986345" cy="1450429"/>
          </a:xfrm>
          <a:prstGeom prst="rect">
            <a:avLst/>
          </a:prstGeom>
        </p:spPr>
      </p:pic>
      <p:pic>
        <p:nvPicPr>
          <p:cNvPr id="6" name="Picture 5"/>
          <p:cNvPicPr>
            <a:picLocks noChangeAspect="1"/>
          </p:cNvPicPr>
          <p:nvPr/>
        </p:nvPicPr>
        <p:blipFill rotWithShape="1">
          <a:blip r:embed="rId5"/>
          <a:srcRect l="27349" t="36180" r="29720" b="53799"/>
          <a:stretch/>
        </p:blipFill>
        <p:spPr>
          <a:xfrm>
            <a:off x="4185146" y="2049049"/>
            <a:ext cx="5234153" cy="977462"/>
          </a:xfrm>
          <a:prstGeom prst="rect">
            <a:avLst/>
          </a:prstGeom>
        </p:spPr>
      </p:pic>
      <p:pic>
        <p:nvPicPr>
          <p:cNvPr id="10" name="Picture 9"/>
          <p:cNvPicPr>
            <a:picLocks noChangeAspect="1"/>
          </p:cNvPicPr>
          <p:nvPr/>
        </p:nvPicPr>
        <p:blipFill rotWithShape="1">
          <a:blip r:embed="rId6"/>
          <a:srcRect l="6272" t="31654" r="47952" b="58163"/>
          <a:stretch/>
        </p:blipFill>
        <p:spPr>
          <a:xfrm>
            <a:off x="140867" y="3991571"/>
            <a:ext cx="5580993" cy="993227"/>
          </a:xfrm>
          <a:prstGeom prst="rect">
            <a:avLst/>
          </a:prstGeom>
        </p:spPr>
      </p:pic>
      <p:pic>
        <p:nvPicPr>
          <p:cNvPr id="13" name="Picture 4"/>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6169" t="41031" r="57532" b="42167"/>
          <a:stretch/>
        </p:blipFill>
        <p:spPr bwMode="auto">
          <a:xfrm>
            <a:off x="6543714" y="3991571"/>
            <a:ext cx="3206338" cy="16387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11"/>
          <p:cNvPicPr>
            <a:picLocks noChangeAspect="1"/>
          </p:cNvPicPr>
          <p:nvPr/>
        </p:nvPicPr>
        <p:blipFill rotWithShape="1">
          <a:blip r:embed="rId8"/>
          <a:srcRect l="9634" t="39736" r="40194" b="48303"/>
          <a:stretch/>
        </p:blipFill>
        <p:spPr>
          <a:xfrm>
            <a:off x="283782" y="4941554"/>
            <a:ext cx="6117021" cy="1166648"/>
          </a:xfrm>
          <a:prstGeom prst="rect">
            <a:avLst/>
          </a:prstGeom>
        </p:spPr>
      </p:pic>
      <p:pic>
        <p:nvPicPr>
          <p:cNvPr id="7" name="Picture 6"/>
          <p:cNvPicPr>
            <a:picLocks noChangeAspect="1"/>
          </p:cNvPicPr>
          <p:nvPr/>
        </p:nvPicPr>
        <p:blipFill rotWithShape="1">
          <a:blip r:embed="rId9"/>
          <a:srcRect l="13124" t="35857" r="43945" b="58971"/>
          <a:stretch/>
        </p:blipFill>
        <p:spPr>
          <a:xfrm>
            <a:off x="4185148" y="5603704"/>
            <a:ext cx="5234152" cy="504498"/>
          </a:xfrm>
          <a:prstGeom prst="rect">
            <a:avLst/>
          </a:prstGeom>
        </p:spPr>
      </p:pic>
      <p:pic>
        <p:nvPicPr>
          <p:cNvPr id="8" name="Picture 7"/>
          <p:cNvPicPr>
            <a:picLocks noChangeAspect="1"/>
          </p:cNvPicPr>
          <p:nvPr/>
        </p:nvPicPr>
        <p:blipFill rotWithShape="1">
          <a:blip r:embed="rId10"/>
          <a:srcRect l="10797" t="36503" r="25194" b="41029"/>
          <a:stretch/>
        </p:blipFill>
        <p:spPr>
          <a:xfrm>
            <a:off x="1946125" y="1046535"/>
            <a:ext cx="7803931" cy="2191408"/>
          </a:xfrm>
          <a:prstGeom prst="rect">
            <a:avLst/>
          </a:prstGeom>
        </p:spPr>
      </p:pic>
      <p:pic>
        <p:nvPicPr>
          <p:cNvPr id="11" name="Picture 10"/>
          <p:cNvPicPr>
            <a:picLocks noChangeAspect="1"/>
          </p:cNvPicPr>
          <p:nvPr/>
        </p:nvPicPr>
        <p:blipFill rotWithShape="1">
          <a:blip r:embed="rId11"/>
          <a:srcRect l="10927" t="38281" r="39547" b="54122"/>
          <a:stretch/>
        </p:blipFill>
        <p:spPr>
          <a:xfrm>
            <a:off x="2572410" y="3499015"/>
            <a:ext cx="6038193" cy="740979"/>
          </a:xfrm>
          <a:prstGeom prst="rect">
            <a:avLst/>
          </a:prstGeom>
        </p:spPr>
      </p:pic>
    </p:spTree>
    <p:extLst>
      <p:ext uri="{BB962C8B-B14F-4D97-AF65-F5344CB8AC3E}">
        <p14:creationId xmlns:p14="http://schemas.microsoft.com/office/powerpoint/2010/main" xmlns="" val="916019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45477"/>
            <a:ext cx="8915400" cy="4880688"/>
          </a:xfrm>
        </p:spPr>
        <p:txBody>
          <a:bodyPr/>
          <a:lstStyle/>
          <a:p>
            <a:r>
              <a:rPr lang="en-US" b="0" dirty="0" smtClean="0"/>
              <a:t>GAMP5 is no help</a:t>
            </a:r>
          </a:p>
          <a:p>
            <a:pPr lvl="1"/>
            <a:r>
              <a:rPr lang="en-US" dirty="0" smtClean="0"/>
              <a:t>Some of the GPGs have a little information particularly the Testing GPG. </a:t>
            </a:r>
            <a:endParaRPr lang="en-US" b="0" dirty="0" smtClean="0"/>
          </a:p>
          <a:p>
            <a:r>
              <a:rPr lang="en-US" b="0" dirty="0" smtClean="0"/>
              <a:t>ICH – nothing</a:t>
            </a:r>
          </a:p>
          <a:p>
            <a:r>
              <a:rPr lang="en-US" b="0" dirty="0" smtClean="0"/>
              <a:t>FDA guidance – nothing and no rules that apply to cloud computing.</a:t>
            </a:r>
          </a:p>
          <a:p>
            <a:r>
              <a:rPr lang="en-US" b="0" dirty="0" smtClean="0"/>
              <a:t>ITIL, COBIT, PIC/S etc. not much </a:t>
            </a:r>
          </a:p>
          <a:p>
            <a:pPr marL="0" indent="0">
              <a:buNone/>
            </a:pPr>
            <a:endParaRPr lang="en-US" b="0" dirty="0"/>
          </a:p>
          <a:p>
            <a:pPr marL="0" indent="0">
              <a:buNone/>
            </a:pPr>
            <a:r>
              <a:rPr lang="en-US" b="0" dirty="0" smtClean="0"/>
              <a:t>There is very little “official” guidance</a:t>
            </a:r>
          </a:p>
          <a:p>
            <a:pPr marL="0" indent="0">
              <a:buNone/>
            </a:pPr>
            <a:endParaRPr lang="en-US" sz="2400" b="0" dirty="0" smtClean="0"/>
          </a:p>
        </p:txBody>
      </p:sp>
      <p:sp>
        <p:nvSpPr>
          <p:cNvPr id="5" name="TextBox 4"/>
          <p:cNvSpPr txBox="1"/>
          <p:nvPr/>
        </p:nvSpPr>
        <p:spPr>
          <a:xfrm>
            <a:off x="381000" y="152401"/>
            <a:ext cx="95250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Guidance</a:t>
            </a:r>
            <a:endParaRPr lang="en-US" sz="36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71949" y="0"/>
            <a:ext cx="1824750" cy="1910286"/>
          </a:xfrm>
          <a:prstGeom prst="rect">
            <a:avLst/>
          </a:prstGeom>
        </p:spPr>
      </p:pic>
    </p:spTree>
    <p:extLst>
      <p:ext uri="{BB962C8B-B14F-4D97-AF65-F5344CB8AC3E}">
        <p14:creationId xmlns:p14="http://schemas.microsoft.com/office/powerpoint/2010/main" xmlns="" val="2190358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52401"/>
            <a:ext cx="95250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Quotes from LS companies. </a:t>
            </a:r>
            <a:endParaRPr lang="en-US" sz="3600" b="1" dirty="0">
              <a:solidFill>
                <a:schemeClr val="bg1"/>
              </a:solidFill>
              <a:latin typeface="Arial" pitchFamily="34" charset="0"/>
              <a:cs typeface="Arial" pitchFamily="34" charset="0"/>
            </a:endParaRPr>
          </a:p>
        </p:txBody>
      </p:sp>
      <p:sp>
        <p:nvSpPr>
          <p:cNvPr id="12" name="Title 6"/>
          <p:cNvSpPr>
            <a:spLocks noGrp="1"/>
          </p:cNvSpPr>
          <p:nvPr>
            <p:ph type="title"/>
          </p:nvPr>
        </p:nvSpPr>
        <p:spPr>
          <a:xfrm>
            <a:off x="457200" y="1070514"/>
            <a:ext cx="8839201" cy="1143000"/>
          </a:xfrm>
        </p:spPr>
        <p:txBody>
          <a:bodyPr>
            <a:normAutofit fontScale="90000"/>
          </a:bodyPr>
          <a:lstStyle/>
          <a:p>
            <a:pPr algn="l"/>
            <a:r>
              <a:rPr lang="en-US" sz="3600" b="0" dirty="0" smtClean="0">
                <a:solidFill>
                  <a:schemeClr val="tx1"/>
                </a:solidFill>
                <a:latin typeface="+mj-lt"/>
                <a:cs typeface="+mj-cs"/>
              </a:rPr>
              <a:t>“</a:t>
            </a:r>
            <a:r>
              <a:rPr lang="en-US" sz="3100" b="0" dirty="0">
                <a:solidFill>
                  <a:schemeClr val="tx1">
                    <a:lumMod val="75000"/>
                    <a:lumOff val="25000"/>
                  </a:schemeClr>
                </a:solidFill>
                <a:ea typeface="+mn-ea"/>
              </a:rPr>
              <a:t>Cloud is by definition, difficult to pin down, so I don’t feel we can use it.”</a:t>
            </a:r>
            <a:r>
              <a:rPr lang="en-US" sz="3600" dirty="0"/>
              <a:t/>
            </a:r>
            <a:br>
              <a:rPr lang="en-US" sz="3600" dirty="0"/>
            </a:br>
            <a:r>
              <a:rPr lang="en-US" dirty="0" smtClean="0"/>
              <a:t/>
            </a:r>
            <a:br>
              <a:rPr lang="en-US" dirty="0" smtClean="0"/>
            </a:br>
            <a:r>
              <a:rPr lang="en-GB" sz="2700" i="1" dirty="0"/>
              <a:t/>
            </a:r>
            <a:br>
              <a:rPr lang="en-GB" sz="2700" i="1" dirty="0"/>
            </a:br>
            <a:r>
              <a:rPr lang="en-US" dirty="0" smtClean="0"/>
              <a:t/>
            </a:r>
            <a:br>
              <a:rPr lang="en-US" dirty="0" smtClean="0"/>
            </a:br>
            <a:endParaRPr lang="en-US" dirty="0"/>
          </a:p>
        </p:txBody>
      </p:sp>
      <p:sp>
        <p:nvSpPr>
          <p:cNvPr id="16" name="Title 6"/>
          <p:cNvSpPr txBox="1">
            <a:spLocks/>
          </p:cNvSpPr>
          <p:nvPr/>
        </p:nvSpPr>
        <p:spPr>
          <a:xfrm>
            <a:off x="457200" y="2079516"/>
            <a:ext cx="8839201" cy="805583"/>
          </a:xfrm>
          <a:prstGeom prst="rect">
            <a:avLst/>
          </a:prstGeom>
        </p:spPr>
        <p:txBody>
          <a:bodyPr>
            <a:noAutofit/>
          </a:bodyPr>
          <a:lstStyle>
            <a:lvl1pPr algn="l" defTabSz="457197" rtl="0" eaLnBrk="1" latinLnBrk="0" hangingPunct="1">
              <a:spcBef>
                <a:spcPct val="0"/>
              </a:spcBef>
              <a:buNone/>
              <a:defRPr sz="4000" b="1" kern="1200">
                <a:solidFill>
                  <a:srgbClr val="00B0F0"/>
                </a:solidFill>
                <a:latin typeface="Arial" pitchFamily="34" charset="0"/>
                <a:ea typeface="+mj-ea"/>
                <a:cs typeface="Arial" pitchFamily="34" charset="0"/>
              </a:defRPr>
            </a:lvl1pPr>
          </a:lstStyle>
          <a:p>
            <a:r>
              <a:rPr lang="en-US" sz="3200" b="0" dirty="0" smtClean="0">
                <a:solidFill>
                  <a:schemeClr val="tx1"/>
                </a:solidFill>
                <a:latin typeface="+mj-lt"/>
                <a:cs typeface="+mj-cs"/>
              </a:rPr>
              <a:t>“</a:t>
            </a:r>
            <a:r>
              <a:rPr lang="en-US" sz="2800" b="0" dirty="0">
                <a:solidFill>
                  <a:schemeClr val="tx1">
                    <a:lumMod val="75000"/>
                    <a:lumOff val="25000"/>
                  </a:schemeClr>
                </a:solidFill>
                <a:ea typeface="+mn-ea"/>
              </a:rPr>
              <a:t>It’s impossible to Validate a cloud system .”</a:t>
            </a:r>
            <a:r>
              <a:rPr lang="en-US" sz="3200" dirty="0" smtClean="0">
                <a:latin typeface="+mj-lt"/>
              </a:rPr>
              <a:t/>
            </a:r>
            <a:br>
              <a:rPr lang="en-US" sz="3200" dirty="0" smtClean="0">
                <a:latin typeface="+mj-lt"/>
              </a:rPr>
            </a:br>
            <a:r>
              <a:rPr lang="en-US" sz="3200" dirty="0" smtClean="0">
                <a:latin typeface="+mj-lt"/>
              </a:rPr>
              <a:t/>
            </a:r>
            <a:br>
              <a:rPr lang="en-US" sz="3200" dirty="0" smtClean="0">
                <a:latin typeface="+mj-lt"/>
              </a:rPr>
            </a:br>
            <a:r>
              <a:rPr lang="en-GB" sz="3200" i="1" dirty="0" smtClean="0">
                <a:latin typeface="+mj-lt"/>
              </a:rPr>
              <a:t/>
            </a:r>
            <a:br>
              <a:rPr lang="en-GB" sz="3200" i="1" dirty="0" smtClean="0">
                <a:latin typeface="+mj-lt"/>
              </a:rPr>
            </a:br>
            <a:r>
              <a:rPr lang="en-US" sz="3200" dirty="0" smtClean="0">
                <a:latin typeface="+mj-lt"/>
              </a:rPr>
              <a:t/>
            </a:r>
            <a:br>
              <a:rPr lang="en-US" sz="3200" dirty="0" smtClean="0">
                <a:latin typeface="+mj-lt"/>
              </a:rPr>
            </a:br>
            <a:endParaRPr lang="en-US" sz="3200" dirty="0">
              <a:latin typeface="+mj-lt"/>
            </a:endParaRPr>
          </a:p>
        </p:txBody>
      </p:sp>
      <p:sp>
        <p:nvSpPr>
          <p:cNvPr id="17" name="Title 6"/>
          <p:cNvSpPr txBox="1">
            <a:spLocks/>
          </p:cNvSpPr>
          <p:nvPr/>
        </p:nvSpPr>
        <p:spPr>
          <a:xfrm>
            <a:off x="467705" y="2831006"/>
            <a:ext cx="8839201" cy="805583"/>
          </a:xfrm>
          <a:prstGeom prst="rect">
            <a:avLst/>
          </a:prstGeom>
        </p:spPr>
        <p:txBody>
          <a:bodyPr>
            <a:noAutofit/>
          </a:bodyPr>
          <a:lstStyle>
            <a:lvl1pPr algn="l" defTabSz="457197" rtl="0" eaLnBrk="1" latinLnBrk="0" hangingPunct="1">
              <a:spcBef>
                <a:spcPct val="0"/>
              </a:spcBef>
              <a:buNone/>
              <a:defRPr sz="4000" b="1" kern="1200">
                <a:solidFill>
                  <a:srgbClr val="00B0F0"/>
                </a:solidFill>
                <a:latin typeface="Arial" pitchFamily="34" charset="0"/>
                <a:ea typeface="+mj-ea"/>
                <a:cs typeface="Arial" pitchFamily="34" charset="0"/>
              </a:defRPr>
            </a:lvl1pPr>
          </a:lstStyle>
          <a:p>
            <a:r>
              <a:rPr lang="en-US" sz="3200" b="0" dirty="0" smtClean="0">
                <a:solidFill>
                  <a:schemeClr val="tx1"/>
                </a:solidFill>
                <a:latin typeface="+mj-lt"/>
                <a:cs typeface="+mj-cs"/>
              </a:rPr>
              <a:t>“</a:t>
            </a:r>
            <a:r>
              <a:rPr lang="en-US" sz="2800" b="0" dirty="0">
                <a:solidFill>
                  <a:schemeClr val="tx1">
                    <a:lumMod val="75000"/>
                    <a:lumOff val="25000"/>
                  </a:schemeClr>
                </a:solidFill>
                <a:ea typeface="+mn-ea"/>
              </a:rPr>
              <a:t>How can I have confidence in something that is so hard to control?</a:t>
            </a:r>
            <a:r>
              <a:rPr lang="en-US" sz="3200" dirty="0" smtClean="0">
                <a:latin typeface="+mj-lt"/>
              </a:rPr>
              <a:t/>
            </a:r>
            <a:br>
              <a:rPr lang="en-US" sz="3200" dirty="0" smtClean="0">
                <a:latin typeface="+mj-lt"/>
              </a:rPr>
            </a:br>
            <a:r>
              <a:rPr lang="en-US" sz="3200" dirty="0" smtClean="0">
                <a:latin typeface="+mj-lt"/>
              </a:rPr>
              <a:t/>
            </a:r>
            <a:br>
              <a:rPr lang="en-US" sz="3200" dirty="0" smtClean="0">
                <a:latin typeface="+mj-lt"/>
              </a:rPr>
            </a:br>
            <a:r>
              <a:rPr lang="en-GB" sz="3200" i="1" dirty="0" smtClean="0">
                <a:latin typeface="+mj-lt"/>
              </a:rPr>
              <a:t/>
            </a:r>
            <a:br>
              <a:rPr lang="en-GB" sz="3200" i="1" dirty="0" smtClean="0">
                <a:latin typeface="+mj-lt"/>
              </a:rPr>
            </a:br>
            <a:r>
              <a:rPr lang="en-US" sz="3200" dirty="0" smtClean="0">
                <a:latin typeface="+mj-lt"/>
              </a:rPr>
              <a:t/>
            </a:r>
            <a:br>
              <a:rPr lang="en-US" sz="3200" dirty="0" smtClean="0">
                <a:latin typeface="+mj-lt"/>
              </a:rPr>
            </a:br>
            <a:endParaRPr lang="en-US" sz="3200" dirty="0">
              <a:latin typeface="+mj-lt"/>
            </a:endParaRPr>
          </a:p>
        </p:txBody>
      </p:sp>
      <p:sp>
        <p:nvSpPr>
          <p:cNvPr id="18" name="Title 6"/>
          <p:cNvSpPr txBox="1">
            <a:spLocks/>
          </p:cNvSpPr>
          <p:nvPr/>
        </p:nvSpPr>
        <p:spPr>
          <a:xfrm>
            <a:off x="462452" y="3913566"/>
            <a:ext cx="8839201" cy="1003801"/>
          </a:xfrm>
          <a:prstGeom prst="rect">
            <a:avLst/>
          </a:prstGeom>
        </p:spPr>
        <p:txBody>
          <a:bodyPr>
            <a:noAutofit/>
          </a:bodyPr>
          <a:lstStyle>
            <a:lvl1pPr algn="l" defTabSz="457197" rtl="0" eaLnBrk="1" latinLnBrk="0" hangingPunct="1">
              <a:spcBef>
                <a:spcPct val="0"/>
              </a:spcBef>
              <a:buNone/>
              <a:defRPr sz="4000" b="1" kern="1200">
                <a:solidFill>
                  <a:srgbClr val="00B0F0"/>
                </a:solidFill>
                <a:latin typeface="Arial" pitchFamily="34" charset="0"/>
                <a:ea typeface="+mj-ea"/>
                <a:cs typeface="Arial" pitchFamily="34" charset="0"/>
              </a:defRPr>
            </a:lvl1pPr>
          </a:lstStyle>
          <a:p>
            <a:r>
              <a:rPr lang="en-US" sz="2800" b="0" dirty="0">
                <a:solidFill>
                  <a:schemeClr val="tx1">
                    <a:lumMod val="75000"/>
                    <a:lumOff val="25000"/>
                  </a:schemeClr>
                </a:solidFill>
                <a:ea typeface="+mn-ea"/>
              </a:rPr>
              <a:t>“I’m not handing my ability to maintain my systems in a state of compliance over to a third party.” </a:t>
            </a:r>
            <a:r>
              <a:rPr lang="en-US" sz="3200" dirty="0" smtClean="0">
                <a:latin typeface="+mj-lt"/>
              </a:rPr>
              <a:t/>
            </a:r>
            <a:br>
              <a:rPr lang="en-US" sz="3200" dirty="0" smtClean="0">
                <a:latin typeface="+mj-lt"/>
              </a:rPr>
            </a:br>
            <a:r>
              <a:rPr lang="en-US" sz="3200" dirty="0" smtClean="0">
                <a:latin typeface="+mj-lt"/>
              </a:rPr>
              <a:t/>
            </a:r>
            <a:br>
              <a:rPr lang="en-US" sz="3200" dirty="0" smtClean="0">
                <a:latin typeface="+mj-lt"/>
              </a:rPr>
            </a:br>
            <a:r>
              <a:rPr lang="en-GB" sz="3200" i="1" dirty="0" smtClean="0">
                <a:latin typeface="+mj-lt"/>
              </a:rPr>
              <a:t/>
            </a:r>
            <a:br>
              <a:rPr lang="en-GB" sz="3200" i="1" dirty="0" smtClean="0">
                <a:latin typeface="+mj-lt"/>
              </a:rPr>
            </a:br>
            <a:r>
              <a:rPr lang="en-US" sz="3200" dirty="0" smtClean="0">
                <a:latin typeface="+mj-lt"/>
              </a:rPr>
              <a:t/>
            </a:r>
            <a:br>
              <a:rPr lang="en-US" sz="3200" dirty="0" smtClean="0">
                <a:latin typeface="+mj-lt"/>
              </a:rPr>
            </a:br>
            <a:endParaRPr lang="en-US" sz="3200" dirty="0">
              <a:latin typeface="+mj-lt"/>
            </a:endParaRPr>
          </a:p>
        </p:txBody>
      </p:sp>
      <p:sp>
        <p:nvSpPr>
          <p:cNvPr id="19" name="Title 6"/>
          <p:cNvSpPr txBox="1">
            <a:spLocks/>
          </p:cNvSpPr>
          <p:nvPr/>
        </p:nvSpPr>
        <p:spPr>
          <a:xfrm>
            <a:off x="467705" y="5793379"/>
            <a:ext cx="8839201" cy="805583"/>
          </a:xfrm>
          <a:prstGeom prst="rect">
            <a:avLst/>
          </a:prstGeom>
        </p:spPr>
        <p:txBody>
          <a:bodyPr>
            <a:noAutofit/>
          </a:bodyPr>
          <a:lstStyle>
            <a:lvl1pPr algn="l" defTabSz="457197" rtl="0" eaLnBrk="1" latinLnBrk="0" hangingPunct="1">
              <a:spcBef>
                <a:spcPct val="0"/>
              </a:spcBef>
              <a:buNone/>
              <a:defRPr sz="4000" b="1" kern="1200">
                <a:solidFill>
                  <a:srgbClr val="00B0F0"/>
                </a:solidFill>
                <a:latin typeface="Arial" pitchFamily="34" charset="0"/>
                <a:ea typeface="+mj-ea"/>
                <a:cs typeface="Arial" pitchFamily="34" charset="0"/>
              </a:defRPr>
            </a:lvl1pPr>
          </a:lstStyle>
          <a:p>
            <a:r>
              <a:rPr lang="en-US" sz="2800" b="0" dirty="0">
                <a:solidFill>
                  <a:schemeClr val="tx1">
                    <a:lumMod val="75000"/>
                    <a:lumOff val="25000"/>
                  </a:schemeClr>
                </a:solidFill>
                <a:ea typeface="+mn-ea"/>
              </a:rPr>
              <a:t>“Where is this damn cloud anyway?.” </a:t>
            </a:r>
            <a:r>
              <a:rPr lang="en-US" sz="3200" dirty="0" smtClean="0">
                <a:latin typeface="+mj-lt"/>
              </a:rPr>
              <a:t/>
            </a:r>
            <a:br>
              <a:rPr lang="en-US" sz="3200" dirty="0" smtClean="0">
                <a:latin typeface="+mj-lt"/>
              </a:rPr>
            </a:br>
            <a:r>
              <a:rPr lang="en-US" sz="3200" dirty="0" smtClean="0">
                <a:latin typeface="+mj-lt"/>
              </a:rPr>
              <a:t/>
            </a:r>
            <a:br>
              <a:rPr lang="en-US" sz="3200" dirty="0" smtClean="0">
                <a:latin typeface="+mj-lt"/>
              </a:rPr>
            </a:br>
            <a:r>
              <a:rPr lang="en-GB" sz="3200" i="1" dirty="0" smtClean="0">
                <a:latin typeface="+mj-lt"/>
              </a:rPr>
              <a:t/>
            </a:r>
            <a:br>
              <a:rPr lang="en-GB" sz="3200" i="1" dirty="0" smtClean="0">
                <a:latin typeface="+mj-lt"/>
              </a:rPr>
            </a:br>
            <a:r>
              <a:rPr lang="en-US" sz="3200" dirty="0" smtClean="0">
                <a:latin typeface="+mj-lt"/>
              </a:rPr>
              <a:t/>
            </a:r>
            <a:br>
              <a:rPr lang="en-US" sz="3200" dirty="0" smtClean="0">
                <a:latin typeface="+mj-lt"/>
              </a:rPr>
            </a:br>
            <a:endParaRPr lang="en-US" sz="3200" dirty="0">
              <a:latin typeface="+mj-lt"/>
            </a:endParaRPr>
          </a:p>
        </p:txBody>
      </p:sp>
      <p:sp>
        <p:nvSpPr>
          <p:cNvPr id="20" name="Title 6"/>
          <p:cNvSpPr txBox="1">
            <a:spLocks/>
          </p:cNvSpPr>
          <p:nvPr/>
        </p:nvSpPr>
        <p:spPr>
          <a:xfrm>
            <a:off x="441428" y="4964610"/>
            <a:ext cx="8839201" cy="1003801"/>
          </a:xfrm>
          <a:prstGeom prst="rect">
            <a:avLst/>
          </a:prstGeom>
        </p:spPr>
        <p:txBody>
          <a:bodyPr>
            <a:noAutofit/>
          </a:bodyPr>
          <a:lstStyle>
            <a:lvl1pPr algn="l" defTabSz="457197" rtl="0" eaLnBrk="1" latinLnBrk="0" hangingPunct="1">
              <a:spcBef>
                <a:spcPct val="0"/>
              </a:spcBef>
              <a:buNone/>
              <a:defRPr sz="4000" b="1" kern="1200">
                <a:solidFill>
                  <a:srgbClr val="00B0F0"/>
                </a:solidFill>
                <a:latin typeface="Arial" pitchFamily="34" charset="0"/>
                <a:ea typeface="+mj-ea"/>
                <a:cs typeface="Arial" pitchFamily="34" charset="0"/>
              </a:defRPr>
            </a:lvl1pPr>
          </a:lstStyle>
          <a:p>
            <a:r>
              <a:rPr lang="en-US" sz="2800" b="0" dirty="0" smtClean="0">
                <a:solidFill>
                  <a:schemeClr val="tx1">
                    <a:lumMod val="75000"/>
                    <a:lumOff val="25000"/>
                  </a:schemeClr>
                </a:solidFill>
                <a:ea typeface="+mn-ea"/>
              </a:rPr>
              <a:t>“How do I qualify Infrastructure that I can’t even touch?</a:t>
            </a:r>
            <a:r>
              <a:rPr lang="en-US" sz="3200" dirty="0" smtClean="0">
                <a:latin typeface="+mj-lt"/>
              </a:rPr>
              <a:t/>
            </a:r>
            <a:br>
              <a:rPr lang="en-US" sz="3200" dirty="0" smtClean="0">
                <a:latin typeface="+mj-lt"/>
              </a:rPr>
            </a:br>
            <a:r>
              <a:rPr lang="en-US" sz="3200" dirty="0" smtClean="0">
                <a:latin typeface="+mj-lt"/>
              </a:rPr>
              <a:t/>
            </a:r>
            <a:br>
              <a:rPr lang="en-US" sz="3200" dirty="0" smtClean="0">
                <a:latin typeface="+mj-lt"/>
              </a:rPr>
            </a:br>
            <a:r>
              <a:rPr lang="en-GB" sz="3200" i="1" dirty="0" smtClean="0">
                <a:latin typeface="+mj-lt"/>
              </a:rPr>
              <a:t/>
            </a:r>
            <a:br>
              <a:rPr lang="en-GB" sz="3200" i="1" dirty="0" smtClean="0">
                <a:latin typeface="+mj-lt"/>
              </a:rPr>
            </a:br>
            <a:r>
              <a:rPr lang="en-US" sz="3200" dirty="0" smtClean="0">
                <a:latin typeface="+mj-lt"/>
              </a:rPr>
              <a:t/>
            </a:r>
            <a:br>
              <a:rPr lang="en-US" sz="3200" dirty="0" smtClean="0">
                <a:latin typeface="+mj-lt"/>
              </a:rPr>
            </a:br>
            <a:endParaRPr lang="en-US" sz="32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77431" y="1420984"/>
            <a:ext cx="1828571" cy="1828571"/>
          </a:xfrm>
          <a:prstGeom prst="rect">
            <a:avLst/>
          </a:prstGeom>
        </p:spPr>
      </p:pic>
    </p:spTree>
    <p:extLst>
      <p:ext uri="{BB962C8B-B14F-4D97-AF65-F5344CB8AC3E}">
        <p14:creationId xmlns:p14="http://schemas.microsoft.com/office/powerpoint/2010/main" xmlns="" val="3792617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45477"/>
            <a:ext cx="8915400" cy="4880688"/>
          </a:xfrm>
        </p:spPr>
        <p:txBody>
          <a:bodyPr/>
          <a:lstStyle/>
          <a:p>
            <a:pPr marL="0" indent="0">
              <a:buNone/>
            </a:pPr>
            <a:r>
              <a:rPr lang="en-US" sz="2800" b="0" dirty="0"/>
              <a:t>According to a Citrix Survey 95% of people that claim they are not using cloud computing are actually doing so. With such things </a:t>
            </a:r>
            <a:r>
              <a:rPr lang="en-US" sz="2800" b="0" dirty="0" smtClean="0"/>
              <a:t>as</a:t>
            </a:r>
          </a:p>
          <a:p>
            <a:r>
              <a:rPr lang="en-US" sz="2400" b="0" dirty="0" smtClean="0"/>
              <a:t>Online Banking</a:t>
            </a:r>
          </a:p>
          <a:p>
            <a:r>
              <a:rPr lang="en-US" sz="2400" b="0" dirty="0" smtClean="0"/>
              <a:t>Social Networking</a:t>
            </a:r>
          </a:p>
          <a:p>
            <a:r>
              <a:rPr lang="en-US" sz="2400" b="0" dirty="0" smtClean="0"/>
              <a:t>Storing personal photos</a:t>
            </a:r>
          </a:p>
          <a:p>
            <a:r>
              <a:rPr lang="en-US" sz="2400" b="0" dirty="0" smtClean="0"/>
              <a:t>Almost all online mail is now cloud-based</a:t>
            </a:r>
          </a:p>
          <a:p>
            <a:pPr lvl="1"/>
            <a:r>
              <a:rPr lang="en-US" sz="2000" dirty="0" smtClean="0"/>
              <a:t>Office 365</a:t>
            </a:r>
          </a:p>
          <a:p>
            <a:pPr lvl="1"/>
            <a:r>
              <a:rPr lang="en-US" sz="2000" b="0" dirty="0" smtClean="0"/>
              <a:t>Gmail</a:t>
            </a:r>
          </a:p>
          <a:p>
            <a:pPr lvl="1"/>
            <a:r>
              <a:rPr lang="en-US" sz="2000" dirty="0" smtClean="0"/>
              <a:t>Yahoo Mail </a:t>
            </a:r>
          </a:p>
          <a:p>
            <a:r>
              <a:rPr lang="en-US" sz="2400" b="0" dirty="0" smtClean="0"/>
              <a:t>Remember Outlook Express….?</a:t>
            </a:r>
          </a:p>
          <a:p>
            <a:endParaRPr lang="en-US" sz="2400" b="0" dirty="0" smtClean="0"/>
          </a:p>
        </p:txBody>
      </p:sp>
      <p:sp>
        <p:nvSpPr>
          <p:cNvPr id="5" name="TextBox 4"/>
          <p:cNvSpPr txBox="1"/>
          <p:nvPr/>
        </p:nvSpPr>
        <p:spPr>
          <a:xfrm>
            <a:off x="381000" y="152401"/>
            <a:ext cx="9525000" cy="646331"/>
          </a:xfrm>
          <a:prstGeom prst="rect">
            <a:avLst/>
          </a:prstGeom>
          <a:noFill/>
        </p:spPr>
        <p:txBody>
          <a:bodyPr wrap="square" rtlCol="0">
            <a:spAutoFit/>
          </a:bodyPr>
          <a:lstStyle/>
          <a:p>
            <a:r>
              <a:rPr lang="en-US" sz="3600" b="1" dirty="0" smtClean="0">
                <a:solidFill>
                  <a:schemeClr val="bg1"/>
                </a:solidFill>
                <a:latin typeface="Arial" pitchFamily="34" charset="0"/>
                <a:cs typeface="Arial" pitchFamily="34" charset="0"/>
              </a:rPr>
              <a:t>I don’t use the cloud at all... </a:t>
            </a:r>
            <a:endParaRPr lang="en-US" sz="3600" b="1" dirty="0">
              <a:solidFill>
                <a:schemeClr val="bg1"/>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34195" y="2780733"/>
            <a:ext cx="2471808" cy="3460531"/>
          </a:xfrm>
          <a:prstGeom prst="rect">
            <a:avLst/>
          </a:prstGeom>
        </p:spPr>
      </p:pic>
    </p:spTree>
    <p:extLst>
      <p:ext uri="{BB962C8B-B14F-4D97-AF65-F5344CB8AC3E}">
        <p14:creationId xmlns:p14="http://schemas.microsoft.com/office/powerpoint/2010/main" xmlns="" val="371802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iscellaneous">
  <a:themeElements>
    <a:clrScheme name="Business &amp; Decision 2">
      <a:dk1>
        <a:srgbClr val="092D3E"/>
      </a:dk1>
      <a:lt1>
        <a:sysClr val="window" lastClr="FFFFFF"/>
      </a:lt1>
      <a:dk2>
        <a:srgbClr val="1C1C1B"/>
      </a:dk2>
      <a:lt2>
        <a:srgbClr val="EEECE1"/>
      </a:lt2>
      <a:accent1>
        <a:srgbClr val="F19232"/>
      </a:accent1>
      <a:accent2>
        <a:srgbClr val="90BF4D"/>
      </a:accent2>
      <a:accent3>
        <a:srgbClr val="092D3E"/>
      </a:accent3>
      <a:accent4>
        <a:srgbClr val="36A9E0"/>
      </a:accent4>
      <a:accent5>
        <a:srgbClr val="D82B4C"/>
      </a:accent5>
      <a:accent6>
        <a:srgbClr val="42338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ange">
  <a:themeElements>
    <a:clrScheme name="Business &amp; Decision 2">
      <a:dk1>
        <a:srgbClr val="092D3E"/>
      </a:dk1>
      <a:lt1>
        <a:sysClr val="window" lastClr="FFFFFF"/>
      </a:lt1>
      <a:dk2>
        <a:srgbClr val="1C1C1B"/>
      </a:dk2>
      <a:lt2>
        <a:srgbClr val="EEECE1"/>
      </a:lt2>
      <a:accent1>
        <a:srgbClr val="F19232"/>
      </a:accent1>
      <a:accent2>
        <a:srgbClr val="90BF4D"/>
      </a:accent2>
      <a:accent3>
        <a:srgbClr val="092D3E"/>
      </a:accent3>
      <a:accent4>
        <a:srgbClr val="36A9E0"/>
      </a:accent4>
      <a:accent5>
        <a:srgbClr val="D82B4C"/>
      </a:accent5>
      <a:accent6>
        <a:srgbClr val="42338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een">
  <a:themeElements>
    <a:clrScheme name="Business &amp; Decision 2">
      <a:dk1>
        <a:srgbClr val="092D3E"/>
      </a:dk1>
      <a:lt1>
        <a:sysClr val="window" lastClr="FFFFFF"/>
      </a:lt1>
      <a:dk2>
        <a:srgbClr val="1C1C1B"/>
      </a:dk2>
      <a:lt2>
        <a:srgbClr val="EEECE1"/>
      </a:lt2>
      <a:accent1>
        <a:srgbClr val="F19232"/>
      </a:accent1>
      <a:accent2>
        <a:srgbClr val="90BF4D"/>
      </a:accent2>
      <a:accent3>
        <a:srgbClr val="092D3E"/>
      </a:accent3>
      <a:accent4>
        <a:srgbClr val="36A9E0"/>
      </a:accent4>
      <a:accent5>
        <a:srgbClr val="D82B4C"/>
      </a:accent5>
      <a:accent6>
        <a:srgbClr val="42338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ark Blue">
  <a:themeElements>
    <a:clrScheme name="Business &amp; Decision 2">
      <a:dk1>
        <a:srgbClr val="092D3E"/>
      </a:dk1>
      <a:lt1>
        <a:sysClr val="window" lastClr="FFFFFF"/>
      </a:lt1>
      <a:dk2>
        <a:srgbClr val="1C1C1B"/>
      </a:dk2>
      <a:lt2>
        <a:srgbClr val="EEECE1"/>
      </a:lt2>
      <a:accent1>
        <a:srgbClr val="F19232"/>
      </a:accent1>
      <a:accent2>
        <a:srgbClr val="90BF4D"/>
      </a:accent2>
      <a:accent3>
        <a:srgbClr val="092D3E"/>
      </a:accent3>
      <a:accent4>
        <a:srgbClr val="36A9E0"/>
      </a:accent4>
      <a:accent5>
        <a:srgbClr val="D82B4C"/>
      </a:accent5>
      <a:accent6>
        <a:srgbClr val="42338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ink">
  <a:themeElements>
    <a:clrScheme name="Business &amp; Decision 2">
      <a:dk1>
        <a:srgbClr val="092D3E"/>
      </a:dk1>
      <a:lt1>
        <a:sysClr val="window" lastClr="FFFFFF"/>
      </a:lt1>
      <a:dk2>
        <a:srgbClr val="1C1C1B"/>
      </a:dk2>
      <a:lt2>
        <a:srgbClr val="EEECE1"/>
      </a:lt2>
      <a:accent1>
        <a:srgbClr val="F19232"/>
      </a:accent1>
      <a:accent2>
        <a:srgbClr val="90BF4D"/>
      </a:accent2>
      <a:accent3>
        <a:srgbClr val="092D3E"/>
      </a:accent3>
      <a:accent4>
        <a:srgbClr val="36A9E0"/>
      </a:accent4>
      <a:accent5>
        <a:srgbClr val="D82B4C"/>
      </a:accent5>
      <a:accent6>
        <a:srgbClr val="42338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urple">
  <a:themeElements>
    <a:clrScheme name="Business &amp; Decision 2">
      <a:dk1>
        <a:srgbClr val="092D3E"/>
      </a:dk1>
      <a:lt1>
        <a:sysClr val="window" lastClr="FFFFFF"/>
      </a:lt1>
      <a:dk2>
        <a:srgbClr val="1C1C1B"/>
      </a:dk2>
      <a:lt2>
        <a:srgbClr val="EEECE1"/>
      </a:lt2>
      <a:accent1>
        <a:srgbClr val="F19232"/>
      </a:accent1>
      <a:accent2>
        <a:srgbClr val="90BF4D"/>
      </a:accent2>
      <a:accent3>
        <a:srgbClr val="092D3E"/>
      </a:accent3>
      <a:accent4>
        <a:srgbClr val="36A9E0"/>
      </a:accent4>
      <a:accent5>
        <a:srgbClr val="D82B4C"/>
      </a:accent5>
      <a:accent6>
        <a:srgbClr val="42338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29937</TotalTime>
  <Words>2806</Words>
  <Application>Microsoft Office PowerPoint</Application>
  <PresentationFormat>A4 Paper (210x297 mm)</PresentationFormat>
  <Paragraphs>276</Paragraphs>
  <Slides>25</Slides>
  <Notes>22</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Miscellaneous</vt:lpstr>
      <vt:lpstr>Orange</vt:lpstr>
      <vt:lpstr>Green</vt:lpstr>
      <vt:lpstr>Dark Blue</vt:lpstr>
      <vt:lpstr>Pink</vt:lpstr>
      <vt:lpstr>Purple</vt:lpstr>
      <vt:lpstr>Office テーマ</vt:lpstr>
      <vt:lpstr>About OMICS Group</vt:lpstr>
      <vt:lpstr>About OMICS Group Conferences</vt:lpstr>
      <vt:lpstr>Why are Life Sciences companies scared of “The Cloud”.  Regulatory Affairs Conference  Raleigh.  8Th September 2014.</vt:lpstr>
      <vt:lpstr>Slide 4</vt:lpstr>
      <vt:lpstr>But that doesn’t mean that it has to be impractically purist.    The slow uptake of Cloud system by Life  Sciences companies seems more  to be about issues that are theoretical rather than practical.   So what is everyone so afraid of?     </vt:lpstr>
      <vt:lpstr>Slide 6</vt:lpstr>
      <vt:lpstr>Slide 7</vt:lpstr>
      <vt:lpstr>“Cloud is by definition, difficult to pin down, so I don’t feel we can use it.”    </vt:lpstr>
      <vt:lpstr>Slide 9</vt:lpstr>
      <vt:lpstr>Slide 10</vt:lpstr>
      <vt:lpstr>Slide 11</vt:lpstr>
      <vt:lpstr>Slide 12</vt:lpstr>
      <vt:lpstr>Slide 13</vt:lpstr>
      <vt:lpstr>Slide 14</vt:lpstr>
      <vt:lpstr>Slide 15</vt:lpstr>
      <vt:lpstr>Slide 16</vt:lpstr>
      <vt:lpstr>Slide 17</vt:lpstr>
      <vt:lpstr>Slide 18</vt:lpstr>
      <vt:lpstr>What is Computerized System Validation?</vt:lpstr>
      <vt:lpstr>The traditional methodology depends on a “frozen” system, and its functions.   It’s necessary to move away from the idea that this is a fixed entity like a packaging machine that can be validated in the same way.  It a service, not an entity.   Similar changes in thinking have occurred before – e.g. GAMP4 to GAMP 5.  From IQ/OQ/PQ to a more flexible approach.   Possible time to start thinking things through from the start again .  Scary and hard work! </vt:lpstr>
      <vt:lpstr>Slide 21</vt:lpstr>
      <vt:lpstr>Slide 22</vt:lpstr>
      <vt:lpstr>Slide 23</vt:lpstr>
      <vt:lpstr>Slide 24</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la version d'évaluation de Office 2004</dc:creator>
  <cp:lastModifiedBy>Sindhu Musipatla</cp:lastModifiedBy>
  <cp:revision>1143</cp:revision>
  <cp:lastPrinted>2014-01-17T19:18:53Z</cp:lastPrinted>
  <dcterms:created xsi:type="dcterms:W3CDTF">2013-01-04T07:53:08Z</dcterms:created>
  <dcterms:modified xsi:type="dcterms:W3CDTF">2014-09-26T13:05:04Z</dcterms:modified>
</cp:coreProperties>
</file>