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44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Arif Kamal Khan</dc:creator>
  <cp:lastModifiedBy>Arif Kamal Khan</cp:lastModifiedBy>
  <cp:revision>1</cp:revision>
  <cp:lastPrinted>2014-12-17T07:11:01Z</cp:lastPrinted>
  <dcterms:created xsi:type="dcterms:W3CDTF">2006-08-16T00:00:00Z</dcterms:created>
  <dcterms:modified xsi:type="dcterms:W3CDTF">2014-12-17T07:11:21Z</dcterms:modified>
</cp:coreProperties>
</file>