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61" r:id="rId2"/>
    <p:sldId id="362" r:id="rId3"/>
    <p:sldId id="356" r:id="rId4"/>
    <p:sldId id="357" r:id="rId5"/>
    <p:sldId id="325" r:id="rId6"/>
    <p:sldId id="358" r:id="rId7"/>
    <p:sldId id="261" r:id="rId8"/>
    <p:sldId id="271" r:id="rId9"/>
    <p:sldId id="273" r:id="rId10"/>
    <p:sldId id="307" r:id="rId11"/>
    <p:sldId id="312" r:id="rId12"/>
    <p:sldId id="310" r:id="rId13"/>
    <p:sldId id="289" r:id="rId14"/>
    <p:sldId id="290" r:id="rId15"/>
    <p:sldId id="291" r:id="rId16"/>
    <p:sldId id="317" r:id="rId17"/>
    <p:sldId id="319" r:id="rId18"/>
    <p:sldId id="318" r:id="rId19"/>
    <p:sldId id="292" r:id="rId20"/>
    <p:sldId id="293" r:id="rId21"/>
    <p:sldId id="272" r:id="rId22"/>
    <p:sldId id="321" r:id="rId23"/>
    <p:sldId id="354" r:id="rId24"/>
    <p:sldId id="355" r:id="rId25"/>
    <p:sldId id="353" r:id="rId26"/>
    <p:sldId id="304" r:id="rId27"/>
    <p:sldId id="359" r:id="rId28"/>
    <p:sldId id="331" r:id="rId29"/>
    <p:sldId id="332" r:id="rId30"/>
    <p:sldId id="333" r:id="rId31"/>
    <p:sldId id="298" r:id="rId32"/>
    <p:sldId id="299" r:id="rId33"/>
    <p:sldId id="300" r:id="rId34"/>
    <p:sldId id="302" r:id="rId35"/>
    <p:sldId id="334" r:id="rId36"/>
    <p:sldId id="337" r:id="rId37"/>
    <p:sldId id="360" r:id="rId38"/>
    <p:sldId id="351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33"/>
    <a:srgbClr val="FFFFCC"/>
    <a:srgbClr val="FFFF99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2647" autoAdjust="0"/>
  </p:normalViewPr>
  <p:slideViewPr>
    <p:cSldViewPr>
      <p:cViewPr>
        <p:scale>
          <a:sx n="64" d="100"/>
          <a:sy n="64" d="100"/>
        </p:scale>
        <p:origin x="-105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2B435-C7FE-444C-85D2-EE1FA73046E0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AB77-935B-4BFA-87D4-1D18020DAE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01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6835CE82-646D-4A6F-AEE4-2248B69CF57C}" type="slidenum">
              <a:rPr lang="ja-JP" altLang="en-US" sz="1200" smtClean="0"/>
              <a:pPr eaLnBrk="1" hangingPunct="1"/>
              <a:t>1</a:t>
            </a:fld>
            <a:endParaRPr lang="ja-JP" alt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AA0427D4-2BE8-4346-9EAE-3F97AE69378F}" type="slidenum">
              <a:rPr lang="ja-JP" altLang="en-US" sz="1200" smtClean="0"/>
              <a:pPr eaLnBrk="1" hangingPunct="1"/>
              <a:t>16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3223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BEA8886D-84A3-40C3-8BB5-89B1527AD86D}" type="slidenum">
              <a:rPr lang="ja-JP" altLang="en-US" sz="1200" smtClean="0"/>
              <a:pPr eaLnBrk="1" hangingPunct="1"/>
              <a:t>17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3920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F7815539-0CC9-410F-8074-D93BB815B0F7}" type="slidenum">
              <a:rPr lang="ja-JP" altLang="en-US" sz="1200" smtClean="0"/>
              <a:pPr eaLnBrk="1" hangingPunct="1"/>
              <a:t>18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4114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4F46C19E-8327-4B95-A421-AC7D25D48E5E}" type="slidenum">
              <a:rPr lang="ja-JP" altLang="en-US" sz="1200" smtClean="0"/>
              <a:pPr eaLnBrk="1" hangingPunct="1"/>
              <a:t>20</a:t>
            </a:fld>
            <a:endParaRPr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7762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AB77-935B-4BFA-87D4-1D18020DAEA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38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AB77-935B-4BFA-87D4-1D18020DAEA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3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AB77-935B-4BFA-87D4-1D18020DAEA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842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32B3D-5835-4C57-ABD5-7A12C35A3024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8908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C1C40DC8-988C-4214-B05A-361CAE6F5E74}" type="slidenum">
              <a:rPr lang="ja-JP" altLang="en-US" sz="1200" smtClean="0"/>
              <a:pPr eaLnBrk="1" hangingPunct="1"/>
              <a:t>31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64082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9BB982C7-3769-45BA-842A-85E9EC593AB1}" type="slidenum">
              <a:rPr lang="ja-JP" altLang="en-US" sz="1200" smtClean="0"/>
              <a:pPr eaLnBrk="1" hangingPunct="1"/>
              <a:t>32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8060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AB77-935B-4BFA-87D4-1D18020DAEA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70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1B2E546F-AEDF-4F4E-AF79-063404B3FFE7}" type="slidenum">
              <a:rPr lang="ja-JP" altLang="en-US" sz="1200" smtClean="0"/>
              <a:pPr eaLnBrk="1" hangingPunct="1"/>
              <a:t>34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1403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09E8CFE7-FE88-4BC0-BBB5-530D2376C3BD}" type="slidenum">
              <a:rPr lang="ja-JP" altLang="en-US" sz="1200" smtClean="0"/>
              <a:pPr eaLnBrk="1" hangingPunct="1"/>
              <a:t>8</a:t>
            </a:fld>
            <a:endParaRPr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917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A95E3F59-6D7A-4997-BFB7-F82B8F3F7108}" type="slidenum">
              <a:rPr lang="ja-JP" altLang="en-US" sz="1200" smtClean="0"/>
              <a:pPr eaLnBrk="1" hangingPunct="1"/>
              <a:t>9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4839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BC4B0B64-AA59-4DD4-B0C9-A040436ACBE5}" type="slidenum">
              <a:rPr lang="ja-JP" altLang="en-US" sz="1200" smtClean="0"/>
              <a:pPr eaLnBrk="1" hangingPunct="1"/>
              <a:t>10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026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1A7ED357-00D2-42A0-BBF7-78CE79F1E386}" type="slidenum">
              <a:rPr lang="ja-JP" altLang="en-US" sz="1200" smtClean="0"/>
              <a:pPr eaLnBrk="1" hangingPunct="1"/>
              <a:t>11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5187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9BDB70B8-6E9D-49C5-B649-E51D5272C925}" type="slidenum">
              <a:rPr lang="ja-JP" altLang="en-US" sz="1200" smtClean="0"/>
              <a:pPr eaLnBrk="1" hangingPunct="1"/>
              <a:t>13</a:t>
            </a:fld>
            <a:endParaRPr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051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36A4549D-4F6C-4753-A21E-6ABD01DDDFEF}" type="slidenum">
              <a:rPr lang="ja-JP" altLang="en-US" sz="1200" smtClean="0"/>
              <a:pPr eaLnBrk="1" hangingPunct="1"/>
              <a:t>14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1663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C9792462-9B96-4F62-8FC6-5C91482B3D33}" type="slidenum">
              <a:rPr lang="ja-JP" altLang="en-US" sz="1200" smtClean="0"/>
              <a:pPr eaLnBrk="1" hangingPunct="1"/>
              <a:t>15</a:t>
            </a:fld>
            <a:endParaRPr lang="ja-JP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6879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9512" y="2132856"/>
            <a:ext cx="8763000" cy="1754326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/>
            <a:r>
              <a:rPr lang="en-US" altLang="ja-JP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Outcome </a:t>
            </a:r>
            <a:r>
              <a:rPr lang="en-US" altLang="ja-JP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Reconstruction With Tissue </a:t>
            </a:r>
            <a:r>
              <a:rPr lang="en-US" altLang="ja-JP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Expanders for Patients </a:t>
            </a:r>
            <a:r>
              <a:rPr lang="en-US" altLang="ja-JP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Breast</a:t>
            </a:r>
            <a:r>
              <a:rPr lang="en-US" altLang="ja-JP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</a:t>
            </a:r>
            <a:r>
              <a:rPr lang="en-US" altLang="ja-JP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ja-JP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Mastectomy</a:t>
            </a:r>
            <a:endParaRPr lang="en-US" altLang="ja-JP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116"/>
            <a:ext cx="1838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太田大介\AppData\Local\Microsoft\Windows\Temporary Internet Files\Content.IE5\QO3Q32FQ\MC9003590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655978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528" y="4005064"/>
            <a:ext cx="7272808" cy="1200329"/>
          </a:xfrm>
          <a:prstGeom prst="rect">
            <a:avLst/>
          </a:prstGeom>
          <a:gradFill>
            <a:gsLst>
              <a:gs pos="0">
                <a:srgbClr val="FFFF99"/>
              </a:gs>
              <a:gs pos="99000">
                <a:srgbClr val="FFFF99">
                  <a:alpha val="34000"/>
                </a:srgbClr>
              </a:gs>
              <a:gs pos="100000">
                <a:srgbClr val="FFFF99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Mitsui Memorial Hospital</a:t>
            </a:r>
          </a:p>
          <a:p>
            <a:r>
              <a:rPr lang="en-US" altLang="ja-JP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Breast and </a:t>
            </a:r>
            <a:r>
              <a:rPr lang="en-US" altLang="ja-JP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Endocine</a:t>
            </a:r>
            <a:r>
              <a:rPr lang="en-US" altLang="ja-JP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surgery</a:t>
            </a:r>
          </a:p>
          <a:p>
            <a:r>
              <a:rPr kumimoji="1" lang="en-US" altLang="ja-JP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Daisuke Ota</a:t>
            </a:r>
            <a:endParaRPr kumimoji="1" lang="ja-JP" altLang="en-US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7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55776" y="152400"/>
            <a:ext cx="4081462" cy="646331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Recurrence</a:t>
            </a:r>
            <a:endParaRPr lang="en-US" altLang="ja-JP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228600" y="1579563"/>
            <a:ext cx="8610600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19400" y="8985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/>
              <a:t>TE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57800" y="8985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dirty="0" smtClean="0"/>
              <a:t>MT</a:t>
            </a:r>
            <a:endParaRPr lang="en-US" altLang="ja-JP" sz="4000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28600" y="5373216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228600" y="1815207"/>
            <a:ext cx="5423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u="sng" dirty="0" smtClean="0">
                <a:solidFill>
                  <a:srgbClr val="333399"/>
                </a:solidFill>
              </a:rPr>
              <a:t>All patients </a:t>
            </a:r>
            <a:endParaRPr lang="en-US" altLang="ja-JP" u="sng" dirty="0">
              <a:solidFill>
                <a:srgbClr val="333399"/>
              </a:solidFill>
            </a:endParaRPr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338138" y="2438400"/>
            <a:ext cx="144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Yes </a:t>
            </a:r>
            <a:endParaRPr lang="ja-JP" altLang="en-US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No </a:t>
            </a:r>
            <a:endParaRPr lang="ja-JP" altLang="en-US" dirty="0"/>
          </a:p>
        </p:txBody>
      </p: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4876800" y="2438400"/>
            <a:ext cx="22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22 (4.1%)</a:t>
            </a:r>
            <a:endParaRPr lang="en-US" altLang="ja-JP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518 (95.9%)</a:t>
            </a:r>
            <a:endParaRPr lang="en-US" altLang="ja-JP" dirty="0"/>
          </a:p>
        </p:txBody>
      </p:sp>
      <p:sp>
        <p:nvSpPr>
          <p:cNvPr id="9226" name="Text Box 20"/>
          <p:cNvSpPr txBox="1">
            <a:spLocks noChangeArrowheads="1"/>
          </p:cNvSpPr>
          <p:nvPr/>
        </p:nvSpPr>
        <p:spPr bwMode="auto">
          <a:xfrm>
            <a:off x="2433638" y="243840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  </a:t>
            </a:r>
            <a:r>
              <a:rPr lang="en-US" altLang="ja-JP" dirty="0"/>
              <a:t>8</a:t>
            </a:r>
            <a:r>
              <a:rPr lang="en-US" altLang="ja-JP" dirty="0" smtClean="0"/>
              <a:t>  (4.1%)</a:t>
            </a:r>
            <a:endParaRPr lang="en-US" altLang="ja-JP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 189 (95.9%)</a:t>
            </a:r>
            <a:endParaRPr lang="en-US" altLang="ja-JP" dirty="0"/>
          </a:p>
        </p:txBody>
      </p: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7239000" y="295397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p=0.9936</a:t>
            </a:r>
            <a:endParaRPr lang="en-US" altLang="ja-JP" dirty="0"/>
          </a:p>
        </p:txBody>
      </p:sp>
      <p:sp>
        <p:nvSpPr>
          <p:cNvPr id="9228" name="Text Box 22"/>
          <p:cNvSpPr txBox="1">
            <a:spLocks noChangeArrowheads="1"/>
          </p:cNvSpPr>
          <p:nvPr/>
        </p:nvSpPr>
        <p:spPr bwMode="auto">
          <a:xfrm>
            <a:off x="228600" y="3620616"/>
            <a:ext cx="3407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u="sng" dirty="0" smtClean="0">
                <a:solidFill>
                  <a:srgbClr val="333399"/>
                </a:solidFill>
              </a:rPr>
              <a:t>IC</a:t>
            </a:r>
            <a:endParaRPr lang="en-US" altLang="ja-JP" u="sng" dirty="0">
              <a:solidFill>
                <a:srgbClr val="333399"/>
              </a:solidFill>
            </a:endParaRPr>
          </a:p>
        </p:txBody>
      </p:sp>
      <p:sp>
        <p:nvSpPr>
          <p:cNvPr id="9230" name="Text Box 24"/>
          <p:cNvSpPr txBox="1">
            <a:spLocks noChangeArrowheads="1"/>
          </p:cNvSpPr>
          <p:nvPr/>
        </p:nvSpPr>
        <p:spPr bwMode="auto">
          <a:xfrm>
            <a:off x="4876800" y="4139729"/>
            <a:ext cx="22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22 (4.4%)</a:t>
            </a:r>
            <a:endParaRPr lang="en-US" altLang="ja-JP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479 (95.6%)</a:t>
            </a:r>
            <a:endParaRPr lang="en-US" altLang="ja-JP" dirty="0"/>
          </a:p>
        </p:txBody>
      </p:sp>
      <p:sp>
        <p:nvSpPr>
          <p:cNvPr id="9231" name="Text Box 25"/>
          <p:cNvSpPr txBox="1">
            <a:spLocks noChangeArrowheads="1"/>
          </p:cNvSpPr>
          <p:nvPr/>
        </p:nvSpPr>
        <p:spPr bwMode="auto">
          <a:xfrm>
            <a:off x="2452688" y="4139729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   8 (4.8%)</a:t>
            </a:r>
            <a:endParaRPr lang="en-US" altLang="ja-JP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158 (95.2%)</a:t>
            </a:r>
            <a:endParaRPr lang="en-US" altLang="ja-JP" dirty="0"/>
          </a:p>
        </p:txBody>
      </p:sp>
      <p:sp>
        <p:nvSpPr>
          <p:cNvPr id="9232" name="Text Box 26"/>
          <p:cNvSpPr txBox="1">
            <a:spLocks noChangeArrowheads="1"/>
          </p:cNvSpPr>
          <p:nvPr/>
        </p:nvSpPr>
        <p:spPr bwMode="auto">
          <a:xfrm>
            <a:off x="7239000" y="4595341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p=0.8176</a:t>
            </a:r>
            <a:endParaRPr lang="en-US" altLang="ja-JP" dirty="0"/>
          </a:p>
        </p:txBody>
      </p:sp>
      <p:sp>
        <p:nvSpPr>
          <p:cNvPr id="9233" name="Text Box 32"/>
          <p:cNvSpPr txBox="1">
            <a:spLocks noChangeArrowheads="1"/>
          </p:cNvSpPr>
          <p:nvPr/>
        </p:nvSpPr>
        <p:spPr bwMode="auto">
          <a:xfrm>
            <a:off x="338138" y="5733256"/>
            <a:ext cx="841032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LR rate in the TE group was not different  from the MT  group amongst all patients or patients with IC.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38768" y="4099520"/>
            <a:ext cx="144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Yes </a:t>
            </a:r>
            <a:endParaRPr lang="ja-JP" altLang="en-US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No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29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411760" y="152400"/>
            <a:ext cx="4247728" cy="646331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Recurrence </a:t>
            </a:r>
            <a:endParaRPr lang="en-US" altLang="ja-JP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 flipV="1">
            <a:off x="228600" y="1579563"/>
            <a:ext cx="8610600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819400" y="8985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/>
              <a:t>TE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257800" y="8985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dirty="0" smtClean="0"/>
              <a:t>MT</a:t>
            </a:r>
            <a:endParaRPr lang="en-US" altLang="ja-JP" sz="4000" dirty="0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228600" y="5555927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228600" y="1752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u="sng" dirty="0" smtClean="0">
                <a:solidFill>
                  <a:srgbClr val="333399"/>
                </a:solidFill>
              </a:rPr>
              <a:t>Axillary LN-negative</a:t>
            </a:r>
            <a:endParaRPr lang="ja-JP" altLang="en-US" u="sng" dirty="0">
              <a:solidFill>
                <a:srgbClr val="333399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38138" y="2438400"/>
            <a:ext cx="144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Yes </a:t>
            </a:r>
            <a:endParaRPr lang="ja-JP" altLang="en-US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No </a:t>
            </a:r>
            <a:endParaRPr lang="ja-JP" altLang="en-US" dirty="0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876800" y="2438400"/>
            <a:ext cx="22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1  (0.3%)</a:t>
            </a:r>
            <a:endParaRPr lang="en-US" altLang="ja-JP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299 (99.7%)</a:t>
            </a:r>
            <a:endParaRPr lang="en-US" altLang="ja-JP" dirty="0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2433638" y="243840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1   (0.8%)</a:t>
            </a:r>
            <a:endParaRPr lang="en-US" altLang="ja-JP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 123 (99.2%)</a:t>
            </a:r>
            <a:endParaRPr lang="en-US" altLang="ja-JP" dirty="0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7239000" y="2894013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p=0.5178</a:t>
            </a:r>
            <a:endParaRPr lang="en-US" altLang="ja-JP" dirty="0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228600" y="378904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u="sng" dirty="0" smtClean="0">
                <a:solidFill>
                  <a:srgbClr val="333399"/>
                </a:solidFill>
              </a:rPr>
              <a:t>Axillary LN-positive</a:t>
            </a:r>
            <a:endParaRPr lang="ja-JP" altLang="en-US" u="sng" dirty="0">
              <a:solidFill>
                <a:srgbClr val="333399"/>
              </a:solidFill>
            </a:endParaRP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4876800" y="4474840"/>
            <a:ext cx="22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 21 (8.8%)</a:t>
            </a:r>
            <a:endParaRPr lang="en-US" altLang="ja-JP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219 (91.2%)</a:t>
            </a:r>
            <a:endParaRPr lang="en-US" altLang="ja-JP" dirty="0"/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2433638" y="447484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 7 (9.6%)</a:t>
            </a:r>
            <a:endParaRPr lang="en-US" altLang="ja-JP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66 (90.4%)</a:t>
            </a:r>
            <a:endParaRPr lang="en-US" altLang="ja-JP" dirty="0"/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7239000" y="4930452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p=0.8259</a:t>
            </a:r>
            <a:endParaRPr lang="en-US" altLang="ja-JP" dirty="0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07504" y="5694347"/>
            <a:ext cx="880523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LR rate in the TE group was not different from the MT group amongst the patients with or without LN metastases. </a:t>
            </a:r>
            <a:endParaRPr lang="ja-JP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38768" y="4414504"/>
            <a:ext cx="144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Yes </a:t>
            </a:r>
            <a:endParaRPr lang="ja-JP" altLang="en-US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No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37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07504" y="1628800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0506" y="3212976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/>
              <a:t>Axillary involvement</a:t>
            </a:r>
            <a:r>
              <a:rPr lang="en-US" altLang="ja-JP" sz="2000" b="1" i="1" dirty="0"/>
              <a:t>	</a:t>
            </a:r>
            <a:r>
              <a:rPr lang="en-US" altLang="ja-JP" sz="2000" b="1" i="1" dirty="0" smtClean="0"/>
              <a:t>20.73	     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&lt;0.0001	</a:t>
            </a:r>
            <a:r>
              <a:rPr lang="en-US" altLang="ja-JP" sz="2000" b="1" i="1" dirty="0" smtClean="0"/>
              <a:t>          15.19        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&lt;0.0001   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393305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/>
              <a:t>Lymphatic invasion	5.28           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0.0001</a:t>
            </a:r>
            <a:r>
              <a:rPr lang="en-US" altLang="ja-JP" sz="2000" b="1" i="1" dirty="0" smtClean="0"/>
              <a:t>	           1.22	  0.7187</a:t>
            </a:r>
            <a:endParaRPr kumimoji="1" lang="ja-JP" altLang="en-US" sz="20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96" y="5189130"/>
            <a:ext cx="580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smtClean="0"/>
              <a:t>Reconstruction with TE</a:t>
            </a:r>
            <a:r>
              <a:rPr lang="en-US" altLang="ja-JP" sz="2000" b="1" i="1" dirty="0"/>
              <a:t>	</a:t>
            </a:r>
            <a:r>
              <a:rPr lang="en-US" altLang="ja-JP" sz="2000" b="1" i="1" dirty="0" smtClean="0"/>
              <a:t>1.00	      </a:t>
            </a:r>
            <a:r>
              <a:rPr kumimoji="1" lang="en-US" altLang="ja-JP" sz="2000" b="1" i="1" dirty="0" smtClean="0"/>
              <a:t>0.9936	</a:t>
            </a:r>
            <a:endParaRPr kumimoji="1" lang="ja-JP" altLang="en-US" sz="2000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115668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Odds ratio</a:t>
            </a:r>
            <a:endParaRPr kumimoji="1" lang="ja-JP" altLang="en-US" sz="2000" b="1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115668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p value</a:t>
            </a:r>
            <a:endParaRPr kumimoji="1" lang="ja-JP" altLang="en-US" sz="2000" b="1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07504" y="5661248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1520" y="116632"/>
            <a:ext cx="8568952" cy="584775"/>
          </a:xfrm>
          <a:prstGeom prst="rect">
            <a:avLst/>
          </a:prstGeom>
          <a:gradFill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Univariate and Multivariate analyses of LR</a:t>
            </a:r>
            <a:endParaRPr kumimoji="1" lang="ja-JP" alt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3728" y="62068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 smtClean="0"/>
              <a:t>Univariate analysis</a:t>
            </a:r>
            <a:endParaRPr kumimoji="1" lang="ja-JP" altLang="en-US" sz="2000" b="1" i="1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2411760" y="1052736"/>
            <a:ext cx="2664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508104" y="6206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 smtClean="0"/>
              <a:t>Multivariate analysis</a:t>
            </a:r>
            <a:endParaRPr kumimoji="1" lang="ja-JP" altLang="en-US" sz="2000" b="1" i="1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5841106" y="1067726"/>
            <a:ext cx="2664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5496" y="2492896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/>
              <a:t>T3 or T4</a:t>
            </a:r>
            <a:r>
              <a:rPr lang="en-US" altLang="ja-JP" sz="2000" b="1" i="1" dirty="0"/>
              <a:t>	</a:t>
            </a:r>
            <a:r>
              <a:rPr lang="en-US" altLang="ja-JP" sz="2000" b="1" i="1" dirty="0" smtClean="0"/>
              <a:t>	3.61	     </a:t>
            </a:r>
            <a:r>
              <a:rPr lang="ja-JP" altLang="en-US" sz="2000" b="1" i="1" dirty="0"/>
              <a:t>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0.0033	           </a:t>
            </a:r>
            <a:r>
              <a:rPr lang="en-US" altLang="ja-JP" sz="2000" b="1" i="1" dirty="0" smtClean="0"/>
              <a:t>1.96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	  </a:t>
            </a:r>
            <a:r>
              <a:rPr lang="en-US" altLang="ja-JP" sz="2000" b="1" i="1" dirty="0" smtClean="0"/>
              <a:t>0.1403</a:t>
            </a:r>
            <a:endParaRPr kumimoji="1" lang="ja-JP" altLang="en-US" sz="2000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6136" y="115668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Odds ratio</a:t>
            </a:r>
            <a:endParaRPr kumimoji="1" lang="ja-JP" altLang="en-US" sz="2000" b="1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52320" y="115668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p value</a:t>
            </a:r>
            <a:endParaRPr kumimoji="1" lang="ja-JP" altLang="en-US" sz="2000" b="1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496" y="454105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/>
              <a:t>HR negative		1.43</a:t>
            </a:r>
            <a:r>
              <a:rPr lang="en-US" altLang="ja-JP" sz="2000" b="1" i="1" dirty="0"/>
              <a:t>	</a:t>
            </a:r>
            <a:r>
              <a:rPr lang="en-US" altLang="ja-JP" sz="2000" b="1" i="1" dirty="0" smtClean="0"/>
              <a:t>      </a:t>
            </a:r>
            <a:r>
              <a:rPr kumimoji="1" lang="en-US" altLang="ja-JP" sz="2000" b="1" i="1" dirty="0" smtClean="0"/>
              <a:t>0.5142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	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1772816"/>
            <a:ext cx="889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/>
              <a:t>Age &lt; 40 years	             5.02	      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0.0003</a:t>
            </a:r>
            <a:r>
              <a:rPr lang="en-US" altLang="ja-JP" sz="2000" b="1" i="1" dirty="0" smtClean="0"/>
              <a:t>	            3.94	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 0.0033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5613047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 with TE did not affect </a:t>
            </a:r>
            <a:r>
              <a:rPr lang="en-US" altLang="ja-JP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kumimoji="1" lang="en-US" altLang="ja-JP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</a:t>
            </a:r>
            <a:r>
              <a:rPr lang="en-US" altLang="ja-JP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rate.</a:t>
            </a:r>
            <a:r>
              <a:rPr kumimoji="1" lang="en-US" altLang="ja-JP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9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Oval 1276"/>
          <p:cNvSpPr>
            <a:spLocks noChangeArrowheads="1"/>
          </p:cNvSpPr>
          <p:nvPr/>
        </p:nvSpPr>
        <p:spPr bwMode="auto">
          <a:xfrm>
            <a:off x="5471864" y="3645024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73.1%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78.8%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83406" y="4772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p=0.4402</a:t>
            </a:r>
            <a:endParaRPr lang="en-US" altLang="ja-JP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499992" y="2476128"/>
            <a:ext cx="146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153400" y="50292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19200" y="304800"/>
            <a:ext cx="6705600" cy="7016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Relapse-free </a:t>
            </a:r>
            <a:r>
              <a:rPr lang="en-US" altLang="ja-JP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19800" y="12192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524000" y="1935163"/>
            <a:ext cx="2193925" cy="758825"/>
            <a:chOff x="1200" y="1275"/>
            <a:chExt cx="1382" cy="478"/>
          </a:xfrm>
        </p:grpSpPr>
        <p:sp>
          <p:nvSpPr>
            <p:cNvPr id="13816" name="Line 8"/>
            <p:cNvSpPr>
              <a:spLocks noChangeShapeType="1"/>
            </p:cNvSpPr>
            <p:nvPr/>
          </p:nvSpPr>
          <p:spPr bwMode="auto">
            <a:xfrm>
              <a:off x="1200" y="1426"/>
              <a:ext cx="381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3817" name="Line 9"/>
            <p:cNvSpPr>
              <a:spLocks noChangeShapeType="1"/>
            </p:cNvSpPr>
            <p:nvPr/>
          </p:nvSpPr>
          <p:spPr bwMode="auto">
            <a:xfrm>
              <a:off x="1200" y="1642"/>
              <a:ext cx="3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3818" name="Text Box 10"/>
            <p:cNvSpPr txBox="1">
              <a:spLocks noChangeArrowheads="1"/>
            </p:cNvSpPr>
            <p:nvPr/>
          </p:nvSpPr>
          <p:spPr bwMode="auto">
            <a:xfrm>
              <a:off x="1562" y="1275"/>
              <a:ext cx="9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TE n=197</a:t>
              </a:r>
              <a:endParaRPr lang="en-US" altLang="ja-JP" sz="2000" dirty="0"/>
            </a:p>
          </p:txBody>
        </p:sp>
        <p:sp>
          <p:nvSpPr>
            <p:cNvPr id="13819" name="Text Box 11"/>
            <p:cNvSpPr txBox="1">
              <a:spLocks noChangeArrowheads="1"/>
            </p:cNvSpPr>
            <p:nvPr/>
          </p:nvSpPr>
          <p:spPr bwMode="auto">
            <a:xfrm>
              <a:off x="1561" y="1503"/>
              <a:ext cx="10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n=540</a:t>
              </a:r>
              <a:endParaRPr lang="en-US" altLang="ja-JP" sz="2000" dirty="0"/>
            </a:p>
          </p:txBody>
        </p:sp>
      </p:grp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1066800" y="1295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patients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21" name="Group 13"/>
          <p:cNvGrpSpPr>
            <a:grpSpLocks/>
          </p:cNvGrpSpPr>
          <p:nvPr/>
        </p:nvGrpSpPr>
        <p:grpSpPr bwMode="auto">
          <a:xfrm>
            <a:off x="6096000" y="1828800"/>
            <a:ext cx="2362200" cy="792163"/>
            <a:chOff x="2544" y="759"/>
            <a:chExt cx="1488" cy="499"/>
          </a:xfrm>
        </p:grpSpPr>
        <p:sp>
          <p:nvSpPr>
            <p:cNvPr id="13812" name="Line 14"/>
            <p:cNvSpPr>
              <a:spLocks noChangeShapeType="1"/>
            </p:cNvSpPr>
            <p:nvPr/>
          </p:nvSpPr>
          <p:spPr bwMode="auto">
            <a:xfrm>
              <a:off x="2544" y="912"/>
              <a:ext cx="336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3813" name="Line 15"/>
            <p:cNvSpPr>
              <a:spLocks noChangeShapeType="1"/>
            </p:cNvSpPr>
            <p:nvPr/>
          </p:nvSpPr>
          <p:spPr bwMode="auto">
            <a:xfrm>
              <a:off x="2544" y="1152"/>
              <a:ext cx="33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3814" name="Text Box 16"/>
            <p:cNvSpPr txBox="1">
              <a:spLocks noChangeArrowheads="1"/>
            </p:cNvSpPr>
            <p:nvPr/>
          </p:nvSpPr>
          <p:spPr bwMode="auto">
            <a:xfrm>
              <a:off x="2850" y="759"/>
              <a:ext cx="1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TE n=166</a:t>
              </a:r>
              <a:endParaRPr lang="en-US" altLang="ja-JP" sz="2000" dirty="0"/>
            </a:p>
          </p:txBody>
        </p:sp>
        <p:sp>
          <p:nvSpPr>
            <p:cNvPr id="13815" name="Text Box 17"/>
            <p:cNvSpPr txBox="1">
              <a:spLocks noChangeArrowheads="1"/>
            </p:cNvSpPr>
            <p:nvPr/>
          </p:nvSpPr>
          <p:spPr bwMode="auto">
            <a:xfrm>
              <a:off x="2850" y="1008"/>
              <a:ext cx="10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n=501</a:t>
              </a:r>
              <a:endParaRPr lang="en-US" altLang="ja-JP" sz="2000" dirty="0"/>
            </a:p>
          </p:txBody>
        </p:sp>
      </p:grpSp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47625" y="2476128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3581400" y="5029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13324" name="Text Box 21"/>
          <p:cNvSpPr txBox="1">
            <a:spLocks noChangeArrowheads="1"/>
          </p:cNvSpPr>
          <p:nvPr/>
        </p:nvSpPr>
        <p:spPr bwMode="auto">
          <a:xfrm>
            <a:off x="251520" y="5961474"/>
            <a:ext cx="864500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in the TE group was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different 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MT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amongst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patients or 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IC.</a:t>
            </a:r>
            <a:endParaRPr lang="en-US" altLang="ja-JP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6" name="Text Box 1036"/>
          <p:cNvSpPr txBox="1">
            <a:spLocks noChangeArrowheads="1"/>
          </p:cNvSpPr>
          <p:nvPr/>
        </p:nvSpPr>
        <p:spPr bwMode="auto">
          <a:xfrm>
            <a:off x="1582846" y="4772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p=0.2818</a:t>
            </a:r>
            <a:endParaRPr lang="en-US" altLang="ja-JP" dirty="0"/>
          </a:p>
        </p:txBody>
      </p:sp>
      <p:grpSp>
        <p:nvGrpSpPr>
          <p:cNvPr id="408" name="グループ化 407"/>
          <p:cNvGrpSpPr>
            <a:grpSpLocks noChangeAspect="1"/>
          </p:cNvGrpSpPr>
          <p:nvPr/>
        </p:nvGrpSpPr>
        <p:grpSpPr>
          <a:xfrm>
            <a:off x="136471" y="2994076"/>
            <a:ext cx="4239817" cy="2653880"/>
            <a:chOff x="1619672" y="1241276"/>
            <a:chExt cx="6035613" cy="3777944"/>
          </a:xfrm>
        </p:grpSpPr>
        <p:sp>
          <p:nvSpPr>
            <p:cNvPr id="409" name="Line 297"/>
            <p:cNvSpPr>
              <a:spLocks noChangeShapeType="1"/>
            </p:cNvSpPr>
            <p:nvPr/>
          </p:nvSpPr>
          <p:spPr bwMode="auto">
            <a:xfrm flipH="1">
              <a:off x="2244726" y="4664076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0" name="Rectangle 298"/>
            <p:cNvSpPr>
              <a:spLocks noChangeArrowheads="1"/>
            </p:cNvSpPr>
            <p:nvPr/>
          </p:nvSpPr>
          <p:spPr bwMode="auto">
            <a:xfrm>
              <a:off x="1857884" y="4586138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11" name="Line 299"/>
            <p:cNvSpPr>
              <a:spLocks noChangeShapeType="1"/>
            </p:cNvSpPr>
            <p:nvPr/>
          </p:nvSpPr>
          <p:spPr bwMode="auto">
            <a:xfrm flipH="1">
              <a:off x="2244726" y="4329113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2" name="Line 300"/>
            <p:cNvSpPr>
              <a:spLocks noChangeShapeType="1"/>
            </p:cNvSpPr>
            <p:nvPr/>
          </p:nvSpPr>
          <p:spPr bwMode="auto">
            <a:xfrm flipH="1">
              <a:off x="2244726" y="3995738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3" name="Rectangle 301"/>
            <p:cNvSpPr>
              <a:spLocks noChangeArrowheads="1"/>
            </p:cNvSpPr>
            <p:nvPr/>
          </p:nvSpPr>
          <p:spPr bwMode="auto">
            <a:xfrm>
              <a:off x="1763688" y="3917801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14" name="Line 302"/>
            <p:cNvSpPr>
              <a:spLocks noChangeShapeType="1"/>
            </p:cNvSpPr>
            <p:nvPr/>
          </p:nvSpPr>
          <p:spPr bwMode="auto">
            <a:xfrm flipH="1">
              <a:off x="2244726" y="3660776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5" name="Line 303"/>
            <p:cNvSpPr>
              <a:spLocks noChangeShapeType="1"/>
            </p:cNvSpPr>
            <p:nvPr/>
          </p:nvSpPr>
          <p:spPr bwMode="auto">
            <a:xfrm flipH="1">
              <a:off x="2244726" y="3327401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6" name="Rectangle 304"/>
            <p:cNvSpPr>
              <a:spLocks noChangeArrowheads="1"/>
            </p:cNvSpPr>
            <p:nvPr/>
          </p:nvSpPr>
          <p:spPr bwMode="auto">
            <a:xfrm>
              <a:off x="1763688" y="324787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17" name="Line 305"/>
            <p:cNvSpPr>
              <a:spLocks noChangeShapeType="1"/>
            </p:cNvSpPr>
            <p:nvPr/>
          </p:nvSpPr>
          <p:spPr bwMode="auto">
            <a:xfrm flipH="1">
              <a:off x="2244726" y="2992438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8" name="Line 306"/>
            <p:cNvSpPr>
              <a:spLocks noChangeShapeType="1"/>
            </p:cNvSpPr>
            <p:nvPr/>
          </p:nvSpPr>
          <p:spPr bwMode="auto">
            <a:xfrm flipH="1">
              <a:off x="2244726" y="2657476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9" name="Rectangle 307"/>
            <p:cNvSpPr>
              <a:spLocks noChangeArrowheads="1"/>
            </p:cNvSpPr>
            <p:nvPr/>
          </p:nvSpPr>
          <p:spPr bwMode="auto">
            <a:xfrm>
              <a:off x="1763688" y="2579538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20" name="Line 308"/>
            <p:cNvSpPr>
              <a:spLocks noChangeShapeType="1"/>
            </p:cNvSpPr>
            <p:nvPr/>
          </p:nvSpPr>
          <p:spPr bwMode="auto">
            <a:xfrm flipH="1">
              <a:off x="2244726" y="2324101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1" name="Line 309"/>
            <p:cNvSpPr>
              <a:spLocks noChangeShapeType="1"/>
            </p:cNvSpPr>
            <p:nvPr/>
          </p:nvSpPr>
          <p:spPr bwMode="auto">
            <a:xfrm flipH="1">
              <a:off x="2244726" y="1989138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2" name="Rectangle 310"/>
            <p:cNvSpPr>
              <a:spLocks noChangeArrowheads="1"/>
            </p:cNvSpPr>
            <p:nvPr/>
          </p:nvSpPr>
          <p:spPr bwMode="auto">
            <a:xfrm>
              <a:off x="1763688" y="1911201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23" name="Line 311"/>
            <p:cNvSpPr>
              <a:spLocks noChangeShapeType="1"/>
            </p:cNvSpPr>
            <p:nvPr/>
          </p:nvSpPr>
          <p:spPr bwMode="auto">
            <a:xfrm flipH="1">
              <a:off x="2244726" y="1654176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4" name="Line 312"/>
            <p:cNvSpPr>
              <a:spLocks noChangeShapeType="1"/>
            </p:cNvSpPr>
            <p:nvPr/>
          </p:nvSpPr>
          <p:spPr bwMode="auto">
            <a:xfrm flipH="1">
              <a:off x="2244726" y="1320801"/>
              <a:ext cx="11271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5" name="Rectangle 313"/>
            <p:cNvSpPr>
              <a:spLocks noChangeArrowheads="1"/>
            </p:cNvSpPr>
            <p:nvPr/>
          </p:nvSpPr>
          <p:spPr bwMode="auto">
            <a:xfrm>
              <a:off x="1619672" y="1241276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26" name="Line 318"/>
            <p:cNvSpPr>
              <a:spLocks noChangeShapeType="1"/>
            </p:cNvSpPr>
            <p:nvPr/>
          </p:nvSpPr>
          <p:spPr bwMode="auto">
            <a:xfrm>
              <a:off x="2365376" y="1330326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7" name="Line 319"/>
            <p:cNvSpPr>
              <a:spLocks noChangeShapeType="1"/>
            </p:cNvSpPr>
            <p:nvPr/>
          </p:nvSpPr>
          <p:spPr bwMode="auto">
            <a:xfrm>
              <a:off x="2409826" y="1330326"/>
              <a:ext cx="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8" name="Line 320"/>
            <p:cNvSpPr>
              <a:spLocks noChangeShapeType="1"/>
            </p:cNvSpPr>
            <p:nvPr/>
          </p:nvSpPr>
          <p:spPr bwMode="auto">
            <a:xfrm>
              <a:off x="2409826" y="1347788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9" name="Line 321"/>
            <p:cNvSpPr>
              <a:spLocks noChangeShapeType="1"/>
            </p:cNvSpPr>
            <p:nvPr/>
          </p:nvSpPr>
          <p:spPr bwMode="auto">
            <a:xfrm>
              <a:off x="2536826" y="1347788"/>
              <a:ext cx="190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0" name="Line 322"/>
            <p:cNvSpPr>
              <a:spLocks noChangeShapeType="1"/>
            </p:cNvSpPr>
            <p:nvPr/>
          </p:nvSpPr>
          <p:spPr bwMode="auto">
            <a:xfrm>
              <a:off x="2536826" y="1360488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1" name="Line 323"/>
            <p:cNvSpPr>
              <a:spLocks noChangeShapeType="1"/>
            </p:cNvSpPr>
            <p:nvPr/>
          </p:nvSpPr>
          <p:spPr bwMode="auto">
            <a:xfrm>
              <a:off x="2578101" y="136048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2" name="Line 324"/>
            <p:cNvSpPr>
              <a:spLocks noChangeShapeType="1"/>
            </p:cNvSpPr>
            <p:nvPr/>
          </p:nvSpPr>
          <p:spPr bwMode="auto">
            <a:xfrm>
              <a:off x="2578101" y="13795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3" name="Line 325"/>
            <p:cNvSpPr>
              <a:spLocks noChangeShapeType="1"/>
            </p:cNvSpPr>
            <p:nvPr/>
          </p:nvSpPr>
          <p:spPr bwMode="auto">
            <a:xfrm>
              <a:off x="2620963" y="1379538"/>
              <a:ext cx="42863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4" name="Line 326"/>
            <p:cNvSpPr>
              <a:spLocks noChangeShapeType="1"/>
            </p:cNvSpPr>
            <p:nvPr/>
          </p:nvSpPr>
          <p:spPr bwMode="auto">
            <a:xfrm>
              <a:off x="2663826" y="139223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5" name="Line 327"/>
            <p:cNvSpPr>
              <a:spLocks noChangeShapeType="1"/>
            </p:cNvSpPr>
            <p:nvPr/>
          </p:nvSpPr>
          <p:spPr bwMode="auto">
            <a:xfrm>
              <a:off x="2663826" y="141128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6" name="Line 328"/>
            <p:cNvSpPr>
              <a:spLocks noChangeShapeType="1"/>
            </p:cNvSpPr>
            <p:nvPr/>
          </p:nvSpPr>
          <p:spPr bwMode="auto">
            <a:xfrm>
              <a:off x="2706688" y="1411288"/>
              <a:ext cx="1905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7" name="Line 329"/>
            <p:cNvSpPr>
              <a:spLocks noChangeShapeType="1"/>
            </p:cNvSpPr>
            <p:nvPr/>
          </p:nvSpPr>
          <p:spPr bwMode="auto">
            <a:xfrm>
              <a:off x="2706688" y="14176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8" name="Line 330"/>
            <p:cNvSpPr>
              <a:spLocks noChangeShapeType="1"/>
            </p:cNvSpPr>
            <p:nvPr/>
          </p:nvSpPr>
          <p:spPr bwMode="auto">
            <a:xfrm>
              <a:off x="2749551" y="1417638"/>
              <a:ext cx="41275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9" name="Line 331"/>
            <p:cNvSpPr>
              <a:spLocks noChangeShapeType="1"/>
            </p:cNvSpPr>
            <p:nvPr/>
          </p:nvSpPr>
          <p:spPr bwMode="auto">
            <a:xfrm>
              <a:off x="2790826" y="1430338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0" name="Line 332"/>
            <p:cNvSpPr>
              <a:spLocks noChangeShapeType="1"/>
            </p:cNvSpPr>
            <p:nvPr/>
          </p:nvSpPr>
          <p:spPr bwMode="auto">
            <a:xfrm>
              <a:off x="2790826" y="14557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1" name="Line 333"/>
            <p:cNvSpPr>
              <a:spLocks noChangeShapeType="1"/>
            </p:cNvSpPr>
            <p:nvPr/>
          </p:nvSpPr>
          <p:spPr bwMode="auto">
            <a:xfrm>
              <a:off x="2833688" y="1455738"/>
              <a:ext cx="42863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2" name="Line 334"/>
            <p:cNvSpPr>
              <a:spLocks noChangeShapeType="1"/>
            </p:cNvSpPr>
            <p:nvPr/>
          </p:nvSpPr>
          <p:spPr bwMode="auto">
            <a:xfrm>
              <a:off x="2876551" y="1466851"/>
              <a:ext cx="0" cy="381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3" name="Line 335"/>
            <p:cNvSpPr>
              <a:spLocks noChangeShapeType="1"/>
            </p:cNvSpPr>
            <p:nvPr/>
          </p:nvSpPr>
          <p:spPr bwMode="auto">
            <a:xfrm>
              <a:off x="2876551" y="15049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4" name="Line 336"/>
            <p:cNvSpPr>
              <a:spLocks noChangeShapeType="1"/>
            </p:cNvSpPr>
            <p:nvPr/>
          </p:nvSpPr>
          <p:spPr bwMode="auto">
            <a:xfrm>
              <a:off x="2919413" y="1504951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5" name="Line 337"/>
            <p:cNvSpPr>
              <a:spLocks noChangeShapeType="1"/>
            </p:cNvSpPr>
            <p:nvPr/>
          </p:nvSpPr>
          <p:spPr bwMode="auto">
            <a:xfrm>
              <a:off x="2919413" y="1524001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6" name="Line 338"/>
            <p:cNvSpPr>
              <a:spLocks noChangeShapeType="1"/>
            </p:cNvSpPr>
            <p:nvPr/>
          </p:nvSpPr>
          <p:spPr bwMode="auto">
            <a:xfrm>
              <a:off x="3046413" y="1524001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7" name="Line 339"/>
            <p:cNvSpPr>
              <a:spLocks noChangeShapeType="1"/>
            </p:cNvSpPr>
            <p:nvPr/>
          </p:nvSpPr>
          <p:spPr bwMode="auto">
            <a:xfrm>
              <a:off x="3046413" y="15557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8" name="Line 340"/>
            <p:cNvSpPr>
              <a:spLocks noChangeShapeType="1"/>
            </p:cNvSpPr>
            <p:nvPr/>
          </p:nvSpPr>
          <p:spPr bwMode="auto">
            <a:xfrm>
              <a:off x="3089276" y="1555751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9" name="Line 341"/>
            <p:cNvSpPr>
              <a:spLocks noChangeShapeType="1"/>
            </p:cNvSpPr>
            <p:nvPr/>
          </p:nvSpPr>
          <p:spPr bwMode="auto">
            <a:xfrm>
              <a:off x="3089276" y="157480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0" name="Line 342"/>
            <p:cNvSpPr>
              <a:spLocks noChangeShapeType="1"/>
            </p:cNvSpPr>
            <p:nvPr/>
          </p:nvSpPr>
          <p:spPr bwMode="auto">
            <a:xfrm>
              <a:off x="3132138" y="1574801"/>
              <a:ext cx="428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1" name="Line 343"/>
            <p:cNvSpPr>
              <a:spLocks noChangeShapeType="1"/>
            </p:cNvSpPr>
            <p:nvPr/>
          </p:nvSpPr>
          <p:spPr bwMode="auto">
            <a:xfrm>
              <a:off x="3175001" y="1581151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2" name="Line 344"/>
            <p:cNvSpPr>
              <a:spLocks noChangeShapeType="1"/>
            </p:cNvSpPr>
            <p:nvPr/>
          </p:nvSpPr>
          <p:spPr bwMode="auto">
            <a:xfrm>
              <a:off x="3175001" y="1600201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3" name="Line 345"/>
            <p:cNvSpPr>
              <a:spLocks noChangeShapeType="1"/>
            </p:cNvSpPr>
            <p:nvPr/>
          </p:nvSpPr>
          <p:spPr bwMode="auto">
            <a:xfrm>
              <a:off x="3216276" y="1600201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4" name="Line 346"/>
            <p:cNvSpPr>
              <a:spLocks noChangeShapeType="1"/>
            </p:cNvSpPr>
            <p:nvPr/>
          </p:nvSpPr>
          <p:spPr bwMode="auto">
            <a:xfrm>
              <a:off x="3216276" y="16192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5" name="Line 347"/>
            <p:cNvSpPr>
              <a:spLocks noChangeShapeType="1"/>
            </p:cNvSpPr>
            <p:nvPr/>
          </p:nvSpPr>
          <p:spPr bwMode="auto">
            <a:xfrm>
              <a:off x="3259138" y="1619251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6" name="Line 348"/>
            <p:cNvSpPr>
              <a:spLocks noChangeShapeType="1"/>
            </p:cNvSpPr>
            <p:nvPr/>
          </p:nvSpPr>
          <p:spPr bwMode="auto">
            <a:xfrm>
              <a:off x="3259138" y="163830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7" name="Line 349"/>
            <p:cNvSpPr>
              <a:spLocks noChangeShapeType="1"/>
            </p:cNvSpPr>
            <p:nvPr/>
          </p:nvSpPr>
          <p:spPr bwMode="auto">
            <a:xfrm>
              <a:off x="3302001" y="1638301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8" name="Line 350"/>
            <p:cNvSpPr>
              <a:spLocks noChangeShapeType="1"/>
            </p:cNvSpPr>
            <p:nvPr/>
          </p:nvSpPr>
          <p:spPr bwMode="auto">
            <a:xfrm>
              <a:off x="3302001" y="1657351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9" name="Line 351"/>
            <p:cNvSpPr>
              <a:spLocks noChangeShapeType="1"/>
            </p:cNvSpPr>
            <p:nvPr/>
          </p:nvSpPr>
          <p:spPr bwMode="auto">
            <a:xfrm>
              <a:off x="3343276" y="1657351"/>
              <a:ext cx="4445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0" name="Line 352"/>
            <p:cNvSpPr>
              <a:spLocks noChangeShapeType="1"/>
            </p:cNvSpPr>
            <p:nvPr/>
          </p:nvSpPr>
          <p:spPr bwMode="auto">
            <a:xfrm>
              <a:off x="3387726" y="1663701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1" name="Line 353"/>
            <p:cNvSpPr>
              <a:spLocks noChangeShapeType="1"/>
            </p:cNvSpPr>
            <p:nvPr/>
          </p:nvSpPr>
          <p:spPr bwMode="auto">
            <a:xfrm>
              <a:off x="3387726" y="1695451"/>
              <a:ext cx="841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2" name="Line 354"/>
            <p:cNvSpPr>
              <a:spLocks noChangeShapeType="1"/>
            </p:cNvSpPr>
            <p:nvPr/>
          </p:nvSpPr>
          <p:spPr bwMode="auto">
            <a:xfrm>
              <a:off x="3471863" y="1695451"/>
              <a:ext cx="428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3" name="Line 355"/>
            <p:cNvSpPr>
              <a:spLocks noChangeShapeType="1"/>
            </p:cNvSpPr>
            <p:nvPr/>
          </p:nvSpPr>
          <p:spPr bwMode="auto">
            <a:xfrm>
              <a:off x="3514726" y="1701801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4" name="Line 356"/>
            <p:cNvSpPr>
              <a:spLocks noChangeShapeType="1"/>
            </p:cNvSpPr>
            <p:nvPr/>
          </p:nvSpPr>
          <p:spPr bwMode="auto">
            <a:xfrm>
              <a:off x="3514726" y="1728788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5" name="Line 357"/>
            <p:cNvSpPr>
              <a:spLocks noChangeShapeType="1"/>
            </p:cNvSpPr>
            <p:nvPr/>
          </p:nvSpPr>
          <p:spPr bwMode="auto">
            <a:xfrm>
              <a:off x="3641726" y="1728788"/>
              <a:ext cx="1905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6" name="Line 358"/>
            <p:cNvSpPr>
              <a:spLocks noChangeShapeType="1"/>
            </p:cNvSpPr>
            <p:nvPr/>
          </p:nvSpPr>
          <p:spPr bwMode="auto">
            <a:xfrm>
              <a:off x="3641726" y="17351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7" name="Line 359"/>
            <p:cNvSpPr>
              <a:spLocks noChangeShapeType="1"/>
            </p:cNvSpPr>
            <p:nvPr/>
          </p:nvSpPr>
          <p:spPr bwMode="auto">
            <a:xfrm>
              <a:off x="3684588" y="17351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8" name="Line 360"/>
            <p:cNvSpPr>
              <a:spLocks noChangeShapeType="1"/>
            </p:cNvSpPr>
            <p:nvPr/>
          </p:nvSpPr>
          <p:spPr bwMode="auto">
            <a:xfrm>
              <a:off x="3727451" y="1735138"/>
              <a:ext cx="1698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9" name="Line 361"/>
            <p:cNvSpPr>
              <a:spLocks noChangeShapeType="1"/>
            </p:cNvSpPr>
            <p:nvPr/>
          </p:nvSpPr>
          <p:spPr bwMode="auto">
            <a:xfrm>
              <a:off x="3897313" y="174148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0" name="Line 362"/>
            <p:cNvSpPr>
              <a:spLocks noChangeShapeType="1"/>
            </p:cNvSpPr>
            <p:nvPr/>
          </p:nvSpPr>
          <p:spPr bwMode="auto">
            <a:xfrm>
              <a:off x="3897313" y="17605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1" name="Line 363"/>
            <p:cNvSpPr>
              <a:spLocks noChangeShapeType="1"/>
            </p:cNvSpPr>
            <p:nvPr/>
          </p:nvSpPr>
          <p:spPr bwMode="auto">
            <a:xfrm>
              <a:off x="3940176" y="1760538"/>
              <a:ext cx="174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2" name="Line 364"/>
            <p:cNvSpPr>
              <a:spLocks noChangeShapeType="1"/>
            </p:cNvSpPr>
            <p:nvPr/>
          </p:nvSpPr>
          <p:spPr bwMode="auto">
            <a:xfrm>
              <a:off x="3940176" y="1766888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3" name="Line 365"/>
            <p:cNvSpPr>
              <a:spLocks noChangeShapeType="1"/>
            </p:cNvSpPr>
            <p:nvPr/>
          </p:nvSpPr>
          <p:spPr bwMode="auto">
            <a:xfrm>
              <a:off x="3981451" y="1766888"/>
              <a:ext cx="85725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4" name="Line 366"/>
            <p:cNvSpPr>
              <a:spLocks noChangeShapeType="1"/>
            </p:cNvSpPr>
            <p:nvPr/>
          </p:nvSpPr>
          <p:spPr bwMode="auto">
            <a:xfrm>
              <a:off x="4067176" y="1773238"/>
              <a:ext cx="428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5" name="Line 367"/>
            <p:cNvSpPr>
              <a:spLocks noChangeShapeType="1"/>
            </p:cNvSpPr>
            <p:nvPr/>
          </p:nvSpPr>
          <p:spPr bwMode="auto">
            <a:xfrm>
              <a:off x="4110038" y="1779588"/>
              <a:ext cx="174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6" name="Line 368"/>
            <p:cNvSpPr>
              <a:spLocks noChangeShapeType="1"/>
            </p:cNvSpPr>
            <p:nvPr/>
          </p:nvSpPr>
          <p:spPr bwMode="auto">
            <a:xfrm>
              <a:off x="4110038" y="17859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7" name="Line 369"/>
            <p:cNvSpPr>
              <a:spLocks noChangeShapeType="1"/>
            </p:cNvSpPr>
            <p:nvPr/>
          </p:nvSpPr>
          <p:spPr bwMode="auto">
            <a:xfrm>
              <a:off x="4152901" y="1785938"/>
              <a:ext cx="41275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8" name="Line 370"/>
            <p:cNvSpPr>
              <a:spLocks noChangeShapeType="1"/>
            </p:cNvSpPr>
            <p:nvPr/>
          </p:nvSpPr>
          <p:spPr bwMode="auto">
            <a:xfrm>
              <a:off x="4194176" y="1800226"/>
              <a:ext cx="1905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9" name="Line 371"/>
            <p:cNvSpPr>
              <a:spLocks noChangeShapeType="1"/>
            </p:cNvSpPr>
            <p:nvPr/>
          </p:nvSpPr>
          <p:spPr bwMode="auto">
            <a:xfrm>
              <a:off x="4194176" y="1806576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0" name="Line 372"/>
            <p:cNvSpPr>
              <a:spLocks noChangeShapeType="1"/>
            </p:cNvSpPr>
            <p:nvPr/>
          </p:nvSpPr>
          <p:spPr bwMode="auto">
            <a:xfrm>
              <a:off x="4237038" y="1806576"/>
              <a:ext cx="428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1" name="Line 373"/>
            <p:cNvSpPr>
              <a:spLocks noChangeShapeType="1"/>
            </p:cNvSpPr>
            <p:nvPr/>
          </p:nvSpPr>
          <p:spPr bwMode="auto">
            <a:xfrm>
              <a:off x="4279901" y="1812926"/>
              <a:ext cx="85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2" name="Line 374"/>
            <p:cNvSpPr>
              <a:spLocks noChangeShapeType="1"/>
            </p:cNvSpPr>
            <p:nvPr/>
          </p:nvSpPr>
          <p:spPr bwMode="auto">
            <a:xfrm>
              <a:off x="4365626" y="1812926"/>
              <a:ext cx="41275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3" name="Line 375"/>
            <p:cNvSpPr>
              <a:spLocks noChangeShapeType="1"/>
            </p:cNvSpPr>
            <p:nvPr/>
          </p:nvSpPr>
          <p:spPr bwMode="auto">
            <a:xfrm>
              <a:off x="4406901" y="1819276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4" name="Line 376"/>
            <p:cNvSpPr>
              <a:spLocks noChangeShapeType="1"/>
            </p:cNvSpPr>
            <p:nvPr/>
          </p:nvSpPr>
          <p:spPr bwMode="auto">
            <a:xfrm>
              <a:off x="4449763" y="1819276"/>
              <a:ext cx="19050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5" name="Line 377"/>
            <p:cNvSpPr>
              <a:spLocks noChangeShapeType="1"/>
            </p:cNvSpPr>
            <p:nvPr/>
          </p:nvSpPr>
          <p:spPr bwMode="auto">
            <a:xfrm>
              <a:off x="4449763" y="1827213"/>
              <a:ext cx="841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6" name="Line 378"/>
            <p:cNvSpPr>
              <a:spLocks noChangeShapeType="1"/>
            </p:cNvSpPr>
            <p:nvPr/>
          </p:nvSpPr>
          <p:spPr bwMode="auto">
            <a:xfrm>
              <a:off x="4533901" y="18272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7" name="Line 379"/>
            <p:cNvSpPr>
              <a:spLocks noChangeShapeType="1"/>
            </p:cNvSpPr>
            <p:nvPr/>
          </p:nvSpPr>
          <p:spPr bwMode="auto">
            <a:xfrm>
              <a:off x="4576763" y="1827213"/>
              <a:ext cx="42863" cy="47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8" name="Line 380"/>
            <p:cNvSpPr>
              <a:spLocks noChangeShapeType="1"/>
            </p:cNvSpPr>
            <p:nvPr/>
          </p:nvSpPr>
          <p:spPr bwMode="auto">
            <a:xfrm>
              <a:off x="4619626" y="1831976"/>
              <a:ext cx="42863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9" name="Line 381"/>
            <p:cNvSpPr>
              <a:spLocks noChangeShapeType="1"/>
            </p:cNvSpPr>
            <p:nvPr/>
          </p:nvSpPr>
          <p:spPr bwMode="auto">
            <a:xfrm>
              <a:off x="4662488" y="18399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0" name="Line 382"/>
            <p:cNvSpPr>
              <a:spLocks noChangeShapeType="1"/>
            </p:cNvSpPr>
            <p:nvPr/>
          </p:nvSpPr>
          <p:spPr bwMode="auto">
            <a:xfrm>
              <a:off x="4705351" y="1839913"/>
              <a:ext cx="19050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1" name="Line 383"/>
            <p:cNvSpPr>
              <a:spLocks noChangeShapeType="1"/>
            </p:cNvSpPr>
            <p:nvPr/>
          </p:nvSpPr>
          <p:spPr bwMode="auto">
            <a:xfrm>
              <a:off x="4705351" y="1854201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2" name="Line 384"/>
            <p:cNvSpPr>
              <a:spLocks noChangeShapeType="1"/>
            </p:cNvSpPr>
            <p:nvPr/>
          </p:nvSpPr>
          <p:spPr bwMode="auto">
            <a:xfrm>
              <a:off x="4746626" y="1854201"/>
              <a:ext cx="190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3" name="Line 385"/>
            <p:cNvSpPr>
              <a:spLocks noChangeShapeType="1"/>
            </p:cNvSpPr>
            <p:nvPr/>
          </p:nvSpPr>
          <p:spPr bwMode="auto">
            <a:xfrm>
              <a:off x="4746626" y="1866901"/>
              <a:ext cx="1285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4" name="Line 386"/>
            <p:cNvSpPr>
              <a:spLocks noChangeShapeType="1"/>
            </p:cNvSpPr>
            <p:nvPr/>
          </p:nvSpPr>
          <p:spPr bwMode="auto">
            <a:xfrm>
              <a:off x="4875213" y="1866901"/>
              <a:ext cx="42863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5" name="Line 387"/>
            <p:cNvSpPr>
              <a:spLocks noChangeShapeType="1"/>
            </p:cNvSpPr>
            <p:nvPr/>
          </p:nvSpPr>
          <p:spPr bwMode="auto">
            <a:xfrm>
              <a:off x="4918076" y="1874838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6" name="Line 388"/>
            <p:cNvSpPr>
              <a:spLocks noChangeShapeType="1"/>
            </p:cNvSpPr>
            <p:nvPr/>
          </p:nvSpPr>
          <p:spPr bwMode="auto">
            <a:xfrm>
              <a:off x="4918076" y="1901826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7" name="Line 389"/>
            <p:cNvSpPr>
              <a:spLocks noChangeShapeType="1"/>
            </p:cNvSpPr>
            <p:nvPr/>
          </p:nvSpPr>
          <p:spPr bwMode="auto">
            <a:xfrm>
              <a:off x="4959351" y="1901826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8" name="Line 390"/>
            <p:cNvSpPr>
              <a:spLocks noChangeShapeType="1"/>
            </p:cNvSpPr>
            <p:nvPr/>
          </p:nvSpPr>
          <p:spPr bwMode="auto">
            <a:xfrm>
              <a:off x="5002213" y="1901826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9" name="Line 391"/>
            <p:cNvSpPr>
              <a:spLocks noChangeShapeType="1"/>
            </p:cNvSpPr>
            <p:nvPr/>
          </p:nvSpPr>
          <p:spPr bwMode="auto">
            <a:xfrm>
              <a:off x="5002213" y="191770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0" name="Line 392"/>
            <p:cNvSpPr>
              <a:spLocks noChangeShapeType="1"/>
            </p:cNvSpPr>
            <p:nvPr/>
          </p:nvSpPr>
          <p:spPr bwMode="auto">
            <a:xfrm>
              <a:off x="5045076" y="191770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1" name="Line 393"/>
            <p:cNvSpPr>
              <a:spLocks noChangeShapeType="1"/>
            </p:cNvSpPr>
            <p:nvPr/>
          </p:nvSpPr>
          <p:spPr bwMode="auto">
            <a:xfrm>
              <a:off x="5087938" y="1917701"/>
              <a:ext cx="42863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2" name="Line 394"/>
            <p:cNvSpPr>
              <a:spLocks noChangeShapeType="1"/>
            </p:cNvSpPr>
            <p:nvPr/>
          </p:nvSpPr>
          <p:spPr bwMode="auto">
            <a:xfrm>
              <a:off x="5130801" y="1931988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3" name="Line 395"/>
            <p:cNvSpPr>
              <a:spLocks noChangeShapeType="1"/>
            </p:cNvSpPr>
            <p:nvPr/>
          </p:nvSpPr>
          <p:spPr bwMode="auto">
            <a:xfrm>
              <a:off x="5172076" y="1931988"/>
              <a:ext cx="19050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4" name="Line 396"/>
            <p:cNvSpPr>
              <a:spLocks noChangeShapeType="1"/>
            </p:cNvSpPr>
            <p:nvPr/>
          </p:nvSpPr>
          <p:spPr bwMode="auto">
            <a:xfrm>
              <a:off x="5172076" y="1939926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5" name="Line 397"/>
            <p:cNvSpPr>
              <a:spLocks noChangeShapeType="1"/>
            </p:cNvSpPr>
            <p:nvPr/>
          </p:nvSpPr>
          <p:spPr bwMode="auto">
            <a:xfrm>
              <a:off x="5214938" y="1939926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6" name="Line 398"/>
            <p:cNvSpPr>
              <a:spLocks noChangeShapeType="1"/>
            </p:cNvSpPr>
            <p:nvPr/>
          </p:nvSpPr>
          <p:spPr bwMode="auto">
            <a:xfrm>
              <a:off x="5256213" y="1939926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7" name="Line 399"/>
            <p:cNvSpPr>
              <a:spLocks noChangeShapeType="1"/>
            </p:cNvSpPr>
            <p:nvPr/>
          </p:nvSpPr>
          <p:spPr bwMode="auto">
            <a:xfrm>
              <a:off x="5299076" y="1939926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0" name="Line 400"/>
            <p:cNvSpPr>
              <a:spLocks noChangeShapeType="1"/>
            </p:cNvSpPr>
            <p:nvPr/>
          </p:nvSpPr>
          <p:spPr bwMode="auto">
            <a:xfrm>
              <a:off x="5343526" y="1939926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1" name="Line 401"/>
            <p:cNvSpPr>
              <a:spLocks noChangeShapeType="1"/>
            </p:cNvSpPr>
            <p:nvPr/>
          </p:nvSpPr>
          <p:spPr bwMode="auto">
            <a:xfrm>
              <a:off x="5384801" y="1939926"/>
              <a:ext cx="42863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2" name="Line 402"/>
            <p:cNvSpPr>
              <a:spLocks noChangeShapeType="1"/>
            </p:cNvSpPr>
            <p:nvPr/>
          </p:nvSpPr>
          <p:spPr bwMode="auto">
            <a:xfrm>
              <a:off x="5427663" y="194786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3" name="Line 403"/>
            <p:cNvSpPr>
              <a:spLocks noChangeShapeType="1"/>
            </p:cNvSpPr>
            <p:nvPr/>
          </p:nvSpPr>
          <p:spPr bwMode="auto">
            <a:xfrm>
              <a:off x="5468938" y="1947863"/>
              <a:ext cx="19050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4" name="Line 404"/>
            <p:cNvSpPr>
              <a:spLocks noChangeShapeType="1"/>
            </p:cNvSpPr>
            <p:nvPr/>
          </p:nvSpPr>
          <p:spPr bwMode="auto">
            <a:xfrm>
              <a:off x="5468938" y="195580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5" name="Line 405"/>
            <p:cNvSpPr>
              <a:spLocks noChangeShapeType="1"/>
            </p:cNvSpPr>
            <p:nvPr/>
          </p:nvSpPr>
          <p:spPr bwMode="auto">
            <a:xfrm>
              <a:off x="5511801" y="195580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6" name="Line 406"/>
            <p:cNvSpPr>
              <a:spLocks noChangeShapeType="1"/>
            </p:cNvSpPr>
            <p:nvPr/>
          </p:nvSpPr>
          <p:spPr bwMode="auto">
            <a:xfrm>
              <a:off x="5554663" y="195580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7" name="Line 407"/>
            <p:cNvSpPr>
              <a:spLocks noChangeShapeType="1"/>
            </p:cNvSpPr>
            <p:nvPr/>
          </p:nvSpPr>
          <p:spPr bwMode="auto">
            <a:xfrm>
              <a:off x="5597526" y="195580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8" name="Line 408"/>
            <p:cNvSpPr>
              <a:spLocks noChangeShapeType="1"/>
            </p:cNvSpPr>
            <p:nvPr/>
          </p:nvSpPr>
          <p:spPr bwMode="auto">
            <a:xfrm>
              <a:off x="5640388" y="1955801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9" name="Line 409"/>
            <p:cNvSpPr>
              <a:spLocks noChangeShapeType="1"/>
            </p:cNvSpPr>
            <p:nvPr/>
          </p:nvSpPr>
          <p:spPr bwMode="auto">
            <a:xfrm>
              <a:off x="5640388" y="197326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0" name="Line 410"/>
            <p:cNvSpPr>
              <a:spLocks noChangeShapeType="1"/>
            </p:cNvSpPr>
            <p:nvPr/>
          </p:nvSpPr>
          <p:spPr bwMode="auto">
            <a:xfrm>
              <a:off x="5681663" y="19732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1" name="Line 411"/>
            <p:cNvSpPr>
              <a:spLocks noChangeShapeType="1"/>
            </p:cNvSpPr>
            <p:nvPr/>
          </p:nvSpPr>
          <p:spPr bwMode="auto">
            <a:xfrm>
              <a:off x="5724526" y="19732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2" name="Line 412"/>
            <p:cNvSpPr>
              <a:spLocks noChangeShapeType="1"/>
            </p:cNvSpPr>
            <p:nvPr/>
          </p:nvSpPr>
          <p:spPr bwMode="auto">
            <a:xfrm>
              <a:off x="5767388" y="19732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3" name="Line 413"/>
            <p:cNvSpPr>
              <a:spLocks noChangeShapeType="1"/>
            </p:cNvSpPr>
            <p:nvPr/>
          </p:nvSpPr>
          <p:spPr bwMode="auto">
            <a:xfrm>
              <a:off x="5810251" y="1973263"/>
              <a:ext cx="42863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4" name="Line 414"/>
            <p:cNvSpPr>
              <a:spLocks noChangeShapeType="1"/>
            </p:cNvSpPr>
            <p:nvPr/>
          </p:nvSpPr>
          <p:spPr bwMode="auto">
            <a:xfrm>
              <a:off x="5853113" y="1982788"/>
              <a:ext cx="17463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5" name="Line 415"/>
            <p:cNvSpPr>
              <a:spLocks noChangeShapeType="1"/>
            </p:cNvSpPr>
            <p:nvPr/>
          </p:nvSpPr>
          <p:spPr bwMode="auto">
            <a:xfrm>
              <a:off x="5853113" y="199231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6" name="Line 416"/>
            <p:cNvSpPr>
              <a:spLocks noChangeShapeType="1"/>
            </p:cNvSpPr>
            <p:nvPr/>
          </p:nvSpPr>
          <p:spPr bwMode="auto">
            <a:xfrm>
              <a:off x="5894388" y="19923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7" name="Line 417"/>
            <p:cNvSpPr>
              <a:spLocks noChangeShapeType="1"/>
            </p:cNvSpPr>
            <p:nvPr/>
          </p:nvSpPr>
          <p:spPr bwMode="auto">
            <a:xfrm>
              <a:off x="5937251" y="1992313"/>
              <a:ext cx="42863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8" name="Line 418"/>
            <p:cNvSpPr>
              <a:spLocks noChangeShapeType="1"/>
            </p:cNvSpPr>
            <p:nvPr/>
          </p:nvSpPr>
          <p:spPr bwMode="auto">
            <a:xfrm>
              <a:off x="5980113" y="20002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9" name="Line 419"/>
            <p:cNvSpPr>
              <a:spLocks noChangeShapeType="1"/>
            </p:cNvSpPr>
            <p:nvPr/>
          </p:nvSpPr>
          <p:spPr bwMode="auto">
            <a:xfrm>
              <a:off x="6022976" y="2000251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0" name="Line 420"/>
            <p:cNvSpPr>
              <a:spLocks noChangeShapeType="1"/>
            </p:cNvSpPr>
            <p:nvPr/>
          </p:nvSpPr>
          <p:spPr bwMode="auto">
            <a:xfrm>
              <a:off x="6022976" y="2022476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1" name="Line 421"/>
            <p:cNvSpPr>
              <a:spLocks noChangeShapeType="1"/>
            </p:cNvSpPr>
            <p:nvPr/>
          </p:nvSpPr>
          <p:spPr bwMode="auto">
            <a:xfrm>
              <a:off x="6065838" y="2022476"/>
              <a:ext cx="17463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2" name="Line 422"/>
            <p:cNvSpPr>
              <a:spLocks noChangeShapeType="1"/>
            </p:cNvSpPr>
            <p:nvPr/>
          </p:nvSpPr>
          <p:spPr bwMode="auto">
            <a:xfrm>
              <a:off x="6065838" y="2032001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3" name="Line 423"/>
            <p:cNvSpPr>
              <a:spLocks noChangeShapeType="1"/>
            </p:cNvSpPr>
            <p:nvPr/>
          </p:nvSpPr>
          <p:spPr bwMode="auto">
            <a:xfrm>
              <a:off x="6107113" y="2032001"/>
              <a:ext cx="42863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4" name="Line 424"/>
            <p:cNvSpPr>
              <a:spLocks noChangeShapeType="1"/>
            </p:cNvSpPr>
            <p:nvPr/>
          </p:nvSpPr>
          <p:spPr bwMode="auto">
            <a:xfrm>
              <a:off x="6149976" y="20431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5" name="Line 425"/>
            <p:cNvSpPr>
              <a:spLocks noChangeShapeType="1"/>
            </p:cNvSpPr>
            <p:nvPr/>
          </p:nvSpPr>
          <p:spPr bwMode="auto">
            <a:xfrm>
              <a:off x="6192838" y="204311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6" name="Line 426"/>
            <p:cNvSpPr>
              <a:spLocks noChangeShapeType="1"/>
            </p:cNvSpPr>
            <p:nvPr/>
          </p:nvSpPr>
          <p:spPr bwMode="auto">
            <a:xfrm>
              <a:off x="6234113" y="20431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7" name="Line 427"/>
            <p:cNvSpPr>
              <a:spLocks noChangeShapeType="1"/>
            </p:cNvSpPr>
            <p:nvPr/>
          </p:nvSpPr>
          <p:spPr bwMode="auto">
            <a:xfrm>
              <a:off x="6276976" y="20431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8" name="Line 428"/>
            <p:cNvSpPr>
              <a:spLocks noChangeShapeType="1"/>
            </p:cNvSpPr>
            <p:nvPr/>
          </p:nvSpPr>
          <p:spPr bwMode="auto">
            <a:xfrm>
              <a:off x="6319838" y="2043113"/>
              <a:ext cx="85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9" name="Line 429"/>
            <p:cNvSpPr>
              <a:spLocks noChangeShapeType="1"/>
            </p:cNvSpPr>
            <p:nvPr/>
          </p:nvSpPr>
          <p:spPr bwMode="auto">
            <a:xfrm>
              <a:off x="6405563" y="2043113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0" name="Line 430"/>
            <p:cNvSpPr>
              <a:spLocks noChangeShapeType="1"/>
            </p:cNvSpPr>
            <p:nvPr/>
          </p:nvSpPr>
          <p:spPr bwMode="auto">
            <a:xfrm>
              <a:off x="6405563" y="2052638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1" name="Line 431"/>
            <p:cNvSpPr>
              <a:spLocks noChangeShapeType="1"/>
            </p:cNvSpPr>
            <p:nvPr/>
          </p:nvSpPr>
          <p:spPr bwMode="auto">
            <a:xfrm>
              <a:off x="6446838" y="2052638"/>
              <a:ext cx="0" cy="349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2" name="Line 432"/>
            <p:cNvSpPr>
              <a:spLocks noChangeShapeType="1"/>
            </p:cNvSpPr>
            <p:nvPr/>
          </p:nvSpPr>
          <p:spPr bwMode="auto">
            <a:xfrm>
              <a:off x="6446838" y="20875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3" name="Line 433"/>
            <p:cNvSpPr>
              <a:spLocks noChangeShapeType="1"/>
            </p:cNvSpPr>
            <p:nvPr/>
          </p:nvSpPr>
          <p:spPr bwMode="auto">
            <a:xfrm>
              <a:off x="6489701" y="2087563"/>
              <a:ext cx="42863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4" name="Line 434"/>
            <p:cNvSpPr>
              <a:spLocks noChangeShapeType="1"/>
            </p:cNvSpPr>
            <p:nvPr/>
          </p:nvSpPr>
          <p:spPr bwMode="auto">
            <a:xfrm>
              <a:off x="6532563" y="21002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5" name="Line 435"/>
            <p:cNvSpPr>
              <a:spLocks noChangeShapeType="1"/>
            </p:cNvSpPr>
            <p:nvPr/>
          </p:nvSpPr>
          <p:spPr bwMode="auto">
            <a:xfrm>
              <a:off x="6575426" y="21002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6" name="Line 436"/>
            <p:cNvSpPr>
              <a:spLocks noChangeShapeType="1"/>
            </p:cNvSpPr>
            <p:nvPr/>
          </p:nvSpPr>
          <p:spPr bwMode="auto">
            <a:xfrm>
              <a:off x="6618288" y="2100263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7" name="Line 437"/>
            <p:cNvSpPr>
              <a:spLocks noChangeShapeType="1"/>
            </p:cNvSpPr>
            <p:nvPr/>
          </p:nvSpPr>
          <p:spPr bwMode="auto">
            <a:xfrm>
              <a:off x="6618288" y="212566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8" name="Line 438"/>
            <p:cNvSpPr>
              <a:spLocks noChangeShapeType="1"/>
            </p:cNvSpPr>
            <p:nvPr/>
          </p:nvSpPr>
          <p:spPr bwMode="auto">
            <a:xfrm>
              <a:off x="6659563" y="21256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9" name="Line 439"/>
            <p:cNvSpPr>
              <a:spLocks noChangeShapeType="1"/>
            </p:cNvSpPr>
            <p:nvPr/>
          </p:nvSpPr>
          <p:spPr bwMode="auto">
            <a:xfrm>
              <a:off x="6702426" y="21256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0" name="Line 440"/>
            <p:cNvSpPr>
              <a:spLocks noChangeShapeType="1"/>
            </p:cNvSpPr>
            <p:nvPr/>
          </p:nvSpPr>
          <p:spPr bwMode="auto">
            <a:xfrm>
              <a:off x="6745288" y="2125663"/>
              <a:ext cx="17463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1" name="Line 441"/>
            <p:cNvSpPr>
              <a:spLocks noChangeShapeType="1"/>
            </p:cNvSpPr>
            <p:nvPr/>
          </p:nvSpPr>
          <p:spPr bwMode="auto">
            <a:xfrm>
              <a:off x="6745288" y="21383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2" name="Line 442"/>
            <p:cNvSpPr>
              <a:spLocks noChangeShapeType="1"/>
            </p:cNvSpPr>
            <p:nvPr/>
          </p:nvSpPr>
          <p:spPr bwMode="auto">
            <a:xfrm>
              <a:off x="6788151" y="21383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3" name="Line 443"/>
            <p:cNvSpPr>
              <a:spLocks noChangeShapeType="1"/>
            </p:cNvSpPr>
            <p:nvPr/>
          </p:nvSpPr>
          <p:spPr bwMode="auto">
            <a:xfrm>
              <a:off x="6831013" y="213836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4" name="Line 444"/>
            <p:cNvSpPr>
              <a:spLocks noChangeShapeType="1"/>
            </p:cNvSpPr>
            <p:nvPr/>
          </p:nvSpPr>
          <p:spPr bwMode="auto">
            <a:xfrm>
              <a:off x="6872288" y="21383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5" name="Line 445"/>
            <p:cNvSpPr>
              <a:spLocks noChangeShapeType="1"/>
            </p:cNvSpPr>
            <p:nvPr/>
          </p:nvSpPr>
          <p:spPr bwMode="auto">
            <a:xfrm>
              <a:off x="6915151" y="213836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6" name="Line 446"/>
            <p:cNvSpPr>
              <a:spLocks noChangeShapeType="1"/>
            </p:cNvSpPr>
            <p:nvPr/>
          </p:nvSpPr>
          <p:spPr bwMode="auto">
            <a:xfrm>
              <a:off x="6956426" y="2138363"/>
              <a:ext cx="44450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7" name="Line 447"/>
            <p:cNvSpPr>
              <a:spLocks noChangeShapeType="1"/>
            </p:cNvSpPr>
            <p:nvPr/>
          </p:nvSpPr>
          <p:spPr bwMode="auto">
            <a:xfrm>
              <a:off x="7000876" y="21526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8" name="Line 448"/>
            <p:cNvSpPr>
              <a:spLocks noChangeShapeType="1"/>
            </p:cNvSpPr>
            <p:nvPr/>
          </p:nvSpPr>
          <p:spPr bwMode="auto">
            <a:xfrm>
              <a:off x="7043738" y="2152651"/>
              <a:ext cx="841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9" name="Line 449"/>
            <p:cNvSpPr>
              <a:spLocks noChangeShapeType="1"/>
            </p:cNvSpPr>
            <p:nvPr/>
          </p:nvSpPr>
          <p:spPr bwMode="auto">
            <a:xfrm>
              <a:off x="7127876" y="2152651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0" name="Line 450"/>
            <p:cNvSpPr>
              <a:spLocks noChangeShapeType="1"/>
            </p:cNvSpPr>
            <p:nvPr/>
          </p:nvSpPr>
          <p:spPr bwMode="auto">
            <a:xfrm>
              <a:off x="7169151" y="21526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1" name="Line 451"/>
            <p:cNvSpPr>
              <a:spLocks noChangeShapeType="1"/>
            </p:cNvSpPr>
            <p:nvPr/>
          </p:nvSpPr>
          <p:spPr bwMode="auto">
            <a:xfrm>
              <a:off x="7212013" y="21526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2" name="Line 452"/>
            <p:cNvSpPr>
              <a:spLocks noChangeShapeType="1"/>
            </p:cNvSpPr>
            <p:nvPr/>
          </p:nvSpPr>
          <p:spPr bwMode="auto">
            <a:xfrm>
              <a:off x="7254876" y="2152651"/>
              <a:ext cx="85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3" name="Line 453"/>
            <p:cNvSpPr>
              <a:spLocks noChangeShapeType="1"/>
            </p:cNvSpPr>
            <p:nvPr/>
          </p:nvSpPr>
          <p:spPr bwMode="auto">
            <a:xfrm>
              <a:off x="7340601" y="2152651"/>
              <a:ext cx="412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4" name="Line 454"/>
            <p:cNvSpPr>
              <a:spLocks noChangeShapeType="1"/>
            </p:cNvSpPr>
            <p:nvPr/>
          </p:nvSpPr>
          <p:spPr bwMode="auto">
            <a:xfrm>
              <a:off x="7381876" y="21526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5" name="Line 455"/>
            <p:cNvSpPr>
              <a:spLocks noChangeShapeType="1"/>
            </p:cNvSpPr>
            <p:nvPr/>
          </p:nvSpPr>
          <p:spPr bwMode="auto">
            <a:xfrm>
              <a:off x="7424738" y="21526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6" name="Line 456"/>
            <p:cNvSpPr>
              <a:spLocks noChangeShapeType="1"/>
            </p:cNvSpPr>
            <p:nvPr/>
          </p:nvSpPr>
          <p:spPr bwMode="auto">
            <a:xfrm>
              <a:off x="7467601" y="2152651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7" name="Line 457"/>
            <p:cNvSpPr>
              <a:spLocks noChangeShapeType="1"/>
            </p:cNvSpPr>
            <p:nvPr/>
          </p:nvSpPr>
          <p:spPr bwMode="auto">
            <a:xfrm>
              <a:off x="7467601" y="2178051"/>
              <a:ext cx="269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8" name="Line 458"/>
            <p:cNvSpPr>
              <a:spLocks noChangeShapeType="1"/>
            </p:cNvSpPr>
            <p:nvPr/>
          </p:nvSpPr>
          <p:spPr bwMode="auto">
            <a:xfrm>
              <a:off x="2365376" y="1330326"/>
              <a:ext cx="190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9" name="Line 459"/>
            <p:cNvSpPr>
              <a:spLocks noChangeShapeType="1"/>
            </p:cNvSpPr>
            <p:nvPr/>
          </p:nvSpPr>
          <p:spPr bwMode="auto">
            <a:xfrm>
              <a:off x="2365376" y="1330326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0" name="Line 460"/>
            <p:cNvSpPr>
              <a:spLocks noChangeShapeType="1"/>
            </p:cNvSpPr>
            <p:nvPr/>
          </p:nvSpPr>
          <p:spPr bwMode="auto">
            <a:xfrm>
              <a:off x="2365376" y="1347788"/>
              <a:ext cx="212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1" name="Line 461"/>
            <p:cNvSpPr>
              <a:spLocks noChangeShapeType="1"/>
            </p:cNvSpPr>
            <p:nvPr/>
          </p:nvSpPr>
          <p:spPr bwMode="auto">
            <a:xfrm>
              <a:off x="2578101" y="1347788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2" name="Line 462"/>
            <p:cNvSpPr>
              <a:spLocks noChangeShapeType="1"/>
            </p:cNvSpPr>
            <p:nvPr/>
          </p:nvSpPr>
          <p:spPr bwMode="auto">
            <a:xfrm>
              <a:off x="2578101" y="13652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3" name="Line 463"/>
            <p:cNvSpPr>
              <a:spLocks noChangeShapeType="1"/>
            </p:cNvSpPr>
            <p:nvPr/>
          </p:nvSpPr>
          <p:spPr bwMode="auto">
            <a:xfrm>
              <a:off x="2620963" y="1365251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4" name="Line 464"/>
            <p:cNvSpPr>
              <a:spLocks noChangeShapeType="1"/>
            </p:cNvSpPr>
            <p:nvPr/>
          </p:nvSpPr>
          <p:spPr bwMode="auto">
            <a:xfrm>
              <a:off x="2620963" y="1381126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5" name="Line 465"/>
            <p:cNvSpPr>
              <a:spLocks noChangeShapeType="1"/>
            </p:cNvSpPr>
            <p:nvPr/>
          </p:nvSpPr>
          <p:spPr bwMode="auto">
            <a:xfrm>
              <a:off x="2663826" y="1381126"/>
              <a:ext cx="0" cy="349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6" name="Line 466"/>
            <p:cNvSpPr>
              <a:spLocks noChangeShapeType="1"/>
            </p:cNvSpPr>
            <p:nvPr/>
          </p:nvSpPr>
          <p:spPr bwMode="auto">
            <a:xfrm>
              <a:off x="2663826" y="1416051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7" name="Line 467"/>
            <p:cNvSpPr>
              <a:spLocks noChangeShapeType="1"/>
            </p:cNvSpPr>
            <p:nvPr/>
          </p:nvSpPr>
          <p:spPr bwMode="auto">
            <a:xfrm>
              <a:off x="2706688" y="1416051"/>
              <a:ext cx="42863" cy="158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8" name="Line 468"/>
            <p:cNvSpPr>
              <a:spLocks noChangeShapeType="1"/>
            </p:cNvSpPr>
            <p:nvPr/>
          </p:nvSpPr>
          <p:spPr bwMode="auto">
            <a:xfrm>
              <a:off x="2749551" y="1431926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9" name="Line 469"/>
            <p:cNvSpPr>
              <a:spLocks noChangeShapeType="1"/>
            </p:cNvSpPr>
            <p:nvPr/>
          </p:nvSpPr>
          <p:spPr bwMode="auto">
            <a:xfrm>
              <a:off x="2749551" y="1449388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0" name="Line 470"/>
            <p:cNvSpPr>
              <a:spLocks noChangeShapeType="1"/>
            </p:cNvSpPr>
            <p:nvPr/>
          </p:nvSpPr>
          <p:spPr bwMode="auto">
            <a:xfrm>
              <a:off x="2790826" y="1449388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1" name="Line 471"/>
            <p:cNvSpPr>
              <a:spLocks noChangeShapeType="1"/>
            </p:cNvSpPr>
            <p:nvPr/>
          </p:nvSpPr>
          <p:spPr bwMode="auto">
            <a:xfrm>
              <a:off x="2790826" y="14652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2" name="Line 472"/>
            <p:cNvSpPr>
              <a:spLocks noChangeShapeType="1"/>
            </p:cNvSpPr>
            <p:nvPr/>
          </p:nvSpPr>
          <p:spPr bwMode="auto">
            <a:xfrm>
              <a:off x="2833688" y="1465263"/>
              <a:ext cx="1285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3" name="Line 473"/>
            <p:cNvSpPr>
              <a:spLocks noChangeShapeType="1"/>
            </p:cNvSpPr>
            <p:nvPr/>
          </p:nvSpPr>
          <p:spPr bwMode="auto">
            <a:xfrm>
              <a:off x="2962276" y="1465263"/>
              <a:ext cx="17463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4" name="Line 474"/>
            <p:cNvSpPr>
              <a:spLocks noChangeShapeType="1"/>
            </p:cNvSpPr>
            <p:nvPr/>
          </p:nvSpPr>
          <p:spPr bwMode="auto">
            <a:xfrm>
              <a:off x="2962276" y="1482726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5" name="Line 475"/>
            <p:cNvSpPr>
              <a:spLocks noChangeShapeType="1"/>
            </p:cNvSpPr>
            <p:nvPr/>
          </p:nvSpPr>
          <p:spPr bwMode="auto">
            <a:xfrm>
              <a:off x="3003551" y="1482726"/>
              <a:ext cx="85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6" name="Line 476"/>
            <p:cNvSpPr>
              <a:spLocks noChangeShapeType="1"/>
            </p:cNvSpPr>
            <p:nvPr/>
          </p:nvSpPr>
          <p:spPr bwMode="auto">
            <a:xfrm>
              <a:off x="3089276" y="1482726"/>
              <a:ext cx="0" cy="508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7" name="Line 477"/>
            <p:cNvSpPr>
              <a:spLocks noChangeShapeType="1"/>
            </p:cNvSpPr>
            <p:nvPr/>
          </p:nvSpPr>
          <p:spPr bwMode="auto">
            <a:xfrm>
              <a:off x="3089276" y="1533526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8" name="Line 478"/>
            <p:cNvSpPr>
              <a:spLocks noChangeShapeType="1"/>
            </p:cNvSpPr>
            <p:nvPr/>
          </p:nvSpPr>
          <p:spPr bwMode="auto">
            <a:xfrm>
              <a:off x="3132138" y="1533526"/>
              <a:ext cx="0" cy="349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9" name="Line 479"/>
            <p:cNvSpPr>
              <a:spLocks noChangeShapeType="1"/>
            </p:cNvSpPr>
            <p:nvPr/>
          </p:nvSpPr>
          <p:spPr bwMode="auto">
            <a:xfrm>
              <a:off x="3132138" y="1568451"/>
              <a:ext cx="169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0" name="Line 480"/>
            <p:cNvSpPr>
              <a:spLocks noChangeShapeType="1"/>
            </p:cNvSpPr>
            <p:nvPr/>
          </p:nvSpPr>
          <p:spPr bwMode="auto">
            <a:xfrm>
              <a:off x="3302001" y="1568451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1" name="Line 481"/>
            <p:cNvSpPr>
              <a:spLocks noChangeShapeType="1"/>
            </p:cNvSpPr>
            <p:nvPr/>
          </p:nvSpPr>
          <p:spPr bwMode="auto">
            <a:xfrm>
              <a:off x="3302001" y="158591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2" name="Line 482"/>
            <p:cNvSpPr>
              <a:spLocks noChangeShapeType="1"/>
            </p:cNvSpPr>
            <p:nvPr/>
          </p:nvSpPr>
          <p:spPr bwMode="auto">
            <a:xfrm>
              <a:off x="3343276" y="1585913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3" name="Line 483"/>
            <p:cNvSpPr>
              <a:spLocks noChangeShapeType="1"/>
            </p:cNvSpPr>
            <p:nvPr/>
          </p:nvSpPr>
          <p:spPr bwMode="auto">
            <a:xfrm>
              <a:off x="3343276" y="1603376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4" name="Line 484"/>
            <p:cNvSpPr>
              <a:spLocks noChangeShapeType="1"/>
            </p:cNvSpPr>
            <p:nvPr/>
          </p:nvSpPr>
          <p:spPr bwMode="auto">
            <a:xfrm>
              <a:off x="3387726" y="1603376"/>
              <a:ext cx="17463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5" name="Line 485"/>
            <p:cNvSpPr>
              <a:spLocks noChangeShapeType="1"/>
            </p:cNvSpPr>
            <p:nvPr/>
          </p:nvSpPr>
          <p:spPr bwMode="auto">
            <a:xfrm>
              <a:off x="3387726" y="1620838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6" name="Line 486"/>
            <p:cNvSpPr>
              <a:spLocks noChangeShapeType="1"/>
            </p:cNvSpPr>
            <p:nvPr/>
          </p:nvSpPr>
          <p:spPr bwMode="auto">
            <a:xfrm>
              <a:off x="3514726" y="1620838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7" name="Line 487"/>
            <p:cNvSpPr>
              <a:spLocks noChangeShapeType="1"/>
            </p:cNvSpPr>
            <p:nvPr/>
          </p:nvSpPr>
          <p:spPr bwMode="auto">
            <a:xfrm>
              <a:off x="3514726" y="1636713"/>
              <a:ext cx="841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8" name="Line 488"/>
            <p:cNvSpPr>
              <a:spLocks noChangeShapeType="1"/>
            </p:cNvSpPr>
            <p:nvPr/>
          </p:nvSpPr>
          <p:spPr bwMode="auto">
            <a:xfrm>
              <a:off x="3598863" y="16367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9" name="Line 489"/>
            <p:cNvSpPr>
              <a:spLocks noChangeShapeType="1"/>
            </p:cNvSpPr>
            <p:nvPr/>
          </p:nvSpPr>
          <p:spPr bwMode="auto">
            <a:xfrm>
              <a:off x="3641726" y="16367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0" name="Line 490"/>
            <p:cNvSpPr>
              <a:spLocks noChangeShapeType="1"/>
            </p:cNvSpPr>
            <p:nvPr/>
          </p:nvSpPr>
          <p:spPr bwMode="auto">
            <a:xfrm>
              <a:off x="3684588" y="1636713"/>
              <a:ext cx="42863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1" name="Line 491"/>
            <p:cNvSpPr>
              <a:spLocks noChangeShapeType="1"/>
            </p:cNvSpPr>
            <p:nvPr/>
          </p:nvSpPr>
          <p:spPr bwMode="auto">
            <a:xfrm>
              <a:off x="3727451" y="1654176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2" name="Line 492"/>
            <p:cNvSpPr>
              <a:spLocks noChangeShapeType="1"/>
            </p:cNvSpPr>
            <p:nvPr/>
          </p:nvSpPr>
          <p:spPr bwMode="auto">
            <a:xfrm>
              <a:off x="3768726" y="1654176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3" name="Line 493"/>
            <p:cNvSpPr>
              <a:spLocks noChangeShapeType="1"/>
            </p:cNvSpPr>
            <p:nvPr/>
          </p:nvSpPr>
          <p:spPr bwMode="auto">
            <a:xfrm>
              <a:off x="3768726" y="1671638"/>
              <a:ext cx="85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4" name="Line 494"/>
            <p:cNvSpPr>
              <a:spLocks noChangeShapeType="1"/>
            </p:cNvSpPr>
            <p:nvPr/>
          </p:nvSpPr>
          <p:spPr bwMode="auto">
            <a:xfrm>
              <a:off x="3854451" y="16716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5" name="Line 496"/>
            <p:cNvSpPr>
              <a:spLocks noChangeShapeType="1"/>
            </p:cNvSpPr>
            <p:nvPr/>
          </p:nvSpPr>
          <p:spPr bwMode="auto">
            <a:xfrm>
              <a:off x="3897313" y="1671638"/>
              <a:ext cx="0" cy="349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6" name="Line 497"/>
            <p:cNvSpPr>
              <a:spLocks noChangeShapeType="1"/>
            </p:cNvSpPr>
            <p:nvPr/>
          </p:nvSpPr>
          <p:spPr bwMode="auto">
            <a:xfrm>
              <a:off x="3897313" y="1706563"/>
              <a:ext cx="212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7" name="Line 498"/>
            <p:cNvSpPr>
              <a:spLocks noChangeShapeType="1"/>
            </p:cNvSpPr>
            <p:nvPr/>
          </p:nvSpPr>
          <p:spPr bwMode="auto">
            <a:xfrm>
              <a:off x="4110038" y="1706563"/>
              <a:ext cx="17462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8" name="Line 499"/>
            <p:cNvSpPr>
              <a:spLocks noChangeShapeType="1"/>
            </p:cNvSpPr>
            <p:nvPr/>
          </p:nvSpPr>
          <p:spPr bwMode="auto">
            <a:xfrm>
              <a:off x="4110038" y="1725613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9" name="Line 500"/>
            <p:cNvSpPr>
              <a:spLocks noChangeShapeType="1"/>
            </p:cNvSpPr>
            <p:nvPr/>
          </p:nvSpPr>
          <p:spPr bwMode="auto">
            <a:xfrm>
              <a:off x="4237038" y="1725613"/>
              <a:ext cx="0" cy="349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0" name="Line 501"/>
            <p:cNvSpPr>
              <a:spLocks noChangeShapeType="1"/>
            </p:cNvSpPr>
            <p:nvPr/>
          </p:nvSpPr>
          <p:spPr bwMode="auto">
            <a:xfrm>
              <a:off x="4237038" y="1760538"/>
              <a:ext cx="841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1" name="Line 502"/>
            <p:cNvSpPr>
              <a:spLocks noChangeShapeType="1"/>
            </p:cNvSpPr>
            <p:nvPr/>
          </p:nvSpPr>
          <p:spPr bwMode="auto">
            <a:xfrm>
              <a:off x="4321175" y="1760538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2" name="Line 503"/>
            <p:cNvSpPr>
              <a:spLocks noChangeShapeType="1"/>
            </p:cNvSpPr>
            <p:nvPr/>
          </p:nvSpPr>
          <p:spPr bwMode="auto">
            <a:xfrm>
              <a:off x="4321175" y="1778001"/>
              <a:ext cx="85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3" name="Line 504"/>
            <p:cNvSpPr>
              <a:spLocks noChangeShapeType="1"/>
            </p:cNvSpPr>
            <p:nvPr/>
          </p:nvSpPr>
          <p:spPr bwMode="auto">
            <a:xfrm>
              <a:off x="4406900" y="1778001"/>
              <a:ext cx="1905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4" name="Line 505"/>
            <p:cNvSpPr>
              <a:spLocks noChangeShapeType="1"/>
            </p:cNvSpPr>
            <p:nvPr/>
          </p:nvSpPr>
          <p:spPr bwMode="auto">
            <a:xfrm>
              <a:off x="4406900" y="1797051"/>
              <a:ext cx="169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5" name="Line 506"/>
            <p:cNvSpPr>
              <a:spLocks noChangeShapeType="1"/>
            </p:cNvSpPr>
            <p:nvPr/>
          </p:nvSpPr>
          <p:spPr bwMode="auto">
            <a:xfrm>
              <a:off x="4576763" y="1797051"/>
              <a:ext cx="85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6" name="Line 507"/>
            <p:cNvSpPr>
              <a:spLocks noChangeShapeType="1"/>
            </p:cNvSpPr>
            <p:nvPr/>
          </p:nvSpPr>
          <p:spPr bwMode="auto">
            <a:xfrm>
              <a:off x="4662488" y="179705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7" name="Line 508"/>
            <p:cNvSpPr>
              <a:spLocks noChangeShapeType="1"/>
            </p:cNvSpPr>
            <p:nvPr/>
          </p:nvSpPr>
          <p:spPr bwMode="auto">
            <a:xfrm>
              <a:off x="4705350" y="1797051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8" name="Line 509"/>
            <p:cNvSpPr>
              <a:spLocks noChangeShapeType="1"/>
            </p:cNvSpPr>
            <p:nvPr/>
          </p:nvSpPr>
          <p:spPr bwMode="auto">
            <a:xfrm>
              <a:off x="4705350" y="181451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9" name="Line 510"/>
            <p:cNvSpPr>
              <a:spLocks noChangeShapeType="1"/>
            </p:cNvSpPr>
            <p:nvPr/>
          </p:nvSpPr>
          <p:spPr bwMode="auto">
            <a:xfrm>
              <a:off x="4746625" y="1814513"/>
              <a:ext cx="1285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0" name="Line 511"/>
            <p:cNvSpPr>
              <a:spLocks noChangeShapeType="1"/>
            </p:cNvSpPr>
            <p:nvPr/>
          </p:nvSpPr>
          <p:spPr bwMode="auto">
            <a:xfrm>
              <a:off x="4875213" y="181451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1" name="Line 512"/>
            <p:cNvSpPr>
              <a:spLocks noChangeShapeType="1"/>
            </p:cNvSpPr>
            <p:nvPr/>
          </p:nvSpPr>
          <p:spPr bwMode="auto">
            <a:xfrm>
              <a:off x="4918075" y="181451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2" name="Line 513"/>
            <p:cNvSpPr>
              <a:spLocks noChangeShapeType="1"/>
            </p:cNvSpPr>
            <p:nvPr/>
          </p:nvSpPr>
          <p:spPr bwMode="auto">
            <a:xfrm>
              <a:off x="4959350" y="181451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3" name="Line 514"/>
            <p:cNvSpPr>
              <a:spLocks noChangeShapeType="1"/>
            </p:cNvSpPr>
            <p:nvPr/>
          </p:nvSpPr>
          <p:spPr bwMode="auto">
            <a:xfrm>
              <a:off x="5002213" y="181451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4" name="Line 515"/>
            <p:cNvSpPr>
              <a:spLocks noChangeShapeType="1"/>
            </p:cNvSpPr>
            <p:nvPr/>
          </p:nvSpPr>
          <p:spPr bwMode="auto">
            <a:xfrm>
              <a:off x="5045075" y="181451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5" name="Line 516"/>
            <p:cNvSpPr>
              <a:spLocks noChangeShapeType="1"/>
            </p:cNvSpPr>
            <p:nvPr/>
          </p:nvSpPr>
          <p:spPr bwMode="auto">
            <a:xfrm>
              <a:off x="5087938" y="1814513"/>
              <a:ext cx="841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6" name="Line 517"/>
            <p:cNvSpPr>
              <a:spLocks noChangeShapeType="1"/>
            </p:cNvSpPr>
            <p:nvPr/>
          </p:nvSpPr>
          <p:spPr bwMode="auto">
            <a:xfrm>
              <a:off x="5172075" y="181451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7" name="Line 518"/>
            <p:cNvSpPr>
              <a:spLocks noChangeShapeType="1"/>
            </p:cNvSpPr>
            <p:nvPr/>
          </p:nvSpPr>
          <p:spPr bwMode="auto">
            <a:xfrm>
              <a:off x="5214938" y="181451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8" name="Line 519"/>
            <p:cNvSpPr>
              <a:spLocks noChangeShapeType="1"/>
            </p:cNvSpPr>
            <p:nvPr/>
          </p:nvSpPr>
          <p:spPr bwMode="auto">
            <a:xfrm>
              <a:off x="5256213" y="181451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9" name="Line 520"/>
            <p:cNvSpPr>
              <a:spLocks noChangeShapeType="1"/>
            </p:cNvSpPr>
            <p:nvPr/>
          </p:nvSpPr>
          <p:spPr bwMode="auto">
            <a:xfrm>
              <a:off x="5299075" y="1814513"/>
              <a:ext cx="85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0" name="Line 521"/>
            <p:cNvSpPr>
              <a:spLocks noChangeShapeType="1"/>
            </p:cNvSpPr>
            <p:nvPr/>
          </p:nvSpPr>
          <p:spPr bwMode="auto">
            <a:xfrm>
              <a:off x="5384800" y="1814513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1" name="Line 522"/>
            <p:cNvSpPr>
              <a:spLocks noChangeShapeType="1"/>
            </p:cNvSpPr>
            <p:nvPr/>
          </p:nvSpPr>
          <p:spPr bwMode="auto">
            <a:xfrm>
              <a:off x="5384800" y="1836738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2" name="Line 523"/>
            <p:cNvSpPr>
              <a:spLocks noChangeShapeType="1"/>
            </p:cNvSpPr>
            <p:nvPr/>
          </p:nvSpPr>
          <p:spPr bwMode="auto">
            <a:xfrm>
              <a:off x="5427663" y="1836738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3" name="Line 524"/>
            <p:cNvSpPr>
              <a:spLocks noChangeShapeType="1"/>
            </p:cNvSpPr>
            <p:nvPr/>
          </p:nvSpPr>
          <p:spPr bwMode="auto">
            <a:xfrm>
              <a:off x="5468938" y="1836738"/>
              <a:ext cx="0" cy="206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4" name="Line 525"/>
            <p:cNvSpPr>
              <a:spLocks noChangeShapeType="1"/>
            </p:cNvSpPr>
            <p:nvPr/>
          </p:nvSpPr>
          <p:spPr bwMode="auto">
            <a:xfrm>
              <a:off x="5468938" y="1857376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5" name="Line 526"/>
            <p:cNvSpPr>
              <a:spLocks noChangeShapeType="1"/>
            </p:cNvSpPr>
            <p:nvPr/>
          </p:nvSpPr>
          <p:spPr bwMode="auto">
            <a:xfrm>
              <a:off x="5511800" y="1857376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6" name="Line 527"/>
            <p:cNvSpPr>
              <a:spLocks noChangeShapeType="1"/>
            </p:cNvSpPr>
            <p:nvPr/>
          </p:nvSpPr>
          <p:spPr bwMode="auto">
            <a:xfrm>
              <a:off x="5511800" y="1881188"/>
              <a:ext cx="1285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7" name="Line 528"/>
            <p:cNvSpPr>
              <a:spLocks noChangeShapeType="1"/>
            </p:cNvSpPr>
            <p:nvPr/>
          </p:nvSpPr>
          <p:spPr bwMode="auto">
            <a:xfrm>
              <a:off x="5640388" y="1881188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8" name="Line 529"/>
            <p:cNvSpPr>
              <a:spLocks noChangeShapeType="1"/>
            </p:cNvSpPr>
            <p:nvPr/>
          </p:nvSpPr>
          <p:spPr bwMode="auto">
            <a:xfrm>
              <a:off x="5681663" y="1881188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9" name="Line 530"/>
            <p:cNvSpPr>
              <a:spLocks noChangeShapeType="1"/>
            </p:cNvSpPr>
            <p:nvPr/>
          </p:nvSpPr>
          <p:spPr bwMode="auto">
            <a:xfrm>
              <a:off x="5724525" y="1881188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0" name="Line 531"/>
            <p:cNvSpPr>
              <a:spLocks noChangeShapeType="1"/>
            </p:cNvSpPr>
            <p:nvPr/>
          </p:nvSpPr>
          <p:spPr bwMode="auto">
            <a:xfrm>
              <a:off x="5724525" y="190500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1" name="Line 532"/>
            <p:cNvSpPr>
              <a:spLocks noChangeShapeType="1"/>
            </p:cNvSpPr>
            <p:nvPr/>
          </p:nvSpPr>
          <p:spPr bwMode="auto">
            <a:xfrm>
              <a:off x="5767388" y="1905001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2" name="Line 533"/>
            <p:cNvSpPr>
              <a:spLocks noChangeShapeType="1"/>
            </p:cNvSpPr>
            <p:nvPr/>
          </p:nvSpPr>
          <p:spPr bwMode="auto">
            <a:xfrm>
              <a:off x="5894388" y="190500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3" name="Line 534"/>
            <p:cNvSpPr>
              <a:spLocks noChangeShapeType="1"/>
            </p:cNvSpPr>
            <p:nvPr/>
          </p:nvSpPr>
          <p:spPr bwMode="auto">
            <a:xfrm>
              <a:off x="5937250" y="190500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4" name="Line 535"/>
            <p:cNvSpPr>
              <a:spLocks noChangeShapeType="1"/>
            </p:cNvSpPr>
            <p:nvPr/>
          </p:nvSpPr>
          <p:spPr bwMode="auto">
            <a:xfrm>
              <a:off x="5980113" y="190500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5" name="Line 536"/>
            <p:cNvSpPr>
              <a:spLocks noChangeShapeType="1"/>
            </p:cNvSpPr>
            <p:nvPr/>
          </p:nvSpPr>
          <p:spPr bwMode="auto">
            <a:xfrm>
              <a:off x="6022975" y="190500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6" name="Line 537"/>
            <p:cNvSpPr>
              <a:spLocks noChangeShapeType="1"/>
            </p:cNvSpPr>
            <p:nvPr/>
          </p:nvSpPr>
          <p:spPr bwMode="auto">
            <a:xfrm>
              <a:off x="6065838" y="1905001"/>
              <a:ext cx="841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7" name="Line 538"/>
            <p:cNvSpPr>
              <a:spLocks noChangeShapeType="1"/>
            </p:cNvSpPr>
            <p:nvPr/>
          </p:nvSpPr>
          <p:spPr bwMode="auto">
            <a:xfrm>
              <a:off x="6149975" y="190500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8" name="Line 539"/>
            <p:cNvSpPr>
              <a:spLocks noChangeShapeType="1"/>
            </p:cNvSpPr>
            <p:nvPr/>
          </p:nvSpPr>
          <p:spPr bwMode="auto">
            <a:xfrm>
              <a:off x="6192838" y="1905001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9" name="Line 540"/>
            <p:cNvSpPr>
              <a:spLocks noChangeShapeType="1"/>
            </p:cNvSpPr>
            <p:nvPr/>
          </p:nvSpPr>
          <p:spPr bwMode="auto">
            <a:xfrm>
              <a:off x="6234113" y="190500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0" name="Line 541"/>
            <p:cNvSpPr>
              <a:spLocks noChangeShapeType="1"/>
            </p:cNvSpPr>
            <p:nvPr/>
          </p:nvSpPr>
          <p:spPr bwMode="auto">
            <a:xfrm>
              <a:off x="6276975" y="1905001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1" name="Line 542"/>
            <p:cNvSpPr>
              <a:spLocks noChangeShapeType="1"/>
            </p:cNvSpPr>
            <p:nvPr/>
          </p:nvSpPr>
          <p:spPr bwMode="auto">
            <a:xfrm>
              <a:off x="6319838" y="1905001"/>
              <a:ext cx="0" cy="301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2" name="Line 543"/>
            <p:cNvSpPr>
              <a:spLocks noChangeShapeType="1"/>
            </p:cNvSpPr>
            <p:nvPr/>
          </p:nvSpPr>
          <p:spPr bwMode="auto">
            <a:xfrm>
              <a:off x="6319838" y="19351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3" name="Line 544"/>
            <p:cNvSpPr>
              <a:spLocks noChangeShapeType="1"/>
            </p:cNvSpPr>
            <p:nvPr/>
          </p:nvSpPr>
          <p:spPr bwMode="auto">
            <a:xfrm>
              <a:off x="6362700" y="19351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4" name="Line 545"/>
            <p:cNvSpPr>
              <a:spLocks noChangeShapeType="1"/>
            </p:cNvSpPr>
            <p:nvPr/>
          </p:nvSpPr>
          <p:spPr bwMode="auto">
            <a:xfrm>
              <a:off x="6405563" y="193516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5" name="Line 546"/>
            <p:cNvSpPr>
              <a:spLocks noChangeShapeType="1"/>
            </p:cNvSpPr>
            <p:nvPr/>
          </p:nvSpPr>
          <p:spPr bwMode="auto">
            <a:xfrm>
              <a:off x="6446838" y="19351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6" name="Line 547"/>
            <p:cNvSpPr>
              <a:spLocks noChangeShapeType="1"/>
            </p:cNvSpPr>
            <p:nvPr/>
          </p:nvSpPr>
          <p:spPr bwMode="auto">
            <a:xfrm>
              <a:off x="6489700" y="1935163"/>
              <a:ext cx="85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7" name="Line 548"/>
            <p:cNvSpPr>
              <a:spLocks noChangeShapeType="1"/>
            </p:cNvSpPr>
            <p:nvPr/>
          </p:nvSpPr>
          <p:spPr bwMode="auto">
            <a:xfrm>
              <a:off x="6575425" y="19351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8" name="Line 549"/>
            <p:cNvSpPr>
              <a:spLocks noChangeShapeType="1"/>
            </p:cNvSpPr>
            <p:nvPr/>
          </p:nvSpPr>
          <p:spPr bwMode="auto">
            <a:xfrm>
              <a:off x="6618288" y="1935163"/>
              <a:ext cx="0" cy="381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9" name="Line 550"/>
            <p:cNvSpPr>
              <a:spLocks noChangeShapeType="1"/>
            </p:cNvSpPr>
            <p:nvPr/>
          </p:nvSpPr>
          <p:spPr bwMode="auto">
            <a:xfrm>
              <a:off x="6618288" y="197326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0" name="Line 551"/>
            <p:cNvSpPr>
              <a:spLocks noChangeShapeType="1"/>
            </p:cNvSpPr>
            <p:nvPr/>
          </p:nvSpPr>
          <p:spPr bwMode="auto">
            <a:xfrm>
              <a:off x="6659563" y="19732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1" name="Line 552"/>
            <p:cNvSpPr>
              <a:spLocks noChangeShapeType="1"/>
            </p:cNvSpPr>
            <p:nvPr/>
          </p:nvSpPr>
          <p:spPr bwMode="auto">
            <a:xfrm>
              <a:off x="6702425" y="1973263"/>
              <a:ext cx="85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2" name="Line 553"/>
            <p:cNvSpPr>
              <a:spLocks noChangeShapeType="1"/>
            </p:cNvSpPr>
            <p:nvPr/>
          </p:nvSpPr>
          <p:spPr bwMode="auto">
            <a:xfrm>
              <a:off x="6788150" y="1973263"/>
              <a:ext cx="841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3" name="Line 554"/>
            <p:cNvSpPr>
              <a:spLocks noChangeShapeType="1"/>
            </p:cNvSpPr>
            <p:nvPr/>
          </p:nvSpPr>
          <p:spPr bwMode="auto">
            <a:xfrm>
              <a:off x="6872288" y="19732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4" name="Line 555"/>
            <p:cNvSpPr>
              <a:spLocks noChangeShapeType="1"/>
            </p:cNvSpPr>
            <p:nvPr/>
          </p:nvSpPr>
          <p:spPr bwMode="auto">
            <a:xfrm>
              <a:off x="6915150" y="1973263"/>
              <a:ext cx="412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5" name="Line 556"/>
            <p:cNvSpPr>
              <a:spLocks noChangeShapeType="1"/>
            </p:cNvSpPr>
            <p:nvPr/>
          </p:nvSpPr>
          <p:spPr bwMode="auto">
            <a:xfrm>
              <a:off x="6956425" y="19732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6" name="Line 557"/>
            <p:cNvSpPr>
              <a:spLocks noChangeShapeType="1"/>
            </p:cNvSpPr>
            <p:nvPr/>
          </p:nvSpPr>
          <p:spPr bwMode="auto">
            <a:xfrm>
              <a:off x="7000875" y="1973263"/>
              <a:ext cx="841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7" name="Line 558"/>
            <p:cNvSpPr>
              <a:spLocks noChangeShapeType="1"/>
            </p:cNvSpPr>
            <p:nvPr/>
          </p:nvSpPr>
          <p:spPr bwMode="auto">
            <a:xfrm>
              <a:off x="7085013" y="1973263"/>
              <a:ext cx="841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8" name="Line 559"/>
            <p:cNvSpPr>
              <a:spLocks noChangeShapeType="1"/>
            </p:cNvSpPr>
            <p:nvPr/>
          </p:nvSpPr>
          <p:spPr bwMode="auto">
            <a:xfrm>
              <a:off x="7169150" y="19732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9" name="Line 560"/>
            <p:cNvSpPr>
              <a:spLocks noChangeShapeType="1"/>
            </p:cNvSpPr>
            <p:nvPr/>
          </p:nvSpPr>
          <p:spPr bwMode="auto">
            <a:xfrm>
              <a:off x="7212013" y="19732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0" name="Line 561"/>
            <p:cNvSpPr>
              <a:spLocks noChangeShapeType="1"/>
            </p:cNvSpPr>
            <p:nvPr/>
          </p:nvSpPr>
          <p:spPr bwMode="auto">
            <a:xfrm>
              <a:off x="7254875" y="1973263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1" name="Line 562"/>
            <p:cNvSpPr>
              <a:spLocks noChangeShapeType="1"/>
            </p:cNvSpPr>
            <p:nvPr/>
          </p:nvSpPr>
          <p:spPr bwMode="auto">
            <a:xfrm>
              <a:off x="7381875" y="19732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2" name="Line 563"/>
            <p:cNvSpPr>
              <a:spLocks noChangeShapeType="1"/>
            </p:cNvSpPr>
            <p:nvPr/>
          </p:nvSpPr>
          <p:spPr bwMode="auto">
            <a:xfrm>
              <a:off x="7424738" y="19732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3" name="Line 564"/>
            <p:cNvSpPr>
              <a:spLocks noChangeShapeType="1"/>
            </p:cNvSpPr>
            <p:nvPr/>
          </p:nvSpPr>
          <p:spPr bwMode="auto">
            <a:xfrm>
              <a:off x="7467600" y="1973263"/>
              <a:ext cx="269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4" name="Freeform 565"/>
            <p:cNvSpPr>
              <a:spLocks noEditPoints="1"/>
            </p:cNvSpPr>
            <p:nvPr/>
          </p:nvSpPr>
          <p:spPr bwMode="auto">
            <a:xfrm>
              <a:off x="2357438" y="1320801"/>
              <a:ext cx="5127625" cy="3343275"/>
            </a:xfrm>
            <a:custGeom>
              <a:avLst/>
              <a:gdLst>
                <a:gd name="T0" fmla="*/ 0 w 3230"/>
                <a:gd name="T1" fmla="*/ 2106 h 2106"/>
                <a:gd name="T2" fmla="*/ 0 w 3230"/>
                <a:gd name="T3" fmla="*/ 0 h 2106"/>
                <a:gd name="T4" fmla="*/ 3230 w 3230"/>
                <a:gd name="T5" fmla="*/ 2106 h 2106"/>
                <a:gd name="T6" fmla="*/ 0 w 3230"/>
                <a:gd name="T7" fmla="*/ 2106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0" h="2106">
                  <a:moveTo>
                    <a:pt x="0" y="2106"/>
                  </a:moveTo>
                  <a:lnTo>
                    <a:pt x="0" y="0"/>
                  </a:lnTo>
                  <a:moveTo>
                    <a:pt x="3230" y="2106"/>
                  </a:moveTo>
                  <a:lnTo>
                    <a:pt x="0" y="2106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5" name="Line 566"/>
            <p:cNvSpPr>
              <a:spLocks noChangeShapeType="1"/>
            </p:cNvSpPr>
            <p:nvPr/>
          </p:nvSpPr>
          <p:spPr bwMode="auto">
            <a:xfrm>
              <a:off x="2357438" y="4664076"/>
              <a:ext cx="0" cy="1111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6" name="Rectangle 567"/>
            <p:cNvSpPr>
              <a:spLocks noChangeArrowheads="1"/>
            </p:cNvSpPr>
            <p:nvPr/>
          </p:nvSpPr>
          <p:spPr bwMode="auto">
            <a:xfrm>
              <a:off x="2292350" y="4803776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77" name="Line 568"/>
            <p:cNvSpPr>
              <a:spLocks noChangeShapeType="1"/>
            </p:cNvSpPr>
            <p:nvPr/>
          </p:nvSpPr>
          <p:spPr bwMode="auto">
            <a:xfrm>
              <a:off x="3211513" y="4664076"/>
              <a:ext cx="0" cy="1111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8" name="Rectangle 569"/>
            <p:cNvSpPr>
              <a:spLocks noChangeArrowheads="1"/>
            </p:cNvSpPr>
            <p:nvPr/>
          </p:nvSpPr>
          <p:spPr bwMode="auto">
            <a:xfrm>
              <a:off x="3090863" y="480377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79" name="Line 570"/>
            <p:cNvSpPr>
              <a:spLocks noChangeShapeType="1"/>
            </p:cNvSpPr>
            <p:nvPr/>
          </p:nvSpPr>
          <p:spPr bwMode="auto">
            <a:xfrm>
              <a:off x="4067175" y="4664076"/>
              <a:ext cx="0" cy="1111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80" name="Rectangle 571"/>
            <p:cNvSpPr>
              <a:spLocks noChangeArrowheads="1"/>
            </p:cNvSpPr>
            <p:nvPr/>
          </p:nvSpPr>
          <p:spPr bwMode="auto">
            <a:xfrm>
              <a:off x="3944938" y="480377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81" name="Line 572"/>
            <p:cNvSpPr>
              <a:spLocks noChangeShapeType="1"/>
            </p:cNvSpPr>
            <p:nvPr/>
          </p:nvSpPr>
          <p:spPr bwMode="auto">
            <a:xfrm>
              <a:off x="4902200" y="4664076"/>
              <a:ext cx="0" cy="1111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82" name="Rectangle 573"/>
            <p:cNvSpPr>
              <a:spLocks noChangeArrowheads="1"/>
            </p:cNvSpPr>
            <p:nvPr/>
          </p:nvSpPr>
          <p:spPr bwMode="auto">
            <a:xfrm>
              <a:off x="4781550" y="480377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83" name="Line 574"/>
            <p:cNvSpPr>
              <a:spLocks noChangeShapeType="1"/>
            </p:cNvSpPr>
            <p:nvPr/>
          </p:nvSpPr>
          <p:spPr bwMode="auto">
            <a:xfrm>
              <a:off x="5757863" y="4664076"/>
              <a:ext cx="0" cy="1111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84" name="Rectangle 575"/>
            <p:cNvSpPr>
              <a:spLocks noChangeArrowheads="1"/>
            </p:cNvSpPr>
            <p:nvPr/>
          </p:nvSpPr>
          <p:spPr bwMode="auto">
            <a:xfrm>
              <a:off x="5637213" y="480377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85" name="Line 576"/>
            <p:cNvSpPr>
              <a:spLocks noChangeShapeType="1"/>
            </p:cNvSpPr>
            <p:nvPr/>
          </p:nvSpPr>
          <p:spPr bwMode="auto">
            <a:xfrm>
              <a:off x="6611938" y="4664076"/>
              <a:ext cx="0" cy="1111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86" name="Rectangle 577"/>
            <p:cNvSpPr>
              <a:spLocks noChangeArrowheads="1"/>
            </p:cNvSpPr>
            <p:nvPr/>
          </p:nvSpPr>
          <p:spPr bwMode="auto">
            <a:xfrm>
              <a:off x="6416675" y="4803776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87" name="Line 578"/>
            <p:cNvSpPr>
              <a:spLocks noChangeShapeType="1"/>
            </p:cNvSpPr>
            <p:nvPr/>
          </p:nvSpPr>
          <p:spPr bwMode="auto">
            <a:xfrm>
              <a:off x="7467600" y="4664076"/>
              <a:ext cx="0" cy="1111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88" name="Rectangle 579"/>
            <p:cNvSpPr>
              <a:spLocks noChangeArrowheads="1"/>
            </p:cNvSpPr>
            <p:nvPr/>
          </p:nvSpPr>
          <p:spPr bwMode="auto">
            <a:xfrm>
              <a:off x="7289800" y="4803776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grpSp>
        <p:nvGrpSpPr>
          <p:cNvPr id="689" name="グループ化 688"/>
          <p:cNvGrpSpPr>
            <a:grpSpLocks noChangeAspect="1"/>
          </p:cNvGrpSpPr>
          <p:nvPr/>
        </p:nvGrpSpPr>
        <p:grpSpPr>
          <a:xfrm>
            <a:off x="4700771" y="2996952"/>
            <a:ext cx="4166021" cy="2648602"/>
            <a:chOff x="1763688" y="1370890"/>
            <a:chExt cx="6232910" cy="3962654"/>
          </a:xfrm>
        </p:grpSpPr>
        <p:sp>
          <p:nvSpPr>
            <p:cNvPr id="690" name="Line 586"/>
            <p:cNvSpPr>
              <a:spLocks noChangeShapeType="1"/>
            </p:cNvSpPr>
            <p:nvPr/>
          </p:nvSpPr>
          <p:spPr bwMode="auto">
            <a:xfrm flipH="1">
              <a:off x="2351088" y="4972050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1" name="Rectangle 587"/>
            <p:cNvSpPr>
              <a:spLocks noChangeArrowheads="1"/>
            </p:cNvSpPr>
            <p:nvPr/>
          </p:nvSpPr>
          <p:spPr bwMode="auto">
            <a:xfrm>
              <a:off x="2001900" y="4869740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92" name="Line 588"/>
            <p:cNvSpPr>
              <a:spLocks noChangeShapeType="1"/>
            </p:cNvSpPr>
            <p:nvPr/>
          </p:nvSpPr>
          <p:spPr bwMode="auto">
            <a:xfrm flipH="1">
              <a:off x="2351088" y="4622800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3" name="Line 589"/>
            <p:cNvSpPr>
              <a:spLocks noChangeShapeType="1"/>
            </p:cNvSpPr>
            <p:nvPr/>
          </p:nvSpPr>
          <p:spPr bwMode="auto">
            <a:xfrm flipH="1">
              <a:off x="2351088" y="4271963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4" name="Rectangle 590"/>
            <p:cNvSpPr>
              <a:spLocks noChangeArrowheads="1"/>
            </p:cNvSpPr>
            <p:nvPr/>
          </p:nvSpPr>
          <p:spPr bwMode="auto">
            <a:xfrm>
              <a:off x="1892714" y="4169653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95" name="Line 591"/>
            <p:cNvSpPr>
              <a:spLocks noChangeShapeType="1"/>
            </p:cNvSpPr>
            <p:nvPr/>
          </p:nvSpPr>
          <p:spPr bwMode="auto">
            <a:xfrm flipH="1">
              <a:off x="2351088" y="3922713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6" name="Line 592"/>
            <p:cNvSpPr>
              <a:spLocks noChangeShapeType="1"/>
            </p:cNvSpPr>
            <p:nvPr/>
          </p:nvSpPr>
          <p:spPr bwMode="auto">
            <a:xfrm flipH="1">
              <a:off x="2351088" y="3571875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7" name="Rectangle 593"/>
            <p:cNvSpPr>
              <a:spLocks noChangeArrowheads="1"/>
            </p:cNvSpPr>
            <p:nvPr/>
          </p:nvSpPr>
          <p:spPr bwMode="auto">
            <a:xfrm>
              <a:off x="1892714" y="3471153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98" name="Line 594"/>
            <p:cNvSpPr>
              <a:spLocks noChangeShapeType="1"/>
            </p:cNvSpPr>
            <p:nvPr/>
          </p:nvSpPr>
          <p:spPr bwMode="auto">
            <a:xfrm flipH="1">
              <a:off x="2351088" y="3222625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9" name="Line 595"/>
            <p:cNvSpPr>
              <a:spLocks noChangeShapeType="1"/>
            </p:cNvSpPr>
            <p:nvPr/>
          </p:nvSpPr>
          <p:spPr bwMode="auto">
            <a:xfrm flipH="1">
              <a:off x="2351088" y="2871788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00" name="Rectangle 596"/>
            <p:cNvSpPr>
              <a:spLocks noChangeArrowheads="1"/>
            </p:cNvSpPr>
            <p:nvPr/>
          </p:nvSpPr>
          <p:spPr bwMode="auto">
            <a:xfrm>
              <a:off x="1892714" y="2771065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01" name="Line 597"/>
            <p:cNvSpPr>
              <a:spLocks noChangeShapeType="1"/>
            </p:cNvSpPr>
            <p:nvPr/>
          </p:nvSpPr>
          <p:spPr bwMode="auto">
            <a:xfrm flipH="1">
              <a:off x="2351088" y="2522538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02" name="Line 598"/>
            <p:cNvSpPr>
              <a:spLocks noChangeShapeType="1"/>
            </p:cNvSpPr>
            <p:nvPr/>
          </p:nvSpPr>
          <p:spPr bwMode="auto">
            <a:xfrm flipH="1">
              <a:off x="2351088" y="2171700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03" name="Rectangle 599"/>
            <p:cNvSpPr>
              <a:spLocks noChangeArrowheads="1"/>
            </p:cNvSpPr>
            <p:nvPr/>
          </p:nvSpPr>
          <p:spPr bwMode="auto">
            <a:xfrm>
              <a:off x="1892714" y="2070978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04" name="Line 600"/>
            <p:cNvSpPr>
              <a:spLocks noChangeShapeType="1"/>
            </p:cNvSpPr>
            <p:nvPr/>
          </p:nvSpPr>
          <p:spPr bwMode="auto">
            <a:xfrm flipH="1">
              <a:off x="2351088" y="1822450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05" name="Line 601"/>
            <p:cNvSpPr>
              <a:spLocks noChangeShapeType="1"/>
            </p:cNvSpPr>
            <p:nvPr/>
          </p:nvSpPr>
          <p:spPr bwMode="auto">
            <a:xfrm flipH="1">
              <a:off x="2351088" y="1473200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02" name="Rectangle 602"/>
            <p:cNvSpPr>
              <a:spLocks noChangeArrowheads="1"/>
            </p:cNvSpPr>
            <p:nvPr/>
          </p:nvSpPr>
          <p:spPr bwMode="auto">
            <a:xfrm>
              <a:off x="1763688" y="137089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903" name="Line 607"/>
            <p:cNvSpPr>
              <a:spLocks noChangeShapeType="1"/>
            </p:cNvSpPr>
            <p:nvPr/>
          </p:nvSpPr>
          <p:spPr bwMode="auto">
            <a:xfrm>
              <a:off x="2476501" y="148272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04" name="Line 608"/>
            <p:cNvSpPr>
              <a:spLocks noChangeShapeType="1"/>
            </p:cNvSpPr>
            <p:nvPr/>
          </p:nvSpPr>
          <p:spPr bwMode="auto">
            <a:xfrm>
              <a:off x="2522538" y="1482725"/>
              <a:ext cx="0" cy="206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05" name="Line 609"/>
            <p:cNvSpPr>
              <a:spLocks noChangeShapeType="1"/>
            </p:cNvSpPr>
            <p:nvPr/>
          </p:nvSpPr>
          <p:spPr bwMode="auto">
            <a:xfrm>
              <a:off x="2522538" y="1503363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06" name="Line 610"/>
            <p:cNvSpPr>
              <a:spLocks noChangeShapeType="1"/>
            </p:cNvSpPr>
            <p:nvPr/>
          </p:nvSpPr>
          <p:spPr bwMode="auto">
            <a:xfrm>
              <a:off x="2657476" y="1503363"/>
              <a:ext cx="19050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07" name="Line 611"/>
            <p:cNvSpPr>
              <a:spLocks noChangeShapeType="1"/>
            </p:cNvSpPr>
            <p:nvPr/>
          </p:nvSpPr>
          <p:spPr bwMode="auto">
            <a:xfrm>
              <a:off x="2657476" y="1517650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08" name="Line 612"/>
            <p:cNvSpPr>
              <a:spLocks noChangeShapeType="1"/>
            </p:cNvSpPr>
            <p:nvPr/>
          </p:nvSpPr>
          <p:spPr bwMode="auto">
            <a:xfrm>
              <a:off x="2700338" y="1517650"/>
              <a:ext cx="0" cy="206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09" name="Line 613"/>
            <p:cNvSpPr>
              <a:spLocks noChangeShapeType="1"/>
            </p:cNvSpPr>
            <p:nvPr/>
          </p:nvSpPr>
          <p:spPr bwMode="auto">
            <a:xfrm>
              <a:off x="2700338" y="1538288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0" name="Line 614"/>
            <p:cNvSpPr>
              <a:spLocks noChangeShapeType="1"/>
            </p:cNvSpPr>
            <p:nvPr/>
          </p:nvSpPr>
          <p:spPr bwMode="auto">
            <a:xfrm>
              <a:off x="2746376" y="1538288"/>
              <a:ext cx="19050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1" name="Line 615"/>
            <p:cNvSpPr>
              <a:spLocks noChangeShapeType="1"/>
            </p:cNvSpPr>
            <p:nvPr/>
          </p:nvSpPr>
          <p:spPr bwMode="auto">
            <a:xfrm>
              <a:off x="2746376" y="15525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2" name="Line 616"/>
            <p:cNvSpPr>
              <a:spLocks noChangeShapeType="1"/>
            </p:cNvSpPr>
            <p:nvPr/>
          </p:nvSpPr>
          <p:spPr bwMode="auto">
            <a:xfrm>
              <a:off x="2790826" y="1552575"/>
              <a:ext cx="0" cy="206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3" name="Line 617"/>
            <p:cNvSpPr>
              <a:spLocks noChangeShapeType="1"/>
            </p:cNvSpPr>
            <p:nvPr/>
          </p:nvSpPr>
          <p:spPr bwMode="auto">
            <a:xfrm>
              <a:off x="2790826" y="15732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4" name="Line 618"/>
            <p:cNvSpPr>
              <a:spLocks noChangeShapeType="1"/>
            </p:cNvSpPr>
            <p:nvPr/>
          </p:nvSpPr>
          <p:spPr bwMode="auto">
            <a:xfrm>
              <a:off x="2835276" y="1573213"/>
              <a:ext cx="46038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5" name="Line 619"/>
            <p:cNvSpPr>
              <a:spLocks noChangeShapeType="1"/>
            </p:cNvSpPr>
            <p:nvPr/>
          </p:nvSpPr>
          <p:spPr bwMode="auto">
            <a:xfrm>
              <a:off x="2881313" y="1581150"/>
              <a:ext cx="19050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6" name="Line 620"/>
            <p:cNvSpPr>
              <a:spLocks noChangeShapeType="1"/>
            </p:cNvSpPr>
            <p:nvPr/>
          </p:nvSpPr>
          <p:spPr bwMode="auto">
            <a:xfrm>
              <a:off x="2881313" y="15954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7" name="Line 621"/>
            <p:cNvSpPr>
              <a:spLocks noChangeShapeType="1"/>
            </p:cNvSpPr>
            <p:nvPr/>
          </p:nvSpPr>
          <p:spPr bwMode="auto">
            <a:xfrm>
              <a:off x="2924176" y="1595438"/>
              <a:ext cx="0" cy="269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8" name="Line 622"/>
            <p:cNvSpPr>
              <a:spLocks noChangeShapeType="1"/>
            </p:cNvSpPr>
            <p:nvPr/>
          </p:nvSpPr>
          <p:spPr bwMode="auto">
            <a:xfrm>
              <a:off x="2924176" y="16224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19" name="Line 623"/>
            <p:cNvSpPr>
              <a:spLocks noChangeShapeType="1"/>
            </p:cNvSpPr>
            <p:nvPr/>
          </p:nvSpPr>
          <p:spPr bwMode="auto">
            <a:xfrm>
              <a:off x="2968626" y="1622425"/>
              <a:ext cx="20638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0" name="Line 624"/>
            <p:cNvSpPr>
              <a:spLocks noChangeShapeType="1"/>
            </p:cNvSpPr>
            <p:nvPr/>
          </p:nvSpPr>
          <p:spPr bwMode="auto">
            <a:xfrm>
              <a:off x="2968626" y="163671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1" name="Line 625"/>
            <p:cNvSpPr>
              <a:spLocks noChangeShapeType="1"/>
            </p:cNvSpPr>
            <p:nvPr/>
          </p:nvSpPr>
          <p:spPr bwMode="auto">
            <a:xfrm>
              <a:off x="3014663" y="1636713"/>
              <a:ext cx="0" cy="4286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2" name="Line 626"/>
            <p:cNvSpPr>
              <a:spLocks noChangeShapeType="1"/>
            </p:cNvSpPr>
            <p:nvPr/>
          </p:nvSpPr>
          <p:spPr bwMode="auto">
            <a:xfrm>
              <a:off x="3014663" y="16795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3" name="Line 627"/>
            <p:cNvSpPr>
              <a:spLocks noChangeShapeType="1"/>
            </p:cNvSpPr>
            <p:nvPr/>
          </p:nvSpPr>
          <p:spPr bwMode="auto">
            <a:xfrm>
              <a:off x="3059113" y="1679575"/>
              <a:ext cx="0" cy="206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4" name="Line 628"/>
            <p:cNvSpPr>
              <a:spLocks noChangeShapeType="1"/>
            </p:cNvSpPr>
            <p:nvPr/>
          </p:nvSpPr>
          <p:spPr bwMode="auto">
            <a:xfrm>
              <a:off x="3059113" y="1700213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5" name="Line 629"/>
            <p:cNvSpPr>
              <a:spLocks noChangeShapeType="1"/>
            </p:cNvSpPr>
            <p:nvPr/>
          </p:nvSpPr>
          <p:spPr bwMode="auto">
            <a:xfrm>
              <a:off x="3192463" y="1700213"/>
              <a:ext cx="0" cy="365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6" name="Line 630"/>
            <p:cNvSpPr>
              <a:spLocks noChangeShapeType="1"/>
            </p:cNvSpPr>
            <p:nvPr/>
          </p:nvSpPr>
          <p:spPr bwMode="auto">
            <a:xfrm>
              <a:off x="3192463" y="173672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7" name="Line 631"/>
            <p:cNvSpPr>
              <a:spLocks noChangeShapeType="1"/>
            </p:cNvSpPr>
            <p:nvPr/>
          </p:nvSpPr>
          <p:spPr bwMode="auto">
            <a:xfrm>
              <a:off x="3238501" y="1736725"/>
              <a:ext cx="0" cy="206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8" name="Line 632"/>
            <p:cNvSpPr>
              <a:spLocks noChangeShapeType="1"/>
            </p:cNvSpPr>
            <p:nvPr/>
          </p:nvSpPr>
          <p:spPr bwMode="auto">
            <a:xfrm>
              <a:off x="3238501" y="1757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29" name="Line 633"/>
            <p:cNvSpPr>
              <a:spLocks noChangeShapeType="1"/>
            </p:cNvSpPr>
            <p:nvPr/>
          </p:nvSpPr>
          <p:spPr bwMode="auto">
            <a:xfrm>
              <a:off x="3282951" y="1757363"/>
              <a:ext cx="19050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0" name="Line 634"/>
            <p:cNvSpPr>
              <a:spLocks noChangeShapeType="1"/>
            </p:cNvSpPr>
            <p:nvPr/>
          </p:nvSpPr>
          <p:spPr bwMode="auto">
            <a:xfrm>
              <a:off x="3282951" y="17653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1" name="Line 635"/>
            <p:cNvSpPr>
              <a:spLocks noChangeShapeType="1"/>
            </p:cNvSpPr>
            <p:nvPr/>
          </p:nvSpPr>
          <p:spPr bwMode="auto">
            <a:xfrm>
              <a:off x="3327401" y="1765300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2" name="Line 636"/>
            <p:cNvSpPr>
              <a:spLocks noChangeShapeType="1"/>
            </p:cNvSpPr>
            <p:nvPr/>
          </p:nvSpPr>
          <p:spPr bwMode="auto">
            <a:xfrm>
              <a:off x="3327401" y="17875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3" name="Line 637"/>
            <p:cNvSpPr>
              <a:spLocks noChangeShapeType="1"/>
            </p:cNvSpPr>
            <p:nvPr/>
          </p:nvSpPr>
          <p:spPr bwMode="auto">
            <a:xfrm>
              <a:off x="3371851" y="1787525"/>
              <a:ext cx="0" cy="206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4" name="Line 638"/>
            <p:cNvSpPr>
              <a:spLocks noChangeShapeType="1"/>
            </p:cNvSpPr>
            <p:nvPr/>
          </p:nvSpPr>
          <p:spPr bwMode="auto">
            <a:xfrm>
              <a:off x="3371851" y="18081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5" name="Line 639"/>
            <p:cNvSpPr>
              <a:spLocks noChangeShapeType="1"/>
            </p:cNvSpPr>
            <p:nvPr/>
          </p:nvSpPr>
          <p:spPr bwMode="auto">
            <a:xfrm>
              <a:off x="3416301" y="1808163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6" name="Line 640"/>
            <p:cNvSpPr>
              <a:spLocks noChangeShapeType="1"/>
            </p:cNvSpPr>
            <p:nvPr/>
          </p:nvSpPr>
          <p:spPr bwMode="auto">
            <a:xfrm>
              <a:off x="3416301" y="1830388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7" name="Line 641"/>
            <p:cNvSpPr>
              <a:spLocks noChangeShapeType="1"/>
            </p:cNvSpPr>
            <p:nvPr/>
          </p:nvSpPr>
          <p:spPr bwMode="auto">
            <a:xfrm>
              <a:off x="3462338" y="1830388"/>
              <a:ext cx="0" cy="206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8" name="Line 642"/>
            <p:cNvSpPr>
              <a:spLocks noChangeShapeType="1"/>
            </p:cNvSpPr>
            <p:nvPr/>
          </p:nvSpPr>
          <p:spPr bwMode="auto">
            <a:xfrm>
              <a:off x="3462338" y="18510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39" name="Line 643"/>
            <p:cNvSpPr>
              <a:spLocks noChangeShapeType="1"/>
            </p:cNvSpPr>
            <p:nvPr/>
          </p:nvSpPr>
          <p:spPr bwMode="auto">
            <a:xfrm>
              <a:off x="3506788" y="1851025"/>
              <a:ext cx="44450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0" name="Line 644"/>
            <p:cNvSpPr>
              <a:spLocks noChangeShapeType="1"/>
            </p:cNvSpPr>
            <p:nvPr/>
          </p:nvSpPr>
          <p:spPr bwMode="auto">
            <a:xfrm>
              <a:off x="3551238" y="1858963"/>
              <a:ext cx="0" cy="365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1" name="Line 645"/>
            <p:cNvSpPr>
              <a:spLocks noChangeShapeType="1"/>
            </p:cNvSpPr>
            <p:nvPr/>
          </p:nvSpPr>
          <p:spPr bwMode="auto">
            <a:xfrm>
              <a:off x="3551238" y="189547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2" name="Line 646"/>
            <p:cNvSpPr>
              <a:spLocks noChangeShapeType="1"/>
            </p:cNvSpPr>
            <p:nvPr/>
          </p:nvSpPr>
          <p:spPr bwMode="auto">
            <a:xfrm>
              <a:off x="3640138" y="1895475"/>
              <a:ext cx="19050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3" name="Line 647"/>
            <p:cNvSpPr>
              <a:spLocks noChangeShapeType="1"/>
            </p:cNvSpPr>
            <p:nvPr/>
          </p:nvSpPr>
          <p:spPr bwMode="auto">
            <a:xfrm>
              <a:off x="3640138" y="19034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4" name="Line 648"/>
            <p:cNvSpPr>
              <a:spLocks noChangeShapeType="1"/>
            </p:cNvSpPr>
            <p:nvPr/>
          </p:nvSpPr>
          <p:spPr bwMode="auto">
            <a:xfrm>
              <a:off x="3684588" y="1903413"/>
              <a:ext cx="0" cy="285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5" name="Line 649"/>
            <p:cNvSpPr>
              <a:spLocks noChangeShapeType="1"/>
            </p:cNvSpPr>
            <p:nvPr/>
          </p:nvSpPr>
          <p:spPr bwMode="auto">
            <a:xfrm>
              <a:off x="3684588" y="1931988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6" name="Line 650"/>
            <p:cNvSpPr>
              <a:spLocks noChangeShapeType="1"/>
            </p:cNvSpPr>
            <p:nvPr/>
          </p:nvSpPr>
          <p:spPr bwMode="auto">
            <a:xfrm>
              <a:off x="3819526" y="1931988"/>
              <a:ext cx="4445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7" name="Line 651"/>
            <p:cNvSpPr>
              <a:spLocks noChangeShapeType="1"/>
            </p:cNvSpPr>
            <p:nvPr/>
          </p:nvSpPr>
          <p:spPr bwMode="auto">
            <a:xfrm>
              <a:off x="3863976" y="19383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8" name="Line 652"/>
            <p:cNvSpPr>
              <a:spLocks noChangeShapeType="1"/>
            </p:cNvSpPr>
            <p:nvPr/>
          </p:nvSpPr>
          <p:spPr bwMode="auto">
            <a:xfrm>
              <a:off x="3908426" y="1938338"/>
              <a:ext cx="20638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49" name="Line 653"/>
            <p:cNvSpPr>
              <a:spLocks noChangeShapeType="1"/>
            </p:cNvSpPr>
            <p:nvPr/>
          </p:nvSpPr>
          <p:spPr bwMode="auto">
            <a:xfrm>
              <a:off x="3908426" y="1946275"/>
              <a:ext cx="1793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0" name="Line 654"/>
            <p:cNvSpPr>
              <a:spLocks noChangeShapeType="1"/>
            </p:cNvSpPr>
            <p:nvPr/>
          </p:nvSpPr>
          <p:spPr bwMode="auto">
            <a:xfrm>
              <a:off x="4087813" y="194627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1" name="Line 655"/>
            <p:cNvSpPr>
              <a:spLocks noChangeShapeType="1"/>
            </p:cNvSpPr>
            <p:nvPr/>
          </p:nvSpPr>
          <p:spPr bwMode="auto">
            <a:xfrm>
              <a:off x="4087813" y="19685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2" name="Line 656"/>
            <p:cNvSpPr>
              <a:spLocks noChangeShapeType="1"/>
            </p:cNvSpPr>
            <p:nvPr/>
          </p:nvSpPr>
          <p:spPr bwMode="auto">
            <a:xfrm>
              <a:off x="4132263" y="1968500"/>
              <a:ext cx="46038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3" name="Line 657"/>
            <p:cNvSpPr>
              <a:spLocks noChangeShapeType="1"/>
            </p:cNvSpPr>
            <p:nvPr/>
          </p:nvSpPr>
          <p:spPr bwMode="auto">
            <a:xfrm>
              <a:off x="4178301" y="1974850"/>
              <a:ext cx="19050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4" name="Line 658"/>
            <p:cNvSpPr>
              <a:spLocks noChangeShapeType="1"/>
            </p:cNvSpPr>
            <p:nvPr/>
          </p:nvSpPr>
          <p:spPr bwMode="auto">
            <a:xfrm>
              <a:off x="4178301" y="1982788"/>
              <a:ext cx="873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5" name="Line 659"/>
            <p:cNvSpPr>
              <a:spLocks noChangeShapeType="1"/>
            </p:cNvSpPr>
            <p:nvPr/>
          </p:nvSpPr>
          <p:spPr bwMode="auto">
            <a:xfrm>
              <a:off x="4265613" y="1982788"/>
              <a:ext cx="46038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6" name="Line 660"/>
            <p:cNvSpPr>
              <a:spLocks noChangeShapeType="1"/>
            </p:cNvSpPr>
            <p:nvPr/>
          </p:nvSpPr>
          <p:spPr bwMode="auto">
            <a:xfrm>
              <a:off x="4311651" y="1990725"/>
              <a:ext cx="4445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7" name="Line 661"/>
            <p:cNvSpPr>
              <a:spLocks noChangeShapeType="1"/>
            </p:cNvSpPr>
            <p:nvPr/>
          </p:nvSpPr>
          <p:spPr bwMode="auto">
            <a:xfrm>
              <a:off x="4356101" y="1997075"/>
              <a:ext cx="19050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8" name="Line 662"/>
            <p:cNvSpPr>
              <a:spLocks noChangeShapeType="1"/>
            </p:cNvSpPr>
            <p:nvPr/>
          </p:nvSpPr>
          <p:spPr bwMode="auto">
            <a:xfrm>
              <a:off x="4356101" y="2011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59" name="Line 663"/>
            <p:cNvSpPr>
              <a:spLocks noChangeShapeType="1"/>
            </p:cNvSpPr>
            <p:nvPr/>
          </p:nvSpPr>
          <p:spPr bwMode="auto">
            <a:xfrm>
              <a:off x="4400551" y="2011363"/>
              <a:ext cx="20638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0" name="Line 664"/>
            <p:cNvSpPr>
              <a:spLocks noChangeShapeType="1"/>
            </p:cNvSpPr>
            <p:nvPr/>
          </p:nvSpPr>
          <p:spPr bwMode="auto">
            <a:xfrm>
              <a:off x="4400551" y="201930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1" name="Line 665"/>
            <p:cNvSpPr>
              <a:spLocks noChangeShapeType="1"/>
            </p:cNvSpPr>
            <p:nvPr/>
          </p:nvSpPr>
          <p:spPr bwMode="auto">
            <a:xfrm>
              <a:off x="4446588" y="2019300"/>
              <a:ext cx="42863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2" name="Line 666"/>
            <p:cNvSpPr>
              <a:spLocks noChangeShapeType="1"/>
            </p:cNvSpPr>
            <p:nvPr/>
          </p:nvSpPr>
          <p:spPr bwMode="auto">
            <a:xfrm>
              <a:off x="4489451" y="2027238"/>
              <a:ext cx="904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3" name="Line 667"/>
            <p:cNvSpPr>
              <a:spLocks noChangeShapeType="1"/>
            </p:cNvSpPr>
            <p:nvPr/>
          </p:nvSpPr>
          <p:spPr bwMode="auto">
            <a:xfrm>
              <a:off x="4579938" y="2027238"/>
              <a:ext cx="44450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4" name="Line 668"/>
            <p:cNvSpPr>
              <a:spLocks noChangeShapeType="1"/>
            </p:cNvSpPr>
            <p:nvPr/>
          </p:nvSpPr>
          <p:spPr bwMode="auto">
            <a:xfrm>
              <a:off x="4624388" y="20351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5" name="Line 669"/>
            <p:cNvSpPr>
              <a:spLocks noChangeShapeType="1"/>
            </p:cNvSpPr>
            <p:nvPr/>
          </p:nvSpPr>
          <p:spPr bwMode="auto">
            <a:xfrm>
              <a:off x="4670426" y="2035175"/>
              <a:ext cx="19050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6" name="Line 670"/>
            <p:cNvSpPr>
              <a:spLocks noChangeShapeType="1"/>
            </p:cNvSpPr>
            <p:nvPr/>
          </p:nvSpPr>
          <p:spPr bwMode="auto">
            <a:xfrm>
              <a:off x="4670426" y="2043113"/>
              <a:ext cx="873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7" name="Line 671"/>
            <p:cNvSpPr>
              <a:spLocks noChangeShapeType="1"/>
            </p:cNvSpPr>
            <p:nvPr/>
          </p:nvSpPr>
          <p:spPr bwMode="auto">
            <a:xfrm>
              <a:off x="4757738" y="204311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8" name="Line 672"/>
            <p:cNvSpPr>
              <a:spLocks noChangeShapeType="1"/>
            </p:cNvSpPr>
            <p:nvPr/>
          </p:nvSpPr>
          <p:spPr bwMode="auto">
            <a:xfrm>
              <a:off x="4803776" y="2043113"/>
              <a:ext cx="4445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69" name="Line 673"/>
            <p:cNvSpPr>
              <a:spLocks noChangeShapeType="1"/>
            </p:cNvSpPr>
            <p:nvPr/>
          </p:nvSpPr>
          <p:spPr bwMode="auto">
            <a:xfrm>
              <a:off x="4848226" y="2049463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0" name="Line 674"/>
            <p:cNvSpPr>
              <a:spLocks noChangeShapeType="1"/>
            </p:cNvSpPr>
            <p:nvPr/>
          </p:nvSpPr>
          <p:spPr bwMode="auto">
            <a:xfrm>
              <a:off x="4848226" y="2058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1" name="Line 675"/>
            <p:cNvSpPr>
              <a:spLocks noChangeShapeType="1"/>
            </p:cNvSpPr>
            <p:nvPr/>
          </p:nvSpPr>
          <p:spPr bwMode="auto">
            <a:xfrm>
              <a:off x="4892676" y="2058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2" name="Line 676"/>
            <p:cNvSpPr>
              <a:spLocks noChangeShapeType="1"/>
            </p:cNvSpPr>
            <p:nvPr/>
          </p:nvSpPr>
          <p:spPr bwMode="auto">
            <a:xfrm>
              <a:off x="4937126" y="2058988"/>
              <a:ext cx="44450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3" name="Line 677"/>
            <p:cNvSpPr>
              <a:spLocks noChangeShapeType="1"/>
            </p:cNvSpPr>
            <p:nvPr/>
          </p:nvSpPr>
          <p:spPr bwMode="auto">
            <a:xfrm>
              <a:off x="4981576" y="2073275"/>
              <a:ext cx="20638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4" name="Line 678"/>
            <p:cNvSpPr>
              <a:spLocks noChangeShapeType="1"/>
            </p:cNvSpPr>
            <p:nvPr/>
          </p:nvSpPr>
          <p:spPr bwMode="auto">
            <a:xfrm>
              <a:off x="4981576" y="2089150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5" name="Line 679"/>
            <p:cNvSpPr>
              <a:spLocks noChangeShapeType="1"/>
            </p:cNvSpPr>
            <p:nvPr/>
          </p:nvSpPr>
          <p:spPr bwMode="auto">
            <a:xfrm>
              <a:off x="5116513" y="20891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6" name="Line 680"/>
            <p:cNvSpPr>
              <a:spLocks noChangeShapeType="1"/>
            </p:cNvSpPr>
            <p:nvPr/>
          </p:nvSpPr>
          <p:spPr bwMode="auto">
            <a:xfrm>
              <a:off x="5160963" y="2089150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7" name="Line 681"/>
            <p:cNvSpPr>
              <a:spLocks noChangeShapeType="1"/>
            </p:cNvSpPr>
            <p:nvPr/>
          </p:nvSpPr>
          <p:spPr bwMode="auto">
            <a:xfrm>
              <a:off x="5160963" y="21209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8" name="Line 682"/>
            <p:cNvSpPr>
              <a:spLocks noChangeShapeType="1"/>
            </p:cNvSpPr>
            <p:nvPr/>
          </p:nvSpPr>
          <p:spPr bwMode="auto">
            <a:xfrm>
              <a:off x="5205413" y="212090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79" name="Line 683"/>
            <p:cNvSpPr>
              <a:spLocks noChangeShapeType="1"/>
            </p:cNvSpPr>
            <p:nvPr/>
          </p:nvSpPr>
          <p:spPr bwMode="auto">
            <a:xfrm>
              <a:off x="5251451" y="2120900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0" name="Line 684"/>
            <p:cNvSpPr>
              <a:spLocks noChangeShapeType="1"/>
            </p:cNvSpPr>
            <p:nvPr/>
          </p:nvSpPr>
          <p:spPr bwMode="auto">
            <a:xfrm>
              <a:off x="5251451" y="2136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1" name="Line 685"/>
            <p:cNvSpPr>
              <a:spLocks noChangeShapeType="1"/>
            </p:cNvSpPr>
            <p:nvPr/>
          </p:nvSpPr>
          <p:spPr bwMode="auto">
            <a:xfrm>
              <a:off x="5295901" y="2136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2" name="Line 686"/>
            <p:cNvSpPr>
              <a:spLocks noChangeShapeType="1"/>
            </p:cNvSpPr>
            <p:nvPr/>
          </p:nvSpPr>
          <p:spPr bwMode="auto">
            <a:xfrm>
              <a:off x="5340351" y="2136775"/>
              <a:ext cx="19050" cy="1746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3" name="Line 687"/>
            <p:cNvSpPr>
              <a:spLocks noChangeShapeType="1"/>
            </p:cNvSpPr>
            <p:nvPr/>
          </p:nvSpPr>
          <p:spPr bwMode="auto">
            <a:xfrm>
              <a:off x="5340351" y="21542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4" name="Line 688"/>
            <p:cNvSpPr>
              <a:spLocks noChangeShapeType="1"/>
            </p:cNvSpPr>
            <p:nvPr/>
          </p:nvSpPr>
          <p:spPr bwMode="auto">
            <a:xfrm>
              <a:off x="5384801" y="21542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5" name="Line 689"/>
            <p:cNvSpPr>
              <a:spLocks noChangeShapeType="1"/>
            </p:cNvSpPr>
            <p:nvPr/>
          </p:nvSpPr>
          <p:spPr bwMode="auto">
            <a:xfrm>
              <a:off x="5429251" y="2154238"/>
              <a:ext cx="44450" cy="79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6" name="Line 690"/>
            <p:cNvSpPr>
              <a:spLocks noChangeShapeType="1"/>
            </p:cNvSpPr>
            <p:nvPr/>
          </p:nvSpPr>
          <p:spPr bwMode="auto">
            <a:xfrm>
              <a:off x="5473701" y="21621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7" name="Line 691"/>
            <p:cNvSpPr>
              <a:spLocks noChangeShapeType="1"/>
            </p:cNvSpPr>
            <p:nvPr/>
          </p:nvSpPr>
          <p:spPr bwMode="auto">
            <a:xfrm>
              <a:off x="5519738" y="21621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8" name="Line 692"/>
            <p:cNvSpPr>
              <a:spLocks noChangeShapeType="1"/>
            </p:cNvSpPr>
            <p:nvPr/>
          </p:nvSpPr>
          <p:spPr bwMode="auto">
            <a:xfrm>
              <a:off x="5564188" y="21621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89" name="Line 693"/>
            <p:cNvSpPr>
              <a:spLocks noChangeShapeType="1"/>
            </p:cNvSpPr>
            <p:nvPr/>
          </p:nvSpPr>
          <p:spPr bwMode="auto">
            <a:xfrm>
              <a:off x="5608638" y="21621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0" name="Line 694"/>
            <p:cNvSpPr>
              <a:spLocks noChangeShapeType="1"/>
            </p:cNvSpPr>
            <p:nvPr/>
          </p:nvSpPr>
          <p:spPr bwMode="auto">
            <a:xfrm>
              <a:off x="5653088" y="2162175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1" name="Line 695"/>
            <p:cNvSpPr>
              <a:spLocks noChangeShapeType="1"/>
            </p:cNvSpPr>
            <p:nvPr/>
          </p:nvSpPr>
          <p:spPr bwMode="auto">
            <a:xfrm>
              <a:off x="5697538" y="217170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2" name="Line 696"/>
            <p:cNvSpPr>
              <a:spLocks noChangeShapeType="1"/>
            </p:cNvSpPr>
            <p:nvPr/>
          </p:nvSpPr>
          <p:spPr bwMode="auto">
            <a:xfrm>
              <a:off x="5743576" y="2171700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3" name="Line 697"/>
            <p:cNvSpPr>
              <a:spLocks noChangeShapeType="1"/>
            </p:cNvSpPr>
            <p:nvPr/>
          </p:nvSpPr>
          <p:spPr bwMode="auto">
            <a:xfrm>
              <a:off x="5743576" y="2181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4" name="Line 698"/>
            <p:cNvSpPr>
              <a:spLocks noChangeShapeType="1"/>
            </p:cNvSpPr>
            <p:nvPr/>
          </p:nvSpPr>
          <p:spPr bwMode="auto">
            <a:xfrm>
              <a:off x="5788026" y="2181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5" name="Line 699"/>
            <p:cNvSpPr>
              <a:spLocks noChangeShapeType="1"/>
            </p:cNvSpPr>
            <p:nvPr/>
          </p:nvSpPr>
          <p:spPr bwMode="auto">
            <a:xfrm>
              <a:off x="5832476" y="2181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6" name="Line 700"/>
            <p:cNvSpPr>
              <a:spLocks noChangeShapeType="1"/>
            </p:cNvSpPr>
            <p:nvPr/>
          </p:nvSpPr>
          <p:spPr bwMode="auto">
            <a:xfrm>
              <a:off x="5876926" y="2181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7" name="Line 701"/>
            <p:cNvSpPr>
              <a:spLocks noChangeShapeType="1"/>
            </p:cNvSpPr>
            <p:nvPr/>
          </p:nvSpPr>
          <p:spPr bwMode="auto">
            <a:xfrm>
              <a:off x="5921376" y="2181225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8" name="Line 702"/>
            <p:cNvSpPr>
              <a:spLocks noChangeShapeType="1"/>
            </p:cNvSpPr>
            <p:nvPr/>
          </p:nvSpPr>
          <p:spPr bwMode="auto">
            <a:xfrm>
              <a:off x="5921376" y="22002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99" name="Line 703"/>
            <p:cNvSpPr>
              <a:spLocks noChangeShapeType="1"/>
            </p:cNvSpPr>
            <p:nvPr/>
          </p:nvSpPr>
          <p:spPr bwMode="auto">
            <a:xfrm>
              <a:off x="5965826" y="22002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0" name="Line 704"/>
            <p:cNvSpPr>
              <a:spLocks noChangeShapeType="1"/>
            </p:cNvSpPr>
            <p:nvPr/>
          </p:nvSpPr>
          <p:spPr bwMode="auto">
            <a:xfrm>
              <a:off x="6011863" y="220027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1" name="Line 705"/>
            <p:cNvSpPr>
              <a:spLocks noChangeShapeType="1"/>
            </p:cNvSpPr>
            <p:nvPr/>
          </p:nvSpPr>
          <p:spPr bwMode="auto">
            <a:xfrm>
              <a:off x="6054726" y="22002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2" name="Line 706"/>
            <p:cNvSpPr>
              <a:spLocks noChangeShapeType="1"/>
            </p:cNvSpPr>
            <p:nvPr/>
          </p:nvSpPr>
          <p:spPr bwMode="auto">
            <a:xfrm>
              <a:off x="6100763" y="2200275"/>
              <a:ext cx="44450" cy="111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3" name="Line 707"/>
            <p:cNvSpPr>
              <a:spLocks noChangeShapeType="1"/>
            </p:cNvSpPr>
            <p:nvPr/>
          </p:nvSpPr>
          <p:spPr bwMode="auto">
            <a:xfrm>
              <a:off x="6145213" y="2211388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4" name="Line 708"/>
            <p:cNvSpPr>
              <a:spLocks noChangeShapeType="1"/>
            </p:cNvSpPr>
            <p:nvPr/>
          </p:nvSpPr>
          <p:spPr bwMode="auto">
            <a:xfrm>
              <a:off x="6145213" y="22209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5" name="Line 709"/>
            <p:cNvSpPr>
              <a:spLocks noChangeShapeType="1"/>
            </p:cNvSpPr>
            <p:nvPr/>
          </p:nvSpPr>
          <p:spPr bwMode="auto">
            <a:xfrm>
              <a:off x="6189663" y="222091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6" name="Line 710"/>
            <p:cNvSpPr>
              <a:spLocks noChangeShapeType="1"/>
            </p:cNvSpPr>
            <p:nvPr/>
          </p:nvSpPr>
          <p:spPr bwMode="auto">
            <a:xfrm>
              <a:off x="6235701" y="2220913"/>
              <a:ext cx="19050" cy="111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7" name="Line 711"/>
            <p:cNvSpPr>
              <a:spLocks noChangeShapeType="1"/>
            </p:cNvSpPr>
            <p:nvPr/>
          </p:nvSpPr>
          <p:spPr bwMode="auto">
            <a:xfrm>
              <a:off x="6235701" y="223202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8" name="Line 712"/>
            <p:cNvSpPr>
              <a:spLocks noChangeShapeType="1"/>
            </p:cNvSpPr>
            <p:nvPr/>
          </p:nvSpPr>
          <p:spPr bwMode="auto">
            <a:xfrm>
              <a:off x="6278563" y="223202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09" name="Line 713"/>
            <p:cNvSpPr>
              <a:spLocks noChangeShapeType="1"/>
            </p:cNvSpPr>
            <p:nvPr/>
          </p:nvSpPr>
          <p:spPr bwMode="auto">
            <a:xfrm>
              <a:off x="6324601" y="223202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0" name="Line 714"/>
            <p:cNvSpPr>
              <a:spLocks noChangeShapeType="1"/>
            </p:cNvSpPr>
            <p:nvPr/>
          </p:nvSpPr>
          <p:spPr bwMode="auto">
            <a:xfrm>
              <a:off x="6324601" y="22542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1" name="Line 715"/>
            <p:cNvSpPr>
              <a:spLocks noChangeShapeType="1"/>
            </p:cNvSpPr>
            <p:nvPr/>
          </p:nvSpPr>
          <p:spPr bwMode="auto">
            <a:xfrm>
              <a:off x="6369051" y="2254250"/>
              <a:ext cx="44450" cy="111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2" name="Line 716"/>
            <p:cNvSpPr>
              <a:spLocks noChangeShapeType="1"/>
            </p:cNvSpPr>
            <p:nvPr/>
          </p:nvSpPr>
          <p:spPr bwMode="auto">
            <a:xfrm>
              <a:off x="6413501" y="2265363"/>
              <a:ext cx="19050" cy="111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3" name="Line 717"/>
            <p:cNvSpPr>
              <a:spLocks noChangeShapeType="1"/>
            </p:cNvSpPr>
            <p:nvPr/>
          </p:nvSpPr>
          <p:spPr bwMode="auto">
            <a:xfrm>
              <a:off x="6413501" y="22764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4" name="Line 718"/>
            <p:cNvSpPr>
              <a:spLocks noChangeShapeType="1"/>
            </p:cNvSpPr>
            <p:nvPr/>
          </p:nvSpPr>
          <p:spPr bwMode="auto">
            <a:xfrm>
              <a:off x="6459538" y="227647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5" name="Line 719"/>
            <p:cNvSpPr>
              <a:spLocks noChangeShapeType="1"/>
            </p:cNvSpPr>
            <p:nvPr/>
          </p:nvSpPr>
          <p:spPr bwMode="auto">
            <a:xfrm>
              <a:off x="6502401" y="22764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6" name="Line 720"/>
            <p:cNvSpPr>
              <a:spLocks noChangeShapeType="1"/>
            </p:cNvSpPr>
            <p:nvPr/>
          </p:nvSpPr>
          <p:spPr bwMode="auto">
            <a:xfrm>
              <a:off x="6546851" y="22764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7" name="Line 721"/>
            <p:cNvSpPr>
              <a:spLocks noChangeShapeType="1"/>
            </p:cNvSpPr>
            <p:nvPr/>
          </p:nvSpPr>
          <p:spPr bwMode="auto">
            <a:xfrm>
              <a:off x="6592888" y="22764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8" name="Line 722"/>
            <p:cNvSpPr>
              <a:spLocks noChangeShapeType="1"/>
            </p:cNvSpPr>
            <p:nvPr/>
          </p:nvSpPr>
          <p:spPr bwMode="auto">
            <a:xfrm>
              <a:off x="6637338" y="227647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19" name="Line 723"/>
            <p:cNvSpPr>
              <a:spLocks noChangeShapeType="1"/>
            </p:cNvSpPr>
            <p:nvPr/>
          </p:nvSpPr>
          <p:spPr bwMode="auto">
            <a:xfrm>
              <a:off x="6726238" y="2276475"/>
              <a:ext cx="444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0" name="Line 724"/>
            <p:cNvSpPr>
              <a:spLocks noChangeShapeType="1"/>
            </p:cNvSpPr>
            <p:nvPr/>
          </p:nvSpPr>
          <p:spPr bwMode="auto">
            <a:xfrm>
              <a:off x="6770688" y="2289175"/>
              <a:ext cx="0" cy="381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1" name="Line 725"/>
            <p:cNvSpPr>
              <a:spLocks noChangeShapeType="1"/>
            </p:cNvSpPr>
            <p:nvPr/>
          </p:nvSpPr>
          <p:spPr bwMode="auto">
            <a:xfrm>
              <a:off x="6770688" y="23272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2" name="Line 726"/>
            <p:cNvSpPr>
              <a:spLocks noChangeShapeType="1"/>
            </p:cNvSpPr>
            <p:nvPr/>
          </p:nvSpPr>
          <p:spPr bwMode="auto">
            <a:xfrm>
              <a:off x="6816726" y="2327275"/>
              <a:ext cx="190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3" name="Line 727"/>
            <p:cNvSpPr>
              <a:spLocks noChangeShapeType="1"/>
            </p:cNvSpPr>
            <p:nvPr/>
          </p:nvSpPr>
          <p:spPr bwMode="auto">
            <a:xfrm>
              <a:off x="6816726" y="23399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4" name="Line 728"/>
            <p:cNvSpPr>
              <a:spLocks noChangeShapeType="1"/>
            </p:cNvSpPr>
            <p:nvPr/>
          </p:nvSpPr>
          <p:spPr bwMode="auto">
            <a:xfrm>
              <a:off x="6861176" y="23399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5" name="Line 729"/>
            <p:cNvSpPr>
              <a:spLocks noChangeShapeType="1"/>
            </p:cNvSpPr>
            <p:nvPr/>
          </p:nvSpPr>
          <p:spPr bwMode="auto">
            <a:xfrm>
              <a:off x="6905626" y="23399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6" name="Line 730"/>
            <p:cNvSpPr>
              <a:spLocks noChangeShapeType="1"/>
            </p:cNvSpPr>
            <p:nvPr/>
          </p:nvSpPr>
          <p:spPr bwMode="auto">
            <a:xfrm>
              <a:off x="6950076" y="2339975"/>
              <a:ext cx="0" cy="269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7" name="Line 731"/>
            <p:cNvSpPr>
              <a:spLocks noChangeShapeType="1"/>
            </p:cNvSpPr>
            <p:nvPr/>
          </p:nvSpPr>
          <p:spPr bwMode="auto">
            <a:xfrm>
              <a:off x="6950076" y="23669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8" name="Line 732"/>
            <p:cNvSpPr>
              <a:spLocks noChangeShapeType="1"/>
            </p:cNvSpPr>
            <p:nvPr/>
          </p:nvSpPr>
          <p:spPr bwMode="auto">
            <a:xfrm>
              <a:off x="6994526" y="236696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29" name="Line 733"/>
            <p:cNvSpPr>
              <a:spLocks noChangeShapeType="1"/>
            </p:cNvSpPr>
            <p:nvPr/>
          </p:nvSpPr>
          <p:spPr bwMode="auto">
            <a:xfrm>
              <a:off x="7040563" y="23669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0" name="Line 734"/>
            <p:cNvSpPr>
              <a:spLocks noChangeShapeType="1"/>
            </p:cNvSpPr>
            <p:nvPr/>
          </p:nvSpPr>
          <p:spPr bwMode="auto">
            <a:xfrm>
              <a:off x="7085013" y="2366963"/>
              <a:ext cx="19050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1" name="Line 735"/>
            <p:cNvSpPr>
              <a:spLocks noChangeShapeType="1"/>
            </p:cNvSpPr>
            <p:nvPr/>
          </p:nvSpPr>
          <p:spPr bwMode="auto">
            <a:xfrm>
              <a:off x="7085013" y="23812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2" name="Line 736"/>
            <p:cNvSpPr>
              <a:spLocks noChangeShapeType="1"/>
            </p:cNvSpPr>
            <p:nvPr/>
          </p:nvSpPr>
          <p:spPr bwMode="auto">
            <a:xfrm>
              <a:off x="7129463" y="23812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3" name="Line 737"/>
            <p:cNvSpPr>
              <a:spLocks noChangeShapeType="1"/>
            </p:cNvSpPr>
            <p:nvPr/>
          </p:nvSpPr>
          <p:spPr bwMode="auto">
            <a:xfrm>
              <a:off x="7173913" y="23812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4" name="Line 738"/>
            <p:cNvSpPr>
              <a:spLocks noChangeShapeType="1"/>
            </p:cNvSpPr>
            <p:nvPr/>
          </p:nvSpPr>
          <p:spPr bwMode="auto">
            <a:xfrm>
              <a:off x="7218363" y="23812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5" name="Line 739"/>
            <p:cNvSpPr>
              <a:spLocks noChangeShapeType="1"/>
            </p:cNvSpPr>
            <p:nvPr/>
          </p:nvSpPr>
          <p:spPr bwMode="auto">
            <a:xfrm>
              <a:off x="7262813" y="238125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6" name="Line 740"/>
            <p:cNvSpPr>
              <a:spLocks noChangeShapeType="1"/>
            </p:cNvSpPr>
            <p:nvPr/>
          </p:nvSpPr>
          <p:spPr bwMode="auto">
            <a:xfrm>
              <a:off x="7308851" y="2381250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7" name="Line 741"/>
            <p:cNvSpPr>
              <a:spLocks noChangeShapeType="1"/>
            </p:cNvSpPr>
            <p:nvPr/>
          </p:nvSpPr>
          <p:spPr bwMode="auto">
            <a:xfrm>
              <a:off x="7308851" y="23971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8" name="Line 742"/>
            <p:cNvSpPr>
              <a:spLocks noChangeShapeType="1"/>
            </p:cNvSpPr>
            <p:nvPr/>
          </p:nvSpPr>
          <p:spPr bwMode="auto">
            <a:xfrm>
              <a:off x="7353301" y="23971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39" name="Line 743"/>
            <p:cNvSpPr>
              <a:spLocks noChangeShapeType="1"/>
            </p:cNvSpPr>
            <p:nvPr/>
          </p:nvSpPr>
          <p:spPr bwMode="auto">
            <a:xfrm>
              <a:off x="7397751" y="239712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0" name="Line 744"/>
            <p:cNvSpPr>
              <a:spLocks noChangeShapeType="1"/>
            </p:cNvSpPr>
            <p:nvPr/>
          </p:nvSpPr>
          <p:spPr bwMode="auto">
            <a:xfrm>
              <a:off x="7486651" y="239712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1" name="Line 745"/>
            <p:cNvSpPr>
              <a:spLocks noChangeShapeType="1"/>
            </p:cNvSpPr>
            <p:nvPr/>
          </p:nvSpPr>
          <p:spPr bwMode="auto">
            <a:xfrm>
              <a:off x="7532688" y="23971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2" name="Line 746"/>
            <p:cNvSpPr>
              <a:spLocks noChangeShapeType="1"/>
            </p:cNvSpPr>
            <p:nvPr/>
          </p:nvSpPr>
          <p:spPr bwMode="auto">
            <a:xfrm>
              <a:off x="7577138" y="23971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3" name="Line 747"/>
            <p:cNvSpPr>
              <a:spLocks noChangeShapeType="1"/>
            </p:cNvSpPr>
            <p:nvPr/>
          </p:nvSpPr>
          <p:spPr bwMode="auto">
            <a:xfrm>
              <a:off x="7621588" y="239712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4" name="Line 748"/>
            <p:cNvSpPr>
              <a:spLocks noChangeShapeType="1"/>
            </p:cNvSpPr>
            <p:nvPr/>
          </p:nvSpPr>
          <p:spPr bwMode="auto">
            <a:xfrm>
              <a:off x="7710488" y="23971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5" name="Line 749"/>
            <p:cNvSpPr>
              <a:spLocks noChangeShapeType="1"/>
            </p:cNvSpPr>
            <p:nvPr/>
          </p:nvSpPr>
          <p:spPr bwMode="auto">
            <a:xfrm>
              <a:off x="7754938" y="239712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6" name="Line 750"/>
            <p:cNvSpPr>
              <a:spLocks noChangeShapeType="1"/>
            </p:cNvSpPr>
            <p:nvPr/>
          </p:nvSpPr>
          <p:spPr bwMode="auto">
            <a:xfrm>
              <a:off x="7800976" y="239712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7" name="Line 751"/>
            <p:cNvSpPr>
              <a:spLocks noChangeShapeType="1"/>
            </p:cNvSpPr>
            <p:nvPr/>
          </p:nvSpPr>
          <p:spPr bwMode="auto">
            <a:xfrm>
              <a:off x="7843838" y="2397125"/>
              <a:ext cx="0" cy="269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8" name="Line 752"/>
            <p:cNvSpPr>
              <a:spLocks noChangeShapeType="1"/>
            </p:cNvSpPr>
            <p:nvPr/>
          </p:nvSpPr>
          <p:spPr bwMode="auto">
            <a:xfrm>
              <a:off x="2476501" y="1482725"/>
              <a:ext cx="206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49" name="Line 753"/>
            <p:cNvSpPr>
              <a:spLocks noChangeShapeType="1"/>
            </p:cNvSpPr>
            <p:nvPr/>
          </p:nvSpPr>
          <p:spPr bwMode="auto">
            <a:xfrm>
              <a:off x="2476501" y="1482725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0" name="Line 754"/>
            <p:cNvSpPr>
              <a:spLocks noChangeShapeType="1"/>
            </p:cNvSpPr>
            <p:nvPr/>
          </p:nvSpPr>
          <p:spPr bwMode="auto">
            <a:xfrm>
              <a:off x="2476501" y="1503363"/>
              <a:ext cx="2238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1" name="Line 755"/>
            <p:cNvSpPr>
              <a:spLocks noChangeShapeType="1"/>
            </p:cNvSpPr>
            <p:nvPr/>
          </p:nvSpPr>
          <p:spPr bwMode="auto">
            <a:xfrm>
              <a:off x="2700338" y="1503363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2" name="Line 756"/>
            <p:cNvSpPr>
              <a:spLocks noChangeShapeType="1"/>
            </p:cNvSpPr>
            <p:nvPr/>
          </p:nvSpPr>
          <p:spPr bwMode="auto">
            <a:xfrm>
              <a:off x="2700338" y="152400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3" name="Line 757"/>
            <p:cNvSpPr>
              <a:spLocks noChangeShapeType="1"/>
            </p:cNvSpPr>
            <p:nvPr/>
          </p:nvSpPr>
          <p:spPr bwMode="auto">
            <a:xfrm>
              <a:off x="2746376" y="1524000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4" name="Line 758"/>
            <p:cNvSpPr>
              <a:spLocks noChangeShapeType="1"/>
            </p:cNvSpPr>
            <p:nvPr/>
          </p:nvSpPr>
          <p:spPr bwMode="auto">
            <a:xfrm>
              <a:off x="2746376" y="1546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5" name="Line 759"/>
            <p:cNvSpPr>
              <a:spLocks noChangeShapeType="1"/>
            </p:cNvSpPr>
            <p:nvPr/>
          </p:nvSpPr>
          <p:spPr bwMode="auto">
            <a:xfrm>
              <a:off x="2790826" y="1546225"/>
              <a:ext cx="0" cy="412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6" name="Line 760"/>
            <p:cNvSpPr>
              <a:spLocks noChangeShapeType="1"/>
            </p:cNvSpPr>
            <p:nvPr/>
          </p:nvSpPr>
          <p:spPr bwMode="auto">
            <a:xfrm>
              <a:off x="2790826" y="15875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7" name="Line 761"/>
            <p:cNvSpPr>
              <a:spLocks noChangeShapeType="1"/>
            </p:cNvSpPr>
            <p:nvPr/>
          </p:nvSpPr>
          <p:spPr bwMode="auto">
            <a:xfrm>
              <a:off x="2835276" y="1587500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8" name="Line 762"/>
            <p:cNvSpPr>
              <a:spLocks noChangeShapeType="1"/>
            </p:cNvSpPr>
            <p:nvPr/>
          </p:nvSpPr>
          <p:spPr bwMode="auto">
            <a:xfrm>
              <a:off x="2835276" y="160972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59" name="Line 763"/>
            <p:cNvSpPr>
              <a:spLocks noChangeShapeType="1"/>
            </p:cNvSpPr>
            <p:nvPr/>
          </p:nvSpPr>
          <p:spPr bwMode="auto">
            <a:xfrm>
              <a:off x="2881313" y="1609725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0" name="Line 764"/>
            <p:cNvSpPr>
              <a:spLocks noChangeShapeType="1"/>
            </p:cNvSpPr>
            <p:nvPr/>
          </p:nvSpPr>
          <p:spPr bwMode="auto">
            <a:xfrm>
              <a:off x="2881313" y="163036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1" name="Line 765"/>
            <p:cNvSpPr>
              <a:spLocks noChangeShapeType="1"/>
            </p:cNvSpPr>
            <p:nvPr/>
          </p:nvSpPr>
          <p:spPr bwMode="auto">
            <a:xfrm>
              <a:off x="2924176" y="1630363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2" name="Line 766"/>
            <p:cNvSpPr>
              <a:spLocks noChangeShapeType="1"/>
            </p:cNvSpPr>
            <p:nvPr/>
          </p:nvSpPr>
          <p:spPr bwMode="auto">
            <a:xfrm>
              <a:off x="2924176" y="16510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3" name="Line 767"/>
            <p:cNvSpPr>
              <a:spLocks noChangeShapeType="1"/>
            </p:cNvSpPr>
            <p:nvPr/>
          </p:nvSpPr>
          <p:spPr bwMode="auto">
            <a:xfrm>
              <a:off x="2968626" y="1651000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4" name="Line 768"/>
            <p:cNvSpPr>
              <a:spLocks noChangeShapeType="1"/>
            </p:cNvSpPr>
            <p:nvPr/>
          </p:nvSpPr>
          <p:spPr bwMode="auto">
            <a:xfrm>
              <a:off x="3103563" y="1651000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5" name="Line 769"/>
            <p:cNvSpPr>
              <a:spLocks noChangeShapeType="1"/>
            </p:cNvSpPr>
            <p:nvPr/>
          </p:nvSpPr>
          <p:spPr bwMode="auto">
            <a:xfrm>
              <a:off x="3103563" y="1673225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6" name="Line 770"/>
            <p:cNvSpPr>
              <a:spLocks noChangeShapeType="1"/>
            </p:cNvSpPr>
            <p:nvPr/>
          </p:nvSpPr>
          <p:spPr bwMode="auto">
            <a:xfrm>
              <a:off x="3238501" y="1673225"/>
              <a:ext cx="0" cy="635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7" name="Line 771"/>
            <p:cNvSpPr>
              <a:spLocks noChangeShapeType="1"/>
            </p:cNvSpPr>
            <p:nvPr/>
          </p:nvSpPr>
          <p:spPr bwMode="auto">
            <a:xfrm>
              <a:off x="3238501" y="17367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8" name="Line 772"/>
            <p:cNvSpPr>
              <a:spLocks noChangeShapeType="1"/>
            </p:cNvSpPr>
            <p:nvPr/>
          </p:nvSpPr>
          <p:spPr bwMode="auto">
            <a:xfrm>
              <a:off x="3282951" y="1736725"/>
              <a:ext cx="0" cy="412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69" name="Line 773"/>
            <p:cNvSpPr>
              <a:spLocks noChangeShapeType="1"/>
            </p:cNvSpPr>
            <p:nvPr/>
          </p:nvSpPr>
          <p:spPr bwMode="auto">
            <a:xfrm>
              <a:off x="3282951" y="1778000"/>
              <a:ext cx="1793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0" name="Line 774"/>
            <p:cNvSpPr>
              <a:spLocks noChangeShapeType="1"/>
            </p:cNvSpPr>
            <p:nvPr/>
          </p:nvSpPr>
          <p:spPr bwMode="auto">
            <a:xfrm>
              <a:off x="3462338" y="1778000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1" name="Line 775"/>
            <p:cNvSpPr>
              <a:spLocks noChangeShapeType="1"/>
            </p:cNvSpPr>
            <p:nvPr/>
          </p:nvSpPr>
          <p:spPr bwMode="auto">
            <a:xfrm>
              <a:off x="3462338" y="17986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2" name="Line 776"/>
            <p:cNvSpPr>
              <a:spLocks noChangeShapeType="1"/>
            </p:cNvSpPr>
            <p:nvPr/>
          </p:nvSpPr>
          <p:spPr bwMode="auto">
            <a:xfrm>
              <a:off x="3506788" y="1798638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3" name="Line 777"/>
            <p:cNvSpPr>
              <a:spLocks noChangeShapeType="1"/>
            </p:cNvSpPr>
            <p:nvPr/>
          </p:nvSpPr>
          <p:spPr bwMode="auto">
            <a:xfrm>
              <a:off x="3506788" y="18208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4" name="Line 778"/>
            <p:cNvSpPr>
              <a:spLocks noChangeShapeType="1"/>
            </p:cNvSpPr>
            <p:nvPr/>
          </p:nvSpPr>
          <p:spPr bwMode="auto">
            <a:xfrm>
              <a:off x="3551238" y="1820863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5" name="Line 779"/>
            <p:cNvSpPr>
              <a:spLocks noChangeShapeType="1"/>
            </p:cNvSpPr>
            <p:nvPr/>
          </p:nvSpPr>
          <p:spPr bwMode="auto">
            <a:xfrm>
              <a:off x="3551238" y="1841500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6" name="Line 780"/>
            <p:cNvSpPr>
              <a:spLocks noChangeShapeType="1"/>
            </p:cNvSpPr>
            <p:nvPr/>
          </p:nvSpPr>
          <p:spPr bwMode="auto">
            <a:xfrm>
              <a:off x="3684588" y="1841500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7" name="Line 781"/>
            <p:cNvSpPr>
              <a:spLocks noChangeShapeType="1"/>
            </p:cNvSpPr>
            <p:nvPr/>
          </p:nvSpPr>
          <p:spPr bwMode="auto">
            <a:xfrm>
              <a:off x="3684588" y="1863725"/>
              <a:ext cx="904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8" name="Line 782"/>
            <p:cNvSpPr>
              <a:spLocks noChangeShapeType="1"/>
            </p:cNvSpPr>
            <p:nvPr/>
          </p:nvSpPr>
          <p:spPr bwMode="auto">
            <a:xfrm>
              <a:off x="3775076" y="18637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79" name="Line 783"/>
            <p:cNvSpPr>
              <a:spLocks noChangeShapeType="1"/>
            </p:cNvSpPr>
            <p:nvPr/>
          </p:nvSpPr>
          <p:spPr bwMode="auto">
            <a:xfrm>
              <a:off x="3819526" y="18637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80" name="Line 784"/>
            <p:cNvSpPr>
              <a:spLocks noChangeShapeType="1"/>
            </p:cNvSpPr>
            <p:nvPr/>
          </p:nvSpPr>
          <p:spPr bwMode="auto">
            <a:xfrm>
              <a:off x="3863976" y="186372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81" name="Line 786"/>
            <p:cNvSpPr>
              <a:spLocks noChangeShapeType="1"/>
            </p:cNvSpPr>
            <p:nvPr/>
          </p:nvSpPr>
          <p:spPr bwMode="auto">
            <a:xfrm>
              <a:off x="3863975" y="18859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82" name="Line 787"/>
            <p:cNvSpPr>
              <a:spLocks noChangeShapeType="1"/>
            </p:cNvSpPr>
            <p:nvPr/>
          </p:nvSpPr>
          <p:spPr bwMode="auto">
            <a:xfrm>
              <a:off x="3908425" y="188595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1" name="Line 788"/>
            <p:cNvSpPr>
              <a:spLocks noChangeShapeType="1"/>
            </p:cNvSpPr>
            <p:nvPr/>
          </p:nvSpPr>
          <p:spPr bwMode="auto">
            <a:xfrm>
              <a:off x="3954463" y="1885950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2" name="Line 789"/>
            <p:cNvSpPr>
              <a:spLocks noChangeShapeType="1"/>
            </p:cNvSpPr>
            <p:nvPr/>
          </p:nvSpPr>
          <p:spPr bwMode="auto">
            <a:xfrm>
              <a:off x="3954463" y="190658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3" name="Line 790"/>
            <p:cNvSpPr>
              <a:spLocks noChangeShapeType="1"/>
            </p:cNvSpPr>
            <p:nvPr/>
          </p:nvSpPr>
          <p:spPr bwMode="auto">
            <a:xfrm>
              <a:off x="4043363" y="19065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4" name="Line 791"/>
            <p:cNvSpPr>
              <a:spLocks noChangeShapeType="1"/>
            </p:cNvSpPr>
            <p:nvPr/>
          </p:nvSpPr>
          <p:spPr bwMode="auto">
            <a:xfrm>
              <a:off x="4087813" y="1906588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5" name="Line 792"/>
            <p:cNvSpPr>
              <a:spLocks noChangeShapeType="1"/>
            </p:cNvSpPr>
            <p:nvPr/>
          </p:nvSpPr>
          <p:spPr bwMode="auto">
            <a:xfrm>
              <a:off x="4087813" y="1928813"/>
              <a:ext cx="2238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6" name="Line 793"/>
            <p:cNvSpPr>
              <a:spLocks noChangeShapeType="1"/>
            </p:cNvSpPr>
            <p:nvPr/>
          </p:nvSpPr>
          <p:spPr bwMode="auto">
            <a:xfrm>
              <a:off x="4311650" y="1928813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7" name="Line 794"/>
            <p:cNvSpPr>
              <a:spLocks noChangeShapeType="1"/>
            </p:cNvSpPr>
            <p:nvPr/>
          </p:nvSpPr>
          <p:spPr bwMode="auto">
            <a:xfrm>
              <a:off x="4311650" y="1949450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8" name="Line 795"/>
            <p:cNvSpPr>
              <a:spLocks noChangeShapeType="1"/>
            </p:cNvSpPr>
            <p:nvPr/>
          </p:nvSpPr>
          <p:spPr bwMode="auto">
            <a:xfrm>
              <a:off x="4446588" y="1949450"/>
              <a:ext cx="0" cy="460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79" name="Line 796"/>
            <p:cNvSpPr>
              <a:spLocks noChangeShapeType="1"/>
            </p:cNvSpPr>
            <p:nvPr/>
          </p:nvSpPr>
          <p:spPr bwMode="auto">
            <a:xfrm>
              <a:off x="4446588" y="199548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0" name="Line 797"/>
            <p:cNvSpPr>
              <a:spLocks noChangeShapeType="1"/>
            </p:cNvSpPr>
            <p:nvPr/>
          </p:nvSpPr>
          <p:spPr bwMode="auto">
            <a:xfrm>
              <a:off x="4535488" y="1995488"/>
              <a:ext cx="0" cy="206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1" name="Line 798"/>
            <p:cNvSpPr>
              <a:spLocks noChangeShapeType="1"/>
            </p:cNvSpPr>
            <p:nvPr/>
          </p:nvSpPr>
          <p:spPr bwMode="auto">
            <a:xfrm>
              <a:off x="4535488" y="201612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2" name="Line 799"/>
            <p:cNvSpPr>
              <a:spLocks noChangeShapeType="1"/>
            </p:cNvSpPr>
            <p:nvPr/>
          </p:nvSpPr>
          <p:spPr bwMode="auto">
            <a:xfrm>
              <a:off x="4624388" y="201612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3" name="Line 800"/>
            <p:cNvSpPr>
              <a:spLocks noChangeShapeType="1"/>
            </p:cNvSpPr>
            <p:nvPr/>
          </p:nvSpPr>
          <p:spPr bwMode="auto">
            <a:xfrm>
              <a:off x="4624388" y="2038350"/>
              <a:ext cx="2682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4" name="Line 801"/>
            <p:cNvSpPr>
              <a:spLocks noChangeShapeType="1"/>
            </p:cNvSpPr>
            <p:nvPr/>
          </p:nvSpPr>
          <p:spPr bwMode="auto">
            <a:xfrm>
              <a:off x="4892675" y="20383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5" name="Line 802"/>
            <p:cNvSpPr>
              <a:spLocks noChangeShapeType="1"/>
            </p:cNvSpPr>
            <p:nvPr/>
          </p:nvSpPr>
          <p:spPr bwMode="auto">
            <a:xfrm>
              <a:off x="4937125" y="2038350"/>
              <a:ext cx="0" cy="2381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6" name="Line 803"/>
            <p:cNvSpPr>
              <a:spLocks noChangeShapeType="1"/>
            </p:cNvSpPr>
            <p:nvPr/>
          </p:nvSpPr>
          <p:spPr bwMode="auto">
            <a:xfrm>
              <a:off x="4937125" y="20621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7" name="Line 804"/>
            <p:cNvSpPr>
              <a:spLocks noChangeShapeType="1"/>
            </p:cNvSpPr>
            <p:nvPr/>
          </p:nvSpPr>
          <p:spPr bwMode="auto">
            <a:xfrm>
              <a:off x="4981575" y="2062163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8" name="Line 805"/>
            <p:cNvSpPr>
              <a:spLocks noChangeShapeType="1"/>
            </p:cNvSpPr>
            <p:nvPr/>
          </p:nvSpPr>
          <p:spPr bwMode="auto">
            <a:xfrm>
              <a:off x="5116513" y="20621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89" name="Line 806"/>
            <p:cNvSpPr>
              <a:spLocks noChangeShapeType="1"/>
            </p:cNvSpPr>
            <p:nvPr/>
          </p:nvSpPr>
          <p:spPr bwMode="auto">
            <a:xfrm>
              <a:off x="5160963" y="20621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0" name="Line 807"/>
            <p:cNvSpPr>
              <a:spLocks noChangeShapeType="1"/>
            </p:cNvSpPr>
            <p:nvPr/>
          </p:nvSpPr>
          <p:spPr bwMode="auto">
            <a:xfrm>
              <a:off x="5205413" y="206216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1" name="Line 808"/>
            <p:cNvSpPr>
              <a:spLocks noChangeShapeType="1"/>
            </p:cNvSpPr>
            <p:nvPr/>
          </p:nvSpPr>
          <p:spPr bwMode="auto">
            <a:xfrm>
              <a:off x="5251450" y="2062163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2" name="Line 809"/>
            <p:cNvSpPr>
              <a:spLocks noChangeShapeType="1"/>
            </p:cNvSpPr>
            <p:nvPr/>
          </p:nvSpPr>
          <p:spPr bwMode="auto">
            <a:xfrm>
              <a:off x="5340350" y="2062163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3" name="Line 810"/>
            <p:cNvSpPr>
              <a:spLocks noChangeShapeType="1"/>
            </p:cNvSpPr>
            <p:nvPr/>
          </p:nvSpPr>
          <p:spPr bwMode="auto">
            <a:xfrm>
              <a:off x="5429250" y="20621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4" name="Line 811"/>
            <p:cNvSpPr>
              <a:spLocks noChangeShapeType="1"/>
            </p:cNvSpPr>
            <p:nvPr/>
          </p:nvSpPr>
          <p:spPr bwMode="auto">
            <a:xfrm>
              <a:off x="5473700" y="206216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5" name="Line 812"/>
            <p:cNvSpPr>
              <a:spLocks noChangeShapeType="1"/>
            </p:cNvSpPr>
            <p:nvPr/>
          </p:nvSpPr>
          <p:spPr bwMode="auto">
            <a:xfrm>
              <a:off x="5519738" y="20621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6" name="Line 813"/>
            <p:cNvSpPr>
              <a:spLocks noChangeShapeType="1"/>
            </p:cNvSpPr>
            <p:nvPr/>
          </p:nvSpPr>
          <p:spPr bwMode="auto">
            <a:xfrm>
              <a:off x="5564188" y="2062163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7" name="Line 814"/>
            <p:cNvSpPr>
              <a:spLocks noChangeShapeType="1"/>
            </p:cNvSpPr>
            <p:nvPr/>
          </p:nvSpPr>
          <p:spPr bwMode="auto">
            <a:xfrm>
              <a:off x="5653088" y="2062163"/>
              <a:ext cx="0" cy="254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8" name="Line 815"/>
            <p:cNvSpPr>
              <a:spLocks noChangeShapeType="1"/>
            </p:cNvSpPr>
            <p:nvPr/>
          </p:nvSpPr>
          <p:spPr bwMode="auto">
            <a:xfrm>
              <a:off x="5653088" y="20875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99" name="Line 816"/>
            <p:cNvSpPr>
              <a:spLocks noChangeShapeType="1"/>
            </p:cNvSpPr>
            <p:nvPr/>
          </p:nvSpPr>
          <p:spPr bwMode="auto">
            <a:xfrm>
              <a:off x="5697538" y="208756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0" name="Line 817"/>
            <p:cNvSpPr>
              <a:spLocks noChangeShapeType="1"/>
            </p:cNvSpPr>
            <p:nvPr/>
          </p:nvSpPr>
          <p:spPr bwMode="auto">
            <a:xfrm>
              <a:off x="5743575" y="2087563"/>
              <a:ext cx="0" cy="2698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1" name="Line 818"/>
            <p:cNvSpPr>
              <a:spLocks noChangeShapeType="1"/>
            </p:cNvSpPr>
            <p:nvPr/>
          </p:nvSpPr>
          <p:spPr bwMode="auto">
            <a:xfrm>
              <a:off x="5743575" y="21145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2" name="Line 819"/>
            <p:cNvSpPr>
              <a:spLocks noChangeShapeType="1"/>
            </p:cNvSpPr>
            <p:nvPr/>
          </p:nvSpPr>
          <p:spPr bwMode="auto">
            <a:xfrm>
              <a:off x="5788025" y="2114550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3" name="Line 820"/>
            <p:cNvSpPr>
              <a:spLocks noChangeShapeType="1"/>
            </p:cNvSpPr>
            <p:nvPr/>
          </p:nvSpPr>
          <p:spPr bwMode="auto">
            <a:xfrm>
              <a:off x="5921375" y="21145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4" name="Line 821"/>
            <p:cNvSpPr>
              <a:spLocks noChangeShapeType="1"/>
            </p:cNvSpPr>
            <p:nvPr/>
          </p:nvSpPr>
          <p:spPr bwMode="auto">
            <a:xfrm>
              <a:off x="5965825" y="211455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5" name="Line 822"/>
            <p:cNvSpPr>
              <a:spLocks noChangeShapeType="1"/>
            </p:cNvSpPr>
            <p:nvPr/>
          </p:nvSpPr>
          <p:spPr bwMode="auto">
            <a:xfrm>
              <a:off x="6011863" y="2114550"/>
              <a:ext cx="0" cy="3016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6" name="Line 823"/>
            <p:cNvSpPr>
              <a:spLocks noChangeShapeType="1"/>
            </p:cNvSpPr>
            <p:nvPr/>
          </p:nvSpPr>
          <p:spPr bwMode="auto">
            <a:xfrm>
              <a:off x="6011863" y="2144713"/>
              <a:ext cx="1778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7" name="Line 824"/>
            <p:cNvSpPr>
              <a:spLocks noChangeShapeType="1"/>
            </p:cNvSpPr>
            <p:nvPr/>
          </p:nvSpPr>
          <p:spPr bwMode="auto">
            <a:xfrm>
              <a:off x="6189663" y="214471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8" name="Line 825"/>
            <p:cNvSpPr>
              <a:spLocks noChangeShapeType="1"/>
            </p:cNvSpPr>
            <p:nvPr/>
          </p:nvSpPr>
          <p:spPr bwMode="auto">
            <a:xfrm>
              <a:off x="6235700" y="21447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09" name="Line 826"/>
            <p:cNvSpPr>
              <a:spLocks noChangeShapeType="1"/>
            </p:cNvSpPr>
            <p:nvPr/>
          </p:nvSpPr>
          <p:spPr bwMode="auto">
            <a:xfrm>
              <a:off x="6278563" y="214471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0" name="Line 827"/>
            <p:cNvSpPr>
              <a:spLocks noChangeShapeType="1"/>
            </p:cNvSpPr>
            <p:nvPr/>
          </p:nvSpPr>
          <p:spPr bwMode="auto">
            <a:xfrm>
              <a:off x="6324600" y="2144713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1" name="Line 828"/>
            <p:cNvSpPr>
              <a:spLocks noChangeShapeType="1"/>
            </p:cNvSpPr>
            <p:nvPr/>
          </p:nvSpPr>
          <p:spPr bwMode="auto">
            <a:xfrm>
              <a:off x="6459538" y="21447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2" name="Line 829"/>
            <p:cNvSpPr>
              <a:spLocks noChangeShapeType="1"/>
            </p:cNvSpPr>
            <p:nvPr/>
          </p:nvSpPr>
          <p:spPr bwMode="auto">
            <a:xfrm>
              <a:off x="6502400" y="21447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3" name="Line 830"/>
            <p:cNvSpPr>
              <a:spLocks noChangeShapeType="1"/>
            </p:cNvSpPr>
            <p:nvPr/>
          </p:nvSpPr>
          <p:spPr bwMode="auto">
            <a:xfrm>
              <a:off x="6546850" y="214471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4" name="Line 831"/>
            <p:cNvSpPr>
              <a:spLocks noChangeShapeType="1"/>
            </p:cNvSpPr>
            <p:nvPr/>
          </p:nvSpPr>
          <p:spPr bwMode="auto">
            <a:xfrm>
              <a:off x="6592888" y="21447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5" name="Line 832"/>
            <p:cNvSpPr>
              <a:spLocks noChangeShapeType="1"/>
            </p:cNvSpPr>
            <p:nvPr/>
          </p:nvSpPr>
          <p:spPr bwMode="auto">
            <a:xfrm>
              <a:off x="6637338" y="2144713"/>
              <a:ext cx="0" cy="3651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6" name="Line 833"/>
            <p:cNvSpPr>
              <a:spLocks noChangeShapeType="1"/>
            </p:cNvSpPr>
            <p:nvPr/>
          </p:nvSpPr>
          <p:spPr bwMode="auto">
            <a:xfrm>
              <a:off x="6637338" y="2181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7" name="Line 834"/>
            <p:cNvSpPr>
              <a:spLocks noChangeShapeType="1"/>
            </p:cNvSpPr>
            <p:nvPr/>
          </p:nvSpPr>
          <p:spPr bwMode="auto">
            <a:xfrm>
              <a:off x="6681788" y="2181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8" name="Line 835"/>
            <p:cNvSpPr>
              <a:spLocks noChangeShapeType="1"/>
            </p:cNvSpPr>
            <p:nvPr/>
          </p:nvSpPr>
          <p:spPr bwMode="auto">
            <a:xfrm>
              <a:off x="6726238" y="2181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19" name="Line 836"/>
            <p:cNvSpPr>
              <a:spLocks noChangeShapeType="1"/>
            </p:cNvSpPr>
            <p:nvPr/>
          </p:nvSpPr>
          <p:spPr bwMode="auto">
            <a:xfrm>
              <a:off x="6770688" y="218122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0" name="Line 837"/>
            <p:cNvSpPr>
              <a:spLocks noChangeShapeType="1"/>
            </p:cNvSpPr>
            <p:nvPr/>
          </p:nvSpPr>
          <p:spPr bwMode="auto">
            <a:xfrm>
              <a:off x="6816725" y="218122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1" name="Line 838"/>
            <p:cNvSpPr>
              <a:spLocks noChangeShapeType="1"/>
            </p:cNvSpPr>
            <p:nvPr/>
          </p:nvSpPr>
          <p:spPr bwMode="auto">
            <a:xfrm>
              <a:off x="6905625" y="2181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2" name="Line 839"/>
            <p:cNvSpPr>
              <a:spLocks noChangeShapeType="1"/>
            </p:cNvSpPr>
            <p:nvPr/>
          </p:nvSpPr>
          <p:spPr bwMode="auto">
            <a:xfrm>
              <a:off x="6950075" y="2181225"/>
              <a:ext cx="0" cy="4286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3" name="Line 840"/>
            <p:cNvSpPr>
              <a:spLocks noChangeShapeType="1"/>
            </p:cNvSpPr>
            <p:nvPr/>
          </p:nvSpPr>
          <p:spPr bwMode="auto">
            <a:xfrm>
              <a:off x="6950075" y="22240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4" name="Line 841"/>
            <p:cNvSpPr>
              <a:spLocks noChangeShapeType="1"/>
            </p:cNvSpPr>
            <p:nvPr/>
          </p:nvSpPr>
          <p:spPr bwMode="auto">
            <a:xfrm>
              <a:off x="6994525" y="2224088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5" name="Line 842"/>
            <p:cNvSpPr>
              <a:spLocks noChangeShapeType="1"/>
            </p:cNvSpPr>
            <p:nvPr/>
          </p:nvSpPr>
          <p:spPr bwMode="auto">
            <a:xfrm>
              <a:off x="7040563" y="222408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6" name="Line 843"/>
            <p:cNvSpPr>
              <a:spLocks noChangeShapeType="1"/>
            </p:cNvSpPr>
            <p:nvPr/>
          </p:nvSpPr>
          <p:spPr bwMode="auto">
            <a:xfrm>
              <a:off x="7129463" y="222408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7" name="Line 844"/>
            <p:cNvSpPr>
              <a:spLocks noChangeShapeType="1"/>
            </p:cNvSpPr>
            <p:nvPr/>
          </p:nvSpPr>
          <p:spPr bwMode="auto">
            <a:xfrm>
              <a:off x="7218363" y="22240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8" name="Line 845"/>
            <p:cNvSpPr>
              <a:spLocks noChangeShapeType="1"/>
            </p:cNvSpPr>
            <p:nvPr/>
          </p:nvSpPr>
          <p:spPr bwMode="auto">
            <a:xfrm>
              <a:off x="7262813" y="2224088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29" name="Line 846"/>
            <p:cNvSpPr>
              <a:spLocks noChangeShapeType="1"/>
            </p:cNvSpPr>
            <p:nvPr/>
          </p:nvSpPr>
          <p:spPr bwMode="auto">
            <a:xfrm>
              <a:off x="7308850" y="22240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0" name="Line 847"/>
            <p:cNvSpPr>
              <a:spLocks noChangeShapeType="1"/>
            </p:cNvSpPr>
            <p:nvPr/>
          </p:nvSpPr>
          <p:spPr bwMode="auto">
            <a:xfrm>
              <a:off x="7353300" y="222408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1" name="Line 848"/>
            <p:cNvSpPr>
              <a:spLocks noChangeShapeType="1"/>
            </p:cNvSpPr>
            <p:nvPr/>
          </p:nvSpPr>
          <p:spPr bwMode="auto">
            <a:xfrm>
              <a:off x="7442200" y="2224088"/>
              <a:ext cx="904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2" name="Line 849"/>
            <p:cNvSpPr>
              <a:spLocks noChangeShapeType="1"/>
            </p:cNvSpPr>
            <p:nvPr/>
          </p:nvSpPr>
          <p:spPr bwMode="auto">
            <a:xfrm>
              <a:off x="7532688" y="22240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3" name="Line 850"/>
            <p:cNvSpPr>
              <a:spLocks noChangeShapeType="1"/>
            </p:cNvSpPr>
            <p:nvPr/>
          </p:nvSpPr>
          <p:spPr bwMode="auto">
            <a:xfrm>
              <a:off x="7577138" y="22240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4" name="Line 851"/>
            <p:cNvSpPr>
              <a:spLocks noChangeShapeType="1"/>
            </p:cNvSpPr>
            <p:nvPr/>
          </p:nvSpPr>
          <p:spPr bwMode="auto">
            <a:xfrm>
              <a:off x="7621588" y="2224088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5" name="Line 852"/>
            <p:cNvSpPr>
              <a:spLocks noChangeShapeType="1"/>
            </p:cNvSpPr>
            <p:nvPr/>
          </p:nvSpPr>
          <p:spPr bwMode="auto">
            <a:xfrm>
              <a:off x="7754938" y="2224088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6" name="Line 853"/>
            <p:cNvSpPr>
              <a:spLocks noChangeShapeType="1"/>
            </p:cNvSpPr>
            <p:nvPr/>
          </p:nvSpPr>
          <p:spPr bwMode="auto">
            <a:xfrm>
              <a:off x="7800975" y="222408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7" name="Freeform 854"/>
            <p:cNvSpPr>
              <a:spLocks noEditPoints="1"/>
            </p:cNvSpPr>
            <p:nvPr/>
          </p:nvSpPr>
          <p:spPr bwMode="auto">
            <a:xfrm>
              <a:off x="2466975" y="1473200"/>
              <a:ext cx="5367338" cy="3498850"/>
            </a:xfrm>
            <a:custGeom>
              <a:avLst/>
              <a:gdLst>
                <a:gd name="T0" fmla="*/ 0 w 3381"/>
                <a:gd name="T1" fmla="*/ 2204 h 2204"/>
                <a:gd name="T2" fmla="*/ 0 w 3381"/>
                <a:gd name="T3" fmla="*/ 0 h 2204"/>
                <a:gd name="T4" fmla="*/ 3381 w 3381"/>
                <a:gd name="T5" fmla="*/ 2204 h 2204"/>
                <a:gd name="T6" fmla="*/ 0 w 3381"/>
                <a:gd name="T7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1" h="2204">
                  <a:moveTo>
                    <a:pt x="0" y="2204"/>
                  </a:moveTo>
                  <a:lnTo>
                    <a:pt x="0" y="0"/>
                  </a:lnTo>
                  <a:moveTo>
                    <a:pt x="3381" y="2204"/>
                  </a:moveTo>
                  <a:lnTo>
                    <a:pt x="0" y="2204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8" name="Line 855"/>
            <p:cNvSpPr>
              <a:spLocks noChangeShapeType="1"/>
            </p:cNvSpPr>
            <p:nvPr/>
          </p:nvSpPr>
          <p:spPr bwMode="auto">
            <a:xfrm>
              <a:off x="2466975" y="4972050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39" name="Rectangle 856"/>
            <p:cNvSpPr>
              <a:spLocks noChangeArrowheads="1"/>
            </p:cNvSpPr>
            <p:nvPr/>
          </p:nvSpPr>
          <p:spPr bwMode="auto">
            <a:xfrm>
              <a:off x="2398713" y="5118100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1340" name="Line 857"/>
            <p:cNvSpPr>
              <a:spLocks noChangeShapeType="1"/>
            </p:cNvSpPr>
            <p:nvPr/>
          </p:nvSpPr>
          <p:spPr bwMode="auto">
            <a:xfrm>
              <a:off x="3362325" y="4972050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41" name="Rectangle 858"/>
            <p:cNvSpPr>
              <a:spLocks noChangeArrowheads="1"/>
            </p:cNvSpPr>
            <p:nvPr/>
          </p:nvSpPr>
          <p:spPr bwMode="auto">
            <a:xfrm>
              <a:off x="3235325" y="51181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1342" name="Line 859"/>
            <p:cNvSpPr>
              <a:spLocks noChangeShapeType="1"/>
            </p:cNvSpPr>
            <p:nvPr/>
          </p:nvSpPr>
          <p:spPr bwMode="auto">
            <a:xfrm>
              <a:off x="4256088" y="4972050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43" name="Rectangle 860"/>
            <p:cNvSpPr>
              <a:spLocks noChangeArrowheads="1"/>
            </p:cNvSpPr>
            <p:nvPr/>
          </p:nvSpPr>
          <p:spPr bwMode="auto">
            <a:xfrm>
              <a:off x="4130675" y="51181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1344" name="Line 861"/>
            <p:cNvSpPr>
              <a:spLocks noChangeShapeType="1"/>
            </p:cNvSpPr>
            <p:nvPr/>
          </p:nvSpPr>
          <p:spPr bwMode="auto">
            <a:xfrm>
              <a:off x="5151438" y="4972050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45" name="Rectangle 862"/>
            <p:cNvSpPr>
              <a:spLocks noChangeArrowheads="1"/>
            </p:cNvSpPr>
            <p:nvPr/>
          </p:nvSpPr>
          <p:spPr bwMode="auto">
            <a:xfrm>
              <a:off x="5024438" y="51181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1346" name="Line 863"/>
            <p:cNvSpPr>
              <a:spLocks noChangeShapeType="1"/>
            </p:cNvSpPr>
            <p:nvPr/>
          </p:nvSpPr>
          <p:spPr bwMode="auto">
            <a:xfrm>
              <a:off x="6045200" y="4972050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47" name="Rectangle 864"/>
            <p:cNvSpPr>
              <a:spLocks noChangeArrowheads="1"/>
            </p:cNvSpPr>
            <p:nvPr/>
          </p:nvSpPr>
          <p:spPr bwMode="auto">
            <a:xfrm>
              <a:off x="5919788" y="51181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1348" name="Line 865"/>
            <p:cNvSpPr>
              <a:spLocks noChangeShapeType="1"/>
            </p:cNvSpPr>
            <p:nvPr/>
          </p:nvSpPr>
          <p:spPr bwMode="auto">
            <a:xfrm>
              <a:off x="6940550" y="4972050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49" name="Rectangle 866"/>
            <p:cNvSpPr>
              <a:spLocks noChangeArrowheads="1"/>
            </p:cNvSpPr>
            <p:nvPr/>
          </p:nvSpPr>
          <p:spPr bwMode="auto">
            <a:xfrm>
              <a:off x="6735763" y="51181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1350" name="Line 867"/>
            <p:cNvSpPr>
              <a:spLocks noChangeShapeType="1"/>
            </p:cNvSpPr>
            <p:nvPr/>
          </p:nvSpPr>
          <p:spPr bwMode="auto">
            <a:xfrm>
              <a:off x="7834313" y="4972050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51" name="Rectangle 868"/>
            <p:cNvSpPr>
              <a:spLocks noChangeArrowheads="1"/>
            </p:cNvSpPr>
            <p:nvPr/>
          </p:nvSpPr>
          <p:spPr bwMode="auto">
            <a:xfrm>
              <a:off x="7631113" y="51181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sp>
        <p:nvSpPr>
          <p:cNvPr id="706" name="Oval 1276"/>
          <p:cNvSpPr>
            <a:spLocks noChangeArrowheads="1"/>
          </p:cNvSpPr>
          <p:nvPr/>
        </p:nvSpPr>
        <p:spPr bwMode="auto">
          <a:xfrm>
            <a:off x="762000" y="3620616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80.8%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74.7%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9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Oval 1276"/>
          <p:cNvSpPr>
            <a:spLocks noChangeArrowheads="1"/>
          </p:cNvSpPr>
          <p:nvPr/>
        </p:nvSpPr>
        <p:spPr bwMode="auto">
          <a:xfrm>
            <a:off x="935360" y="3754810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66.7 %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</a:t>
            </a:r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71.5 </a:t>
            </a:r>
            <a:r>
              <a:rPr lang="en-US" altLang="ja-JP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19200" y="160784"/>
            <a:ext cx="6705600" cy="7016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Relapse-free </a:t>
            </a:r>
            <a:r>
              <a:rPr lang="en-US" altLang="ja-JP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</a:p>
        </p:txBody>
      </p:sp>
      <p:sp>
        <p:nvSpPr>
          <p:cNvPr id="15363" name="Text Box 333"/>
          <p:cNvSpPr txBox="1">
            <a:spLocks noChangeArrowheads="1"/>
          </p:cNvSpPr>
          <p:nvPr/>
        </p:nvSpPr>
        <p:spPr bwMode="auto">
          <a:xfrm>
            <a:off x="4495800" y="234888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5364" name="Text Box 334"/>
          <p:cNvSpPr txBox="1">
            <a:spLocks noChangeArrowheads="1"/>
          </p:cNvSpPr>
          <p:nvPr/>
        </p:nvSpPr>
        <p:spPr bwMode="auto">
          <a:xfrm>
            <a:off x="3581400" y="5019353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15365" name="Text Box 335"/>
          <p:cNvSpPr txBox="1">
            <a:spLocks noChangeArrowheads="1"/>
          </p:cNvSpPr>
          <p:nvPr/>
        </p:nvSpPr>
        <p:spPr bwMode="auto">
          <a:xfrm>
            <a:off x="914400" y="1075184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HR-negative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Text Box 604"/>
          <p:cNvSpPr txBox="1">
            <a:spLocks noChangeArrowheads="1"/>
          </p:cNvSpPr>
          <p:nvPr/>
        </p:nvSpPr>
        <p:spPr bwMode="auto">
          <a:xfrm>
            <a:off x="76200" y="242508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5367" name="Text Box 605"/>
          <p:cNvSpPr txBox="1">
            <a:spLocks noChangeArrowheads="1"/>
          </p:cNvSpPr>
          <p:nvPr/>
        </p:nvSpPr>
        <p:spPr bwMode="auto">
          <a:xfrm>
            <a:off x="8001000" y="499077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15368" name="Text Box 606"/>
          <p:cNvSpPr txBox="1">
            <a:spLocks noChangeArrowheads="1"/>
          </p:cNvSpPr>
          <p:nvPr/>
        </p:nvSpPr>
        <p:spPr bwMode="auto">
          <a:xfrm>
            <a:off x="5334000" y="1075184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HR-positive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Text Box 608"/>
          <p:cNvSpPr txBox="1">
            <a:spLocks noChangeArrowheads="1"/>
          </p:cNvSpPr>
          <p:nvPr/>
        </p:nvSpPr>
        <p:spPr bwMode="auto">
          <a:xfrm>
            <a:off x="6156176" y="495379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p=0.2787</a:t>
            </a:r>
            <a:endParaRPr lang="en-US" altLang="ja-JP" dirty="0"/>
          </a:p>
        </p:txBody>
      </p:sp>
      <p:sp>
        <p:nvSpPr>
          <p:cNvPr id="15369" name="Text Box 607"/>
          <p:cNvSpPr txBox="1">
            <a:spLocks noChangeArrowheads="1"/>
          </p:cNvSpPr>
          <p:nvPr/>
        </p:nvSpPr>
        <p:spPr bwMode="auto">
          <a:xfrm>
            <a:off x="1473454" y="495379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p=0.3978</a:t>
            </a:r>
            <a:endParaRPr lang="en-US" altLang="ja-JP" dirty="0"/>
          </a:p>
        </p:txBody>
      </p:sp>
      <p:grpSp>
        <p:nvGrpSpPr>
          <p:cNvPr id="272" name="Group 7"/>
          <p:cNvGrpSpPr>
            <a:grpSpLocks/>
          </p:cNvGrpSpPr>
          <p:nvPr/>
        </p:nvGrpSpPr>
        <p:grpSpPr bwMode="auto">
          <a:xfrm>
            <a:off x="1524000" y="1791147"/>
            <a:ext cx="2209800" cy="758825"/>
            <a:chOff x="1200" y="1275"/>
            <a:chExt cx="1392" cy="478"/>
          </a:xfrm>
        </p:grpSpPr>
        <p:sp>
          <p:nvSpPr>
            <p:cNvPr id="273" name="Line 8"/>
            <p:cNvSpPr>
              <a:spLocks noChangeShapeType="1"/>
            </p:cNvSpPr>
            <p:nvPr/>
          </p:nvSpPr>
          <p:spPr bwMode="auto">
            <a:xfrm>
              <a:off x="1200" y="1426"/>
              <a:ext cx="381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" name="Line 9"/>
            <p:cNvSpPr>
              <a:spLocks noChangeShapeType="1"/>
            </p:cNvSpPr>
            <p:nvPr/>
          </p:nvSpPr>
          <p:spPr bwMode="auto">
            <a:xfrm>
              <a:off x="1200" y="1642"/>
              <a:ext cx="3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5" name="Text Box 10"/>
            <p:cNvSpPr txBox="1">
              <a:spLocks noChangeArrowheads="1"/>
            </p:cNvSpPr>
            <p:nvPr/>
          </p:nvSpPr>
          <p:spPr bwMode="auto">
            <a:xfrm>
              <a:off x="1562" y="1275"/>
              <a:ext cx="9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 n=30</a:t>
              </a:r>
              <a:endParaRPr lang="en-US" altLang="ja-JP" sz="2000" dirty="0"/>
            </a:p>
          </p:txBody>
        </p:sp>
        <p:sp>
          <p:nvSpPr>
            <p:cNvPr id="276" name="Text Box 11"/>
            <p:cNvSpPr txBox="1">
              <a:spLocks noChangeArrowheads="1"/>
            </p:cNvSpPr>
            <p:nvPr/>
          </p:nvSpPr>
          <p:spPr bwMode="auto">
            <a:xfrm>
              <a:off x="1571" y="1503"/>
              <a:ext cx="10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</a:t>
              </a:r>
              <a:r>
                <a:rPr lang="en-US" altLang="ja-JP" sz="2000" dirty="0"/>
                <a:t> </a:t>
              </a:r>
              <a:r>
                <a:rPr lang="en-US" altLang="ja-JP" sz="2000" dirty="0" smtClean="0"/>
                <a:t>n=140</a:t>
              </a:r>
              <a:endParaRPr lang="en-US" altLang="ja-JP" sz="2000" dirty="0"/>
            </a:p>
          </p:txBody>
        </p:sp>
      </p:grpSp>
      <p:grpSp>
        <p:nvGrpSpPr>
          <p:cNvPr id="277" name="Group 13"/>
          <p:cNvGrpSpPr>
            <a:grpSpLocks/>
          </p:cNvGrpSpPr>
          <p:nvPr/>
        </p:nvGrpSpPr>
        <p:grpSpPr bwMode="auto">
          <a:xfrm>
            <a:off x="6096000" y="1684784"/>
            <a:ext cx="2362200" cy="792163"/>
            <a:chOff x="2544" y="759"/>
            <a:chExt cx="1488" cy="499"/>
          </a:xfrm>
        </p:grpSpPr>
        <p:sp>
          <p:nvSpPr>
            <p:cNvPr id="278" name="Line 14"/>
            <p:cNvSpPr>
              <a:spLocks noChangeShapeType="1"/>
            </p:cNvSpPr>
            <p:nvPr/>
          </p:nvSpPr>
          <p:spPr bwMode="auto">
            <a:xfrm>
              <a:off x="2544" y="912"/>
              <a:ext cx="336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9" name="Line 15"/>
            <p:cNvSpPr>
              <a:spLocks noChangeShapeType="1"/>
            </p:cNvSpPr>
            <p:nvPr/>
          </p:nvSpPr>
          <p:spPr bwMode="auto">
            <a:xfrm>
              <a:off x="2544" y="1152"/>
              <a:ext cx="33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0" name="Text Box 16"/>
            <p:cNvSpPr txBox="1">
              <a:spLocks noChangeArrowheads="1"/>
            </p:cNvSpPr>
            <p:nvPr/>
          </p:nvSpPr>
          <p:spPr bwMode="auto">
            <a:xfrm>
              <a:off x="2850" y="759"/>
              <a:ext cx="1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 n=160</a:t>
              </a:r>
              <a:endParaRPr lang="en-US" altLang="ja-JP" sz="2000" dirty="0"/>
            </a:p>
          </p:txBody>
        </p:sp>
        <p:sp>
          <p:nvSpPr>
            <p:cNvPr id="281" name="Text Box 17"/>
            <p:cNvSpPr txBox="1">
              <a:spLocks noChangeArrowheads="1"/>
            </p:cNvSpPr>
            <p:nvPr/>
          </p:nvSpPr>
          <p:spPr bwMode="auto">
            <a:xfrm>
              <a:off x="2850" y="1008"/>
              <a:ext cx="10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 n=400</a:t>
              </a:r>
              <a:endParaRPr lang="en-US" altLang="ja-JP" sz="2000" dirty="0"/>
            </a:p>
          </p:txBody>
        </p:sp>
      </p:grpSp>
      <p:grpSp>
        <p:nvGrpSpPr>
          <p:cNvPr id="283" name="グループ化 282"/>
          <p:cNvGrpSpPr>
            <a:grpSpLocks noChangeAspect="1"/>
          </p:cNvGrpSpPr>
          <p:nvPr/>
        </p:nvGrpSpPr>
        <p:grpSpPr>
          <a:xfrm>
            <a:off x="107504" y="2890714"/>
            <a:ext cx="4504826" cy="2808312"/>
            <a:chOff x="1331640" y="1148183"/>
            <a:chExt cx="6255383" cy="3899611"/>
          </a:xfrm>
        </p:grpSpPr>
        <p:sp>
          <p:nvSpPr>
            <p:cNvPr id="284" name="Line 7"/>
            <p:cNvSpPr>
              <a:spLocks noChangeShapeType="1"/>
            </p:cNvSpPr>
            <p:nvPr/>
          </p:nvSpPr>
          <p:spPr bwMode="auto">
            <a:xfrm flipH="1">
              <a:off x="1958975" y="4687888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Rectangle 8"/>
            <p:cNvSpPr>
              <a:spLocks noChangeArrowheads="1"/>
            </p:cNvSpPr>
            <p:nvPr/>
          </p:nvSpPr>
          <p:spPr bwMode="auto">
            <a:xfrm>
              <a:off x="1569852" y="4639096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86" name="Line 9"/>
            <p:cNvSpPr>
              <a:spLocks noChangeShapeType="1"/>
            </p:cNvSpPr>
            <p:nvPr/>
          </p:nvSpPr>
          <p:spPr bwMode="auto">
            <a:xfrm flipH="1">
              <a:off x="1958975" y="4338638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Line 10"/>
            <p:cNvSpPr>
              <a:spLocks noChangeShapeType="1"/>
            </p:cNvSpPr>
            <p:nvPr/>
          </p:nvSpPr>
          <p:spPr bwMode="auto">
            <a:xfrm flipH="1">
              <a:off x="1958975" y="3989388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Rectangle 11"/>
            <p:cNvSpPr>
              <a:spLocks noChangeArrowheads="1"/>
            </p:cNvSpPr>
            <p:nvPr/>
          </p:nvSpPr>
          <p:spPr bwMode="auto">
            <a:xfrm>
              <a:off x="1475656" y="394059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89" name="Line 12"/>
            <p:cNvSpPr>
              <a:spLocks noChangeShapeType="1"/>
            </p:cNvSpPr>
            <p:nvPr/>
          </p:nvSpPr>
          <p:spPr bwMode="auto">
            <a:xfrm flipH="1">
              <a:off x="1958975" y="3640138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Line 13"/>
            <p:cNvSpPr>
              <a:spLocks noChangeShapeType="1"/>
            </p:cNvSpPr>
            <p:nvPr/>
          </p:nvSpPr>
          <p:spPr bwMode="auto">
            <a:xfrm flipH="1">
              <a:off x="1958975" y="3290888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Rectangle 14"/>
            <p:cNvSpPr>
              <a:spLocks noChangeArrowheads="1"/>
            </p:cNvSpPr>
            <p:nvPr/>
          </p:nvSpPr>
          <p:spPr bwMode="auto">
            <a:xfrm>
              <a:off x="1475656" y="324209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92" name="Line 15"/>
            <p:cNvSpPr>
              <a:spLocks noChangeShapeType="1"/>
            </p:cNvSpPr>
            <p:nvPr/>
          </p:nvSpPr>
          <p:spPr bwMode="auto">
            <a:xfrm flipH="1">
              <a:off x="1958975" y="2943225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Line 16"/>
            <p:cNvSpPr>
              <a:spLocks noChangeShapeType="1"/>
            </p:cNvSpPr>
            <p:nvPr/>
          </p:nvSpPr>
          <p:spPr bwMode="auto">
            <a:xfrm flipH="1">
              <a:off x="1958975" y="2593975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Rectangle 17"/>
            <p:cNvSpPr>
              <a:spLocks noChangeArrowheads="1"/>
            </p:cNvSpPr>
            <p:nvPr/>
          </p:nvSpPr>
          <p:spPr bwMode="auto">
            <a:xfrm>
              <a:off x="1475656" y="2545183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95" name="Line 18"/>
            <p:cNvSpPr>
              <a:spLocks noChangeShapeType="1"/>
            </p:cNvSpPr>
            <p:nvPr/>
          </p:nvSpPr>
          <p:spPr bwMode="auto">
            <a:xfrm flipH="1">
              <a:off x="1958975" y="2244725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19"/>
            <p:cNvSpPr>
              <a:spLocks noChangeShapeType="1"/>
            </p:cNvSpPr>
            <p:nvPr/>
          </p:nvSpPr>
          <p:spPr bwMode="auto">
            <a:xfrm flipH="1">
              <a:off x="1958975" y="1895475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Rectangle 20"/>
            <p:cNvSpPr>
              <a:spLocks noChangeArrowheads="1"/>
            </p:cNvSpPr>
            <p:nvPr/>
          </p:nvSpPr>
          <p:spPr bwMode="auto">
            <a:xfrm>
              <a:off x="1475656" y="1846683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98" name="Line 21"/>
            <p:cNvSpPr>
              <a:spLocks noChangeShapeType="1"/>
            </p:cNvSpPr>
            <p:nvPr/>
          </p:nvSpPr>
          <p:spPr bwMode="auto">
            <a:xfrm flipH="1">
              <a:off x="1958975" y="1546225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22"/>
            <p:cNvSpPr>
              <a:spLocks noChangeShapeType="1"/>
            </p:cNvSpPr>
            <p:nvPr/>
          </p:nvSpPr>
          <p:spPr bwMode="auto">
            <a:xfrm flipH="1">
              <a:off x="1958975" y="1196975"/>
              <a:ext cx="11588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Rectangle 23"/>
            <p:cNvSpPr>
              <a:spLocks noChangeArrowheads="1"/>
            </p:cNvSpPr>
            <p:nvPr/>
          </p:nvSpPr>
          <p:spPr bwMode="auto">
            <a:xfrm>
              <a:off x="1331640" y="1148183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01" name="Line 28"/>
            <p:cNvSpPr>
              <a:spLocks noChangeShapeType="1"/>
            </p:cNvSpPr>
            <p:nvPr/>
          </p:nvSpPr>
          <p:spPr bwMode="auto">
            <a:xfrm>
              <a:off x="2084388" y="12065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Line 29"/>
            <p:cNvSpPr>
              <a:spLocks noChangeShapeType="1"/>
            </p:cNvSpPr>
            <p:nvPr/>
          </p:nvSpPr>
          <p:spPr bwMode="auto">
            <a:xfrm>
              <a:off x="2130425" y="1206500"/>
              <a:ext cx="0" cy="508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30"/>
            <p:cNvSpPr>
              <a:spLocks noChangeShapeType="1"/>
            </p:cNvSpPr>
            <p:nvPr/>
          </p:nvSpPr>
          <p:spPr bwMode="auto">
            <a:xfrm>
              <a:off x="2130425" y="1257300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31"/>
            <p:cNvSpPr>
              <a:spLocks noChangeShapeType="1"/>
            </p:cNvSpPr>
            <p:nvPr/>
          </p:nvSpPr>
          <p:spPr bwMode="auto">
            <a:xfrm>
              <a:off x="2263775" y="1257300"/>
              <a:ext cx="0" cy="508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32"/>
            <p:cNvSpPr>
              <a:spLocks noChangeShapeType="1"/>
            </p:cNvSpPr>
            <p:nvPr/>
          </p:nvSpPr>
          <p:spPr bwMode="auto">
            <a:xfrm>
              <a:off x="2263775" y="1308100"/>
              <a:ext cx="428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Line 33"/>
            <p:cNvSpPr>
              <a:spLocks noChangeShapeType="1"/>
            </p:cNvSpPr>
            <p:nvPr/>
          </p:nvSpPr>
          <p:spPr bwMode="auto">
            <a:xfrm>
              <a:off x="2306638" y="1308100"/>
              <a:ext cx="0" cy="492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Line 34"/>
            <p:cNvSpPr>
              <a:spLocks noChangeShapeType="1"/>
            </p:cNvSpPr>
            <p:nvPr/>
          </p:nvSpPr>
          <p:spPr bwMode="auto">
            <a:xfrm>
              <a:off x="2306638" y="13573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35"/>
            <p:cNvSpPr>
              <a:spLocks noChangeShapeType="1"/>
            </p:cNvSpPr>
            <p:nvPr/>
          </p:nvSpPr>
          <p:spPr bwMode="auto">
            <a:xfrm>
              <a:off x="2351088" y="1357313"/>
              <a:ext cx="0" cy="492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36"/>
            <p:cNvSpPr>
              <a:spLocks noChangeShapeType="1"/>
            </p:cNvSpPr>
            <p:nvPr/>
          </p:nvSpPr>
          <p:spPr bwMode="auto">
            <a:xfrm>
              <a:off x="2351088" y="14065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37"/>
            <p:cNvSpPr>
              <a:spLocks noChangeShapeType="1"/>
            </p:cNvSpPr>
            <p:nvPr/>
          </p:nvSpPr>
          <p:spPr bwMode="auto">
            <a:xfrm>
              <a:off x="2397125" y="1406525"/>
              <a:ext cx="0" cy="508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Line 38"/>
            <p:cNvSpPr>
              <a:spLocks noChangeShapeType="1"/>
            </p:cNvSpPr>
            <p:nvPr/>
          </p:nvSpPr>
          <p:spPr bwMode="auto">
            <a:xfrm>
              <a:off x="2397125" y="1457325"/>
              <a:ext cx="428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Line 39"/>
            <p:cNvSpPr>
              <a:spLocks noChangeShapeType="1"/>
            </p:cNvSpPr>
            <p:nvPr/>
          </p:nvSpPr>
          <p:spPr bwMode="auto">
            <a:xfrm>
              <a:off x="2439988" y="1457325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Line 40"/>
            <p:cNvSpPr>
              <a:spLocks noChangeShapeType="1"/>
            </p:cNvSpPr>
            <p:nvPr/>
          </p:nvSpPr>
          <p:spPr bwMode="auto">
            <a:xfrm>
              <a:off x="2439988" y="148272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41"/>
            <p:cNvSpPr>
              <a:spLocks noChangeShapeType="1"/>
            </p:cNvSpPr>
            <p:nvPr/>
          </p:nvSpPr>
          <p:spPr bwMode="auto">
            <a:xfrm>
              <a:off x="2528888" y="1482725"/>
              <a:ext cx="0" cy="1000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Line 42"/>
            <p:cNvSpPr>
              <a:spLocks noChangeShapeType="1"/>
            </p:cNvSpPr>
            <p:nvPr/>
          </p:nvSpPr>
          <p:spPr bwMode="auto">
            <a:xfrm>
              <a:off x="2528888" y="15827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Line 43"/>
            <p:cNvSpPr>
              <a:spLocks noChangeShapeType="1"/>
            </p:cNvSpPr>
            <p:nvPr/>
          </p:nvSpPr>
          <p:spPr bwMode="auto">
            <a:xfrm>
              <a:off x="2573338" y="1582738"/>
              <a:ext cx="0" cy="492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44"/>
            <p:cNvSpPr>
              <a:spLocks noChangeShapeType="1"/>
            </p:cNvSpPr>
            <p:nvPr/>
          </p:nvSpPr>
          <p:spPr bwMode="auto">
            <a:xfrm>
              <a:off x="2573338" y="16319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45"/>
            <p:cNvSpPr>
              <a:spLocks noChangeShapeType="1"/>
            </p:cNvSpPr>
            <p:nvPr/>
          </p:nvSpPr>
          <p:spPr bwMode="auto">
            <a:xfrm>
              <a:off x="2617788" y="1631950"/>
              <a:ext cx="0" cy="777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46"/>
            <p:cNvSpPr>
              <a:spLocks noChangeShapeType="1"/>
            </p:cNvSpPr>
            <p:nvPr/>
          </p:nvSpPr>
          <p:spPr bwMode="auto">
            <a:xfrm>
              <a:off x="2617788" y="17097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47"/>
            <p:cNvSpPr>
              <a:spLocks noChangeShapeType="1"/>
            </p:cNvSpPr>
            <p:nvPr/>
          </p:nvSpPr>
          <p:spPr bwMode="auto">
            <a:xfrm>
              <a:off x="2662238" y="1709738"/>
              <a:ext cx="0" cy="508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Line 48"/>
            <p:cNvSpPr>
              <a:spLocks noChangeShapeType="1"/>
            </p:cNvSpPr>
            <p:nvPr/>
          </p:nvSpPr>
          <p:spPr bwMode="auto">
            <a:xfrm>
              <a:off x="2662238" y="1760538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49"/>
            <p:cNvSpPr>
              <a:spLocks noChangeShapeType="1"/>
            </p:cNvSpPr>
            <p:nvPr/>
          </p:nvSpPr>
          <p:spPr bwMode="auto">
            <a:xfrm>
              <a:off x="2795588" y="1760538"/>
              <a:ext cx="0" cy="762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Line 50"/>
            <p:cNvSpPr>
              <a:spLocks noChangeShapeType="1"/>
            </p:cNvSpPr>
            <p:nvPr/>
          </p:nvSpPr>
          <p:spPr bwMode="auto">
            <a:xfrm>
              <a:off x="2795588" y="1836738"/>
              <a:ext cx="8731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51"/>
            <p:cNvSpPr>
              <a:spLocks noChangeShapeType="1"/>
            </p:cNvSpPr>
            <p:nvPr/>
          </p:nvSpPr>
          <p:spPr bwMode="auto">
            <a:xfrm>
              <a:off x="2882900" y="1836738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Line 52"/>
            <p:cNvSpPr>
              <a:spLocks noChangeShapeType="1"/>
            </p:cNvSpPr>
            <p:nvPr/>
          </p:nvSpPr>
          <p:spPr bwMode="auto">
            <a:xfrm>
              <a:off x="2882900" y="186213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Line 53"/>
            <p:cNvSpPr>
              <a:spLocks noChangeShapeType="1"/>
            </p:cNvSpPr>
            <p:nvPr/>
          </p:nvSpPr>
          <p:spPr bwMode="auto">
            <a:xfrm>
              <a:off x="2971800" y="1862138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54"/>
            <p:cNvSpPr>
              <a:spLocks noChangeShapeType="1"/>
            </p:cNvSpPr>
            <p:nvPr/>
          </p:nvSpPr>
          <p:spPr bwMode="auto">
            <a:xfrm>
              <a:off x="2971800" y="1889125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Line 55"/>
            <p:cNvSpPr>
              <a:spLocks noChangeShapeType="1"/>
            </p:cNvSpPr>
            <p:nvPr/>
          </p:nvSpPr>
          <p:spPr bwMode="auto">
            <a:xfrm>
              <a:off x="3105150" y="1889125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56"/>
            <p:cNvSpPr>
              <a:spLocks noChangeShapeType="1"/>
            </p:cNvSpPr>
            <p:nvPr/>
          </p:nvSpPr>
          <p:spPr bwMode="auto">
            <a:xfrm>
              <a:off x="3105150" y="19145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Line 57"/>
            <p:cNvSpPr>
              <a:spLocks noChangeShapeType="1"/>
            </p:cNvSpPr>
            <p:nvPr/>
          </p:nvSpPr>
          <p:spPr bwMode="auto">
            <a:xfrm>
              <a:off x="3149600" y="1914525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58"/>
            <p:cNvSpPr>
              <a:spLocks noChangeShapeType="1"/>
            </p:cNvSpPr>
            <p:nvPr/>
          </p:nvSpPr>
          <p:spPr bwMode="auto">
            <a:xfrm>
              <a:off x="3149600" y="1941513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59"/>
            <p:cNvSpPr>
              <a:spLocks noChangeShapeType="1"/>
            </p:cNvSpPr>
            <p:nvPr/>
          </p:nvSpPr>
          <p:spPr bwMode="auto">
            <a:xfrm>
              <a:off x="3238500" y="1941513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60"/>
            <p:cNvSpPr>
              <a:spLocks noChangeShapeType="1"/>
            </p:cNvSpPr>
            <p:nvPr/>
          </p:nvSpPr>
          <p:spPr bwMode="auto">
            <a:xfrm>
              <a:off x="3238500" y="19685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61"/>
            <p:cNvSpPr>
              <a:spLocks noChangeShapeType="1"/>
            </p:cNvSpPr>
            <p:nvPr/>
          </p:nvSpPr>
          <p:spPr bwMode="auto">
            <a:xfrm>
              <a:off x="3282950" y="1968500"/>
              <a:ext cx="0" cy="523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Line 62"/>
            <p:cNvSpPr>
              <a:spLocks noChangeShapeType="1"/>
            </p:cNvSpPr>
            <p:nvPr/>
          </p:nvSpPr>
          <p:spPr bwMode="auto">
            <a:xfrm>
              <a:off x="3282950" y="2020888"/>
              <a:ext cx="4873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Line 63"/>
            <p:cNvSpPr>
              <a:spLocks noChangeShapeType="1"/>
            </p:cNvSpPr>
            <p:nvPr/>
          </p:nvSpPr>
          <p:spPr bwMode="auto">
            <a:xfrm>
              <a:off x="3770313" y="2020888"/>
              <a:ext cx="904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64"/>
            <p:cNvSpPr>
              <a:spLocks noChangeShapeType="1"/>
            </p:cNvSpPr>
            <p:nvPr/>
          </p:nvSpPr>
          <p:spPr bwMode="auto">
            <a:xfrm>
              <a:off x="3860800" y="2020888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65"/>
            <p:cNvSpPr>
              <a:spLocks noChangeShapeType="1"/>
            </p:cNvSpPr>
            <p:nvPr/>
          </p:nvSpPr>
          <p:spPr bwMode="auto">
            <a:xfrm>
              <a:off x="3860800" y="2046288"/>
              <a:ext cx="428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66"/>
            <p:cNvSpPr>
              <a:spLocks noChangeShapeType="1"/>
            </p:cNvSpPr>
            <p:nvPr/>
          </p:nvSpPr>
          <p:spPr bwMode="auto">
            <a:xfrm>
              <a:off x="3903663" y="2046288"/>
              <a:ext cx="3095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67"/>
            <p:cNvSpPr>
              <a:spLocks noChangeShapeType="1"/>
            </p:cNvSpPr>
            <p:nvPr/>
          </p:nvSpPr>
          <p:spPr bwMode="auto">
            <a:xfrm>
              <a:off x="4213225" y="20462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68"/>
            <p:cNvSpPr>
              <a:spLocks noChangeShapeType="1"/>
            </p:cNvSpPr>
            <p:nvPr/>
          </p:nvSpPr>
          <p:spPr bwMode="auto">
            <a:xfrm>
              <a:off x="4259263" y="2046288"/>
              <a:ext cx="8731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Line 69"/>
            <p:cNvSpPr>
              <a:spLocks noChangeShapeType="1"/>
            </p:cNvSpPr>
            <p:nvPr/>
          </p:nvSpPr>
          <p:spPr bwMode="auto">
            <a:xfrm>
              <a:off x="4346575" y="204628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Line 70"/>
            <p:cNvSpPr>
              <a:spLocks noChangeShapeType="1"/>
            </p:cNvSpPr>
            <p:nvPr/>
          </p:nvSpPr>
          <p:spPr bwMode="auto">
            <a:xfrm>
              <a:off x="4435475" y="2046288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Line 71"/>
            <p:cNvSpPr>
              <a:spLocks noChangeShapeType="1"/>
            </p:cNvSpPr>
            <p:nvPr/>
          </p:nvSpPr>
          <p:spPr bwMode="auto">
            <a:xfrm>
              <a:off x="4568825" y="2046288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Line 72"/>
            <p:cNvSpPr>
              <a:spLocks noChangeShapeType="1"/>
            </p:cNvSpPr>
            <p:nvPr/>
          </p:nvSpPr>
          <p:spPr bwMode="auto">
            <a:xfrm>
              <a:off x="4702175" y="20462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Line 73"/>
            <p:cNvSpPr>
              <a:spLocks noChangeShapeType="1"/>
            </p:cNvSpPr>
            <p:nvPr/>
          </p:nvSpPr>
          <p:spPr bwMode="auto">
            <a:xfrm>
              <a:off x="4746625" y="20462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Line 74"/>
            <p:cNvSpPr>
              <a:spLocks noChangeShapeType="1"/>
            </p:cNvSpPr>
            <p:nvPr/>
          </p:nvSpPr>
          <p:spPr bwMode="auto">
            <a:xfrm>
              <a:off x="4791075" y="2046288"/>
              <a:ext cx="1778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Line 75"/>
            <p:cNvSpPr>
              <a:spLocks noChangeShapeType="1"/>
            </p:cNvSpPr>
            <p:nvPr/>
          </p:nvSpPr>
          <p:spPr bwMode="auto">
            <a:xfrm>
              <a:off x="4968875" y="2046288"/>
              <a:ext cx="428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Line 76"/>
            <p:cNvSpPr>
              <a:spLocks noChangeShapeType="1"/>
            </p:cNvSpPr>
            <p:nvPr/>
          </p:nvSpPr>
          <p:spPr bwMode="auto">
            <a:xfrm>
              <a:off x="5011738" y="2046288"/>
              <a:ext cx="1793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Line 77"/>
            <p:cNvSpPr>
              <a:spLocks noChangeShapeType="1"/>
            </p:cNvSpPr>
            <p:nvPr/>
          </p:nvSpPr>
          <p:spPr bwMode="auto">
            <a:xfrm>
              <a:off x="5191125" y="2046288"/>
              <a:ext cx="428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Line 78"/>
            <p:cNvSpPr>
              <a:spLocks noChangeShapeType="1"/>
            </p:cNvSpPr>
            <p:nvPr/>
          </p:nvSpPr>
          <p:spPr bwMode="auto">
            <a:xfrm>
              <a:off x="5233988" y="20462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79"/>
            <p:cNvSpPr>
              <a:spLocks noChangeShapeType="1"/>
            </p:cNvSpPr>
            <p:nvPr/>
          </p:nvSpPr>
          <p:spPr bwMode="auto">
            <a:xfrm>
              <a:off x="5278438" y="20462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Line 80"/>
            <p:cNvSpPr>
              <a:spLocks noChangeShapeType="1"/>
            </p:cNvSpPr>
            <p:nvPr/>
          </p:nvSpPr>
          <p:spPr bwMode="auto">
            <a:xfrm>
              <a:off x="5322888" y="2046288"/>
              <a:ext cx="0" cy="349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Line 81"/>
            <p:cNvSpPr>
              <a:spLocks noChangeShapeType="1"/>
            </p:cNvSpPr>
            <p:nvPr/>
          </p:nvSpPr>
          <p:spPr bwMode="auto">
            <a:xfrm>
              <a:off x="5322888" y="2081213"/>
              <a:ext cx="1778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Line 82"/>
            <p:cNvSpPr>
              <a:spLocks noChangeShapeType="1"/>
            </p:cNvSpPr>
            <p:nvPr/>
          </p:nvSpPr>
          <p:spPr bwMode="auto">
            <a:xfrm>
              <a:off x="5500688" y="208121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Line 83"/>
            <p:cNvSpPr>
              <a:spLocks noChangeShapeType="1"/>
            </p:cNvSpPr>
            <p:nvPr/>
          </p:nvSpPr>
          <p:spPr bwMode="auto">
            <a:xfrm>
              <a:off x="5543550" y="2081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Line 84"/>
            <p:cNvSpPr>
              <a:spLocks noChangeShapeType="1"/>
            </p:cNvSpPr>
            <p:nvPr/>
          </p:nvSpPr>
          <p:spPr bwMode="auto">
            <a:xfrm>
              <a:off x="5589588" y="2081213"/>
              <a:ext cx="8731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Line 85"/>
            <p:cNvSpPr>
              <a:spLocks noChangeShapeType="1"/>
            </p:cNvSpPr>
            <p:nvPr/>
          </p:nvSpPr>
          <p:spPr bwMode="auto">
            <a:xfrm>
              <a:off x="5676900" y="2081213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Line 86"/>
            <p:cNvSpPr>
              <a:spLocks noChangeShapeType="1"/>
            </p:cNvSpPr>
            <p:nvPr/>
          </p:nvSpPr>
          <p:spPr bwMode="auto">
            <a:xfrm>
              <a:off x="5765800" y="20812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Line 87"/>
            <p:cNvSpPr>
              <a:spLocks noChangeShapeType="1"/>
            </p:cNvSpPr>
            <p:nvPr/>
          </p:nvSpPr>
          <p:spPr bwMode="auto">
            <a:xfrm>
              <a:off x="5810250" y="2081213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Line 88"/>
            <p:cNvSpPr>
              <a:spLocks noChangeShapeType="1"/>
            </p:cNvSpPr>
            <p:nvPr/>
          </p:nvSpPr>
          <p:spPr bwMode="auto">
            <a:xfrm>
              <a:off x="5899150" y="2081213"/>
              <a:ext cx="0" cy="381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Line 89"/>
            <p:cNvSpPr>
              <a:spLocks noChangeShapeType="1"/>
            </p:cNvSpPr>
            <p:nvPr/>
          </p:nvSpPr>
          <p:spPr bwMode="auto">
            <a:xfrm>
              <a:off x="5899150" y="2119313"/>
              <a:ext cx="4000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Line 90"/>
            <p:cNvSpPr>
              <a:spLocks noChangeShapeType="1"/>
            </p:cNvSpPr>
            <p:nvPr/>
          </p:nvSpPr>
          <p:spPr bwMode="auto">
            <a:xfrm>
              <a:off x="6299200" y="211931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Line 91"/>
            <p:cNvSpPr>
              <a:spLocks noChangeShapeType="1"/>
            </p:cNvSpPr>
            <p:nvPr/>
          </p:nvSpPr>
          <p:spPr bwMode="auto">
            <a:xfrm>
              <a:off x="6342063" y="2119313"/>
              <a:ext cx="0" cy="396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Line 92"/>
            <p:cNvSpPr>
              <a:spLocks noChangeShapeType="1"/>
            </p:cNvSpPr>
            <p:nvPr/>
          </p:nvSpPr>
          <p:spPr bwMode="auto">
            <a:xfrm>
              <a:off x="6342063" y="21590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Line 93"/>
            <p:cNvSpPr>
              <a:spLocks noChangeShapeType="1"/>
            </p:cNvSpPr>
            <p:nvPr/>
          </p:nvSpPr>
          <p:spPr bwMode="auto">
            <a:xfrm>
              <a:off x="6388100" y="2159000"/>
              <a:ext cx="26511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Line 94"/>
            <p:cNvSpPr>
              <a:spLocks noChangeShapeType="1"/>
            </p:cNvSpPr>
            <p:nvPr/>
          </p:nvSpPr>
          <p:spPr bwMode="auto">
            <a:xfrm>
              <a:off x="6653213" y="2159000"/>
              <a:ext cx="0" cy="428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Line 95"/>
            <p:cNvSpPr>
              <a:spLocks noChangeShapeType="1"/>
            </p:cNvSpPr>
            <p:nvPr/>
          </p:nvSpPr>
          <p:spPr bwMode="auto">
            <a:xfrm>
              <a:off x="6653213" y="2201863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Line 96"/>
            <p:cNvSpPr>
              <a:spLocks noChangeShapeType="1"/>
            </p:cNvSpPr>
            <p:nvPr/>
          </p:nvSpPr>
          <p:spPr bwMode="auto">
            <a:xfrm>
              <a:off x="6786563" y="22018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Line 97"/>
            <p:cNvSpPr>
              <a:spLocks noChangeShapeType="1"/>
            </p:cNvSpPr>
            <p:nvPr/>
          </p:nvSpPr>
          <p:spPr bwMode="auto">
            <a:xfrm>
              <a:off x="6831013" y="2201863"/>
              <a:ext cx="428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Line 98"/>
            <p:cNvSpPr>
              <a:spLocks noChangeShapeType="1"/>
            </p:cNvSpPr>
            <p:nvPr/>
          </p:nvSpPr>
          <p:spPr bwMode="auto">
            <a:xfrm>
              <a:off x="6873875" y="22018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Line 99"/>
            <p:cNvSpPr>
              <a:spLocks noChangeShapeType="1"/>
            </p:cNvSpPr>
            <p:nvPr/>
          </p:nvSpPr>
          <p:spPr bwMode="auto">
            <a:xfrm>
              <a:off x="6919913" y="2201863"/>
              <a:ext cx="17621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Line 100"/>
            <p:cNvSpPr>
              <a:spLocks noChangeShapeType="1"/>
            </p:cNvSpPr>
            <p:nvPr/>
          </p:nvSpPr>
          <p:spPr bwMode="auto">
            <a:xfrm>
              <a:off x="7096125" y="2201863"/>
              <a:ext cx="904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Line 101"/>
            <p:cNvSpPr>
              <a:spLocks noChangeShapeType="1"/>
            </p:cNvSpPr>
            <p:nvPr/>
          </p:nvSpPr>
          <p:spPr bwMode="auto">
            <a:xfrm>
              <a:off x="7186613" y="2201863"/>
              <a:ext cx="8731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Line 102"/>
            <p:cNvSpPr>
              <a:spLocks noChangeShapeType="1"/>
            </p:cNvSpPr>
            <p:nvPr/>
          </p:nvSpPr>
          <p:spPr bwMode="auto">
            <a:xfrm>
              <a:off x="7273925" y="22018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Line 103"/>
            <p:cNvSpPr>
              <a:spLocks noChangeShapeType="1"/>
            </p:cNvSpPr>
            <p:nvPr/>
          </p:nvSpPr>
          <p:spPr bwMode="auto">
            <a:xfrm>
              <a:off x="7318375" y="22018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Line 104"/>
            <p:cNvSpPr>
              <a:spLocks noChangeShapeType="1"/>
            </p:cNvSpPr>
            <p:nvPr/>
          </p:nvSpPr>
          <p:spPr bwMode="auto">
            <a:xfrm>
              <a:off x="7362825" y="22018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Line 105"/>
            <p:cNvSpPr>
              <a:spLocks noChangeShapeType="1"/>
            </p:cNvSpPr>
            <p:nvPr/>
          </p:nvSpPr>
          <p:spPr bwMode="auto">
            <a:xfrm>
              <a:off x="7407275" y="2201863"/>
              <a:ext cx="285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Line 106"/>
            <p:cNvSpPr>
              <a:spLocks noChangeShapeType="1"/>
            </p:cNvSpPr>
            <p:nvPr/>
          </p:nvSpPr>
          <p:spPr bwMode="auto">
            <a:xfrm>
              <a:off x="2084388" y="1206500"/>
              <a:ext cx="206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Line 107"/>
            <p:cNvSpPr>
              <a:spLocks noChangeShapeType="1"/>
            </p:cNvSpPr>
            <p:nvPr/>
          </p:nvSpPr>
          <p:spPr bwMode="auto">
            <a:xfrm>
              <a:off x="2084388" y="1206500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Line 108"/>
            <p:cNvSpPr>
              <a:spLocks noChangeShapeType="1"/>
            </p:cNvSpPr>
            <p:nvPr/>
          </p:nvSpPr>
          <p:spPr bwMode="auto">
            <a:xfrm>
              <a:off x="2084388" y="1323975"/>
              <a:ext cx="2222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Line 109"/>
            <p:cNvSpPr>
              <a:spLocks noChangeShapeType="1"/>
            </p:cNvSpPr>
            <p:nvPr/>
          </p:nvSpPr>
          <p:spPr bwMode="auto">
            <a:xfrm>
              <a:off x="2306638" y="1323975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Line 110"/>
            <p:cNvSpPr>
              <a:spLocks noChangeShapeType="1"/>
            </p:cNvSpPr>
            <p:nvPr/>
          </p:nvSpPr>
          <p:spPr bwMode="auto">
            <a:xfrm>
              <a:off x="2306638" y="14398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Line 111"/>
            <p:cNvSpPr>
              <a:spLocks noChangeShapeType="1"/>
            </p:cNvSpPr>
            <p:nvPr/>
          </p:nvSpPr>
          <p:spPr bwMode="auto">
            <a:xfrm>
              <a:off x="2351088" y="1439863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Line 112"/>
            <p:cNvSpPr>
              <a:spLocks noChangeShapeType="1"/>
            </p:cNvSpPr>
            <p:nvPr/>
          </p:nvSpPr>
          <p:spPr bwMode="auto">
            <a:xfrm>
              <a:off x="2351088" y="15557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Line 113"/>
            <p:cNvSpPr>
              <a:spLocks noChangeShapeType="1"/>
            </p:cNvSpPr>
            <p:nvPr/>
          </p:nvSpPr>
          <p:spPr bwMode="auto">
            <a:xfrm>
              <a:off x="2397125" y="1555750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Line 114"/>
            <p:cNvSpPr>
              <a:spLocks noChangeShapeType="1"/>
            </p:cNvSpPr>
            <p:nvPr/>
          </p:nvSpPr>
          <p:spPr bwMode="auto">
            <a:xfrm>
              <a:off x="2397125" y="1671638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Line 115"/>
            <p:cNvSpPr>
              <a:spLocks noChangeShapeType="1"/>
            </p:cNvSpPr>
            <p:nvPr/>
          </p:nvSpPr>
          <p:spPr bwMode="auto">
            <a:xfrm>
              <a:off x="2439988" y="167163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Line 116"/>
            <p:cNvSpPr>
              <a:spLocks noChangeShapeType="1"/>
            </p:cNvSpPr>
            <p:nvPr/>
          </p:nvSpPr>
          <p:spPr bwMode="auto">
            <a:xfrm>
              <a:off x="2439988" y="1789113"/>
              <a:ext cx="266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Line 117"/>
            <p:cNvSpPr>
              <a:spLocks noChangeShapeType="1"/>
            </p:cNvSpPr>
            <p:nvPr/>
          </p:nvSpPr>
          <p:spPr bwMode="auto">
            <a:xfrm>
              <a:off x="2706688" y="1789113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Line 118"/>
            <p:cNvSpPr>
              <a:spLocks noChangeShapeType="1"/>
            </p:cNvSpPr>
            <p:nvPr/>
          </p:nvSpPr>
          <p:spPr bwMode="auto">
            <a:xfrm>
              <a:off x="2706688" y="1905000"/>
              <a:ext cx="17621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Line 119"/>
            <p:cNvSpPr>
              <a:spLocks noChangeShapeType="1"/>
            </p:cNvSpPr>
            <p:nvPr/>
          </p:nvSpPr>
          <p:spPr bwMode="auto">
            <a:xfrm>
              <a:off x="2882900" y="1905000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Line 120"/>
            <p:cNvSpPr>
              <a:spLocks noChangeShapeType="1"/>
            </p:cNvSpPr>
            <p:nvPr/>
          </p:nvSpPr>
          <p:spPr bwMode="auto">
            <a:xfrm>
              <a:off x="2882900" y="2020888"/>
              <a:ext cx="2222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Line 121"/>
            <p:cNvSpPr>
              <a:spLocks noChangeShapeType="1"/>
            </p:cNvSpPr>
            <p:nvPr/>
          </p:nvSpPr>
          <p:spPr bwMode="auto">
            <a:xfrm>
              <a:off x="3105150" y="202088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Line 122"/>
            <p:cNvSpPr>
              <a:spLocks noChangeShapeType="1"/>
            </p:cNvSpPr>
            <p:nvPr/>
          </p:nvSpPr>
          <p:spPr bwMode="auto">
            <a:xfrm>
              <a:off x="3105150" y="2138363"/>
              <a:ext cx="1778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Line 123"/>
            <p:cNvSpPr>
              <a:spLocks noChangeShapeType="1"/>
            </p:cNvSpPr>
            <p:nvPr/>
          </p:nvSpPr>
          <p:spPr bwMode="auto">
            <a:xfrm>
              <a:off x="3282950" y="2138363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Line 124"/>
            <p:cNvSpPr>
              <a:spLocks noChangeShapeType="1"/>
            </p:cNvSpPr>
            <p:nvPr/>
          </p:nvSpPr>
          <p:spPr bwMode="auto">
            <a:xfrm>
              <a:off x="3282950" y="2254250"/>
              <a:ext cx="62071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Line 125"/>
            <p:cNvSpPr>
              <a:spLocks noChangeShapeType="1"/>
            </p:cNvSpPr>
            <p:nvPr/>
          </p:nvSpPr>
          <p:spPr bwMode="auto">
            <a:xfrm>
              <a:off x="3903663" y="2254250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Line 126"/>
            <p:cNvSpPr>
              <a:spLocks noChangeShapeType="1"/>
            </p:cNvSpPr>
            <p:nvPr/>
          </p:nvSpPr>
          <p:spPr bwMode="auto">
            <a:xfrm>
              <a:off x="3903663" y="2370138"/>
              <a:ext cx="13747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Line 127"/>
            <p:cNvSpPr>
              <a:spLocks noChangeShapeType="1"/>
            </p:cNvSpPr>
            <p:nvPr/>
          </p:nvSpPr>
          <p:spPr bwMode="auto">
            <a:xfrm>
              <a:off x="5278438" y="2370138"/>
              <a:ext cx="53181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Line 128"/>
            <p:cNvSpPr>
              <a:spLocks noChangeShapeType="1"/>
            </p:cNvSpPr>
            <p:nvPr/>
          </p:nvSpPr>
          <p:spPr bwMode="auto">
            <a:xfrm>
              <a:off x="5810250" y="237013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Line 129"/>
            <p:cNvSpPr>
              <a:spLocks noChangeShapeType="1"/>
            </p:cNvSpPr>
            <p:nvPr/>
          </p:nvSpPr>
          <p:spPr bwMode="auto">
            <a:xfrm>
              <a:off x="5899150" y="2370138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Line 130"/>
            <p:cNvSpPr>
              <a:spLocks noChangeShapeType="1"/>
            </p:cNvSpPr>
            <p:nvPr/>
          </p:nvSpPr>
          <p:spPr bwMode="auto">
            <a:xfrm>
              <a:off x="6032500" y="2370138"/>
              <a:ext cx="266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Line 131"/>
            <p:cNvSpPr>
              <a:spLocks noChangeShapeType="1"/>
            </p:cNvSpPr>
            <p:nvPr/>
          </p:nvSpPr>
          <p:spPr bwMode="auto">
            <a:xfrm>
              <a:off x="6299200" y="237013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Line 132"/>
            <p:cNvSpPr>
              <a:spLocks noChangeShapeType="1"/>
            </p:cNvSpPr>
            <p:nvPr/>
          </p:nvSpPr>
          <p:spPr bwMode="auto">
            <a:xfrm>
              <a:off x="6388100" y="2370138"/>
              <a:ext cx="44291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Line 133"/>
            <p:cNvSpPr>
              <a:spLocks noChangeShapeType="1"/>
            </p:cNvSpPr>
            <p:nvPr/>
          </p:nvSpPr>
          <p:spPr bwMode="auto">
            <a:xfrm>
              <a:off x="6831013" y="2370138"/>
              <a:ext cx="428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Line 134"/>
            <p:cNvSpPr>
              <a:spLocks noChangeShapeType="1"/>
            </p:cNvSpPr>
            <p:nvPr/>
          </p:nvSpPr>
          <p:spPr bwMode="auto">
            <a:xfrm>
              <a:off x="6873875" y="2370138"/>
              <a:ext cx="4889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Line 135"/>
            <p:cNvSpPr>
              <a:spLocks noChangeShapeType="1"/>
            </p:cNvSpPr>
            <p:nvPr/>
          </p:nvSpPr>
          <p:spPr bwMode="auto">
            <a:xfrm>
              <a:off x="7362825" y="23701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Line 136"/>
            <p:cNvSpPr>
              <a:spLocks noChangeShapeType="1"/>
            </p:cNvSpPr>
            <p:nvPr/>
          </p:nvSpPr>
          <p:spPr bwMode="auto">
            <a:xfrm>
              <a:off x="7407275" y="2370138"/>
              <a:ext cx="285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137"/>
            <p:cNvSpPr>
              <a:spLocks noEditPoints="1"/>
            </p:cNvSpPr>
            <p:nvPr/>
          </p:nvSpPr>
          <p:spPr bwMode="auto">
            <a:xfrm>
              <a:off x="2074863" y="1196975"/>
              <a:ext cx="5351462" cy="3490913"/>
            </a:xfrm>
            <a:custGeom>
              <a:avLst/>
              <a:gdLst>
                <a:gd name="T0" fmla="*/ 0 w 3371"/>
                <a:gd name="T1" fmla="*/ 2199 h 2199"/>
                <a:gd name="T2" fmla="*/ 0 w 3371"/>
                <a:gd name="T3" fmla="*/ 0 h 2199"/>
                <a:gd name="T4" fmla="*/ 3371 w 3371"/>
                <a:gd name="T5" fmla="*/ 2199 h 2199"/>
                <a:gd name="T6" fmla="*/ 0 w 3371"/>
                <a:gd name="T7" fmla="*/ 219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1" h="2199">
                  <a:moveTo>
                    <a:pt x="0" y="2199"/>
                  </a:moveTo>
                  <a:lnTo>
                    <a:pt x="0" y="0"/>
                  </a:lnTo>
                  <a:moveTo>
                    <a:pt x="3371" y="2199"/>
                  </a:moveTo>
                  <a:lnTo>
                    <a:pt x="0" y="2199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Line 138"/>
            <p:cNvSpPr>
              <a:spLocks noChangeShapeType="1"/>
            </p:cNvSpPr>
            <p:nvPr/>
          </p:nvSpPr>
          <p:spPr bwMode="auto">
            <a:xfrm>
              <a:off x="2074863" y="468788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Rectangle 139"/>
            <p:cNvSpPr>
              <a:spLocks noChangeArrowheads="1"/>
            </p:cNvSpPr>
            <p:nvPr/>
          </p:nvSpPr>
          <p:spPr bwMode="auto">
            <a:xfrm>
              <a:off x="2008188" y="4832350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13" name="Line 140"/>
            <p:cNvSpPr>
              <a:spLocks noChangeShapeType="1"/>
            </p:cNvSpPr>
            <p:nvPr/>
          </p:nvSpPr>
          <p:spPr bwMode="auto">
            <a:xfrm>
              <a:off x="2967038" y="468788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Rectangle 141"/>
            <p:cNvSpPr>
              <a:spLocks noChangeArrowheads="1"/>
            </p:cNvSpPr>
            <p:nvPr/>
          </p:nvSpPr>
          <p:spPr bwMode="auto">
            <a:xfrm>
              <a:off x="2841625" y="483235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15" name="Line 142"/>
            <p:cNvSpPr>
              <a:spLocks noChangeShapeType="1"/>
            </p:cNvSpPr>
            <p:nvPr/>
          </p:nvSpPr>
          <p:spPr bwMode="auto">
            <a:xfrm>
              <a:off x="3859213" y="468788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Rectangle 143"/>
            <p:cNvSpPr>
              <a:spLocks noChangeArrowheads="1"/>
            </p:cNvSpPr>
            <p:nvPr/>
          </p:nvSpPr>
          <p:spPr bwMode="auto">
            <a:xfrm>
              <a:off x="3732213" y="483235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17" name="Line 144"/>
            <p:cNvSpPr>
              <a:spLocks noChangeShapeType="1"/>
            </p:cNvSpPr>
            <p:nvPr/>
          </p:nvSpPr>
          <p:spPr bwMode="auto">
            <a:xfrm>
              <a:off x="4730750" y="468788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Rectangle 145"/>
            <p:cNvSpPr>
              <a:spLocks noChangeArrowheads="1"/>
            </p:cNvSpPr>
            <p:nvPr/>
          </p:nvSpPr>
          <p:spPr bwMode="auto">
            <a:xfrm>
              <a:off x="4605338" y="483235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19" name="Line 146"/>
            <p:cNvSpPr>
              <a:spLocks noChangeShapeType="1"/>
            </p:cNvSpPr>
            <p:nvPr/>
          </p:nvSpPr>
          <p:spPr bwMode="auto">
            <a:xfrm>
              <a:off x="5622925" y="468788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Rectangle 147"/>
            <p:cNvSpPr>
              <a:spLocks noChangeArrowheads="1"/>
            </p:cNvSpPr>
            <p:nvPr/>
          </p:nvSpPr>
          <p:spPr bwMode="auto">
            <a:xfrm>
              <a:off x="5497513" y="483235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21" name="Line 148"/>
            <p:cNvSpPr>
              <a:spLocks noChangeShapeType="1"/>
            </p:cNvSpPr>
            <p:nvPr/>
          </p:nvSpPr>
          <p:spPr bwMode="auto">
            <a:xfrm>
              <a:off x="6515100" y="468788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Rectangle 149"/>
            <p:cNvSpPr>
              <a:spLocks noChangeArrowheads="1"/>
            </p:cNvSpPr>
            <p:nvPr/>
          </p:nvSpPr>
          <p:spPr bwMode="auto">
            <a:xfrm>
              <a:off x="6311900" y="483235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23" name="Line 150"/>
            <p:cNvSpPr>
              <a:spLocks noChangeShapeType="1"/>
            </p:cNvSpPr>
            <p:nvPr/>
          </p:nvSpPr>
          <p:spPr bwMode="auto">
            <a:xfrm>
              <a:off x="7405688" y="468788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Rectangle 151"/>
            <p:cNvSpPr>
              <a:spLocks noChangeArrowheads="1"/>
            </p:cNvSpPr>
            <p:nvPr/>
          </p:nvSpPr>
          <p:spPr bwMode="auto">
            <a:xfrm>
              <a:off x="7221538" y="483235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grpSp>
        <p:nvGrpSpPr>
          <p:cNvPr id="525" name="グループ化 524"/>
          <p:cNvGrpSpPr>
            <a:grpSpLocks noChangeAspect="1"/>
          </p:cNvGrpSpPr>
          <p:nvPr/>
        </p:nvGrpSpPr>
        <p:grpSpPr>
          <a:xfrm>
            <a:off x="4572000" y="3051814"/>
            <a:ext cx="4231242" cy="2647212"/>
            <a:chOff x="1907704" y="1540306"/>
            <a:chExt cx="6225419" cy="3894838"/>
          </a:xfrm>
        </p:grpSpPr>
        <p:sp>
          <p:nvSpPr>
            <p:cNvPr id="526" name="Line 158"/>
            <p:cNvSpPr>
              <a:spLocks noChangeShapeType="1"/>
            </p:cNvSpPr>
            <p:nvPr/>
          </p:nvSpPr>
          <p:spPr bwMode="auto">
            <a:xfrm flipH="1">
              <a:off x="2530476" y="5075238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Rectangle 159"/>
            <p:cNvSpPr>
              <a:spLocks noChangeArrowheads="1"/>
            </p:cNvSpPr>
            <p:nvPr/>
          </p:nvSpPr>
          <p:spPr bwMode="auto">
            <a:xfrm>
              <a:off x="2145916" y="5013756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28" name="Line 160"/>
            <p:cNvSpPr>
              <a:spLocks noChangeShapeType="1"/>
            </p:cNvSpPr>
            <p:nvPr/>
          </p:nvSpPr>
          <p:spPr bwMode="auto">
            <a:xfrm flipH="1">
              <a:off x="2530476" y="4727575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Line 161"/>
            <p:cNvSpPr>
              <a:spLocks noChangeShapeType="1"/>
            </p:cNvSpPr>
            <p:nvPr/>
          </p:nvSpPr>
          <p:spPr bwMode="auto">
            <a:xfrm flipH="1">
              <a:off x="2530476" y="4379913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Rectangle 162"/>
            <p:cNvSpPr>
              <a:spLocks noChangeArrowheads="1"/>
            </p:cNvSpPr>
            <p:nvPr/>
          </p:nvSpPr>
          <p:spPr bwMode="auto">
            <a:xfrm>
              <a:off x="2051720" y="4318431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31" name="Line 163"/>
            <p:cNvSpPr>
              <a:spLocks noChangeShapeType="1"/>
            </p:cNvSpPr>
            <p:nvPr/>
          </p:nvSpPr>
          <p:spPr bwMode="auto">
            <a:xfrm flipH="1">
              <a:off x="2530476" y="4033838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Line 164"/>
            <p:cNvSpPr>
              <a:spLocks noChangeShapeType="1"/>
            </p:cNvSpPr>
            <p:nvPr/>
          </p:nvSpPr>
          <p:spPr bwMode="auto">
            <a:xfrm flipH="1">
              <a:off x="2530476" y="3686175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Rectangle 165"/>
            <p:cNvSpPr>
              <a:spLocks noChangeArrowheads="1"/>
            </p:cNvSpPr>
            <p:nvPr/>
          </p:nvSpPr>
          <p:spPr bwMode="auto">
            <a:xfrm>
              <a:off x="2051720" y="3624694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34" name="Line 166"/>
            <p:cNvSpPr>
              <a:spLocks noChangeShapeType="1"/>
            </p:cNvSpPr>
            <p:nvPr/>
          </p:nvSpPr>
          <p:spPr bwMode="auto">
            <a:xfrm flipH="1">
              <a:off x="2530476" y="3338513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Line 167"/>
            <p:cNvSpPr>
              <a:spLocks noChangeShapeType="1"/>
            </p:cNvSpPr>
            <p:nvPr/>
          </p:nvSpPr>
          <p:spPr bwMode="auto">
            <a:xfrm flipH="1">
              <a:off x="2530476" y="2990850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Rectangle 168"/>
            <p:cNvSpPr>
              <a:spLocks noChangeArrowheads="1"/>
            </p:cNvSpPr>
            <p:nvPr/>
          </p:nvSpPr>
          <p:spPr bwMode="auto">
            <a:xfrm>
              <a:off x="2051720" y="2929369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37" name="Line 169"/>
            <p:cNvSpPr>
              <a:spLocks noChangeShapeType="1"/>
            </p:cNvSpPr>
            <p:nvPr/>
          </p:nvSpPr>
          <p:spPr bwMode="auto">
            <a:xfrm flipH="1">
              <a:off x="2530476" y="2644775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Line 170"/>
            <p:cNvSpPr>
              <a:spLocks noChangeShapeType="1"/>
            </p:cNvSpPr>
            <p:nvPr/>
          </p:nvSpPr>
          <p:spPr bwMode="auto">
            <a:xfrm flipH="1">
              <a:off x="2530476" y="2297113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Rectangle 171"/>
            <p:cNvSpPr>
              <a:spLocks noChangeArrowheads="1"/>
            </p:cNvSpPr>
            <p:nvPr/>
          </p:nvSpPr>
          <p:spPr bwMode="auto">
            <a:xfrm>
              <a:off x="2051720" y="2235631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40" name="Line 172"/>
            <p:cNvSpPr>
              <a:spLocks noChangeShapeType="1"/>
            </p:cNvSpPr>
            <p:nvPr/>
          </p:nvSpPr>
          <p:spPr bwMode="auto">
            <a:xfrm flipH="1">
              <a:off x="2530476" y="1949450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Line 173"/>
            <p:cNvSpPr>
              <a:spLocks noChangeShapeType="1"/>
            </p:cNvSpPr>
            <p:nvPr/>
          </p:nvSpPr>
          <p:spPr bwMode="auto">
            <a:xfrm flipH="1">
              <a:off x="2530476" y="1603375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Rectangle 174"/>
            <p:cNvSpPr>
              <a:spLocks noChangeArrowheads="1"/>
            </p:cNvSpPr>
            <p:nvPr/>
          </p:nvSpPr>
          <p:spPr bwMode="auto">
            <a:xfrm>
              <a:off x="1907704" y="1540306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543" name="Line 179"/>
            <p:cNvSpPr>
              <a:spLocks noChangeShapeType="1"/>
            </p:cNvSpPr>
            <p:nvPr/>
          </p:nvSpPr>
          <p:spPr bwMode="auto">
            <a:xfrm>
              <a:off x="2655888" y="16129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Line 180"/>
            <p:cNvSpPr>
              <a:spLocks noChangeShapeType="1"/>
            </p:cNvSpPr>
            <p:nvPr/>
          </p:nvSpPr>
          <p:spPr bwMode="auto">
            <a:xfrm>
              <a:off x="2700338" y="1612900"/>
              <a:ext cx="134938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Line 181"/>
            <p:cNvSpPr>
              <a:spLocks noChangeShapeType="1"/>
            </p:cNvSpPr>
            <p:nvPr/>
          </p:nvSpPr>
          <p:spPr bwMode="auto">
            <a:xfrm>
              <a:off x="2835276" y="162242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Line 182"/>
            <p:cNvSpPr>
              <a:spLocks noChangeShapeType="1"/>
            </p:cNvSpPr>
            <p:nvPr/>
          </p:nvSpPr>
          <p:spPr bwMode="auto">
            <a:xfrm>
              <a:off x="2878138" y="1622425"/>
              <a:ext cx="19050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Line 183"/>
            <p:cNvSpPr>
              <a:spLocks noChangeShapeType="1"/>
            </p:cNvSpPr>
            <p:nvPr/>
          </p:nvSpPr>
          <p:spPr bwMode="auto">
            <a:xfrm>
              <a:off x="2878138" y="1630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Line 184"/>
            <p:cNvSpPr>
              <a:spLocks noChangeShapeType="1"/>
            </p:cNvSpPr>
            <p:nvPr/>
          </p:nvSpPr>
          <p:spPr bwMode="auto">
            <a:xfrm>
              <a:off x="2922588" y="1630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Line 185"/>
            <p:cNvSpPr>
              <a:spLocks noChangeShapeType="1"/>
            </p:cNvSpPr>
            <p:nvPr/>
          </p:nvSpPr>
          <p:spPr bwMode="auto">
            <a:xfrm>
              <a:off x="2967038" y="1630363"/>
              <a:ext cx="88900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Line 186"/>
            <p:cNvSpPr>
              <a:spLocks noChangeShapeType="1"/>
            </p:cNvSpPr>
            <p:nvPr/>
          </p:nvSpPr>
          <p:spPr bwMode="auto">
            <a:xfrm>
              <a:off x="3055938" y="1638300"/>
              <a:ext cx="20638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Line 187"/>
            <p:cNvSpPr>
              <a:spLocks noChangeShapeType="1"/>
            </p:cNvSpPr>
            <p:nvPr/>
          </p:nvSpPr>
          <p:spPr bwMode="auto">
            <a:xfrm>
              <a:off x="3055938" y="1657350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Line 188"/>
            <p:cNvSpPr>
              <a:spLocks noChangeShapeType="1"/>
            </p:cNvSpPr>
            <p:nvPr/>
          </p:nvSpPr>
          <p:spPr bwMode="auto">
            <a:xfrm>
              <a:off x="3144838" y="16573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Line 189"/>
            <p:cNvSpPr>
              <a:spLocks noChangeShapeType="1"/>
            </p:cNvSpPr>
            <p:nvPr/>
          </p:nvSpPr>
          <p:spPr bwMode="auto">
            <a:xfrm>
              <a:off x="3189288" y="1657350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Line 190"/>
            <p:cNvSpPr>
              <a:spLocks noChangeShapeType="1"/>
            </p:cNvSpPr>
            <p:nvPr/>
          </p:nvSpPr>
          <p:spPr bwMode="auto">
            <a:xfrm>
              <a:off x="3189288" y="16827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Line 191"/>
            <p:cNvSpPr>
              <a:spLocks noChangeShapeType="1"/>
            </p:cNvSpPr>
            <p:nvPr/>
          </p:nvSpPr>
          <p:spPr bwMode="auto">
            <a:xfrm>
              <a:off x="3233738" y="1682750"/>
              <a:ext cx="1333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Line 192"/>
            <p:cNvSpPr>
              <a:spLocks noChangeShapeType="1"/>
            </p:cNvSpPr>
            <p:nvPr/>
          </p:nvSpPr>
          <p:spPr bwMode="auto">
            <a:xfrm>
              <a:off x="3367088" y="1692275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Line 193"/>
            <p:cNvSpPr>
              <a:spLocks noChangeShapeType="1"/>
            </p:cNvSpPr>
            <p:nvPr/>
          </p:nvSpPr>
          <p:spPr bwMode="auto">
            <a:xfrm>
              <a:off x="3367088" y="17097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Line 194"/>
            <p:cNvSpPr>
              <a:spLocks noChangeShapeType="1"/>
            </p:cNvSpPr>
            <p:nvPr/>
          </p:nvSpPr>
          <p:spPr bwMode="auto">
            <a:xfrm>
              <a:off x="3411538" y="1709738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Line 195"/>
            <p:cNvSpPr>
              <a:spLocks noChangeShapeType="1"/>
            </p:cNvSpPr>
            <p:nvPr/>
          </p:nvSpPr>
          <p:spPr bwMode="auto">
            <a:xfrm>
              <a:off x="3411538" y="173672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Line 196"/>
            <p:cNvSpPr>
              <a:spLocks noChangeShapeType="1"/>
            </p:cNvSpPr>
            <p:nvPr/>
          </p:nvSpPr>
          <p:spPr bwMode="auto">
            <a:xfrm>
              <a:off x="3500438" y="1736725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Line 197"/>
            <p:cNvSpPr>
              <a:spLocks noChangeShapeType="1"/>
            </p:cNvSpPr>
            <p:nvPr/>
          </p:nvSpPr>
          <p:spPr bwMode="auto">
            <a:xfrm>
              <a:off x="3500438" y="17637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Line 198"/>
            <p:cNvSpPr>
              <a:spLocks noChangeShapeType="1"/>
            </p:cNvSpPr>
            <p:nvPr/>
          </p:nvSpPr>
          <p:spPr bwMode="auto">
            <a:xfrm>
              <a:off x="3543301" y="1763713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Line 199"/>
            <p:cNvSpPr>
              <a:spLocks noChangeShapeType="1"/>
            </p:cNvSpPr>
            <p:nvPr/>
          </p:nvSpPr>
          <p:spPr bwMode="auto">
            <a:xfrm>
              <a:off x="3543301" y="17795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Line 200"/>
            <p:cNvSpPr>
              <a:spLocks noChangeShapeType="1"/>
            </p:cNvSpPr>
            <p:nvPr/>
          </p:nvSpPr>
          <p:spPr bwMode="auto">
            <a:xfrm>
              <a:off x="3587751" y="1779588"/>
              <a:ext cx="0" cy="285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Line 201"/>
            <p:cNvSpPr>
              <a:spLocks noChangeShapeType="1"/>
            </p:cNvSpPr>
            <p:nvPr/>
          </p:nvSpPr>
          <p:spPr bwMode="auto">
            <a:xfrm>
              <a:off x="3587751" y="18081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Line 202"/>
            <p:cNvSpPr>
              <a:spLocks noChangeShapeType="1"/>
            </p:cNvSpPr>
            <p:nvPr/>
          </p:nvSpPr>
          <p:spPr bwMode="auto">
            <a:xfrm>
              <a:off x="3632201" y="1808163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Line 203"/>
            <p:cNvSpPr>
              <a:spLocks noChangeShapeType="1"/>
            </p:cNvSpPr>
            <p:nvPr/>
          </p:nvSpPr>
          <p:spPr bwMode="auto">
            <a:xfrm>
              <a:off x="3632201" y="18335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Line 204"/>
            <p:cNvSpPr>
              <a:spLocks noChangeShapeType="1"/>
            </p:cNvSpPr>
            <p:nvPr/>
          </p:nvSpPr>
          <p:spPr bwMode="auto">
            <a:xfrm>
              <a:off x="3676651" y="183356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Line 205"/>
            <p:cNvSpPr>
              <a:spLocks noChangeShapeType="1"/>
            </p:cNvSpPr>
            <p:nvPr/>
          </p:nvSpPr>
          <p:spPr bwMode="auto">
            <a:xfrm>
              <a:off x="3722688" y="1833563"/>
              <a:ext cx="0" cy="349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Line 206"/>
            <p:cNvSpPr>
              <a:spLocks noChangeShapeType="1"/>
            </p:cNvSpPr>
            <p:nvPr/>
          </p:nvSpPr>
          <p:spPr bwMode="auto">
            <a:xfrm>
              <a:off x="3722688" y="1868488"/>
              <a:ext cx="1317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Line 207"/>
            <p:cNvSpPr>
              <a:spLocks noChangeShapeType="1"/>
            </p:cNvSpPr>
            <p:nvPr/>
          </p:nvSpPr>
          <p:spPr bwMode="auto">
            <a:xfrm>
              <a:off x="3854451" y="1868488"/>
              <a:ext cx="1905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Line 208"/>
            <p:cNvSpPr>
              <a:spLocks noChangeShapeType="1"/>
            </p:cNvSpPr>
            <p:nvPr/>
          </p:nvSpPr>
          <p:spPr bwMode="auto">
            <a:xfrm>
              <a:off x="3854451" y="1887538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Line 209"/>
            <p:cNvSpPr>
              <a:spLocks noChangeShapeType="1"/>
            </p:cNvSpPr>
            <p:nvPr/>
          </p:nvSpPr>
          <p:spPr bwMode="auto">
            <a:xfrm>
              <a:off x="3987801" y="1887538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Line 210"/>
            <p:cNvSpPr>
              <a:spLocks noChangeShapeType="1"/>
            </p:cNvSpPr>
            <p:nvPr/>
          </p:nvSpPr>
          <p:spPr bwMode="auto">
            <a:xfrm>
              <a:off x="3987801" y="18970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Line 211"/>
            <p:cNvSpPr>
              <a:spLocks noChangeShapeType="1"/>
            </p:cNvSpPr>
            <p:nvPr/>
          </p:nvSpPr>
          <p:spPr bwMode="auto">
            <a:xfrm>
              <a:off x="4032251" y="18970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Line 212"/>
            <p:cNvSpPr>
              <a:spLocks noChangeShapeType="1"/>
            </p:cNvSpPr>
            <p:nvPr/>
          </p:nvSpPr>
          <p:spPr bwMode="auto">
            <a:xfrm>
              <a:off x="4076701" y="1897063"/>
              <a:ext cx="176213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Line 213"/>
            <p:cNvSpPr>
              <a:spLocks noChangeShapeType="1"/>
            </p:cNvSpPr>
            <p:nvPr/>
          </p:nvSpPr>
          <p:spPr bwMode="auto">
            <a:xfrm>
              <a:off x="4252913" y="1905000"/>
              <a:ext cx="0" cy="285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Line 214"/>
            <p:cNvSpPr>
              <a:spLocks noChangeShapeType="1"/>
            </p:cNvSpPr>
            <p:nvPr/>
          </p:nvSpPr>
          <p:spPr bwMode="auto">
            <a:xfrm>
              <a:off x="4252913" y="19335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Line 215"/>
            <p:cNvSpPr>
              <a:spLocks noChangeShapeType="1"/>
            </p:cNvSpPr>
            <p:nvPr/>
          </p:nvSpPr>
          <p:spPr bwMode="auto">
            <a:xfrm>
              <a:off x="4298951" y="1933575"/>
              <a:ext cx="44450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Line 216"/>
            <p:cNvSpPr>
              <a:spLocks noChangeShapeType="1"/>
            </p:cNvSpPr>
            <p:nvPr/>
          </p:nvSpPr>
          <p:spPr bwMode="auto">
            <a:xfrm>
              <a:off x="4343401" y="1941513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Line 217"/>
            <p:cNvSpPr>
              <a:spLocks noChangeShapeType="1"/>
            </p:cNvSpPr>
            <p:nvPr/>
          </p:nvSpPr>
          <p:spPr bwMode="auto">
            <a:xfrm>
              <a:off x="4343401" y="1951038"/>
              <a:ext cx="873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Line 218"/>
            <p:cNvSpPr>
              <a:spLocks noChangeShapeType="1"/>
            </p:cNvSpPr>
            <p:nvPr/>
          </p:nvSpPr>
          <p:spPr bwMode="auto">
            <a:xfrm>
              <a:off x="4430713" y="19510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Line 219"/>
            <p:cNvSpPr>
              <a:spLocks noChangeShapeType="1"/>
            </p:cNvSpPr>
            <p:nvPr/>
          </p:nvSpPr>
          <p:spPr bwMode="auto">
            <a:xfrm>
              <a:off x="4475163" y="1951038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Line 220"/>
            <p:cNvSpPr>
              <a:spLocks noChangeShapeType="1"/>
            </p:cNvSpPr>
            <p:nvPr/>
          </p:nvSpPr>
          <p:spPr bwMode="auto">
            <a:xfrm>
              <a:off x="4519613" y="1960563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Line 221"/>
            <p:cNvSpPr>
              <a:spLocks noChangeShapeType="1"/>
            </p:cNvSpPr>
            <p:nvPr/>
          </p:nvSpPr>
          <p:spPr bwMode="auto">
            <a:xfrm>
              <a:off x="4519613" y="19780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Line 222"/>
            <p:cNvSpPr>
              <a:spLocks noChangeShapeType="1"/>
            </p:cNvSpPr>
            <p:nvPr/>
          </p:nvSpPr>
          <p:spPr bwMode="auto">
            <a:xfrm>
              <a:off x="4564063" y="1978025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Line 223"/>
            <p:cNvSpPr>
              <a:spLocks noChangeShapeType="1"/>
            </p:cNvSpPr>
            <p:nvPr/>
          </p:nvSpPr>
          <p:spPr bwMode="auto">
            <a:xfrm>
              <a:off x="4608513" y="1987550"/>
              <a:ext cx="20638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Line 224"/>
            <p:cNvSpPr>
              <a:spLocks noChangeShapeType="1"/>
            </p:cNvSpPr>
            <p:nvPr/>
          </p:nvSpPr>
          <p:spPr bwMode="auto">
            <a:xfrm>
              <a:off x="4608513" y="19970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Line 225"/>
            <p:cNvSpPr>
              <a:spLocks noChangeShapeType="1"/>
            </p:cNvSpPr>
            <p:nvPr/>
          </p:nvSpPr>
          <p:spPr bwMode="auto">
            <a:xfrm>
              <a:off x="4652963" y="199707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Line 226"/>
            <p:cNvSpPr>
              <a:spLocks noChangeShapeType="1"/>
            </p:cNvSpPr>
            <p:nvPr/>
          </p:nvSpPr>
          <p:spPr bwMode="auto">
            <a:xfrm>
              <a:off x="4741863" y="1997075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Line 227"/>
            <p:cNvSpPr>
              <a:spLocks noChangeShapeType="1"/>
            </p:cNvSpPr>
            <p:nvPr/>
          </p:nvSpPr>
          <p:spPr bwMode="auto">
            <a:xfrm>
              <a:off x="4786313" y="20066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Line 228"/>
            <p:cNvSpPr>
              <a:spLocks noChangeShapeType="1"/>
            </p:cNvSpPr>
            <p:nvPr/>
          </p:nvSpPr>
          <p:spPr bwMode="auto">
            <a:xfrm>
              <a:off x="4830763" y="2006600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Line 229"/>
            <p:cNvSpPr>
              <a:spLocks noChangeShapeType="1"/>
            </p:cNvSpPr>
            <p:nvPr/>
          </p:nvSpPr>
          <p:spPr bwMode="auto">
            <a:xfrm>
              <a:off x="4830763" y="2016125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Line 230"/>
            <p:cNvSpPr>
              <a:spLocks noChangeShapeType="1"/>
            </p:cNvSpPr>
            <p:nvPr/>
          </p:nvSpPr>
          <p:spPr bwMode="auto">
            <a:xfrm>
              <a:off x="4964113" y="2016125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Line 231"/>
            <p:cNvSpPr>
              <a:spLocks noChangeShapeType="1"/>
            </p:cNvSpPr>
            <p:nvPr/>
          </p:nvSpPr>
          <p:spPr bwMode="auto">
            <a:xfrm>
              <a:off x="5008563" y="2025650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Line 232"/>
            <p:cNvSpPr>
              <a:spLocks noChangeShapeType="1"/>
            </p:cNvSpPr>
            <p:nvPr/>
          </p:nvSpPr>
          <p:spPr bwMode="auto">
            <a:xfrm>
              <a:off x="5008563" y="20351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Line 233"/>
            <p:cNvSpPr>
              <a:spLocks noChangeShapeType="1"/>
            </p:cNvSpPr>
            <p:nvPr/>
          </p:nvSpPr>
          <p:spPr bwMode="auto">
            <a:xfrm>
              <a:off x="5053013" y="203517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Line 234"/>
            <p:cNvSpPr>
              <a:spLocks noChangeShapeType="1"/>
            </p:cNvSpPr>
            <p:nvPr/>
          </p:nvSpPr>
          <p:spPr bwMode="auto">
            <a:xfrm>
              <a:off x="5095876" y="2035175"/>
              <a:ext cx="1905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Line 235"/>
            <p:cNvSpPr>
              <a:spLocks noChangeShapeType="1"/>
            </p:cNvSpPr>
            <p:nvPr/>
          </p:nvSpPr>
          <p:spPr bwMode="auto">
            <a:xfrm>
              <a:off x="5095876" y="2054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Line 236"/>
            <p:cNvSpPr>
              <a:spLocks noChangeShapeType="1"/>
            </p:cNvSpPr>
            <p:nvPr/>
          </p:nvSpPr>
          <p:spPr bwMode="auto">
            <a:xfrm>
              <a:off x="5140326" y="2054225"/>
              <a:ext cx="1905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Line 237"/>
            <p:cNvSpPr>
              <a:spLocks noChangeShapeType="1"/>
            </p:cNvSpPr>
            <p:nvPr/>
          </p:nvSpPr>
          <p:spPr bwMode="auto">
            <a:xfrm>
              <a:off x="5140326" y="2073275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Line 238"/>
            <p:cNvSpPr>
              <a:spLocks noChangeShapeType="1"/>
            </p:cNvSpPr>
            <p:nvPr/>
          </p:nvSpPr>
          <p:spPr bwMode="auto">
            <a:xfrm>
              <a:off x="5275263" y="2073275"/>
              <a:ext cx="42863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Line 239"/>
            <p:cNvSpPr>
              <a:spLocks noChangeShapeType="1"/>
            </p:cNvSpPr>
            <p:nvPr/>
          </p:nvSpPr>
          <p:spPr bwMode="auto">
            <a:xfrm>
              <a:off x="5318126" y="2082800"/>
              <a:ext cx="0" cy="396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Line 240"/>
            <p:cNvSpPr>
              <a:spLocks noChangeShapeType="1"/>
            </p:cNvSpPr>
            <p:nvPr/>
          </p:nvSpPr>
          <p:spPr bwMode="auto">
            <a:xfrm>
              <a:off x="5318126" y="21224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Line 241"/>
            <p:cNvSpPr>
              <a:spLocks noChangeShapeType="1"/>
            </p:cNvSpPr>
            <p:nvPr/>
          </p:nvSpPr>
          <p:spPr bwMode="auto">
            <a:xfrm>
              <a:off x="5362576" y="21224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Line 242"/>
            <p:cNvSpPr>
              <a:spLocks noChangeShapeType="1"/>
            </p:cNvSpPr>
            <p:nvPr/>
          </p:nvSpPr>
          <p:spPr bwMode="auto">
            <a:xfrm>
              <a:off x="5407026" y="2122488"/>
              <a:ext cx="0" cy="206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Line 243"/>
            <p:cNvSpPr>
              <a:spLocks noChangeShapeType="1"/>
            </p:cNvSpPr>
            <p:nvPr/>
          </p:nvSpPr>
          <p:spPr bwMode="auto">
            <a:xfrm>
              <a:off x="5407026" y="21431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Line 244"/>
            <p:cNvSpPr>
              <a:spLocks noChangeShapeType="1"/>
            </p:cNvSpPr>
            <p:nvPr/>
          </p:nvSpPr>
          <p:spPr bwMode="auto">
            <a:xfrm>
              <a:off x="5451476" y="21431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Line 245"/>
            <p:cNvSpPr>
              <a:spLocks noChangeShapeType="1"/>
            </p:cNvSpPr>
            <p:nvPr/>
          </p:nvSpPr>
          <p:spPr bwMode="auto">
            <a:xfrm>
              <a:off x="5495926" y="2143125"/>
              <a:ext cx="0" cy="206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Line 246"/>
            <p:cNvSpPr>
              <a:spLocks noChangeShapeType="1"/>
            </p:cNvSpPr>
            <p:nvPr/>
          </p:nvSpPr>
          <p:spPr bwMode="auto">
            <a:xfrm>
              <a:off x="5495926" y="21637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Line 247"/>
            <p:cNvSpPr>
              <a:spLocks noChangeShapeType="1"/>
            </p:cNvSpPr>
            <p:nvPr/>
          </p:nvSpPr>
          <p:spPr bwMode="auto">
            <a:xfrm>
              <a:off x="5540376" y="21637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Line 248"/>
            <p:cNvSpPr>
              <a:spLocks noChangeShapeType="1"/>
            </p:cNvSpPr>
            <p:nvPr/>
          </p:nvSpPr>
          <p:spPr bwMode="auto">
            <a:xfrm>
              <a:off x="5584826" y="2163763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Line 249"/>
            <p:cNvSpPr>
              <a:spLocks noChangeShapeType="1"/>
            </p:cNvSpPr>
            <p:nvPr/>
          </p:nvSpPr>
          <p:spPr bwMode="auto">
            <a:xfrm>
              <a:off x="5629276" y="21732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Line 250"/>
            <p:cNvSpPr>
              <a:spLocks noChangeShapeType="1"/>
            </p:cNvSpPr>
            <p:nvPr/>
          </p:nvSpPr>
          <p:spPr bwMode="auto">
            <a:xfrm>
              <a:off x="5673726" y="21732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Line 251"/>
            <p:cNvSpPr>
              <a:spLocks noChangeShapeType="1"/>
            </p:cNvSpPr>
            <p:nvPr/>
          </p:nvSpPr>
          <p:spPr bwMode="auto">
            <a:xfrm>
              <a:off x="5718176" y="217328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Line 252"/>
            <p:cNvSpPr>
              <a:spLocks noChangeShapeType="1"/>
            </p:cNvSpPr>
            <p:nvPr/>
          </p:nvSpPr>
          <p:spPr bwMode="auto">
            <a:xfrm>
              <a:off x="5761038" y="21732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Line 253"/>
            <p:cNvSpPr>
              <a:spLocks noChangeShapeType="1"/>
            </p:cNvSpPr>
            <p:nvPr/>
          </p:nvSpPr>
          <p:spPr bwMode="auto">
            <a:xfrm>
              <a:off x="5805488" y="2173288"/>
              <a:ext cx="20638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Line 254"/>
            <p:cNvSpPr>
              <a:spLocks noChangeShapeType="1"/>
            </p:cNvSpPr>
            <p:nvPr/>
          </p:nvSpPr>
          <p:spPr bwMode="auto">
            <a:xfrm>
              <a:off x="5805488" y="21844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Line 255"/>
            <p:cNvSpPr>
              <a:spLocks noChangeShapeType="1"/>
            </p:cNvSpPr>
            <p:nvPr/>
          </p:nvSpPr>
          <p:spPr bwMode="auto">
            <a:xfrm>
              <a:off x="5849938" y="218440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Line 256"/>
            <p:cNvSpPr>
              <a:spLocks noChangeShapeType="1"/>
            </p:cNvSpPr>
            <p:nvPr/>
          </p:nvSpPr>
          <p:spPr bwMode="auto">
            <a:xfrm>
              <a:off x="5895976" y="21844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Line 257"/>
            <p:cNvSpPr>
              <a:spLocks noChangeShapeType="1"/>
            </p:cNvSpPr>
            <p:nvPr/>
          </p:nvSpPr>
          <p:spPr bwMode="auto">
            <a:xfrm>
              <a:off x="5940426" y="2184400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Line 258"/>
            <p:cNvSpPr>
              <a:spLocks noChangeShapeType="1"/>
            </p:cNvSpPr>
            <p:nvPr/>
          </p:nvSpPr>
          <p:spPr bwMode="auto">
            <a:xfrm>
              <a:off x="5983288" y="21844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Line 259"/>
            <p:cNvSpPr>
              <a:spLocks noChangeShapeType="1"/>
            </p:cNvSpPr>
            <p:nvPr/>
          </p:nvSpPr>
          <p:spPr bwMode="auto">
            <a:xfrm>
              <a:off x="6027738" y="21844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Line 260"/>
            <p:cNvSpPr>
              <a:spLocks noChangeShapeType="1"/>
            </p:cNvSpPr>
            <p:nvPr/>
          </p:nvSpPr>
          <p:spPr bwMode="auto">
            <a:xfrm>
              <a:off x="6072188" y="2184400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Line 261"/>
            <p:cNvSpPr>
              <a:spLocks noChangeShapeType="1"/>
            </p:cNvSpPr>
            <p:nvPr/>
          </p:nvSpPr>
          <p:spPr bwMode="auto">
            <a:xfrm>
              <a:off x="6072188" y="22098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Line 262"/>
            <p:cNvSpPr>
              <a:spLocks noChangeShapeType="1"/>
            </p:cNvSpPr>
            <p:nvPr/>
          </p:nvSpPr>
          <p:spPr bwMode="auto">
            <a:xfrm>
              <a:off x="6116638" y="22098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Line 263"/>
            <p:cNvSpPr>
              <a:spLocks noChangeShapeType="1"/>
            </p:cNvSpPr>
            <p:nvPr/>
          </p:nvSpPr>
          <p:spPr bwMode="auto">
            <a:xfrm>
              <a:off x="6161088" y="22098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Line 264"/>
            <p:cNvSpPr>
              <a:spLocks noChangeShapeType="1"/>
            </p:cNvSpPr>
            <p:nvPr/>
          </p:nvSpPr>
          <p:spPr bwMode="auto">
            <a:xfrm>
              <a:off x="6205538" y="22098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Line 265"/>
            <p:cNvSpPr>
              <a:spLocks noChangeShapeType="1"/>
            </p:cNvSpPr>
            <p:nvPr/>
          </p:nvSpPr>
          <p:spPr bwMode="auto">
            <a:xfrm>
              <a:off x="6249988" y="2209800"/>
              <a:ext cx="19050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Line 266"/>
            <p:cNvSpPr>
              <a:spLocks noChangeShapeType="1"/>
            </p:cNvSpPr>
            <p:nvPr/>
          </p:nvSpPr>
          <p:spPr bwMode="auto">
            <a:xfrm>
              <a:off x="6249988" y="22240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Line 267"/>
            <p:cNvSpPr>
              <a:spLocks noChangeShapeType="1"/>
            </p:cNvSpPr>
            <p:nvPr/>
          </p:nvSpPr>
          <p:spPr bwMode="auto">
            <a:xfrm>
              <a:off x="6294438" y="2224088"/>
              <a:ext cx="444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Line 268"/>
            <p:cNvSpPr>
              <a:spLocks noChangeShapeType="1"/>
            </p:cNvSpPr>
            <p:nvPr/>
          </p:nvSpPr>
          <p:spPr bwMode="auto">
            <a:xfrm>
              <a:off x="6338888" y="22367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Line 269"/>
            <p:cNvSpPr>
              <a:spLocks noChangeShapeType="1"/>
            </p:cNvSpPr>
            <p:nvPr/>
          </p:nvSpPr>
          <p:spPr bwMode="auto">
            <a:xfrm>
              <a:off x="6383338" y="2236788"/>
              <a:ext cx="190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Line 270"/>
            <p:cNvSpPr>
              <a:spLocks noChangeShapeType="1"/>
            </p:cNvSpPr>
            <p:nvPr/>
          </p:nvSpPr>
          <p:spPr bwMode="auto">
            <a:xfrm>
              <a:off x="6383338" y="224948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Line 271"/>
            <p:cNvSpPr>
              <a:spLocks noChangeShapeType="1"/>
            </p:cNvSpPr>
            <p:nvPr/>
          </p:nvSpPr>
          <p:spPr bwMode="auto">
            <a:xfrm>
              <a:off x="6426201" y="2249488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Line 272"/>
            <p:cNvSpPr>
              <a:spLocks noChangeShapeType="1"/>
            </p:cNvSpPr>
            <p:nvPr/>
          </p:nvSpPr>
          <p:spPr bwMode="auto">
            <a:xfrm>
              <a:off x="6472238" y="2249488"/>
              <a:ext cx="19050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Line 273"/>
            <p:cNvSpPr>
              <a:spLocks noChangeShapeType="1"/>
            </p:cNvSpPr>
            <p:nvPr/>
          </p:nvSpPr>
          <p:spPr bwMode="auto">
            <a:xfrm>
              <a:off x="6472238" y="2263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8" name="Line 274"/>
            <p:cNvSpPr>
              <a:spLocks noChangeShapeType="1"/>
            </p:cNvSpPr>
            <p:nvPr/>
          </p:nvSpPr>
          <p:spPr bwMode="auto">
            <a:xfrm>
              <a:off x="6516688" y="2263775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9" name="Line 275"/>
            <p:cNvSpPr>
              <a:spLocks noChangeShapeType="1"/>
            </p:cNvSpPr>
            <p:nvPr/>
          </p:nvSpPr>
          <p:spPr bwMode="auto">
            <a:xfrm>
              <a:off x="6516688" y="22796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Line 276"/>
            <p:cNvSpPr>
              <a:spLocks noChangeShapeType="1"/>
            </p:cNvSpPr>
            <p:nvPr/>
          </p:nvSpPr>
          <p:spPr bwMode="auto">
            <a:xfrm>
              <a:off x="6561138" y="2279650"/>
              <a:ext cx="44450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Line 277"/>
            <p:cNvSpPr>
              <a:spLocks noChangeShapeType="1"/>
            </p:cNvSpPr>
            <p:nvPr/>
          </p:nvSpPr>
          <p:spPr bwMode="auto">
            <a:xfrm>
              <a:off x="6605588" y="22939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Line 278"/>
            <p:cNvSpPr>
              <a:spLocks noChangeShapeType="1"/>
            </p:cNvSpPr>
            <p:nvPr/>
          </p:nvSpPr>
          <p:spPr bwMode="auto">
            <a:xfrm>
              <a:off x="6648451" y="22939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Line 279"/>
            <p:cNvSpPr>
              <a:spLocks noChangeShapeType="1"/>
            </p:cNvSpPr>
            <p:nvPr/>
          </p:nvSpPr>
          <p:spPr bwMode="auto">
            <a:xfrm>
              <a:off x="6692901" y="22939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Line 280"/>
            <p:cNvSpPr>
              <a:spLocks noChangeShapeType="1"/>
            </p:cNvSpPr>
            <p:nvPr/>
          </p:nvSpPr>
          <p:spPr bwMode="auto">
            <a:xfrm>
              <a:off x="6737351" y="22939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Line 281"/>
            <p:cNvSpPr>
              <a:spLocks noChangeShapeType="1"/>
            </p:cNvSpPr>
            <p:nvPr/>
          </p:nvSpPr>
          <p:spPr bwMode="auto">
            <a:xfrm>
              <a:off x="6781801" y="229393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Line 282"/>
            <p:cNvSpPr>
              <a:spLocks noChangeShapeType="1"/>
            </p:cNvSpPr>
            <p:nvPr/>
          </p:nvSpPr>
          <p:spPr bwMode="auto">
            <a:xfrm>
              <a:off x="6870701" y="2293938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Line 283"/>
            <p:cNvSpPr>
              <a:spLocks noChangeShapeType="1"/>
            </p:cNvSpPr>
            <p:nvPr/>
          </p:nvSpPr>
          <p:spPr bwMode="auto">
            <a:xfrm>
              <a:off x="6870701" y="23098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Line 284"/>
            <p:cNvSpPr>
              <a:spLocks noChangeShapeType="1"/>
            </p:cNvSpPr>
            <p:nvPr/>
          </p:nvSpPr>
          <p:spPr bwMode="auto">
            <a:xfrm>
              <a:off x="6915151" y="2309813"/>
              <a:ext cx="0" cy="349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Line 285"/>
            <p:cNvSpPr>
              <a:spLocks noChangeShapeType="1"/>
            </p:cNvSpPr>
            <p:nvPr/>
          </p:nvSpPr>
          <p:spPr bwMode="auto">
            <a:xfrm>
              <a:off x="6915151" y="23447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Line 286"/>
            <p:cNvSpPr>
              <a:spLocks noChangeShapeType="1"/>
            </p:cNvSpPr>
            <p:nvPr/>
          </p:nvSpPr>
          <p:spPr bwMode="auto">
            <a:xfrm>
              <a:off x="6959601" y="2344738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Line 287"/>
            <p:cNvSpPr>
              <a:spLocks noChangeShapeType="1"/>
            </p:cNvSpPr>
            <p:nvPr/>
          </p:nvSpPr>
          <p:spPr bwMode="auto">
            <a:xfrm>
              <a:off x="6959601" y="23622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Line 288"/>
            <p:cNvSpPr>
              <a:spLocks noChangeShapeType="1"/>
            </p:cNvSpPr>
            <p:nvPr/>
          </p:nvSpPr>
          <p:spPr bwMode="auto">
            <a:xfrm>
              <a:off x="7004051" y="23622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Line 289"/>
            <p:cNvSpPr>
              <a:spLocks noChangeShapeType="1"/>
            </p:cNvSpPr>
            <p:nvPr/>
          </p:nvSpPr>
          <p:spPr bwMode="auto">
            <a:xfrm>
              <a:off x="7048501" y="23622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Line 290"/>
            <p:cNvSpPr>
              <a:spLocks noChangeShapeType="1"/>
            </p:cNvSpPr>
            <p:nvPr/>
          </p:nvSpPr>
          <p:spPr bwMode="auto">
            <a:xfrm>
              <a:off x="7092951" y="2362200"/>
              <a:ext cx="0" cy="381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Line 291"/>
            <p:cNvSpPr>
              <a:spLocks noChangeShapeType="1"/>
            </p:cNvSpPr>
            <p:nvPr/>
          </p:nvSpPr>
          <p:spPr bwMode="auto">
            <a:xfrm>
              <a:off x="7092951" y="24003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Line 292"/>
            <p:cNvSpPr>
              <a:spLocks noChangeShapeType="1"/>
            </p:cNvSpPr>
            <p:nvPr/>
          </p:nvSpPr>
          <p:spPr bwMode="auto">
            <a:xfrm>
              <a:off x="7137401" y="24003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" name="Line 293"/>
            <p:cNvSpPr>
              <a:spLocks noChangeShapeType="1"/>
            </p:cNvSpPr>
            <p:nvPr/>
          </p:nvSpPr>
          <p:spPr bwMode="auto">
            <a:xfrm>
              <a:off x="7181851" y="2400300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Line 294"/>
            <p:cNvSpPr>
              <a:spLocks noChangeShapeType="1"/>
            </p:cNvSpPr>
            <p:nvPr/>
          </p:nvSpPr>
          <p:spPr bwMode="auto">
            <a:xfrm>
              <a:off x="7270751" y="2400300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9" name="Line 295"/>
            <p:cNvSpPr>
              <a:spLocks noChangeShapeType="1"/>
            </p:cNvSpPr>
            <p:nvPr/>
          </p:nvSpPr>
          <p:spPr bwMode="auto">
            <a:xfrm>
              <a:off x="7313613" y="24003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0" name="Line 296"/>
            <p:cNvSpPr>
              <a:spLocks noChangeShapeType="1"/>
            </p:cNvSpPr>
            <p:nvPr/>
          </p:nvSpPr>
          <p:spPr bwMode="auto">
            <a:xfrm>
              <a:off x="7358063" y="24003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1" name="Line 297"/>
            <p:cNvSpPr>
              <a:spLocks noChangeShapeType="1"/>
            </p:cNvSpPr>
            <p:nvPr/>
          </p:nvSpPr>
          <p:spPr bwMode="auto">
            <a:xfrm>
              <a:off x="7402513" y="240030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2" name="Line 298"/>
            <p:cNvSpPr>
              <a:spLocks noChangeShapeType="1"/>
            </p:cNvSpPr>
            <p:nvPr/>
          </p:nvSpPr>
          <p:spPr bwMode="auto">
            <a:xfrm>
              <a:off x="7448551" y="2400300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3" name="Line 299"/>
            <p:cNvSpPr>
              <a:spLocks noChangeShapeType="1"/>
            </p:cNvSpPr>
            <p:nvPr/>
          </p:nvSpPr>
          <p:spPr bwMode="auto">
            <a:xfrm>
              <a:off x="7448551" y="24225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4" name="Line 300"/>
            <p:cNvSpPr>
              <a:spLocks noChangeShapeType="1"/>
            </p:cNvSpPr>
            <p:nvPr/>
          </p:nvSpPr>
          <p:spPr bwMode="auto">
            <a:xfrm>
              <a:off x="7493001" y="242252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5" name="Line 301"/>
            <p:cNvSpPr>
              <a:spLocks noChangeShapeType="1"/>
            </p:cNvSpPr>
            <p:nvPr/>
          </p:nvSpPr>
          <p:spPr bwMode="auto">
            <a:xfrm>
              <a:off x="7535863" y="242252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6" name="Line 302"/>
            <p:cNvSpPr>
              <a:spLocks noChangeShapeType="1"/>
            </p:cNvSpPr>
            <p:nvPr/>
          </p:nvSpPr>
          <p:spPr bwMode="auto">
            <a:xfrm>
              <a:off x="7624763" y="24225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7" name="Line 303"/>
            <p:cNvSpPr>
              <a:spLocks noChangeShapeType="1"/>
            </p:cNvSpPr>
            <p:nvPr/>
          </p:nvSpPr>
          <p:spPr bwMode="auto">
            <a:xfrm>
              <a:off x="7669213" y="24225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8" name="Line 304"/>
            <p:cNvSpPr>
              <a:spLocks noChangeShapeType="1"/>
            </p:cNvSpPr>
            <p:nvPr/>
          </p:nvSpPr>
          <p:spPr bwMode="auto">
            <a:xfrm>
              <a:off x="7713663" y="2422525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9" name="Line 305"/>
            <p:cNvSpPr>
              <a:spLocks noChangeShapeType="1"/>
            </p:cNvSpPr>
            <p:nvPr/>
          </p:nvSpPr>
          <p:spPr bwMode="auto">
            <a:xfrm>
              <a:off x="7847013" y="24225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0" name="Line 306"/>
            <p:cNvSpPr>
              <a:spLocks noChangeShapeType="1"/>
            </p:cNvSpPr>
            <p:nvPr/>
          </p:nvSpPr>
          <p:spPr bwMode="auto">
            <a:xfrm>
              <a:off x="7891463" y="24225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1" name="Line 307"/>
            <p:cNvSpPr>
              <a:spLocks noChangeShapeType="1"/>
            </p:cNvSpPr>
            <p:nvPr/>
          </p:nvSpPr>
          <p:spPr bwMode="auto">
            <a:xfrm>
              <a:off x="7935913" y="242252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2" name="Line 308"/>
            <p:cNvSpPr>
              <a:spLocks noChangeShapeType="1"/>
            </p:cNvSpPr>
            <p:nvPr/>
          </p:nvSpPr>
          <p:spPr bwMode="auto">
            <a:xfrm>
              <a:off x="7978776" y="2422525"/>
              <a:ext cx="0" cy="365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3" name="Line 309"/>
            <p:cNvSpPr>
              <a:spLocks noChangeShapeType="1"/>
            </p:cNvSpPr>
            <p:nvPr/>
          </p:nvSpPr>
          <p:spPr bwMode="auto">
            <a:xfrm>
              <a:off x="2655888" y="1612900"/>
              <a:ext cx="3111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4" name="Line 310"/>
            <p:cNvSpPr>
              <a:spLocks noChangeShapeType="1"/>
            </p:cNvSpPr>
            <p:nvPr/>
          </p:nvSpPr>
          <p:spPr bwMode="auto">
            <a:xfrm>
              <a:off x="2967038" y="1612900"/>
              <a:ext cx="0" cy="206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5" name="Line 311"/>
            <p:cNvSpPr>
              <a:spLocks noChangeShapeType="1"/>
            </p:cNvSpPr>
            <p:nvPr/>
          </p:nvSpPr>
          <p:spPr bwMode="auto">
            <a:xfrm>
              <a:off x="2967038" y="163353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6" name="Line 312"/>
            <p:cNvSpPr>
              <a:spLocks noChangeShapeType="1"/>
            </p:cNvSpPr>
            <p:nvPr/>
          </p:nvSpPr>
          <p:spPr bwMode="auto">
            <a:xfrm>
              <a:off x="3055938" y="1633538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7" name="Line 313"/>
            <p:cNvSpPr>
              <a:spLocks noChangeShapeType="1"/>
            </p:cNvSpPr>
            <p:nvPr/>
          </p:nvSpPr>
          <p:spPr bwMode="auto">
            <a:xfrm>
              <a:off x="3055938" y="16557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8" name="Line 314"/>
            <p:cNvSpPr>
              <a:spLocks noChangeShapeType="1"/>
            </p:cNvSpPr>
            <p:nvPr/>
          </p:nvSpPr>
          <p:spPr bwMode="auto">
            <a:xfrm>
              <a:off x="3100388" y="1655763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9" name="Line 315"/>
            <p:cNvSpPr>
              <a:spLocks noChangeShapeType="1"/>
            </p:cNvSpPr>
            <p:nvPr/>
          </p:nvSpPr>
          <p:spPr bwMode="auto">
            <a:xfrm>
              <a:off x="3100388" y="1677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0" name="Line 316"/>
            <p:cNvSpPr>
              <a:spLocks noChangeShapeType="1"/>
            </p:cNvSpPr>
            <p:nvPr/>
          </p:nvSpPr>
          <p:spPr bwMode="auto">
            <a:xfrm>
              <a:off x="3144838" y="1677988"/>
              <a:ext cx="176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1" name="Line 317"/>
            <p:cNvSpPr>
              <a:spLocks noChangeShapeType="1"/>
            </p:cNvSpPr>
            <p:nvPr/>
          </p:nvSpPr>
          <p:spPr bwMode="auto">
            <a:xfrm>
              <a:off x="3321051" y="1677988"/>
              <a:ext cx="904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2" name="Line 318"/>
            <p:cNvSpPr>
              <a:spLocks noChangeShapeType="1"/>
            </p:cNvSpPr>
            <p:nvPr/>
          </p:nvSpPr>
          <p:spPr bwMode="auto">
            <a:xfrm>
              <a:off x="3411538" y="1677988"/>
              <a:ext cx="0" cy="650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3" name="Line 319"/>
            <p:cNvSpPr>
              <a:spLocks noChangeShapeType="1"/>
            </p:cNvSpPr>
            <p:nvPr/>
          </p:nvSpPr>
          <p:spPr bwMode="auto">
            <a:xfrm>
              <a:off x="3411538" y="17430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4" name="Line 320"/>
            <p:cNvSpPr>
              <a:spLocks noChangeShapeType="1"/>
            </p:cNvSpPr>
            <p:nvPr/>
          </p:nvSpPr>
          <p:spPr bwMode="auto">
            <a:xfrm>
              <a:off x="3455988" y="174307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5" name="Line 321"/>
            <p:cNvSpPr>
              <a:spLocks noChangeShapeType="1"/>
            </p:cNvSpPr>
            <p:nvPr/>
          </p:nvSpPr>
          <p:spPr bwMode="auto">
            <a:xfrm>
              <a:off x="3455988" y="1765300"/>
              <a:ext cx="176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6" name="Line 322"/>
            <p:cNvSpPr>
              <a:spLocks noChangeShapeType="1"/>
            </p:cNvSpPr>
            <p:nvPr/>
          </p:nvSpPr>
          <p:spPr bwMode="auto">
            <a:xfrm>
              <a:off x="3632201" y="1765300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7" name="Line 323"/>
            <p:cNvSpPr>
              <a:spLocks noChangeShapeType="1"/>
            </p:cNvSpPr>
            <p:nvPr/>
          </p:nvSpPr>
          <p:spPr bwMode="auto">
            <a:xfrm>
              <a:off x="3632201" y="1787525"/>
              <a:ext cx="904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8" name="Line 324"/>
            <p:cNvSpPr>
              <a:spLocks noChangeShapeType="1"/>
            </p:cNvSpPr>
            <p:nvPr/>
          </p:nvSpPr>
          <p:spPr bwMode="auto">
            <a:xfrm>
              <a:off x="3722688" y="178752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9" name="Line 325"/>
            <p:cNvSpPr>
              <a:spLocks noChangeShapeType="1"/>
            </p:cNvSpPr>
            <p:nvPr/>
          </p:nvSpPr>
          <p:spPr bwMode="auto">
            <a:xfrm>
              <a:off x="3722688" y="1809750"/>
              <a:ext cx="2206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0" name="Line 326"/>
            <p:cNvSpPr>
              <a:spLocks noChangeShapeType="1"/>
            </p:cNvSpPr>
            <p:nvPr/>
          </p:nvSpPr>
          <p:spPr bwMode="auto">
            <a:xfrm>
              <a:off x="3943351" y="18097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1" name="Line 327"/>
            <p:cNvSpPr>
              <a:spLocks noChangeShapeType="1"/>
            </p:cNvSpPr>
            <p:nvPr/>
          </p:nvSpPr>
          <p:spPr bwMode="auto">
            <a:xfrm>
              <a:off x="3987801" y="18097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2" name="Line 328"/>
            <p:cNvSpPr>
              <a:spLocks noChangeShapeType="1"/>
            </p:cNvSpPr>
            <p:nvPr/>
          </p:nvSpPr>
          <p:spPr bwMode="auto">
            <a:xfrm>
              <a:off x="4032251" y="1809750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3" name="Line 329"/>
            <p:cNvSpPr>
              <a:spLocks noChangeShapeType="1"/>
            </p:cNvSpPr>
            <p:nvPr/>
          </p:nvSpPr>
          <p:spPr bwMode="auto">
            <a:xfrm>
              <a:off x="4032251" y="18319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4" name="Line 330"/>
            <p:cNvSpPr>
              <a:spLocks noChangeShapeType="1"/>
            </p:cNvSpPr>
            <p:nvPr/>
          </p:nvSpPr>
          <p:spPr bwMode="auto">
            <a:xfrm>
              <a:off x="4076701" y="18319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5" name="Line 331"/>
            <p:cNvSpPr>
              <a:spLocks noChangeShapeType="1"/>
            </p:cNvSpPr>
            <p:nvPr/>
          </p:nvSpPr>
          <p:spPr bwMode="auto">
            <a:xfrm>
              <a:off x="4121151" y="183197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6" name="Line 332"/>
            <p:cNvSpPr>
              <a:spLocks noChangeShapeType="1"/>
            </p:cNvSpPr>
            <p:nvPr/>
          </p:nvSpPr>
          <p:spPr bwMode="auto">
            <a:xfrm>
              <a:off x="4121151" y="1854200"/>
              <a:ext cx="873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7" name="Line 333"/>
            <p:cNvSpPr>
              <a:spLocks noChangeShapeType="1"/>
            </p:cNvSpPr>
            <p:nvPr/>
          </p:nvSpPr>
          <p:spPr bwMode="auto">
            <a:xfrm>
              <a:off x="4208463" y="18542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8" name="Line 334"/>
            <p:cNvSpPr>
              <a:spLocks noChangeShapeType="1"/>
            </p:cNvSpPr>
            <p:nvPr/>
          </p:nvSpPr>
          <p:spPr bwMode="auto">
            <a:xfrm>
              <a:off x="4252913" y="1854200"/>
              <a:ext cx="0" cy="444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9" name="Line 335"/>
            <p:cNvSpPr>
              <a:spLocks noChangeShapeType="1"/>
            </p:cNvSpPr>
            <p:nvPr/>
          </p:nvSpPr>
          <p:spPr bwMode="auto">
            <a:xfrm>
              <a:off x="4252913" y="1898650"/>
              <a:ext cx="2222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0" name="Line 336"/>
            <p:cNvSpPr>
              <a:spLocks noChangeShapeType="1"/>
            </p:cNvSpPr>
            <p:nvPr/>
          </p:nvSpPr>
          <p:spPr bwMode="auto">
            <a:xfrm>
              <a:off x="4475163" y="1898650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1" name="Line 337"/>
            <p:cNvSpPr>
              <a:spLocks noChangeShapeType="1"/>
            </p:cNvSpPr>
            <p:nvPr/>
          </p:nvSpPr>
          <p:spPr bwMode="auto">
            <a:xfrm>
              <a:off x="4608513" y="1898650"/>
              <a:ext cx="0" cy="460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2" name="Line 338"/>
            <p:cNvSpPr>
              <a:spLocks noChangeShapeType="1"/>
            </p:cNvSpPr>
            <p:nvPr/>
          </p:nvSpPr>
          <p:spPr bwMode="auto">
            <a:xfrm>
              <a:off x="4608513" y="194468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3" name="Line 339"/>
            <p:cNvSpPr>
              <a:spLocks noChangeShapeType="1"/>
            </p:cNvSpPr>
            <p:nvPr/>
          </p:nvSpPr>
          <p:spPr bwMode="auto">
            <a:xfrm>
              <a:off x="4697413" y="1944688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4" name="Line 340"/>
            <p:cNvSpPr>
              <a:spLocks noChangeShapeType="1"/>
            </p:cNvSpPr>
            <p:nvPr/>
          </p:nvSpPr>
          <p:spPr bwMode="auto">
            <a:xfrm>
              <a:off x="4697413" y="1968500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5" name="Line 341"/>
            <p:cNvSpPr>
              <a:spLocks noChangeShapeType="1"/>
            </p:cNvSpPr>
            <p:nvPr/>
          </p:nvSpPr>
          <p:spPr bwMode="auto">
            <a:xfrm>
              <a:off x="4786313" y="1968500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6" name="Line 342"/>
            <p:cNvSpPr>
              <a:spLocks noChangeShapeType="1"/>
            </p:cNvSpPr>
            <p:nvPr/>
          </p:nvSpPr>
          <p:spPr bwMode="auto">
            <a:xfrm>
              <a:off x="4786313" y="1992313"/>
              <a:ext cx="1778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7" name="Line 343"/>
            <p:cNvSpPr>
              <a:spLocks noChangeShapeType="1"/>
            </p:cNvSpPr>
            <p:nvPr/>
          </p:nvSpPr>
          <p:spPr bwMode="auto">
            <a:xfrm>
              <a:off x="4964113" y="1992313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8" name="Line 344"/>
            <p:cNvSpPr>
              <a:spLocks noChangeShapeType="1"/>
            </p:cNvSpPr>
            <p:nvPr/>
          </p:nvSpPr>
          <p:spPr bwMode="auto">
            <a:xfrm>
              <a:off x="5053013" y="1992313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9" name="Line 345"/>
            <p:cNvSpPr>
              <a:spLocks noChangeShapeType="1"/>
            </p:cNvSpPr>
            <p:nvPr/>
          </p:nvSpPr>
          <p:spPr bwMode="auto">
            <a:xfrm>
              <a:off x="5095876" y="1992313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0" name="Line 346"/>
            <p:cNvSpPr>
              <a:spLocks noChangeShapeType="1"/>
            </p:cNvSpPr>
            <p:nvPr/>
          </p:nvSpPr>
          <p:spPr bwMode="auto">
            <a:xfrm>
              <a:off x="5095876" y="20145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1" name="Line 347"/>
            <p:cNvSpPr>
              <a:spLocks noChangeShapeType="1"/>
            </p:cNvSpPr>
            <p:nvPr/>
          </p:nvSpPr>
          <p:spPr bwMode="auto">
            <a:xfrm>
              <a:off x="5140326" y="2014538"/>
              <a:ext cx="1349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2" name="Line 348"/>
            <p:cNvSpPr>
              <a:spLocks noChangeShapeType="1"/>
            </p:cNvSpPr>
            <p:nvPr/>
          </p:nvSpPr>
          <p:spPr bwMode="auto">
            <a:xfrm>
              <a:off x="5275263" y="2014538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3" name="Line 349"/>
            <p:cNvSpPr>
              <a:spLocks noChangeShapeType="1"/>
            </p:cNvSpPr>
            <p:nvPr/>
          </p:nvSpPr>
          <p:spPr bwMode="auto">
            <a:xfrm>
              <a:off x="5318126" y="20145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4" name="Line 350"/>
            <p:cNvSpPr>
              <a:spLocks noChangeShapeType="1"/>
            </p:cNvSpPr>
            <p:nvPr/>
          </p:nvSpPr>
          <p:spPr bwMode="auto">
            <a:xfrm>
              <a:off x="5362576" y="20145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5" name="Line 351"/>
            <p:cNvSpPr>
              <a:spLocks noChangeShapeType="1"/>
            </p:cNvSpPr>
            <p:nvPr/>
          </p:nvSpPr>
          <p:spPr bwMode="auto">
            <a:xfrm>
              <a:off x="5407026" y="20145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6" name="Line 352"/>
            <p:cNvSpPr>
              <a:spLocks noChangeShapeType="1"/>
            </p:cNvSpPr>
            <p:nvPr/>
          </p:nvSpPr>
          <p:spPr bwMode="auto">
            <a:xfrm>
              <a:off x="5451476" y="20145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" name="Line 353"/>
            <p:cNvSpPr>
              <a:spLocks noChangeShapeType="1"/>
            </p:cNvSpPr>
            <p:nvPr/>
          </p:nvSpPr>
          <p:spPr bwMode="auto">
            <a:xfrm>
              <a:off x="5495926" y="201453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" name="Line 354"/>
            <p:cNvSpPr>
              <a:spLocks noChangeShapeType="1"/>
            </p:cNvSpPr>
            <p:nvPr/>
          </p:nvSpPr>
          <p:spPr bwMode="auto">
            <a:xfrm>
              <a:off x="5584826" y="20145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" name="Line 355"/>
            <p:cNvSpPr>
              <a:spLocks noChangeShapeType="1"/>
            </p:cNvSpPr>
            <p:nvPr/>
          </p:nvSpPr>
          <p:spPr bwMode="auto">
            <a:xfrm>
              <a:off x="5629276" y="20145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Line 356"/>
            <p:cNvSpPr>
              <a:spLocks noChangeShapeType="1"/>
            </p:cNvSpPr>
            <p:nvPr/>
          </p:nvSpPr>
          <p:spPr bwMode="auto">
            <a:xfrm>
              <a:off x="5673726" y="20145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" name="Line 358"/>
            <p:cNvSpPr>
              <a:spLocks noChangeShapeType="1"/>
            </p:cNvSpPr>
            <p:nvPr/>
          </p:nvSpPr>
          <p:spPr bwMode="auto">
            <a:xfrm>
              <a:off x="5718175" y="2014538"/>
              <a:ext cx="873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" name="Line 359"/>
            <p:cNvSpPr>
              <a:spLocks noChangeShapeType="1"/>
            </p:cNvSpPr>
            <p:nvPr/>
          </p:nvSpPr>
          <p:spPr bwMode="auto">
            <a:xfrm>
              <a:off x="5805488" y="2014538"/>
              <a:ext cx="0" cy="285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3" name="Line 360"/>
            <p:cNvSpPr>
              <a:spLocks noChangeShapeType="1"/>
            </p:cNvSpPr>
            <p:nvPr/>
          </p:nvSpPr>
          <p:spPr bwMode="auto">
            <a:xfrm>
              <a:off x="5805488" y="20431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4" name="Line 361"/>
            <p:cNvSpPr>
              <a:spLocks noChangeShapeType="1"/>
            </p:cNvSpPr>
            <p:nvPr/>
          </p:nvSpPr>
          <p:spPr bwMode="auto">
            <a:xfrm>
              <a:off x="5849938" y="204311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5" name="Line 362"/>
            <p:cNvSpPr>
              <a:spLocks noChangeShapeType="1"/>
            </p:cNvSpPr>
            <p:nvPr/>
          </p:nvSpPr>
          <p:spPr bwMode="auto">
            <a:xfrm>
              <a:off x="5895975" y="2043113"/>
              <a:ext cx="0" cy="301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6" name="Line 363"/>
            <p:cNvSpPr>
              <a:spLocks noChangeShapeType="1"/>
            </p:cNvSpPr>
            <p:nvPr/>
          </p:nvSpPr>
          <p:spPr bwMode="auto">
            <a:xfrm>
              <a:off x="5895975" y="20732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7" name="Line 364"/>
            <p:cNvSpPr>
              <a:spLocks noChangeShapeType="1"/>
            </p:cNvSpPr>
            <p:nvPr/>
          </p:nvSpPr>
          <p:spPr bwMode="auto">
            <a:xfrm>
              <a:off x="5940425" y="2073275"/>
              <a:ext cx="0" cy="301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365"/>
            <p:cNvSpPr>
              <a:spLocks noChangeShapeType="1"/>
            </p:cNvSpPr>
            <p:nvPr/>
          </p:nvSpPr>
          <p:spPr bwMode="auto">
            <a:xfrm>
              <a:off x="5940425" y="2103438"/>
              <a:ext cx="1317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366"/>
            <p:cNvSpPr>
              <a:spLocks noChangeShapeType="1"/>
            </p:cNvSpPr>
            <p:nvPr/>
          </p:nvSpPr>
          <p:spPr bwMode="auto">
            <a:xfrm>
              <a:off x="6072188" y="21034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0" name="Line 367"/>
            <p:cNvSpPr>
              <a:spLocks noChangeShapeType="1"/>
            </p:cNvSpPr>
            <p:nvPr/>
          </p:nvSpPr>
          <p:spPr bwMode="auto">
            <a:xfrm>
              <a:off x="6116638" y="21034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1" name="Line 368"/>
            <p:cNvSpPr>
              <a:spLocks noChangeShapeType="1"/>
            </p:cNvSpPr>
            <p:nvPr/>
          </p:nvSpPr>
          <p:spPr bwMode="auto">
            <a:xfrm>
              <a:off x="6161088" y="2103438"/>
              <a:ext cx="0" cy="333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2" name="Line 369"/>
            <p:cNvSpPr>
              <a:spLocks noChangeShapeType="1"/>
            </p:cNvSpPr>
            <p:nvPr/>
          </p:nvSpPr>
          <p:spPr bwMode="auto">
            <a:xfrm>
              <a:off x="6161088" y="2136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3" name="Line 370"/>
            <p:cNvSpPr>
              <a:spLocks noChangeShapeType="1"/>
            </p:cNvSpPr>
            <p:nvPr/>
          </p:nvSpPr>
          <p:spPr bwMode="auto">
            <a:xfrm>
              <a:off x="6205538" y="2136775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4" name="Line 371"/>
            <p:cNvSpPr>
              <a:spLocks noChangeShapeType="1"/>
            </p:cNvSpPr>
            <p:nvPr/>
          </p:nvSpPr>
          <p:spPr bwMode="auto">
            <a:xfrm>
              <a:off x="6338888" y="2136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5" name="Line 372"/>
            <p:cNvSpPr>
              <a:spLocks noChangeShapeType="1"/>
            </p:cNvSpPr>
            <p:nvPr/>
          </p:nvSpPr>
          <p:spPr bwMode="auto">
            <a:xfrm>
              <a:off x="6383338" y="2136775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6" name="Line 373"/>
            <p:cNvSpPr>
              <a:spLocks noChangeShapeType="1"/>
            </p:cNvSpPr>
            <p:nvPr/>
          </p:nvSpPr>
          <p:spPr bwMode="auto">
            <a:xfrm>
              <a:off x="6426200" y="2136775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7" name="Line 374"/>
            <p:cNvSpPr>
              <a:spLocks noChangeShapeType="1"/>
            </p:cNvSpPr>
            <p:nvPr/>
          </p:nvSpPr>
          <p:spPr bwMode="auto">
            <a:xfrm>
              <a:off x="6472238" y="2136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8" name="Line 375"/>
            <p:cNvSpPr>
              <a:spLocks noChangeShapeType="1"/>
            </p:cNvSpPr>
            <p:nvPr/>
          </p:nvSpPr>
          <p:spPr bwMode="auto">
            <a:xfrm>
              <a:off x="6516688" y="2136775"/>
              <a:ext cx="1317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9" name="Line 376"/>
            <p:cNvSpPr>
              <a:spLocks noChangeShapeType="1"/>
            </p:cNvSpPr>
            <p:nvPr/>
          </p:nvSpPr>
          <p:spPr bwMode="auto">
            <a:xfrm>
              <a:off x="6648450" y="2136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0" name="Line 377"/>
            <p:cNvSpPr>
              <a:spLocks noChangeShapeType="1"/>
            </p:cNvSpPr>
            <p:nvPr/>
          </p:nvSpPr>
          <p:spPr bwMode="auto">
            <a:xfrm>
              <a:off x="6692900" y="2136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1" name="Line 378"/>
            <p:cNvSpPr>
              <a:spLocks noChangeShapeType="1"/>
            </p:cNvSpPr>
            <p:nvPr/>
          </p:nvSpPr>
          <p:spPr bwMode="auto">
            <a:xfrm>
              <a:off x="6737350" y="21367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2" name="Line 379"/>
            <p:cNvSpPr>
              <a:spLocks noChangeShapeType="1"/>
            </p:cNvSpPr>
            <p:nvPr/>
          </p:nvSpPr>
          <p:spPr bwMode="auto">
            <a:xfrm>
              <a:off x="6781800" y="2136775"/>
              <a:ext cx="0" cy="412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3" name="Line 380"/>
            <p:cNvSpPr>
              <a:spLocks noChangeShapeType="1"/>
            </p:cNvSpPr>
            <p:nvPr/>
          </p:nvSpPr>
          <p:spPr bwMode="auto">
            <a:xfrm>
              <a:off x="6781800" y="217805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4" name="Line 381"/>
            <p:cNvSpPr>
              <a:spLocks noChangeShapeType="1"/>
            </p:cNvSpPr>
            <p:nvPr/>
          </p:nvSpPr>
          <p:spPr bwMode="auto">
            <a:xfrm>
              <a:off x="6827838" y="2178050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5" name="Line 382"/>
            <p:cNvSpPr>
              <a:spLocks noChangeShapeType="1"/>
            </p:cNvSpPr>
            <p:nvPr/>
          </p:nvSpPr>
          <p:spPr bwMode="auto">
            <a:xfrm>
              <a:off x="6870700" y="21780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6" name="Line 383"/>
            <p:cNvSpPr>
              <a:spLocks noChangeShapeType="1"/>
            </p:cNvSpPr>
            <p:nvPr/>
          </p:nvSpPr>
          <p:spPr bwMode="auto">
            <a:xfrm>
              <a:off x="6915150" y="21780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7" name="Line 384"/>
            <p:cNvSpPr>
              <a:spLocks noChangeShapeType="1"/>
            </p:cNvSpPr>
            <p:nvPr/>
          </p:nvSpPr>
          <p:spPr bwMode="auto">
            <a:xfrm>
              <a:off x="6959600" y="2178050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8" name="Line 385"/>
            <p:cNvSpPr>
              <a:spLocks noChangeShapeType="1"/>
            </p:cNvSpPr>
            <p:nvPr/>
          </p:nvSpPr>
          <p:spPr bwMode="auto">
            <a:xfrm>
              <a:off x="7048500" y="21780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9" name="Line 386"/>
            <p:cNvSpPr>
              <a:spLocks noChangeShapeType="1"/>
            </p:cNvSpPr>
            <p:nvPr/>
          </p:nvSpPr>
          <p:spPr bwMode="auto">
            <a:xfrm>
              <a:off x="7092950" y="2178050"/>
              <a:ext cx="0" cy="508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0" name="Line 387"/>
            <p:cNvSpPr>
              <a:spLocks noChangeShapeType="1"/>
            </p:cNvSpPr>
            <p:nvPr/>
          </p:nvSpPr>
          <p:spPr bwMode="auto">
            <a:xfrm>
              <a:off x="7092950" y="2228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1" name="Line 388"/>
            <p:cNvSpPr>
              <a:spLocks noChangeShapeType="1"/>
            </p:cNvSpPr>
            <p:nvPr/>
          </p:nvSpPr>
          <p:spPr bwMode="auto">
            <a:xfrm>
              <a:off x="7137400" y="2228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2" name="Line 389"/>
            <p:cNvSpPr>
              <a:spLocks noChangeShapeType="1"/>
            </p:cNvSpPr>
            <p:nvPr/>
          </p:nvSpPr>
          <p:spPr bwMode="auto">
            <a:xfrm>
              <a:off x="7181850" y="2228850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3" name="Line 390"/>
            <p:cNvSpPr>
              <a:spLocks noChangeShapeType="1"/>
            </p:cNvSpPr>
            <p:nvPr/>
          </p:nvSpPr>
          <p:spPr bwMode="auto">
            <a:xfrm>
              <a:off x="7270750" y="2228850"/>
              <a:ext cx="873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4" name="Line 391"/>
            <p:cNvSpPr>
              <a:spLocks noChangeShapeType="1"/>
            </p:cNvSpPr>
            <p:nvPr/>
          </p:nvSpPr>
          <p:spPr bwMode="auto">
            <a:xfrm>
              <a:off x="7358063" y="2228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5" name="Line 392"/>
            <p:cNvSpPr>
              <a:spLocks noChangeShapeType="1"/>
            </p:cNvSpPr>
            <p:nvPr/>
          </p:nvSpPr>
          <p:spPr bwMode="auto">
            <a:xfrm>
              <a:off x="7402513" y="2228850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6" name="Line 393"/>
            <p:cNvSpPr>
              <a:spLocks noChangeShapeType="1"/>
            </p:cNvSpPr>
            <p:nvPr/>
          </p:nvSpPr>
          <p:spPr bwMode="auto">
            <a:xfrm>
              <a:off x="7448550" y="2228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7" name="Line 394"/>
            <p:cNvSpPr>
              <a:spLocks noChangeShapeType="1"/>
            </p:cNvSpPr>
            <p:nvPr/>
          </p:nvSpPr>
          <p:spPr bwMode="auto">
            <a:xfrm>
              <a:off x="7493000" y="2228850"/>
              <a:ext cx="873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8" name="Line 395"/>
            <p:cNvSpPr>
              <a:spLocks noChangeShapeType="1"/>
            </p:cNvSpPr>
            <p:nvPr/>
          </p:nvSpPr>
          <p:spPr bwMode="auto">
            <a:xfrm>
              <a:off x="7580313" y="2228850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9" name="Line 396"/>
            <p:cNvSpPr>
              <a:spLocks noChangeShapeType="1"/>
            </p:cNvSpPr>
            <p:nvPr/>
          </p:nvSpPr>
          <p:spPr bwMode="auto">
            <a:xfrm>
              <a:off x="7669213" y="2228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0" name="Line 397"/>
            <p:cNvSpPr>
              <a:spLocks noChangeShapeType="1"/>
            </p:cNvSpPr>
            <p:nvPr/>
          </p:nvSpPr>
          <p:spPr bwMode="auto">
            <a:xfrm>
              <a:off x="7713663" y="2228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1" name="Line 398"/>
            <p:cNvSpPr>
              <a:spLocks noChangeShapeType="1"/>
            </p:cNvSpPr>
            <p:nvPr/>
          </p:nvSpPr>
          <p:spPr bwMode="auto">
            <a:xfrm>
              <a:off x="7758113" y="2228850"/>
              <a:ext cx="1333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2" name="Line 399"/>
            <p:cNvSpPr>
              <a:spLocks noChangeShapeType="1"/>
            </p:cNvSpPr>
            <p:nvPr/>
          </p:nvSpPr>
          <p:spPr bwMode="auto">
            <a:xfrm>
              <a:off x="7891463" y="2228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3" name="Line 400"/>
            <p:cNvSpPr>
              <a:spLocks noChangeShapeType="1"/>
            </p:cNvSpPr>
            <p:nvPr/>
          </p:nvSpPr>
          <p:spPr bwMode="auto">
            <a:xfrm>
              <a:off x="7935913" y="2228850"/>
              <a:ext cx="428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4" name="Freeform 401"/>
            <p:cNvSpPr>
              <a:spLocks noEditPoints="1"/>
            </p:cNvSpPr>
            <p:nvPr/>
          </p:nvSpPr>
          <p:spPr bwMode="auto">
            <a:xfrm>
              <a:off x="2646363" y="1603375"/>
              <a:ext cx="5322888" cy="3471863"/>
            </a:xfrm>
            <a:custGeom>
              <a:avLst/>
              <a:gdLst>
                <a:gd name="T0" fmla="*/ 0 w 3353"/>
                <a:gd name="T1" fmla="*/ 2187 h 2187"/>
                <a:gd name="T2" fmla="*/ 0 w 3353"/>
                <a:gd name="T3" fmla="*/ 0 h 2187"/>
                <a:gd name="T4" fmla="*/ 3353 w 3353"/>
                <a:gd name="T5" fmla="*/ 2187 h 2187"/>
                <a:gd name="T6" fmla="*/ 0 w 3353"/>
                <a:gd name="T7" fmla="*/ 2187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3" h="2187">
                  <a:moveTo>
                    <a:pt x="0" y="2187"/>
                  </a:moveTo>
                  <a:lnTo>
                    <a:pt x="0" y="0"/>
                  </a:lnTo>
                  <a:moveTo>
                    <a:pt x="3353" y="2187"/>
                  </a:moveTo>
                  <a:lnTo>
                    <a:pt x="0" y="2187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5" name="Line 402"/>
            <p:cNvSpPr>
              <a:spLocks noChangeShapeType="1"/>
            </p:cNvSpPr>
            <p:nvPr/>
          </p:nvSpPr>
          <p:spPr bwMode="auto">
            <a:xfrm>
              <a:off x="2646363" y="507523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6" name="Rectangle 403"/>
            <p:cNvSpPr>
              <a:spLocks noChangeArrowheads="1"/>
            </p:cNvSpPr>
            <p:nvPr/>
          </p:nvSpPr>
          <p:spPr bwMode="auto">
            <a:xfrm>
              <a:off x="2579688" y="5219700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67" name="Line 404"/>
            <p:cNvSpPr>
              <a:spLocks noChangeShapeType="1"/>
            </p:cNvSpPr>
            <p:nvPr/>
          </p:nvSpPr>
          <p:spPr bwMode="auto">
            <a:xfrm>
              <a:off x="3533775" y="507523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8" name="Rectangle 405"/>
            <p:cNvSpPr>
              <a:spLocks noChangeArrowheads="1"/>
            </p:cNvSpPr>
            <p:nvPr/>
          </p:nvSpPr>
          <p:spPr bwMode="auto">
            <a:xfrm>
              <a:off x="3408363" y="52197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69" name="Line 406"/>
            <p:cNvSpPr>
              <a:spLocks noChangeShapeType="1"/>
            </p:cNvSpPr>
            <p:nvPr/>
          </p:nvSpPr>
          <p:spPr bwMode="auto">
            <a:xfrm>
              <a:off x="4421188" y="507523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0" name="Rectangle 407"/>
            <p:cNvSpPr>
              <a:spLocks noChangeArrowheads="1"/>
            </p:cNvSpPr>
            <p:nvPr/>
          </p:nvSpPr>
          <p:spPr bwMode="auto">
            <a:xfrm>
              <a:off x="4295775" y="52197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71" name="Line 408"/>
            <p:cNvSpPr>
              <a:spLocks noChangeShapeType="1"/>
            </p:cNvSpPr>
            <p:nvPr/>
          </p:nvSpPr>
          <p:spPr bwMode="auto">
            <a:xfrm>
              <a:off x="5308600" y="507523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2" name="Rectangle 409"/>
            <p:cNvSpPr>
              <a:spLocks noChangeArrowheads="1"/>
            </p:cNvSpPr>
            <p:nvPr/>
          </p:nvSpPr>
          <p:spPr bwMode="auto">
            <a:xfrm>
              <a:off x="5183188" y="52197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73" name="Line 410"/>
            <p:cNvSpPr>
              <a:spLocks noChangeShapeType="1"/>
            </p:cNvSpPr>
            <p:nvPr/>
          </p:nvSpPr>
          <p:spPr bwMode="auto">
            <a:xfrm>
              <a:off x="6196013" y="507523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4" name="Rectangle 411"/>
            <p:cNvSpPr>
              <a:spLocks noChangeArrowheads="1"/>
            </p:cNvSpPr>
            <p:nvPr/>
          </p:nvSpPr>
          <p:spPr bwMode="auto">
            <a:xfrm>
              <a:off x="6070600" y="52197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75" name="Line 412"/>
            <p:cNvSpPr>
              <a:spLocks noChangeShapeType="1"/>
            </p:cNvSpPr>
            <p:nvPr/>
          </p:nvSpPr>
          <p:spPr bwMode="auto">
            <a:xfrm>
              <a:off x="7081838" y="507523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6" name="Rectangle 413"/>
            <p:cNvSpPr>
              <a:spLocks noChangeArrowheads="1"/>
            </p:cNvSpPr>
            <p:nvPr/>
          </p:nvSpPr>
          <p:spPr bwMode="auto">
            <a:xfrm>
              <a:off x="6880225" y="52197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77" name="Line 414"/>
            <p:cNvSpPr>
              <a:spLocks noChangeShapeType="1"/>
            </p:cNvSpPr>
            <p:nvPr/>
          </p:nvSpPr>
          <p:spPr bwMode="auto">
            <a:xfrm>
              <a:off x="7969250" y="5075238"/>
              <a:ext cx="0" cy="1158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8" name="Rectangle 415"/>
            <p:cNvSpPr>
              <a:spLocks noChangeArrowheads="1"/>
            </p:cNvSpPr>
            <p:nvPr/>
          </p:nvSpPr>
          <p:spPr bwMode="auto">
            <a:xfrm>
              <a:off x="7767638" y="52197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sp>
        <p:nvSpPr>
          <p:cNvPr id="419" name="Oval 1276"/>
          <p:cNvSpPr>
            <a:spLocks noChangeArrowheads="1"/>
          </p:cNvSpPr>
          <p:nvPr/>
        </p:nvSpPr>
        <p:spPr bwMode="auto">
          <a:xfrm>
            <a:off x="5399856" y="3754810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82.3 %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</a:t>
            </a:r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75.6 %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" name="Text Box 21"/>
          <p:cNvSpPr txBox="1">
            <a:spLocks noChangeArrowheads="1"/>
          </p:cNvSpPr>
          <p:nvPr/>
        </p:nvSpPr>
        <p:spPr bwMode="auto">
          <a:xfrm>
            <a:off x="319485" y="5949280"/>
            <a:ext cx="864500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in the TE group was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different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amongst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patients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HR-negative or –positive.</a:t>
            </a:r>
            <a:endParaRPr lang="ja-JP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0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Oval 1276"/>
          <p:cNvSpPr>
            <a:spLocks noChangeArrowheads="1"/>
          </p:cNvSpPr>
          <p:nvPr/>
        </p:nvSpPr>
        <p:spPr bwMode="auto">
          <a:xfrm>
            <a:off x="791344" y="4005064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89.6%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88.9%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6" name="Oval 1276"/>
          <p:cNvSpPr>
            <a:spLocks noChangeArrowheads="1"/>
          </p:cNvSpPr>
          <p:nvPr/>
        </p:nvSpPr>
        <p:spPr bwMode="auto">
          <a:xfrm>
            <a:off x="5327848" y="4010000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65.7%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57.1%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6705600" cy="7016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Relapse-free </a:t>
            </a:r>
            <a:r>
              <a:rPr lang="en-US" altLang="ja-JP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Node-negative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Text Box 241"/>
          <p:cNvSpPr txBox="1">
            <a:spLocks noChangeArrowheads="1"/>
          </p:cNvSpPr>
          <p:nvPr/>
        </p:nvSpPr>
        <p:spPr bwMode="auto">
          <a:xfrm>
            <a:off x="76200" y="2692152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smtClean="0"/>
              <a:t>Probability</a:t>
            </a:r>
            <a:endParaRPr lang="en-US" altLang="ja-JP" sz="1400" dirty="0"/>
          </a:p>
        </p:txBody>
      </p:sp>
      <p:sp>
        <p:nvSpPr>
          <p:cNvPr id="14341" name="Text Box 242"/>
          <p:cNvSpPr txBox="1">
            <a:spLocks noChangeArrowheads="1"/>
          </p:cNvSpPr>
          <p:nvPr/>
        </p:nvSpPr>
        <p:spPr bwMode="auto">
          <a:xfrm>
            <a:off x="3491880" y="5212432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14342" name="Text Box 243"/>
          <p:cNvSpPr txBox="1">
            <a:spLocks noChangeArrowheads="1"/>
          </p:cNvSpPr>
          <p:nvPr/>
        </p:nvSpPr>
        <p:spPr bwMode="auto">
          <a:xfrm>
            <a:off x="1535832" y="520404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p=0.6830</a:t>
            </a:r>
            <a:endParaRPr lang="en-US" altLang="ja-JP" dirty="0"/>
          </a:p>
        </p:txBody>
      </p:sp>
      <p:sp>
        <p:nvSpPr>
          <p:cNvPr id="14344" name="Text Box 249"/>
          <p:cNvSpPr txBox="1">
            <a:spLocks noChangeArrowheads="1"/>
          </p:cNvSpPr>
          <p:nvPr/>
        </p:nvSpPr>
        <p:spPr bwMode="auto">
          <a:xfrm>
            <a:off x="5486400" y="1219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Node-positive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6" name="Text Box 471"/>
          <p:cNvSpPr txBox="1">
            <a:spLocks noChangeArrowheads="1"/>
          </p:cNvSpPr>
          <p:nvPr/>
        </p:nvSpPr>
        <p:spPr bwMode="auto">
          <a:xfrm>
            <a:off x="4495800" y="2677162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smtClean="0"/>
              <a:t>Probability</a:t>
            </a:r>
            <a:endParaRPr lang="en-US" altLang="ja-JP" sz="1400" dirty="0"/>
          </a:p>
        </p:txBody>
      </p:sp>
      <p:sp>
        <p:nvSpPr>
          <p:cNvPr id="14347" name="Text Box 472"/>
          <p:cNvSpPr txBox="1">
            <a:spLocks noChangeArrowheads="1"/>
          </p:cNvSpPr>
          <p:nvPr/>
        </p:nvSpPr>
        <p:spPr bwMode="auto">
          <a:xfrm>
            <a:off x="8122096" y="528444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grpSp>
        <p:nvGrpSpPr>
          <p:cNvPr id="426" name="Group 7"/>
          <p:cNvGrpSpPr>
            <a:grpSpLocks/>
          </p:cNvGrpSpPr>
          <p:nvPr/>
        </p:nvGrpSpPr>
        <p:grpSpPr bwMode="auto">
          <a:xfrm>
            <a:off x="1524000" y="1935163"/>
            <a:ext cx="2209800" cy="758825"/>
            <a:chOff x="1200" y="1275"/>
            <a:chExt cx="1392" cy="478"/>
          </a:xfrm>
        </p:grpSpPr>
        <p:sp>
          <p:nvSpPr>
            <p:cNvPr id="427" name="Line 8"/>
            <p:cNvSpPr>
              <a:spLocks noChangeShapeType="1"/>
            </p:cNvSpPr>
            <p:nvPr/>
          </p:nvSpPr>
          <p:spPr bwMode="auto">
            <a:xfrm>
              <a:off x="1200" y="1426"/>
              <a:ext cx="381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8" name="Line 9"/>
            <p:cNvSpPr>
              <a:spLocks noChangeShapeType="1"/>
            </p:cNvSpPr>
            <p:nvPr/>
          </p:nvSpPr>
          <p:spPr bwMode="auto">
            <a:xfrm>
              <a:off x="1200" y="1642"/>
              <a:ext cx="3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9" name="Text Box 10"/>
            <p:cNvSpPr txBox="1">
              <a:spLocks noChangeArrowheads="1"/>
            </p:cNvSpPr>
            <p:nvPr/>
          </p:nvSpPr>
          <p:spPr bwMode="auto">
            <a:xfrm>
              <a:off x="1562" y="1275"/>
              <a:ext cx="9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n=124</a:t>
              </a:r>
              <a:endParaRPr lang="en-US" altLang="ja-JP" sz="2000" dirty="0"/>
            </a:p>
          </p:txBody>
        </p:sp>
        <p:sp>
          <p:nvSpPr>
            <p:cNvPr id="430" name="Text Box 11"/>
            <p:cNvSpPr txBox="1">
              <a:spLocks noChangeArrowheads="1"/>
            </p:cNvSpPr>
            <p:nvPr/>
          </p:nvSpPr>
          <p:spPr bwMode="auto">
            <a:xfrm>
              <a:off x="1571" y="1503"/>
              <a:ext cx="10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n=300</a:t>
              </a:r>
              <a:endParaRPr lang="en-US" altLang="ja-JP" sz="2000" dirty="0"/>
            </a:p>
          </p:txBody>
        </p:sp>
      </p:grpSp>
      <p:grpSp>
        <p:nvGrpSpPr>
          <p:cNvPr id="431" name="Group 13"/>
          <p:cNvGrpSpPr>
            <a:grpSpLocks/>
          </p:cNvGrpSpPr>
          <p:nvPr/>
        </p:nvGrpSpPr>
        <p:grpSpPr bwMode="auto">
          <a:xfrm>
            <a:off x="6096000" y="1828800"/>
            <a:ext cx="2362200" cy="792163"/>
            <a:chOff x="2544" y="759"/>
            <a:chExt cx="1488" cy="499"/>
          </a:xfrm>
        </p:grpSpPr>
        <p:sp>
          <p:nvSpPr>
            <p:cNvPr id="432" name="Line 14"/>
            <p:cNvSpPr>
              <a:spLocks noChangeShapeType="1"/>
            </p:cNvSpPr>
            <p:nvPr/>
          </p:nvSpPr>
          <p:spPr bwMode="auto">
            <a:xfrm>
              <a:off x="2544" y="912"/>
              <a:ext cx="336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3" name="Line 15"/>
            <p:cNvSpPr>
              <a:spLocks noChangeShapeType="1"/>
            </p:cNvSpPr>
            <p:nvPr/>
          </p:nvSpPr>
          <p:spPr bwMode="auto">
            <a:xfrm>
              <a:off x="2544" y="1152"/>
              <a:ext cx="33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4" name="Text Box 16"/>
            <p:cNvSpPr txBox="1">
              <a:spLocks noChangeArrowheads="1"/>
            </p:cNvSpPr>
            <p:nvPr/>
          </p:nvSpPr>
          <p:spPr bwMode="auto">
            <a:xfrm>
              <a:off x="2850" y="759"/>
              <a:ext cx="1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n=73</a:t>
              </a:r>
              <a:endParaRPr lang="en-US" altLang="ja-JP" sz="2000" dirty="0"/>
            </a:p>
          </p:txBody>
        </p:sp>
        <p:sp>
          <p:nvSpPr>
            <p:cNvPr id="435" name="Text Box 17"/>
            <p:cNvSpPr txBox="1">
              <a:spLocks noChangeArrowheads="1"/>
            </p:cNvSpPr>
            <p:nvPr/>
          </p:nvSpPr>
          <p:spPr bwMode="auto">
            <a:xfrm>
              <a:off x="2850" y="1008"/>
              <a:ext cx="10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n=240</a:t>
              </a:r>
              <a:endParaRPr lang="en-US" altLang="ja-JP" sz="2000" dirty="0"/>
            </a:p>
          </p:txBody>
        </p:sp>
      </p:grpSp>
      <p:sp>
        <p:nvSpPr>
          <p:cNvPr id="14345" name="Text Box 470"/>
          <p:cNvSpPr txBox="1">
            <a:spLocks noChangeArrowheads="1"/>
          </p:cNvSpPr>
          <p:nvPr/>
        </p:nvSpPr>
        <p:spPr bwMode="auto">
          <a:xfrm>
            <a:off x="6248400" y="518905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p=0.4478</a:t>
            </a:r>
            <a:endParaRPr lang="en-US" altLang="ja-JP" dirty="0"/>
          </a:p>
        </p:txBody>
      </p:sp>
      <p:grpSp>
        <p:nvGrpSpPr>
          <p:cNvPr id="22" name="グループ化 21"/>
          <p:cNvGrpSpPr>
            <a:grpSpLocks noChangeAspect="1"/>
          </p:cNvGrpSpPr>
          <p:nvPr/>
        </p:nvGrpSpPr>
        <p:grpSpPr>
          <a:xfrm>
            <a:off x="127770" y="3212976"/>
            <a:ext cx="4228206" cy="2672430"/>
            <a:chOff x="1547664" y="1241722"/>
            <a:chExt cx="6436234" cy="4068010"/>
          </a:xfrm>
        </p:grpSpPr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H="1">
              <a:off x="2173288" y="4945063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785876" y="4850110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2173288" y="4583113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H="1">
              <a:off x="2173288" y="4222750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1691680" y="4129385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2173288" y="3862388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173288" y="3500438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1691680" y="3407072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>
              <a:off x="2173288" y="3140075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H="1">
              <a:off x="2173288" y="2779713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1691680" y="2686347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 flipH="1">
              <a:off x="2173288" y="2417763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H="1">
              <a:off x="2173288" y="2057400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1691680" y="1964035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H="1">
              <a:off x="2173288" y="1697038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H="1">
              <a:off x="2173288" y="1335088"/>
              <a:ext cx="119062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1547664" y="1241722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303463" y="13462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349500" y="1346200"/>
              <a:ext cx="190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349500" y="1358900"/>
              <a:ext cx="2301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579688" y="1358900"/>
              <a:ext cx="230187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809875" y="1371600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857500" y="1371600"/>
              <a:ext cx="19050" cy="111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857500" y="13827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03538" y="1382713"/>
              <a:ext cx="0" cy="238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03538" y="1406525"/>
              <a:ext cx="13811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3041650" y="1406525"/>
              <a:ext cx="0" cy="365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38"/>
            <p:cNvSpPr>
              <a:spLocks noChangeShapeType="1"/>
            </p:cNvSpPr>
            <p:nvPr/>
          </p:nvSpPr>
          <p:spPr bwMode="auto">
            <a:xfrm>
              <a:off x="3041650" y="14430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087688" y="1443038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087688" y="14684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33725" y="14684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79763" y="1468438"/>
              <a:ext cx="20637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79763" y="14811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3225800" y="14811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271838" y="148113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63913" y="14811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411538" y="1481138"/>
              <a:ext cx="1365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548063" y="1481138"/>
              <a:ext cx="138112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686175" y="14938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>
              <a:off x="3733800" y="14938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779838" y="1493838"/>
              <a:ext cx="1841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963988" y="1493838"/>
              <a:ext cx="190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963988" y="150653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4056063" y="150653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4148138" y="15065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Line 56"/>
            <p:cNvSpPr>
              <a:spLocks noChangeShapeType="1"/>
            </p:cNvSpPr>
            <p:nvPr/>
          </p:nvSpPr>
          <p:spPr bwMode="auto">
            <a:xfrm>
              <a:off x="4194175" y="15065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Line 57"/>
            <p:cNvSpPr>
              <a:spLocks noChangeShapeType="1"/>
            </p:cNvSpPr>
            <p:nvPr/>
          </p:nvSpPr>
          <p:spPr bwMode="auto">
            <a:xfrm>
              <a:off x="4240213" y="15065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Line 58"/>
            <p:cNvSpPr>
              <a:spLocks noChangeShapeType="1"/>
            </p:cNvSpPr>
            <p:nvPr/>
          </p:nvSpPr>
          <p:spPr bwMode="auto">
            <a:xfrm>
              <a:off x="4287838" y="1506538"/>
              <a:ext cx="1905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Line 59"/>
            <p:cNvSpPr>
              <a:spLocks noChangeShapeType="1"/>
            </p:cNvSpPr>
            <p:nvPr/>
          </p:nvSpPr>
          <p:spPr bwMode="auto">
            <a:xfrm>
              <a:off x="4287838" y="1519238"/>
              <a:ext cx="2301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Line 60"/>
            <p:cNvSpPr>
              <a:spLocks noChangeShapeType="1"/>
            </p:cNvSpPr>
            <p:nvPr/>
          </p:nvSpPr>
          <p:spPr bwMode="auto">
            <a:xfrm>
              <a:off x="4518025" y="1519238"/>
              <a:ext cx="2301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Line 61"/>
            <p:cNvSpPr>
              <a:spLocks noChangeShapeType="1"/>
            </p:cNvSpPr>
            <p:nvPr/>
          </p:nvSpPr>
          <p:spPr bwMode="auto">
            <a:xfrm>
              <a:off x="4748213" y="1519238"/>
              <a:ext cx="13811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Line 62"/>
            <p:cNvSpPr>
              <a:spLocks noChangeShapeType="1"/>
            </p:cNvSpPr>
            <p:nvPr/>
          </p:nvSpPr>
          <p:spPr bwMode="auto">
            <a:xfrm>
              <a:off x="4886325" y="1519238"/>
              <a:ext cx="13970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Line 63"/>
            <p:cNvSpPr>
              <a:spLocks noChangeShapeType="1"/>
            </p:cNvSpPr>
            <p:nvPr/>
          </p:nvSpPr>
          <p:spPr bwMode="auto">
            <a:xfrm>
              <a:off x="5026025" y="1531938"/>
              <a:ext cx="19050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Line 64"/>
            <p:cNvSpPr>
              <a:spLocks noChangeShapeType="1"/>
            </p:cNvSpPr>
            <p:nvPr/>
          </p:nvSpPr>
          <p:spPr bwMode="auto">
            <a:xfrm>
              <a:off x="5026025" y="15462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Line 65"/>
            <p:cNvSpPr>
              <a:spLocks noChangeShapeType="1"/>
            </p:cNvSpPr>
            <p:nvPr/>
          </p:nvSpPr>
          <p:spPr bwMode="auto">
            <a:xfrm>
              <a:off x="5070475" y="1546225"/>
              <a:ext cx="20637" cy="1428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Line 66"/>
            <p:cNvSpPr>
              <a:spLocks noChangeShapeType="1"/>
            </p:cNvSpPr>
            <p:nvPr/>
          </p:nvSpPr>
          <p:spPr bwMode="auto">
            <a:xfrm>
              <a:off x="5070475" y="15605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Line 67"/>
            <p:cNvSpPr>
              <a:spLocks noChangeShapeType="1"/>
            </p:cNvSpPr>
            <p:nvPr/>
          </p:nvSpPr>
          <p:spPr bwMode="auto">
            <a:xfrm>
              <a:off x="5116513" y="1560513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Line 68"/>
            <p:cNvSpPr>
              <a:spLocks noChangeShapeType="1"/>
            </p:cNvSpPr>
            <p:nvPr/>
          </p:nvSpPr>
          <p:spPr bwMode="auto">
            <a:xfrm>
              <a:off x="5164138" y="1560513"/>
              <a:ext cx="46037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Line 69"/>
            <p:cNvSpPr>
              <a:spLocks noChangeShapeType="1"/>
            </p:cNvSpPr>
            <p:nvPr/>
          </p:nvSpPr>
          <p:spPr bwMode="auto">
            <a:xfrm>
              <a:off x="5210175" y="1573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Line 70"/>
            <p:cNvSpPr>
              <a:spLocks noChangeShapeType="1"/>
            </p:cNvSpPr>
            <p:nvPr/>
          </p:nvSpPr>
          <p:spPr bwMode="auto">
            <a:xfrm>
              <a:off x="5256213" y="15732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Line 71"/>
            <p:cNvSpPr>
              <a:spLocks noChangeShapeType="1"/>
            </p:cNvSpPr>
            <p:nvPr/>
          </p:nvSpPr>
          <p:spPr bwMode="auto">
            <a:xfrm>
              <a:off x="5300663" y="1573213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Line 72"/>
            <p:cNvSpPr>
              <a:spLocks noChangeShapeType="1"/>
            </p:cNvSpPr>
            <p:nvPr/>
          </p:nvSpPr>
          <p:spPr bwMode="auto">
            <a:xfrm>
              <a:off x="5348288" y="1573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73"/>
            <p:cNvSpPr>
              <a:spLocks noChangeShapeType="1"/>
            </p:cNvSpPr>
            <p:nvPr/>
          </p:nvSpPr>
          <p:spPr bwMode="auto">
            <a:xfrm>
              <a:off x="5394325" y="1573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Line 74"/>
            <p:cNvSpPr>
              <a:spLocks noChangeShapeType="1"/>
            </p:cNvSpPr>
            <p:nvPr/>
          </p:nvSpPr>
          <p:spPr bwMode="auto">
            <a:xfrm>
              <a:off x="5440363" y="1573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75"/>
            <p:cNvSpPr>
              <a:spLocks noChangeShapeType="1"/>
            </p:cNvSpPr>
            <p:nvPr/>
          </p:nvSpPr>
          <p:spPr bwMode="auto">
            <a:xfrm>
              <a:off x="5486400" y="1573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Line 76"/>
            <p:cNvSpPr>
              <a:spLocks noChangeShapeType="1"/>
            </p:cNvSpPr>
            <p:nvPr/>
          </p:nvSpPr>
          <p:spPr bwMode="auto">
            <a:xfrm>
              <a:off x="5532438" y="1573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Line 77"/>
            <p:cNvSpPr>
              <a:spLocks noChangeShapeType="1"/>
            </p:cNvSpPr>
            <p:nvPr/>
          </p:nvSpPr>
          <p:spPr bwMode="auto">
            <a:xfrm>
              <a:off x="5578475" y="1573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Line 78"/>
            <p:cNvSpPr>
              <a:spLocks noChangeShapeType="1"/>
            </p:cNvSpPr>
            <p:nvPr/>
          </p:nvSpPr>
          <p:spPr bwMode="auto">
            <a:xfrm>
              <a:off x="5624513" y="15732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Line 79"/>
            <p:cNvSpPr>
              <a:spLocks noChangeShapeType="1"/>
            </p:cNvSpPr>
            <p:nvPr/>
          </p:nvSpPr>
          <p:spPr bwMode="auto">
            <a:xfrm>
              <a:off x="5670550" y="1573213"/>
              <a:ext cx="20637" cy="1746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Line 80"/>
            <p:cNvSpPr>
              <a:spLocks noChangeShapeType="1"/>
            </p:cNvSpPr>
            <p:nvPr/>
          </p:nvSpPr>
          <p:spPr bwMode="auto">
            <a:xfrm>
              <a:off x="5670550" y="1590675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Line 81"/>
            <p:cNvSpPr>
              <a:spLocks noChangeShapeType="1"/>
            </p:cNvSpPr>
            <p:nvPr/>
          </p:nvSpPr>
          <p:spPr bwMode="auto">
            <a:xfrm>
              <a:off x="5718175" y="15906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Line 82"/>
            <p:cNvSpPr>
              <a:spLocks noChangeShapeType="1"/>
            </p:cNvSpPr>
            <p:nvPr/>
          </p:nvSpPr>
          <p:spPr bwMode="auto">
            <a:xfrm>
              <a:off x="5762625" y="159067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Line 83"/>
            <p:cNvSpPr>
              <a:spLocks noChangeShapeType="1"/>
            </p:cNvSpPr>
            <p:nvPr/>
          </p:nvSpPr>
          <p:spPr bwMode="auto">
            <a:xfrm>
              <a:off x="5808663" y="159067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Line 84"/>
            <p:cNvSpPr>
              <a:spLocks noChangeShapeType="1"/>
            </p:cNvSpPr>
            <p:nvPr/>
          </p:nvSpPr>
          <p:spPr bwMode="auto">
            <a:xfrm>
              <a:off x="5854700" y="1590675"/>
              <a:ext cx="20637" cy="1746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Line 85"/>
            <p:cNvSpPr>
              <a:spLocks noChangeShapeType="1"/>
            </p:cNvSpPr>
            <p:nvPr/>
          </p:nvSpPr>
          <p:spPr bwMode="auto">
            <a:xfrm>
              <a:off x="5854700" y="16081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Line 86"/>
            <p:cNvSpPr>
              <a:spLocks noChangeShapeType="1"/>
            </p:cNvSpPr>
            <p:nvPr/>
          </p:nvSpPr>
          <p:spPr bwMode="auto">
            <a:xfrm>
              <a:off x="5902325" y="16081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Line 87"/>
            <p:cNvSpPr>
              <a:spLocks noChangeShapeType="1"/>
            </p:cNvSpPr>
            <p:nvPr/>
          </p:nvSpPr>
          <p:spPr bwMode="auto">
            <a:xfrm>
              <a:off x="5948363" y="1608138"/>
              <a:ext cx="904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>
              <a:off x="6038850" y="1608138"/>
              <a:ext cx="936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Line 89"/>
            <p:cNvSpPr>
              <a:spLocks noChangeShapeType="1"/>
            </p:cNvSpPr>
            <p:nvPr/>
          </p:nvSpPr>
          <p:spPr bwMode="auto">
            <a:xfrm>
              <a:off x="6132513" y="16081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Line 90"/>
            <p:cNvSpPr>
              <a:spLocks noChangeShapeType="1"/>
            </p:cNvSpPr>
            <p:nvPr/>
          </p:nvSpPr>
          <p:spPr bwMode="auto">
            <a:xfrm>
              <a:off x="6178550" y="16081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Line 91"/>
            <p:cNvSpPr>
              <a:spLocks noChangeShapeType="1"/>
            </p:cNvSpPr>
            <p:nvPr/>
          </p:nvSpPr>
          <p:spPr bwMode="auto">
            <a:xfrm>
              <a:off x="6224588" y="16081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Line 92"/>
            <p:cNvSpPr>
              <a:spLocks noChangeShapeType="1"/>
            </p:cNvSpPr>
            <p:nvPr/>
          </p:nvSpPr>
          <p:spPr bwMode="auto">
            <a:xfrm>
              <a:off x="6270625" y="1608138"/>
              <a:ext cx="1905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Line 93"/>
            <p:cNvSpPr>
              <a:spLocks noChangeShapeType="1"/>
            </p:cNvSpPr>
            <p:nvPr/>
          </p:nvSpPr>
          <p:spPr bwMode="auto">
            <a:xfrm>
              <a:off x="6270625" y="162718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Line 94"/>
            <p:cNvSpPr>
              <a:spLocks noChangeShapeType="1"/>
            </p:cNvSpPr>
            <p:nvPr/>
          </p:nvSpPr>
          <p:spPr bwMode="auto">
            <a:xfrm>
              <a:off x="6362700" y="162718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Line 95"/>
            <p:cNvSpPr>
              <a:spLocks noChangeShapeType="1"/>
            </p:cNvSpPr>
            <p:nvPr/>
          </p:nvSpPr>
          <p:spPr bwMode="auto">
            <a:xfrm>
              <a:off x="6454775" y="16271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Line 96"/>
            <p:cNvSpPr>
              <a:spLocks noChangeShapeType="1"/>
            </p:cNvSpPr>
            <p:nvPr/>
          </p:nvSpPr>
          <p:spPr bwMode="auto">
            <a:xfrm>
              <a:off x="6500813" y="16271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Line 97"/>
            <p:cNvSpPr>
              <a:spLocks noChangeShapeType="1"/>
            </p:cNvSpPr>
            <p:nvPr/>
          </p:nvSpPr>
          <p:spPr bwMode="auto">
            <a:xfrm>
              <a:off x="6546850" y="16271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Line 98"/>
            <p:cNvSpPr>
              <a:spLocks noChangeShapeType="1"/>
            </p:cNvSpPr>
            <p:nvPr/>
          </p:nvSpPr>
          <p:spPr bwMode="auto">
            <a:xfrm>
              <a:off x="6592888" y="162718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Line 99"/>
            <p:cNvSpPr>
              <a:spLocks noChangeShapeType="1"/>
            </p:cNvSpPr>
            <p:nvPr/>
          </p:nvSpPr>
          <p:spPr bwMode="auto">
            <a:xfrm>
              <a:off x="6684963" y="16271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>
              <a:off x="6731000" y="1627188"/>
              <a:ext cx="0" cy="4603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Line 101"/>
            <p:cNvSpPr>
              <a:spLocks noChangeShapeType="1"/>
            </p:cNvSpPr>
            <p:nvPr/>
          </p:nvSpPr>
          <p:spPr bwMode="auto">
            <a:xfrm>
              <a:off x="6731000" y="1673225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Line 102"/>
            <p:cNvSpPr>
              <a:spLocks noChangeShapeType="1"/>
            </p:cNvSpPr>
            <p:nvPr/>
          </p:nvSpPr>
          <p:spPr bwMode="auto">
            <a:xfrm>
              <a:off x="6778625" y="1673225"/>
              <a:ext cx="0" cy="2381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Line 103"/>
            <p:cNvSpPr>
              <a:spLocks noChangeShapeType="1"/>
            </p:cNvSpPr>
            <p:nvPr/>
          </p:nvSpPr>
          <p:spPr bwMode="auto">
            <a:xfrm>
              <a:off x="6778625" y="16970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Line 104"/>
            <p:cNvSpPr>
              <a:spLocks noChangeShapeType="1"/>
            </p:cNvSpPr>
            <p:nvPr/>
          </p:nvSpPr>
          <p:spPr bwMode="auto">
            <a:xfrm>
              <a:off x="6824663" y="16970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Line 105"/>
            <p:cNvSpPr>
              <a:spLocks noChangeShapeType="1"/>
            </p:cNvSpPr>
            <p:nvPr/>
          </p:nvSpPr>
          <p:spPr bwMode="auto">
            <a:xfrm>
              <a:off x="6870700" y="16970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Line 106"/>
            <p:cNvSpPr>
              <a:spLocks noChangeShapeType="1"/>
            </p:cNvSpPr>
            <p:nvPr/>
          </p:nvSpPr>
          <p:spPr bwMode="auto">
            <a:xfrm>
              <a:off x="6915150" y="1697038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Line 107"/>
            <p:cNvSpPr>
              <a:spLocks noChangeShapeType="1"/>
            </p:cNvSpPr>
            <p:nvPr/>
          </p:nvSpPr>
          <p:spPr bwMode="auto">
            <a:xfrm>
              <a:off x="6915150" y="17224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Line 108"/>
            <p:cNvSpPr>
              <a:spLocks noChangeShapeType="1"/>
            </p:cNvSpPr>
            <p:nvPr/>
          </p:nvSpPr>
          <p:spPr bwMode="auto">
            <a:xfrm>
              <a:off x="6962775" y="17224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Line 109"/>
            <p:cNvSpPr>
              <a:spLocks noChangeShapeType="1"/>
            </p:cNvSpPr>
            <p:nvPr/>
          </p:nvSpPr>
          <p:spPr bwMode="auto">
            <a:xfrm>
              <a:off x="7008813" y="17224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Line 110"/>
            <p:cNvSpPr>
              <a:spLocks noChangeShapeType="1"/>
            </p:cNvSpPr>
            <p:nvPr/>
          </p:nvSpPr>
          <p:spPr bwMode="auto">
            <a:xfrm>
              <a:off x="7054850" y="1722438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Line 111"/>
            <p:cNvSpPr>
              <a:spLocks noChangeShapeType="1"/>
            </p:cNvSpPr>
            <p:nvPr/>
          </p:nvSpPr>
          <p:spPr bwMode="auto">
            <a:xfrm>
              <a:off x="7054850" y="174783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Line 112"/>
            <p:cNvSpPr>
              <a:spLocks noChangeShapeType="1"/>
            </p:cNvSpPr>
            <p:nvPr/>
          </p:nvSpPr>
          <p:spPr bwMode="auto">
            <a:xfrm>
              <a:off x="7146925" y="17478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Line 113"/>
            <p:cNvSpPr>
              <a:spLocks noChangeShapeType="1"/>
            </p:cNvSpPr>
            <p:nvPr/>
          </p:nvSpPr>
          <p:spPr bwMode="auto">
            <a:xfrm>
              <a:off x="7192963" y="17478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Line 114"/>
            <p:cNvSpPr>
              <a:spLocks noChangeShapeType="1"/>
            </p:cNvSpPr>
            <p:nvPr/>
          </p:nvSpPr>
          <p:spPr bwMode="auto">
            <a:xfrm>
              <a:off x="7239000" y="17478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Line 115"/>
            <p:cNvSpPr>
              <a:spLocks noChangeShapeType="1"/>
            </p:cNvSpPr>
            <p:nvPr/>
          </p:nvSpPr>
          <p:spPr bwMode="auto">
            <a:xfrm>
              <a:off x="7285038" y="17478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Line 116"/>
            <p:cNvSpPr>
              <a:spLocks noChangeShapeType="1"/>
            </p:cNvSpPr>
            <p:nvPr/>
          </p:nvSpPr>
          <p:spPr bwMode="auto">
            <a:xfrm>
              <a:off x="7332663" y="17478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Line 117"/>
            <p:cNvSpPr>
              <a:spLocks noChangeShapeType="1"/>
            </p:cNvSpPr>
            <p:nvPr/>
          </p:nvSpPr>
          <p:spPr bwMode="auto">
            <a:xfrm>
              <a:off x="7377113" y="174783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Line 118"/>
            <p:cNvSpPr>
              <a:spLocks noChangeShapeType="1"/>
            </p:cNvSpPr>
            <p:nvPr/>
          </p:nvSpPr>
          <p:spPr bwMode="auto">
            <a:xfrm>
              <a:off x="7469188" y="17478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Line 119"/>
            <p:cNvSpPr>
              <a:spLocks noChangeShapeType="1"/>
            </p:cNvSpPr>
            <p:nvPr/>
          </p:nvSpPr>
          <p:spPr bwMode="auto">
            <a:xfrm>
              <a:off x="7516813" y="17478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Line 120"/>
            <p:cNvSpPr>
              <a:spLocks noChangeShapeType="1"/>
            </p:cNvSpPr>
            <p:nvPr/>
          </p:nvSpPr>
          <p:spPr bwMode="auto">
            <a:xfrm>
              <a:off x="7562850" y="17478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Line 121"/>
            <p:cNvSpPr>
              <a:spLocks noChangeShapeType="1"/>
            </p:cNvSpPr>
            <p:nvPr/>
          </p:nvSpPr>
          <p:spPr bwMode="auto">
            <a:xfrm>
              <a:off x="7607300" y="1747838"/>
              <a:ext cx="936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Line 122"/>
            <p:cNvSpPr>
              <a:spLocks noChangeShapeType="1"/>
            </p:cNvSpPr>
            <p:nvPr/>
          </p:nvSpPr>
          <p:spPr bwMode="auto">
            <a:xfrm>
              <a:off x="7700963" y="17478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Line 123"/>
            <p:cNvSpPr>
              <a:spLocks noChangeShapeType="1"/>
            </p:cNvSpPr>
            <p:nvPr/>
          </p:nvSpPr>
          <p:spPr bwMode="auto">
            <a:xfrm>
              <a:off x="7747000" y="17478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Line 124"/>
            <p:cNvSpPr>
              <a:spLocks noChangeShapeType="1"/>
            </p:cNvSpPr>
            <p:nvPr/>
          </p:nvSpPr>
          <p:spPr bwMode="auto">
            <a:xfrm>
              <a:off x="7793038" y="17478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Line 125"/>
            <p:cNvSpPr>
              <a:spLocks noChangeShapeType="1"/>
            </p:cNvSpPr>
            <p:nvPr/>
          </p:nvSpPr>
          <p:spPr bwMode="auto">
            <a:xfrm>
              <a:off x="2303463" y="1346200"/>
              <a:ext cx="415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Line 126"/>
            <p:cNvSpPr>
              <a:spLocks noChangeShapeType="1"/>
            </p:cNvSpPr>
            <p:nvPr/>
          </p:nvSpPr>
          <p:spPr bwMode="auto">
            <a:xfrm>
              <a:off x="2719388" y="1346200"/>
              <a:ext cx="0" cy="3016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Line 127"/>
            <p:cNvSpPr>
              <a:spLocks noChangeShapeType="1"/>
            </p:cNvSpPr>
            <p:nvPr/>
          </p:nvSpPr>
          <p:spPr bwMode="auto">
            <a:xfrm>
              <a:off x="2719388" y="1376363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Line 128"/>
            <p:cNvSpPr>
              <a:spLocks noChangeShapeType="1"/>
            </p:cNvSpPr>
            <p:nvPr/>
          </p:nvSpPr>
          <p:spPr bwMode="auto">
            <a:xfrm>
              <a:off x="2809875" y="1376363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Line 129"/>
            <p:cNvSpPr>
              <a:spLocks noChangeShapeType="1"/>
            </p:cNvSpPr>
            <p:nvPr/>
          </p:nvSpPr>
          <p:spPr bwMode="auto">
            <a:xfrm>
              <a:off x="2949575" y="1376363"/>
              <a:ext cx="0" cy="285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Line 130"/>
            <p:cNvSpPr>
              <a:spLocks noChangeShapeType="1"/>
            </p:cNvSpPr>
            <p:nvPr/>
          </p:nvSpPr>
          <p:spPr bwMode="auto">
            <a:xfrm>
              <a:off x="2949575" y="14049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Line 131"/>
            <p:cNvSpPr>
              <a:spLocks noChangeShapeType="1"/>
            </p:cNvSpPr>
            <p:nvPr/>
          </p:nvSpPr>
          <p:spPr bwMode="auto">
            <a:xfrm>
              <a:off x="2994025" y="1404938"/>
              <a:ext cx="647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Line 132"/>
            <p:cNvSpPr>
              <a:spLocks noChangeShapeType="1"/>
            </p:cNvSpPr>
            <p:nvPr/>
          </p:nvSpPr>
          <p:spPr bwMode="auto">
            <a:xfrm>
              <a:off x="3641725" y="14049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Line 133"/>
            <p:cNvSpPr>
              <a:spLocks noChangeShapeType="1"/>
            </p:cNvSpPr>
            <p:nvPr/>
          </p:nvSpPr>
          <p:spPr bwMode="auto">
            <a:xfrm>
              <a:off x="3686175" y="1404938"/>
              <a:ext cx="936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Line 134"/>
            <p:cNvSpPr>
              <a:spLocks noChangeShapeType="1"/>
            </p:cNvSpPr>
            <p:nvPr/>
          </p:nvSpPr>
          <p:spPr bwMode="auto">
            <a:xfrm>
              <a:off x="3779838" y="1404938"/>
              <a:ext cx="1841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Line 135"/>
            <p:cNvSpPr>
              <a:spLocks noChangeShapeType="1"/>
            </p:cNvSpPr>
            <p:nvPr/>
          </p:nvSpPr>
          <p:spPr bwMode="auto">
            <a:xfrm>
              <a:off x="3963988" y="1404938"/>
              <a:ext cx="0" cy="3016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Line 136"/>
            <p:cNvSpPr>
              <a:spLocks noChangeShapeType="1"/>
            </p:cNvSpPr>
            <p:nvPr/>
          </p:nvSpPr>
          <p:spPr bwMode="auto">
            <a:xfrm>
              <a:off x="3963988" y="1435100"/>
              <a:ext cx="3698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Line 137"/>
            <p:cNvSpPr>
              <a:spLocks noChangeShapeType="1"/>
            </p:cNvSpPr>
            <p:nvPr/>
          </p:nvSpPr>
          <p:spPr bwMode="auto">
            <a:xfrm>
              <a:off x="4333875" y="1435100"/>
              <a:ext cx="0" cy="317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Line 138"/>
            <p:cNvSpPr>
              <a:spLocks noChangeShapeType="1"/>
            </p:cNvSpPr>
            <p:nvPr/>
          </p:nvSpPr>
          <p:spPr bwMode="auto">
            <a:xfrm>
              <a:off x="4333875" y="1466850"/>
              <a:ext cx="1841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Line 139"/>
            <p:cNvSpPr>
              <a:spLocks noChangeShapeType="1"/>
            </p:cNvSpPr>
            <p:nvPr/>
          </p:nvSpPr>
          <p:spPr bwMode="auto">
            <a:xfrm>
              <a:off x="4518025" y="1466850"/>
              <a:ext cx="0" cy="285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Line 140"/>
            <p:cNvSpPr>
              <a:spLocks noChangeShapeType="1"/>
            </p:cNvSpPr>
            <p:nvPr/>
          </p:nvSpPr>
          <p:spPr bwMode="auto">
            <a:xfrm>
              <a:off x="4518025" y="1495425"/>
              <a:ext cx="1841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Line 141"/>
            <p:cNvSpPr>
              <a:spLocks noChangeShapeType="1"/>
            </p:cNvSpPr>
            <p:nvPr/>
          </p:nvSpPr>
          <p:spPr bwMode="auto">
            <a:xfrm>
              <a:off x="4702175" y="1495425"/>
              <a:ext cx="1841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Line 142"/>
            <p:cNvSpPr>
              <a:spLocks noChangeShapeType="1"/>
            </p:cNvSpPr>
            <p:nvPr/>
          </p:nvSpPr>
          <p:spPr bwMode="auto">
            <a:xfrm>
              <a:off x="4886325" y="1495425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Line 143"/>
            <p:cNvSpPr>
              <a:spLocks noChangeShapeType="1"/>
            </p:cNvSpPr>
            <p:nvPr/>
          </p:nvSpPr>
          <p:spPr bwMode="auto">
            <a:xfrm>
              <a:off x="5026025" y="14954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Line 144"/>
            <p:cNvSpPr>
              <a:spLocks noChangeShapeType="1"/>
            </p:cNvSpPr>
            <p:nvPr/>
          </p:nvSpPr>
          <p:spPr bwMode="auto">
            <a:xfrm>
              <a:off x="5070475" y="14954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Line 145"/>
            <p:cNvSpPr>
              <a:spLocks noChangeShapeType="1"/>
            </p:cNvSpPr>
            <p:nvPr/>
          </p:nvSpPr>
          <p:spPr bwMode="auto">
            <a:xfrm>
              <a:off x="5116513" y="1495425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Line 146"/>
            <p:cNvSpPr>
              <a:spLocks noChangeShapeType="1"/>
            </p:cNvSpPr>
            <p:nvPr/>
          </p:nvSpPr>
          <p:spPr bwMode="auto">
            <a:xfrm>
              <a:off x="5164138" y="14954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Line 147"/>
            <p:cNvSpPr>
              <a:spLocks noChangeShapeType="1"/>
            </p:cNvSpPr>
            <p:nvPr/>
          </p:nvSpPr>
          <p:spPr bwMode="auto">
            <a:xfrm>
              <a:off x="5210175" y="1495425"/>
              <a:ext cx="13811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Line 148"/>
            <p:cNvSpPr>
              <a:spLocks noChangeShapeType="1"/>
            </p:cNvSpPr>
            <p:nvPr/>
          </p:nvSpPr>
          <p:spPr bwMode="auto">
            <a:xfrm>
              <a:off x="5348288" y="14954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Line 149"/>
            <p:cNvSpPr>
              <a:spLocks noChangeShapeType="1"/>
            </p:cNvSpPr>
            <p:nvPr/>
          </p:nvSpPr>
          <p:spPr bwMode="auto">
            <a:xfrm>
              <a:off x="5394325" y="14954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Line 150"/>
            <p:cNvSpPr>
              <a:spLocks noChangeShapeType="1"/>
            </p:cNvSpPr>
            <p:nvPr/>
          </p:nvSpPr>
          <p:spPr bwMode="auto">
            <a:xfrm>
              <a:off x="5440363" y="14954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Line 151"/>
            <p:cNvSpPr>
              <a:spLocks noChangeShapeType="1"/>
            </p:cNvSpPr>
            <p:nvPr/>
          </p:nvSpPr>
          <p:spPr bwMode="auto">
            <a:xfrm>
              <a:off x="5486400" y="1495425"/>
              <a:ext cx="920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Line 152"/>
            <p:cNvSpPr>
              <a:spLocks noChangeShapeType="1"/>
            </p:cNvSpPr>
            <p:nvPr/>
          </p:nvSpPr>
          <p:spPr bwMode="auto">
            <a:xfrm>
              <a:off x="5578475" y="1495425"/>
              <a:ext cx="0" cy="3968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Line 153"/>
            <p:cNvSpPr>
              <a:spLocks noChangeShapeType="1"/>
            </p:cNvSpPr>
            <p:nvPr/>
          </p:nvSpPr>
          <p:spPr bwMode="auto">
            <a:xfrm>
              <a:off x="5578475" y="15351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Line 154"/>
            <p:cNvSpPr>
              <a:spLocks noChangeShapeType="1"/>
            </p:cNvSpPr>
            <p:nvPr/>
          </p:nvSpPr>
          <p:spPr bwMode="auto">
            <a:xfrm>
              <a:off x="5624513" y="15351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Line 155"/>
            <p:cNvSpPr>
              <a:spLocks noChangeShapeType="1"/>
            </p:cNvSpPr>
            <p:nvPr/>
          </p:nvSpPr>
          <p:spPr bwMode="auto">
            <a:xfrm>
              <a:off x="5670550" y="1535113"/>
              <a:ext cx="0" cy="412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Line 156"/>
            <p:cNvSpPr>
              <a:spLocks noChangeShapeType="1"/>
            </p:cNvSpPr>
            <p:nvPr/>
          </p:nvSpPr>
          <p:spPr bwMode="auto">
            <a:xfrm>
              <a:off x="5670550" y="157638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Line 157"/>
            <p:cNvSpPr>
              <a:spLocks noChangeShapeType="1"/>
            </p:cNvSpPr>
            <p:nvPr/>
          </p:nvSpPr>
          <p:spPr bwMode="auto">
            <a:xfrm>
              <a:off x="5718175" y="1576388"/>
              <a:ext cx="0" cy="4286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158"/>
            <p:cNvSpPr>
              <a:spLocks noChangeShapeType="1"/>
            </p:cNvSpPr>
            <p:nvPr/>
          </p:nvSpPr>
          <p:spPr bwMode="auto">
            <a:xfrm>
              <a:off x="5718175" y="1619250"/>
              <a:ext cx="1365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Line 159"/>
            <p:cNvSpPr>
              <a:spLocks noChangeShapeType="1"/>
            </p:cNvSpPr>
            <p:nvPr/>
          </p:nvSpPr>
          <p:spPr bwMode="auto">
            <a:xfrm>
              <a:off x="5854700" y="1619250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Line 160"/>
            <p:cNvSpPr>
              <a:spLocks noChangeShapeType="1"/>
            </p:cNvSpPr>
            <p:nvPr/>
          </p:nvSpPr>
          <p:spPr bwMode="auto">
            <a:xfrm>
              <a:off x="5902325" y="16192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Line 161"/>
            <p:cNvSpPr>
              <a:spLocks noChangeShapeType="1"/>
            </p:cNvSpPr>
            <p:nvPr/>
          </p:nvSpPr>
          <p:spPr bwMode="auto">
            <a:xfrm>
              <a:off x="5948363" y="1619250"/>
              <a:ext cx="0" cy="4286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Line 162"/>
            <p:cNvSpPr>
              <a:spLocks noChangeShapeType="1"/>
            </p:cNvSpPr>
            <p:nvPr/>
          </p:nvSpPr>
          <p:spPr bwMode="auto">
            <a:xfrm>
              <a:off x="5948363" y="16621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Line 163"/>
            <p:cNvSpPr>
              <a:spLocks noChangeShapeType="1"/>
            </p:cNvSpPr>
            <p:nvPr/>
          </p:nvSpPr>
          <p:spPr bwMode="auto">
            <a:xfrm>
              <a:off x="5992813" y="1662113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Line 164"/>
            <p:cNvSpPr>
              <a:spLocks noChangeShapeType="1"/>
            </p:cNvSpPr>
            <p:nvPr/>
          </p:nvSpPr>
          <p:spPr bwMode="auto">
            <a:xfrm>
              <a:off x="6132513" y="16621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Line 165"/>
            <p:cNvSpPr>
              <a:spLocks noChangeShapeType="1"/>
            </p:cNvSpPr>
            <p:nvPr/>
          </p:nvSpPr>
          <p:spPr bwMode="auto">
            <a:xfrm>
              <a:off x="6178550" y="1662113"/>
              <a:ext cx="920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Line 166"/>
            <p:cNvSpPr>
              <a:spLocks noChangeShapeType="1"/>
            </p:cNvSpPr>
            <p:nvPr/>
          </p:nvSpPr>
          <p:spPr bwMode="auto">
            <a:xfrm>
              <a:off x="6270625" y="16621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Line 167"/>
            <p:cNvSpPr>
              <a:spLocks noChangeShapeType="1"/>
            </p:cNvSpPr>
            <p:nvPr/>
          </p:nvSpPr>
          <p:spPr bwMode="auto">
            <a:xfrm>
              <a:off x="6316663" y="1662113"/>
              <a:ext cx="1841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Line 168"/>
            <p:cNvSpPr>
              <a:spLocks noChangeShapeType="1"/>
            </p:cNvSpPr>
            <p:nvPr/>
          </p:nvSpPr>
          <p:spPr bwMode="auto">
            <a:xfrm>
              <a:off x="6500813" y="1662113"/>
              <a:ext cx="920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Line 169"/>
            <p:cNvSpPr>
              <a:spLocks noChangeShapeType="1"/>
            </p:cNvSpPr>
            <p:nvPr/>
          </p:nvSpPr>
          <p:spPr bwMode="auto">
            <a:xfrm>
              <a:off x="6592888" y="1662113"/>
              <a:ext cx="0" cy="5873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Line 170"/>
            <p:cNvSpPr>
              <a:spLocks noChangeShapeType="1"/>
            </p:cNvSpPr>
            <p:nvPr/>
          </p:nvSpPr>
          <p:spPr bwMode="auto">
            <a:xfrm>
              <a:off x="6592888" y="1720850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Line 171"/>
            <p:cNvSpPr>
              <a:spLocks noChangeShapeType="1"/>
            </p:cNvSpPr>
            <p:nvPr/>
          </p:nvSpPr>
          <p:spPr bwMode="auto">
            <a:xfrm>
              <a:off x="6640513" y="1720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Line 172"/>
            <p:cNvSpPr>
              <a:spLocks noChangeShapeType="1"/>
            </p:cNvSpPr>
            <p:nvPr/>
          </p:nvSpPr>
          <p:spPr bwMode="auto">
            <a:xfrm>
              <a:off x="6684963" y="17208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Line 173"/>
            <p:cNvSpPr>
              <a:spLocks noChangeShapeType="1"/>
            </p:cNvSpPr>
            <p:nvPr/>
          </p:nvSpPr>
          <p:spPr bwMode="auto">
            <a:xfrm>
              <a:off x="6731000" y="1720850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Line 174"/>
            <p:cNvSpPr>
              <a:spLocks noChangeShapeType="1"/>
            </p:cNvSpPr>
            <p:nvPr/>
          </p:nvSpPr>
          <p:spPr bwMode="auto">
            <a:xfrm>
              <a:off x="6870700" y="1720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Line 175"/>
            <p:cNvSpPr>
              <a:spLocks noChangeShapeType="1"/>
            </p:cNvSpPr>
            <p:nvPr/>
          </p:nvSpPr>
          <p:spPr bwMode="auto">
            <a:xfrm>
              <a:off x="6915150" y="1720850"/>
              <a:ext cx="936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Line 176"/>
            <p:cNvSpPr>
              <a:spLocks noChangeShapeType="1"/>
            </p:cNvSpPr>
            <p:nvPr/>
          </p:nvSpPr>
          <p:spPr bwMode="auto">
            <a:xfrm>
              <a:off x="7008813" y="172085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Line 177"/>
            <p:cNvSpPr>
              <a:spLocks noChangeShapeType="1"/>
            </p:cNvSpPr>
            <p:nvPr/>
          </p:nvSpPr>
          <p:spPr bwMode="auto">
            <a:xfrm>
              <a:off x="7100888" y="172085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Line 178"/>
            <p:cNvSpPr>
              <a:spLocks noChangeShapeType="1"/>
            </p:cNvSpPr>
            <p:nvPr/>
          </p:nvSpPr>
          <p:spPr bwMode="auto">
            <a:xfrm>
              <a:off x="7192963" y="17208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Line 179"/>
            <p:cNvSpPr>
              <a:spLocks noChangeShapeType="1"/>
            </p:cNvSpPr>
            <p:nvPr/>
          </p:nvSpPr>
          <p:spPr bwMode="auto">
            <a:xfrm>
              <a:off x="7239000" y="17208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Line 180"/>
            <p:cNvSpPr>
              <a:spLocks noChangeShapeType="1"/>
            </p:cNvSpPr>
            <p:nvPr/>
          </p:nvSpPr>
          <p:spPr bwMode="auto">
            <a:xfrm>
              <a:off x="7285038" y="1720850"/>
              <a:ext cx="13811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Line 181"/>
            <p:cNvSpPr>
              <a:spLocks noChangeShapeType="1"/>
            </p:cNvSpPr>
            <p:nvPr/>
          </p:nvSpPr>
          <p:spPr bwMode="auto">
            <a:xfrm>
              <a:off x="7423150" y="1720850"/>
              <a:ext cx="3238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Line 182"/>
            <p:cNvSpPr>
              <a:spLocks noChangeShapeType="1"/>
            </p:cNvSpPr>
            <p:nvPr/>
          </p:nvSpPr>
          <p:spPr bwMode="auto">
            <a:xfrm>
              <a:off x="7747000" y="17208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Line 183"/>
            <p:cNvSpPr>
              <a:spLocks noChangeShapeType="1"/>
            </p:cNvSpPr>
            <p:nvPr/>
          </p:nvSpPr>
          <p:spPr bwMode="auto">
            <a:xfrm>
              <a:off x="7793038" y="17208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184"/>
            <p:cNvSpPr>
              <a:spLocks noEditPoints="1"/>
            </p:cNvSpPr>
            <p:nvPr/>
          </p:nvSpPr>
          <p:spPr bwMode="auto">
            <a:xfrm>
              <a:off x="2292350" y="1335088"/>
              <a:ext cx="5535612" cy="3609975"/>
            </a:xfrm>
            <a:custGeom>
              <a:avLst/>
              <a:gdLst>
                <a:gd name="T0" fmla="*/ 0 w 3487"/>
                <a:gd name="T1" fmla="*/ 2274 h 2274"/>
                <a:gd name="T2" fmla="*/ 0 w 3487"/>
                <a:gd name="T3" fmla="*/ 0 h 2274"/>
                <a:gd name="T4" fmla="*/ 3487 w 3487"/>
                <a:gd name="T5" fmla="*/ 2274 h 2274"/>
                <a:gd name="T6" fmla="*/ 0 w 3487"/>
                <a:gd name="T7" fmla="*/ 2274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7" h="2274">
                  <a:moveTo>
                    <a:pt x="0" y="2274"/>
                  </a:moveTo>
                  <a:lnTo>
                    <a:pt x="0" y="0"/>
                  </a:lnTo>
                  <a:moveTo>
                    <a:pt x="3487" y="2274"/>
                  </a:moveTo>
                  <a:lnTo>
                    <a:pt x="0" y="2274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Line 185"/>
            <p:cNvSpPr>
              <a:spLocks noChangeShapeType="1"/>
            </p:cNvSpPr>
            <p:nvPr/>
          </p:nvSpPr>
          <p:spPr bwMode="auto">
            <a:xfrm>
              <a:off x="2292350" y="4945063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Rectangle 186"/>
            <p:cNvSpPr>
              <a:spLocks noChangeArrowheads="1"/>
            </p:cNvSpPr>
            <p:nvPr/>
          </p:nvSpPr>
          <p:spPr bwMode="auto">
            <a:xfrm>
              <a:off x="2222500" y="5094288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199" name="Line 187"/>
            <p:cNvSpPr>
              <a:spLocks noChangeShapeType="1"/>
            </p:cNvSpPr>
            <p:nvPr/>
          </p:nvSpPr>
          <p:spPr bwMode="auto">
            <a:xfrm>
              <a:off x="3214688" y="4945063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Rectangle 188"/>
            <p:cNvSpPr>
              <a:spLocks noChangeArrowheads="1"/>
            </p:cNvSpPr>
            <p:nvPr/>
          </p:nvSpPr>
          <p:spPr bwMode="auto">
            <a:xfrm>
              <a:off x="3084513" y="5094288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01" name="Line 189"/>
            <p:cNvSpPr>
              <a:spLocks noChangeShapeType="1"/>
            </p:cNvSpPr>
            <p:nvPr/>
          </p:nvSpPr>
          <p:spPr bwMode="auto">
            <a:xfrm>
              <a:off x="4138613" y="4945063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Rectangle 190"/>
            <p:cNvSpPr>
              <a:spLocks noChangeArrowheads="1"/>
            </p:cNvSpPr>
            <p:nvPr/>
          </p:nvSpPr>
          <p:spPr bwMode="auto">
            <a:xfrm>
              <a:off x="4006850" y="5094288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03" name="Line 191"/>
            <p:cNvSpPr>
              <a:spLocks noChangeShapeType="1"/>
            </p:cNvSpPr>
            <p:nvPr/>
          </p:nvSpPr>
          <p:spPr bwMode="auto">
            <a:xfrm>
              <a:off x="5060950" y="4945063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Rectangle 192"/>
            <p:cNvSpPr>
              <a:spLocks noChangeArrowheads="1"/>
            </p:cNvSpPr>
            <p:nvPr/>
          </p:nvSpPr>
          <p:spPr bwMode="auto">
            <a:xfrm>
              <a:off x="4930775" y="5094288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05" name="Line 193"/>
            <p:cNvSpPr>
              <a:spLocks noChangeShapeType="1"/>
            </p:cNvSpPr>
            <p:nvPr/>
          </p:nvSpPr>
          <p:spPr bwMode="auto">
            <a:xfrm>
              <a:off x="5983288" y="4945063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Rectangle 194"/>
            <p:cNvSpPr>
              <a:spLocks noChangeArrowheads="1"/>
            </p:cNvSpPr>
            <p:nvPr/>
          </p:nvSpPr>
          <p:spPr bwMode="auto">
            <a:xfrm>
              <a:off x="5853113" y="5094288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07" name="Line 195"/>
            <p:cNvSpPr>
              <a:spLocks noChangeShapeType="1"/>
            </p:cNvSpPr>
            <p:nvPr/>
          </p:nvSpPr>
          <p:spPr bwMode="auto">
            <a:xfrm>
              <a:off x="6905625" y="4945063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Rectangle 196"/>
            <p:cNvSpPr>
              <a:spLocks noChangeArrowheads="1"/>
            </p:cNvSpPr>
            <p:nvPr/>
          </p:nvSpPr>
          <p:spPr bwMode="auto">
            <a:xfrm>
              <a:off x="6694488" y="5094288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09" name="Line 197"/>
            <p:cNvSpPr>
              <a:spLocks noChangeShapeType="1"/>
            </p:cNvSpPr>
            <p:nvPr/>
          </p:nvSpPr>
          <p:spPr bwMode="auto">
            <a:xfrm>
              <a:off x="7827963" y="4945063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Rectangle 198"/>
            <p:cNvSpPr>
              <a:spLocks noChangeArrowheads="1"/>
            </p:cNvSpPr>
            <p:nvPr/>
          </p:nvSpPr>
          <p:spPr bwMode="auto">
            <a:xfrm>
              <a:off x="7618413" y="5094288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grpSp>
        <p:nvGrpSpPr>
          <p:cNvPr id="211" name="グループ化 210"/>
          <p:cNvGrpSpPr>
            <a:grpSpLocks noChangeAspect="1"/>
          </p:cNvGrpSpPr>
          <p:nvPr/>
        </p:nvGrpSpPr>
        <p:grpSpPr>
          <a:xfrm>
            <a:off x="4725102" y="3212976"/>
            <a:ext cx="4191928" cy="2672987"/>
            <a:chOff x="1691680" y="1304339"/>
            <a:chExt cx="6692268" cy="4267330"/>
          </a:xfrm>
        </p:grpSpPr>
        <p:sp>
          <p:nvSpPr>
            <p:cNvPr id="212" name="Line 206"/>
            <p:cNvSpPr>
              <a:spLocks noChangeShapeType="1"/>
            </p:cNvSpPr>
            <p:nvPr/>
          </p:nvSpPr>
          <p:spPr bwMode="auto">
            <a:xfrm flipH="1">
              <a:off x="2316163" y="5199063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Rectangle 207"/>
            <p:cNvSpPr>
              <a:spLocks noChangeArrowheads="1"/>
            </p:cNvSpPr>
            <p:nvPr/>
          </p:nvSpPr>
          <p:spPr bwMode="auto">
            <a:xfrm>
              <a:off x="1929892" y="5085764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14" name="Line 208"/>
            <p:cNvSpPr>
              <a:spLocks noChangeShapeType="1"/>
            </p:cNvSpPr>
            <p:nvPr/>
          </p:nvSpPr>
          <p:spPr bwMode="auto">
            <a:xfrm flipH="1">
              <a:off x="2316163" y="4819651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Line 209"/>
            <p:cNvSpPr>
              <a:spLocks noChangeShapeType="1"/>
            </p:cNvSpPr>
            <p:nvPr/>
          </p:nvSpPr>
          <p:spPr bwMode="auto">
            <a:xfrm flipH="1">
              <a:off x="2316163" y="4441826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Rectangle 210"/>
            <p:cNvSpPr>
              <a:spLocks noChangeArrowheads="1"/>
            </p:cNvSpPr>
            <p:nvPr/>
          </p:nvSpPr>
          <p:spPr bwMode="auto">
            <a:xfrm>
              <a:off x="1835696" y="4330114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17" name="Line 211"/>
            <p:cNvSpPr>
              <a:spLocks noChangeShapeType="1"/>
            </p:cNvSpPr>
            <p:nvPr/>
          </p:nvSpPr>
          <p:spPr bwMode="auto">
            <a:xfrm flipH="1">
              <a:off x="2316163" y="4064001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Line 212"/>
            <p:cNvSpPr>
              <a:spLocks noChangeShapeType="1"/>
            </p:cNvSpPr>
            <p:nvPr/>
          </p:nvSpPr>
          <p:spPr bwMode="auto">
            <a:xfrm flipH="1">
              <a:off x="2316163" y="3686176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Rectangle 213"/>
            <p:cNvSpPr>
              <a:spLocks noChangeArrowheads="1"/>
            </p:cNvSpPr>
            <p:nvPr/>
          </p:nvSpPr>
          <p:spPr bwMode="auto">
            <a:xfrm>
              <a:off x="1835696" y="357287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20" name="Line 214"/>
            <p:cNvSpPr>
              <a:spLocks noChangeShapeType="1"/>
            </p:cNvSpPr>
            <p:nvPr/>
          </p:nvSpPr>
          <p:spPr bwMode="auto">
            <a:xfrm flipH="1">
              <a:off x="2316163" y="3308351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Line 215"/>
            <p:cNvSpPr>
              <a:spLocks noChangeShapeType="1"/>
            </p:cNvSpPr>
            <p:nvPr/>
          </p:nvSpPr>
          <p:spPr bwMode="auto">
            <a:xfrm flipH="1">
              <a:off x="2316163" y="2930526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Rectangle 216"/>
            <p:cNvSpPr>
              <a:spLocks noChangeArrowheads="1"/>
            </p:cNvSpPr>
            <p:nvPr/>
          </p:nvSpPr>
          <p:spPr bwMode="auto">
            <a:xfrm>
              <a:off x="1835696" y="281722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23" name="Line 217"/>
            <p:cNvSpPr>
              <a:spLocks noChangeShapeType="1"/>
            </p:cNvSpPr>
            <p:nvPr/>
          </p:nvSpPr>
          <p:spPr bwMode="auto">
            <a:xfrm flipH="1">
              <a:off x="2316163" y="2551113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Line 218"/>
            <p:cNvSpPr>
              <a:spLocks noChangeShapeType="1"/>
            </p:cNvSpPr>
            <p:nvPr/>
          </p:nvSpPr>
          <p:spPr bwMode="auto">
            <a:xfrm flipH="1">
              <a:off x="2316163" y="2173288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Rectangle 219"/>
            <p:cNvSpPr>
              <a:spLocks noChangeArrowheads="1"/>
            </p:cNvSpPr>
            <p:nvPr/>
          </p:nvSpPr>
          <p:spPr bwMode="auto">
            <a:xfrm>
              <a:off x="1835696" y="2061576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26" name="Line 220"/>
            <p:cNvSpPr>
              <a:spLocks noChangeShapeType="1"/>
            </p:cNvSpPr>
            <p:nvPr/>
          </p:nvSpPr>
          <p:spPr bwMode="auto">
            <a:xfrm flipH="1">
              <a:off x="2316163" y="1795463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Line 221"/>
            <p:cNvSpPr>
              <a:spLocks noChangeShapeType="1"/>
            </p:cNvSpPr>
            <p:nvPr/>
          </p:nvSpPr>
          <p:spPr bwMode="auto">
            <a:xfrm flipH="1">
              <a:off x="2316163" y="1417638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Rectangle 222"/>
            <p:cNvSpPr>
              <a:spLocks noChangeArrowheads="1"/>
            </p:cNvSpPr>
            <p:nvPr/>
          </p:nvSpPr>
          <p:spPr bwMode="auto">
            <a:xfrm>
              <a:off x="1691680" y="1304339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</a:t>
              </a: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29" name="Line 227"/>
            <p:cNvSpPr>
              <a:spLocks noChangeShapeType="1"/>
            </p:cNvSpPr>
            <p:nvPr/>
          </p:nvSpPr>
          <p:spPr bwMode="auto">
            <a:xfrm>
              <a:off x="2452688" y="1427163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Line 228"/>
            <p:cNvSpPr>
              <a:spLocks noChangeShapeType="1"/>
            </p:cNvSpPr>
            <p:nvPr/>
          </p:nvSpPr>
          <p:spPr bwMode="auto">
            <a:xfrm>
              <a:off x="2501900" y="1427163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Line 229"/>
            <p:cNvSpPr>
              <a:spLocks noChangeShapeType="1"/>
            </p:cNvSpPr>
            <p:nvPr/>
          </p:nvSpPr>
          <p:spPr bwMode="auto">
            <a:xfrm>
              <a:off x="2501900" y="1458913"/>
              <a:ext cx="1460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Line 230"/>
            <p:cNvSpPr>
              <a:spLocks noChangeShapeType="1"/>
            </p:cNvSpPr>
            <p:nvPr/>
          </p:nvSpPr>
          <p:spPr bwMode="auto">
            <a:xfrm>
              <a:off x="2647950" y="1458913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Line 231"/>
            <p:cNvSpPr>
              <a:spLocks noChangeShapeType="1"/>
            </p:cNvSpPr>
            <p:nvPr/>
          </p:nvSpPr>
          <p:spPr bwMode="auto">
            <a:xfrm>
              <a:off x="2647950" y="1490663"/>
              <a:ext cx="460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Line 232"/>
            <p:cNvSpPr>
              <a:spLocks noChangeShapeType="1"/>
            </p:cNvSpPr>
            <p:nvPr/>
          </p:nvSpPr>
          <p:spPr bwMode="auto">
            <a:xfrm>
              <a:off x="2693988" y="1490663"/>
              <a:ext cx="0" cy="492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Line 233"/>
            <p:cNvSpPr>
              <a:spLocks noChangeShapeType="1"/>
            </p:cNvSpPr>
            <p:nvPr/>
          </p:nvSpPr>
          <p:spPr bwMode="auto">
            <a:xfrm>
              <a:off x="2693988" y="153987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Line 234"/>
            <p:cNvSpPr>
              <a:spLocks noChangeShapeType="1"/>
            </p:cNvSpPr>
            <p:nvPr/>
          </p:nvSpPr>
          <p:spPr bwMode="auto">
            <a:xfrm>
              <a:off x="2743200" y="1539876"/>
              <a:ext cx="20638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Line 235"/>
            <p:cNvSpPr>
              <a:spLocks noChangeShapeType="1"/>
            </p:cNvSpPr>
            <p:nvPr/>
          </p:nvSpPr>
          <p:spPr bwMode="auto">
            <a:xfrm>
              <a:off x="2743200" y="15557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Line 236"/>
            <p:cNvSpPr>
              <a:spLocks noChangeShapeType="1"/>
            </p:cNvSpPr>
            <p:nvPr/>
          </p:nvSpPr>
          <p:spPr bwMode="auto">
            <a:xfrm>
              <a:off x="2792413" y="1555751"/>
              <a:ext cx="0" cy="460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Line 237"/>
            <p:cNvSpPr>
              <a:spLocks noChangeShapeType="1"/>
            </p:cNvSpPr>
            <p:nvPr/>
          </p:nvSpPr>
          <p:spPr bwMode="auto">
            <a:xfrm>
              <a:off x="2792413" y="160178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Line 238"/>
            <p:cNvSpPr>
              <a:spLocks noChangeShapeType="1"/>
            </p:cNvSpPr>
            <p:nvPr/>
          </p:nvSpPr>
          <p:spPr bwMode="auto">
            <a:xfrm>
              <a:off x="2840038" y="1601788"/>
              <a:ext cx="20638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Line 239"/>
            <p:cNvSpPr>
              <a:spLocks noChangeShapeType="1"/>
            </p:cNvSpPr>
            <p:nvPr/>
          </p:nvSpPr>
          <p:spPr bwMode="auto">
            <a:xfrm>
              <a:off x="2840038" y="1617663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Line 240"/>
            <p:cNvSpPr>
              <a:spLocks noChangeShapeType="1"/>
            </p:cNvSpPr>
            <p:nvPr/>
          </p:nvSpPr>
          <p:spPr bwMode="auto">
            <a:xfrm>
              <a:off x="2889250" y="1617663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Line 241"/>
            <p:cNvSpPr>
              <a:spLocks noChangeShapeType="1"/>
            </p:cNvSpPr>
            <p:nvPr/>
          </p:nvSpPr>
          <p:spPr bwMode="auto">
            <a:xfrm>
              <a:off x="2889250" y="1649413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Line 242"/>
            <p:cNvSpPr>
              <a:spLocks noChangeShapeType="1"/>
            </p:cNvSpPr>
            <p:nvPr/>
          </p:nvSpPr>
          <p:spPr bwMode="auto">
            <a:xfrm>
              <a:off x="2936875" y="1649413"/>
              <a:ext cx="0" cy="650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Line 243"/>
            <p:cNvSpPr>
              <a:spLocks noChangeShapeType="1"/>
            </p:cNvSpPr>
            <p:nvPr/>
          </p:nvSpPr>
          <p:spPr bwMode="auto">
            <a:xfrm>
              <a:off x="2936875" y="171450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Line 244"/>
            <p:cNvSpPr>
              <a:spLocks noChangeShapeType="1"/>
            </p:cNvSpPr>
            <p:nvPr/>
          </p:nvSpPr>
          <p:spPr bwMode="auto">
            <a:xfrm>
              <a:off x="2984500" y="1714501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Line 245"/>
            <p:cNvSpPr>
              <a:spLocks noChangeShapeType="1"/>
            </p:cNvSpPr>
            <p:nvPr/>
          </p:nvSpPr>
          <p:spPr bwMode="auto">
            <a:xfrm>
              <a:off x="2984500" y="17462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Line 246"/>
            <p:cNvSpPr>
              <a:spLocks noChangeShapeType="1"/>
            </p:cNvSpPr>
            <p:nvPr/>
          </p:nvSpPr>
          <p:spPr bwMode="auto">
            <a:xfrm>
              <a:off x="3033713" y="1746251"/>
              <a:ext cx="0" cy="793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Line 247"/>
            <p:cNvSpPr>
              <a:spLocks noChangeShapeType="1"/>
            </p:cNvSpPr>
            <p:nvPr/>
          </p:nvSpPr>
          <p:spPr bwMode="auto">
            <a:xfrm>
              <a:off x="3033713" y="1825626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Line 248"/>
            <p:cNvSpPr>
              <a:spLocks noChangeShapeType="1"/>
            </p:cNvSpPr>
            <p:nvPr/>
          </p:nvSpPr>
          <p:spPr bwMode="auto">
            <a:xfrm>
              <a:off x="3081338" y="1825626"/>
              <a:ext cx="22225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Line 249"/>
            <p:cNvSpPr>
              <a:spLocks noChangeShapeType="1"/>
            </p:cNvSpPr>
            <p:nvPr/>
          </p:nvSpPr>
          <p:spPr bwMode="auto">
            <a:xfrm>
              <a:off x="3081338" y="1841501"/>
              <a:ext cx="1444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Line 250"/>
            <p:cNvSpPr>
              <a:spLocks noChangeShapeType="1"/>
            </p:cNvSpPr>
            <p:nvPr/>
          </p:nvSpPr>
          <p:spPr bwMode="auto">
            <a:xfrm>
              <a:off x="3225800" y="1841501"/>
              <a:ext cx="0" cy="333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Line 251"/>
            <p:cNvSpPr>
              <a:spLocks noChangeShapeType="1"/>
            </p:cNvSpPr>
            <p:nvPr/>
          </p:nvSpPr>
          <p:spPr bwMode="auto">
            <a:xfrm>
              <a:off x="3225800" y="18748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Line 252"/>
            <p:cNvSpPr>
              <a:spLocks noChangeShapeType="1"/>
            </p:cNvSpPr>
            <p:nvPr/>
          </p:nvSpPr>
          <p:spPr bwMode="auto">
            <a:xfrm>
              <a:off x="3275013" y="1874838"/>
              <a:ext cx="20638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Line 253"/>
            <p:cNvSpPr>
              <a:spLocks noChangeShapeType="1"/>
            </p:cNvSpPr>
            <p:nvPr/>
          </p:nvSpPr>
          <p:spPr bwMode="auto">
            <a:xfrm>
              <a:off x="3275013" y="1890713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Line 254"/>
            <p:cNvSpPr>
              <a:spLocks noChangeShapeType="1"/>
            </p:cNvSpPr>
            <p:nvPr/>
          </p:nvSpPr>
          <p:spPr bwMode="auto">
            <a:xfrm>
              <a:off x="3324225" y="1890713"/>
              <a:ext cx="20638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Line 255"/>
            <p:cNvSpPr>
              <a:spLocks noChangeShapeType="1"/>
            </p:cNvSpPr>
            <p:nvPr/>
          </p:nvSpPr>
          <p:spPr bwMode="auto">
            <a:xfrm>
              <a:off x="3324225" y="190500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Line 256"/>
            <p:cNvSpPr>
              <a:spLocks noChangeShapeType="1"/>
            </p:cNvSpPr>
            <p:nvPr/>
          </p:nvSpPr>
          <p:spPr bwMode="auto">
            <a:xfrm>
              <a:off x="3371850" y="1905001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Line 257"/>
            <p:cNvSpPr>
              <a:spLocks noChangeShapeType="1"/>
            </p:cNvSpPr>
            <p:nvPr/>
          </p:nvSpPr>
          <p:spPr bwMode="auto">
            <a:xfrm>
              <a:off x="3371850" y="193675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Line 258"/>
            <p:cNvSpPr>
              <a:spLocks noChangeShapeType="1"/>
            </p:cNvSpPr>
            <p:nvPr/>
          </p:nvSpPr>
          <p:spPr bwMode="auto">
            <a:xfrm>
              <a:off x="3419475" y="1936751"/>
              <a:ext cx="0" cy="492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Line 259"/>
            <p:cNvSpPr>
              <a:spLocks noChangeShapeType="1"/>
            </p:cNvSpPr>
            <p:nvPr/>
          </p:nvSpPr>
          <p:spPr bwMode="auto">
            <a:xfrm>
              <a:off x="3419475" y="1985963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Line 260"/>
            <p:cNvSpPr>
              <a:spLocks noChangeShapeType="1"/>
            </p:cNvSpPr>
            <p:nvPr/>
          </p:nvSpPr>
          <p:spPr bwMode="auto">
            <a:xfrm>
              <a:off x="3467100" y="1985963"/>
              <a:ext cx="0" cy="492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Line 261"/>
            <p:cNvSpPr>
              <a:spLocks noChangeShapeType="1"/>
            </p:cNvSpPr>
            <p:nvPr/>
          </p:nvSpPr>
          <p:spPr bwMode="auto">
            <a:xfrm>
              <a:off x="3467100" y="203517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Line 262"/>
            <p:cNvSpPr>
              <a:spLocks noChangeShapeType="1"/>
            </p:cNvSpPr>
            <p:nvPr/>
          </p:nvSpPr>
          <p:spPr bwMode="auto">
            <a:xfrm>
              <a:off x="3516313" y="2035176"/>
              <a:ext cx="0" cy="476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Line 263"/>
            <p:cNvSpPr>
              <a:spLocks noChangeShapeType="1"/>
            </p:cNvSpPr>
            <p:nvPr/>
          </p:nvSpPr>
          <p:spPr bwMode="auto">
            <a:xfrm>
              <a:off x="3516313" y="208280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Line 264"/>
            <p:cNvSpPr>
              <a:spLocks noChangeShapeType="1"/>
            </p:cNvSpPr>
            <p:nvPr/>
          </p:nvSpPr>
          <p:spPr bwMode="auto">
            <a:xfrm>
              <a:off x="3565525" y="2082801"/>
              <a:ext cx="20638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Line 265"/>
            <p:cNvSpPr>
              <a:spLocks noChangeShapeType="1"/>
            </p:cNvSpPr>
            <p:nvPr/>
          </p:nvSpPr>
          <p:spPr bwMode="auto">
            <a:xfrm>
              <a:off x="3565525" y="2098676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Line 266"/>
            <p:cNvSpPr>
              <a:spLocks noChangeShapeType="1"/>
            </p:cNvSpPr>
            <p:nvPr/>
          </p:nvSpPr>
          <p:spPr bwMode="auto">
            <a:xfrm>
              <a:off x="3613150" y="2098676"/>
              <a:ext cx="0" cy="809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Line 267"/>
            <p:cNvSpPr>
              <a:spLocks noChangeShapeType="1"/>
            </p:cNvSpPr>
            <p:nvPr/>
          </p:nvSpPr>
          <p:spPr bwMode="auto">
            <a:xfrm>
              <a:off x="3613150" y="2179638"/>
              <a:ext cx="968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Line 268"/>
            <p:cNvSpPr>
              <a:spLocks noChangeShapeType="1"/>
            </p:cNvSpPr>
            <p:nvPr/>
          </p:nvSpPr>
          <p:spPr bwMode="auto">
            <a:xfrm>
              <a:off x="3709988" y="2179638"/>
              <a:ext cx="20638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Line 269"/>
            <p:cNvSpPr>
              <a:spLocks noChangeShapeType="1"/>
            </p:cNvSpPr>
            <p:nvPr/>
          </p:nvSpPr>
          <p:spPr bwMode="auto">
            <a:xfrm>
              <a:off x="3709988" y="2195513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Line 270"/>
            <p:cNvSpPr>
              <a:spLocks noChangeShapeType="1"/>
            </p:cNvSpPr>
            <p:nvPr/>
          </p:nvSpPr>
          <p:spPr bwMode="auto">
            <a:xfrm>
              <a:off x="3757613" y="2195513"/>
              <a:ext cx="0" cy="492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Line 271"/>
            <p:cNvSpPr>
              <a:spLocks noChangeShapeType="1"/>
            </p:cNvSpPr>
            <p:nvPr/>
          </p:nvSpPr>
          <p:spPr bwMode="auto">
            <a:xfrm>
              <a:off x="3757613" y="2244726"/>
              <a:ext cx="1444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Line 272"/>
            <p:cNvSpPr>
              <a:spLocks noChangeShapeType="1"/>
            </p:cNvSpPr>
            <p:nvPr/>
          </p:nvSpPr>
          <p:spPr bwMode="auto">
            <a:xfrm>
              <a:off x="3902075" y="2244726"/>
              <a:ext cx="20638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Line 273"/>
            <p:cNvSpPr>
              <a:spLocks noChangeShapeType="1"/>
            </p:cNvSpPr>
            <p:nvPr/>
          </p:nvSpPr>
          <p:spPr bwMode="auto">
            <a:xfrm>
              <a:off x="3902075" y="2262188"/>
              <a:ext cx="968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Line 274"/>
            <p:cNvSpPr>
              <a:spLocks noChangeShapeType="1"/>
            </p:cNvSpPr>
            <p:nvPr/>
          </p:nvSpPr>
          <p:spPr bwMode="auto">
            <a:xfrm>
              <a:off x="3998913" y="2262188"/>
              <a:ext cx="193675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Line 275"/>
            <p:cNvSpPr>
              <a:spLocks noChangeShapeType="1"/>
            </p:cNvSpPr>
            <p:nvPr/>
          </p:nvSpPr>
          <p:spPr bwMode="auto">
            <a:xfrm>
              <a:off x="4192588" y="2278063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Line 276"/>
            <p:cNvSpPr>
              <a:spLocks noChangeShapeType="1"/>
            </p:cNvSpPr>
            <p:nvPr/>
          </p:nvSpPr>
          <p:spPr bwMode="auto">
            <a:xfrm>
              <a:off x="4192588" y="2309813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Line 277"/>
            <p:cNvSpPr>
              <a:spLocks noChangeShapeType="1"/>
            </p:cNvSpPr>
            <p:nvPr/>
          </p:nvSpPr>
          <p:spPr bwMode="auto">
            <a:xfrm>
              <a:off x="4240213" y="2309813"/>
              <a:ext cx="22225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Line 278"/>
            <p:cNvSpPr>
              <a:spLocks noChangeShapeType="1"/>
            </p:cNvSpPr>
            <p:nvPr/>
          </p:nvSpPr>
          <p:spPr bwMode="auto">
            <a:xfrm>
              <a:off x="4240213" y="232568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Line 279"/>
            <p:cNvSpPr>
              <a:spLocks noChangeShapeType="1"/>
            </p:cNvSpPr>
            <p:nvPr/>
          </p:nvSpPr>
          <p:spPr bwMode="auto">
            <a:xfrm>
              <a:off x="4289425" y="2325688"/>
              <a:ext cx="20638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Line 280"/>
            <p:cNvSpPr>
              <a:spLocks noChangeShapeType="1"/>
            </p:cNvSpPr>
            <p:nvPr/>
          </p:nvSpPr>
          <p:spPr bwMode="auto">
            <a:xfrm>
              <a:off x="4289425" y="2343151"/>
              <a:ext cx="952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Line 281"/>
            <p:cNvSpPr>
              <a:spLocks noChangeShapeType="1"/>
            </p:cNvSpPr>
            <p:nvPr/>
          </p:nvSpPr>
          <p:spPr bwMode="auto">
            <a:xfrm>
              <a:off x="4384675" y="2343151"/>
              <a:ext cx="49213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282"/>
            <p:cNvSpPr>
              <a:spLocks noChangeShapeType="1"/>
            </p:cNvSpPr>
            <p:nvPr/>
          </p:nvSpPr>
          <p:spPr bwMode="auto">
            <a:xfrm>
              <a:off x="4433888" y="2359026"/>
              <a:ext cx="20638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Line 283"/>
            <p:cNvSpPr>
              <a:spLocks noChangeShapeType="1"/>
            </p:cNvSpPr>
            <p:nvPr/>
          </p:nvSpPr>
          <p:spPr bwMode="auto">
            <a:xfrm>
              <a:off x="4433888" y="237648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Line 284"/>
            <p:cNvSpPr>
              <a:spLocks noChangeShapeType="1"/>
            </p:cNvSpPr>
            <p:nvPr/>
          </p:nvSpPr>
          <p:spPr bwMode="auto">
            <a:xfrm>
              <a:off x="4483100" y="2376488"/>
              <a:ext cx="0" cy="317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Line 285"/>
            <p:cNvSpPr>
              <a:spLocks noChangeShapeType="1"/>
            </p:cNvSpPr>
            <p:nvPr/>
          </p:nvSpPr>
          <p:spPr bwMode="auto">
            <a:xfrm>
              <a:off x="4483100" y="24082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Line 286"/>
            <p:cNvSpPr>
              <a:spLocks noChangeShapeType="1"/>
            </p:cNvSpPr>
            <p:nvPr/>
          </p:nvSpPr>
          <p:spPr bwMode="auto">
            <a:xfrm>
              <a:off x="4530725" y="24082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Line 287"/>
            <p:cNvSpPr>
              <a:spLocks noChangeShapeType="1"/>
            </p:cNvSpPr>
            <p:nvPr/>
          </p:nvSpPr>
          <p:spPr bwMode="auto">
            <a:xfrm>
              <a:off x="4579938" y="2408238"/>
              <a:ext cx="47625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Line 288"/>
            <p:cNvSpPr>
              <a:spLocks noChangeShapeType="1"/>
            </p:cNvSpPr>
            <p:nvPr/>
          </p:nvSpPr>
          <p:spPr bwMode="auto">
            <a:xfrm>
              <a:off x="4627563" y="2424113"/>
              <a:ext cx="968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Line 289"/>
            <p:cNvSpPr>
              <a:spLocks noChangeShapeType="1"/>
            </p:cNvSpPr>
            <p:nvPr/>
          </p:nvSpPr>
          <p:spPr bwMode="auto">
            <a:xfrm>
              <a:off x="4724400" y="2424113"/>
              <a:ext cx="20638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Line 290"/>
            <p:cNvSpPr>
              <a:spLocks noChangeShapeType="1"/>
            </p:cNvSpPr>
            <p:nvPr/>
          </p:nvSpPr>
          <p:spPr bwMode="auto">
            <a:xfrm>
              <a:off x="4724400" y="2441576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Line 291"/>
            <p:cNvSpPr>
              <a:spLocks noChangeShapeType="1"/>
            </p:cNvSpPr>
            <p:nvPr/>
          </p:nvSpPr>
          <p:spPr bwMode="auto">
            <a:xfrm>
              <a:off x="4772025" y="244157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Line 292"/>
            <p:cNvSpPr>
              <a:spLocks noChangeShapeType="1"/>
            </p:cNvSpPr>
            <p:nvPr/>
          </p:nvSpPr>
          <p:spPr bwMode="auto">
            <a:xfrm>
              <a:off x="4821238" y="2441576"/>
              <a:ext cx="20638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293"/>
            <p:cNvSpPr>
              <a:spLocks noChangeShapeType="1"/>
            </p:cNvSpPr>
            <p:nvPr/>
          </p:nvSpPr>
          <p:spPr bwMode="auto">
            <a:xfrm>
              <a:off x="4821238" y="2459038"/>
              <a:ext cx="952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294"/>
            <p:cNvSpPr>
              <a:spLocks noChangeShapeType="1"/>
            </p:cNvSpPr>
            <p:nvPr/>
          </p:nvSpPr>
          <p:spPr bwMode="auto">
            <a:xfrm>
              <a:off x="4916488" y="24590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Line 295"/>
            <p:cNvSpPr>
              <a:spLocks noChangeShapeType="1"/>
            </p:cNvSpPr>
            <p:nvPr/>
          </p:nvSpPr>
          <p:spPr bwMode="auto">
            <a:xfrm>
              <a:off x="4965700" y="2459038"/>
              <a:ext cx="20638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Line 296"/>
            <p:cNvSpPr>
              <a:spLocks noChangeShapeType="1"/>
            </p:cNvSpPr>
            <p:nvPr/>
          </p:nvSpPr>
          <p:spPr bwMode="auto">
            <a:xfrm>
              <a:off x="4965700" y="247650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297"/>
            <p:cNvSpPr>
              <a:spLocks noChangeShapeType="1"/>
            </p:cNvSpPr>
            <p:nvPr/>
          </p:nvSpPr>
          <p:spPr bwMode="auto">
            <a:xfrm>
              <a:off x="5013325" y="2476501"/>
              <a:ext cx="22225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Line 298"/>
            <p:cNvSpPr>
              <a:spLocks noChangeShapeType="1"/>
            </p:cNvSpPr>
            <p:nvPr/>
          </p:nvSpPr>
          <p:spPr bwMode="auto">
            <a:xfrm>
              <a:off x="5013325" y="2493963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Line 299"/>
            <p:cNvSpPr>
              <a:spLocks noChangeShapeType="1"/>
            </p:cNvSpPr>
            <p:nvPr/>
          </p:nvSpPr>
          <p:spPr bwMode="auto">
            <a:xfrm>
              <a:off x="5062538" y="2493963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Line 300"/>
            <p:cNvSpPr>
              <a:spLocks noChangeShapeType="1"/>
            </p:cNvSpPr>
            <p:nvPr/>
          </p:nvSpPr>
          <p:spPr bwMode="auto">
            <a:xfrm>
              <a:off x="5110163" y="2493963"/>
              <a:ext cx="0" cy="349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301"/>
            <p:cNvSpPr>
              <a:spLocks noChangeShapeType="1"/>
            </p:cNvSpPr>
            <p:nvPr/>
          </p:nvSpPr>
          <p:spPr bwMode="auto">
            <a:xfrm>
              <a:off x="5110163" y="252888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302"/>
            <p:cNvSpPr>
              <a:spLocks noChangeShapeType="1"/>
            </p:cNvSpPr>
            <p:nvPr/>
          </p:nvSpPr>
          <p:spPr bwMode="auto">
            <a:xfrm>
              <a:off x="5157788" y="2528888"/>
              <a:ext cx="22225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303"/>
            <p:cNvSpPr>
              <a:spLocks noChangeShapeType="1"/>
            </p:cNvSpPr>
            <p:nvPr/>
          </p:nvSpPr>
          <p:spPr bwMode="auto">
            <a:xfrm>
              <a:off x="5157788" y="2547938"/>
              <a:ext cx="1460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Line 304"/>
            <p:cNvSpPr>
              <a:spLocks noChangeShapeType="1"/>
            </p:cNvSpPr>
            <p:nvPr/>
          </p:nvSpPr>
          <p:spPr bwMode="auto">
            <a:xfrm>
              <a:off x="5303838" y="25479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Line 305"/>
            <p:cNvSpPr>
              <a:spLocks noChangeShapeType="1"/>
            </p:cNvSpPr>
            <p:nvPr/>
          </p:nvSpPr>
          <p:spPr bwMode="auto">
            <a:xfrm>
              <a:off x="5351463" y="2547938"/>
              <a:ext cx="0" cy="523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306"/>
            <p:cNvSpPr>
              <a:spLocks noChangeShapeType="1"/>
            </p:cNvSpPr>
            <p:nvPr/>
          </p:nvSpPr>
          <p:spPr bwMode="auto">
            <a:xfrm>
              <a:off x="5351463" y="260032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307"/>
            <p:cNvSpPr>
              <a:spLocks noChangeShapeType="1"/>
            </p:cNvSpPr>
            <p:nvPr/>
          </p:nvSpPr>
          <p:spPr bwMode="auto">
            <a:xfrm>
              <a:off x="5400675" y="2600326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308"/>
            <p:cNvSpPr>
              <a:spLocks noChangeShapeType="1"/>
            </p:cNvSpPr>
            <p:nvPr/>
          </p:nvSpPr>
          <p:spPr bwMode="auto">
            <a:xfrm>
              <a:off x="5448300" y="2600326"/>
              <a:ext cx="20638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Line 309"/>
            <p:cNvSpPr>
              <a:spLocks noChangeShapeType="1"/>
            </p:cNvSpPr>
            <p:nvPr/>
          </p:nvSpPr>
          <p:spPr bwMode="auto">
            <a:xfrm>
              <a:off x="5448300" y="261937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Line 310"/>
            <p:cNvSpPr>
              <a:spLocks noChangeShapeType="1"/>
            </p:cNvSpPr>
            <p:nvPr/>
          </p:nvSpPr>
          <p:spPr bwMode="auto">
            <a:xfrm>
              <a:off x="5497513" y="2619376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Line 311"/>
            <p:cNvSpPr>
              <a:spLocks noChangeShapeType="1"/>
            </p:cNvSpPr>
            <p:nvPr/>
          </p:nvSpPr>
          <p:spPr bwMode="auto">
            <a:xfrm>
              <a:off x="5545138" y="2619376"/>
              <a:ext cx="0" cy="381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312"/>
            <p:cNvSpPr>
              <a:spLocks noChangeShapeType="1"/>
            </p:cNvSpPr>
            <p:nvPr/>
          </p:nvSpPr>
          <p:spPr bwMode="auto">
            <a:xfrm>
              <a:off x="5545138" y="2657476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Line 313"/>
            <p:cNvSpPr>
              <a:spLocks noChangeShapeType="1"/>
            </p:cNvSpPr>
            <p:nvPr/>
          </p:nvSpPr>
          <p:spPr bwMode="auto">
            <a:xfrm>
              <a:off x="5592763" y="265747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Line 314"/>
            <p:cNvSpPr>
              <a:spLocks noChangeShapeType="1"/>
            </p:cNvSpPr>
            <p:nvPr/>
          </p:nvSpPr>
          <p:spPr bwMode="auto">
            <a:xfrm>
              <a:off x="5641975" y="2657476"/>
              <a:ext cx="20638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315"/>
            <p:cNvSpPr>
              <a:spLocks noChangeShapeType="1"/>
            </p:cNvSpPr>
            <p:nvPr/>
          </p:nvSpPr>
          <p:spPr bwMode="auto">
            <a:xfrm>
              <a:off x="5641975" y="26749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316"/>
            <p:cNvSpPr>
              <a:spLocks noChangeShapeType="1"/>
            </p:cNvSpPr>
            <p:nvPr/>
          </p:nvSpPr>
          <p:spPr bwMode="auto">
            <a:xfrm>
              <a:off x="5689600" y="2674938"/>
              <a:ext cx="1936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317"/>
            <p:cNvSpPr>
              <a:spLocks noChangeShapeType="1"/>
            </p:cNvSpPr>
            <p:nvPr/>
          </p:nvSpPr>
          <p:spPr bwMode="auto">
            <a:xfrm>
              <a:off x="5883275" y="2674938"/>
              <a:ext cx="20638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318"/>
            <p:cNvSpPr>
              <a:spLocks noChangeShapeType="1"/>
            </p:cNvSpPr>
            <p:nvPr/>
          </p:nvSpPr>
          <p:spPr bwMode="auto">
            <a:xfrm>
              <a:off x="5883275" y="269398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Line 319"/>
            <p:cNvSpPr>
              <a:spLocks noChangeShapeType="1"/>
            </p:cNvSpPr>
            <p:nvPr/>
          </p:nvSpPr>
          <p:spPr bwMode="auto">
            <a:xfrm>
              <a:off x="5930900" y="269398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320"/>
            <p:cNvSpPr>
              <a:spLocks noChangeShapeType="1"/>
            </p:cNvSpPr>
            <p:nvPr/>
          </p:nvSpPr>
          <p:spPr bwMode="auto">
            <a:xfrm>
              <a:off x="5980113" y="269398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Line 321"/>
            <p:cNvSpPr>
              <a:spLocks noChangeShapeType="1"/>
            </p:cNvSpPr>
            <p:nvPr/>
          </p:nvSpPr>
          <p:spPr bwMode="auto">
            <a:xfrm>
              <a:off x="6029325" y="2693988"/>
              <a:ext cx="1444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322"/>
            <p:cNvSpPr>
              <a:spLocks noChangeShapeType="1"/>
            </p:cNvSpPr>
            <p:nvPr/>
          </p:nvSpPr>
          <p:spPr bwMode="auto">
            <a:xfrm>
              <a:off x="6173788" y="2693988"/>
              <a:ext cx="0" cy="238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Line 323"/>
            <p:cNvSpPr>
              <a:spLocks noChangeShapeType="1"/>
            </p:cNvSpPr>
            <p:nvPr/>
          </p:nvSpPr>
          <p:spPr bwMode="auto">
            <a:xfrm>
              <a:off x="6173788" y="271780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Line 324"/>
            <p:cNvSpPr>
              <a:spLocks noChangeShapeType="1"/>
            </p:cNvSpPr>
            <p:nvPr/>
          </p:nvSpPr>
          <p:spPr bwMode="auto">
            <a:xfrm>
              <a:off x="6221413" y="2717801"/>
              <a:ext cx="968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325"/>
            <p:cNvSpPr>
              <a:spLocks noChangeShapeType="1"/>
            </p:cNvSpPr>
            <p:nvPr/>
          </p:nvSpPr>
          <p:spPr bwMode="auto">
            <a:xfrm>
              <a:off x="6318250" y="271780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Line 326"/>
            <p:cNvSpPr>
              <a:spLocks noChangeShapeType="1"/>
            </p:cNvSpPr>
            <p:nvPr/>
          </p:nvSpPr>
          <p:spPr bwMode="auto">
            <a:xfrm>
              <a:off x="6365875" y="2717801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327"/>
            <p:cNvSpPr>
              <a:spLocks noChangeShapeType="1"/>
            </p:cNvSpPr>
            <p:nvPr/>
          </p:nvSpPr>
          <p:spPr bwMode="auto">
            <a:xfrm>
              <a:off x="6365875" y="274002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Line 328"/>
            <p:cNvSpPr>
              <a:spLocks noChangeShapeType="1"/>
            </p:cNvSpPr>
            <p:nvPr/>
          </p:nvSpPr>
          <p:spPr bwMode="auto">
            <a:xfrm>
              <a:off x="6415088" y="2740026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329"/>
            <p:cNvSpPr>
              <a:spLocks noChangeShapeType="1"/>
            </p:cNvSpPr>
            <p:nvPr/>
          </p:nvSpPr>
          <p:spPr bwMode="auto">
            <a:xfrm>
              <a:off x="6415088" y="276225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330"/>
            <p:cNvSpPr>
              <a:spLocks noChangeShapeType="1"/>
            </p:cNvSpPr>
            <p:nvPr/>
          </p:nvSpPr>
          <p:spPr bwMode="auto">
            <a:xfrm>
              <a:off x="6462713" y="27622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331"/>
            <p:cNvSpPr>
              <a:spLocks noChangeShapeType="1"/>
            </p:cNvSpPr>
            <p:nvPr/>
          </p:nvSpPr>
          <p:spPr bwMode="auto">
            <a:xfrm>
              <a:off x="6511925" y="2762251"/>
              <a:ext cx="0" cy="254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332"/>
            <p:cNvSpPr>
              <a:spLocks noChangeShapeType="1"/>
            </p:cNvSpPr>
            <p:nvPr/>
          </p:nvSpPr>
          <p:spPr bwMode="auto">
            <a:xfrm>
              <a:off x="6511925" y="2787651"/>
              <a:ext cx="952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Line 333"/>
            <p:cNvSpPr>
              <a:spLocks noChangeShapeType="1"/>
            </p:cNvSpPr>
            <p:nvPr/>
          </p:nvSpPr>
          <p:spPr bwMode="auto">
            <a:xfrm>
              <a:off x="6607175" y="2787651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Line 334"/>
            <p:cNvSpPr>
              <a:spLocks noChangeShapeType="1"/>
            </p:cNvSpPr>
            <p:nvPr/>
          </p:nvSpPr>
          <p:spPr bwMode="auto">
            <a:xfrm>
              <a:off x="6607175" y="28146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335"/>
            <p:cNvSpPr>
              <a:spLocks noChangeShapeType="1"/>
            </p:cNvSpPr>
            <p:nvPr/>
          </p:nvSpPr>
          <p:spPr bwMode="auto">
            <a:xfrm>
              <a:off x="6656388" y="2814638"/>
              <a:ext cx="0" cy="238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336"/>
            <p:cNvSpPr>
              <a:spLocks noChangeShapeType="1"/>
            </p:cNvSpPr>
            <p:nvPr/>
          </p:nvSpPr>
          <p:spPr bwMode="auto">
            <a:xfrm>
              <a:off x="6656388" y="283845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337"/>
            <p:cNvSpPr>
              <a:spLocks noChangeShapeType="1"/>
            </p:cNvSpPr>
            <p:nvPr/>
          </p:nvSpPr>
          <p:spPr bwMode="auto">
            <a:xfrm>
              <a:off x="6704013" y="2838451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338"/>
            <p:cNvSpPr>
              <a:spLocks noChangeShapeType="1"/>
            </p:cNvSpPr>
            <p:nvPr/>
          </p:nvSpPr>
          <p:spPr bwMode="auto">
            <a:xfrm>
              <a:off x="6704013" y="28654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339"/>
            <p:cNvSpPr>
              <a:spLocks noChangeShapeType="1"/>
            </p:cNvSpPr>
            <p:nvPr/>
          </p:nvSpPr>
          <p:spPr bwMode="auto">
            <a:xfrm>
              <a:off x="6753225" y="28654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Line 340"/>
            <p:cNvSpPr>
              <a:spLocks noChangeShapeType="1"/>
            </p:cNvSpPr>
            <p:nvPr/>
          </p:nvSpPr>
          <p:spPr bwMode="auto">
            <a:xfrm>
              <a:off x="6800850" y="28654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Line 341"/>
            <p:cNvSpPr>
              <a:spLocks noChangeShapeType="1"/>
            </p:cNvSpPr>
            <p:nvPr/>
          </p:nvSpPr>
          <p:spPr bwMode="auto">
            <a:xfrm>
              <a:off x="6848475" y="2865438"/>
              <a:ext cx="1936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Line 342"/>
            <p:cNvSpPr>
              <a:spLocks noChangeShapeType="1"/>
            </p:cNvSpPr>
            <p:nvPr/>
          </p:nvSpPr>
          <p:spPr bwMode="auto">
            <a:xfrm>
              <a:off x="7042150" y="2865438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Line 343"/>
            <p:cNvSpPr>
              <a:spLocks noChangeShapeType="1"/>
            </p:cNvSpPr>
            <p:nvPr/>
          </p:nvSpPr>
          <p:spPr bwMode="auto">
            <a:xfrm>
              <a:off x="7042150" y="2892426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Line 344"/>
            <p:cNvSpPr>
              <a:spLocks noChangeShapeType="1"/>
            </p:cNvSpPr>
            <p:nvPr/>
          </p:nvSpPr>
          <p:spPr bwMode="auto">
            <a:xfrm>
              <a:off x="7089775" y="2892426"/>
              <a:ext cx="0" cy="301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Line 345"/>
            <p:cNvSpPr>
              <a:spLocks noChangeShapeType="1"/>
            </p:cNvSpPr>
            <p:nvPr/>
          </p:nvSpPr>
          <p:spPr bwMode="auto">
            <a:xfrm>
              <a:off x="7089775" y="2922588"/>
              <a:ext cx="984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Line 346"/>
            <p:cNvSpPr>
              <a:spLocks noChangeShapeType="1"/>
            </p:cNvSpPr>
            <p:nvPr/>
          </p:nvSpPr>
          <p:spPr bwMode="auto">
            <a:xfrm>
              <a:off x="7188200" y="2922588"/>
              <a:ext cx="952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Line 347"/>
            <p:cNvSpPr>
              <a:spLocks noChangeShapeType="1"/>
            </p:cNvSpPr>
            <p:nvPr/>
          </p:nvSpPr>
          <p:spPr bwMode="auto">
            <a:xfrm>
              <a:off x="7283450" y="2922588"/>
              <a:ext cx="0" cy="301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Line 348"/>
            <p:cNvSpPr>
              <a:spLocks noChangeShapeType="1"/>
            </p:cNvSpPr>
            <p:nvPr/>
          </p:nvSpPr>
          <p:spPr bwMode="auto">
            <a:xfrm>
              <a:off x="7283450" y="29527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Line 349"/>
            <p:cNvSpPr>
              <a:spLocks noChangeShapeType="1"/>
            </p:cNvSpPr>
            <p:nvPr/>
          </p:nvSpPr>
          <p:spPr bwMode="auto">
            <a:xfrm>
              <a:off x="7332663" y="295275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350"/>
            <p:cNvSpPr>
              <a:spLocks noChangeShapeType="1"/>
            </p:cNvSpPr>
            <p:nvPr/>
          </p:nvSpPr>
          <p:spPr bwMode="auto">
            <a:xfrm>
              <a:off x="7380288" y="2952751"/>
              <a:ext cx="968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Line 351"/>
            <p:cNvSpPr>
              <a:spLocks noChangeShapeType="1"/>
            </p:cNvSpPr>
            <p:nvPr/>
          </p:nvSpPr>
          <p:spPr bwMode="auto">
            <a:xfrm>
              <a:off x="7477125" y="295275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Line 352"/>
            <p:cNvSpPr>
              <a:spLocks noChangeShapeType="1"/>
            </p:cNvSpPr>
            <p:nvPr/>
          </p:nvSpPr>
          <p:spPr bwMode="auto">
            <a:xfrm>
              <a:off x="7524750" y="29527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Line 353"/>
            <p:cNvSpPr>
              <a:spLocks noChangeShapeType="1"/>
            </p:cNvSpPr>
            <p:nvPr/>
          </p:nvSpPr>
          <p:spPr bwMode="auto">
            <a:xfrm>
              <a:off x="7573963" y="295275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Line 354"/>
            <p:cNvSpPr>
              <a:spLocks noChangeShapeType="1"/>
            </p:cNvSpPr>
            <p:nvPr/>
          </p:nvSpPr>
          <p:spPr bwMode="auto">
            <a:xfrm>
              <a:off x="7621588" y="29527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Line 355"/>
            <p:cNvSpPr>
              <a:spLocks noChangeShapeType="1"/>
            </p:cNvSpPr>
            <p:nvPr/>
          </p:nvSpPr>
          <p:spPr bwMode="auto">
            <a:xfrm>
              <a:off x="7670800" y="2952751"/>
              <a:ext cx="0" cy="381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Line 356"/>
            <p:cNvSpPr>
              <a:spLocks noChangeShapeType="1"/>
            </p:cNvSpPr>
            <p:nvPr/>
          </p:nvSpPr>
          <p:spPr bwMode="auto">
            <a:xfrm>
              <a:off x="7670800" y="29908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Line 357"/>
            <p:cNvSpPr>
              <a:spLocks noChangeShapeType="1"/>
            </p:cNvSpPr>
            <p:nvPr/>
          </p:nvSpPr>
          <p:spPr bwMode="auto">
            <a:xfrm>
              <a:off x="7720013" y="2990851"/>
              <a:ext cx="1920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Line 358"/>
            <p:cNvSpPr>
              <a:spLocks noChangeShapeType="1"/>
            </p:cNvSpPr>
            <p:nvPr/>
          </p:nvSpPr>
          <p:spPr bwMode="auto">
            <a:xfrm>
              <a:off x="7912100" y="29908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Line 359"/>
            <p:cNvSpPr>
              <a:spLocks noChangeShapeType="1"/>
            </p:cNvSpPr>
            <p:nvPr/>
          </p:nvSpPr>
          <p:spPr bwMode="auto">
            <a:xfrm>
              <a:off x="7961313" y="2990851"/>
              <a:ext cx="14446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Line 360"/>
            <p:cNvSpPr>
              <a:spLocks noChangeShapeType="1"/>
            </p:cNvSpPr>
            <p:nvPr/>
          </p:nvSpPr>
          <p:spPr bwMode="auto">
            <a:xfrm>
              <a:off x="8105775" y="299085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Line 361"/>
            <p:cNvSpPr>
              <a:spLocks noChangeShapeType="1"/>
            </p:cNvSpPr>
            <p:nvPr/>
          </p:nvSpPr>
          <p:spPr bwMode="auto">
            <a:xfrm>
              <a:off x="8153400" y="29908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Line 362"/>
            <p:cNvSpPr>
              <a:spLocks noChangeShapeType="1"/>
            </p:cNvSpPr>
            <p:nvPr/>
          </p:nvSpPr>
          <p:spPr bwMode="auto">
            <a:xfrm>
              <a:off x="8202613" y="2990851"/>
              <a:ext cx="47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Line 363"/>
            <p:cNvSpPr>
              <a:spLocks noChangeShapeType="1"/>
            </p:cNvSpPr>
            <p:nvPr/>
          </p:nvSpPr>
          <p:spPr bwMode="auto">
            <a:xfrm>
              <a:off x="8250238" y="2990851"/>
              <a:ext cx="0" cy="603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Line 364"/>
            <p:cNvSpPr>
              <a:spLocks noChangeShapeType="1"/>
            </p:cNvSpPr>
            <p:nvPr/>
          </p:nvSpPr>
          <p:spPr bwMode="auto">
            <a:xfrm>
              <a:off x="2452688" y="1427163"/>
              <a:ext cx="222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Line 365"/>
            <p:cNvSpPr>
              <a:spLocks noChangeShapeType="1"/>
            </p:cNvSpPr>
            <p:nvPr/>
          </p:nvSpPr>
          <p:spPr bwMode="auto">
            <a:xfrm>
              <a:off x="2452688" y="1427163"/>
              <a:ext cx="0" cy="539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Line 366"/>
            <p:cNvSpPr>
              <a:spLocks noChangeShapeType="1"/>
            </p:cNvSpPr>
            <p:nvPr/>
          </p:nvSpPr>
          <p:spPr bwMode="auto">
            <a:xfrm>
              <a:off x="2452688" y="1481138"/>
              <a:ext cx="2413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Line 367"/>
            <p:cNvSpPr>
              <a:spLocks noChangeShapeType="1"/>
            </p:cNvSpPr>
            <p:nvPr/>
          </p:nvSpPr>
          <p:spPr bwMode="auto">
            <a:xfrm>
              <a:off x="2693988" y="1481138"/>
              <a:ext cx="0" cy="508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Line 368"/>
            <p:cNvSpPr>
              <a:spLocks noChangeShapeType="1"/>
            </p:cNvSpPr>
            <p:nvPr/>
          </p:nvSpPr>
          <p:spPr bwMode="auto">
            <a:xfrm>
              <a:off x="2693988" y="15319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Line 369"/>
            <p:cNvSpPr>
              <a:spLocks noChangeShapeType="1"/>
            </p:cNvSpPr>
            <p:nvPr/>
          </p:nvSpPr>
          <p:spPr bwMode="auto">
            <a:xfrm>
              <a:off x="2743200" y="1531938"/>
              <a:ext cx="0" cy="523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Line 370"/>
            <p:cNvSpPr>
              <a:spLocks noChangeShapeType="1"/>
            </p:cNvSpPr>
            <p:nvPr/>
          </p:nvSpPr>
          <p:spPr bwMode="auto">
            <a:xfrm>
              <a:off x="2743200" y="158432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Line 371"/>
            <p:cNvSpPr>
              <a:spLocks noChangeShapeType="1"/>
            </p:cNvSpPr>
            <p:nvPr/>
          </p:nvSpPr>
          <p:spPr bwMode="auto">
            <a:xfrm>
              <a:off x="2792413" y="1584326"/>
              <a:ext cx="0" cy="1031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Line 372"/>
            <p:cNvSpPr>
              <a:spLocks noChangeShapeType="1"/>
            </p:cNvSpPr>
            <p:nvPr/>
          </p:nvSpPr>
          <p:spPr bwMode="auto">
            <a:xfrm>
              <a:off x="2792413" y="1687513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Line 373"/>
            <p:cNvSpPr>
              <a:spLocks noChangeShapeType="1"/>
            </p:cNvSpPr>
            <p:nvPr/>
          </p:nvSpPr>
          <p:spPr bwMode="auto">
            <a:xfrm>
              <a:off x="2840038" y="1687513"/>
              <a:ext cx="0" cy="508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Line 374"/>
            <p:cNvSpPr>
              <a:spLocks noChangeShapeType="1"/>
            </p:cNvSpPr>
            <p:nvPr/>
          </p:nvSpPr>
          <p:spPr bwMode="auto">
            <a:xfrm>
              <a:off x="2840038" y="1738313"/>
              <a:ext cx="968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Line 375"/>
            <p:cNvSpPr>
              <a:spLocks noChangeShapeType="1"/>
            </p:cNvSpPr>
            <p:nvPr/>
          </p:nvSpPr>
          <p:spPr bwMode="auto">
            <a:xfrm>
              <a:off x="2936875" y="1738313"/>
              <a:ext cx="0" cy="539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Line 376"/>
            <p:cNvSpPr>
              <a:spLocks noChangeShapeType="1"/>
            </p:cNvSpPr>
            <p:nvPr/>
          </p:nvSpPr>
          <p:spPr bwMode="auto">
            <a:xfrm>
              <a:off x="2936875" y="1792288"/>
              <a:ext cx="3381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Line 377"/>
            <p:cNvSpPr>
              <a:spLocks noChangeShapeType="1"/>
            </p:cNvSpPr>
            <p:nvPr/>
          </p:nvSpPr>
          <p:spPr bwMode="auto">
            <a:xfrm>
              <a:off x="3275013" y="1792288"/>
              <a:ext cx="0" cy="1539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Line 378"/>
            <p:cNvSpPr>
              <a:spLocks noChangeShapeType="1"/>
            </p:cNvSpPr>
            <p:nvPr/>
          </p:nvSpPr>
          <p:spPr bwMode="auto">
            <a:xfrm>
              <a:off x="3275013" y="1946276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Line 379"/>
            <p:cNvSpPr>
              <a:spLocks noChangeShapeType="1"/>
            </p:cNvSpPr>
            <p:nvPr/>
          </p:nvSpPr>
          <p:spPr bwMode="auto">
            <a:xfrm>
              <a:off x="3324225" y="1946276"/>
              <a:ext cx="0" cy="1031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Line 380"/>
            <p:cNvSpPr>
              <a:spLocks noChangeShapeType="1"/>
            </p:cNvSpPr>
            <p:nvPr/>
          </p:nvSpPr>
          <p:spPr bwMode="auto">
            <a:xfrm>
              <a:off x="3324225" y="2049463"/>
              <a:ext cx="1920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Line 381"/>
            <p:cNvSpPr>
              <a:spLocks noChangeShapeType="1"/>
            </p:cNvSpPr>
            <p:nvPr/>
          </p:nvSpPr>
          <p:spPr bwMode="auto">
            <a:xfrm>
              <a:off x="3516313" y="2049463"/>
              <a:ext cx="0" cy="523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Line 382"/>
            <p:cNvSpPr>
              <a:spLocks noChangeShapeType="1"/>
            </p:cNvSpPr>
            <p:nvPr/>
          </p:nvSpPr>
          <p:spPr bwMode="auto">
            <a:xfrm>
              <a:off x="3516313" y="2101851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Line 383"/>
            <p:cNvSpPr>
              <a:spLocks noChangeShapeType="1"/>
            </p:cNvSpPr>
            <p:nvPr/>
          </p:nvSpPr>
          <p:spPr bwMode="auto">
            <a:xfrm>
              <a:off x="3565525" y="2101851"/>
              <a:ext cx="0" cy="523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Line 384"/>
            <p:cNvSpPr>
              <a:spLocks noChangeShapeType="1"/>
            </p:cNvSpPr>
            <p:nvPr/>
          </p:nvSpPr>
          <p:spPr bwMode="auto">
            <a:xfrm>
              <a:off x="3565525" y="21542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Line 385"/>
            <p:cNvSpPr>
              <a:spLocks noChangeShapeType="1"/>
            </p:cNvSpPr>
            <p:nvPr/>
          </p:nvSpPr>
          <p:spPr bwMode="auto">
            <a:xfrm>
              <a:off x="3613150" y="2154238"/>
              <a:ext cx="0" cy="508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Line 386"/>
            <p:cNvSpPr>
              <a:spLocks noChangeShapeType="1"/>
            </p:cNvSpPr>
            <p:nvPr/>
          </p:nvSpPr>
          <p:spPr bwMode="auto">
            <a:xfrm>
              <a:off x="3613150" y="2205038"/>
              <a:ext cx="1444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Line 387"/>
            <p:cNvSpPr>
              <a:spLocks noChangeShapeType="1"/>
            </p:cNvSpPr>
            <p:nvPr/>
          </p:nvSpPr>
          <p:spPr bwMode="auto">
            <a:xfrm>
              <a:off x="3757613" y="2205038"/>
              <a:ext cx="0" cy="523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Line 388"/>
            <p:cNvSpPr>
              <a:spLocks noChangeShapeType="1"/>
            </p:cNvSpPr>
            <p:nvPr/>
          </p:nvSpPr>
          <p:spPr bwMode="auto">
            <a:xfrm>
              <a:off x="3757613" y="2257426"/>
              <a:ext cx="1936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Line 389"/>
            <p:cNvSpPr>
              <a:spLocks noChangeShapeType="1"/>
            </p:cNvSpPr>
            <p:nvPr/>
          </p:nvSpPr>
          <p:spPr bwMode="auto">
            <a:xfrm>
              <a:off x="3951288" y="2257426"/>
              <a:ext cx="0" cy="508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Line 390"/>
            <p:cNvSpPr>
              <a:spLocks noChangeShapeType="1"/>
            </p:cNvSpPr>
            <p:nvPr/>
          </p:nvSpPr>
          <p:spPr bwMode="auto">
            <a:xfrm>
              <a:off x="3951288" y="2308226"/>
              <a:ext cx="968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Line 391"/>
            <p:cNvSpPr>
              <a:spLocks noChangeShapeType="1"/>
            </p:cNvSpPr>
            <p:nvPr/>
          </p:nvSpPr>
          <p:spPr bwMode="auto">
            <a:xfrm>
              <a:off x="4048125" y="2308226"/>
              <a:ext cx="0" cy="523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Line 392"/>
            <p:cNvSpPr>
              <a:spLocks noChangeShapeType="1"/>
            </p:cNvSpPr>
            <p:nvPr/>
          </p:nvSpPr>
          <p:spPr bwMode="auto">
            <a:xfrm>
              <a:off x="4048125" y="2360613"/>
              <a:ext cx="952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Line 393"/>
            <p:cNvSpPr>
              <a:spLocks noChangeShapeType="1"/>
            </p:cNvSpPr>
            <p:nvPr/>
          </p:nvSpPr>
          <p:spPr bwMode="auto">
            <a:xfrm>
              <a:off x="4143375" y="2360613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Line 394"/>
            <p:cNvSpPr>
              <a:spLocks noChangeShapeType="1"/>
            </p:cNvSpPr>
            <p:nvPr/>
          </p:nvSpPr>
          <p:spPr bwMode="auto">
            <a:xfrm>
              <a:off x="4192588" y="2360613"/>
              <a:ext cx="0" cy="539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Line 395"/>
            <p:cNvSpPr>
              <a:spLocks noChangeShapeType="1"/>
            </p:cNvSpPr>
            <p:nvPr/>
          </p:nvSpPr>
          <p:spPr bwMode="auto">
            <a:xfrm>
              <a:off x="4192588" y="2414588"/>
              <a:ext cx="2413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Line 396"/>
            <p:cNvSpPr>
              <a:spLocks noChangeShapeType="1"/>
            </p:cNvSpPr>
            <p:nvPr/>
          </p:nvSpPr>
          <p:spPr bwMode="auto">
            <a:xfrm>
              <a:off x="4433888" y="2414588"/>
              <a:ext cx="0" cy="523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Line 397"/>
            <p:cNvSpPr>
              <a:spLocks noChangeShapeType="1"/>
            </p:cNvSpPr>
            <p:nvPr/>
          </p:nvSpPr>
          <p:spPr bwMode="auto">
            <a:xfrm>
              <a:off x="4433888" y="2466976"/>
              <a:ext cx="1460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Line 398"/>
            <p:cNvSpPr>
              <a:spLocks noChangeShapeType="1"/>
            </p:cNvSpPr>
            <p:nvPr/>
          </p:nvSpPr>
          <p:spPr bwMode="auto">
            <a:xfrm>
              <a:off x="4579938" y="2466976"/>
              <a:ext cx="0" cy="539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Line 399"/>
            <p:cNvSpPr>
              <a:spLocks noChangeShapeType="1"/>
            </p:cNvSpPr>
            <p:nvPr/>
          </p:nvSpPr>
          <p:spPr bwMode="auto">
            <a:xfrm>
              <a:off x="4579938" y="2520951"/>
              <a:ext cx="952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Line 400"/>
            <p:cNvSpPr>
              <a:spLocks noChangeShapeType="1"/>
            </p:cNvSpPr>
            <p:nvPr/>
          </p:nvSpPr>
          <p:spPr bwMode="auto">
            <a:xfrm>
              <a:off x="4675188" y="2520951"/>
              <a:ext cx="0" cy="5238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Line 401"/>
            <p:cNvSpPr>
              <a:spLocks noChangeShapeType="1"/>
            </p:cNvSpPr>
            <p:nvPr/>
          </p:nvSpPr>
          <p:spPr bwMode="auto">
            <a:xfrm>
              <a:off x="4675188" y="2573338"/>
              <a:ext cx="3873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Line 402"/>
            <p:cNvSpPr>
              <a:spLocks noChangeShapeType="1"/>
            </p:cNvSpPr>
            <p:nvPr/>
          </p:nvSpPr>
          <p:spPr bwMode="auto">
            <a:xfrm>
              <a:off x="5062538" y="25733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Line 403"/>
            <p:cNvSpPr>
              <a:spLocks noChangeShapeType="1"/>
            </p:cNvSpPr>
            <p:nvPr/>
          </p:nvSpPr>
          <p:spPr bwMode="auto">
            <a:xfrm>
              <a:off x="5110163" y="2573338"/>
              <a:ext cx="0" cy="571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Line 404"/>
            <p:cNvSpPr>
              <a:spLocks noChangeShapeType="1"/>
            </p:cNvSpPr>
            <p:nvPr/>
          </p:nvSpPr>
          <p:spPr bwMode="auto">
            <a:xfrm>
              <a:off x="5110163" y="2630488"/>
              <a:ext cx="1936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5303838" y="2630488"/>
              <a:ext cx="2413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5545138" y="2630488"/>
              <a:ext cx="3857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5930900" y="263048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5980113" y="263048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6029325" y="2630488"/>
              <a:ext cx="4826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6511925" y="263048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6559550" y="2630488"/>
              <a:ext cx="1936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6753225" y="263048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800850" y="2630488"/>
              <a:ext cx="968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897688" y="2630488"/>
              <a:ext cx="1920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7089775" y="263048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7138988" y="2630488"/>
              <a:ext cx="1444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283450" y="2630488"/>
              <a:ext cx="0" cy="952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283450" y="27257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332663" y="2725738"/>
              <a:ext cx="1444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477125" y="2725738"/>
              <a:ext cx="1444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7621588" y="27257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7670800" y="27257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7720013" y="2725738"/>
              <a:ext cx="1920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Line 425"/>
            <p:cNvSpPr>
              <a:spLocks noChangeShapeType="1"/>
            </p:cNvSpPr>
            <p:nvPr/>
          </p:nvSpPr>
          <p:spPr bwMode="auto">
            <a:xfrm>
              <a:off x="7912100" y="2725738"/>
              <a:ext cx="492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Line 426"/>
            <p:cNvSpPr>
              <a:spLocks noChangeShapeType="1"/>
            </p:cNvSpPr>
            <p:nvPr/>
          </p:nvSpPr>
          <p:spPr bwMode="auto">
            <a:xfrm>
              <a:off x="7961313" y="2725738"/>
              <a:ext cx="460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Line 427"/>
            <p:cNvSpPr>
              <a:spLocks noChangeShapeType="1"/>
            </p:cNvSpPr>
            <p:nvPr/>
          </p:nvSpPr>
          <p:spPr bwMode="auto">
            <a:xfrm>
              <a:off x="8007350" y="2725738"/>
              <a:ext cx="1952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Line 428"/>
            <p:cNvSpPr>
              <a:spLocks noChangeShapeType="1"/>
            </p:cNvSpPr>
            <p:nvPr/>
          </p:nvSpPr>
          <p:spPr bwMode="auto">
            <a:xfrm>
              <a:off x="8202613" y="2725738"/>
              <a:ext cx="476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Freeform 429"/>
            <p:cNvSpPr>
              <a:spLocks noEditPoints="1"/>
            </p:cNvSpPr>
            <p:nvPr/>
          </p:nvSpPr>
          <p:spPr bwMode="auto">
            <a:xfrm>
              <a:off x="2443163" y="1417638"/>
              <a:ext cx="5795963" cy="3781425"/>
            </a:xfrm>
            <a:custGeom>
              <a:avLst/>
              <a:gdLst>
                <a:gd name="T0" fmla="*/ 0 w 3651"/>
                <a:gd name="T1" fmla="*/ 2382 h 2382"/>
                <a:gd name="T2" fmla="*/ 0 w 3651"/>
                <a:gd name="T3" fmla="*/ 0 h 2382"/>
                <a:gd name="T4" fmla="*/ 3651 w 3651"/>
                <a:gd name="T5" fmla="*/ 2382 h 2382"/>
                <a:gd name="T6" fmla="*/ 0 w 3651"/>
                <a:gd name="T7" fmla="*/ 2382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1" h="2382">
                  <a:moveTo>
                    <a:pt x="0" y="2382"/>
                  </a:moveTo>
                  <a:lnTo>
                    <a:pt x="0" y="0"/>
                  </a:lnTo>
                  <a:moveTo>
                    <a:pt x="3651" y="2382"/>
                  </a:moveTo>
                  <a:lnTo>
                    <a:pt x="0" y="2382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Line 430"/>
            <p:cNvSpPr>
              <a:spLocks noChangeShapeType="1"/>
            </p:cNvSpPr>
            <p:nvPr/>
          </p:nvSpPr>
          <p:spPr bwMode="auto">
            <a:xfrm>
              <a:off x="2443163" y="5199063"/>
              <a:ext cx="0" cy="12541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Rectangle 431"/>
            <p:cNvSpPr>
              <a:spLocks noChangeArrowheads="1"/>
            </p:cNvSpPr>
            <p:nvPr/>
          </p:nvSpPr>
          <p:spPr bwMode="auto">
            <a:xfrm>
              <a:off x="2368550" y="5356225"/>
              <a:ext cx="1218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43" name="Line 432"/>
            <p:cNvSpPr>
              <a:spLocks noChangeShapeType="1"/>
            </p:cNvSpPr>
            <p:nvPr/>
          </p:nvSpPr>
          <p:spPr bwMode="auto">
            <a:xfrm>
              <a:off x="3408363" y="5199063"/>
              <a:ext cx="0" cy="12541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Rectangle 433"/>
            <p:cNvSpPr>
              <a:spLocks noChangeArrowheads="1"/>
            </p:cNvSpPr>
            <p:nvPr/>
          </p:nvSpPr>
          <p:spPr bwMode="auto">
            <a:xfrm>
              <a:off x="3271838" y="5356225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45" name="Line 434"/>
            <p:cNvSpPr>
              <a:spLocks noChangeShapeType="1"/>
            </p:cNvSpPr>
            <p:nvPr/>
          </p:nvSpPr>
          <p:spPr bwMode="auto">
            <a:xfrm>
              <a:off x="4375150" y="5199063"/>
              <a:ext cx="0" cy="12541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Rectangle 435"/>
            <p:cNvSpPr>
              <a:spLocks noChangeArrowheads="1"/>
            </p:cNvSpPr>
            <p:nvPr/>
          </p:nvSpPr>
          <p:spPr bwMode="auto">
            <a:xfrm>
              <a:off x="4238625" y="5356225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47" name="Line 436"/>
            <p:cNvSpPr>
              <a:spLocks noChangeShapeType="1"/>
            </p:cNvSpPr>
            <p:nvPr/>
          </p:nvSpPr>
          <p:spPr bwMode="auto">
            <a:xfrm>
              <a:off x="5340350" y="5199063"/>
              <a:ext cx="0" cy="12541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Rectangle 437"/>
            <p:cNvSpPr>
              <a:spLocks noChangeArrowheads="1"/>
            </p:cNvSpPr>
            <p:nvPr/>
          </p:nvSpPr>
          <p:spPr bwMode="auto">
            <a:xfrm>
              <a:off x="5203825" y="5356225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49" name="Line 438"/>
            <p:cNvSpPr>
              <a:spLocks noChangeShapeType="1"/>
            </p:cNvSpPr>
            <p:nvPr/>
          </p:nvSpPr>
          <p:spPr bwMode="auto">
            <a:xfrm>
              <a:off x="6307138" y="5199063"/>
              <a:ext cx="0" cy="12541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Rectangle 439"/>
            <p:cNvSpPr>
              <a:spLocks noChangeArrowheads="1"/>
            </p:cNvSpPr>
            <p:nvPr/>
          </p:nvSpPr>
          <p:spPr bwMode="auto">
            <a:xfrm>
              <a:off x="6170613" y="5356225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51" name="Line 440"/>
            <p:cNvSpPr>
              <a:spLocks noChangeShapeType="1"/>
            </p:cNvSpPr>
            <p:nvPr/>
          </p:nvSpPr>
          <p:spPr bwMode="auto">
            <a:xfrm>
              <a:off x="7272338" y="5199063"/>
              <a:ext cx="0" cy="12541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Rectangle 441"/>
            <p:cNvSpPr>
              <a:spLocks noChangeArrowheads="1"/>
            </p:cNvSpPr>
            <p:nvPr/>
          </p:nvSpPr>
          <p:spPr bwMode="auto">
            <a:xfrm>
              <a:off x="7053263" y="5356225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453" name="Line 442"/>
            <p:cNvSpPr>
              <a:spLocks noChangeShapeType="1"/>
            </p:cNvSpPr>
            <p:nvPr/>
          </p:nvSpPr>
          <p:spPr bwMode="auto">
            <a:xfrm>
              <a:off x="8239125" y="5199063"/>
              <a:ext cx="0" cy="12541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Rectangle 443"/>
            <p:cNvSpPr>
              <a:spLocks noChangeArrowheads="1"/>
            </p:cNvSpPr>
            <p:nvPr/>
          </p:nvSpPr>
          <p:spPr bwMode="auto">
            <a:xfrm>
              <a:off x="8018463" y="5356225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sp>
        <p:nvSpPr>
          <p:cNvPr id="457" name="Text Box 21"/>
          <p:cNvSpPr txBox="1">
            <a:spLocks noChangeArrowheads="1"/>
          </p:cNvSpPr>
          <p:nvPr/>
        </p:nvSpPr>
        <p:spPr bwMode="auto">
          <a:xfrm>
            <a:off x="319485" y="5982379"/>
            <a:ext cx="864500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 in the TE group was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different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amongst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patients with or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metastases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ja-JP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5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47900" y="288925"/>
            <a:ext cx="4610100" cy="7016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Survival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324600" y="1143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752600" y="484400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p=0.3068</a:t>
            </a:r>
            <a:endParaRPr lang="en-US" altLang="ja-JP" dirty="0"/>
          </a:p>
        </p:txBody>
      </p:sp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6324600" y="484400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p=0.3470</a:t>
            </a:r>
            <a:endParaRPr lang="en-US" altLang="ja-JP" dirty="0"/>
          </a:p>
        </p:txBody>
      </p:sp>
      <p:sp>
        <p:nvSpPr>
          <p:cNvPr id="16394" name="Text Box 272"/>
          <p:cNvSpPr txBox="1">
            <a:spLocks noChangeArrowheads="1"/>
          </p:cNvSpPr>
          <p:nvPr/>
        </p:nvSpPr>
        <p:spPr bwMode="auto">
          <a:xfrm>
            <a:off x="4572000" y="2564904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6395" name="Text Box 273"/>
          <p:cNvSpPr txBox="1">
            <a:spLocks noChangeArrowheads="1"/>
          </p:cNvSpPr>
          <p:nvPr/>
        </p:nvSpPr>
        <p:spPr bwMode="auto">
          <a:xfrm>
            <a:off x="8077200" y="5068416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16396" name="Text Box 772"/>
          <p:cNvSpPr txBox="1">
            <a:spLocks noChangeArrowheads="1"/>
          </p:cNvSpPr>
          <p:nvPr/>
        </p:nvSpPr>
        <p:spPr bwMode="auto">
          <a:xfrm>
            <a:off x="76200" y="2620144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6397" name="Text Box 773"/>
          <p:cNvSpPr txBox="1">
            <a:spLocks noChangeArrowheads="1"/>
          </p:cNvSpPr>
          <p:nvPr/>
        </p:nvSpPr>
        <p:spPr bwMode="auto">
          <a:xfrm>
            <a:off x="3429000" y="5140424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482" name="Oval 1233"/>
          <p:cNvSpPr>
            <a:spLocks noChangeArrowheads="1"/>
          </p:cNvSpPr>
          <p:nvPr/>
        </p:nvSpPr>
        <p:spPr bwMode="auto">
          <a:xfrm>
            <a:off x="762000" y="3638128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84.2%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81.9%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3" name="Oval 1234"/>
          <p:cNvSpPr>
            <a:spLocks noChangeArrowheads="1"/>
          </p:cNvSpPr>
          <p:nvPr/>
        </p:nvSpPr>
        <p:spPr bwMode="auto">
          <a:xfrm>
            <a:off x="5399856" y="3638128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82.8%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80.9%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5" name="グループ化 374"/>
          <p:cNvGrpSpPr>
            <a:grpSpLocks noChangeAspect="1"/>
          </p:cNvGrpSpPr>
          <p:nvPr/>
        </p:nvGrpSpPr>
        <p:grpSpPr>
          <a:xfrm>
            <a:off x="107504" y="3067361"/>
            <a:ext cx="4392366" cy="2809911"/>
            <a:chOff x="1547664" y="1215142"/>
            <a:chExt cx="5118901" cy="3274695"/>
          </a:xfrm>
        </p:grpSpPr>
        <p:sp>
          <p:nvSpPr>
            <p:cNvPr id="376" name="Line 283"/>
            <p:cNvSpPr>
              <a:spLocks noChangeShapeType="1"/>
            </p:cNvSpPr>
            <p:nvPr/>
          </p:nvSpPr>
          <p:spPr bwMode="auto">
            <a:xfrm flipH="1">
              <a:off x="2067198" y="4075300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77" name="Rectangle 284"/>
            <p:cNvSpPr>
              <a:spLocks noChangeArrowheads="1"/>
            </p:cNvSpPr>
            <p:nvPr/>
          </p:nvSpPr>
          <p:spPr bwMode="auto">
            <a:xfrm>
              <a:off x="1764925" y="3968061"/>
              <a:ext cx="149679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78" name="Line 285"/>
            <p:cNvSpPr>
              <a:spLocks noChangeShapeType="1"/>
            </p:cNvSpPr>
            <p:nvPr/>
          </p:nvSpPr>
          <p:spPr bwMode="auto">
            <a:xfrm flipH="1">
              <a:off x="2067198" y="3799888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79" name="Line 286"/>
            <p:cNvSpPr>
              <a:spLocks noChangeShapeType="1"/>
            </p:cNvSpPr>
            <p:nvPr/>
          </p:nvSpPr>
          <p:spPr bwMode="auto">
            <a:xfrm flipH="1">
              <a:off x="2067198" y="3525674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80" name="Rectangle 287"/>
            <p:cNvSpPr>
              <a:spLocks noChangeArrowheads="1"/>
            </p:cNvSpPr>
            <p:nvPr/>
          </p:nvSpPr>
          <p:spPr bwMode="auto">
            <a:xfrm>
              <a:off x="1656294" y="3417237"/>
              <a:ext cx="299357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81" name="Line 288"/>
            <p:cNvSpPr>
              <a:spLocks noChangeShapeType="1"/>
            </p:cNvSpPr>
            <p:nvPr/>
          </p:nvSpPr>
          <p:spPr bwMode="auto">
            <a:xfrm flipH="1">
              <a:off x="2067198" y="3250262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82" name="Line 289"/>
            <p:cNvSpPr>
              <a:spLocks noChangeShapeType="1"/>
            </p:cNvSpPr>
            <p:nvPr/>
          </p:nvSpPr>
          <p:spPr bwMode="auto">
            <a:xfrm flipH="1">
              <a:off x="2067198" y="2974851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83" name="Rectangle 290"/>
            <p:cNvSpPr>
              <a:spLocks noChangeArrowheads="1"/>
            </p:cNvSpPr>
            <p:nvPr/>
          </p:nvSpPr>
          <p:spPr bwMode="auto">
            <a:xfrm>
              <a:off x="1656294" y="2866414"/>
              <a:ext cx="299357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84" name="Line 291"/>
            <p:cNvSpPr>
              <a:spLocks noChangeShapeType="1"/>
            </p:cNvSpPr>
            <p:nvPr/>
          </p:nvSpPr>
          <p:spPr bwMode="auto">
            <a:xfrm flipH="1">
              <a:off x="2067198" y="2699439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85" name="Line 292"/>
            <p:cNvSpPr>
              <a:spLocks noChangeShapeType="1"/>
            </p:cNvSpPr>
            <p:nvPr/>
          </p:nvSpPr>
          <p:spPr bwMode="auto">
            <a:xfrm flipH="1">
              <a:off x="2067198" y="2424028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86" name="Rectangle 293"/>
            <p:cNvSpPr>
              <a:spLocks noChangeArrowheads="1"/>
            </p:cNvSpPr>
            <p:nvPr/>
          </p:nvSpPr>
          <p:spPr bwMode="auto">
            <a:xfrm>
              <a:off x="1656294" y="2316788"/>
              <a:ext cx="299357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87" name="Line 294"/>
            <p:cNvSpPr>
              <a:spLocks noChangeShapeType="1"/>
            </p:cNvSpPr>
            <p:nvPr/>
          </p:nvSpPr>
          <p:spPr bwMode="auto">
            <a:xfrm flipH="1">
              <a:off x="2067198" y="2148616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88" name="Line 295"/>
            <p:cNvSpPr>
              <a:spLocks noChangeShapeType="1"/>
            </p:cNvSpPr>
            <p:nvPr/>
          </p:nvSpPr>
          <p:spPr bwMode="auto">
            <a:xfrm flipH="1">
              <a:off x="2067198" y="1874402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89" name="Rectangle 296"/>
            <p:cNvSpPr>
              <a:spLocks noChangeArrowheads="1"/>
            </p:cNvSpPr>
            <p:nvPr/>
          </p:nvSpPr>
          <p:spPr bwMode="auto">
            <a:xfrm>
              <a:off x="1656294" y="1765965"/>
              <a:ext cx="299357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90" name="Line 297"/>
            <p:cNvSpPr>
              <a:spLocks noChangeShapeType="1"/>
            </p:cNvSpPr>
            <p:nvPr/>
          </p:nvSpPr>
          <p:spPr bwMode="auto">
            <a:xfrm flipH="1">
              <a:off x="2067198" y="1598991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91" name="Line 298"/>
            <p:cNvSpPr>
              <a:spLocks noChangeShapeType="1"/>
            </p:cNvSpPr>
            <p:nvPr/>
          </p:nvSpPr>
          <p:spPr bwMode="auto">
            <a:xfrm flipH="1">
              <a:off x="2067198" y="1323579"/>
              <a:ext cx="9220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92" name="Rectangle 299"/>
            <p:cNvSpPr>
              <a:spLocks noChangeArrowheads="1"/>
            </p:cNvSpPr>
            <p:nvPr/>
          </p:nvSpPr>
          <p:spPr bwMode="auto">
            <a:xfrm>
              <a:off x="1547664" y="1215142"/>
              <a:ext cx="449035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93" name="Line 304"/>
            <p:cNvSpPr>
              <a:spLocks noChangeShapeType="1"/>
            </p:cNvSpPr>
            <p:nvPr/>
          </p:nvSpPr>
          <p:spPr bwMode="auto">
            <a:xfrm>
              <a:off x="2166586" y="1330764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94" name="Line 305"/>
            <p:cNvSpPr>
              <a:spLocks noChangeShapeType="1"/>
            </p:cNvSpPr>
            <p:nvPr/>
          </p:nvSpPr>
          <p:spPr bwMode="auto">
            <a:xfrm>
              <a:off x="2202509" y="1330764"/>
              <a:ext cx="1053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95" name="Line 306"/>
            <p:cNvSpPr>
              <a:spLocks noChangeShapeType="1"/>
            </p:cNvSpPr>
            <p:nvPr/>
          </p:nvSpPr>
          <p:spPr bwMode="auto">
            <a:xfrm>
              <a:off x="2307884" y="1330764"/>
              <a:ext cx="6945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96" name="Line 307"/>
            <p:cNvSpPr>
              <a:spLocks noChangeShapeType="1"/>
            </p:cNvSpPr>
            <p:nvPr/>
          </p:nvSpPr>
          <p:spPr bwMode="auto">
            <a:xfrm>
              <a:off x="2377336" y="1330764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97" name="Line 308"/>
            <p:cNvSpPr>
              <a:spLocks noChangeShapeType="1"/>
            </p:cNvSpPr>
            <p:nvPr/>
          </p:nvSpPr>
          <p:spPr bwMode="auto">
            <a:xfrm>
              <a:off x="2413259" y="1330764"/>
              <a:ext cx="70649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98" name="Line 309"/>
            <p:cNvSpPr>
              <a:spLocks noChangeShapeType="1"/>
            </p:cNvSpPr>
            <p:nvPr/>
          </p:nvSpPr>
          <p:spPr bwMode="auto">
            <a:xfrm>
              <a:off x="2483907" y="1336751"/>
              <a:ext cx="15566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99" name="Line 310"/>
            <p:cNvSpPr>
              <a:spLocks noChangeShapeType="1"/>
            </p:cNvSpPr>
            <p:nvPr/>
          </p:nvSpPr>
          <p:spPr bwMode="auto">
            <a:xfrm>
              <a:off x="2483907" y="134154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0" name="Line 311"/>
            <p:cNvSpPr>
              <a:spLocks noChangeShapeType="1"/>
            </p:cNvSpPr>
            <p:nvPr/>
          </p:nvSpPr>
          <p:spPr bwMode="auto">
            <a:xfrm>
              <a:off x="2518634" y="1341541"/>
              <a:ext cx="34725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1" name="Line 312"/>
            <p:cNvSpPr>
              <a:spLocks noChangeShapeType="1"/>
            </p:cNvSpPr>
            <p:nvPr/>
          </p:nvSpPr>
          <p:spPr bwMode="auto">
            <a:xfrm>
              <a:off x="2553359" y="1347528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2" name="Line 313"/>
            <p:cNvSpPr>
              <a:spLocks noChangeShapeType="1"/>
            </p:cNvSpPr>
            <p:nvPr/>
          </p:nvSpPr>
          <p:spPr bwMode="auto">
            <a:xfrm>
              <a:off x="2589282" y="1347528"/>
              <a:ext cx="0" cy="1556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3" name="Line 314"/>
            <p:cNvSpPr>
              <a:spLocks noChangeShapeType="1"/>
            </p:cNvSpPr>
            <p:nvPr/>
          </p:nvSpPr>
          <p:spPr bwMode="auto">
            <a:xfrm>
              <a:off x="2589282" y="1363094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4" name="Line 315"/>
            <p:cNvSpPr>
              <a:spLocks noChangeShapeType="1"/>
            </p:cNvSpPr>
            <p:nvPr/>
          </p:nvSpPr>
          <p:spPr bwMode="auto">
            <a:xfrm>
              <a:off x="2624009" y="1363094"/>
              <a:ext cx="35923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5" name="Line 316"/>
            <p:cNvSpPr>
              <a:spLocks noChangeShapeType="1"/>
            </p:cNvSpPr>
            <p:nvPr/>
          </p:nvSpPr>
          <p:spPr bwMode="auto">
            <a:xfrm>
              <a:off x="2659932" y="1367884"/>
              <a:ext cx="15566" cy="958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6" name="Line 317"/>
            <p:cNvSpPr>
              <a:spLocks noChangeShapeType="1"/>
            </p:cNvSpPr>
            <p:nvPr/>
          </p:nvSpPr>
          <p:spPr bwMode="auto">
            <a:xfrm>
              <a:off x="2659932" y="1377464"/>
              <a:ext cx="6945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7" name="Line 318"/>
            <p:cNvSpPr>
              <a:spLocks noChangeShapeType="1"/>
            </p:cNvSpPr>
            <p:nvPr/>
          </p:nvSpPr>
          <p:spPr bwMode="auto">
            <a:xfrm>
              <a:off x="2729383" y="1377464"/>
              <a:ext cx="35923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8" name="Line 319"/>
            <p:cNvSpPr>
              <a:spLocks noChangeShapeType="1"/>
            </p:cNvSpPr>
            <p:nvPr/>
          </p:nvSpPr>
          <p:spPr bwMode="auto">
            <a:xfrm>
              <a:off x="2765307" y="1383451"/>
              <a:ext cx="0" cy="1556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09" name="Line 320"/>
            <p:cNvSpPr>
              <a:spLocks noChangeShapeType="1"/>
            </p:cNvSpPr>
            <p:nvPr/>
          </p:nvSpPr>
          <p:spPr bwMode="auto">
            <a:xfrm>
              <a:off x="2765307" y="1399018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0" name="Line 321"/>
            <p:cNvSpPr>
              <a:spLocks noChangeShapeType="1"/>
            </p:cNvSpPr>
            <p:nvPr/>
          </p:nvSpPr>
          <p:spPr bwMode="auto">
            <a:xfrm>
              <a:off x="2800032" y="1399018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1" name="Line 322"/>
            <p:cNvSpPr>
              <a:spLocks noChangeShapeType="1"/>
            </p:cNvSpPr>
            <p:nvPr/>
          </p:nvSpPr>
          <p:spPr bwMode="auto">
            <a:xfrm>
              <a:off x="2835955" y="1399018"/>
              <a:ext cx="3352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2" name="Line 323"/>
            <p:cNvSpPr>
              <a:spLocks noChangeShapeType="1"/>
            </p:cNvSpPr>
            <p:nvPr/>
          </p:nvSpPr>
          <p:spPr bwMode="auto">
            <a:xfrm>
              <a:off x="2869484" y="1399018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3" name="Line 324"/>
            <p:cNvSpPr>
              <a:spLocks noChangeShapeType="1"/>
            </p:cNvSpPr>
            <p:nvPr/>
          </p:nvSpPr>
          <p:spPr bwMode="auto">
            <a:xfrm>
              <a:off x="2905407" y="1399018"/>
              <a:ext cx="15566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4" name="Line 325"/>
            <p:cNvSpPr>
              <a:spLocks noChangeShapeType="1"/>
            </p:cNvSpPr>
            <p:nvPr/>
          </p:nvSpPr>
          <p:spPr bwMode="auto">
            <a:xfrm>
              <a:off x="2905407" y="1403807"/>
              <a:ext cx="70649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5" name="Line 326"/>
            <p:cNvSpPr>
              <a:spLocks noChangeShapeType="1"/>
            </p:cNvSpPr>
            <p:nvPr/>
          </p:nvSpPr>
          <p:spPr bwMode="auto">
            <a:xfrm>
              <a:off x="2976056" y="1403807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6" name="Line 327"/>
            <p:cNvSpPr>
              <a:spLocks noChangeShapeType="1"/>
            </p:cNvSpPr>
            <p:nvPr/>
          </p:nvSpPr>
          <p:spPr bwMode="auto">
            <a:xfrm>
              <a:off x="3010782" y="1403807"/>
              <a:ext cx="34725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7" name="Line 328"/>
            <p:cNvSpPr>
              <a:spLocks noChangeShapeType="1"/>
            </p:cNvSpPr>
            <p:nvPr/>
          </p:nvSpPr>
          <p:spPr bwMode="auto">
            <a:xfrm>
              <a:off x="3045508" y="1409795"/>
              <a:ext cx="35923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8" name="Line 329"/>
            <p:cNvSpPr>
              <a:spLocks noChangeShapeType="1"/>
            </p:cNvSpPr>
            <p:nvPr/>
          </p:nvSpPr>
          <p:spPr bwMode="auto">
            <a:xfrm>
              <a:off x="3081431" y="1415782"/>
              <a:ext cx="14369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19" name="Line 330"/>
            <p:cNvSpPr>
              <a:spLocks noChangeShapeType="1"/>
            </p:cNvSpPr>
            <p:nvPr/>
          </p:nvSpPr>
          <p:spPr bwMode="auto">
            <a:xfrm>
              <a:off x="3081431" y="1420572"/>
              <a:ext cx="1053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0" name="Line 331"/>
            <p:cNvSpPr>
              <a:spLocks noChangeShapeType="1"/>
            </p:cNvSpPr>
            <p:nvPr/>
          </p:nvSpPr>
          <p:spPr bwMode="auto">
            <a:xfrm>
              <a:off x="3186806" y="1420572"/>
              <a:ext cx="34725" cy="958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1" name="Line 332"/>
            <p:cNvSpPr>
              <a:spLocks noChangeShapeType="1"/>
            </p:cNvSpPr>
            <p:nvPr/>
          </p:nvSpPr>
          <p:spPr bwMode="auto">
            <a:xfrm>
              <a:off x="3221531" y="1430151"/>
              <a:ext cx="15566" cy="107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2" name="Line 333"/>
            <p:cNvSpPr>
              <a:spLocks noChangeShapeType="1"/>
            </p:cNvSpPr>
            <p:nvPr/>
          </p:nvSpPr>
          <p:spPr bwMode="auto">
            <a:xfrm>
              <a:off x="3221531" y="1440929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3" name="Line 334"/>
            <p:cNvSpPr>
              <a:spLocks noChangeShapeType="1"/>
            </p:cNvSpPr>
            <p:nvPr/>
          </p:nvSpPr>
          <p:spPr bwMode="auto">
            <a:xfrm>
              <a:off x="3256258" y="1440929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4" name="Line 335"/>
            <p:cNvSpPr>
              <a:spLocks noChangeShapeType="1"/>
            </p:cNvSpPr>
            <p:nvPr/>
          </p:nvSpPr>
          <p:spPr bwMode="auto">
            <a:xfrm>
              <a:off x="3292181" y="1440929"/>
              <a:ext cx="15566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5" name="Line 336"/>
            <p:cNvSpPr>
              <a:spLocks noChangeShapeType="1"/>
            </p:cNvSpPr>
            <p:nvPr/>
          </p:nvSpPr>
          <p:spPr bwMode="auto">
            <a:xfrm>
              <a:off x="3292181" y="144691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6" name="Line 337"/>
            <p:cNvSpPr>
              <a:spLocks noChangeShapeType="1"/>
            </p:cNvSpPr>
            <p:nvPr/>
          </p:nvSpPr>
          <p:spPr bwMode="auto">
            <a:xfrm>
              <a:off x="3326906" y="1446915"/>
              <a:ext cx="35923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7" name="Line 338"/>
            <p:cNvSpPr>
              <a:spLocks noChangeShapeType="1"/>
            </p:cNvSpPr>
            <p:nvPr/>
          </p:nvSpPr>
          <p:spPr bwMode="auto">
            <a:xfrm>
              <a:off x="3362830" y="1451705"/>
              <a:ext cx="34725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8" name="Line 339"/>
            <p:cNvSpPr>
              <a:spLocks noChangeShapeType="1"/>
            </p:cNvSpPr>
            <p:nvPr/>
          </p:nvSpPr>
          <p:spPr bwMode="auto">
            <a:xfrm>
              <a:off x="3397556" y="1457693"/>
              <a:ext cx="0" cy="1556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29" name="Line 340"/>
            <p:cNvSpPr>
              <a:spLocks noChangeShapeType="1"/>
            </p:cNvSpPr>
            <p:nvPr/>
          </p:nvSpPr>
          <p:spPr bwMode="auto">
            <a:xfrm>
              <a:off x="3397556" y="1473259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0" name="Line 341"/>
            <p:cNvSpPr>
              <a:spLocks noChangeShapeType="1"/>
            </p:cNvSpPr>
            <p:nvPr/>
          </p:nvSpPr>
          <p:spPr bwMode="auto">
            <a:xfrm>
              <a:off x="3432281" y="1473259"/>
              <a:ext cx="15566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1" name="Line 342"/>
            <p:cNvSpPr>
              <a:spLocks noChangeShapeType="1"/>
            </p:cNvSpPr>
            <p:nvPr/>
          </p:nvSpPr>
          <p:spPr bwMode="auto">
            <a:xfrm>
              <a:off x="3432281" y="1478049"/>
              <a:ext cx="70649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2" name="Line 343"/>
            <p:cNvSpPr>
              <a:spLocks noChangeShapeType="1"/>
            </p:cNvSpPr>
            <p:nvPr/>
          </p:nvSpPr>
          <p:spPr bwMode="auto">
            <a:xfrm>
              <a:off x="3502931" y="1478049"/>
              <a:ext cx="35923" cy="107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3" name="Line 344"/>
            <p:cNvSpPr>
              <a:spLocks noChangeShapeType="1"/>
            </p:cNvSpPr>
            <p:nvPr/>
          </p:nvSpPr>
          <p:spPr bwMode="auto">
            <a:xfrm>
              <a:off x="3538854" y="1488826"/>
              <a:ext cx="15566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4" name="Line 345"/>
            <p:cNvSpPr>
              <a:spLocks noChangeShapeType="1"/>
            </p:cNvSpPr>
            <p:nvPr/>
          </p:nvSpPr>
          <p:spPr bwMode="auto">
            <a:xfrm>
              <a:off x="3538854" y="1494813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5" name="Line 346"/>
            <p:cNvSpPr>
              <a:spLocks noChangeShapeType="1"/>
            </p:cNvSpPr>
            <p:nvPr/>
          </p:nvSpPr>
          <p:spPr bwMode="auto">
            <a:xfrm>
              <a:off x="3573579" y="1494813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6" name="Line 347"/>
            <p:cNvSpPr>
              <a:spLocks noChangeShapeType="1"/>
            </p:cNvSpPr>
            <p:nvPr/>
          </p:nvSpPr>
          <p:spPr bwMode="auto">
            <a:xfrm>
              <a:off x="3608305" y="1494813"/>
              <a:ext cx="35923" cy="107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7" name="Line 348"/>
            <p:cNvSpPr>
              <a:spLocks noChangeShapeType="1"/>
            </p:cNvSpPr>
            <p:nvPr/>
          </p:nvSpPr>
          <p:spPr bwMode="auto">
            <a:xfrm>
              <a:off x="3644229" y="1505590"/>
              <a:ext cx="14369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8" name="Line 349"/>
            <p:cNvSpPr>
              <a:spLocks noChangeShapeType="1"/>
            </p:cNvSpPr>
            <p:nvPr/>
          </p:nvSpPr>
          <p:spPr bwMode="auto">
            <a:xfrm>
              <a:off x="3644229" y="1510380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39" name="Line 350"/>
            <p:cNvSpPr>
              <a:spLocks noChangeShapeType="1"/>
            </p:cNvSpPr>
            <p:nvPr/>
          </p:nvSpPr>
          <p:spPr bwMode="auto">
            <a:xfrm>
              <a:off x="3678954" y="1510380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0" name="Line 351"/>
            <p:cNvSpPr>
              <a:spLocks noChangeShapeType="1"/>
            </p:cNvSpPr>
            <p:nvPr/>
          </p:nvSpPr>
          <p:spPr bwMode="auto">
            <a:xfrm>
              <a:off x="3714877" y="1510380"/>
              <a:ext cx="33528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1" name="Line 352"/>
            <p:cNvSpPr>
              <a:spLocks noChangeShapeType="1"/>
            </p:cNvSpPr>
            <p:nvPr/>
          </p:nvSpPr>
          <p:spPr bwMode="auto">
            <a:xfrm>
              <a:off x="3748406" y="1516367"/>
              <a:ext cx="35923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2" name="Line 353"/>
            <p:cNvSpPr>
              <a:spLocks noChangeShapeType="1"/>
            </p:cNvSpPr>
            <p:nvPr/>
          </p:nvSpPr>
          <p:spPr bwMode="auto">
            <a:xfrm>
              <a:off x="3784329" y="1521157"/>
              <a:ext cx="15566" cy="11974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3" name="Line 354"/>
            <p:cNvSpPr>
              <a:spLocks noChangeShapeType="1"/>
            </p:cNvSpPr>
            <p:nvPr/>
          </p:nvSpPr>
          <p:spPr bwMode="auto">
            <a:xfrm>
              <a:off x="3784329" y="1533131"/>
              <a:ext cx="70649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4" name="Line 355"/>
            <p:cNvSpPr>
              <a:spLocks noChangeShapeType="1"/>
            </p:cNvSpPr>
            <p:nvPr/>
          </p:nvSpPr>
          <p:spPr bwMode="auto">
            <a:xfrm>
              <a:off x="3854978" y="1533131"/>
              <a:ext cx="15566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5" name="Line 356"/>
            <p:cNvSpPr>
              <a:spLocks noChangeShapeType="1"/>
            </p:cNvSpPr>
            <p:nvPr/>
          </p:nvSpPr>
          <p:spPr bwMode="auto">
            <a:xfrm>
              <a:off x="3854978" y="1539119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6" name="Line 357"/>
            <p:cNvSpPr>
              <a:spLocks noChangeShapeType="1"/>
            </p:cNvSpPr>
            <p:nvPr/>
          </p:nvSpPr>
          <p:spPr bwMode="auto">
            <a:xfrm>
              <a:off x="3889704" y="1539119"/>
              <a:ext cx="34725" cy="479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7" name="Line 358"/>
            <p:cNvSpPr>
              <a:spLocks noChangeShapeType="1"/>
            </p:cNvSpPr>
            <p:nvPr/>
          </p:nvSpPr>
          <p:spPr bwMode="auto">
            <a:xfrm>
              <a:off x="3924430" y="1543908"/>
              <a:ext cx="15566" cy="107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8" name="Line 359"/>
            <p:cNvSpPr>
              <a:spLocks noChangeShapeType="1"/>
            </p:cNvSpPr>
            <p:nvPr/>
          </p:nvSpPr>
          <p:spPr bwMode="auto">
            <a:xfrm>
              <a:off x="3924430" y="155468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49" name="Line 360"/>
            <p:cNvSpPr>
              <a:spLocks noChangeShapeType="1"/>
            </p:cNvSpPr>
            <p:nvPr/>
          </p:nvSpPr>
          <p:spPr bwMode="auto">
            <a:xfrm>
              <a:off x="3960353" y="1554685"/>
              <a:ext cx="70649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0" name="Line 361"/>
            <p:cNvSpPr>
              <a:spLocks noChangeShapeType="1"/>
            </p:cNvSpPr>
            <p:nvPr/>
          </p:nvSpPr>
          <p:spPr bwMode="auto">
            <a:xfrm>
              <a:off x="4031002" y="1554685"/>
              <a:ext cx="0" cy="16764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1" name="Line 362"/>
            <p:cNvSpPr>
              <a:spLocks noChangeShapeType="1"/>
            </p:cNvSpPr>
            <p:nvPr/>
          </p:nvSpPr>
          <p:spPr bwMode="auto">
            <a:xfrm>
              <a:off x="4031002" y="1571449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2" name="Line 363"/>
            <p:cNvSpPr>
              <a:spLocks noChangeShapeType="1"/>
            </p:cNvSpPr>
            <p:nvPr/>
          </p:nvSpPr>
          <p:spPr bwMode="auto">
            <a:xfrm>
              <a:off x="4065728" y="1571449"/>
              <a:ext cx="6945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3" name="Line 364"/>
            <p:cNvSpPr>
              <a:spLocks noChangeShapeType="1"/>
            </p:cNvSpPr>
            <p:nvPr/>
          </p:nvSpPr>
          <p:spPr bwMode="auto">
            <a:xfrm>
              <a:off x="4135180" y="1571449"/>
              <a:ext cx="70649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4" name="Line 365"/>
            <p:cNvSpPr>
              <a:spLocks noChangeShapeType="1"/>
            </p:cNvSpPr>
            <p:nvPr/>
          </p:nvSpPr>
          <p:spPr bwMode="auto">
            <a:xfrm>
              <a:off x="4205828" y="1571449"/>
              <a:ext cx="0" cy="16764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5" name="Line 366"/>
            <p:cNvSpPr>
              <a:spLocks noChangeShapeType="1"/>
            </p:cNvSpPr>
            <p:nvPr/>
          </p:nvSpPr>
          <p:spPr bwMode="auto">
            <a:xfrm>
              <a:off x="4205828" y="1588213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6" name="Line 367"/>
            <p:cNvSpPr>
              <a:spLocks noChangeShapeType="1"/>
            </p:cNvSpPr>
            <p:nvPr/>
          </p:nvSpPr>
          <p:spPr bwMode="auto">
            <a:xfrm>
              <a:off x="4241752" y="1588213"/>
              <a:ext cx="34725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7" name="Line 368"/>
            <p:cNvSpPr>
              <a:spLocks noChangeShapeType="1"/>
            </p:cNvSpPr>
            <p:nvPr/>
          </p:nvSpPr>
          <p:spPr bwMode="auto">
            <a:xfrm>
              <a:off x="4276478" y="15942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8" name="Line 369"/>
            <p:cNvSpPr>
              <a:spLocks noChangeShapeType="1"/>
            </p:cNvSpPr>
            <p:nvPr/>
          </p:nvSpPr>
          <p:spPr bwMode="auto">
            <a:xfrm>
              <a:off x="4311203" y="1594201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59" name="Line 370"/>
            <p:cNvSpPr>
              <a:spLocks noChangeShapeType="1"/>
            </p:cNvSpPr>
            <p:nvPr/>
          </p:nvSpPr>
          <p:spPr bwMode="auto">
            <a:xfrm>
              <a:off x="4347126" y="15942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0" name="Line 371"/>
            <p:cNvSpPr>
              <a:spLocks noChangeShapeType="1"/>
            </p:cNvSpPr>
            <p:nvPr/>
          </p:nvSpPr>
          <p:spPr bwMode="auto">
            <a:xfrm>
              <a:off x="4381853" y="1594201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1" name="Line 372"/>
            <p:cNvSpPr>
              <a:spLocks noChangeShapeType="1"/>
            </p:cNvSpPr>
            <p:nvPr/>
          </p:nvSpPr>
          <p:spPr bwMode="auto">
            <a:xfrm>
              <a:off x="4417776" y="15942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2" name="Line 373"/>
            <p:cNvSpPr>
              <a:spLocks noChangeShapeType="1"/>
            </p:cNvSpPr>
            <p:nvPr/>
          </p:nvSpPr>
          <p:spPr bwMode="auto">
            <a:xfrm>
              <a:off x="4452501" y="15942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3" name="Line 374"/>
            <p:cNvSpPr>
              <a:spLocks noChangeShapeType="1"/>
            </p:cNvSpPr>
            <p:nvPr/>
          </p:nvSpPr>
          <p:spPr bwMode="auto">
            <a:xfrm>
              <a:off x="4487228" y="1594201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4" name="Line 375"/>
            <p:cNvSpPr>
              <a:spLocks noChangeShapeType="1"/>
            </p:cNvSpPr>
            <p:nvPr/>
          </p:nvSpPr>
          <p:spPr bwMode="auto">
            <a:xfrm>
              <a:off x="4523151" y="15942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5" name="Line 376"/>
            <p:cNvSpPr>
              <a:spLocks noChangeShapeType="1"/>
            </p:cNvSpPr>
            <p:nvPr/>
          </p:nvSpPr>
          <p:spPr bwMode="auto">
            <a:xfrm>
              <a:off x="4557876" y="1594201"/>
              <a:ext cx="15566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6" name="Line 377"/>
            <p:cNvSpPr>
              <a:spLocks noChangeShapeType="1"/>
            </p:cNvSpPr>
            <p:nvPr/>
          </p:nvSpPr>
          <p:spPr bwMode="auto">
            <a:xfrm>
              <a:off x="4557876" y="1600188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7" name="Line 378"/>
            <p:cNvSpPr>
              <a:spLocks noChangeShapeType="1"/>
            </p:cNvSpPr>
            <p:nvPr/>
          </p:nvSpPr>
          <p:spPr bwMode="auto">
            <a:xfrm>
              <a:off x="4593799" y="1600188"/>
              <a:ext cx="0" cy="19159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8" name="Line 379"/>
            <p:cNvSpPr>
              <a:spLocks noChangeShapeType="1"/>
            </p:cNvSpPr>
            <p:nvPr/>
          </p:nvSpPr>
          <p:spPr bwMode="auto">
            <a:xfrm>
              <a:off x="4593799" y="1619347"/>
              <a:ext cx="3352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69" name="Line 380"/>
            <p:cNvSpPr>
              <a:spLocks noChangeShapeType="1"/>
            </p:cNvSpPr>
            <p:nvPr/>
          </p:nvSpPr>
          <p:spPr bwMode="auto">
            <a:xfrm>
              <a:off x="4627328" y="1619347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0" name="Line 381"/>
            <p:cNvSpPr>
              <a:spLocks noChangeShapeType="1"/>
            </p:cNvSpPr>
            <p:nvPr/>
          </p:nvSpPr>
          <p:spPr bwMode="auto">
            <a:xfrm>
              <a:off x="4663251" y="1619347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1" name="Line 382"/>
            <p:cNvSpPr>
              <a:spLocks noChangeShapeType="1"/>
            </p:cNvSpPr>
            <p:nvPr/>
          </p:nvSpPr>
          <p:spPr bwMode="auto">
            <a:xfrm>
              <a:off x="4697977" y="1619347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2" name="Line 383"/>
            <p:cNvSpPr>
              <a:spLocks noChangeShapeType="1"/>
            </p:cNvSpPr>
            <p:nvPr/>
          </p:nvSpPr>
          <p:spPr bwMode="auto">
            <a:xfrm>
              <a:off x="4733900" y="1619347"/>
              <a:ext cx="34725" cy="718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3" name="Line 384"/>
            <p:cNvSpPr>
              <a:spLocks noChangeShapeType="1"/>
            </p:cNvSpPr>
            <p:nvPr/>
          </p:nvSpPr>
          <p:spPr bwMode="auto">
            <a:xfrm>
              <a:off x="4768626" y="1626532"/>
              <a:ext cx="15566" cy="718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4" name="Line 385"/>
            <p:cNvSpPr>
              <a:spLocks noChangeShapeType="1"/>
            </p:cNvSpPr>
            <p:nvPr/>
          </p:nvSpPr>
          <p:spPr bwMode="auto">
            <a:xfrm>
              <a:off x="4768626" y="1633716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5" name="Line 386"/>
            <p:cNvSpPr>
              <a:spLocks noChangeShapeType="1"/>
            </p:cNvSpPr>
            <p:nvPr/>
          </p:nvSpPr>
          <p:spPr bwMode="auto">
            <a:xfrm>
              <a:off x="4803352" y="1633716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6" name="Line 387"/>
            <p:cNvSpPr>
              <a:spLocks noChangeShapeType="1"/>
            </p:cNvSpPr>
            <p:nvPr/>
          </p:nvSpPr>
          <p:spPr bwMode="auto">
            <a:xfrm>
              <a:off x="4839275" y="1633716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7" name="Line 388"/>
            <p:cNvSpPr>
              <a:spLocks noChangeShapeType="1"/>
            </p:cNvSpPr>
            <p:nvPr/>
          </p:nvSpPr>
          <p:spPr bwMode="auto">
            <a:xfrm>
              <a:off x="4874001" y="1633716"/>
              <a:ext cx="35923" cy="718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8" name="Line 389"/>
            <p:cNvSpPr>
              <a:spLocks noChangeShapeType="1"/>
            </p:cNvSpPr>
            <p:nvPr/>
          </p:nvSpPr>
          <p:spPr bwMode="auto">
            <a:xfrm>
              <a:off x="4909924" y="16409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79" name="Line 390"/>
            <p:cNvSpPr>
              <a:spLocks noChangeShapeType="1"/>
            </p:cNvSpPr>
            <p:nvPr/>
          </p:nvSpPr>
          <p:spPr bwMode="auto">
            <a:xfrm>
              <a:off x="4944650" y="1640901"/>
              <a:ext cx="15566" cy="5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80" name="Line 391"/>
            <p:cNvSpPr>
              <a:spLocks noChangeShapeType="1"/>
            </p:cNvSpPr>
            <p:nvPr/>
          </p:nvSpPr>
          <p:spPr bwMode="auto">
            <a:xfrm>
              <a:off x="4944650" y="1646888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481" name="Line 392"/>
            <p:cNvSpPr>
              <a:spLocks noChangeShapeType="1"/>
            </p:cNvSpPr>
            <p:nvPr/>
          </p:nvSpPr>
          <p:spPr bwMode="auto">
            <a:xfrm>
              <a:off x="4979376" y="1646888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5" name="Line 393"/>
            <p:cNvSpPr>
              <a:spLocks noChangeShapeType="1"/>
            </p:cNvSpPr>
            <p:nvPr/>
          </p:nvSpPr>
          <p:spPr bwMode="auto">
            <a:xfrm>
              <a:off x="5014102" y="1646888"/>
              <a:ext cx="35923" cy="838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6" name="Line 394"/>
            <p:cNvSpPr>
              <a:spLocks noChangeShapeType="1"/>
            </p:cNvSpPr>
            <p:nvPr/>
          </p:nvSpPr>
          <p:spPr bwMode="auto">
            <a:xfrm>
              <a:off x="5050025" y="1655270"/>
              <a:ext cx="15566" cy="718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7" name="Line 395"/>
            <p:cNvSpPr>
              <a:spLocks noChangeShapeType="1"/>
            </p:cNvSpPr>
            <p:nvPr/>
          </p:nvSpPr>
          <p:spPr bwMode="auto">
            <a:xfrm>
              <a:off x="5050025" y="166245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8" name="Line 396"/>
            <p:cNvSpPr>
              <a:spLocks noChangeShapeType="1"/>
            </p:cNvSpPr>
            <p:nvPr/>
          </p:nvSpPr>
          <p:spPr bwMode="auto">
            <a:xfrm>
              <a:off x="5084750" y="166245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9" name="Line 397"/>
            <p:cNvSpPr>
              <a:spLocks noChangeShapeType="1"/>
            </p:cNvSpPr>
            <p:nvPr/>
          </p:nvSpPr>
          <p:spPr bwMode="auto">
            <a:xfrm>
              <a:off x="5120674" y="166245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0" name="Line 398"/>
            <p:cNvSpPr>
              <a:spLocks noChangeShapeType="1"/>
            </p:cNvSpPr>
            <p:nvPr/>
          </p:nvSpPr>
          <p:spPr bwMode="auto">
            <a:xfrm>
              <a:off x="5155400" y="166245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1" name="Line 399"/>
            <p:cNvSpPr>
              <a:spLocks noChangeShapeType="1"/>
            </p:cNvSpPr>
            <p:nvPr/>
          </p:nvSpPr>
          <p:spPr bwMode="auto">
            <a:xfrm>
              <a:off x="5190125" y="166245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2" name="Line 400"/>
            <p:cNvSpPr>
              <a:spLocks noChangeShapeType="1"/>
            </p:cNvSpPr>
            <p:nvPr/>
          </p:nvSpPr>
          <p:spPr bwMode="auto">
            <a:xfrm>
              <a:off x="5226049" y="1662455"/>
              <a:ext cx="34725" cy="838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3" name="Line 401"/>
            <p:cNvSpPr>
              <a:spLocks noChangeShapeType="1"/>
            </p:cNvSpPr>
            <p:nvPr/>
          </p:nvSpPr>
          <p:spPr bwMode="auto">
            <a:xfrm>
              <a:off x="5260775" y="1670837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4" name="Line 402"/>
            <p:cNvSpPr>
              <a:spLocks noChangeShapeType="1"/>
            </p:cNvSpPr>
            <p:nvPr/>
          </p:nvSpPr>
          <p:spPr bwMode="auto">
            <a:xfrm>
              <a:off x="5296698" y="1670837"/>
              <a:ext cx="15566" cy="958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5" name="Line 403"/>
            <p:cNvSpPr>
              <a:spLocks noChangeShapeType="1"/>
            </p:cNvSpPr>
            <p:nvPr/>
          </p:nvSpPr>
          <p:spPr bwMode="auto">
            <a:xfrm>
              <a:off x="5296698" y="1680417"/>
              <a:ext cx="3352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6" name="Line 404"/>
            <p:cNvSpPr>
              <a:spLocks noChangeShapeType="1"/>
            </p:cNvSpPr>
            <p:nvPr/>
          </p:nvSpPr>
          <p:spPr bwMode="auto">
            <a:xfrm>
              <a:off x="5330226" y="1680417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7" name="Line 405"/>
            <p:cNvSpPr>
              <a:spLocks noChangeShapeType="1"/>
            </p:cNvSpPr>
            <p:nvPr/>
          </p:nvSpPr>
          <p:spPr bwMode="auto">
            <a:xfrm>
              <a:off x="5366150" y="1680417"/>
              <a:ext cx="0" cy="16764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8" name="Line 406"/>
            <p:cNvSpPr>
              <a:spLocks noChangeShapeType="1"/>
            </p:cNvSpPr>
            <p:nvPr/>
          </p:nvSpPr>
          <p:spPr bwMode="auto">
            <a:xfrm>
              <a:off x="5366150" y="1697181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9" name="Line 407"/>
            <p:cNvSpPr>
              <a:spLocks noChangeShapeType="1"/>
            </p:cNvSpPr>
            <p:nvPr/>
          </p:nvSpPr>
          <p:spPr bwMode="auto">
            <a:xfrm>
              <a:off x="5402073" y="169718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0" name="Line 408"/>
            <p:cNvSpPr>
              <a:spLocks noChangeShapeType="1"/>
            </p:cNvSpPr>
            <p:nvPr/>
          </p:nvSpPr>
          <p:spPr bwMode="auto">
            <a:xfrm>
              <a:off x="5436798" y="1697181"/>
              <a:ext cx="35923" cy="838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1" name="Line 409"/>
            <p:cNvSpPr>
              <a:spLocks noChangeShapeType="1"/>
            </p:cNvSpPr>
            <p:nvPr/>
          </p:nvSpPr>
          <p:spPr bwMode="auto">
            <a:xfrm>
              <a:off x="5472721" y="1705563"/>
              <a:ext cx="14369" cy="838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2" name="Line 410"/>
            <p:cNvSpPr>
              <a:spLocks noChangeShapeType="1"/>
            </p:cNvSpPr>
            <p:nvPr/>
          </p:nvSpPr>
          <p:spPr bwMode="auto">
            <a:xfrm>
              <a:off x="5472721" y="1713945"/>
              <a:ext cx="3352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3" name="Line 411"/>
            <p:cNvSpPr>
              <a:spLocks noChangeShapeType="1"/>
            </p:cNvSpPr>
            <p:nvPr/>
          </p:nvSpPr>
          <p:spPr bwMode="auto">
            <a:xfrm>
              <a:off x="5506250" y="171394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4" name="Line 412"/>
            <p:cNvSpPr>
              <a:spLocks noChangeShapeType="1"/>
            </p:cNvSpPr>
            <p:nvPr/>
          </p:nvSpPr>
          <p:spPr bwMode="auto">
            <a:xfrm>
              <a:off x="5542173" y="1713945"/>
              <a:ext cx="15566" cy="958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5" name="Line 413"/>
            <p:cNvSpPr>
              <a:spLocks noChangeShapeType="1"/>
            </p:cNvSpPr>
            <p:nvPr/>
          </p:nvSpPr>
          <p:spPr bwMode="auto">
            <a:xfrm>
              <a:off x="5542173" y="172352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6" name="Line 414"/>
            <p:cNvSpPr>
              <a:spLocks noChangeShapeType="1"/>
            </p:cNvSpPr>
            <p:nvPr/>
          </p:nvSpPr>
          <p:spPr bwMode="auto">
            <a:xfrm>
              <a:off x="5576899" y="172352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7" name="Line 415"/>
            <p:cNvSpPr>
              <a:spLocks noChangeShapeType="1"/>
            </p:cNvSpPr>
            <p:nvPr/>
          </p:nvSpPr>
          <p:spPr bwMode="auto">
            <a:xfrm>
              <a:off x="5612823" y="172352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8" name="Line 416"/>
            <p:cNvSpPr>
              <a:spLocks noChangeShapeType="1"/>
            </p:cNvSpPr>
            <p:nvPr/>
          </p:nvSpPr>
          <p:spPr bwMode="auto">
            <a:xfrm>
              <a:off x="5647548" y="172352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9" name="Line 417"/>
            <p:cNvSpPr>
              <a:spLocks noChangeShapeType="1"/>
            </p:cNvSpPr>
            <p:nvPr/>
          </p:nvSpPr>
          <p:spPr bwMode="auto">
            <a:xfrm>
              <a:off x="5682274" y="1723525"/>
              <a:ext cx="35923" cy="107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0" name="Line 418"/>
            <p:cNvSpPr>
              <a:spLocks noChangeShapeType="1"/>
            </p:cNvSpPr>
            <p:nvPr/>
          </p:nvSpPr>
          <p:spPr bwMode="auto">
            <a:xfrm>
              <a:off x="5718197" y="17343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1" name="Line 419"/>
            <p:cNvSpPr>
              <a:spLocks noChangeShapeType="1"/>
            </p:cNvSpPr>
            <p:nvPr/>
          </p:nvSpPr>
          <p:spPr bwMode="auto">
            <a:xfrm>
              <a:off x="5752923" y="1734301"/>
              <a:ext cx="70649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2" name="Line 420"/>
            <p:cNvSpPr>
              <a:spLocks noChangeShapeType="1"/>
            </p:cNvSpPr>
            <p:nvPr/>
          </p:nvSpPr>
          <p:spPr bwMode="auto">
            <a:xfrm>
              <a:off x="5823572" y="17343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3" name="Line 421"/>
            <p:cNvSpPr>
              <a:spLocks noChangeShapeType="1"/>
            </p:cNvSpPr>
            <p:nvPr/>
          </p:nvSpPr>
          <p:spPr bwMode="auto">
            <a:xfrm>
              <a:off x="5858298" y="17343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4" name="Line 422"/>
            <p:cNvSpPr>
              <a:spLocks noChangeShapeType="1"/>
            </p:cNvSpPr>
            <p:nvPr/>
          </p:nvSpPr>
          <p:spPr bwMode="auto">
            <a:xfrm>
              <a:off x="5893024" y="1734301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5" name="Line 423"/>
            <p:cNvSpPr>
              <a:spLocks noChangeShapeType="1"/>
            </p:cNvSpPr>
            <p:nvPr/>
          </p:nvSpPr>
          <p:spPr bwMode="auto">
            <a:xfrm>
              <a:off x="5928947" y="1734301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6" name="Line 424"/>
            <p:cNvSpPr>
              <a:spLocks noChangeShapeType="1"/>
            </p:cNvSpPr>
            <p:nvPr/>
          </p:nvSpPr>
          <p:spPr bwMode="auto">
            <a:xfrm>
              <a:off x="5963673" y="1734301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7" name="Line 425"/>
            <p:cNvSpPr>
              <a:spLocks noChangeShapeType="1"/>
            </p:cNvSpPr>
            <p:nvPr/>
          </p:nvSpPr>
          <p:spPr bwMode="auto">
            <a:xfrm>
              <a:off x="5999596" y="1734301"/>
              <a:ext cx="15566" cy="11974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8" name="Line 426"/>
            <p:cNvSpPr>
              <a:spLocks noChangeShapeType="1"/>
            </p:cNvSpPr>
            <p:nvPr/>
          </p:nvSpPr>
          <p:spPr bwMode="auto">
            <a:xfrm>
              <a:off x="5999596" y="1746276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9" name="Line 427"/>
            <p:cNvSpPr>
              <a:spLocks noChangeShapeType="1"/>
            </p:cNvSpPr>
            <p:nvPr/>
          </p:nvSpPr>
          <p:spPr bwMode="auto">
            <a:xfrm>
              <a:off x="6034322" y="1746276"/>
              <a:ext cx="14369" cy="14369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0" name="Line 428"/>
            <p:cNvSpPr>
              <a:spLocks noChangeShapeType="1"/>
            </p:cNvSpPr>
            <p:nvPr/>
          </p:nvSpPr>
          <p:spPr bwMode="auto">
            <a:xfrm>
              <a:off x="6034322" y="176064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1" name="Line 429"/>
            <p:cNvSpPr>
              <a:spLocks noChangeShapeType="1"/>
            </p:cNvSpPr>
            <p:nvPr/>
          </p:nvSpPr>
          <p:spPr bwMode="auto">
            <a:xfrm>
              <a:off x="6069047" y="1760645"/>
              <a:ext cx="15566" cy="1317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2" name="Line 430"/>
            <p:cNvSpPr>
              <a:spLocks noChangeShapeType="1"/>
            </p:cNvSpPr>
            <p:nvPr/>
          </p:nvSpPr>
          <p:spPr bwMode="auto">
            <a:xfrm>
              <a:off x="6069047" y="1773817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3" name="Line 431"/>
            <p:cNvSpPr>
              <a:spLocks noChangeShapeType="1"/>
            </p:cNvSpPr>
            <p:nvPr/>
          </p:nvSpPr>
          <p:spPr bwMode="auto">
            <a:xfrm>
              <a:off x="6104971" y="1773817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4" name="Line 432"/>
            <p:cNvSpPr>
              <a:spLocks noChangeShapeType="1"/>
            </p:cNvSpPr>
            <p:nvPr/>
          </p:nvSpPr>
          <p:spPr bwMode="auto">
            <a:xfrm>
              <a:off x="6139697" y="1773817"/>
              <a:ext cx="15566" cy="1317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5" name="Line 433"/>
            <p:cNvSpPr>
              <a:spLocks noChangeShapeType="1"/>
            </p:cNvSpPr>
            <p:nvPr/>
          </p:nvSpPr>
          <p:spPr bwMode="auto">
            <a:xfrm>
              <a:off x="6139697" y="1786989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6" name="Line 434"/>
            <p:cNvSpPr>
              <a:spLocks noChangeShapeType="1"/>
            </p:cNvSpPr>
            <p:nvPr/>
          </p:nvSpPr>
          <p:spPr bwMode="auto">
            <a:xfrm>
              <a:off x="6175620" y="1786989"/>
              <a:ext cx="3352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7" name="Line 435"/>
            <p:cNvSpPr>
              <a:spLocks noChangeShapeType="1"/>
            </p:cNvSpPr>
            <p:nvPr/>
          </p:nvSpPr>
          <p:spPr bwMode="auto">
            <a:xfrm>
              <a:off x="6209148" y="1786989"/>
              <a:ext cx="15566" cy="13172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8" name="Line 436"/>
            <p:cNvSpPr>
              <a:spLocks noChangeShapeType="1"/>
            </p:cNvSpPr>
            <p:nvPr/>
          </p:nvSpPr>
          <p:spPr bwMode="auto">
            <a:xfrm>
              <a:off x="6209148" y="1800161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9" name="Line 437"/>
            <p:cNvSpPr>
              <a:spLocks noChangeShapeType="1"/>
            </p:cNvSpPr>
            <p:nvPr/>
          </p:nvSpPr>
          <p:spPr bwMode="auto">
            <a:xfrm>
              <a:off x="6245072" y="1800161"/>
              <a:ext cx="15566" cy="14369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0" name="Line 438"/>
            <p:cNvSpPr>
              <a:spLocks noChangeShapeType="1"/>
            </p:cNvSpPr>
            <p:nvPr/>
          </p:nvSpPr>
          <p:spPr bwMode="auto">
            <a:xfrm>
              <a:off x="6245072" y="1814530"/>
              <a:ext cx="347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1" name="Line 439"/>
            <p:cNvSpPr>
              <a:spLocks noChangeShapeType="1"/>
            </p:cNvSpPr>
            <p:nvPr/>
          </p:nvSpPr>
          <p:spPr bwMode="auto">
            <a:xfrm>
              <a:off x="6279797" y="1814530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2" name="Line 440"/>
            <p:cNvSpPr>
              <a:spLocks noChangeShapeType="1"/>
            </p:cNvSpPr>
            <p:nvPr/>
          </p:nvSpPr>
          <p:spPr bwMode="auto">
            <a:xfrm>
              <a:off x="6315720" y="1814530"/>
              <a:ext cx="15566" cy="1556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3" name="Line 441"/>
            <p:cNvSpPr>
              <a:spLocks noChangeShapeType="1"/>
            </p:cNvSpPr>
            <p:nvPr/>
          </p:nvSpPr>
          <p:spPr bwMode="auto">
            <a:xfrm>
              <a:off x="6315720" y="1830097"/>
              <a:ext cx="3592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4" name="Line 442"/>
            <p:cNvSpPr>
              <a:spLocks noChangeShapeType="1"/>
            </p:cNvSpPr>
            <p:nvPr/>
          </p:nvSpPr>
          <p:spPr bwMode="auto">
            <a:xfrm>
              <a:off x="6351644" y="1830097"/>
              <a:ext cx="3352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5" name="Line 443"/>
            <p:cNvSpPr>
              <a:spLocks noChangeShapeType="1"/>
            </p:cNvSpPr>
            <p:nvPr/>
          </p:nvSpPr>
          <p:spPr bwMode="auto">
            <a:xfrm>
              <a:off x="2166586" y="1330764"/>
              <a:ext cx="24667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6" name="Line 444"/>
            <p:cNvSpPr>
              <a:spLocks noChangeShapeType="1"/>
            </p:cNvSpPr>
            <p:nvPr/>
          </p:nvSpPr>
          <p:spPr bwMode="auto">
            <a:xfrm>
              <a:off x="2413259" y="1330764"/>
              <a:ext cx="15566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7" name="Line 445"/>
            <p:cNvSpPr>
              <a:spLocks noChangeShapeType="1"/>
            </p:cNvSpPr>
            <p:nvPr/>
          </p:nvSpPr>
          <p:spPr bwMode="auto">
            <a:xfrm>
              <a:off x="2413259" y="1345133"/>
              <a:ext cx="140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8" name="Line 446"/>
            <p:cNvSpPr>
              <a:spLocks noChangeShapeType="1"/>
            </p:cNvSpPr>
            <p:nvPr/>
          </p:nvSpPr>
          <p:spPr bwMode="auto">
            <a:xfrm>
              <a:off x="2553359" y="1345133"/>
              <a:ext cx="14129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9" name="Line 447"/>
            <p:cNvSpPr>
              <a:spLocks noChangeShapeType="1"/>
            </p:cNvSpPr>
            <p:nvPr/>
          </p:nvSpPr>
          <p:spPr bwMode="auto">
            <a:xfrm>
              <a:off x="2694657" y="1345133"/>
              <a:ext cx="14369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0" name="Line 448"/>
            <p:cNvSpPr>
              <a:spLocks noChangeShapeType="1"/>
            </p:cNvSpPr>
            <p:nvPr/>
          </p:nvSpPr>
          <p:spPr bwMode="auto">
            <a:xfrm>
              <a:off x="2694657" y="1359503"/>
              <a:ext cx="49214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1" name="Line 449"/>
            <p:cNvSpPr>
              <a:spLocks noChangeShapeType="1"/>
            </p:cNvSpPr>
            <p:nvPr/>
          </p:nvSpPr>
          <p:spPr bwMode="auto">
            <a:xfrm>
              <a:off x="3186806" y="1359503"/>
              <a:ext cx="15566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2" name="Line 450"/>
            <p:cNvSpPr>
              <a:spLocks noChangeShapeType="1"/>
            </p:cNvSpPr>
            <p:nvPr/>
          </p:nvSpPr>
          <p:spPr bwMode="auto">
            <a:xfrm>
              <a:off x="3186806" y="1373872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3" name="Line 451"/>
            <p:cNvSpPr>
              <a:spLocks noChangeShapeType="1"/>
            </p:cNvSpPr>
            <p:nvPr/>
          </p:nvSpPr>
          <p:spPr bwMode="auto">
            <a:xfrm>
              <a:off x="3221531" y="1373872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4" name="Line 452"/>
            <p:cNvSpPr>
              <a:spLocks noChangeShapeType="1"/>
            </p:cNvSpPr>
            <p:nvPr/>
          </p:nvSpPr>
          <p:spPr bwMode="auto">
            <a:xfrm>
              <a:off x="3256258" y="1373872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5" name="Line 453"/>
            <p:cNvSpPr>
              <a:spLocks noChangeShapeType="1"/>
            </p:cNvSpPr>
            <p:nvPr/>
          </p:nvSpPr>
          <p:spPr bwMode="auto">
            <a:xfrm>
              <a:off x="3292181" y="1373872"/>
              <a:ext cx="15566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6" name="Line 454"/>
            <p:cNvSpPr>
              <a:spLocks noChangeShapeType="1"/>
            </p:cNvSpPr>
            <p:nvPr/>
          </p:nvSpPr>
          <p:spPr bwMode="auto">
            <a:xfrm>
              <a:off x="3292181" y="1388241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7" name="Line 455"/>
            <p:cNvSpPr>
              <a:spLocks noChangeShapeType="1"/>
            </p:cNvSpPr>
            <p:nvPr/>
          </p:nvSpPr>
          <p:spPr bwMode="auto">
            <a:xfrm>
              <a:off x="3362830" y="1388241"/>
              <a:ext cx="15566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8" name="Line 456"/>
            <p:cNvSpPr>
              <a:spLocks noChangeShapeType="1"/>
            </p:cNvSpPr>
            <p:nvPr/>
          </p:nvSpPr>
          <p:spPr bwMode="auto">
            <a:xfrm>
              <a:off x="3362830" y="1402610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09" name="Line 457"/>
            <p:cNvSpPr>
              <a:spLocks noChangeShapeType="1"/>
            </p:cNvSpPr>
            <p:nvPr/>
          </p:nvSpPr>
          <p:spPr bwMode="auto">
            <a:xfrm>
              <a:off x="3397556" y="1402610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0" name="Line 458"/>
            <p:cNvSpPr>
              <a:spLocks noChangeShapeType="1"/>
            </p:cNvSpPr>
            <p:nvPr/>
          </p:nvSpPr>
          <p:spPr bwMode="auto">
            <a:xfrm>
              <a:off x="3432281" y="1402610"/>
              <a:ext cx="15566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1" name="Line 459"/>
            <p:cNvSpPr>
              <a:spLocks noChangeShapeType="1"/>
            </p:cNvSpPr>
            <p:nvPr/>
          </p:nvSpPr>
          <p:spPr bwMode="auto">
            <a:xfrm>
              <a:off x="3432281" y="1416980"/>
              <a:ext cx="14129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2" name="Line 460"/>
            <p:cNvSpPr>
              <a:spLocks noChangeShapeType="1"/>
            </p:cNvSpPr>
            <p:nvPr/>
          </p:nvSpPr>
          <p:spPr bwMode="auto">
            <a:xfrm>
              <a:off x="3573579" y="1416980"/>
              <a:ext cx="14369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3" name="Line 461"/>
            <p:cNvSpPr>
              <a:spLocks noChangeShapeType="1"/>
            </p:cNvSpPr>
            <p:nvPr/>
          </p:nvSpPr>
          <p:spPr bwMode="auto">
            <a:xfrm>
              <a:off x="3573579" y="1431349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4" name="Line 462"/>
            <p:cNvSpPr>
              <a:spLocks noChangeShapeType="1"/>
            </p:cNvSpPr>
            <p:nvPr/>
          </p:nvSpPr>
          <p:spPr bwMode="auto">
            <a:xfrm>
              <a:off x="3608305" y="1431349"/>
              <a:ext cx="35923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5" name="Line 463"/>
            <p:cNvSpPr>
              <a:spLocks noChangeShapeType="1"/>
            </p:cNvSpPr>
            <p:nvPr/>
          </p:nvSpPr>
          <p:spPr bwMode="auto">
            <a:xfrm>
              <a:off x="3644229" y="1445718"/>
              <a:ext cx="14369" cy="1556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6" name="Line 464"/>
            <p:cNvSpPr>
              <a:spLocks noChangeShapeType="1"/>
            </p:cNvSpPr>
            <p:nvPr/>
          </p:nvSpPr>
          <p:spPr bwMode="auto">
            <a:xfrm>
              <a:off x="3644229" y="1461285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7" name="Line 465"/>
            <p:cNvSpPr>
              <a:spLocks noChangeShapeType="1"/>
            </p:cNvSpPr>
            <p:nvPr/>
          </p:nvSpPr>
          <p:spPr bwMode="auto">
            <a:xfrm>
              <a:off x="3714877" y="1461285"/>
              <a:ext cx="14369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8" name="Line 466"/>
            <p:cNvSpPr>
              <a:spLocks noChangeShapeType="1"/>
            </p:cNvSpPr>
            <p:nvPr/>
          </p:nvSpPr>
          <p:spPr bwMode="auto">
            <a:xfrm>
              <a:off x="3714877" y="1475654"/>
              <a:ext cx="6945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19" name="Line 467"/>
            <p:cNvSpPr>
              <a:spLocks noChangeShapeType="1"/>
            </p:cNvSpPr>
            <p:nvPr/>
          </p:nvSpPr>
          <p:spPr bwMode="auto">
            <a:xfrm>
              <a:off x="3784329" y="1475654"/>
              <a:ext cx="15566" cy="1556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0" name="Line 468"/>
            <p:cNvSpPr>
              <a:spLocks noChangeShapeType="1"/>
            </p:cNvSpPr>
            <p:nvPr/>
          </p:nvSpPr>
          <p:spPr bwMode="auto">
            <a:xfrm>
              <a:off x="3784329" y="1491221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1" name="Line 469"/>
            <p:cNvSpPr>
              <a:spLocks noChangeShapeType="1"/>
            </p:cNvSpPr>
            <p:nvPr/>
          </p:nvSpPr>
          <p:spPr bwMode="auto">
            <a:xfrm>
              <a:off x="3854978" y="1491221"/>
              <a:ext cx="15566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2" name="Line 470"/>
            <p:cNvSpPr>
              <a:spLocks noChangeShapeType="1"/>
            </p:cNvSpPr>
            <p:nvPr/>
          </p:nvSpPr>
          <p:spPr bwMode="auto">
            <a:xfrm>
              <a:off x="3854978" y="1505590"/>
              <a:ext cx="1053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3" name="Line 471"/>
            <p:cNvSpPr>
              <a:spLocks noChangeShapeType="1"/>
            </p:cNvSpPr>
            <p:nvPr/>
          </p:nvSpPr>
          <p:spPr bwMode="auto">
            <a:xfrm>
              <a:off x="3960353" y="1505590"/>
              <a:ext cx="14369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4" name="Line 472"/>
            <p:cNvSpPr>
              <a:spLocks noChangeShapeType="1"/>
            </p:cNvSpPr>
            <p:nvPr/>
          </p:nvSpPr>
          <p:spPr bwMode="auto">
            <a:xfrm>
              <a:off x="3960353" y="1519960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5" name="Line 473"/>
            <p:cNvSpPr>
              <a:spLocks noChangeShapeType="1"/>
            </p:cNvSpPr>
            <p:nvPr/>
          </p:nvSpPr>
          <p:spPr bwMode="auto">
            <a:xfrm>
              <a:off x="3995079" y="1519960"/>
              <a:ext cx="15566" cy="1436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6" name="Line 474"/>
            <p:cNvSpPr>
              <a:spLocks noChangeShapeType="1"/>
            </p:cNvSpPr>
            <p:nvPr/>
          </p:nvSpPr>
          <p:spPr bwMode="auto">
            <a:xfrm>
              <a:off x="3995079" y="1534329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7" name="Line 475"/>
            <p:cNvSpPr>
              <a:spLocks noChangeShapeType="1"/>
            </p:cNvSpPr>
            <p:nvPr/>
          </p:nvSpPr>
          <p:spPr bwMode="auto">
            <a:xfrm>
              <a:off x="4065728" y="1534329"/>
              <a:ext cx="6945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8" name="Line 476"/>
            <p:cNvSpPr>
              <a:spLocks noChangeShapeType="1"/>
            </p:cNvSpPr>
            <p:nvPr/>
          </p:nvSpPr>
          <p:spPr bwMode="auto">
            <a:xfrm>
              <a:off x="4135180" y="1534329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29" name="Line 477"/>
            <p:cNvSpPr>
              <a:spLocks noChangeShapeType="1"/>
            </p:cNvSpPr>
            <p:nvPr/>
          </p:nvSpPr>
          <p:spPr bwMode="auto">
            <a:xfrm>
              <a:off x="4205828" y="1534329"/>
              <a:ext cx="15566" cy="1556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0" name="Line 478"/>
            <p:cNvSpPr>
              <a:spLocks noChangeShapeType="1"/>
            </p:cNvSpPr>
            <p:nvPr/>
          </p:nvSpPr>
          <p:spPr bwMode="auto">
            <a:xfrm>
              <a:off x="4205828" y="154989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1" name="Line 479"/>
            <p:cNvSpPr>
              <a:spLocks noChangeShapeType="1"/>
            </p:cNvSpPr>
            <p:nvPr/>
          </p:nvSpPr>
          <p:spPr bwMode="auto">
            <a:xfrm>
              <a:off x="4241752" y="154989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2" name="Line 480"/>
            <p:cNvSpPr>
              <a:spLocks noChangeShapeType="1"/>
            </p:cNvSpPr>
            <p:nvPr/>
          </p:nvSpPr>
          <p:spPr bwMode="auto">
            <a:xfrm>
              <a:off x="4276478" y="154989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3" name="Line 481"/>
            <p:cNvSpPr>
              <a:spLocks noChangeShapeType="1"/>
            </p:cNvSpPr>
            <p:nvPr/>
          </p:nvSpPr>
          <p:spPr bwMode="auto">
            <a:xfrm>
              <a:off x="4311203" y="154989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4" name="Line 483"/>
            <p:cNvSpPr>
              <a:spLocks noChangeShapeType="1"/>
            </p:cNvSpPr>
            <p:nvPr/>
          </p:nvSpPr>
          <p:spPr bwMode="auto">
            <a:xfrm>
              <a:off x="4347126" y="154989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5" name="Line 484"/>
            <p:cNvSpPr>
              <a:spLocks noChangeShapeType="1"/>
            </p:cNvSpPr>
            <p:nvPr/>
          </p:nvSpPr>
          <p:spPr bwMode="auto">
            <a:xfrm>
              <a:off x="4381853" y="154989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6" name="Line 485"/>
            <p:cNvSpPr>
              <a:spLocks noChangeShapeType="1"/>
            </p:cNvSpPr>
            <p:nvPr/>
          </p:nvSpPr>
          <p:spPr bwMode="auto">
            <a:xfrm>
              <a:off x="4417776" y="1549895"/>
              <a:ext cx="6945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7" name="Line 486"/>
            <p:cNvSpPr>
              <a:spLocks noChangeShapeType="1"/>
            </p:cNvSpPr>
            <p:nvPr/>
          </p:nvSpPr>
          <p:spPr bwMode="auto">
            <a:xfrm>
              <a:off x="4487228" y="154989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8" name="Line 487"/>
            <p:cNvSpPr>
              <a:spLocks noChangeShapeType="1"/>
            </p:cNvSpPr>
            <p:nvPr/>
          </p:nvSpPr>
          <p:spPr bwMode="auto">
            <a:xfrm>
              <a:off x="4523151" y="154989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39" name="Line 488"/>
            <p:cNvSpPr>
              <a:spLocks noChangeShapeType="1"/>
            </p:cNvSpPr>
            <p:nvPr/>
          </p:nvSpPr>
          <p:spPr bwMode="auto">
            <a:xfrm>
              <a:off x="4557876" y="1549895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0" name="Line 489"/>
            <p:cNvSpPr>
              <a:spLocks noChangeShapeType="1"/>
            </p:cNvSpPr>
            <p:nvPr/>
          </p:nvSpPr>
          <p:spPr bwMode="auto">
            <a:xfrm>
              <a:off x="4593799" y="1549895"/>
              <a:ext cx="6945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1" name="Line 490"/>
            <p:cNvSpPr>
              <a:spLocks noChangeShapeType="1"/>
            </p:cNvSpPr>
            <p:nvPr/>
          </p:nvSpPr>
          <p:spPr bwMode="auto">
            <a:xfrm>
              <a:off x="4663251" y="1549895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2" name="Line 491"/>
            <p:cNvSpPr>
              <a:spLocks noChangeShapeType="1"/>
            </p:cNvSpPr>
            <p:nvPr/>
          </p:nvSpPr>
          <p:spPr bwMode="auto">
            <a:xfrm>
              <a:off x="4697977" y="1549895"/>
              <a:ext cx="0" cy="1796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3" name="Line 492"/>
            <p:cNvSpPr>
              <a:spLocks noChangeShapeType="1"/>
            </p:cNvSpPr>
            <p:nvPr/>
          </p:nvSpPr>
          <p:spPr bwMode="auto">
            <a:xfrm>
              <a:off x="4697977" y="1567857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4" name="Line 493"/>
            <p:cNvSpPr>
              <a:spLocks noChangeShapeType="1"/>
            </p:cNvSpPr>
            <p:nvPr/>
          </p:nvSpPr>
          <p:spPr bwMode="auto">
            <a:xfrm>
              <a:off x="4733900" y="1567857"/>
              <a:ext cx="0" cy="1796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5" name="Line 494"/>
            <p:cNvSpPr>
              <a:spLocks noChangeShapeType="1"/>
            </p:cNvSpPr>
            <p:nvPr/>
          </p:nvSpPr>
          <p:spPr bwMode="auto">
            <a:xfrm>
              <a:off x="4733900" y="1585819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6" name="Line 495"/>
            <p:cNvSpPr>
              <a:spLocks noChangeShapeType="1"/>
            </p:cNvSpPr>
            <p:nvPr/>
          </p:nvSpPr>
          <p:spPr bwMode="auto">
            <a:xfrm>
              <a:off x="4768626" y="1585819"/>
              <a:ext cx="1053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7" name="Line 496"/>
            <p:cNvSpPr>
              <a:spLocks noChangeShapeType="1"/>
            </p:cNvSpPr>
            <p:nvPr/>
          </p:nvSpPr>
          <p:spPr bwMode="auto">
            <a:xfrm>
              <a:off x="4874001" y="1585819"/>
              <a:ext cx="0" cy="1915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8" name="Line 497"/>
            <p:cNvSpPr>
              <a:spLocks noChangeShapeType="1"/>
            </p:cNvSpPr>
            <p:nvPr/>
          </p:nvSpPr>
          <p:spPr bwMode="auto">
            <a:xfrm>
              <a:off x="4874001" y="1604978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49" name="Line 498"/>
            <p:cNvSpPr>
              <a:spLocks noChangeShapeType="1"/>
            </p:cNvSpPr>
            <p:nvPr/>
          </p:nvSpPr>
          <p:spPr bwMode="auto">
            <a:xfrm>
              <a:off x="4909924" y="1604978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0" name="Line 499"/>
            <p:cNvSpPr>
              <a:spLocks noChangeShapeType="1"/>
            </p:cNvSpPr>
            <p:nvPr/>
          </p:nvSpPr>
          <p:spPr bwMode="auto">
            <a:xfrm>
              <a:off x="4944650" y="1604978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1" name="Line 500"/>
            <p:cNvSpPr>
              <a:spLocks noChangeShapeType="1"/>
            </p:cNvSpPr>
            <p:nvPr/>
          </p:nvSpPr>
          <p:spPr bwMode="auto">
            <a:xfrm>
              <a:off x="4979376" y="1604978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2" name="Line 501"/>
            <p:cNvSpPr>
              <a:spLocks noChangeShapeType="1"/>
            </p:cNvSpPr>
            <p:nvPr/>
          </p:nvSpPr>
          <p:spPr bwMode="auto">
            <a:xfrm>
              <a:off x="5050025" y="1604978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3" name="Line 502"/>
            <p:cNvSpPr>
              <a:spLocks noChangeShapeType="1"/>
            </p:cNvSpPr>
            <p:nvPr/>
          </p:nvSpPr>
          <p:spPr bwMode="auto">
            <a:xfrm>
              <a:off x="5084750" y="1604978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4" name="Line 503"/>
            <p:cNvSpPr>
              <a:spLocks noChangeShapeType="1"/>
            </p:cNvSpPr>
            <p:nvPr/>
          </p:nvSpPr>
          <p:spPr bwMode="auto">
            <a:xfrm>
              <a:off x="5120674" y="1604978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5" name="Line 504"/>
            <p:cNvSpPr>
              <a:spLocks noChangeShapeType="1"/>
            </p:cNvSpPr>
            <p:nvPr/>
          </p:nvSpPr>
          <p:spPr bwMode="auto">
            <a:xfrm>
              <a:off x="5155400" y="1604978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6" name="Line 505"/>
            <p:cNvSpPr>
              <a:spLocks noChangeShapeType="1"/>
            </p:cNvSpPr>
            <p:nvPr/>
          </p:nvSpPr>
          <p:spPr bwMode="auto">
            <a:xfrm>
              <a:off x="5190125" y="1604978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7" name="Line 506"/>
            <p:cNvSpPr>
              <a:spLocks noChangeShapeType="1"/>
            </p:cNvSpPr>
            <p:nvPr/>
          </p:nvSpPr>
          <p:spPr bwMode="auto">
            <a:xfrm>
              <a:off x="5226049" y="1604978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8" name="Line 507"/>
            <p:cNvSpPr>
              <a:spLocks noChangeShapeType="1"/>
            </p:cNvSpPr>
            <p:nvPr/>
          </p:nvSpPr>
          <p:spPr bwMode="auto">
            <a:xfrm>
              <a:off x="5296698" y="1604978"/>
              <a:ext cx="3352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59" name="Line 508"/>
            <p:cNvSpPr>
              <a:spLocks noChangeShapeType="1"/>
            </p:cNvSpPr>
            <p:nvPr/>
          </p:nvSpPr>
          <p:spPr bwMode="auto">
            <a:xfrm>
              <a:off x="5330226" y="1604978"/>
              <a:ext cx="0" cy="23949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0" name="Line 509"/>
            <p:cNvSpPr>
              <a:spLocks noChangeShapeType="1"/>
            </p:cNvSpPr>
            <p:nvPr/>
          </p:nvSpPr>
          <p:spPr bwMode="auto">
            <a:xfrm>
              <a:off x="5330226" y="1628926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1" name="Line 510"/>
            <p:cNvSpPr>
              <a:spLocks noChangeShapeType="1"/>
            </p:cNvSpPr>
            <p:nvPr/>
          </p:nvSpPr>
          <p:spPr bwMode="auto">
            <a:xfrm>
              <a:off x="5366150" y="1628926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2" name="Line 511"/>
            <p:cNvSpPr>
              <a:spLocks noChangeShapeType="1"/>
            </p:cNvSpPr>
            <p:nvPr/>
          </p:nvSpPr>
          <p:spPr bwMode="auto">
            <a:xfrm>
              <a:off x="5402073" y="1628926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3" name="Line 512"/>
            <p:cNvSpPr>
              <a:spLocks noChangeShapeType="1"/>
            </p:cNvSpPr>
            <p:nvPr/>
          </p:nvSpPr>
          <p:spPr bwMode="auto">
            <a:xfrm>
              <a:off x="5436798" y="1628926"/>
              <a:ext cx="0" cy="2514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4" name="Line 513"/>
            <p:cNvSpPr>
              <a:spLocks noChangeShapeType="1"/>
            </p:cNvSpPr>
            <p:nvPr/>
          </p:nvSpPr>
          <p:spPr bwMode="auto">
            <a:xfrm>
              <a:off x="5436798" y="1654072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5" name="Line 514"/>
            <p:cNvSpPr>
              <a:spLocks noChangeShapeType="1"/>
            </p:cNvSpPr>
            <p:nvPr/>
          </p:nvSpPr>
          <p:spPr bwMode="auto">
            <a:xfrm>
              <a:off x="5472721" y="1654072"/>
              <a:ext cx="3352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6" name="Line 515"/>
            <p:cNvSpPr>
              <a:spLocks noChangeShapeType="1"/>
            </p:cNvSpPr>
            <p:nvPr/>
          </p:nvSpPr>
          <p:spPr bwMode="auto">
            <a:xfrm>
              <a:off x="5506250" y="1654072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7" name="Line 516"/>
            <p:cNvSpPr>
              <a:spLocks noChangeShapeType="1"/>
            </p:cNvSpPr>
            <p:nvPr/>
          </p:nvSpPr>
          <p:spPr bwMode="auto">
            <a:xfrm>
              <a:off x="5542173" y="1654072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8" name="Line 517"/>
            <p:cNvSpPr>
              <a:spLocks noChangeShapeType="1"/>
            </p:cNvSpPr>
            <p:nvPr/>
          </p:nvSpPr>
          <p:spPr bwMode="auto">
            <a:xfrm>
              <a:off x="5576899" y="1654072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69" name="Line 518"/>
            <p:cNvSpPr>
              <a:spLocks noChangeShapeType="1"/>
            </p:cNvSpPr>
            <p:nvPr/>
          </p:nvSpPr>
          <p:spPr bwMode="auto">
            <a:xfrm>
              <a:off x="5647548" y="1654072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0" name="Line 519"/>
            <p:cNvSpPr>
              <a:spLocks noChangeShapeType="1"/>
            </p:cNvSpPr>
            <p:nvPr/>
          </p:nvSpPr>
          <p:spPr bwMode="auto">
            <a:xfrm>
              <a:off x="5682274" y="1654072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1" name="Line 520"/>
            <p:cNvSpPr>
              <a:spLocks noChangeShapeType="1"/>
            </p:cNvSpPr>
            <p:nvPr/>
          </p:nvSpPr>
          <p:spPr bwMode="auto">
            <a:xfrm>
              <a:off x="5718197" y="1654072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2" name="Line 521"/>
            <p:cNvSpPr>
              <a:spLocks noChangeShapeType="1"/>
            </p:cNvSpPr>
            <p:nvPr/>
          </p:nvSpPr>
          <p:spPr bwMode="auto">
            <a:xfrm>
              <a:off x="5752923" y="1654072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3" name="Line 522"/>
            <p:cNvSpPr>
              <a:spLocks noChangeShapeType="1"/>
            </p:cNvSpPr>
            <p:nvPr/>
          </p:nvSpPr>
          <p:spPr bwMode="auto">
            <a:xfrm>
              <a:off x="5788846" y="1654072"/>
              <a:ext cx="0" cy="32331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4" name="Line 523"/>
            <p:cNvSpPr>
              <a:spLocks noChangeShapeType="1"/>
            </p:cNvSpPr>
            <p:nvPr/>
          </p:nvSpPr>
          <p:spPr bwMode="auto">
            <a:xfrm>
              <a:off x="5788846" y="1686404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5" name="Line 524"/>
            <p:cNvSpPr>
              <a:spLocks noChangeShapeType="1"/>
            </p:cNvSpPr>
            <p:nvPr/>
          </p:nvSpPr>
          <p:spPr bwMode="auto">
            <a:xfrm>
              <a:off x="5823572" y="1686404"/>
              <a:ext cx="6945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6" name="Line 525"/>
            <p:cNvSpPr>
              <a:spLocks noChangeShapeType="1"/>
            </p:cNvSpPr>
            <p:nvPr/>
          </p:nvSpPr>
          <p:spPr bwMode="auto">
            <a:xfrm>
              <a:off x="5893024" y="1686404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7" name="Line 526"/>
            <p:cNvSpPr>
              <a:spLocks noChangeShapeType="1"/>
            </p:cNvSpPr>
            <p:nvPr/>
          </p:nvSpPr>
          <p:spPr bwMode="auto">
            <a:xfrm>
              <a:off x="5928947" y="1686404"/>
              <a:ext cx="0" cy="3352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8" name="Line 527"/>
            <p:cNvSpPr>
              <a:spLocks noChangeShapeType="1"/>
            </p:cNvSpPr>
            <p:nvPr/>
          </p:nvSpPr>
          <p:spPr bwMode="auto">
            <a:xfrm>
              <a:off x="5928947" y="1719932"/>
              <a:ext cx="347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79" name="Line 528"/>
            <p:cNvSpPr>
              <a:spLocks noChangeShapeType="1"/>
            </p:cNvSpPr>
            <p:nvPr/>
          </p:nvSpPr>
          <p:spPr bwMode="auto">
            <a:xfrm>
              <a:off x="5963673" y="1719932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0" name="Line 529"/>
            <p:cNvSpPr>
              <a:spLocks noChangeShapeType="1"/>
            </p:cNvSpPr>
            <p:nvPr/>
          </p:nvSpPr>
          <p:spPr bwMode="auto">
            <a:xfrm>
              <a:off x="5999596" y="1719932"/>
              <a:ext cx="6945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1" name="Line 530"/>
            <p:cNvSpPr>
              <a:spLocks noChangeShapeType="1"/>
            </p:cNvSpPr>
            <p:nvPr/>
          </p:nvSpPr>
          <p:spPr bwMode="auto">
            <a:xfrm>
              <a:off x="6069047" y="1719932"/>
              <a:ext cx="70649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2" name="Line 531"/>
            <p:cNvSpPr>
              <a:spLocks noChangeShapeType="1"/>
            </p:cNvSpPr>
            <p:nvPr/>
          </p:nvSpPr>
          <p:spPr bwMode="auto">
            <a:xfrm>
              <a:off x="6139697" y="1719932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3" name="Line 532"/>
            <p:cNvSpPr>
              <a:spLocks noChangeShapeType="1"/>
            </p:cNvSpPr>
            <p:nvPr/>
          </p:nvSpPr>
          <p:spPr bwMode="auto">
            <a:xfrm>
              <a:off x="6175620" y="1719932"/>
              <a:ext cx="3352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4" name="Line 533"/>
            <p:cNvSpPr>
              <a:spLocks noChangeShapeType="1"/>
            </p:cNvSpPr>
            <p:nvPr/>
          </p:nvSpPr>
          <p:spPr bwMode="auto">
            <a:xfrm>
              <a:off x="6209148" y="1719932"/>
              <a:ext cx="10657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5" name="Line 534"/>
            <p:cNvSpPr>
              <a:spLocks noChangeShapeType="1"/>
            </p:cNvSpPr>
            <p:nvPr/>
          </p:nvSpPr>
          <p:spPr bwMode="auto">
            <a:xfrm>
              <a:off x="6315720" y="1719932"/>
              <a:ext cx="3592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6" name="Line 535"/>
            <p:cNvSpPr>
              <a:spLocks noChangeShapeType="1"/>
            </p:cNvSpPr>
            <p:nvPr/>
          </p:nvSpPr>
          <p:spPr bwMode="auto">
            <a:xfrm>
              <a:off x="6351644" y="1719932"/>
              <a:ext cx="3352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7" name="Freeform 536"/>
            <p:cNvSpPr>
              <a:spLocks noEditPoints="1"/>
            </p:cNvSpPr>
            <p:nvPr/>
          </p:nvSpPr>
          <p:spPr bwMode="auto">
            <a:xfrm>
              <a:off x="2159401" y="1323579"/>
              <a:ext cx="4218586" cy="2751720"/>
            </a:xfrm>
            <a:custGeom>
              <a:avLst/>
              <a:gdLst>
                <a:gd name="T0" fmla="*/ 0 w 3523"/>
                <a:gd name="T1" fmla="*/ 2298 h 2298"/>
                <a:gd name="T2" fmla="*/ 0 w 3523"/>
                <a:gd name="T3" fmla="*/ 0 h 2298"/>
                <a:gd name="T4" fmla="*/ 3523 w 3523"/>
                <a:gd name="T5" fmla="*/ 2298 h 2298"/>
                <a:gd name="T6" fmla="*/ 0 w 3523"/>
                <a:gd name="T7" fmla="*/ 2298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3" h="2298">
                  <a:moveTo>
                    <a:pt x="0" y="2298"/>
                  </a:moveTo>
                  <a:lnTo>
                    <a:pt x="0" y="0"/>
                  </a:lnTo>
                  <a:moveTo>
                    <a:pt x="3523" y="2298"/>
                  </a:moveTo>
                  <a:lnTo>
                    <a:pt x="0" y="2298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8" name="Line 537"/>
            <p:cNvSpPr>
              <a:spLocks noChangeShapeType="1"/>
            </p:cNvSpPr>
            <p:nvPr/>
          </p:nvSpPr>
          <p:spPr bwMode="auto">
            <a:xfrm>
              <a:off x="2159401" y="4075299"/>
              <a:ext cx="0" cy="922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89" name="Rectangle 538"/>
            <p:cNvSpPr>
              <a:spLocks noChangeArrowheads="1"/>
            </p:cNvSpPr>
            <p:nvPr/>
          </p:nvSpPr>
          <p:spPr bwMode="auto">
            <a:xfrm>
              <a:off x="2105516" y="4225578"/>
              <a:ext cx="149679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990" name="Line 539"/>
            <p:cNvSpPr>
              <a:spLocks noChangeShapeType="1"/>
            </p:cNvSpPr>
            <p:nvPr/>
          </p:nvSpPr>
          <p:spPr bwMode="auto">
            <a:xfrm>
              <a:off x="2862299" y="4075299"/>
              <a:ext cx="0" cy="922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91" name="Rectangle 540"/>
            <p:cNvSpPr>
              <a:spLocks noChangeArrowheads="1"/>
            </p:cNvSpPr>
            <p:nvPr/>
          </p:nvSpPr>
          <p:spPr bwMode="auto">
            <a:xfrm>
              <a:off x="2762911" y="4225578"/>
              <a:ext cx="299357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992" name="Line 541"/>
            <p:cNvSpPr>
              <a:spLocks noChangeShapeType="1"/>
            </p:cNvSpPr>
            <p:nvPr/>
          </p:nvSpPr>
          <p:spPr bwMode="auto">
            <a:xfrm>
              <a:off x="3565198" y="4075299"/>
              <a:ext cx="0" cy="922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93" name="Rectangle 542"/>
            <p:cNvSpPr>
              <a:spLocks noChangeArrowheads="1"/>
            </p:cNvSpPr>
            <p:nvPr/>
          </p:nvSpPr>
          <p:spPr bwMode="auto">
            <a:xfrm>
              <a:off x="3465810" y="4225578"/>
              <a:ext cx="299357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994" name="Line 543"/>
            <p:cNvSpPr>
              <a:spLocks noChangeShapeType="1"/>
            </p:cNvSpPr>
            <p:nvPr/>
          </p:nvSpPr>
          <p:spPr bwMode="auto">
            <a:xfrm>
              <a:off x="4268095" y="4075299"/>
              <a:ext cx="0" cy="922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95" name="Rectangle 544"/>
            <p:cNvSpPr>
              <a:spLocks noChangeArrowheads="1"/>
            </p:cNvSpPr>
            <p:nvPr/>
          </p:nvSpPr>
          <p:spPr bwMode="auto">
            <a:xfrm>
              <a:off x="4168708" y="4225578"/>
              <a:ext cx="299357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996" name="Line 545"/>
            <p:cNvSpPr>
              <a:spLocks noChangeShapeType="1"/>
            </p:cNvSpPr>
            <p:nvPr/>
          </p:nvSpPr>
          <p:spPr bwMode="auto">
            <a:xfrm>
              <a:off x="4972191" y="4075299"/>
              <a:ext cx="0" cy="922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97" name="Rectangle 546"/>
            <p:cNvSpPr>
              <a:spLocks noChangeArrowheads="1"/>
            </p:cNvSpPr>
            <p:nvPr/>
          </p:nvSpPr>
          <p:spPr bwMode="auto">
            <a:xfrm>
              <a:off x="4872804" y="4225578"/>
              <a:ext cx="299357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998" name="Line 547"/>
            <p:cNvSpPr>
              <a:spLocks noChangeShapeType="1"/>
            </p:cNvSpPr>
            <p:nvPr/>
          </p:nvSpPr>
          <p:spPr bwMode="auto">
            <a:xfrm>
              <a:off x="5675089" y="4075299"/>
              <a:ext cx="0" cy="922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99" name="Rectangle 548"/>
            <p:cNvSpPr>
              <a:spLocks noChangeArrowheads="1"/>
            </p:cNvSpPr>
            <p:nvPr/>
          </p:nvSpPr>
          <p:spPr bwMode="auto">
            <a:xfrm>
              <a:off x="5514632" y="4225578"/>
              <a:ext cx="449035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1000" name="Line 549"/>
            <p:cNvSpPr>
              <a:spLocks noChangeShapeType="1"/>
            </p:cNvSpPr>
            <p:nvPr/>
          </p:nvSpPr>
          <p:spPr bwMode="auto">
            <a:xfrm>
              <a:off x="6377987" y="4075299"/>
              <a:ext cx="0" cy="922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1001" name="Rectangle 550"/>
            <p:cNvSpPr>
              <a:spLocks noChangeArrowheads="1"/>
            </p:cNvSpPr>
            <p:nvPr/>
          </p:nvSpPr>
          <p:spPr bwMode="auto">
            <a:xfrm>
              <a:off x="6217530" y="4225578"/>
              <a:ext cx="449035" cy="2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sp>
        <p:nvSpPr>
          <p:cNvPr id="288" name="Text Box 12"/>
          <p:cNvSpPr txBox="1">
            <a:spLocks noChangeArrowheads="1"/>
          </p:cNvSpPr>
          <p:nvPr/>
        </p:nvSpPr>
        <p:spPr bwMode="auto">
          <a:xfrm>
            <a:off x="1066800" y="1295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patients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9" name="Group 7"/>
          <p:cNvGrpSpPr>
            <a:grpSpLocks/>
          </p:cNvGrpSpPr>
          <p:nvPr/>
        </p:nvGrpSpPr>
        <p:grpSpPr bwMode="auto">
          <a:xfrm>
            <a:off x="1524000" y="1935163"/>
            <a:ext cx="2209800" cy="758825"/>
            <a:chOff x="1200" y="1275"/>
            <a:chExt cx="1392" cy="478"/>
          </a:xfrm>
        </p:grpSpPr>
        <p:sp>
          <p:nvSpPr>
            <p:cNvPr id="290" name="Line 8"/>
            <p:cNvSpPr>
              <a:spLocks noChangeShapeType="1"/>
            </p:cNvSpPr>
            <p:nvPr/>
          </p:nvSpPr>
          <p:spPr bwMode="auto">
            <a:xfrm>
              <a:off x="1200" y="1426"/>
              <a:ext cx="381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1" name="Line 9"/>
            <p:cNvSpPr>
              <a:spLocks noChangeShapeType="1"/>
            </p:cNvSpPr>
            <p:nvPr/>
          </p:nvSpPr>
          <p:spPr bwMode="auto">
            <a:xfrm>
              <a:off x="1200" y="1642"/>
              <a:ext cx="3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2" name="Text Box 10"/>
            <p:cNvSpPr txBox="1">
              <a:spLocks noChangeArrowheads="1"/>
            </p:cNvSpPr>
            <p:nvPr/>
          </p:nvSpPr>
          <p:spPr bwMode="auto">
            <a:xfrm>
              <a:off x="1562" y="1275"/>
              <a:ext cx="9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n=197</a:t>
              </a:r>
              <a:endParaRPr lang="en-US" altLang="ja-JP" sz="2000" dirty="0"/>
            </a:p>
          </p:txBody>
        </p:sp>
        <p:sp>
          <p:nvSpPr>
            <p:cNvPr id="293" name="Text Box 11"/>
            <p:cNvSpPr txBox="1">
              <a:spLocks noChangeArrowheads="1"/>
            </p:cNvSpPr>
            <p:nvPr/>
          </p:nvSpPr>
          <p:spPr bwMode="auto">
            <a:xfrm>
              <a:off x="1571" y="1503"/>
              <a:ext cx="10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n=540</a:t>
              </a:r>
              <a:endParaRPr lang="en-US" altLang="ja-JP" sz="2000" dirty="0"/>
            </a:p>
          </p:txBody>
        </p:sp>
      </p:grpSp>
      <p:grpSp>
        <p:nvGrpSpPr>
          <p:cNvPr id="294" name="Group 13"/>
          <p:cNvGrpSpPr>
            <a:grpSpLocks/>
          </p:cNvGrpSpPr>
          <p:nvPr/>
        </p:nvGrpSpPr>
        <p:grpSpPr bwMode="auto">
          <a:xfrm>
            <a:off x="6096000" y="1828800"/>
            <a:ext cx="2362200" cy="792163"/>
            <a:chOff x="2544" y="759"/>
            <a:chExt cx="1488" cy="499"/>
          </a:xfrm>
        </p:grpSpPr>
        <p:sp>
          <p:nvSpPr>
            <p:cNvPr id="295" name="Line 14"/>
            <p:cNvSpPr>
              <a:spLocks noChangeShapeType="1"/>
            </p:cNvSpPr>
            <p:nvPr/>
          </p:nvSpPr>
          <p:spPr bwMode="auto">
            <a:xfrm>
              <a:off x="2544" y="912"/>
              <a:ext cx="336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6" name="Line 15"/>
            <p:cNvSpPr>
              <a:spLocks noChangeShapeType="1"/>
            </p:cNvSpPr>
            <p:nvPr/>
          </p:nvSpPr>
          <p:spPr bwMode="auto">
            <a:xfrm>
              <a:off x="2544" y="1152"/>
              <a:ext cx="33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" name="Text Box 16"/>
            <p:cNvSpPr txBox="1">
              <a:spLocks noChangeArrowheads="1"/>
            </p:cNvSpPr>
            <p:nvPr/>
          </p:nvSpPr>
          <p:spPr bwMode="auto">
            <a:xfrm>
              <a:off x="2850" y="759"/>
              <a:ext cx="1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n=166</a:t>
              </a:r>
              <a:endParaRPr lang="en-US" altLang="ja-JP" sz="2000" dirty="0"/>
            </a:p>
          </p:txBody>
        </p:sp>
        <p:sp>
          <p:nvSpPr>
            <p:cNvPr id="298" name="Text Box 17"/>
            <p:cNvSpPr txBox="1">
              <a:spLocks noChangeArrowheads="1"/>
            </p:cNvSpPr>
            <p:nvPr/>
          </p:nvSpPr>
          <p:spPr bwMode="auto">
            <a:xfrm>
              <a:off x="2850" y="1008"/>
              <a:ext cx="10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n=501</a:t>
              </a:r>
              <a:endParaRPr lang="en-US" altLang="ja-JP" sz="2000" dirty="0"/>
            </a:p>
          </p:txBody>
        </p:sp>
      </p:grpSp>
      <p:grpSp>
        <p:nvGrpSpPr>
          <p:cNvPr id="299" name="グループ化 298"/>
          <p:cNvGrpSpPr>
            <a:grpSpLocks noChangeAspect="1"/>
          </p:cNvGrpSpPr>
          <p:nvPr/>
        </p:nvGrpSpPr>
        <p:grpSpPr>
          <a:xfrm>
            <a:off x="4572000" y="2996952"/>
            <a:ext cx="4394039" cy="2813855"/>
            <a:chOff x="1547664" y="1196752"/>
            <a:chExt cx="5466783" cy="3500819"/>
          </a:xfrm>
        </p:grpSpPr>
        <p:sp>
          <p:nvSpPr>
            <p:cNvPr id="300" name="Line 548"/>
            <p:cNvSpPr>
              <a:spLocks noChangeShapeType="1"/>
            </p:cNvSpPr>
            <p:nvPr/>
          </p:nvSpPr>
          <p:spPr bwMode="auto">
            <a:xfrm flipH="1">
              <a:off x="2035176" y="4324350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Rectangle 549"/>
            <p:cNvSpPr>
              <a:spLocks noChangeArrowheads="1"/>
            </p:cNvSpPr>
            <p:nvPr/>
          </p:nvSpPr>
          <p:spPr bwMode="auto">
            <a:xfrm>
              <a:off x="1768242" y="4183063"/>
              <a:ext cx="1394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02" name="Line 550"/>
            <p:cNvSpPr>
              <a:spLocks noChangeShapeType="1"/>
            </p:cNvSpPr>
            <p:nvPr/>
          </p:nvSpPr>
          <p:spPr bwMode="auto">
            <a:xfrm flipH="1">
              <a:off x="2035176" y="4022725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551"/>
            <p:cNvSpPr>
              <a:spLocks noChangeShapeType="1"/>
            </p:cNvSpPr>
            <p:nvPr/>
          </p:nvSpPr>
          <p:spPr bwMode="auto">
            <a:xfrm flipH="1">
              <a:off x="2035176" y="3719513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Rectangle 552"/>
            <p:cNvSpPr>
              <a:spLocks noChangeArrowheads="1"/>
            </p:cNvSpPr>
            <p:nvPr/>
          </p:nvSpPr>
          <p:spPr bwMode="auto">
            <a:xfrm>
              <a:off x="1708151" y="3578225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05" name="Line 553"/>
            <p:cNvSpPr>
              <a:spLocks noChangeShapeType="1"/>
            </p:cNvSpPr>
            <p:nvPr/>
          </p:nvSpPr>
          <p:spPr bwMode="auto">
            <a:xfrm flipH="1">
              <a:off x="2035176" y="3417888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Line 554"/>
            <p:cNvSpPr>
              <a:spLocks noChangeShapeType="1"/>
            </p:cNvSpPr>
            <p:nvPr/>
          </p:nvSpPr>
          <p:spPr bwMode="auto">
            <a:xfrm flipH="1">
              <a:off x="2035176" y="3114675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Rectangle 555"/>
            <p:cNvSpPr>
              <a:spLocks noChangeArrowheads="1"/>
            </p:cNvSpPr>
            <p:nvPr/>
          </p:nvSpPr>
          <p:spPr bwMode="auto">
            <a:xfrm>
              <a:off x="1708151" y="2973388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08" name="Line 556"/>
            <p:cNvSpPr>
              <a:spLocks noChangeShapeType="1"/>
            </p:cNvSpPr>
            <p:nvPr/>
          </p:nvSpPr>
          <p:spPr bwMode="auto">
            <a:xfrm flipH="1">
              <a:off x="2035176" y="2813050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557"/>
            <p:cNvSpPr>
              <a:spLocks noChangeShapeType="1"/>
            </p:cNvSpPr>
            <p:nvPr/>
          </p:nvSpPr>
          <p:spPr bwMode="auto">
            <a:xfrm flipH="1">
              <a:off x="2035176" y="2511425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Rectangle 558"/>
            <p:cNvSpPr>
              <a:spLocks noChangeArrowheads="1"/>
            </p:cNvSpPr>
            <p:nvPr/>
          </p:nvSpPr>
          <p:spPr bwMode="auto">
            <a:xfrm>
              <a:off x="1708151" y="2368550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11" name="Line 559"/>
            <p:cNvSpPr>
              <a:spLocks noChangeShapeType="1"/>
            </p:cNvSpPr>
            <p:nvPr/>
          </p:nvSpPr>
          <p:spPr bwMode="auto">
            <a:xfrm flipH="1">
              <a:off x="2035176" y="2208213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Line 560"/>
            <p:cNvSpPr>
              <a:spLocks noChangeShapeType="1"/>
            </p:cNvSpPr>
            <p:nvPr/>
          </p:nvSpPr>
          <p:spPr bwMode="auto">
            <a:xfrm flipH="1">
              <a:off x="2035176" y="1906588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Rectangle 561"/>
            <p:cNvSpPr>
              <a:spLocks noChangeArrowheads="1"/>
            </p:cNvSpPr>
            <p:nvPr/>
          </p:nvSpPr>
          <p:spPr bwMode="auto">
            <a:xfrm>
              <a:off x="1708151" y="1763713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14" name="Line 562"/>
            <p:cNvSpPr>
              <a:spLocks noChangeShapeType="1"/>
            </p:cNvSpPr>
            <p:nvPr/>
          </p:nvSpPr>
          <p:spPr bwMode="auto">
            <a:xfrm flipH="1">
              <a:off x="2035176" y="1603375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Line 563"/>
            <p:cNvSpPr>
              <a:spLocks noChangeShapeType="1"/>
            </p:cNvSpPr>
            <p:nvPr/>
          </p:nvSpPr>
          <p:spPr bwMode="auto">
            <a:xfrm flipH="1">
              <a:off x="2035176" y="1301750"/>
              <a:ext cx="101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Rectangle 564"/>
            <p:cNvSpPr>
              <a:spLocks noChangeArrowheads="1"/>
            </p:cNvSpPr>
            <p:nvPr/>
          </p:nvSpPr>
          <p:spPr bwMode="auto">
            <a:xfrm>
              <a:off x="1547664" y="1196752"/>
              <a:ext cx="4183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317" name="Line 569"/>
            <p:cNvSpPr>
              <a:spLocks noChangeShapeType="1"/>
            </p:cNvSpPr>
            <p:nvPr/>
          </p:nvSpPr>
          <p:spPr bwMode="auto">
            <a:xfrm>
              <a:off x="2144713" y="1309688"/>
              <a:ext cx="1555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570"/>
            <p:cNvSpPr>
              <a:spLocks noChangeShapeType="1"/>
            </p:cNvSpPr>
            <p:nvPr/>
          </p:nvSpPr>
          <p:spPr bwMode="auto">
            <a:xfrm>
              <a:off x="2300288" y="1309688"/>
              <a:ext cx="762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571"/>
            <p:cNvSpPr>
              <a:spLocks noChangeShapeType="1"/>
            </p:cNvSpPr>
            <p:nvPr/>
          </p:nvSpPr>
          <p:spPr bwMode="auto">
            <a:xfrm>
              <a:off x="2376488" y="130968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572"/>
            <p:cNvSpPr>
              <a:spLocks noChangeShapeType="1"/>
            </p:cNvSpPr>
            <p:nvPr/>
          </p:nvSpPr>
          <p:spPr bwMode="auto">
            <a:xfrm>
              <a:off x="2416176" y="1309688"/>
              <a:ext cx="77788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Line 573"/>
            <p:cNvSpPr>
              <a:spLocks noChangeShapeType="1"/>
            </p:cNvSpPr>
            <p:nvPr/>
          </p:nvSpPr>
          <p:spPr bwMode="auto">
            <a:xfrm>
              <a:off x="2493963" y="1316038"/>
              <a:ext cx="15875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574"/>
            <p:cNvSpPr>
              <a:spLocks noChangeShapeType="1"/>
            </p:cNvSpPr>
            <p:nvPr/>
          </p:nvSpPr>
          <p:spPr bwMode="auto">
            <a:xfrm>
              <a:off x="2493963" y="1322388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Line 575"/>
            <p:cNvSpPr>
              <a:spLocks noChangeShapeType="1"/>
            </p:cNvSpPr>
            <p:nvPr/>
          </p:nvSpPr>
          <p:spPr bwMode="auto">
            <a:xfrm>
              <a:off x="2530476" y="1322388"/>
              <a:ext cx="39688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576"/>
            <p:cNvSpPr>
              <a:spLocks noChangeShapeType="1"/>
            </p:cNvSpPr>
            <p:nvPr/>
          </p:nvSpPr>
          <p:spPr bwMode="auto">
            <a:xfrm>
              <a:off x="2570163" y="13287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Line 577"/>
            <p:cNvSpPr>
              <a:spLocks noChangeShapeType="1"/>
            </p:cNvSpPr>
            <p:nvPr/>
          </p:nvSpPr>
          <p:spPr bwMode="auto">
            <a:xfrm>
              <a:off x="2608263" y="1328738"/>
              <a:ext cx="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Line 578"/>
            <p:cNvSpPr>
              <a:spLocks noChangeShapeType="1"/>
            </p:cNvSpPr>
            <p:nvPr/>
          </p:nvSpPr>
          <p:spPr bwMode="auto">
            <a:xfrm>
              <a:off x="2608263" y="13462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579"/>
            <p:cNvSpPr>
              <a:spLocks noChangeShapeType="1"/>
            </p:cNvSpPr>
            <p:nvPr/>
          </p:nvSpPr>
          <p:spPr bwMode="auto">
            <a:xfrm>
              <a:off x="2647951" y="1346200"/>
              <a:ext cx="15875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Line 580"/>
            <p:cNvSpPr>
              <a:spLocks noChangeShapeType="1"/>
            </p:cNvSpPr>
            <p:nvPr/>
          </p:nvSpPr>
          <p:spPr bwMode="auto">
            <a:xfrm>
              <a:off x="2647951" y="13525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581"/>
            <p:cNvSpPr>
              <a:spLocks noChangeShapeType="1"/>
            </p:cNvSpPr>
            <p:nvPr/>
          </p:nvSpPr>
          <p:spPr bwMode="auto">
            <a:xfrm>
              <a:off x="2686051" y="1352550"/>
              <a:ext cx="76200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Line 582"/>
            <p:cNvSpPr>
              <a:spLocks noChangeShapeType="1"/>
            </p:cNvSpPr>
            <p:nvPr/>
          </p:nvSpPr>
          <p:spPr bwMode="auto">
            <a:xfrm>
              <a:off x="2762251" y="1365250"/>
              <a:ext cx="174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583"/>
            <p:cNvSpPr>
              <a:spLocks noChangeShapeType="1"/>
            </p:cNvSpPr>
            <p:nvPr/>
          </p:nvSpPr>
          <p:spPr bwMode="auto">
            <a:xfrm>
              <a:off x="2762251" y="13716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584"/>
            <p:cNvSpPr>
              <a:spLocks noChangeShapeType="1"/>
            </p:cNvSpPr>
            <p:nvPr/>
          </p:nvSpPr>
          <p:spPr bwMode="auto">
            <a:xfrm>
              <a:off x="2801938" y="137160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585"/>
            <p:cNvSpPr>
              <a:spLocks noChangeShapeType="1"/>
            </p:cNvSpPr>
            <p:nvPr/>
          </p:nvSpPr>
          <p:spPr bwMode="auto">
            <a:xfrm>
              <a:off x="2801938" y="13906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586"/>
            <p:cNvSpPr>
              <a:spLocks noChangeShapeType="1"/>
            </p:cNvSpPr>
            <p:nvPr/>
          </p:nvSpPr>
          <p:spPr bwMode="auto">
            <a:xfrm>
              <a:off x="2840038" y="139065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Line 587"/>
            <p:cNvSpPr>
              <a:spLocks noChangeShapeType="1"/>
            </p:cNvSpPr>
            <p:nvPr/>
          </p:nvSpPr>
          <p:spPr bwMode="auto">
            <a:xfrm>
              <a:off x="2879726" y="13906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Line 588"/>
            <p:cNvSpPr>
              <a:spLocks noChangeShapeType="1"/>
            </p:cNvSpPr>
            <p:nvPr/>
          </p:nvSpPr>
          <p:spPr bwMode="auto">
            <a:xfrm>
              <a:off x="2917826" y="13906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589"/>
            <p:cNvSpPr>
              <a:spLocks noChangeShapeType="1"/>
            </p:cNvSpPr>
            <p:nvPr/>
          </p:nvSpPr>
          <p:spPr bwMode="auto">
            <a:xfrm>
              <a:off x="2955926" y="1390650"/>
              <a:ext cx="77788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590"/>
            <p:cNvSpPr>
              <a:spLocks noChangeShapeType="1"/>
            </p:cNvSpPr>
            <p:nvPr/>
          </p:nvSpPr>
          <p:spPr bwMode="auto">
            <a:xfrm>
              <a:off x="3033713" y="13970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591"/>
            <p:cNvSpPr>
              <a:spLocks noChangeShapeType="1"/>
            </p:cNvSpPr>
            <p:nvPr/>
          </p:nvSpPr>
          <p:spPr bwMode="auto">
            <a:xfrm>
              <a:off x="3073401" y="1397000"/>
              <a:ext cx="36513" cy="47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592"/>
            <p:cNvSpPr>
              <a:spLocks noChangeShapeType="1"/>
            </p:cNvSpPr>
            <p:nvPr/>
          </p:nvSpPr>
          <p:spPr bwMode="auto">
            <a:xfrm>
              <a:off x="3109913" y="1401763"/>
              <a:ext cx="174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593"/>
            <p:cNvSpPr>
              <a:spLocks noChangeShapeType="1"/>
            </p:cNvSpPr>
            <p:nvPr/>
          </p:nvSpPr>
          <p:spPr bwMode="auto">
            <a:xfrm>
              <a:off x="3109913" y="140811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Line 594"/>
            <p:cNvSpPr>
              <a:spLocks noChangeShapeType="1"/>
            </p:cNvSpPr>
            <p:nvPr/>
          </p:nvSpPr>
          <p:spPr bwMode="auto">
            <a:xfrm>
              <a:off x="3149601" y="1408113"/>
              <a:ext cx="115888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Line 595"/>
            <p:cNvSpPr>
              <a:spLocks noChangeShapeType="1"/>
            </p:cNvSpPr>
            <p:nvPr/>
          </p:nvSpPr>
          <p:spPr bwMode="auto">
            <a:xfrm>
              <a:off x="3265488" y="1414463"/>
              <a:ext cx="17463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Line 596"/>
            <p:cNvSpPr>
              <a:spLocks noChangeShapeType="1"/>
            </p:cNvSpPr>
            <p:nvPr/>
          </p:nvSpPr>
          <p:spPr bwMode="auto">
            <a:xfrm>
              <a:off x="3265488" y="142716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Line 597"/>
            <p:cNvSpPr>
              <a:spLocks noChangeShapeType="1"/>
            </p:cNvSpPr>
            <p:nvPr/>
          </p:nvSpPr>
          <p:spPr bwMode="auto">
            <a:xfrm>
              <a:off x="3303588" y="1427163"/>
              <a:ext cx="17463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Line 598"/>
            <p:cNvSpPr>
              <a:spLocks noChangeShapeType="1"/>
            </p:cNvSpPr>
            <p:nvPr/>
          </p:nvSpPr>
          <p:spPr bwMode="auto">
            <a:xfrm>
              <a:off x="3303588" y="143986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Line 599"/>
            <p:cNvSpPr>
              <a:spLocks noChangeShapeType="1"/>
            </p:cNvSpPr>
            <p:nvPr/>
          </p:nvSpPr>
          <p:spPr bwMode="auto">
            <a:xfrm>
              <a:off x="3341688" y="143986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Line 600"/>
            <p:cNvSpPr>
              <a:spLocks noChangeShapeType="1"/>
            </p:cNvSpPr>
            <p:nvPr/>
          </p:nvSpPr>
          <p:spPr bwMode="auto">
            <a:xfrm>
              <a:off x="3381376" y="1439863"/>
              <a:ext cx="3810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Line 601"/>
            <p:cNvSpPr>
              <a:spLocks noChangeShapeType="1"/>
            </p:cNvSpPr>
            <p:nvPr/>
          </p:nvSpPr>
          <p:spPr bwMode="auto">
            <a:xfrm>
              <a:off x="3419476" y="1446213"/>
              <a:ext cx="39688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Line 602"/>
            <p:cNvSpPr>
              <a:spLocks noChangeShapeType="1"/>
            </p:cNvSpPr>
            <p:nvPr/>
          </p:nvSpPr>
          <p:spPr bwMode="auto">
            <a:xfrm>
              <a:off x="3459163" y="1452563"/>
              <a:ext cx="15875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Line 603"/>
            <p:cNvSpPr>
              <a:spLocks noChangeShapeType="1"/>
            </p:cNvSpPr>
            <p:nvPr/>
          </p:nvSpPr>
          <p:spPr bwMode="auto">
            <a:xfrm>
              <a:off x="3459163" y="14589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604"/>
            <p:cNvSpPr>
              <a:spLocks noChangeShapeType="1"/>
            </p:cNvSpPr>
            <p:nvPr/>
          </p:nvSpPr>
          <p:spPr bwMode="auto">
            <a:xfrm>
              <a:off x="3497263" y="1458913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Line 605"/>
            <p:cNvSpPr>
              <a:spLocks noChangeShapeType="1"/>
            </p:cNvSpPr>
            <p:nvPr/>
          </p:nvSpPr>
          <p:spPr bwMode="auto">
            <a:xfrm>
              <a:off x="3497263" y="147796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Line 606"/>
            <p:cNvSpPr>
              <a:spLocks noChangeShapeType="1"/>
            </p:cNvSpPr>
            <p:nvPr/>
          </p:nvSpPr>
          <p:spPr bwMode="auto">
            <a:xfrm>
              <a:off x="3535363" y="1477963"/>
              <a:ext cx="77788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Line 607"/>
            <p:cNvSpPr>
              <a:spLocks noChangeShapeType="1"/>
            </p:cNvSpPr>
            <p:nvPr/>
          </p:nvSpPr>
          <p:spPr bwMode="auto">
            <a:xfrm>
              <a:off x="3613151" y="1484313"/>
              <a:ext cx="17463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Line 608"/>
            <p:cNvSpPr>
              <a:spLocks noChangeShapeType="1"/>
            </p:cNvSpPr>
            <p:nvPr/>
          </p:nvSpPr>
          <p:spPr bwMode="auto">
            <a:xfrm>
              <a:off x="3613151" y="149701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Line 609"/>
            <p:cNvSpPr>
              <a:spLocks noChangeShapeType="1"/>
            </p:cNvSpPr>
            <p:nvPr/>
          </p:nvSpPr>
          <p:spPr bwMode="auto">
            <a:xfrm>
              <a:off x="3652838" y="1497013"/>
              <a:ext cx="3651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Line 610"/>
            <p:cNvSpPr>
              <a:spLocks noChangeShapeType="1"/>
            </p:cNvSpPr>
            <p:nvPr/>
          </p:nvSpPr>
          <p:spPr bwMode="auto">
            <a:xfrm>
              <a:off x="3689351" y="150336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Line 611"/>
            <p:cNvSpPr>
              <a:spLocks noChangeShapeType="1"/>
            </p:cNvSpPr>
            <p:nvPr/>
          </p:nvSpPr>
          <p:spPr bwMode="auto">
            <a:xfrm>
              <a:off x="3729038" y="1503363"/>
              <a:ext cx="15875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Line 612"/>
            <p:cNvSpPr>
              <a:spLocks noChangeShapeType="1"/>
            </p:cNvSpPr>
            <p:nvPr/>
          </p:nvSpPr>
          <p:spPr bwMode="auto">
            <a:xfrm>
              <a:off x="3729038" y="15176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Line 613"/>
            <p:cNvSpPr>
              <a:spLocks noChangeShapeType="1"/>
            </p:cNvSpPr>
            <p:nvPr/>
          </p:nvSpPr>
          <p:spPr bwMode="auto">
            <a:xfrm>
              <a:off x="3767138" y="1517650"/>
              <a:ext cx="174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Line 614"/>
            <p:cNvSpPr>
              <a:spLocks noChangeShapeType="1"/>
            </p:cNvSpPr>
            <p:nvPr/>
          </p:nvSpPr>
          <p:spPr bwMode="auto">
            <a:xfrm>
              <a:off x="3767138" y="15240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Line 615"/>
            <p:cNvSpPr>
              <a:spLocks noChangeShapeType="1"/>
            </p:cNvSpPr>
            <p:nvPr/>
          </p:nvSpPr>
          <p:spPr bwMode="auto">
            <a:xfrm>
              <a:off x="3806826" y="152400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Line 616"/>
            <p:cNvSpPr>
              <a:spLocks noChangeShapeType="1"/>
            </p:cNvSpPr>
            <p:nvPr/>
          </p:nvSpPr>
          <p:spPr bwMode="auto">
            <a:xfrm>
              <a:off x="3844926" y="1524000"/>
              <a:ext cx="38100" cy="47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Line 617"/>
            <p:cNvSpPr>
              <a:spLocks noChangeShapeType="1"/>
            </p:cNvSpPr>
            <p:nvPr/>
          </p:nvSpPr>
          <p:spPr bwMode="auto">
            <a:xfrm>
              <a:off x="3883026" y="1528763"/>
              <a:ext cx="3810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Line 618"/>
            <p:cNvSpPr>
              <a:spLocks noChangeShapeType="1"/>
            </p:cNvSpPr>
            <p:nvPr/>
          </p:nvSpPr>
          <p:spPr bwMode="auto">
            <a:xfrm>
              <a:off x="3921126" y="1535113"/>
              <a:ext cx="17463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Line 619"/>
            <p:cNvSpPr>
              <a:spLocks noChangeShapeType="1"/>
            </p:cNvSpPr>
            <p:nvPr/>
          </p:nvSpPr>
          <p:spPr bwMode="auto">
            <a:xfrm>
              <a:off x="3921126" y="1547813"/>
              <a:ext cx="777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Line 620"/>
            <p:cNvSpPr>
              <a:spLocks noChangeShapeType="1"/>
            </p:cNvSpPr>
            <p:nvPr/>
          </p:nvSpPr>
          <p:spPr bwMode="auto">
            <a:xfrm>
              <a:off x="3998913" y="1547813"/>
              <a:ext cx="17463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Line 621"/>
            <p:cNvSpPr>
              <a:spLocks noChangeShapeType="1"/>
            </p:cNvSpPr>
            <p:nvPr/>
          </p:nvSpPr>
          <p:spPr bwMode="auto">
            <a:xfrm>
              <a:off x="3998913" y="155575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Line 622"/>
            <p:cNvSpPr>
              <a:spLocks noChangeShapeType="1"/>
            </p:cNvSpPr>
            <p:nvPr/>
          </p:nvSpPr>
          <p:spPr bwMode="auto">
            <a:xfrm>
              <a:off x="4038601" y="1555750"/>
              <a:ext cx="38100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Line 623"/>
            <p:cNvSpPr>
              <a:spLocks noChangeShapeType="1"/>
            </p:cNvSpPr>
            <p:nvPr/>
          </p:nvSpPr>
          <p:spPr bwMode="auto">
            <a:xfrm>
              <a:off x="4076701" y="1562100"/>
              <a:ext cx="15875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Line 624"/>
            <p:cNvSpPr>
              <a:spLocks noChangeShapeType="1"/>
            </p:cNvSpPr>
            <p:nvPr/>
          </p:nvSpPr>
          <p:spPr bwMode="auto">
            <a:xfrm>
              <a:off x="4076701" y="15763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Line 625"/>
            <p:cNvSpPr>
              <a:spLocks noChangeShapeType="1"/>
            </p:cNvSpPr>
            <p:nvPr/>
          </p:nvSpPr>
          <p:spPr bwMode="auto">
            <a:xfrm>
              <a:off x="4114801" y="1576388"/>
              <a:ext cx="777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Line 626"/>
            <p:cNvSpPr>
              <a:spLocks noChangeShapeType="1"/>
            </p:cNvSpPr>
            <p:nvPr/>
          </p:nvSpPr>
          <p:spPr bwMode="auto">
            <a:xfrm>
              <a:off x="4192588" y="157638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Line 627"/>
            <p:cNvSpPr>
              <a:spLocks noChangeShapeType="1"/>
            </p:cNvSpPr>
            <p:nvPr/>
          </p:nvSpPr>
          <p:spPr bwMode="auto">
            <a:xfrm>
              <a:off x="4192588" y="159543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Line 628"/>
            <p:cNvSpPr>
              <a:spLocks noChangeShapeType="1"/>
            </p:cNvSpPr>
            <p:nvPr/>
          </p:nvSpPr>
          <p:spPr bwMode="auto">
            <a:xfrm>
              <a:off x="4232276" y="1595438"/>
              <a:ext cx="762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Line 629"/>
            <p:cNvSpPr>
              <a:spLocks noChangeShapeType="1"/>
            </p:cNvSpPr>
            <p:nvPr/>
          </p:nvSpPr>
          <p:spPr bwMode="auto">
            <a:xfrm>
              <a:off x="4308476" y="1595438"/>
              <a:ext cx="777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Line 630"/>
            <p:cNvSpPr>
              <a:spLocks noChangeShapeType="1"/>
            </p:cNvSpPr>
            <p:nvPr/>
          </p:nvSpPr>
          <p:spPr bwMode="auto">
            <a:xfrm>
              <a:off x="4386263" y="1595438"/>
              <a:ext cx="0" cy="206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Line 631"/>
            <p:cNvSpPr>
              <a:spLocks noChangeShapeType="1"/>
            </p:cNvSpPr>
            <p:nvPr/>
          </p:nvSpPr>
          <p:spPr bwMode="auto">
            <a:xfrm>
              <a:off x="4386263" y="16160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Line 632"/>
            <p:cNvSpPr>
              <a:spLocks noChangeShapeType="1"/>
            </p:cNvSpPr>
            <p:nvPr/>
          </p:nvSpPr>
          <p:spPr bwMode="auto">
            <a:xfrm>
              <a:off x="4424363" y="16160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Line 633"/>
            <p:cNvSpPr>
              <a:spLocks noChangeShapeType="1"/>
            </p:cNvSpPr>
            <p:nvPr/>
          </p:nvSpPr>
          <p:spPr bwMode="auto">
            <a:xfrm>
              <a:off x="4462463" y="1616075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Line 634"/>
            <p:cNvSpPr>
              <a:spLocks noChangeShapeType="1"/>
            </p:cNvSpPr>
            <p:nvPr/>
          </p:nvSpPr>
          <p:spPr bwMode="auto">
            <a:xfrm>
              <a:off x="4502151" y="16160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Line 635"/>
            <p:cNvSpPr>
              <a:spLocks noChangeShapeType="1"/>
            </p:cNvSpPr>
            <p:nvPr/>
          </p:nvSpPr>
          <p:spPr bwMode="auto">
            <a:xfrm>
              <a:off x="4540251" y="16160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Line 636"/>
            <p:cNvSpPr>
              <a:spLocks noChangeShapeType="1"/>
            </p:cNvSpPr>
            <p:nvPr/>
          </p:nvSpPr>
          <p:spPr bwMode="auto">
            <a:xfrm>
              <a:off x="4578351" y="1616075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Line 637"/>
            <p:cNvSpPr>
              <a:spLocks noChangeShapeType="1"/>
            </p:cNvSpPr>
            <p:nvPr/>
          </p:nvSpPr>
          <p:spPr bwMode="auto">
            <a:xfrm>
              <a:off x="4618038" y="16160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Line 638"/>
            <p:cNvSpPr>
              <a:spLocks noChangeShapeType="1"/>
            </p:cNvSpPr>
            <p:nvPr/>
          </p:nvSpPr>
          <p:spPr bwMode="auto">
            <a:xfrm>
              <a:off x="4656138" y="16160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Line 639"/>
            <p:cNvSpPr>
              <a:spLocks noChangeShapeType="1"/>
            </p:cNvSpPr>
            <p:nvPr/>
          </p:nvSpPr>
          <p:spPr bwMode="auto">
            <a:xfrm>
              <a:off x="4694238" y="1616075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Line 640"/>
            <p:cNvSpPr>
              <a:spLocks noChangeShapeType="1"/>
            </p:cNvSpPr>
            <p:nvPr/>
          </p:nvSpPr>
          <p:spPr bwMode="auto">
            <a:xfrm>
              <a:off x="4733926" y="16160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Line 641"/>
            <p:cNvSpPr>
              <a:spLocks noChangeShapeType="1"/>
            </p:cNvSpPr>
            <p:nvPr/>
          </p:nvSpPr>
          <p:spPr bwMode="auto">
            <a:xfrm>
              <a:off x="4772026" y="1616075"/>
              <a:ext cx="17463" cy="63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Line 642"/>
            <p:cNvSpPr>
              <a:spLocks noChangeShapeType="1"/>
            </p:cNvSpPr>
            <p:nvPr/>
          </p:nvSpPr>
          <p:spPr bwMode="auto">
            <a:xfrm>
              <a:off x="4772026" y="1622425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Line 643"/>
            <p:cNvSpPr>
              <a:spLocks noChangeShapeType="1"/>
            </p:cNvSpPr>
            <p:nvPr/>
          </p:nvSpPr>
          <p:spPr bwMode="auto">
            <a:xfrm>
              <a:off x="4811713" y="162242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Line 644"/>
            <p:cNvSpPr>
              <a:spLocks noChangeShapeType="1"/>
            </p:cNvSpPr>
            <p:nvPr/>
          </p:nvSpPr>
          <p:spPr bwMode="auto">
            <a:xfrm>
              <a:off x="4811713" y="1644650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Line 645"/>
            <p:cNvSpPr>
              <a:spLocks noChangeShapeType="1"/>
            </p:cNvSpPr>
            <p:nvPr/>
          </p:nvSpPr>
          <p:spPr bwMode="auto">
            <a:xfrm>
              <a:off x="4848226" y="164465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Line 646"/>
            <p:cNvSpPr>
              <a:spLocks noChangeShapeType="1"/>
            </p:cNvSpPr>
            <p:nvPr/>
          </p:nvSpPr>
          <p:spPr bwMode="auto">
            <a:xfrm>
              <a:off x="4887913" y="16446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Line 647"/>
            <p:cNvSpPr>
              <a:spLocks noChangeShapeType="1"/>
            </p:cNvSpPr>
            <p:nvPr/>
          </p:nvSpPr>
          <p:spPr bwMode="auto">
            <a:xfrm>
              <a:off x="4926013" y="164465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Line 648"/>
            <p:cNvSpPr>
              <a:spLocks noChangeShapeType="1"/>
            </p:cNvSpPr>
            <p:nvPr/>
          </p:nvSpPr>
          <p:spPr bwMode="auto">
            <a:xfrm>
              <a:off x="4965701" y="1644650"/>
              <a:ext cx="38100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Line 649"/>
            <p:cNvSpPr>
              <a:spLocks noChangeShapeType="1"/>
            </p:cNvSpPr>
            <p:nvPr/>
          </p:nvSpPr>
          <p:spPr bwMode="auto">
            <a:xfrm>
              <a:off x="5003801" y="1652588"/>
              <a:ext cx="17463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Line 650"/>
            <p:cNvSpPr>
              <a:spLocks noChangeShapeType="1"/>
            </p:cNvSpPr>
            <p:nvPr/>
          </p:nvSpPr>
          <p:spPr bwMode="auto">
            <a:xfrm>
              <a:off x="5003801" y="16621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Line 651"/>
            <p:cNvSpPr>
              <a:spLocks noChangeShapeType="1"/>
            </p:cNvSpPr>
            <p:nvPr/>
          </p:nvSpPr>
          <p:spPr bwMode="auto">
            <a:xfrm>
              <a:off x="5041901" y="166211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Line 652"/>
            <p:cNvSpPr>
              <a:spLocks noChangeShapeType="1"/>
            </p:cNvSpPr>
            <p:nvPr/>
          </p:nvSpPr>
          <p:spPr bwMode="auto">
            <a:xfrm>
              <a:off x="5081588" y="16621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Line 653"/>
            <p:cNvSpPr>
              <a:spLocks noChangeShapeType="1"/>
            </p:cNvSpPr>
            <p:nvPr/>
          </p:nvSpPr>
          <p:spPr bwMode="auto">
            <a:xfrm>
              <a:off x="5119688" y="1662113"/>
              <a:ext cx="38100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Line 654"/>
            <p:cNvSpPr>
              <a:spLocks noChangeShapeType="1"/>
            </p:cNvSpPr>
            <p:nvPr/>
          </p:nvSpPr>
          <p:spPr bwMode="auto">
            <a:xfrm>
              <a:off x="5157788" y="167005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Line 655"/>
            <p:cNvSpPr>
              <a:spLocks noChangeShapeType="1"/>
            </p:cNvSpPr>
            <p:nvPr/>
          </p:nvSpPr>
          <p:spPr bwMode="auto">
            <a:xfrm>
              <a:off x="5197476" y="1670050"/>
              <a:ext cx="17463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Line 656"/>
            <p:cNvSpPr>
              <a:spLocks noChangeShapeType="1"/>
            </p:cNvSpPr>
            <p:nvPr/>
          </p:nvSpPr>
          <p:spPr bwMode="auto">
            <a:xfrm>
              <a:off x="5197476" y="16779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Line 657"/>
            <p:cNvSpPr>
              <a:spLocks noChangeShapeType="1"/>
            </p:cNvSpPr>
            <p:nvPr/>
          </p:nvSpPr>
          <p:spPr bwMode="auto">
            <a:xfrm>
              <a:off x="5235576" y="16779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Line 658"/>
            <p:cNvSpPr>
              <a:spLocks noChangeShapeType="1"/>
            </p:cNvSpPr>
            <p:nvPr/>
          </p:nvSpPr>
          <p:spPr bwMode="auto">
            <a:xfrm>
              <a:off x="5273676" y="1677988"/>
              <a:ext cx="39688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Line 659"/>
            <p:cNvSpPr>
              <a:spLocks noChangeShapeType="1"/>
            </p:cNvSpPr>
            <p:nvPr/>
          </p:nvSpPr>
          <p:spPr bwMode="auto">
            <a:xfrm>
              <a:off x="5313363" y="1687513"/>
              <a:ext cx="15875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Line 660"/>
            <p:cNvSpPr>
              <a:spLocks noChangeShapeType="1"/>
            </p:cNvSpPr>
            <p:nvPr/>
          </p:nvSpPr>
          <p:spPr bwMode="auto">
            <a:xfrm>
              <a:off x="5313363" y="16970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Line 661"/>
            <p:cNvSpPr>
              <a:spLocks noChangeShapeType="1"/>
            </p:cNvSpPr>
            <p:nvPr/>
          </p:nvSpPr>
          <p:spPr bwMode="auto">
            <a:xfrm>
              <a:off x="5351463" y="169703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Line 662"/>
            <p:cNvSpPr>
              <a:spLocks noChangeShapeType="1"/>
            </p:cNvSpPr>
            <p:nvPr/>
          </p:nvSpPr>
          <p:spPr bwMode="auto">
            <a:xfrm>
              <a:off x="5391151" y="1697038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Line 663"/>
            <p:cNvSpPr>
              <a:spLocks noChangeShapeType="1"/>
            </p:cNvSpPr>
            <p:nvPr/>
          </p:nvSpPr>
          <p:spPr bwMode="auto">
            <a:xfrm>
              <a:off x="5427663" y="169703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Line 664"/>
            <p:cNvSpPr>
              <a:spLocks noChangeShapeType="1"/>
            </p:cNvSpPr>
            <p:nvPr/>
          </p:nvSpPr>
          <p:spPr bwMode="auto">
            <a:xfrm>
              <a:off x="5467351" y="16970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Line 665"/>
            <p:cNvSpPr>
              <a:spLocks noChangeShapeType="1"/>
            </p:cNvSpPr>
            <p:nvPr/>
          </p:nvSpPr>
          <p:spPr bwMode="auto">
            <a:xfrm>
              <a:off x="5505451" y="1697038"/>
              <a:ext cx="17463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Line 666"/>
            <p:cNvSpPr>
              <a:spLocks noChangeShapeType="1"/>
            </p:cNvSpPr>
            <p:nvPr/>
          </p:nvSpPr>
          <p:spPr bwMode="auto">
            <a:xfrm>
              <a:off x="5505451" y="170656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Line 667"/>
            <p:cNvSpPr>
              <a:spLocks noChangeShapeType="1"/>
            </p:cNvSpPr>
            <p:nvPr/>
          </p:nvSpPr>
          <p:spPr bwMode="auto">
            <a:xfrm>
              <a:off x="5545138" y="170656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Line 668"/>
            <p:cNvSpPr>
              <a:spLocks noChangeShapeType="1"/>
            </p:cNvSpPr>
            <p:nvPr/>
          </p:nvSpPr>
          <p:spPr bwMode="auto">
            <a:xfrm>
              <a:off x="5583238" y="1706563"/>
              <a:ext cx="3810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Line 669"/>
            <p:cNvSpPr>
              <a:spLocks noChangeShapeType="1"/>
            </p:cNvSpPr>
            <p:nvPr/>
          </p:nvSpPr>
          <p:spPr bwMode="auto">
            <a:xfrm>
              <a:off x="5621338" y="171608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Line 670"/>
            <p:cNvSpPr>
              <a:spLocks noChangeShapeType="1"/>
            </p:cNvSpPr>
            <p:nvPr/>
          </p:nvSpPr>
          <p:spPr bwMode="auto">
            <a:xfrm>
              <a:off x="5661026" y="171608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Line 671"/>
            <p:cNvSpPr>
              <a:spLocks noChangeShapeType="1"/>
            </p:cNvSpPr>
            <p:nvPr/>
          </p:nvSpPr>
          <p:spPr bwMode="auto">
            <a:xfrm>
              <a:off x="5661026" y="17351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Line 672"/>
            <p:cNvSpPr>
              <a:spLocks noChangeShapeType="1"/>
            </p:cNvSpPr>
            <p:nvPr/>
          </p:nvSpPr>
          <p:spPr bwMode="auto">
            <a:xfrm>
              <a:off x="5699126" y="17351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Line 673"/>
            <p:cNvSpPr>
              <a:spLocks noChangeShapeType="1"/>
            </p:cNvSpPr>
            <p:nvPr/>
          </p:nvSpPr>
          <p:spPr bwMode="auto">
            <a:xfrm>
              <a:off x="5737226" y="1735138"/>
              <a:ext cx="17463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Line 674"/>
            <p:cNvSpPr>
              <a:spLocks noChangeShapeType="1"/>
            </p:cNvSpPr>
            <p:nvPr/>
          </p:nvSpPr>
          <p:spPr bwMode="auto">
            <a:xfrm>
              <a:off x="5737226" y="174625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Line 675"/>
            <p:cNvSpPr>
              <a:spLocks noChangeShapeType="1"/>
            </p:cNvSpPr>
            <p:nvPr/>
          </p:nvSpPr>
          <p:spPr bwMode="auto">
            <a:xfrm>
              <a:off x="5776913" y="1746250"/>
              <a:ext cx="17463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Line 676"/>
            <p:cNvSpPr>
              <a:spLocks noChangeShapeType="1"/>
            </p:cNvSpPr>
            <p:nvPr/>
          </p:nvSpPr>
          <p:spPr bwMode="auto">
            <a:xfrm>
              <a:off x="5776913" y="17557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Line 677"/>
            <p:cNvSpPr>
              <a:spLocks noChangeShapeType="1"/>
            </p:cNvSpPr>
            <p:nvPr/>
          </p:nvSpPr>
          <p:spPr bwMode="auto">
            <a:xfrm>
              <a:off x="5815013" y="17557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Line 678"/>
            <p:cNvSpPr>
              <a:spLocks noChangeShapeType="1"/>
            </p:cNvSpPr>
            <p:nvPr/>
          </p:nvSpPr>
          <p:spPr bwMode="auto">
            <a:xfrm>
              <a:off x="5853113" y="1755775"/>
              <a:ext cx="39688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Line 679"/>
            <p:cNvSpPr>
              <a:spLocks noChangeShapeType="1"/>
            </p:cNvSpPr>
            <p:nvPr/>
          </p:nvSpPr>
          <p:spPr bwMode="auto">
            <a:xfrm>
              <a:off x="5892801" y="17668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Line 680"/>
            <p:cNvSpPr>
              <a:spLocks noChangeShapeType="1"/>
            </p:cNvSpPr>
            <p:nvPr/>
          </p:nvSpPr>
          <p:spPr bwMode="auto">
            <a:xfrm>
              <a:off x="5930901" y="176688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Line 681"/>
            <p:cNvSpPr>
              <a:spLocks noChangeShapeType="1"/>
            </p:cNvSpPr>
            <p:nvPr/>
          </p:nvSpPr>
          <p:spPr bwMode="auto">
            <a:xfrm>
              <a:off x="5970588" y="1766888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Line 682"/>
            <p:cNvSpPr>
              <a:spLocks noChangeShapeType="1"/>
            </p:cNvSpPr>
            <p:nvPr/>
          </p:nvSpPr>
          <p:spPr bwMode="auto">
            <a:xfrm>
              <a:off x="6007101" y="1766888"/>
              <a:ext cx="17463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Line 683"/>
            <p:cNvSpPr>
              <a:spLocks noChangeShapeType="1"/>
            </p:cNvSpPr>
            <p:nvPr/>
          </p:nvSpPr>
          <p:spPr bwMode="auto">
            <a:xfrm>
              <a:off x="6007101" y="17780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Line 684"/>
            <p:cNvSpPr>
              <a:spLocks noChangeShapeType="1"/>
            </p:cNvSpPr>
            <p:nvPr/>
          </p:nvSpPr>
          <p:spPr bwMode="auto">
            <a:xfrm>
              <a:off x="6046788" y="177800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Line 685"/>
            <p:cNvSpPr>
              <a:spLocks noChangeShapeType="1"/>
            </p:cNvSpPr>
            <p:nvPr/>
          </p:nvSpPr>
          <p:spPr bwMode="auto">
            <a:xfrm>
              <a:off x="6084888" y="1778000"/>
              <a:ext cx="777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Line 686"/>
            <p:cNvSpPr>
              <a:spLocks noChangeShapeType="1"/>
            </p:cNvSpPr>
            <p:nvPr/>
          </p:nvSpPr>
          <p:spPr bwMode="auto">
            <a:xfrm>
              <a:off x="6162676" y="177800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Line 687"/>
            <p:cNvSpPr>
              <a:spLocks noChangeShapeType="1"/>
            </p:cNvSpPr>
            <p:nvPr/>
          </p:nvSpPr>
          <p:spPr bwMode="auto">
            <a:xfrm>
              <a:off x="6200776" y="17780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Line 688"/>
            <p:cNvSpPr>
              <a:spLocks noChangeShapeType="1"/>
            </p:cNvSpPr>
            <p:nvPr/>
          </p:nvSpPr>
          <p:spPr bwMode="auto">
            <a:xfrm>
              <a:off x="6240463" y="177800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Line 689"/>
            <p:cNvSpPr>
              <a:spLocks noChangeShapeType="1"/>
            </p:cNvSpPr>
            <p:nvPr/>
          </p:nvSpPr>
          <p:spPr bwMode="auto">
            <a:xfrm>
              <a:off x="6278563" y="17780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Line 690"/>
            <p:cNvSpPr>
              <a:spLocks noChangeShapeType="1"/>
            </p:cNvSpPr>
            <p:nvPr/>
          </p:nvSpPr>
          <p:spPr bwMode="auto">
            <a:xfrm>
              <a:off x="6318251" y="177800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Line 691"/>
            <p:cNvSpPr>
              <a:spLocks noChangeShapeType="1"/>
            </p:cNvSpPr>
            <p:nvPr/>
          </p:nvSpPr>
          <p:spPr bwMode="auto">
            <a:xfrm>
              <a:off x="6356351" y="1778000"/>
              <a:ext cx="17463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Line 692"/>
            <p:cNvSpPr>
              <a:spLocks noChangeShapeType="1"/>
            </p:cNvSpPr>
            <p:nvPr/>
          </p:nvSpPr>
          <p:spPr bwMode="auto">
            <a:xfrm>
              <a:off x="6356351" y="17922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Line 693"/>
            <p:cNvSpPr>
              <a:spLocks noChangeShapeType="1"/>
            </p:cNvSpPr>
            <p:nvPr/>
          </p:nvSpPr>
          <p:spPr bwMode="auto">
            <a:xfrm>
              <a:off x="6394451" y="1792288"/>
              <a:ext cx="15875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Line 694"/>
            <p:cNvSpPr>
              <a:spLocks noChangeShapeType="1"/>
            </p:cNvSpPr>
            <p:nvPr/>
          </p:nvSpPr>
          <p:spPr bwMode="auto">
            <a:xfrm>
              <a:off x="6394451" y="180816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Line 695"/>
            <p:cNvSpPr>
              <a:spLocks noChangeShapeType="1"/>
            </p:cNvSpPr>
            <p:nvPr/>
          </p:nvSpPr>
          <p:spPr bwMode="auto">
            <a:xfrm>
              <a:off x="6432551" y="1808163"/>
              <a:ext cx="17463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Line 696"/>
            <p:cNvSpPr>
              <a:spLocks noChangeShapeType="1"/>
            </p:cNvSpPr>
            <p:nvPr/>
          </p:nvSpPr>
          <p:spPr bwMode="auto">
            <a:xfrm>
              <a:off x="6432551" y="182403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Line 697"/>
            <p:cNvSpPr>
              <a:spLocks noChangeShapeType="1"/>
            </p:cNvSpPr>
            <p:nvPr/>
          </p:nvSpPr>
          <p:spPr bwMode="auto">
            <a:xfrm>
              <a:off x="6472238" y="18240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Line 698"/>
            <p:cNvSpPr>
              <a:spLocks noChangeShapeType="1"/>
            </p:cNvSpPr>
            <p:nvPr/>
          </p:nvSpPr>
          <p:spPr bwMode="auto">
            <a:xfrm>
              <a:off x="6510338" y="1824038"/>
              <a:ext cx="39688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Line 699"/>
            <p:cNvSpPr>
              <a:spLocks noChangeShapeType="1"/>
            </p:cNvSpPr>
            <p:nvPr/>
          </p:nvSpPr>
          <p:spPr bwMode="auto">
            <a:xfrm>
              <a:off x="6550026" y="1838325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Line 700"/>
            <p:cNvSpPr>
              <a:spLocks noChangeShapeType="1"/>
            </p:cNvSpPr>
            <p:nvPr/>
          </p:nvSpPr>
          <p:spPr bwMode="auto">
            <a:xfrm>
              <a:off x="6586538" y="1838325"/>
              <a:ext cx="17463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Line 701"/>
            <p:cNvSpPr>
              <a:spLocks noChangeShapeType="1"/>
            </p:cNvSpPr>
            <p:nvPr/>
          </p:nvSpPr>
          <p:spPr bwMode="auto">
            <a:xfrm>
              <a:off x="6586538" y="18542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Line 702"/>
            <p:cNvSpPr>
              <a:spLocks noChangeShapeType="1"/>
            </p:cNvSpPr>
            <p:nvPr/>
          </p:nvSpPr>
          <p:spPr bwMode="auto">
            <a:xfrm>
              <a:off x="6626226" y="1854200"/>
              <a:ext cx="17463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Line 703"/>
            <p:cNvSpPr>
              <a:spLocks noChangeShapeType="1"/>
            </p:cNvSpPr>
            <p:nvPr/>
          </p:nvSpPr>
          <p:spPr bwMode="auto">
            <a:xfrm>
              <a:off x="6626226" y="1870075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Line 704"/>
            <p:cNvSpPr>
              <a:spLocks noChangeShapeType="1"/>
            </p:cNvSpPr>
            <p:nvPr/>
          </p:nvSpPr>
          <p:spPr bwMode="auto">
            <a:xfrm>
              <a:off x="6664326" y="1870075"/>
              <a:ext cx="3968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Line 705"/>
            <p:cNvSpPr>
              <a:spLocks noChangeShapeType="1"/>
            </p:cNvSpPr>
            <p:nvPr/>
          </p:nvSpPr>
          <p:spPr bwMode="auto">
            <a:xfrm>
              <a:off x="6704013" y="1870075"/>
              <a:ext cx="15875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Line 706"/>
            <p:cNvSpPr>
              <a:spLocks noChangeShapeType="1"/>
            </p:cNvSpPr>
            <p:nvPr/>
          </p:nvSpPr>
          <p:spPr bwMode="auto">
            <a:xfrm>
              <a:off x="6704013" y="18875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Line 707"/>
            <p:cNvSpPr>
              <a:spLocks noChangeShapeType="1"/>
            </p:cNvSpPr>
            <p:nvPr/>
          </p:nvSpPr>
          <p:spPr bwMode="auto">
            <a:xfrm>
              <a:off x="6742113" y="18875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Line 708"/>
            <p:cNvSpPr>
              <a:spLocks noChangeShapeType="1"/>
            </p:cNvSpPr>
            <p:nvPr/>
          </p:nvSpPr>
          <p:spPr bwMode="auto">
            <a:xfrm>
              <a:off x="2144713" y="1309688"/>
              <a:ext cx="2714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Line 709"/>
            <p:cNvSpPr>
              <a:spLocks noChangeShapeType="1"/>
            </p:cNvSpPr>
            <p:nvPr/>
          </p:nvSpPr>
          <p:spPr bwMode="auto">
            <a:xfrm>
              <a:off x="2416176" y="130968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Line 710"/>
            <p:cNvSpPr>
              <a:spLocks noChangeShapeType="1"/>
            </p:cNvSpPr>
            <p:nvPr/>
          </p:nvSpPr>
          <p:spPr bwMode="auto">
            <a:xfrm>
              <a:off x="2416176" y="1328738"/>
              <a:ext cx="1539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Line 711"/>
            <p:cNvSpPr>
              <a:spLocks noChangeShapeType="1"/>
            </p:cNvSpPr>
            <p:nvPr/>
          </p:nvSpPr>
          <p:spPr bwMode="auto">
            <a:xfrm>
              <a:off x="2570163" y="1328738"/>
              <a:ext cx="1539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Line 712"/>
            <p:cNvSpPr>
              <a:spLocks noChangeShapeType="1"/>
            </p:cNvSpPr>
            <p:nvPr/>
          </p:nvSpPr>
          <p:spPr bwMode="auto">
            <a:xfrm>
              <a:off x="2724151" y="1328738"/>
              <a:ext cx="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Line 713"/>
            <p:cNvSpPr>
              <a:spLocks noChangeShapeType="1"/>
            </p:cNvSpPr>
            <p:nvPr/>
          </p:nvSpPr>
          <p:spPr bwMode="auto">
            <a:xfrm>
              <a:off x="2724151" y="1346200"/>
              <a:ext cx="5413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Line 714"/>
            <p:cNvSpPr>
              <a:spLocks noChangeShapeType="1"/>
            </p:cNvSpPr>
            <p:nvPr/>
          </p:nvSpPr>
          <p:spPr bwMode="auto">
            <a:xfrm>
              <a:off x="3265488" y="134620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Line 715"/>
            <p:cNvSpPr>
              <a:spLocks noChangeShapeType="1"/>
            </p:cNvSpPr>
            <p:nvPr/>
          </p:nvSpPr>
          <p:spPr bwMode="auto">
            <a:xfrm>
              <a:off x="3265488" y="13652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Line 716"/>
            <p:cNvSpPr>
              <a:spLocks noChangeShapeType="1"/>
            </p:cNvSpPr>
            <p:nvPr/>
          </p:nvSpPr>
          <p:spPr bwMode="auto">
            <a:xfrm>
              <a:off x="3303588" y="13652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Line 717"/>
            <p:cNvSpPr>
              <a:spLocks noChangeShapeType="1"/>
            </p:cNvSpPr>
            <p:nvPr/>
          </p:nvSpPr>
          <p:spPr bwMode="auto">
            <a:xfrm>
              <a:off x="3341688" y="136525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Line 718"/>
            <p:cNvSpPr>
              <a:spLocks noChangeShapeType="1"/>
            </p:cNvSpPr>
            <p:nvPr/>
          </p:nvSpPr>
          <p:spPr bwMode="auto">
            <a:xfrm>
              <a:off x="3381376" y="136525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Line 719"/>
            <p:cNvSpPr>
              <a:spLocks noChangeShapeType="1"/>
            </p:cNvSpPr>
            <p:nvPr/>
          </p:nvSpPr>
          <p:spPr bwMode="auto">
            <a:xfrm>
              <a:off x="3381376" y="1384300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Line 720"/>
            <p:cNvSpPr>
              <a:spLocks noChangeShapeType="1"/>
            </p:cNvSpPr>
            <p:nvPr/>
          </p:nvSpPr>
          <p:spPr bwMode="auto">
            <a:xfrm>
              <a:off x="3459163" y="1384300"/>
              <a:ext cx="0" cy="174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Line 721"/>
            <p:cNvSpPr>
              <a:spLocks noChangeShapeType="1"/>
            </p:cNvSpPr>
            <p:nvPr/>
          </p:nvSpPr>
          <p:spPr bwMode="auto">
            <a:xfrm>
              <a:off x="3459163" y="140176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Line 722"/>
            <p:cNvSpPr>
              <a:spLocks noChangeShapeType="1"/>
            </p:cNvSpPr>
            <p:nvPr/>
          </p:nvSpPr>
          <p:spPr bwMode="auto">
            <a:xfrm>
              <a:off x="3497263" y="140176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Line 723"/>
            <p:cNvSpPr>
              <a:spLocks noChangeShapeType="1"/>
            </p:cNvSpPr>
            <p:nvPr/>
          </p:nvSpPr>
          <p:spPr bwMode="auto">
            <a:xfrm>
              <a:off x="3535363" y="1401763"/>
              <a:ext cx="1539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Line 724"/>
            <p:cNvSpPr>
              <a:spLocks noChangeShapeType="1"/>
            </p:cNvSpPr>
            <p:nvPr/>
          </p:nvSpPr>
          <p:spPr bwMode="auto">
            <a:xfrm>
              <a:off x="3689351" y="1401763"/>
              <a:ext cx="0" cy="206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Line 725"/>
            <p:cNvSpPr>
              <a:spLocks noChangeShapeType="1"/>
            </p:cNvSpPr>
            <p:nvPr/>
          </p:nvSpPr>
          <p:spPr bwMode="auto">
            <a:xfrm>
              <a:off x="3689351" y="14224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Line 726"/>
            <p:cNvSpPr>
              <a:spLocks noChangeShapeType="1"/>
            </p:cNvSpPr>
            <p:nvPr/>
          </p:nvSpPr>
          <p:spPr bwMode="auto">
            <a:xfrm>
              <a:off x="3729038" y="142240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Line 727"/>
            <p:cNvSpPr>
              <a:spLocks noChangeShapeType="1"/>
            </p:cNvSpPr>
            <p:nvPr/>
          </p:nvSpPr>
          <p:spPr bwMode="auto">
            <a:xfrm>
              <a:off x="3729038" y="1441450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Line 728"/>
            <p:cNvSpPr>
              <a:spLocks noChangeShapeType="1"/>
            </p:cNvSpPr>
            <p:nvPr/>
          </p:nvSpPr>
          <p:spPr bwMode="auto">
            <a:xfrm>
              <a:off x="3767138" y="144145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Line 729"/>
            <p:cNvSpPr>
              <a:spLocks noChangeShapeType="1"/>
            </p:cNvSpPr>
            <p:nvPr/>
          </p:nvSpPr>
          <p:spPr bwMode="auto">
            <a:xfrm>
              <a:off x="3767138" y="1460500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Line 730"/>
            <p:cNvSpPr>
              <a:spLocks noChangeShapeType="1"/>
            </p:cNvSpPr>
            <p:nvPr/>
          </p:nvSpPr>
          <p:spPr bwMode="auto">
            <a:xfrm>
              <a:off x="3844926" y="146050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Line 731"/>
            <p:cNvSpPr>
              <a:spLocks noChangeShapeType="1"/>
            </p:cNvSpPr>
            <p:nvPr/>
          </p:nvSpPr>
          <p:spPr bwMode="auto">
            <a:xfrm>
              <a:off x="3844926" y="1479550"/>
              <a:ext cx="762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Line 732"/>
            <p:cNvSpPr>
              <a:spLocks noChangeShapeType="1"/>
            </p:cNvSpPr>
            <p:nvPr/>
          </p:nvSpPr>
          <p:spPr bwMode="auto">
            <a:xfrm>
              <a:off x="3921126" y="147955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Line 733"/>
            <p:cNvSpPr>
              <a:spLocks noChangeShapeType="1"/>
            </p:cNvSpPr>
            <p:nvPr/>
          </p:nvSpPr>
          <p:spPr bwMode="auto">
            <a:xfrm>
              <a:off x="3921126" y="1498600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Line 734"/>
            <p:cNvSpPr>
              <a:spLocks noChangeShapeType="1"/>
            </p:cNvSpPr>
            <p:nvPr/>
          </p:nvSpPr>
          <p:spPr bwMode="auto">
            <a:xfrm>
              <a:off x="3998913" y="149860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Line 735"/>
            <p:cNvSpPr>
              <a:spLocks noChangeShapeType="1"/>
            </p:cNvSpPr>
            <p:nvPr/>
          </p:nvSpPr>
          <p:spPr bwMode="auto">
            <a:xfrm>
              <a:off x="3998913" y="1517650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Line 736"/>
            <p:cNvSpPr>
              <a:spLocks noChangeShapeType="1"/>
            </p:cNvSpPr>
            <p:nvPr/>
          </p:nvSpPr>
          <p:spPr bwMode="auto">
            <a:xfrm>
              <a:off x="4114801" y="1517650"/>
              <a:ext cx="0" cy="206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Line 737"/>
            <p:cNvSpPr>
              <a:spLocks noChangeShapeType="1"/>
            </p:cNvSpPr>
            <p:nvPr/>
          </p:nvSpPr>
          <p:spPr bwMode="auto">
            <a:xfrm>
              <a:off x="4114801" y="153828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Line 738"/>
            <p:cNvSpPr>
              <a:spLocks noChangeShapeType="1"/>
            </p:cNvSpPr>
            <p:nvPr/>
          </p:nvSpPr>
          <p:spPr bwMode="auto">
            <a:xfrm>
              <a:off x="4154488" y="153828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Line 739"/>
            <p:cNvSpPr>
              <a:spLocks noChangeShapeType="1"/>
            </p:cNvSpPr>
            <p:nvPr/>
          </p:nvSpPr>
          <p:spPr bwMode="auto">
            <a:xfrm>
              <a:off x="4154488" y="1557338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Line 740"/>
            <p:cNvSpPr>
              <a:spLocks noChangeShapeType="1"/>
            </p:cNvSpPr>
            <p:nvPr/>
          </p:nvSpPr>
          <p:spPr bwMode="auto">
            <a:xfrm>
              <a:off x="4232276" y="1557338"/>
              <a:ext cx="762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Line 741"/>
            <p:cNvSpPr>
              <a:spLocks noChangeShapeType="1"/>
            </p:cNvSpPr>
            <p:nvPr/>
          </p:nvSpPr>
          <p:spPr bwMode="auto">
            <a:xfrm>
              <a:off x="4308476" y="1557338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Line 742"/>
            <p:cNvSpPr>
              <a:spLocks noChangeShapeType="1"/>
            </p:cNvSpPr>
            <p:nvPr/>
          </p:nvSpPr>
          <p:spPr bwMode="auto">
            <a:xfrm>
              <a:off x="4386263" y="155733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Line 743"/>
            <p:cNvSpPr>
              <a:spLocks noChangeShapeType="1"/>
            </p:cNvSpPr>
            <p:nvPr/>
          </p:nvSpPr>
          <p:spPr bwMode="auto">
            <a:xfrm>
              <a:off x="4386263" y="15763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Line 744"/>
            <p:cNvSpPr>
              <a:spLocks noChangeShapeType="1"/>
            </p:cNvSpPr>
            <p:nvPr/>
          </p:nvSpPr>
          <p:spPr bwMode="auto">
            <a:xfrm>
              <a:off x="4424363" y="15763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Line 745"/>
            <p:cNvSpPr>
              <a:spLocks noChangeShapeType="1"/>
            </p:cNvSpPr>
            <p:nvPr/>
          </p:nvSpPr>
          <p:spPr bwMode="auto">
            <a:xfrm>
              <a:off x="4462463" y="157638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Line 746"/>
            <p:cNvSpPr>
              <a:spLocks noChangeShapeType="1"/>
            </p:cNvSpPr>
            <p:nvPr/>
          </p:nvSpPr>
          <p:spPr bwMode="auto">
            <a:xfrm>
              <a:off x="4502151" y="15763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Line 748"/>
            <p:cNvSpPr>
              <a:spLocks noChangeShapeType="1"/>
            </p:cNvSpPr>
            <p:nvPr/>
          </p:nvSpPr>
          <p:spPr bwMode="auto">
            <a:xfrm>
              <a:off x="4540250" y="1576388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Line 749"/>
            <p:cNvSpPr>
              <a:spLocks noChangeShapeType="1"/>
            </p:cNvSpPr>
            <p:nvPr/>
          </p:nvSpPr>
          <p:spPr bwMode="auto">
            <a:xfrm>
              <a:off x="4618038" y="1576388"/>
              <a:ext cx="762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Line 750"/>
            <p:cNvSpPr>
              <a:spLocks noChangeShapeType="1"/>
            </p:cNvSpPr>
            <p:nvPr/>
          </p:nvSpPr>
          <p:spPr bwMode="auto">
            <a:xfrm>
              <a:off x="4694238" y="157638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Line 751"/>
            <p:cNvSpPr>
              <a:spLocks noChangeShapeType="1"/>
            </p:cNvSpPr>
            <p:nvPr/>
          </p:nvSpPr>
          <p:spPr bwMode="auto">
            <a:xfrm>
              <a:off x="4733925" y="15763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Line 752"/>
            <p:cNvSpPr>
              <a:spLocks noChangeShapeType="1"/>
            </p:cNvSpPr>
            <p:nvPr/>
          </p:nvSpPr>
          <p:spPr bwMode="auto">
            <a:xfrm>
              <a:off x="4772025" y="157638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Line 753"/>
            <p:cNvSpPr>
              <a:spLocks noChangeShapeType="1"/>
            </p:cNvSpPr>
            <p:nvPr/>
          </p:nvSpPr>
          <p:spPr bwMode="auto">
            <a:xfrm>
              <a:off x="4811713" y="1576388"/>
              <a:ext cx="762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Line 754"/>
            <p:cNvSpPr>
              <a:spLocks noChangeShapeType="1"/>
            </p:cNvSpPr>
            <p:nvPr/>
          </p:nvSpPr>
          <p:spPr bwMode="auto">
            <a:xfrm>
              <a:off x="4887913" y="15763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Line 755"/>
            <p:cNvSpPr>
              <a:spLocks noChangeShapeType="1"/>
            </p:cNvSpPr>
            <p:nvPr/>
          </p:nvSpPr>
          <p:spPr bwMode="auto">
            <a:xfrm>
              <a:off x="4926013" y="1576388"/>
              <a:ext cx="0" cy="2381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Line 756"/>
            <p:cNvSpPr>
              <a:spLocks noChangeShapeType="1"/>
            </p:cNvSpPr>
            <p:nvPr/>
          </p:nvSpPr>
          <p:spPr bwMode="auto">
            <a:xfrm>
              <a:off x="4926013" y="1600200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Line 757"/>
            <p:cNvSpPr>
              <a:spLocks noChangeShapeType="1"/>
            </p:cNvSpPr>
            <p:nvPr/>
          </p:nvSpPr>
          <p:spPr bwMode="auto">
            <a:xfrm>
              <a:off x="4965700" y="1600200"/>
              <a:ext cx="0" cy="23812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Line 758"/>
            <p:cNvSpPr>
              <a:spLocks noChangeShapeType="1"/>
            </p:cNvSpPr>
            <p:nvPr/>
          </p:nvSpPr>
          <p:spPr bwMode="auto">
            <a:xfrm>
              <a:off x="4965700" y="16240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Line 759"/>
            <p:cNvSpPr>
              <a:spLocks noChangeShapeType="1"/>
            </p:cNvSpPr>
            <p:nvPr/>
          </p:nvSpPr>
          <p:spPr bwMode="auto">
            <a:xfrm>
              <a:off x="5003800" y="1624013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Line 760"/>
            <p:cNvSpPr>
              <a:spLocks noChangeShapeType="1"/>
            </p:cNvSpPr>
            <p:nvPr/>
          </p:nvSpPr>
          <p:spPr bwMode="auto">
            <a:xfrm>
              <a:off x="5119688" y="16240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Line 761"/>
            <p:cNvSpPr>
              <a:spLocks noChangeShapeType="1"/>
            </p:cNvSpPr>
            <p:nvPr/>
          </p:nvSpPr>
          <p:spPr bwMode="auto">
            <a:xfrm>
              <a:off x="5157788" y="162401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Line 762"/>
            <p:cNvSpPr>
              <a:spLocks noChangeShapeType="1"/>
            </p:cNvSpPr>
            <p:nvPr/>
          </p:nvSpPr>
          <p:spPr bwMode="auto">
            <a:xfrm>
              <a:off x="5197475" y="1624013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Line 763"/>
            <p:cNvSpPr>
              <a:spLocks noChangeShapeType="1"/>
            </p:cNvSpPr>
            <p:nvPr/>
          </p:nvSpPr>
          <p:spPr bwMode="auto">
            <a:xfrm>
              <a:off x="5313363" y="16240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Line 764"/>
            <p:cNvSpPr>
              <a:spLocks noChangeShapeType="1"/>
            </p:cNvSpPr>
            <p:nvPr/>
          </p:nvSpPr>
          <p:spPr bwMode="auto">
            <a:xfrm>
              <a:off x="5351463" y="162401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Line 765"/>
            <p:cNvSpPr>
              <a:spLocks noChangeShapeType="1"/>
            </p:cNvSpPr>
            <p:nvPr/>
          </p:nvSpPr>
          <p:spPr bwMode="auto">
            <a:xfrm>
              <a:off x="5391150" y="1624013"/>
              <a:ext cx="365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Line 766"/>
            <p:cNvSpPr>
              <a:spLocks noChangeShapeType="1"/>
            </p:cNvSpPr>
            <p:nvPr/>
          </p:nvSpPr>
          <p:spPr bwMode="auto">
            <a:xfrm>
              <a:off x="5427663" y="162401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Line 767"/>
            <p:cNvSpPr>
              <a:spLocks noChangeShapeType="1"/>
            </p:cNvSpPr>
            <p:nvPr/>
          </p:nvSpPr>
          <p:spPr bwMode="auto">
            <a:xfrm>
              <a:off x="5467350" y="1624013"/>
              <a:ext cx="1158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Line 768"/>
            <p:cNvSpPr>
              <a:spLocks noChangeShapeType="1"/>
            </p:cNvSpPr>
            <p:nvPr/>
          </p:nvSpPr>
          <p:spPr bwMode="auto">
            <a:xfrm>
              <a:off x="5583238" y="16240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Line 769"/>
            <p:cNvSpPr>
              <a:spLocks noChangeShapeType="1"/>
            </p:cNvSpPr>
            <p:nvPr/>
          </p:nvSpPr>
          <p:spPr bwMode="auto">
            <a:xfrm>
              <a:off x="5621338" y="1624013"/>
              <a:ext cx="0" cy="285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Line 770"/>
            <p:cNvSpPr>
              <a:spLocks noChangeShapeType="1"/>
            </p:cNvSpPr>
            <p:nvPr/>
          </p:nvSpPr>
          <p:spPr bwMode="auto">
            <a:xfrm>
              <a:off x="5621338" y="165258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Line 771"/>
            <p:cNvSpPr>
              <a:spLocks noChangeShapeType="1"/>
            </p:cNvSpPr>
            <p:nvPr/>
          </p:nvSpPr>
          <p:spPr bwMode="auto">
            <a:xfrm>
              <a:off x="5661025" y="16525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Line 772"/>
            <p:cNvSpPr>
              <a:spLocks noChangeShapeType="1"/>
            </p:cNvSpPr>
            <p:nvPr/>
          </p:nvSpPr>
          <p:spPr bwMode="auto">
            <a:xfrm>
              <a:off x="5699125" y="16525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Line 773"/>
            <p:cNvSpPr>
              <a:spLocks noChangeShapeType="1"/>
            </p:cNvSpPr>
            <p:nvPr/>
          </p:nvSpPr>
          <p:spPr bwMode="auto">
            <a:xfrm>
              <a:off x="5737225" y="1652588"/>
              <a:ext cx="0" cy="317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Line 774"/>
            <p:cNvSpPr>
              <a:spLocks noChangeShapeType="1"/>
            </p:cNvSpPr>
            <p:nvPr/>
          </p:nvSpPr>
          <p:spPr bwMode="auto">
            <a:xfrm>
              <a:off x="5737225" y="168433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Line 775"/>
            <p:cNvSpPr>
              <a:spLocks noChangeShapeType="1"/>
            </p:cNvSpPr>
            <p:nvPr/>
          </p:nvSpPr>
          <p:spPr bwMode="auto">
            <a:xfrm>
              <a:off x="5776913" y="16843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Line 776"/>
            <p:cNvSpPr>
              <a:spLocks noChangeShapeType="1"/>
            </p:cNvSpPr>
            <p:nvPr/>
          </p:nvSpPr>
          <p:spPr bwMode="auto">
            <a:xfrm>
              <a:off x="5815013" y="16843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Line 777"/>
            <p:cNvSpPr>
              <a:spLocks noChangeShapeType="1"/>
            </p:cNvSpPr>
            <p:nvPr/>
          </p:nvSpPr>
          <p:spPr bwMode="auto">
            <a:xfrm>
              <a:off x="5853113" y="168433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Line 778"/>
            <p:cNvSpPr>
              <a:spLocks noChangeShapeType="1"/>
            </p:cNvSpPr>
            <p:nvPr/>
          </p:nvSpPr>
          <p:spPr bwMode="auto">
            <a:xfrm>
              <a:off x="5892800" y="1684338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Line 779"/>
            <p:cNvSpPr>
              <a:spLocks noChangeShapeType="1"/>
            </p:cNvSpPr>
            <p:nvPr/>
          </p:nvSpPr>
          <p:spPr bwMode="auto">
            <a:xfrm>
              <a:off x="5970588" y="1684338"/>
              <a:ext cx="365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Line 780"/>
            <p:cNvSpPr>
              <a:spLocks noChangeShapeType="1"/>
            </p:cNvSpPr>
            <p:nvPr/>
          </p:nvSpPr>
          <p:spPr bwMode="auto">
            <a:xfrm>
              <a:off x="6007100" y="168433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Line 781"/>
            <p:cNvSpPr>
              <a:spLocks noChangeShapeType="1"/>
            </p:cNvSpPr>
            <p:nvPr/>
          </p:nvSpPr>
          <p:spPr bwMode="auto">
            <a:xfrm>
              <a:off x="6046788" y="168433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8" name="Line 782"/>
            <p:cNvSpPr>
              <a:spLocks noChangeShapeType="1"/>
            </p:cNvSpPr>
            <p:nvPr/>
          </p:nvSpPr>
          <p:spPr bwMode="auto">
            <a:xfrm>
              <a:off x="6084888" y="1684338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9" name="Line 783"/>
            <p:cNvSpPr>
              <a:spLocks noChangeShapeType="1"/>
            </p:cNvSpPr>
            <p:nvPr/>
          </p:nvSpPr>
          <p:spPr bwMode="auto">
            <a:xfrm>
              <a:off x="6124575" y="1684338"/>
              <a:ext cx="0" cy="412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Line 784"/>
            <p:cNvSpPr>
              <a:spLocks noChangeShapeType="1"/>
            </p:cNvSpPr>
            <p:nvPr/>
          </p:nvSpPr>
          <p:spPr bwMode="auto">
            <a:xfrm>
              <a:off x="6124575" y="17256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Line 785"/>
            <p:cNvSpPr>
              <a:spLocks noChangeShapeType="1"/>
            </p:cNvSpPr>
            <p:nvPr/>
          </p:nvSpPr>
          <p:spPr bwMode="auto">
            <a:xfrm>
              <a:off x="6162675" y="1725613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Line 786"/>
            <p:cNvSpPr>
              <a:spLocks noChangeShapeType="1"/>
            </p:cNvSpPr>
            <p:nvPr/>
          </p:nvSpPr>
          <p:spPr bwMode="auto">
            <a:xfrm>
              <a:off x="6240463" y="172561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Line 787"/>
            <p:cNvSpPr>
              <a:spLocks noChangeShapeType="1"/>
            </p:cNvSpPr>
            <p:nvPr/>
          </p:nvSpPr>
          <p:spPr bwMode="auto">
            <a:xfrm>
              <a:off x="6278563" y="1725613"/>
              <a:ext cx="0" cy="444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Line 788"/>
            <p:cNvSpPr>
              <a:spLocks noChangeShapeType="1"/>
            </p:cNvSpPr>
            <p:nvPr/>
          </p:nvSpPr>
          <p:spPr bwMode="auto">
            <a:xfrm>
              <a:off x="6278563" y="177006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Line 789"/>
            <p:cNvSpPr>
              <a:spLocks noChangeShapeType="1"/>
            </p:cNvSpPr>
            <p:nvPr/>
          </p:nvSpPr>
          <p:spPr bwMode="auto">
            <a:xfrm>
              <a:off x="6318250" y="1770063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Line 790"/>
            <p:cNvSpPr>
              <a:spLocks noChangeShapeType="1"/>
            </p:cNvSpPr>
            <p:nvPr/>
          </p:nvSpPr>
          <p:spPr bwMode="auto">
            <a:xfrm>
              <a:off x="6356350" y="1770063"/>
              <a:ext cx="762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Line 791"/>
            <p:cNvSpPr>
              <a:spLocks noChangeShapeType="1"/>
            </p:cNvSpPr>
            <p:nvPr/>
          </p:nvSpPr>
          <p:spPr bwMode="auto">
            <a:xfrm>
              <a:off x="6432550" y="1770063"/>
              <a:ext cx="777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Line 792"/>
            <p:cNvSpPr>
              <a:spLocks noChangeShapeType="1"/>
            </p:cNvSpPr>
            <p:nvPr/>
          </p:nvSpPr>
          <p:spPr bwMode="auto">
            <a:xfrm>
              <a:off x="6510338" y="1770063"/>
              <a:ext cx="396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Line 793"/>
            <p:cNvSpPr>
              <a:spLocks noChangeShapeType="1"/>
            </p:cNvSpPr>
            <p:nvPr/>
          </p:nvSpPr>
          <p:spPr bwMode="auto">
            <a:xfrm>
              <a:off x="6550025" y="1770063"/>
              <a:ext cx="365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Line 794"/>
            <p:cNvSpPr>
              <a:spLocks noChangeShapeType="1"/>
            </p:cNvSpPr>
            <p:nvPr/>
          </p:nvSpPr>
          <p:spPr bwMode="auto">
            <a:xfrm>
              <a:off x="6586538" y="1770063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Line 795"/>
            <p:cNvSpPr>
              <a:spLocks noChangeShapeType="1"/>
            </p:cNvSpPr>
            <p:nvPr/>
          </p:nvSpPr>
          <p:spPr bwMode="auto">
            <a:xfrm>
              <a:off x="6704013" y="1770063"/>
              <a:ext cx="0" cy="603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Line 796"/>
            <p:cNvSpPr>
              <a:spLocks noChangeShapeType="1"/>
            </p:cNvSpPr>
            <p:nvPr/>
          </p:nvSpPr>
          <p:spPr bwMode="auto">
            <a:xfrm>
              <a:off x="6704013" y="18303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Line 797"/>
            <p:cNvSpPr>
              <a:spLocks noChangeShapeType="1"/>
            </p:cNvSpPr>
            <p:nvPr/>
          </p:nvSpPr>
          <p:spPr bwMode="auto">
            <a:xfrm>
              <a:off x="6742113" y="1830388"/>
              <a:ext cx="381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Freeform 798"/>
            <p:cNvSpPr>
              <a:spLocks noEditPoints="1"/>
            </p:cNvSpPr>
            <p:nvPr/>
          </p:nvSpPr>
          <p:spPr bwMode="auto">
            <a:xfrm>
              <a:off x="2136775" y="1301750"/>
              <a:ext cx="4635500" cy="3022600"/>
            </a:xfrm>
            <a:custGeom>
              <a:avLst/>
              <a:gdLst>
                <a:gd name="T0" fmla="*/ 0 w 2920"/>
                <a:gd name="T1" fmla="*/ 1904 h 1904"/>
                <a:gd name="T2" fmla="*/ 0 w 2920"/>
                <a:gd name="T3" fmla="*/ 0 h 1904"/>
                <a:gd name="T4" fmla="*/ 2920 w 2920"/>
                <a:gd name="T5" fmla="*/ 1904 h 1904"/>
                <a:gd name="T6" fmla="*/ 0 w 2920"/>
                <a:gd name="T7" fmla="*/ 1904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0" h="1904">
                  <a:moveTo>
                    <a:pt x="0" y="1904"/>
                  </a:moveTo>
                  <a:lnTo>
                    <a:pt x="0" y="0"/>
                  </a:lnTo>
                  <a:moveTo>
                    <a:pt x="2920" y="1904"/>
                  </a:moveTo>
                  <a:lnTo>
                    <a:pt x="0" y="1904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Line 799"/>
            <p:cNvSpPr>
              <a:spLocks noChangeShapeType="1"/>
            </p:cNvSpPr>
            <p:nvPr/>
          </p:nvSpPr>
          <p:spPr bwMode="auto">
            <a:xfrm>
              <a:off x="2136775" y="4324350"/>
              <a:ext cx="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Rectangle 800"/>
            <p:cNvSpPr>
              <a:spLocks noChangeArrowheads="1"/>
            </p:cNvSpPr>
            <p:nvPr/>
          </p:nvSpPr>
          <p:spPr bwMode="auto">
            <a:xfrm>
              <a:off x="2078038" y="4451350"/>
              <a:ext cx="1394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57" name="Line 801"/>
            <p:cNvSpPr>
              <a:spLocks noChangeShapeType="1"/>
            </p:cNvSpPr>
            <p:nvPr/>
          </p:nvSpPr>
          <p:spPr bwMode="auto">
            <a:xfrm>
              <a:off x="2908300" y="4324350"/>
              <a:ext cx="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Rectangle 802"/>
            <p:cNvSpPr>
              <a:spLocks noChangeArrowheads="1"/>
            </p:cNvSpPr>
            <p:nvPr/>
          </p:nvSpPr>
          <p:spPr bwMode="auto">
            <a:xfrm>
              <a:off x="2800350" y="4451350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59" name="Line 803"/>
            <p:cNvSpPr>
              <a:spLocks noChangeShapeType="1"/>
            </p:cNvSpPr>
            <p:nvPr/>
          </p:nvSpPr>
          <p:spPr bwMode="auto">
            <a:xfrm>
              <a:off x="3681413" y="4324350"/>
              <a:ext cx="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0" name="Rectangle 804"/>
            <p:cNvSpPr>
              <a:spLocks noChangeArrowheads="1"/>
            </p:cNvSpPr>
            <p:nvPr/>
          </p:nvSpPr>
          <p:spPr bwMode="auto">
            <a:xfrm>
              <a:off x="3571875" y="4451350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1" name="Line 805"/>
            <p:cNvSpPr>
              <a:spLocks noChangeShapeType="1"/>
            </p:cNvSpPr>
            <p:nvPr/>
          </p:nvSpPr>
          <p:spPr bwMode="auto">
            <a:xfrm>
              <a:off x="4454525" y="4324350"/>
              <a:ext cx="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2" name="Rectangle 806"/>
            <p:cNvSpPr>
              <a:spLocks noChangeArrowheads="1"/>
            </p:cNvSpPr>
            <p:nvPr/>
          </p:nvSpPr>
          <p:spPr bwMode="auto">
            <a:xfrm>
              <a:off x="4344988" y="4451350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3" name="Line 807"/>
            <p:cNvSpPr>
              <a:spLocks noChangeShapeType="1"/>
            </p:cNvSpPr>
            <p:nvPr/>
          </p:nvSpPr>
          <p:spPr bwMode="auto">
            <a:xfrm>
              <a:off x="5226050" y="4324350"/>
              <a:ext cx="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4" name="Rectangle 808"/>
            <p:cNvSpPr>
              <a:spLocks noChangeArrowheads="1"/>
            </p:cNvSpPr>
            <p:nvPr/>
          </p:nvSpPr>
          <p:spPr bwMode="auto">
            <a:xfrm>
              <a:off x="5118100" y="4451350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5" name="Line 809"/>
            <p:cNvSpPr>
              <a:spLocks noChangeShapeType="1"/>
            </p:cNvSpPr>
            <p:nvPr/>
          </p:nvSpPr>
          <p:spPr bwMode="auto">
            <a:xfrm>
              <a:off x="5999163" y="4324350"/>
              <a:ext cx="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6" name="Rectangle 810"/>
            <p:cNvSpPr>
              <a:spLocks noChangeArrowheads="1"/>
            </p:cNvSpPr>
            <p:nvPr/>
          </p:nvSpPr>
          <p:spPr bwMode="auto">
            <a:xfrm>
              <a:off x="5822950" y="4451350"/>
              <a:ext cx="4183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7" name="Line 811"/>
            <p:cNvSpPr>
              <a:spLocks noChangeShapeType="1"/>
            </p:cNvSpPr>
            <p:nvPr/>
          </p:nvSpPr>
          <p:spPr bwMode="auto">
            <a:xfrm>
              <a:off x="6772275" y="4324350"/>
              <a:ext cx="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8" name="Rectangle 812"/>
            <p:cNvSpPr>
              <a:spLocks noChangeArrowheads="1"/>
            </p:cNvSpPr>
            <p:nvPr/>
          </p:nvSpPr>
          <p:spPr bwMode="auto">
            <a:xfrm>
              <a:off x="6596063" y="4451350"/>
              <a:ext cx="4183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sp>
        <p:nvSpPr>
          <p:cNvPr id="669" name="Text Box 21"/>
          <p:cNvSpPr txBox="1">
            <a:spLocks noChangeArrowheads="1"/>
          </p:cNvSpPr>
          <p:nvPr/>
        </p:nvSpPr>
        <p:spPr bwMode="auto">
          <a:xfrm>
            <a:off x="251520" y="5961474"/>
            <a:ext cx="864500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in the TE group was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different 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MT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amongst all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or 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patients.</a:t>
            </a:r>
          </a:p>
        </p:txBody>
      </p:sp>
    </p:spTree>
    <p:extLst>
      <p:ext uri="{BB962C8B-B14F-4D97-AF65-F5344CB8AC3E}">
        <p14:creationId xmlns:p14="http://schemas.microsoft.com/office/powerpoint/2010/main" val="8501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Oval 1233"/>
          <p:cNvSpPr>
            <a:spLocks noChangeArrowheads="1"/>
          </p:cNvSpPr>
          <p:nvPr/>
        </p:nvSpPr>
        <p:spPr bwMode="auto">
          <a:xfrm>
            <a:off x="834008" y="4010000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67.3%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72.7%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0" name="Oval 1234"/>
          <p:cNvSpPr>
            <a:spLocks noChangeArrowheads="1"/>
          </p:cNvSpPr>
          <p:nvPr/>
        </p:nvSpPr>
        <p:spPr bwMode="auto">
          <a:xfrm>
            <a:off x="5292080" y="3937992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86.6%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85.2%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47900" y="288925"/>
            <a:ext cx="4610100" cy="7016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Survival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HR-negative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34000" y="1219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HR-positive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2" name="Text Box 430"/>
          <p:cNvSpPr txBox="1">
            <a:spLocks noChangeArrowheads="1"/>
          </p:cNvSpPr>
          <p:nvPr/>
        </p:nvSpPr>
        <p:spPr bwMode="auto">
          <a:xfrm>
            <a:off x="76200" y="2720583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8443" name="Text Box 431"/>
          <p:cNvSpPr txBox="1">
            <a:spLocks noChangeArrowheads="1"/>
          </p:cNvSpPr>
          <p:nvPr/>
        </p:nvSpPr>
        <p:spPr bwMode="auto">
          <a:xfrm>
            <a:off x="3429000" y="5212432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18444" name="Text Box 432"/>
          <p:cNvSpPr txBox="1">
            <a:spLocks noChangeArrowheads="1"/>
          </p:cNvSpPr>
          <p:nvPr/>
        </p:nvSpPr>
        <p:spPr bwMode="auto">
          <a:xfrm>
            <a:off x="4572000" y="2692152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8445" name="Text Box 433"/>
          <p:cNvSpPr txBox="1">
            <a:spLocks noChangeArrowheads="1"/>
          </p:cNvSpPr>
          <p:nvPr/>
        </p:nvSpPr>
        <p:spPr bwMode="auto">
          <a:xfrm>
            <a:off x="7967063" y="525316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</a:t>
            </a:r>
            <a:r>
              <a:rPr lang="en-US" altLang="ja-JP" sz="1400" dirty="0" smtClean="0"/>
              <a:t>onths</a:t>
            </a:r>
            <a:endParaRPr lang="en-US" altLang="ja-JP" sz="1400" dirty="0"/>
          </a:p>
        </p:txBody>
      </p:sp>
      <p:sp>
        <p:nvSpPr>
          <p:cNvPr id="262" name="Text Box 608"/>
          <p:cNvSpPr txBox="1">
            <a:spLocks noChangeArrowheads="1"/>
          </p:cNvSpPr>
          <p:nvPr/>
        </p:nvSpPr>
        <p:spPr bwMode="auto">
          <a:xfrm>
            <a:off x="6156176" y="520404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p=0.3613</a:t>
            </a:r>
            <a:endParaRPr lang="en-US" altLang="ja-JP" dirty="0"/>
          </a:p>
        </p:txBody>
      </p:sp>
      <p:sp>
        <p:nvSpPr>
          <p:cNvPr id="263" name="Text Box 607"/>
          <p:cNvSpPr txBox="1">
            <a:spLocks noChangeArrowheads="1"/>
          </p:cNvSpPr>
          <p:nvPr/>
        </p:nvSpPr>
        <p:spPr bwMode="auto">
          <a:xfrm>
            <a:off x="1679848" y="515719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p=0.4737</a:t>
            </a:r>
            <a:endParaRPr lang="en-US" altLang="ja-JP" dirty="0"/>
          </a:p>
        </p:txBody>
      </p:sp>
      <p:grpSp>
        <p:nvGrpSpPr>
          <p:cNvPr id="264" name="Group 7"/>
          <p:cNvGrpSpPr>
            <a:grpSpLocks/>
          </p:cNvGrpSpPr>
          <p:nvPr/>
        </p:nvGrpSpPr>
        <p:grpSpPr bwMode="auto">
          <a:xfrm>
            <a:off x="1524000" y="1935163"/>
            <a:ext cx="2209800" cy="758825"/>
            <a:chOff x="1200" y="1275"/>
            <a:chExt cx="1392" cy="478"/>
          </a:xfrm>
        </p:grpSpPr>
        <p:sp>
          <p:nvSpPr>
            <p:cNvPr id="265" name="Line 8"/>
            <p:cNvSpPr>
              <a:spLocks noChangeShapeType="1"/>
            </p:cNvSpPr>
            <p:nvPr/>
          </p:nvSpPr>
          <p:spPr bwMode="auto">
            <a:xfrm>
              <a:off x="1200" y="1426"/>
              <a:ext cx="381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" name="Line 9"/>
            <p:cNvSpPr>
              <a:spLocks noChangeShapeType="1"/>
            </p:cNvSpPr>
            <p:nvPr/>
          </p:nvSpPr>
          <p:spPr bwMode="auto">
            <a:xfrm>
              <a:off x="1200" y="1642"/>
              <a:ext cx="3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" name="Text Box 10"/>
            <p:cNvSpPr txBox="1">
              <a:spLocks noChangeArrowheads="1"/>
            </p:cNvSpPr>
            <p:nvPr/>
          </p:nvSpPr>
          <p:spPr bwMode="auto">
            <a:xfrm>
              <a:off x="1562" y="1275"/>
              <a:ext cx="9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 n=30</a:t>
              </a:r>
              <a:endParaRPr lang="en-US" altLang="ja-JP" sz="2000" dirty="0"/>
            </a:p>
          </p:txBody>
        </p:sp>
        <p:sp>
          <p:nvSpPr>
            <p:cNvPr id="268" name="Text Box 11"/>
            <p:cNvSpPr txBox="1">
              <a:spLocks noChangeArrowheads="1"/>
            </p:cNvSpPr>
            <p:nvPr/>
          </p:nvSpPr>
          <p:spPr bwMode="auto">
            <a:xfrm>
              <a:off x="1571" y="1503"/>
              <a:ext cx="10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</a:t>
              </a:r>
              <a:r>
                <a:rPr lang="en-US" altLang="ja-JP" sz="2000" dirty="0"/>
                <a:t> </a:t>
              </a:r>
              <a:r>
                <a:rPr lang="en-US" altLang="ja-JP" sz="2000" dirty="0" smtClean="0"/>
                <a:t>n=140</a:t>
              </a:r>
              <a:endParaRPr lang="en-US" altLang="ja-JP" sz="2000" dirty="0"/>
            </a:p>
          </p:txBody>
        </p:sp>
      </p:grpSp>
      <p:grpSp>
        <p:nvGrpSpPr>
          <p:cNvPr id="269" name="Group 13"/>
          <p:cNvGrpSpPr>
            <a:grpSpLocks/>
          </p:cNvGrpSpPr>
          <p:nvPr/>
        </p:nvGrpSpPr>
        <p:grpSpPr bwMode="auto">
          <a:xfrm>
            <a:off x="6096000" y="1828800"/>
            <a:ext cx="2362200" cy="792163"/>
            <a:chOff x="2544" y="759"/>
            <a:chExt cx="1488" cy="499"/>
          </a:xfrm>
        </p:grpSpPr>
        <p:sp>
          <p:nvSpPr>
            <p:cNvPr id="270" name="Line 14"/>
            <p:cNvSpPr>
              <a:spLocks noChangeShapeType="1"/>
            </p:cNvSpPr>
            <p:nvPr/>
          </p:nvSpPr>
          <p:spPr bwMode="auto">
            <a:xfrm>
              <a:off x="2544" y="912"/>
              <a:ext cx="336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1" name="Line 15"/>
            <p:cNvSpPr>
              <a:spLocks noChangeShapeType="1"/>
            </p:cNvSpPr>
            <p:nvPr/>
          </p:nvSpPr>
          <p:spPr bwMode="auto">
            <a:xfrm>
              <a:off x="2544" y="1152"/>
              <a:ext cx="33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2" name="Text Box 16"/>
            <p:cNvSpPr txBox="1">
              <a:spLocks noChangeArrowheads="1"/>
            </p:cNvSpPr>
            <p:nvPr/>
          </p:nvSpPr>
          <p:spPr bwMode="auto">
            <a:xfrm>
              <a:off x="2850" y="759"/>
              <a:ext cx="1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 n=160</a:t>
              </a:r>
              <a:endParaRPr lang="en-US" altLang="ja-JP" sz="2000" dirty="0"/>
            </a:p>
          </p:txBody>
        </p:sp>
        <p:sp>
          <p:nvSpPr>
            <p:cNvPr id="273" name="Text Box 17"/>
            <p:cNvSpPr txBox="1">
              <a:spLocks noChangeArrowheads="1"/>
            </p:cNvSpPr>
            <p:nvPr/>
          </p:nvSpPr>
          <p:spPr bwMode="auto">
            <a:xfrm>
              <a:off x="2850" y="1008"/>
              <a:ext cx="10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 n=400</a:t>
              </a:r>
              <a:endParaRPr lang="en-US" altLang="ja-JP" sz="2000" dirty="0"/>
            </a:p>
          </p:txBody>
        </p:sp>
      </p:grpSp>
      <p:grpSp>
        <p:nvGrpSpPr>
          <p:cNvPr id="274" name="グループ化 273"/>
          <p:cNvGrpSpPr>
            <a:grpSpLocks noChangeAspect="1"/>
          </p:cNvGrpSpPr>
          <p:nvPr/>
        </p:nvGrpSpPr>
        <p:grpSpPr>
          <a:xfrm>
            <a:off x="107504" y="3212976"/>
            <a:ext cx="4397217" cy="2742783"/>
            <a:chOff x="1727763" y="1326073"/>
            <a:chExt cx="4655935" cy="2904159"/>
          </a:xfrm>
        </p:grpSpPr>
        <p:sp>
          <p:nvSpPr>
            <p:cNvPr id="275" name="Line 1231"/>
            <p:cNvSpPr>
              <a:spLocks noChangeShapeType="1"/>
            </p:cNvSpPr>
            <p:nvPr/>
          </p:nvSpPr>
          <p:spPr bwMode="auto">
            <a:xfrm flipH="1">
              <a:off x="2239963" y="3910013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Rectangle 1232"/>
            <p:cNvSpPr>
              <a:spLocks noChangeArrowheads="1"/>
            </p:cNvSpPr>
            <p:nvPr/>
          </p:nvSpPr>
          <p:spPr bwMode="auto">
            <a:xfrm>
              <a:off x="1965975" y="3831148"/>
              <a:ext cx="1218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77" name="Line 1233"/>
            <p:cNvSpPr>
              <a:spLocks noChangeShapeType="1"/>
            </p:cNvSpPr>
            <p:nvPr/>
          </p:nvSpPr>
          <p:spPr bwMode="auto">
            <a:xfrm flipH="1">
              <a:off x="2239963" y="3660775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Line 1234"/>
            <p:cNvSpPr>
              <a:spLocks noChangeShapeType="1"/>
            </p:cNvSpPr>
            <p:nvPr/>
          </p:nvSpPr>
          <p:spPr bwMode="auto">
            <a:xfrm flipH="1">
              <a:off x="2239963" y="3409950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Rectangle 1235"/>
            <p:cNvSpPr>
              <a:spLocks noChangeArrowheads="1"/>
            </p:cNvSpPr>
            <p:nvPr/>
          </p:nvSpPr>
          <p:spPr bwMode="auto">
            <a:xfrm>
              <a:off x="1844147" y="3329498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80" name="Line 1236"/>
            <p:cNvSpPr>
              <a:spLocks noChangeShapeType="1"/>
            </p:cNvSpPr>
            <p:nvPr/>
          </p:nvSpPr>
          <p:spPr bwMode="auto">
            <a:xfrm flipH="1">
              <a:off x="2239963" y="3159125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Line 1237"/>
            <p:cNvSpPr>
              <a:spLocks noChangeShapeType="1"/>
            </p:cNvSpPr>
            <p:nvPr/>
          </p:nvSpPr>
          <p:spPr bwMode="auto">
            <a:xfrm flipH="1">
              <a:off x="2239963" y="2908300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Rectangle 1238"/>
            <p:cNvSpPr>
              <a:spLocks noChangeArrowheads="1"/>
            </p:cNvSpPr>
            <p:nvPr/>
          </p:nvSpPr>
          <p:spPr bwMode="auto">
            <a:xfrm>
              <a:off x="1844147" y="282943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83" name="Line 1239"/>
            <p:cNvSpPr>
              <a:spLocks noChangeShapeType="1"/>
            </p:cNvSpPr>
            <p:nvPr/>
          </p:nvSpPr>
          <p:spPr bwMode="auto">
            <a:xfrm flipH="1">
              <a:off x="2239963" y="2659063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1240"/>
            <p:cNvSpPr>
              <a:spLocks noChangeShapeType="1"/>
            </p:cNvSpPr>
            <p:nvPr/>
          </p:nvSpPr>
          <p:spPr bwMode="auto">
            <a:xfrm flipH="1">
              <a:off x="2239963" y="2408238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Rectangle 1241"/>
            <p:cNvSpPr>
              <a:spLocks noChangeArrowheads="1"/>
            </p:cNvSpPr>
            <p:nvPr/>
          </p:nvSpPr>
          <p:spPr bwMode="auto">
            <a:xfrm>
              <a:off x="1844147" y="232778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86" name="Line 1242"/>
            <p:cNvSpPr>
              <a:spLocks noChangeShapeType="1"/>
            </p:cNvSpPr>
            <p:nvPr/>
          </p:nvSpPr>
          <p:spPr bwMode="auto">
            <a:xfrm flipH="1">
              <a:off x="2239963" y="2157413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Line 1243"/>
            <p:cNvSpPr>
              <a:spLocks noChangeShapeType="1"/>
            </p:cNvSpPr>
            <p:nvPr/>
          </p:nvSpPr>
          <p:spPr bwMode="auto">
            <a:xfrm flipH="1">
              <a:off x="2239963" y="1906588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Rectangle 1244"/>
            <p:cNvSpPr>
              <a:spLocks noChangeArrowheads="1"/>
            </p:cNvSpPr>
            <p:nvPr/>
          </p:nvSpPr>
          <p:spPr bwMode="auto">
            <a:xfrm>
              <a:off x="1844147" y="1827723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89" name="Line 1245"/>
            <p:cNvSpPr>
              <a:spLocks noChangeShapeType="1"/>
            </p:cNvSpPr>
            <p:nvPr/>
          </p:nvSpPr>
          <p:spPr bwMode="auto">
            <a:xfrm flipH="1">
              <a:off x="2239963" y="1657350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Line 1246"/>
            <p:cNvSpPr>
              <a:spLocks noChangeShapeType="1"/>
            </p:cNvSpPr>
            <p:nvPr/>
          </p:nvSpPr>
          <p:spPr bwMode="auto">
            <a:xfrm flipH="1">
              <a:off x="2239963" y="1406525"/>
              <a:ext cx="8413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Rectangle 1247"/>
            <p:cNvSpPr>
              <a:spLocks noChangeArrowheads="1"/>
            </p:cNvSpPr>
            <p:nvPr/>
          </p:nvSpPr>
          <p:spPr bwMode="auto">
            <a:xfrm>
              <a:off x="1727763" y="1326073"/>
              <a:ext cx="3654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92" name="Line 1252"/>
            <p:cNvSpPr>
              <a:spLocks noChangeShapeType="1"/>
            </p:cNvSpPr>
            <p:nvPr/>
          </p:nvSpPr>
          <p:spPr bwMode="auto">
            <a:xfrm>
              <a:off x="2330450" y="1412875"/>
              <a:ext cx="2238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Line 1253"/>
            <p:cNvSpPr>
              <a:spLocks noChangeShapeType="1"/>
            </p:cNvSpPr>
            <p:nvPr/>
          </p:nvSpPr>
          <p:spPr bwMode="auto">
            <a:xfrm>
              <a:off x="2554288" y="1412875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Line 1254"/>
            <p:cNvSpPr>
              <a:spLocks noChangeShapeType="1"/>
            </p:cNvSpPr>
            <p:nvPr/>
          </p:nvSpPr>
          <p:spPr bwMode="auto">
            <a:xfrm>
              <a:off x="2554288" y="1431925"/>
              <a:ext cx="952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1255"/>
            <p:cNvSpPr>
              <a:spLocks noChangeShapeType="1"/>
            </p:cNvSpPr>
            <p:nvPr/>
          </p:nvSpPr>
          <p:spPr bwMode="auto">
            <a:xfrm>
              <a:off x="2649538" y="1431925"/>
              <a:ext cx="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1256"/>
            <p:cNvSpPr>
              <a:spLocks noChangeShapeType="1"/>
            </p:cNvSpPr>
            <p:nvPr/>
          </p:nvSpPr>
          <p:spPr bwMode="auto">
            <a:xfrm>
              <a:off x="2649538" y="1449388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Line 1257"/>
            <p:cNvSpPr>
              <a:spLocks noChangeShapeType="1"/>
            </p:cNvSpPr>
            <p:nvPr/>
          </p:nvSpPr>
          <p:spPr bwMode="auto">
            <a:xfrm>
              <a:off x="2682875" y="144938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Line 1258"/>
            <p:cNvSpPr>
              <a:spLocks noChangeShapeType="1"/>
            </p:cNvSpPr>
            <p:nvPr/>
          </p:nvSpPr>
          <p:spPr bwMode="auto">
            <a:xfrm>
              <a:off x="2714625" y="1449388"/>
              <a:ext cx="0" cy="555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1259"/>
            <p:cNvSpPr>
              <a:spLocks noChangeShapeType="1"/>
            </p:cNvSpPr>
            <p:nvPr/>
          </p:nvSpPr>
          <p:spPr bwMode="auto">
            <a:xfrm>
              <a:off x="2714625" y="1504950"/>
              <a:ext cx="650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Line 1260"/>
            <p:cNvSpPr>
              <a:spLocks noChangeShapeType="1"/>
            </p:cNvSpPr>
            <p:nvPr/>
          </p:nvSpPr>
          <p:spPr bwMode="auto">
            <a:xfrm>
              <a:off x="2779713" y="1504950"/>
              <a:ext cx="0" cy="365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Line 1261"/>
            <p:cNvSpPr>
              <a:spLocks noChangeShapeType="1"/>
            </p:cNvSpPr>
            <p:nvPr/>
          </p:nvSpPr>
          <p:spPr bwMode="auto">
            <a:xfrm>
              <a:off x="2779713" y="1541463"/>
              <a:ext cx="635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Line 1262"/>
            <p:cNvSpPr>
              <a:spLocks noChangeShapeType="1"/>
            </p:cNvSpPr>
            <p:nvPr/>
          </p:nvSpPr>
          <p:spPr bwMode="auto">
            <a:xfrm>
              <a:off x="2843213" y="1541463"/>
              <a:ext cx="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1263"/>
            <p:cNvSpPr>
              <a:spLocks noChangeShapeType="1"/>
            </p:cNvSpPr>
            <p:nvPr/>
          </p:nvSpPr>
          <p:spPr bwMode="auto">
            <a:xfrm>
              <a:off x="2843213" y="1558925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1264"/>
            <p:cNvSpPr>
              <a:spLocks noChangeShapeType="1"/>
            </p:cNvSpPr>
            <p:nvPr/>
          </p:nvSpPr>
          <p:spPr bwMode="auto">
            <a:xfrm>
              <a:off x="2874963" y="1558925"/>
              <a:ext cx="0" cy="555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1265"/>
            <p:cNvSpPr>
              <a:spLocks noChangeShapeType="1"/>
            </p:cNvSpPr>
            <p:nvPr/>
          </p:nvSpPr>
          <p:spPr bwMode="auto">
            <a:xfrm>
              <a:off x="2874963" y="161448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Line 1266"/>
            <p:cNvSpPr>
              <a:spLocks noChangeShapeType="1"/>
            </p:cNvSpPr>
            <p:nvPr/>
          </p:nvSpPr>
          <p:spPr bwMode="auto">
            <a:xfrm>
              <a:off x="2906713" y="1614488"/>
              <a:ext cx="635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Line 1267"/>
            <p:cNvSpPr>
              <a:spLocks noChangeShapeType="1"/>
            </p:cNvSpPr>
            <p:nvPr/>
          </p:nvSpPr>
          <p:spPr bwMode="auto">
            <a:xfrm>
              <a:off x="2970213" y="1614488"/>
              <a:ext cx="1285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1268"/>
            <p:cNvSpPr>
              <a:spLocks noChangeShapeType="1"/>
            </p:cNvSpPr>
            <p:nvPr/>
          </p:nvSpPr>
          <p:spPr bwMode="auto">
            <a:xfrm>
              <a:off x="3098800" y="161448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1269"/>
            <p:cNvSpPr>
              <a:spLocks noChangeShapeType="1"/>
            </p:cNvSpPr>
            <p:nvPr/>
          </p:nvSpPr>
          <p:spPr bwMode="auto">
            <a:xfrm>
              <a:off x="3098800" y="163353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1270"/>
            <p:cNvSpPr>
              <a:spLocks noChangeShapeType="1"/>
            </p:cNvSpPr>
            <p:nvPr/>
          </p:nvSpPr>
          <p:spPr bwMode="auto">
            <a:xfrm>
              <a:off x="3130550" y="163353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Line 1271"/>
            <p:cNvSpPr>
              <a:spLocks noChangeShapeType="1"/>
            </p:cNvSpPr>
            <p:nvPr/>
          </p:nvSpPr>
          <p:spPr bwMode="auto">
            <a:xfrm>
              <a:off x="3162300" y="163353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Line 1272"/>
            <p:cNvSpPr>
              <a:spLocks noChangeShapeType="1"/>
            </p:cNvSpPr>
            <p:nvPr/>
          </p:nvSpPr>
          <p:spPr bwMode="auto">
            <a:xfrm>
              <a:off x="3162300" y="1652588"/>
              <a:ext cx="1285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Line 1273"/>
            <p:cNvSpPr>
              <a:spLocks noChangeShapeType="1"/>
            </p:cNvSpPr>
            <p:nvPr/>
          </p:nvSpPr>
          <p:spPr bwMode="auto">
            <a:xfrm>
              <a:off x="3290888" y="1652588"/>
              <a:ext cx="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1274"/>
            <p:cNvSpPr>
              <a:spLocks noChangeShapeType="1"/>
            </p:cNvSpPr>
            <p:nvPr/>
          </p:nvSpPr>
          <p:spPr bwMode="auto">
            <a:xfrm>
              <a:off x="3290888" y="1670050"/>
              <a:ext cx="635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Line 1275"/>
            <p:cNvSpPr>
              <a:spLocks noChangeShapeType="1"/>
            </p:cNvSpPr>
            <p:nvPr/>
          </p:nvSpPr>
          <p:spPr bwMode="auto">
            <a:xfrm>
              <a:off x="3354388" y="1670050"/>
              <a:ext cx="0" cy="206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Line 1276"/>
            <p:cNvSpPr>
              <a:spLocks noChangeShapeType="1"/>
            </p:cNvSpPr>
            <p:nvPr/>
          </p:nvSpPr>
          <p:spPr bwMode="auto">
            <a:xfrm>
              <a:off x="3354388" y="1690688"/>
              <a:ext cx="650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1277"/>
            <p:cNvSpPr>
              <a:spLocks noChangeShapeType="1"/>
            </p:cNvSpPr>
            <p:nvPr/>
          </p:nvSpPr>
          <p:spPr bwMode="auto">
            <a:xfrm>
              <a:off x="3419475" y="1690688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1278"/>
            <p:cNvSpPr>
              <a:spLocks noChangeShapeType="1"/>
            </p:cNvSpPr>
            <p:nvPr/>
          </p:nvSpPr>
          <p:spPr bwMode="auto">
            <a:xfrm>
              <a:off x="3419475" y="170973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1279"/>
            <p:cNvSpPr>
              <a:spLocks noChangeShapeType="1"/>
            </p:cNvSpPr>
            <p:nvPr/>
          </p:nvSpPr>
          <p:spPr bwMode="auto">
            <a:xfrm>
              <a:off x="3451225" y="1709738"/>
              <a:ext cx="0" cy="365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1280"/>
            <p:cNvSpPr>
              <a:spLocks noChangeShapeType="1"/>
            </p:cNvSpPr>
            <p:nvPr/>
          </p:nvSpPr>
          <p:spPr bwMode="auto">
            <a:xfrm>
              <a:off x="3451225" y="1746250"/>
              <a:ext cx="952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Line 1281"/>
            <p:cNvSpPr>
              <a:spLocks noChangeShapeType="1"/>
            </p:cNvSpPr>
            <p:nvPr/>
          </p:nvSpPr>
          <p:spPr bwMode="auto">
            <a:xfrm>
              <a:off x="3546475" y="174625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1282"/>
            <p:cNvSpPr>
              <a:spLocks noChangeShapeType="1"/>
            </p:cNvSpPr>
            <p:nvPr/>
          </p:nvSpPr>
          <p:spPr bwMode="auto">
            <a:xfrm>
              <a:off x="3546475" y="1765300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Line 1283"/>
            <p:cNvSpPr>
              <a:spLocks noChangeShapeType="1"/>
            </p:cNvSpPr>
            <p:nvPr/>
          </p:nvSpPr>
          <p:spPr bwMode="auto">
            <a:xfrm>
              <a:off x="3579813" y="176530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1284"/>
            <p:cNvSpPr>
              <a:spLocks noChangeShapeType="1"/>
            </p:cNvSpPr>
            <p:nvPr/>
          </p:nvSpPr>
          <p:spPr bwMode="auto">
            <a:xfrm>
              <a:off x="3579813" y="1784350"/>
              <a:ext cx="635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Line 1285"/>
            <p:cNvSpPr>
              <a:spLocks noChangeShapeType="1"/>
            </p:cNvSpPr>
            <p:nvPr/>
          </p:nvSpPr>
          <p:spPr bwMode="auto">
            <a:xfrm>
              <a:off x="3643313" y="1784350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Line 1286"/>
            <p:cNvSpPr>
              <a:spLocks noChangeShapeType="1"/>
            </p:cNvSpPr>
            <p:nvPr/>
          </p:nvSpPr>
          <p:spPr bwMode="auto">
            <a:xfrm>
              <a:off x="3675063" y="1784350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1287"/>
            <p:cNvSpPr>
              <a:spLocks noChangeShapeType="1"/>
            </p:cNvSpPr>
            <p:nvPr/>
          </p:nvSpPr>
          <p:spPr bwMode="auto">
            <a:xfrm>
              <a:off x="3675063" y="1803400"/>
              <a:ext cx="1920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Line 1288"/>
            <p:cNvSpPr>
              <a:spLocks noChangeShapeType="1"/>
            </p:cNvSpPr>
            <p:nvPr/>
          </p:nvSpPr>
          <p:spPr bwMode="auto">
            <a:xfrm>
              <a:off x="3867150" y="1803400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1289"/>
            <p:cNvSpPr>
              <a:spLocks noChangeShapeType="1"/>
            </p:cNvSpPr>
            <p:nvPr/>
          </p:nvSpPr>
          <p:spPr bwMode="auto">
            <a:xfrm>
              <a:off x="3898900" y="1803400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Line 1290"/>
            <p:cNvSpPr>
              <a:spLocks noChangeShapeType="1"/>
            </p:cNvSpPr>
            <p:nvPr/>
          </p:nvSpPr>
          <p:spPr bwMode="auto">
            <a:xfrm>
              <a:off x="3930650" y="1803400"/>
              <a:ext cx="0" cy="396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1291"/>
            <p:cNvSpPr>
              <a:spLocks noChangeShapeType="1"/>
            </p:cNvSpPr>
            <p:nvPr/>
          </p:nvSpPr>
          <p:spPr bwMode="auto">
            <a:xfrm>
              <a:off x="3930650" y="184308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1292"/>
            <p:cNvSpPr>
              <a:spLocks noChangeShapeType="1"/>
            </p:cNvSpPr>
            <p:nvPr/>
          </p:nvSpPr>
          <p:spPr bwMode="auto">
            <a:xfrm>
              <a:off x="3962400" y="1843088"/>
              <a:ext cx="650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1293"/>
            <p:cNvSpPr>
              <a:spLocks noChangeShapeType="1"/>
            </p:cNvSpPr>
            <p:nvPr/>
          </p:nvSpPr>
          <p:spPr bwMode="auto">
            <a:xfrm>
              <a:off x="4027488" y="1843088"/>
              <a:ext cx="0" cy="206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1294"/>
            <p:cNvSpPr>
              <a:spLocks noChangeShapeType="1"/>
            </p:cNvSpPr>
            <p:nvPr/>
          </p:nvSpPr>
          <p:spPr bwMode="auto">
            <a:xfrm>
              <a:off x="4027488" y="1863725"/>
              <a:ext cx="952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Line 1295"/>
            <p:cNvSpPr>
              <a:spLocks noChangeShapeType="1"/>
            </p:cNvSpPr>
            <p:nvPr/>
          </p:nvSpPr>
          <p:spPr bwMode="auto">
            <a:xfrm>
              <a:off x="4122738" y="1863725"/>
              <a:ext cx="650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Line 1296"/>
            <p:cNvSpPr>
              <a:spLocks noChangeShapeType="1"/>
            </p:cNvSpPr>
            <p:nvPr/>
          </p:nvSpPr>
          <p:spPr bwMode="auto">
            <a:xfrm>
              <a:off x="4187825" y="1863725"/>
              <a:ext cx="0" cy="396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1297"/>
            <p:cNvSpPr>
              <a:spLocks noChangeShapeType="1"/>
            </p:cNvSpPr>
            <p:nvPr/>
          </p:nvSpPr>
          <p:spPr bwMode="auto">
            <a:xfrm>
              <a:off x="4187825" y="1903413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1298"/>
            <p:cNvSpPr>
              <a:spLocks noChangeShapeType="1"/>
            </p:cNvSpPr>
            <p:nvPr/>
          </p:nvSpPr>
          <p:spPr bwMode="auto">
            <a:xfrm>
              <a:off x="4219575" y="1903413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1299"/>
            <p:cNvSpPr>
              <a:spLocks noChangeShapeType="1"/>
            </p:cNvSpPr>
            <p:nvPr/>
          </p:nvSpPr>
          <p:spPr bwMode="auto">
            <a:xfrm>
              <a:off x="4251325" y="1903413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1300"/>
            <p:cNvSpPr>
              <a:spLocks noChangeShapeType="1"/>
            </p:cNvSpPr>
            <p:nvPr/>
          </p:nvSpPr>
          <p:spPr bwMode="auto">
            <a:xfrm>
              <a:off x="4283075" y="1903413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1301"/>
            <p:cNvSpPr>
              <a:spLocks noChangeShapeType="1"/>
            </p:cNvSpPr>
            <p:nvPr/>
          </p:nvSpPr>
          <p:spPr bwMode="auto">
            <a:xfrm>
              <a:off x="4410075" y="1903413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Line 1302"/>
            <p:cNvSpPr>
              <a:spLocks noChangeShapeType="1"/>
            </p:cNvSpPr>
            <p:nvPr/>
          </p:nvSpPr>
          <p:spPr bwMode="auto">
            <a:xfrm>
              <a:off x="4443413" y="1903413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Line 1303"/>
            <p:cNvSpPr>
              <a:spLocks noChangeShapeType="1"/>
            </p:cNvSpPr>
            <p:nvPr/>
          </p:nvSpPr>
          <p:spPr bwMode="auto">
            <a:xfrm>
              <a:off x="4570413" y="1903413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Line 1304"/>
            <p:cNvSpPr>
              <a:spLocks noChangeShapeType="1"/>
            </p:cNvSpPr>
            <p:nvPr/>
          </p:nvSpPr>
          <p:spPr bwMode="auto">
            <a:xfrm>
              <a:off x="4602163" y="1903413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Line 1305"/>
            <p:cNvSpPr>
              <a:spLocks noChangeShapeType="1"/>
            </p:cNvSpPr>
            <p:nvPr/>
          </p:nvSpPr>
          <p:spPr bwMode="auto">
            <a:xfrm>
              <a:off x="4635500" y="1903413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Line 1306"/>
            <p:cNvSpPr>
              <a:spLocks noChangeShapeType="1"/>
            </p:cNvSpPr>
            <p:nvPr/>
          </p:nvSpPr>
          <p:spPr bwMode="auto">
            <a:xfrm>
              <a:off x="4667250" y="1903413"/>
              <a:ext cx="0" cy="238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Line 1307"/>
            <p:cNvSpPr>
              <a:spLocks noChangeShapeType="1"/>
            </p:cNvSpPr>
            <p:nvPr/>
          </p:nvSpPr>
          <p:spPr bwMode="auto">
            <a:xfrm>
              <a:off x="4667250" y="1927225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Line 1308"/>
            <p:cNvSpPr>
              <a:spLocks noChangeShapeType="1"/>
            </p:cNvSpPr>
            <p:nvPr/>
          </p:nvSpPr>
          <p:spPr bwMode="auto">
            <a:xfrm>
              <a:off x="4794250" y="1927225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Line 1309"/>
            <p:cNvSpPr>
              <a:spLocks noChangeShapeType="1"/>
            </p:cNvSpPr>
            <p:nvPr/>
          </p:nvSpPr>
          <p:spPr bwMode="auto">
            <a:xfrm>
              <a:off x="4827588" y="1927225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Line 1310"/>
            <p:cNvSpPr>
              <a:spLocks noChangeShapeType="1"/>
            </p:cNvSpPr>
            <p:nvPr/>
          </p:nvSpPr>
          <p:spPr bwMode="auto">
            <a:xfrm>
              <a:off x="4859338" y="1927225"/>
              <a:ext cx="635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Line 1311"/>
            <p:cNvSpPr>
              <a:spLocks noChangeShapeType="1"/>
            </p:cNvSpPr>
            <p:nvPr/>
          </p:nvSpPr>
          <p:spPr bwMode="auto">
            <a:xfrm>
              <a:off x="4922838" y="1927225"/>
              <a:ext cx="0" cy="238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1312"/>
            <p:cNvSpPr>
              <a:spLocks noChangeShapeType="1"/>
            </p:cNvSpPr>
            <p:nvPr/>
          </p:nvSpPr>
          <p:spPr bwMode="auto">
            <a:xfrm>
              <a:off x="4922838" y="1951038"/>
              <a:ext cx="650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Line 1313"/>
            <p:cNvSpPr>
              <a:spLocks noChangeShapeType="1"/>
            </p:cNvSpPr>
            <p:nvPr/>
          </p:nvSpPr>
          <p:spPr bwMode="auto">
            <a:xfrm>
              <a:off x="4987925" y="195103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Line 1314"/>
            <p:cNvSpPr>
              <a:spLocks noChangeShapeType="1"/>
            </p:cNvSpPr>
            <p:nvPr/>
          </p:nvSpPr>
          <p:spPr bwMode="auto">
            <a:xfrm>
              <a:off x="5019675" y="1951038"/>
              <a:ext cx="1270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Line 1315"/>
            <p:cNvSpPr>
              <a:spLocks noChangeShapeType="1"/>
            </p:cNvSpPr>
            <p:nvPr/>
          </p:nvSpPr>
          <p:spPr bwMode="auto">
            <a:xfrm>
              <a:off x="5146675" y="1951038"/>
              <a:ext cx="2238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Line 1316"/>
            <p:cNvSpPr>
              <a:spLocks noChangeShapeType="1"/>
            </p:cNvSpPr>
            <p:nvPr/>
          </p:nvSpPr>
          <p:spPr bwMode="auto">
            <a:xfrm>
              <a:off x="5370513" y="195103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Line 1317"/>
            <p:cNvSpPr>
              <a:spLocks noChangeShapeType="1"/>
            </p:cNvSpPr>
            <p:nvPr/>
          </p:nvSpPr>
          <p:spPr bwMode="auto">
            <a:xfrm>
              <a:off x="5402263" y="1951038"/>
              <a:ext cx="0" cy="285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Line 1318"/>
            <p:cNvSpPr>
              <a:spLocks noChangeShapeType="1"/>
            </p:cNvSpPr>
            <p:nvPr/>
          </p:nvSpPr>
          <p:spPr bwMode="auto">
            <a:xfrm>
              <a:off x="5402263" y="1979613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Line 1319"/>
            <p:cNvSpPr>
              <a:spLocks noChangeShapeType="1"/>
            </p:cNvSpPr>
            <p:nvPr/>
          </p:nvSpPr>
          <p:spPr bwMode="auto">
            <a:xfrm>
              <a:off x="5435600" y="1979613"/>
              <a:ext cx="2555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Line 1320"/>
            <p:cNvSpPr>
              <a:spLocks noChangeShapeType="1"/>
            </p:cNvSpPr>
            <p:nvPr/>
          </p:nvSpPr>
          <p:spPr bwMode="auto">
            <a:xfrm>
              <a:off x="5691188" y="1979613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Line 1321"/>
            <p:cNvSpPr>
              <a:spLocks noChangeShapeType="1"/>
            </p:cNvSpPr>
            <p:nvPr/>
          </p:nvSpPr>
          <p:spPr bwMode="auto">
            <a:xfrm>
              <a:off x="5722938" y="1979613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Line 1322"/>
            <p:cNvSpPr>
              <a:spLocks noChangeShapeType="1"/>
            </p:cNvSpPr>
            <p:nvPr/>
          </p:nvSpPr>
          <p:spPr bwMode="auto">
            <a:xfrm>
              <a:off x="5754688" y="1979613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Line 1323"/>
            <p:cNvSpPr>
              <a:spLocks noChangeShapeType="1"/>
            </p:cNvSpPr>
            <p:nvPr/>
          </p:nvSpPr>
          <p:spPr bwMode="auto">
            <a:xfrm>
              <a:off x="5788025" y="1979613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Line 1324"/>
            <p:cNvSpPr>
              <a:spLocks noChangeShapeType="1"/>
            </p:cNvSpPr>
            <p:nvPr/>
          </p:nvSpPr>
          <p:spPr bwMode="auto">
            <a:xfrm>
              <a:off x="5819775" y="1979613"/>
              <a:ext cx="635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Line 1325"/>
            <p:cNvSpPr>
              <a:spLocks noChangeShapeType="1"/>
            </p:cNvSpPr>
            <p:nvPr/>
          </p:nvSpPr>
          <p:spPr bwMode="auto">
            <a:xfrm>
              <a:off x="5883275" y="1979613"/>
              <a:ext cx="0" cy="396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Line 1326"/>
            <p:cNvSpPr>
              <a:spLocks noChangeShapeType="1"/>
            </p:cNvSpPr>
            <p:nvPr/>
          </p:nvSpPr>
          <p:spPr bwMode="auto">
            <a:xfrm>
              <a:off x="5883275" y="2019300"/>
              <a:ext cx="635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Line 1327"/>
            <p:cNvSpPr>
              <a:spLocks noChangeShapeType="1"/>
            </p:cNvSpPr>
            <p:nvPr/>
          </p:nvSpPr>
          <p:spPr bwMode="auto">
            <a:xfrm>
              <a:off x="5946775" y="2019300"/>
              <a:ext cx="0" cy="381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Line 1328"/>
            <p:cNvSpPr>
              <a:spLocks noChangeShapeType="1"/>
            </p:cNvSpPr>
            <p:nvPr/>
          </p:nvSpPr>
          <p:spPr bwMode="auto">
            <a:xfrm>
              <a:off x="5946775" y="2057400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Line 1329"/>
            <p:cNvSpPr>
              <a:spLocks noChangeShapeType="1"/>
            </p:cNvSpPr>
            <p:nvPr/>
          </p:nvSpPr>
          <p:spPr bwMode="auto">
            <a:xfrm>
              <a:off x="5980113" y="2057400"/>
              <a:ext cx="30162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Line 1330"/>
            <p:cNvSpPr>
              <a:spLocks noChangeShapeType="1"/>
            </p:cNvSpPr>
            <p:nvPr/>
          </p:nvSpPr>
          <p:spPr bwMode="auto">
            <a:xfrm>
              <a:off x="6010275" y="2057400"/>
              <a:ext cx="333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Line 1331"/>
            <p:cNvSpPr>
              <a:spLocks noChangeShapeType="1"/>
            </p:cNvSpPr>
            <p:nvPr/>
          </p:nvSpPr>
          <p:spPr bwMode="auto">
            <a:xfrm>
              <a:off x="6043613" y="2057400"/>
              <a:ext cx="0" cy="412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Line 1332"/>
            <p:cNvSpPr>
              <a:spLocks noChangeShapeType="1"/>
            </p:cNvSpPr>
            <p:nvPr/>
          </p:nvSpPr>
          <p:spPr bwMode="auto">
            <a:xfrm>
              <a:off x="6043613" y="2098675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Line 1333"/>
            <p:cNvSpPr>
              <a:spLocks noChangeShapeType="1"/>
            </p:cNvSpPr>
            <p:nvPr/>
          </p:nvSpPr>
          <p:spPr bwMode="auto">
            <a:xfrm>
              <a:off x="6075363" y="2098675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Line 1334"/>
            <p:cNvSpPr>
              <a:spLocks noChangeShapeType="1"/>
            </p:cNvSpPr>
            <p:nvPr/>
          </p:nvSpPr>
          <p:spPr bwMode="auto">
            <a:xfrm>
              <a:off x="6107113" y="2098675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Line 1335"/>
            <p:cNvSpPr>
              <a:spLocks noChangeShapeType="1"/>
            </p:cNvSpPr>
            <p:nvPr/>
          </p:nvSpPr>
          <p:spPr bwMode="auto">
            <a:xfrm>
              <a:off x="6138863" y="2098675"/>
              <a:ext cx="317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Line 1336"/>
            <p:cNvSpPr>
              <a:spLocks noChangeShapeType="1"/>
            </p:cNvSpPr>
            <p:nvPr/>
          </p:nvSpPr>
          <p:spPr bwMode="auto">
            <a:xfrm>
              <a:off x="2330450" y="1412875"/>
              <a:ext cx="2238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Line 1337"/>
            <p:cNvSpPr>
              <a:spLocks noChangeShapeType="1"/>
            </p:cNvSpPr>
            <p:nvPr/>
          </p:nvSpPr>
          <p:spPr bwMode="auto">
            <a:xfrm>
              <a:off x="2554288" y="1412875"/>
              <a:ext cx="0" cy="841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Line 1338"/>
            <p:cNvSpPr>
              <a:spLocks noChangeShapeType="1"/>
            </p:cNvSpPr>
            <p:nvPr/>
          </p:nvSpPr>
          <p:spPr bwMode="auto">
            <a:xfrm>
              <a:off x="2554288" y="1497013"/>
              <a:ext cx="2555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Line 1339"/>
            <p:cNvSpPr>
              <a:spLocks noChangeShapeType="1"/>
            </p:cNvSpPr>
            <p:nvPr/>
          </p:nvSpPr>
          <p:spPr bwMode="auto">
            <a:xfrm>
              <a:off x="2809875" y="1497013"/>
              <a:ext cx="0" cy="841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Line 1340"/>
            <p:cNvSpPr>
              <a:spLocks noChangeShapeType="1"/>
            </p:cNvSpPr>
            <p:nvPr/>
          </p:nvSpPr>
          <p:spPr bwMode="auto">
            <a:xfrm>
              <a:off x="2809875" y="1581150"/>
              <a:ext cx="44926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Line 1341"/>
            <p:cNvSpPr>
              <a:spLocks noChangeShapeType="1"/>
            </p:cNvSpPr>
            <p:nvPr/>
          </p:nvSpPr>
          <p:spPr bwMode="auto">
            <a:xfrm>
              <a:off x="3259138" y="1581150"/>
              <a:ext cx="0" cy="825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Line 1342"/>
            <p:cNvSpPr>
              <a:spLocks noChangeShapeType="1"/>
            </p:cNvSpPr>
            <p:nvPr/>
          </p:nvSpPr>
          <p:spPr bwMode="auto">
            <a:xfrm>
              <a:off x="3259138" y="1663700"/>
              <a:ext cx="952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Line 1343"/>
            <p:cNvSpPr>
              <a:spLocks noChangeShapeType="1"/>
            </p:cNvSpPr>
            <p:nvPr/>
          </p:nvSpPr>
          <p:spPr bwMode="auto">
            <a:xfrm>
              <a:off x="3354388" y="1663700"/>
              <a:ext cx="0" cy="841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Line 1344"/>
            <p:cNvSpPr>
              <a:spLocks noChangeShapeType="1"/>
            </p:cNvSpPr>
            <p:nvPr/>
          </p:nvSpPr>
          <p:spPr bwMode="auto">
            <a:xfrm>
              <a:off x="3354388" y="1747838"/>
              <a:ext cx="2555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Line 1345"/>
            <p:cNvSpPr>
              <a:spLocks noChangeShapeType="1"/>
            </p:cNvSpPr>
            <p:nvPr/>
          </p:nvSpPr>
          <p:spPr bwMode="auto">
            <a:xfrm>
              <a:off x="3609975" y="1747838"/>
              <a:ext cx="0" cy="825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Line 1346"/>
            <p:cNvSpPr>
              <a:spLocks noChangeShapeType="1"/>
            </p:cNvSpPr>
            <p:nvPr/>
          </p:nvSpPr>
          <p:spPr bwMode="auto">
            <a:xfrm>
              <a:off x="3609975" y="1830388"/>
              <a:ext cx="333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Line 1347"/>
            <p:cNvSpPr>
              <a:spLocks noChangeShapeType="1"/>
            </p:cNvSpPr>
            <p:nvPr/>
          </p:nvSpPr>
          <p:spPr bwMode="auto">
            <a:xfrm>
              <a:off x="3643313" y="1830388"/>
              <a:ext cx="317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Line 1348"/>
            <p:cNvSpPr>
              <a:spLocks noChangeShapeType="1"/>
            </p:cNvSpPr>
            <p:nvPr/>
          </p:nvSpPr>
          <p:spPr bwMode="auto">
            <a:xfrm>
              <a:off x="3675063" y="1830388"/>
              <a:ext cx="0" cy="873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Line 1349"/>
            <p:cNvSpPr>
              <a:spLocks noChangeShapeType="1"/>
            </p:cNvSpPr>
            <p:nvPr/>
          </p:nvSpPr>
          <p:spPr bwMode="auto">
            <a:xfrm>
              <a:off x="3675063" y="1917700"/>
              <a:ext cx="635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Line 1350"/>
            <p:cNvSpPr>
              <a:spLocks noChangeShapeType="1"/>
            </p:cNvSpPr>
            <p:nvPr/>
          </p:nvSpPr>
          <p:spPr bwMode="auto">
            <a:xfrm>
              <a:off x="3738563" y="1917700"/>
              <a:ext cx="0" cy="873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Line 1351"/>
            <p:cNvSpPr>
              <a:spLocks noChangeShapeType="1"/>
            </p:cNvSpPr>
            <p:nvPr/>
          </p:nvSpPr>
          <p:spPr bwMode="auto">
            <a:xfrm>
              <a:off x="3738563" y="2005013"/>
              <a:ext cx="635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Line 1352"/>
            <p:cNvSpPr>
              <a:spLocks noChangeShapeType="1"/>
            </p:cNvSpPr>
            <p:nvPr/>
          </p:nvSpPr>
          <p:spPr bwMode="auto">
            <a:xfrm>
              <a:off x="3802063" y="2005013"/>
              <a:ext cx="0" cy="873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Line 1353"/>
            <p:cNvSpPr>
              <a:spLocks noChangeShapeType="1"/>
            </p:cNvSpPr>
            <p:nvPr/>
          </p:nvSpPr>
          <p:spPr bwMode="auto">
            <a:xfrm>
              <a:off x="3802063" y="2092325"/>
              <a:ext cx="8334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Line 1354"/>
            <p:cNvSpPr>
              <a:spLocks noChangeShapeType="1"/>
            </p:cNvSpPr>
            <p:nvPr/>
          </p:nvSpPr>
          <p:spPr bwMode="auto">
            <a:xfrm>
              <a:off x="4635500" y="2092325"/>
              <a:ext cx="3841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Line 1355"/>
            <p:cNvSpPr>
              <a:spLocks noChangeShapeType="1"/>
            </p:cNvSpPr>
            <p:nvPr/>
          </p:nvSpPr>
          <p:spPr bwMode="auto">
            <a:xfrm>
              <a:off x="5019675" y="2092325"/>
              <a:ext cx="635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Line 1356"/>
            <p:cNvSpPr>
              <a:spLocks noChangeShapeType="1"/>
            </p:cNvSpPr>
            <p:nvPr/>
          </p:nvSpPr>
          <p:spPr bwMode="auto">
            <a:xfrm>
              <a:off x="5083175" y="2092325"/>
              <a:ext cx="968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Line 1357"/>
            <p:cNvSpPr>
              <a:spLocks noChangeShapeType="1"/>
            </p:cNvSpPr>
            <p:nvPr/>
          </p:nvSpPr>
          <p:spPr bwMode="auto">
            <a:xfrm>
              <a:off x="5180013" y="2092325"/>
              <a:ext cx="1905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Line 1358"/>
            <p:cNvSpPr>
              <a:spLocks noChangeShapeType="1"/>
            </p:cNvSpPr>
            <p:nvPr/>
          </p:nvSpPr>
          <p:spPr bwMode="auto">
            <a:xfrm>
              <a:off x="5370513" y="2092325"/>
              <a:ext cx="650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Line 1359"/>
            <p:cNvSpPr>
              <a:spLocks noChangeShapeType="1"/>
            </p:cNvSpPr>
            <p:nvPr/>
          </p:nvSpPr>
          <p:spPr bwMode="auto">
            <a:xfrm>
              <a:off x="5435600" y="2092325"/>
              <a:ext cx="3190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Line 1360"/>
            <p:cNvSpPr>
              <a:spLocks noChangeShapeType="1"/>
            </p:cNvSpPr>
            <p:nvPr/>
          </p:nvSpPr>
          <p:spPr bwMode="auto">
            <a:xfrm>
              <a:off x="5754688" y="2092325"/>
              <a:ext cx="0" cy="1397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Line 1361"/>
            <p:cNvSpPr>
              <a:spLocks noChangeShapeType="1"/>
            </p:cNvSpPr>
            <p:nvPr/>
          </p:nvSpPr>
          <p:spPr bwMode="auto">
            <a:xfrm>
              <a:off x="5754688" y="2232025"/>
              <a:ext cx="333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Line 1362"/>
            <p:cNvSpPr>
              <a:spLocks noChangeShapeType="1"/>
            </p:cNvSpPr>
            <p:nvPr/>
          </p:nvSpPr>
          <p:spPr bwMode="auto">
            <a:xfrm>
              <a:off x="5788025" y="2232025"/>
              <a:ext cx="3508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Line 1363"/>
            <p:cNvSpPr>
              <a:spLocks noChangeShapeType="1"/>
            </p:cNvSpPr>
            <p:nvPr/>
          </p:nvSpPr>
          <p:spPr bwMode="auto">
            <a:xfrm>
              <a:off x="6138863" y="2232025"/>
              <a:ext cx="317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Freeform 1364"/>
            <p:cNvSpPr>
              <a:spLocks noEditPoints="1"/>
            </p:cNvSpPr>
            <p:nvPr/>
          </p:nvSpPr>
          <p:spPr bwMode="auto">
            <a:xfrm>
              <a:off x="2324100" y="1406525"/>
              <a:ext cx="3840162" cy="2503488"/>
            </a:xfrm>
            <a:custGeom>
              <a:avLst/>
              <a:gdLst>
                <a:gd name="T0" fmla="*/ 0 w 2419"/>
                <a:gd name="T1" fmla="*/ 1577 h 1577"/>
                <a:gd name="T2" fmla="*/ 0 w 2419"/>
                <a:gd name="T3" fmla="*/ 0 h 1577"/>
                <a:gd name="T4" fmla="*/ 2419 w 2419"/>
                <a:gd name="T5" fmla="*/ 1577 h 1577"/>
                <a:gd name="T6" fmla="*/ 0 w 2419"/>
                <a:gd name="T7" fmla="*/ 15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9" h="1577">
                  <a:moveTo>
                    <a:pt x="0" y="1577"/>
                  </a:moveTo>
                  <a:lnTo>
                    <a:pt x="0" y="0"/>
                  </a:lnTo>
                  <a:moveTo>
                    <a:pt x="2419" y="1577"/>
                  </a:moveTo>
                  <a:lnTo>
                    <a:pt x="0" y="1577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Line 1365"/>
            <p:cNvSpPr>
              <a:spLocks noChangeShapeType="1"/>
            </p:cNvSpPr>
            <p:nvPr/>
          </p:nvSpPr>
          <p:spPr bwMode="auto">
            <a:xfrm>
              <a:off x="2324100" y="3910013"/>
              <a:ext cx="0" cy="841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Rectangle 1366"/>
            <p:cNvSpPr>
              <a:spLocks noChangeArrowheads="1"/>
            </p:cNvSpPr>
            <p:nvPr/>
          </p:nvSpPr>
          <p:spPr bwMode="auto">
            <a:xfrm>
              <a:off x="2274888" y="4014788"/>
              <a:ext cx="1218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57" name="Line 1367"/>
            <p:cNvSpPr>
              <a:spLocks noChangeShapeType="1"/>
            </p:cNvSpPr>
            <p:nvPr/>
          </p:nvSpPr>
          <p:spPr bwMode="auto">
            <a:xfrm>
              <a:off x="2963863" y="3910013"/>
              <a:ext cx="0" cy="841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Rectangle 1368"/>
            <p:cNvSpPr>
              <a:spLocks noChangeArrowheads="1"/>
            </p:cNvSpPr>
            <p:nvPr/>
          </p:nvSpPr>
          <p:spPr bwMode="auto">
            <a:xfrm>
              <a:off x="2873375" y="4014788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59" name="Line 1369"/>
            <p:cNvSpPr>
              <a:spLocks noChangeShapeType="1"/>
            </p:cNvSpPr>
            <p:nvPr/>
          </p:nvSpPr>
          <p:spPr bwMode="auto">
            <a:xfrm>
              <a:off x="3603625" y="3910013"/>
              <a:ext cx="0" cy="841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0" name="Rectangle 1370"/>
            <p:cNvSpPr>
              <a:spLocks noChangeArrowheads="1"/>
            </p:cNvSpPr>
            <p:nvPr/>
          </p:nvSpPr>
          <p:spPr bwMode="auto">
            <a:xfrm>
              <a:off x="3513138" y="4014788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1" name="Line 1371"/>
            <p:cNvSpPr>
              <a:spLocks noChangeShapeType="1"/>
            </p:cNvSpPr>
            <p:nvPr/>
          </p:nvSpPr>
          <p:spPr bwMode="auto">
            <a:xfrm>
              <a:off x="4243388" y="3910013"/>
              <a:ext cx="0" cy="841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2" name="Rectangle 1372"/>
            <p:cNvSpPr>
              <a:spLocks noChangeArrowheads="1"/>
            </p:cNvSpPr>
            <p:nvPr/>
          </p:nvSpPr>
          <p:spPr bwMode="auto">
            <a:xfrm>
              <a:off x="4152900" y="4014788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3" name="Line 1373"/>
            <p:cNvSpPr>
              <a:spLocks noChangeShapeType="1"/>
            </p:cNvSpPr>
            <p:nvPr/>
          </p:nvSpPr>
          <p:spPr bwMode="auto">
            <a:xfrm>
              <a:off x="4883150" y="3910013"/>
              <a:ext cx="0" cy="841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4" name="Rectangle 1374"/>
            <p:cNvSpPr>
              <a:spLocks noChangeArrowheads="1"/>
            </p:cNvSpPr>
            <p:nvPr/>
          </p:nvSpPr>
          <p:spPr bwMode="auto">
            <a:xfrm>
              <a:off x="4792663" y="4014788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5" name="Line 1375"/>
            <p:cNvSpPr>
              <a:spLocks noChangeShapeType="1"/>
            </p:cNvSpPr>
            <p:nvPr/>
          </p:nvSpPr>
          <p:spPr bwMode="auto">
            <a:xfrm>
              <a:off x="5524500" y="3910013"/>
              <a:ext cx="0" cy="841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6" name="Rectangle 1376"/>
            <p:cNvSpPr>
              <a:spLocks noChangeArrowheads="1"/>
            </p:cNvSpPr>
            <p:nvPr/>
          </p:nvSpPr>
          <p:spPr bwMode="auto">
            <a:xfrm>
              <a:off x="5378450" y="4014788"/>
              <a:ext cx="3654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7" name="Line 1377"/>
            <p:cNvSpPr>
              <a:spLocks noChangeShapeType="1"/>
            </p:cNvSpPr>
            <p:nvPr/>
          </p:nvSpPr>
          <p:spPr bwMode="auto">
            <a:xfrm>
              <a:off x="6164263" y="3910013"/>
              <a:ext cx="0" cy="841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8" name="Rectangle 1378"/>
            <p:cNvSpPr>
              <a:spLocks noChangeArrowheads="1"/>
            </p:cNvSpPr>
            <p:nvPr/>
          </p:nvSpPr>
          <p:spPr bwMode="auto">
            <a:xfrm>
              <a:off x="6018213" y="4014788"/>
              <a:ext cx="3654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grpSp>
        <p:nvGrpSpPr>
          <p:cNvPr id="671" name="グループ化 670"/>
          <p:cNvGrpSpPr>
            <a:grpSpLocks noChangeAspect="1"/>
          </p:cNvGrpSpPr>
          <p:nvPr/>
        </p:nvGrpSpPr>
        <p:grpSpPr>
          <a:xfrm>
            <a:off x="4511009" y="3197442"/>
            <a:ext cx="4525487" cy="2823846"/>
            <a:chOff x="1259632" y="1085328"/>
            <a:chExt cx="6689433" cy="4174122"/>
          </a:xfrm>
        </p:grpSpPr>
        <p:sp>
          <p:nvSpPr>
            <p:cNvPr id="672" name="Line 1624"/>
            <p:cNvSpPr>
              <a:spLocks noChangeShapeType="1"/>
            </p:cNvSpPr>
            <p:nvPr/>
          </p:nvSpPr>
          <p:spPr bwMode="auto">
            <a:xfrm flipH="1">
              <a:off x="1973263" y="4745038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73" name="Rectangle 1625"/>
            <p:cNvSpPr>
              <a:spLocks noChangeArrowheads="1"/>
            </p:cNvSpPr>
            <p:nvPr/>
          </p:nvSpPr>
          <p:spPr bwMode="auto">
            <a:xfrm>
              <a:off x="1518556" y="4633393"/>
              <a:ext cx="208643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74" name="Line 1626"/>
            <p:cNvSpPr>
              <a:spLocks noChangeShapeType="1"/>
            </p:cNvSpPr>
            <p:nvPr/>
          </p:nvSpPr>
          <p:spPr bwMode="auto">
            <a:xfrm flipH="1">
              <a:off x="1973263" y="4389438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75" name="Line 1627"/>
            <p:cNvSpPr>
              <a:spLocks noChangeShapeType="1"/>
            </p:cNvSpPr>
            <p:nvPr/>
          </p:nvSpPr>
          <p:spPr bwMode="auto">
            <a:xfrm flipH="1">
              <a:off x="1973263" y="4035425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76" name="Rectangle 1628"/>
            <p:cNvSpPr>
              <a:spLocks noChangeArrowheads="1"/>
            </p:cNvSpPr>
            <p:nvPr/>
          </p:nvSpPr>
          <p:spPr bwMode="auto">
            <a:xfrm>
              <a:off x="1403647" y="3923777"/>
              <a:ext cx="417285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77" name="Line 1629"/>
            <p:cNvSpPr>
              <a:spLocks noChangeShapeType="1"/>
            </p:cNvSpPr>
            <p:nvPr/>
          </p:nvSpPr>
          <p:spPr bwMode="auto">
            <a:xfrm flipH="1">
              <a:off x="1973263" y="3679825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78" name="Line 1630"/>
            <p:cNvSpPr>
              <a:spLocks noChangeShapeType="1"/>
            </p:cNvSpPr>
            <p:nvPr/>
          </p:nvSpPr>
          <p:spPr bwMode="auto">
            <a:xfrm flipH="1">
              <a:off x="1973263" y="3325813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79" name="Rectangle 1631"/>
            <p:cNvSpPr>
              <a:spLocks noChangeArrowheads="1"/>
            </p:cNvSpPr>
            <p:nvPr/>
          </p:nvSpPr>
          <p:spPr bwMode="auto">
            <a:xfrm>
              <a:off x="1403647" y="3214165"/>
              <a:ext cx="417285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80" name="Line 1632"/>
            <p:cNvSpPr>
              <a:spLocks noChangeShapeType="1"/>
            </p:cNvSpPr>
            <p:nvPr/>
          </p:nvSpPr>
          <p:spPr bwMode="auto">
            <a:xfrm flipH="1">
              <a:off x="1973263" y="2970213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81" name="Line 1633"/>
            <p:cNvSpPr>
              <a:spLocks noChangeShapeType="1"/>
            </p:cNvSpPr>
            <p:nvPr/>
          </p:nvSpPr>
          <p:spPr bwMode="auto">
            <a:xfrm flipH="1">
              <a:off x="1973263" y="2616200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82" name="Rectangle 1634"/>
            <p:cNvSpPr>
              <a:spLocks noChangeArrowheads="1"/>
            </p:cNvSpPr>
            <p:nvPr/>
          </p:nvSpPr>
          <p:spPr bwMode="auto">
            <a:xfrm>
              <a:off x="1403647" y="2504554"/>
              <a:ext cx="417285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83" name="Line 1635"/>
            <p:cNvSpPr>
              <a:spLocks noChangeShapeType="1"/>
            </p:cNvSpPr>
            <p:nvPr/>
          </p:nvSpPr>
          <p:spPr bwMode="auto">
            <a:xfrm flipH="1">
              <a:off x="1973263" y="2262188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84" name="Line 1636"/>
            <p:cNvSpPr>
              <a:spLocks noChangeShapeType="1"/>
            </p:cNvSpPr>
            <p:nvPr/>
          </p:nvSpPr>
          <p:spPr bwMode="auto">
            <a:xfrm flipH="1">
              <a:off x="1973263" y="1906588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85" name="Rectangle 1637"/>
            <p:cNvSpPr>
              <a:spLocks noChangeArrowheads="1"/>
            </p:cNvSpPr>
            <p:nvPr/>
          </p:nvSpPr>
          <p:spPr bwMode="auto">
            <a:xfrm>
              <a:off x="1403647" y="1794940"/>
              <a:ext cx="417285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86" name="Line 1638"/>
            <p:cNvSpPr>
              <a:spLocks noChangeShapeType="1"/>
            </p:cNvSpPr>
            <p:nvPr/>
          </p:nvSpPr>
          <p:spPr bwMode="auto">
            <a:xfrm flipH="1">
              <a:off x="1973263" y="1552575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87" name="Line 1639"/>
            <p:cNvSpPr>
              <a:spLocks noChangeShapeType="1"/>
            </p:cNvSpPr>
            <p:nvPr/>
          </p:nvSpPr>
          <p:spPr bwMode="auto">
            <a:xfrm flipH="1">
              <a:off x="1973263" y="1196975"/>
              <a:ext cx="1174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88" name="Rectangle 1640"/>
            <p:cNvSpPr>
              <a:spLocks noChangeArrowheads="1"/>
            </p:cNvSpPr>
            <p:nvPr/>
          </p:nvSpPr>
          <p:spPr bwMode="auto">
            <a:xfrm>
              <a:off x="1259632" y="1085328"/>
              <a:ext cx="625927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89" name="Line 1645"/>
            <p:cNvSpPr>
              <a:spLocks noChangeShapeType="1"/>
            </p:cNvSpPr>
            <p:nvPr/>
          </p:nvSpPr>
          <p:spPr bwMode="auto">
            <a:xfrm>
              <a:off x="2101850" y="12065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0" name="Line 1646"/>
            <p:cNvSpPr>
              <a:spLocks noChangeShapeType="1"/>
            </p:cNvSpPr>
            <p:nvPr/>
          </p:nvSpPr>
          <p:spPr bwMode="auto">
            <a:xfrm>
              <a:off x="2146300" y="1206500"/>
              <a:ext cx="1365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1" name="Line 1647"/>
            <p:cNvSpPr>
              <a:spLocks noChangeShapeType="1"/>
            </p:cNvSpPr>
            <p:nvPr/>
          </p:nvSpPr>
          <p:spPr bwMode="auto">
            <a:xfrm>
              <a:off x="2282825" y="1206500"/>
              <a:ext cx="904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2" name="Line 1648"/>
            <p:cNvSpPr>
              <a:spLocks noChangeShapeType="1"/>
            </p:cNvSpPr>
            <p:nvPr/>
          </p:nvSpPr>
          <p:spPr bwMode="auto">
            <a:xfrm>
              <a:off x="2373313" y="1206500"/>
              <a:ext cx="1349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3" name="Line 1649"/>
            <p:cNvSpPr>
              <a:spLocks noChangeShapeType="1"/>
            </p:cNvSpPr>
            <p:nvPr/>
          </p:nvSpPr>
          <p:spPr bwMode="auto">
            <a:xfrm>
              <a:off x="2508250" y="1206500"/>
              <a:ext cx="92075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4" name="Line 1650"/>
            <p:cNvSpPr>
              <a:spLocks noChangeShapeType="1"/>
            </p:cNvSpPr>
            <p:nvPr/>
          </p:nvSpPr>
          <p:spPr bwMode="auto">
            <a:xfrm>
              <a:off x="2600325" y="12176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5" name="Line 1651"/>
            <p:cNvSpPr>
              <a:spLocks noChangeShapeType="1"/>
            </p:cNvSpPr>
            <p:nvPr/>
          </p:nvSpPr>
          <p:spPr bwMode="auto">
            <a:xfrm>
              <a:off x="2644775" y="12176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6" name="Line 1652"/>
            <p:cNvSpPr>
              <a:spLocks noChangeShapeType="1"/>
            </p:cNvSpPr>
            <p:nvPr/>
          </p:nvSpPr>
          <p:spPr bwMode="auto">
            <a:xfrm>
              <a:off x="2689225" y="1217613"/>
              <a:ext cx="20637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7" name="Line 1653"/>
            <p:cNvSpPr>
              <a:spLocks noChangeShapeType="1"/>
            </p:cNvSpPr>
            <p:nvPr/>
          </p:nvSpPr>
          <p:spPr bwMode="auto">
            <a:xfrm>
              <a:off x="2689225" y="1225550"/>
              <a:ext cx="1365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8" name="Line 1654"/>
            <p:cNvSpPr>
              <a:spLocks noChangeShapeType="1"/>
            </p:cNvSpPr>
            <p:nvPr/>
          </p:nvSpPr>
          <p:spPr bwMode="auto">
            <a:xfrm>
              <a:off x="2825750" y="1225550"/>
              <a:ext cx="1349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699" name="Line 1655"/>
            <p:cNvSpPr>
              <a:spLocks noChangeShapeType="1"/>
            </p:cNvSpPr>
            <p:nvPr/>
          </p:nvSpPr>
          <p:spPr bwMode="auto">
            <a:xfrm>
              <a:off x="2960688" y="122555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0" name="Line 1656"/>
            <p:cNvSpPr>
              <a:spLocks noChangeShapeType="1"/>
            </p:cNvSpPr>
            <p:nvPr/>
          </p:nvSpPr>
          <p:spPr bwMode="auto">
            <a:xfrm>
              <a:off x="3052763" y="1225550"/>
              <a:ext cx="8890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1" name="Line 1657"/>
            <p:cNvSpPr>
              <a:spLocks noChangeShapeType="1"/>
            </p:cNvSpPr>
            <p:nvPr/>
          </p:nvSpPr>
          <p:spPr bwMode="auto">
            <a:xfrm>
              <a:off x="3141663" y="123507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2" name="Line 1658"/>
            <p:cNvSpPr>
              <a:spLocks noChangeShapeType="1"/>
            </p:cNvSpPr>
            <p:nvPr/>
          </p:nvSpPr>
          <p:spPr bwMode="auto">
            <a:xfrm>
              <a:off x="3187700" y="123507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3" name="Line 1659"/>
            <p:cNvSpPr>
              <a:spLocks noChangeShapeType="1"/>
            </p:cNvSpPr>
            <p:nvPr/>
          </p:nvSpPr>
          <p:spPr bwMode="auto">
            <a:xfrm>
              <a:off x="3233738" y="1235075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4" name="Line 1660"/>
            <p:cNvSpPr>
              <a:spLocks noChangeShapeType="1"/>
            </p:cNvSpPr>
            <p:nvPr/>
          </p:nvSpPr>
          <p:spPr bwMode="auto">
            <a:xfrm>
              <a:off x="3233738" y="1244600"/>
              <a:ext cx="1809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5" name="Line 1661"/>
            <p:cNvSpPr>
              <a:spLocks noChangeShapeType="1"/>
            </p:cNvSpPr>
            <p:nvPr/>
          </p:nvSpPr>
          <p:spPr bwMode="auto">
            <a:xfrm>
              <a:off x="3414713" y="1244600"/>
              <a:ext cx="1905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6" name="Line 1662"/>
            <p:cNvSpPr>
              <a:spLocks noChangeShapeType="1"/>
            </p:cNvSpPr>
            <p:nvPr/>
          </p:nvSpPr>
          <p:spPr bwMode="auto">
            <a:xfrm>
              <a:off x="3414713" y="12620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7" name="Line 1663"/>
            <p:cNvSpPr>
              <a:spLocks noChangeShapeType="1"/>
            </p:cNvSpPr>
            <p:nvPr/>
          </p:nvSpPr>
          <p:spPr bwMode="auto">
            <a:xfrm>
              <a:off x="3459163" y="1262063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8" name="Line 1664"/>
            <p:cNvSpPr>
              <a:spLocks noChangeShapeType="1"/>
            </p:cNvSpPr>
            <p:nvPr/>
          </p:nvSpPr>
          <p:spPr bwMode="auto">
            <a:xfrm>
              <a:off x="3503613" y="12715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09" name="Line 1665"/>
            <p:cNvSpPr>
              <a:spLocks noChangeShapeType="1"/>
            </p:cNvSpPr>
            <p:nvPr/>
          </p:nvSpPr>
          <p:spPr bwMode="auto">
            <a:xfrm>
              <a:off x="3549650" y="12715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0" name="Line 1666"/>
            <p:cNvSpPr>
              <a:spLocks noChangeShapeType="1"/>
            </p:cNvSpPr>
            <p:nvPr/>
          </p:nvSpPr>
          <p:spPr bwMode="auto">
            <a:xfrm>
              <a:off x="3595688" y="1271588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1" name="Line 1667"/>
            <p:cNvSpPr>
              <a:spLocks noChangeShapeType="1"/>
            </p:cNvSpPr>
            <p:nvPr/>
          </p:nvSpPr>
          <p:spPr bwMode="auto">
            <a:xfrm>
              <a:off x="3595688" y="1281113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2" name="Line 1668"/>
            <p:cNvSpPr>
              <a:spLocks noChangeShapeType="1"/>
            </p:cNvSpPr>
            <p:nvPr/>
          </p:nvSpPr>
          <p:spPr bwMode="auto">
            <a:xfrm>
              <a:off x="3684588" y="1281113"/>
              <a:ext cx="46037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3" name="Line 1669"/>
            <p:cNvSpPr>
              <a:spLocks noChangeShapeType="1"/>
            </p:cNvSpPr>
            <p:nvPr/>
          </p:nvSpPr>
          <p:spPr bwMode="auto">
            <a:xfrm>
              <a:off x="3730625" y="1289050"/>
              <a:ext cx="19050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4" name="Line 1670"/>
            <p:cNvSpPr>
              <a:spLocks noChangeShapeType="1"/>
            </p:cNvSpPr>
            <p:nvPr/>
          </p:nvSpPr>
          <p:spPr bwMode="auto">
            <a:xfrm>
              <a:off x="3730625" y="1300163"/>
              <a:ext cx="904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5" name="Line 1671"/>
            <p:cNvSpPr>
              <a:spLocks noChangeShapeType="1"/>
            </p:cNvSpPr>
            <p:nvPr/>
          </p:nvSpPr>
          <p:spPr bwMode="auto">
            <a:xfrm>
              <a:off x="3821113" y="1300163"/>
              <a:ext cx="90487" cy="79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6" name="Line 1672"/>
            <p:cNvSpPr>
              <a:spLocks noChangeShapeType="1"/>
            </p:cNvSpPr>
            <p:nvPr/>
          </p:nvSpPr>
          <p:spPr bwMode="auto">
            <a:xfrm>
              <a:off x="3911600" y="13081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7" name="Line 1673"/>
            <p:cNvSpPr>
              <a:spLocks noChangeShapeType="1"/>
            </p:cNvSpPr>
            <p:nvPr/>
          </p:nvSpPr>
          <p:spPr bwMode="auto">
            <a:xfrm>
              <a:off x="3957638" y="1308100"/>
              <a:ext cx="1905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8" name="Line 1674"/>
            <p:cNvSpPr>
              <a:spLocks noChangeShapeType="1"/>
            </p:cNvSpPr>
            <p:nvPr/>
          </p:nvSpPr>
          <p:spPr bwMode="auto">
            <a:xfrm>
              <a:off x="3957638" y="13271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19" name="Line 1675"/>
            <p:cNvSpPr>
              <a:spLocks noChangeShapeType="1"/>
            </p:cNvSpPr>
            <p:nvPr/>
          </p:nvSpPr>
          <p:spPr bwMode="auto">
            <a:xfrm>
              <a:off x="4002088" y="13271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0" name="Line 1676"/>
            <p:cNvSpPr>
              <a:spLocks noChangeShapeType="1"/>
            </p:cNvSpPr>
            <p:nvPr/>
          </p:nvSpPr>
          <p:spPr bwMode="auto">
            <a:xfrm>
              <a:off x="4046538" y="13271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1" name="Line 1677"/>
            <p:cNvSpPr>
              <a:spLocks noChangeShapeType="1"/>
            </p:cNvSpPr>
            <p:nvPr/>
          </p:nvSpPr>
          <p:spPr bwMode="auto">
            <a:xfrm>
              <a:off x="4092575" y="1327150"/>
              <a:ext cx="20637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2" name="Line 1678"/>
            <p:cNvSpPr>
              <a:spLocks noChangeShapeType="1"/>
            </p:cNvSpPr>
            <p:nvPr/>
          </p:nvSpPr>
          <p:spPr bwMode="auto">
            <a:xfrm>
              <a:off x="4092575" y="133667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3" name="Line 1679"/>
            <p:cNvSpPr>
              <a:spLocks noChangeShapeType="1"/>
            </p:cNvSpPr>
            <p:nvPr/>
          </p:nvSpPr>
          <p:spPr bwMode="auto">
            <a:xfrm>
              <a:off x="4138613" y="1336675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4" name="Line 1680"/>
            <p:cNvSpPr>
              <a:spLocks noChangeShapeType="1"/>
            </p:cNvSpPr>
            <p:nvPr/>
          </p:nvSpPr>
          <p:spPr bwMode="auto">
            <a:xfrm>
              <a:off x="4183063" y="1346200"/>
              <a:ext cx="1905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5" name="Line 1681"/>
            <p:cNvSpPr>
              <a:spLocks noChangeShapeType="1"/>
            </p:cNvSpPr>
            <p:nvPr/>
          </p:nvSpPr>
          <p:spPr bwMode="auto">
            <a:xfrm>
              <a:off x="4183063" y="1365250"/>
              <a:ext cx="904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6" name="Line 1682"/>
            <p:cNvSpPr>
              <a:spLocks noChangeShapeType="1"/>
            </p:cNvSpPr>
            <p:nvPr/>
          </p:nvSpPr>
          <p:spPr bwMode="auto">
            <a:xfrm>
              <a:off x="4273550" y="1365250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7" name="Line 1683"/>
            <p:cNvSpPr>
              <a:spLocks noChangeShapeType="1"/>
            </p:cNvSpPr>
            <p:nvPr/>
          </p:nvSpPr>
          <p:spPr bwMode="auto">
            <a:xfrm>
              <a:off x="4318000" y="1374775"/>
              <a:ext cx="20637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8" name="Line 1684"/>
            <p:cNvSpPr>
              <a:spLocks noChangeShapeType="1"/>
            </p:cNvSpPr>
            <p:nvPr/>
          </p:nvSpPr>
          <p:spPr bwMode="auto">
            <a:xfrm>
              <a:off x="4318000" y="1384300"/>
              <a:ext cx="1809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29" name="Line 1685"/>
            <p:cNvSpPr>
              <a:spLocks noChangeShapeType="1"/>
            </p:cNvSpPr>
            <p:nvPr/>
          </p:nvSpPr>
          <p:spPr bwMode="auto">
            <a:xfrm>
              <a:off x="4498975" y="1384300"/>
              <a:ext cx="20637" cy="206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0" name="Line 1686"/>
            <p:cNvSpPr>
              <a:spLocks noChangeShapeType="1"/>
            </p:cNvSpPr>
            <p:nvPr/>
          </p:nvSpPr>
          <p:spPr bwMode="auto">
            <a:xfrm>
              <a:off x="4498975" y="14049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1" name="Line 1687"/>
            <p:cNvSpPr>
              <a:spLocks noChangeShapeType="1"/>
            </p:cNvSpPr>
            <p:nvPr/>
          </p:nvSpPr>
          <p:spPr bwMode="auto">
            <a:xfrm>
              <a:off x="4545013" y="1404938"/>
              <a:ext cx="1809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2" name="Line 1688"/>
            <p:cNvSpPr>
              <a:spLocks noChangeShapeType="1"/>
            </p:cNvSpPr>
            <p:nvPr/>
          </p:nvSpPr>
          <p:spPr bwMode="auto">
            <a:xfrm>
              <a:off x="4725988" y="1404938"/>
              <a:ext cx="46037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3" name="Line 1689"/>
            <p:cNvSpPr>
              <a:spLocks noChangeShapeType="1"/>
            </p:cNvSpPr>
            <p:nvPr/>
          </p:nvSpPr>
          <p:spPr bwMode="auto">
            <a:xfrm>
              <a:off x="4772025" y="1414463"/>
              <a:ext cx="190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4" name="Line 1690"/>
            <p:cNvSpPr>
              <a:spLocks noChangeShapeType="1"/>
            </p:cNvSpPr>
            <p:nvPr/>
          </p:nvSpPr>
          <p:spPr bwMode="auto">
            <a:xfrm>
              <a:off x="4772025" y="1423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5" name="Line 1691"/>
            <p:cNvSpPr>
              <a:spLocks noChangeShapeType="1"/>
            </p:cNvSpPr>
            <p:nvPr/>
          </p:nvSpPr>
          <p:spPr bwMode="auto">
            <a:xfrm>
              <a:off x="4816475" y="1423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6" name="Line 1692"/>
            <p:cNvSpPr>
              <a:spLocks noChangeShapeType="1"/>
            </p:cNvSpPr>
            <p:nvPr/>
          </p:nvSpPr>
          <p:spPr bwMode="auto">
            <a:xfrm>
              <a:off x="4860925" y="14239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7" name="Line 1693"/>
            <p:cNvSpPr>
              <a:spLocks noChangeShapeType="1"/>
            </p:cNvSpPr>
            <p:nvPr/>
          </p:nvSpPr>
          <p:spPr bwMode="auto">
            <a:xfrm>
              <a:off x="4906963" y="14239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8" name="Line 1694"/>
            <p:cNvSpPr>
              <a:spLocks noChangeShapeType="1"/>
            </p:cNvSpPr>
            <p:nvPr/>
          </p:nvSpPr>
          <p:spPr bwMode="auto">
            <a:xfrm>
              <a:off x="4953000" y="1423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39" name="Line 1695"/>
            <p:cNvSpPr>
              <a:spLocks noChangeShapeType="1"/>
            </p:cNvSpPr>
            <p:nvPr/>
          </p:nvSpPr>
          <p:spPr bwMode="auto">
            <a:xfrm>
              <a:off x="4997450" y="1423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0" name="Line 1696"/>
            <p:cNvSpPr>
              <a:spLocks noChangeShapeType="1"/>
            </p:cNvSpPr>
            <p:nvPr/>
          </p:nvSpPr>
          <p:spPr bwMode="auto">
            <a:xfrm>
              <a:off x="5041900" y="14239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1" name="Line 1697"/>
            <p:cNvSpPr>
              <a:spLocks noChangeShapeType="1"/>
            </p:cNvSpPr>
            <p:nvPr/>
          </p:nvSpPr>
          <p:spPr bwMode="auto">
            <a:xfrm>
              <a:off x="5087938" y="14239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2" name="Line 1698"/>
            <p:cNvSpPr>
              <a:spLocks noChangeShapeType="1"/>
            </p:cNvSpPr>
            <p:nvPr/>
          </p:nvSpPr>
          <p:spPr bwMode="auto">
            <a:xfrm>
              <a:off x="5133975" y="1423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3" name="Line 1699"/>
            <p:cNvSpPr>
              <a:spLocks noChangeShapeType="1"/>
            </p:cNvSpPr>
            <p:nvPr/>
          </p:nvSpPr>
          <p:spPr bwMode="auto">
            <a:xfrm>
              <a:off x="5178425" y="1423988"/>
              <a:ext cx="44450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4" name="Line 1700"/>
            <p:cNvSpPr>
              <a:spLocks noChangeShapeType="1"/>
            </p:cNvSpPr>
            <p:nvPr/>
          </p:nvSpPr>
          <p:spPr bwMode="auto">
            <a:xfrm>
              <a:off x="5222875" y="1433513"/>
              <a:ext cx="0" cy="333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5" name="Line 1701"/>
            <p:cNvSpPr>
              <a:spLocks noChangeShapeType="1"/>
            </p:cNvSpPr>
            <p:nvPr/>
          </p:nvSpPr>
          <p:spPr bwMode="auto">
            <a:xfrm>
              <a:off x="5222875" y="14668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6" name="Line 1702"/>
            <p:cNvSpPr>
              <a:spLocks noChangeShapeType="1"/>
            </p:cNvSpPr>
            <p:nvPr/>
          </p:nvSpPr>
          <p:spPr bwMode="auto">
            <a:xfrm>
              <a:off x="5268913" y="14668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7" name="Line 1703"/>
            <p:cNvSpPr>
              <a:spLocks noChangeShapeType="1"/>
            </p:cNvSpPr>
            <p:nvPr/>
          </p:nvSpPr>
          <p:spPr bwMode="auto">
            <a:xfrm>
              <a:off x="5314950" y="1466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8" name="Line 1704"/>
            <p:cNvSpPr>
              <a:spLocks noChangeShapeType="1"/>
            </p:cNvSpPr>
            <p:nvPr/>
          </p:nvSpPr>
          <p:spPr bwMode="auto">
            <a:xfrm>
              <a:off x="5359400" y="14668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49" name="Line 1705"/>
            <p:cNvSpPr>
              <a:spLocks noChangeShapeType="1"/>
            </p:cNvSpPr>
            <p:nvPr/>
          </p:nvSpPr>
          <p:spPr bwMode="auto">
            <a:xfrm>
              <a:off x="5403850" y="14668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0" name="Line 1706"/>
            <p:cNvSpPr>
              <a:spLocks noChangeShapeType="1"/>
            </p:cNvSpPr>
            <p:nvPr/>
          </p:nvSpPr>
          <p:spPr bwMode="auto">
            <a:xfrm>
              <a:off x="5449888" y="1466850"/>
              <a:ext cx="20637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1" name="Line 1707"/>
            <p:cNvSpPr>
              <a:spLocks noChangeShapeType="1"/>
            </p:cNvSpPr>
            <p:nvPr/>
          </p:nvSpPr>
          <p:spPr bwMode="auto">
            <a:xfrm>
              <a:off x="5449888" y="14795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2" name="Line 1708"/>
            <p:cNvSpPr>
              <a:spLocks noChangeShapeType="1"/>
            </p:cNvSpPr>
            <p:nvPr/>
          </p:nvSpPr>
          <p:spPr bwMode="auto">
            <a:xfrm>
              <a:off x="5495925" y="14795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3" name="Line 1709"/>
            <p:cNvSpPr>
              <a:spLocks noChangeShapeType="1"/>
            </p:cNvSpPr>
            <p:nvPr/>
          </p:nvSpPr>
          <p:spPr bwMode="auto">
            <a:xfrm>
              <a:off x="5540375" y="14795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4" name="Line 1710"/>
            <p:cNvSpPr>
              <a:spLocks noChangeShapeType="1"/>
            </p:cNvSpPr>
            <p:nvPr/>
          </p:nvSpPr>
          <p:spPr bwMode="auto">
            <a:xfrm>
              <a:off x="5584825" y="1479550"/>
              <a:ext cx="46037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5" name="Line 1711"/>
            <p:cNvSpPr>
              <a:spLocks noChangeShapeType="1"/>
            </p:cNvSpPr>
            <p:nvPr/>
          </p:nvSpPr>
          <p:spPr bwMode="auto">
            <a:xfrm>
              <a:off x="5630863" y="14922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6" name="Line 1712"/>
            <p:cNvSpPr>
              <a:spLocks noChangeShapeType="1"/>
            </p:cNvSpPr>
            <p:nvPr/>
          </p:nvSpPr>
          <p:spPr bwMode="auto">
            <a:xfrm>
              <a:off x="5675313" y="1492250"/>
              <a:ext cx="20637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7" name="Line 1713"/>
            <p:cNvSpPr>
              <a:spLocks noChangeShapeType="1"/>
            </p:cNvSpPr>
            <p:nvPr/>
          </p:nvSpPr>
          <p:spPr bwMode="auto">
            <a:xfrm>
              <a:off x="5675313" y="15049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8" name="Line 1714"/>
            <p:cNvSpPr>
              <a:spLocks noChangeShapeType="1"/>
            </p:cNvSpPr>
            <p:nvPr/>
          </p:nvSpPr>
          <p:spPr bwMode="auto">
            <a:xfrm>
              <a:off x="5721350" y="15049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59" name="Line 1715"/>
            <p:cNvSpPr>
              <a:spLocks noChangeShapeType="1"/>
            </p:cNvSpPr>
            <p:nvPr/>
          </p:nvSpPr>
          <p:spPr bwMode="auto">
            <a:xfrm>
              <a:off x="5767388" y="150495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0" name="Line 1716"/>
            <p:cNvSpPr>
              <a:spLocks noChangeShapeType="1"/>
            </p:cNvSpPr>
            <p:nvPr/>
          </p:nvSpPr>
          <p:spPr bwMode="auto">
            <a:xfrm>
              <a:off x="5811838" y="1504950"/>
              <a:ext cx="20637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1" name="Line 1717"/>
            <p:cNvSpPr>
              <a:spLocks noChangeShapeType="1"/>
            </p:cNvSpPr>
            <p:nvPr/>
          </p:nvSpPr>
          <p:spPr bwMode="auto">
            <a:xfrm>
              <a:off x="5811838" y="15192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2" name="Line 1718"/>
            <p:cNvSpPr>
              <a:spLocks noChangeShapeType="1"/>
            </p:cNvSpPr>
            <p:nvPr/>
          </p:nvSpPr>
          <p:spPr bwMode="auto">
            <a:xfrm>
              <a:off x="5856288" y="15192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3" name="Line 1719"/>
            <p:cNvSpPr>
              <a:spLocks noChangeShapeType="1"/>
            </p:cNvSpPr>
            <p:nvPr/>
          </p:nvSpPr>
          <p:spPr bwMode="auto">
            <a:xfrm>
              <a:off x="5902325" y="15192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4" name="Line 1720"/>
            <p:cNvSpPr>
              <a:spLocks noChangeShapeType="1"/>
            </p:cNvSpPr>
            <p:nvPr/>
          </p:nvSpPr>
          <p:spPr bwMode="auto">
            <a:xfrm>
              <a:off x="5948363" y="15192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5" name="Line 1721"/>
            <p:cNvSpPr>
              <a:spLocks noChangeShapeType="1"/>
            </p:cNvSpPr>
            <p:nvPr/>
          </p:nvSpPr>
          <p:spPr bwMode="auto">
            <a:xfrm>
              <a:off x="5992813" y="15192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6" name="Line 1722"/>
            <p:cNvSpPr>
              <a:spLocks noChangeShapeType="1"/>
            </p:cNvSpPr>
            <p:nvPr/>
          </p:nvSpPr>
          <p:spPr bwMode="auto">
            <a:xfrm>
              <a:off x="6037263" y="1519238"/>
              <a:ext cx="20637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7" name="Line 1723"/>
            <p:cNvSpPr>
              <a:spLocks noChangeShapeType="1"/>
            </p:cNvSpPr>
            <p:nvPr/>
          </p:nvSpPr>
          <p:spPr bwMode="auto">
            <a:xfrm>
              <a:off x="6037263" y="15335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8" name="Line 1724"/>
            <p:cNvSpPr>
              <a:spLocks noChangeShapeType="1"/>
            </p:cNvSpPr>
            <p:nvPr/>
          </p:nvSpPr>
          <p:spPr bwMode="auto">
            <a:xfrm>
              <a:off x="6083300" y="15335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69" name="Line 1725"/>
            <p:cNvSpPr>
              <a:spLocks noChangeShapeType="1"/>
            </p:cNvSpPr>
            <p:nvPr/>
          </p:nvSpPr>
          <p:spPr bwMode="auto">
            <a:xfrm>
              <a:off x="6129338" y="1533525"/>
              <a:ext cx="44450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0" name="Line 1726"/>
            <p:cNvSpPr>
              <a:spLocks noChangeShapeType="1"/>
            </p:cNvSpPr>
            <p:nvPr/>
          </p:nvSpPr>
          <p:spPr bwMode="auto">
            <a:xfrm>
              <a:off x="6173788" y="15478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1" name="Line 1727"/>
            <p:cNvSpPr>
              <a:spLocks noChangeShapeType="1"/>
            </p:cNvSpPr>
            <p:nvPr/>
          </p:nvSpPr>
          <p:spPr bwMode="auto">
            <a:xfrm>
              <a:off x="6218238" y="1547813"/>
              <a:ext cx="0" cy="333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2" name="Line 1728"/>
            <p:cNvSpPr>
              <a:spLocks noChangeShapeType="1"/>
            </p:cNvSpPr>
            <p:nvPr/>
          </p:nvSpPr>
          <p:spPr bwMode="auto">
            <a:xfrm>
              <a:off x="6218238" y="15811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3" name="Line 1729"/>
            <p:cNvSpPr>
              <a:spLocks noChangeShapeType="1"/>
            </p:cNvSpPr>
            <p:nvPr/>
          </p:nvSpPr>
          <p:spPr bwMode="auto">
            <a:xfrm>
              <a:off x="6264275" y="158115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4" name="Line 1730"/>
            <p:cNvSpPr>
              <a:spLocks noChangeShapeType="1"/>
            </p:cNvSpPr>
            <p:nvPr/>
          </p:nvSpPr>
          <p:spPr bwMode="auto">
            <a:xfrm>
              <a:off x="6310313" y="1581150"/>
              <a:ext cx="19050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5" name="Line 1731"/>
            <p:cNvSpPr>
              <a:spLocks noChangeShapeType="1"/>
            </p:cNvSpPr>
            <p:nvPr/>
          </p:nvSpPr>
          <p:spPr bwMode="auto">
            <a:xfrm>
              <a:off x="6310313" y="159702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6" name="Line 1732"/>
            <p:cNvSpPr>
              <a:spLocks noChangeShapeType="1"/>
            </p:cNvSpPr>
            <p:nvPr/>
          </p:nvSpPr>
          <p:spPr bwMode="auto">
            <a:xfrm>
              <a:off x="6354763" y="1597025"/>
              <a:ext cx="19050" cy="142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7" name="Line 1733"/>
            <p:cNvSpPr>
              <a:spLocks noChangeShapeType="1"/>
            </p:cNvSpPr>
            <p:nvPr/>
          </p:nvSpPr>
          <p:spPr bwMode="auto">
            <a:xfrm>
              <a:off x="6354763" y="16113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8" name="Line 1734"/>
            <p:cNvSpPr>
              <a:spLocks noChangeShapeType="1"/>
            </p:cNvSpPr>
            <p:nvPr/>
          </p:nvSpPr>
          <p:spPr bwMode="auto">
            <a:xfrm>
              <a:off x="6399213" y="16113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79" name="Line 1735"/>
            <p:cNvSpPr>
              <a:spLocks noChangeShapeType="1"/>
            </p:cNvSpPr>
            <p:nvPr/>
          </p:nvSpPr>
          <p:spPr bwMode="auto">
            <a:xfrm>
              <a:off x="6445250" y="16113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0" name="Line 1736"/>
            <p:cNvSpPr>
              <a:spLocks noChangeShapeType="1"/>
            </p:cNvSpPr>
            <p:nvPr/>
          </p:nvSpPr>
          <p:spPr bwMode="auto">
            <a:xfrm>
              <a:off x="6491288" y="16113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1" name="Line 1737"/>
            <p:cNvSpPr>
              <a:spLocks noChangeShapeType="1"/>
            </p:cNvSpPr>
            <p:nvPr/>
          </p:nvSpPr>
          <p:spPr bwMode="auto">
            <a:xfrm>
              <a:off x="6535738" y="16113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2" name="Line 1738"/>
            <p:cNvSpPr>
              <a:spLocks noChangeShapeType="1"/>
            </p:cNvSpPr>
            <p:nvPr/>
          </p:nvSpPr>
          <p:spPr bwMode="auto">
            <a:xfrm>
              <a:off x="6580188" y="16113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3" name="Line 1739"/>
            <p:cNvSpPr>
              <a:spLocks noChangeShapeType="1"/>
            </p:cNvSpPr>
            <p:nvPr/>
          </p:nvSpPr>
          <p:spPr bwMode="auto">
            <a:xfrm>
              <a:off x="6626225" y="1611313"/>
              <a:ext cx="46037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4" name="Line 1740"/>
            <p:cNvSpPr>
              <a:spLocks noChangeShapeType="1"/>
            </p:cNvSpPr>
            <p:nvPr/>
          </p:nvSpPr>
          <p:spPr bwMode="auto">
            <a:xfrm>
              <a:off x="6672263" y="1630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5" name="Line 1741"/>
            <p:cNvSpPr>
              <a:spLocks noChangeShapeType="1"/>
            </p:cNvSpPr>
            <p:nvPr/>
          </p:nvSpPr>
          <p:spPr bwMode="auto">
            <a:xfrm>
              <a:off x="6716713" y="1630363"/>
              <a:ext cx="904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6" name="Line 1742"/>
            <p:cNvSpPr>
              <a:spLocks noChangeShapeType="1"/>
            </p:cNvSpPr>
            <p:nvPr/>
          </p:nvSpPr>
          <p:spPr bwMode="auto">
            <a:xfrm>
              <a:off x="6807200" y="16303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7" name="Line 1743"/>
            <p:cNvSpPr>
              <a:spLocks noChangeShapeType="1"/>
            </p:cNvSpPr>
            <p:nvPr/>
          </p:nvSpPr>
          <p:spPr bwMode="auto">
            <a:xfrm>
              <a:off x="6853238" y="1630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8" name="Line 1744"/>
            <p:cNvSpPr>
              <a:spLocks noChangeShapeType="1"/>
            </p:cNvSpPr>
            <p:nvPr/>
          </p:nvSpPr>
          <p:spPr bwMode="auto">
            <a:xfrm>
              <a:off x="6897688" y="1630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89" name="Line 1745"/>
            <p:cNvSpPr>
              <a:spLocks noChangeShapeType="1"/>
            </p:cNvSpPr>
            <p:nvPr/>
          </p:nvSpPr>
          <p:spPr bwMode="auto">
            <a:xfrm>
              <a:off x="6942138" y="16303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0" name="Line 1746"/>
            <p:cNvSpPr>
              <a:spLocks noChangeShapeType="1"/>
            </p:cNvSpPr>
            <p:nvPr/>
          </p:nvSpPr>
          <p:spPr bwMode="auto">
            <a:xfrm>
              <a:off x="6988175" y="1630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1" name="Line 1747"/>
            <p:cNvSpPr>
              <a:spLocks noChangeShapeType="1"/>
            </p:cNvSpPr>
            <p:nvPr/>
          </p:nvSpPr>
          <p:spPr bwMode="auto">
            <a:xfrm>
              <a:off x="7032625" y="1630363"/>
              <a:ext cx="0" cy="238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2" name="Line 1748"/>
            <p:cNvSpPr>
              <a:spLocks noChangeShapeType="1"/>
            </p:cNvSpPr>
            <p:nvPr/>
          </p:nvSpPr>
          <p:spPr bwMode="auto">
            <a:xfrm>
              <a:off x="7032625" y="165417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3" name="Line 1749"/>
            <p:cNvSpPr>
              <a:spLocks noChangeShapeType="1"/>
            </p:cNvSpPr>
            <p:nvPr/>
          </p:nvSpPr>
          <p:spPr bwMode="auto">
            <a:xfrm>
              <a:off x="7078663" y="1654175"/>
              <a:ext cx="0" cy="238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4" name="Line 1750"/>
            <p:cNvSpPr>
              <a:spLocks noChangeShapeType="1"/>
            </p:cNvSpPr>
            <p:nvPr/>
          </p:nvSpPr>
          <p:spPr bwMode="auto">
            <a:xfrm>
              <a:off x="7078663" y="1677988"/>
              <a:ext cx="904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5" name="Line 1751"/>
            <p:cNvSpPr>
              <a:spLocks noChangeShapeType="1"/>
            </p:cNvSpPr>
            <p:nvPr/>
          </p:nvSpPr>
          <p:spPr bwMode="auto">
            <a:xfrm>
              <a:off x="7169150" y="167798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6" name="Line 1752"/>
            <p:cNvSpPr>
              <a:spLocks noChangeShapeType="1"/>
            </p:cNvSpPr>
            <p:nvPr/>
          </p:nvSpPr>
          <p:spPr bwMode="auto">
            <a:xfrm>
              <a:off x="7213600" y="16779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7" name="Line 1753"/>
            <p:cNvSpPr>
              <a:spLocks noChangeShapeType="1"/>
            </p:cNvSpPr>
            <p:nvPr/>
          </p:nvSpPr>
          <p:spPr bwMode="auto">
            <a:xfrm>
              <a:off x="7259638" y="167798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8" name="Line 1754"/>
            <p:cNvSpPr>
              <a:spLocks noChangeShapeType="1"/>
            </p:cNvSpPr>
            <p:nvPr/>
          </p:nvSpPr>
          <p:spPr bwMode="auto">
            <a:xfrm>
              <a:off x="7305675" y="1677988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799" name="Line 1755"/>
            <p:cNvSpPr>
              <a:spLocks noChangeShapeType="1"/>
            </p:cNvSpPr>
            <p:nvPr/>
          </p:nvSpPr>
          <p:spPr bwMode="auto">
            <a:xfrm>
              <a:off x="7305675" y="1704975"/>
              <a:ext cx="8890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0" name="Line 1756"/>
            <p:cNvSpPr>
              <a:spLocks noChangeShapeType="1"/>
            </p:cNvSpPr>
            <p:nvPr/>
          </p:nvSpPr>
          <p:spPr bwMode="auto">
            <a:xfrm>
              <a:off x="7394575" y="170497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1" name="Line 1757"/>
            <p:cNvSpPr>
              <a:spLocks noChangeShapeType="1"/>
            </p:cNvSpPr>
            <p:nvPr/>
          </p:nvSpPr>
          <p:spPr bwMode="auto">
            <a:xfrm>
              <a:off x="7440613" y="1704975"/>
              <a:ext cx="0" cy="2698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2" name="Line 1758"/>
            <p:cNvSpPr>
              <a:spLocks noChangeShapeType="1"/>
            </p:cNvSpPr>
            <p:nvPr/>
          </p:nvSpPr>
          <p:spPr bwMode="auto">
            <a:xfrm>
              <a:off x="7440613" y="17319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3" name="Line 1759"/>
            <p:cNvSpPr>
              <a:spLocks noChangeShapeType="1"/>
            </p:cNvSpPr>
            <p:nvPr/>
          </p:nvSpPr>
          <p:spPr bwMode="auto">
            <a:xfrm>
              <a:off x="7486650" y="17319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4" name="Line 1760"/>
            <p:cNvSpPr>
              <a:spLocks noChangeShapeType="1"/>
            </p:cNvSpPr>
            <p:nvPr/>
          </p:nvSpPr>
          <p:spPr bwMode="auto">
            <a:xfrm>
              <a:off x="2101850" y="1206500"/>
              <a:ext cx="4984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5" name="Line 1761"/>
            <p:cNvSpPr>
              <a:spLocks noChangeShapeType="1"/>
            </p:cNvSpPr>
            <p:nvPr/>
          </p:nvSpPr>
          <p:spPr bwMode="auto">
            <a:xfrm>
              <a:off x="2600325" y="1206500"/>
              <a:ext cx="1793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6" name="Line 1762"/>
            <p:cNvSpPr>
              <a:spLocks noChangeShapeType="1"/>
            </p:cNvSpPr>
            <p:nvPr/>
          </p:nvSpPr>
          <p:spPr bwMode="auto">
            <a:xfrm>
              <a:off x="2779713" y="1206500"/>
              <a:ext cx="6350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7" name="Line 1763"/>
            <p:cNvSpPr>
              <a:spLocks noChangeShapeType="1"/>
            </p:cNvSpPr>
            <p:nvPr/>
          </p:nvSpPr>
          <p:spPr bwMode="auto">
            <a:xfrm>
              <a:off x="3414713" y="12065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8" name="Line 1764"/>
            <p:cNvSpPr>
              <a:spLocks noChangeShapeType="1"/>
            </p:cNvSpPr>
            <p:nvPr/>
          </p:nvSpPr>
          <p:spPr bwMode="auto">
            <a:xfrm>
              <a:off x="3459163" y="12065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09" name="Line 1765"/>
            <p:cNvSpPr>
              <a:spLocks noChangeShapeType="1"/>
            </p:cNvSpPr>
            <p:nvPr/>
          </p:nvSpPr>
          <p:spPr bwMode="auto">
            <a:xfrm>
              <a:off x="3503613" y="12065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0" name="Line 1766"/>
            <p:cNvSpPr>
              <a:spLocks noChangeShapeType="1"/>
            </p:cNvSpPr>
            <p:nvPr/>
          </p:nvSpPr>
          <p:spPr bwMode="auto">
            <a:xfrm>
              <a:off x="3549650" y="1206500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1" name="Line 1767"/>
            <p:cNvSpPr>
              <a:spLocks noChangeShapeType="1"/>
            </p:cNvSpPr>
            <p:nvPr/>
          </p:nvSpPr>
          <p:spPr bwMode="auto">
            <a:xfrm>
              <a:off x="3640138" y="1206500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2" name="Line 1768"/>
            <p:cNvSpPr>
              <a:spLocks noChangeShapeType="1"/>
            </p:cNvSpPr>
            <p:nvPr/>
          </p:nvSpPr>
          <p:spPr bwMode="auto">
            <a:xfrm>
              <a:off x="3640138" y="123031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3" name="Line 1769"/>
            <p:cNvSpPr>
              <a:spLocks noChangeShapeType="1"/>
            </p:cNvSpPr>
            <p:nvPr/>
          </p:nvSpPr>
          <p:spPr bwMode="auto">
            <a:xfrm>
              <a:off x="3684588" y="123031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4" name="Line 1770"/>
            <p:cNvSpPr>
              <a:spLocks noChangeShapeType="1"/>
            </p:cNvSpPr>
            <p:nvPr/>
          </p:nvSpPr>
          <p:spPr bwMode="auto">
            <a:xfrm>
              <a:off x="3730625" y="1230313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5" name="Line 1771"/>
            <p:cNvSpPr>
              <a:spLocks noChangeShapeType="1"/>
            </p:cNvSpPr>
            <p:nvPr/>
          </p:nvSpPr>
          <p:spPr bwMode="auto">
            <a:xfrm>
              <a:off x="3730625" y="1254125"/>
              <a:ext cx="227012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6" name="Line 1772"/>
            <p:cNvSpPr>
              <a:spLocks noChangeShapeType="1"/>
            </p:cNvSpPr>
            <p:nvPr/>
          </p:nvSpPr>
          <p:spPr bwMode="auto">
            <a:xfrm>
              <a:off x="3957638" y="1254125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7" name="Line 1773"/>
            <p:cNvSpPr>
              <a:spLocks noChangeShapeType="1"/>
            </p:cNvSpPr>
            <p:nvPr/>
          </p:nvSpPr>
          <p:spPr bwMode="auto">
            <a:xfrm>
              <a:off x="3957638" y="1277938"/>
              <a:ext cx="2254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8" name="Line 1774"/>
            <p:cNvSpPr>
              <a:spLocks noChangeShapeType="1"/>
            </p:cNvSpPr>
            <p:nvPr/>
          </p:nvSpPr>
          <p:spPr bwMode="auto">
            <a:xfrm>
              <a:off x="4183063" y="1277938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19" name="Line 1775"/>
            <p:cNvSpPr>
              <a:spLocks noChangeShapeType="1"/>
            </p:cNvSpPr>
            <p:nvPr/>
          </p:nvSpPr>
          <p:spPr bwMode="auto">
            <a:xfrm>
              <a:off x="4273550" y="1277938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0" name="Line 1776"/>
            <p:cNvSpPr>
              <a:spLocks noChangeShapeType="1"/>
            </p:cNvSpPr>
            <p:nvPr/>
          </p:nvSpPr>
          <p:spPr bwMode="auto">
            <a:xfrm>
              <a:off x="4273550" y="1300163"/>
              <a:ext cx="1365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1" name="Line 1777"/>
            <p:cNvSpPr>
              <a:spLocks noChangeShapeType="1"/>
            </p:cNvSpPr>
            <p:nvPr/>
          </p:nvSpPr>
          <p:spPr bwMode="auto">
            <a:xfrm>
              <a:off x="4410075" y="1300163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2" name="Line 1778"/>
            <p:cNvSpPr>
              <a:spLocks noChangeShapeType="1"/>
            </p:cNvSpPr>
            <p:nvPr/>
          </p:nvSpPr>
          <p:spPr bwMode="auto">
            <a:xfrm>
              <a:off x="4410075" y="1323975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3" name="Line 1779"/>
            <p:cNvSpPr>
              <a:spLocks noChangeShapeType="1"/>
            </p:cNvSpPr>
            <p:nvPr/>
          </p:nvSpPr>
          <p:spPr bwMode="auto">
            <a:xfrm>
              <a:off x="4454525" y="1323975"/>
              <a:ext cx="0" cy="254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4" name="Line 1780"/>
            <p:cNvSpPr>
              <a:spLocks noChangeShapeType="1"/>
            </p:cNvSpPr>
            <p:nvPr/>
          </p:nvSpPr>
          <p:spPr bwMode="auto">
            <a:xfrm>
              <a:off x="4454525" y="1349375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5" name="Line 1781"/>
            <p:cNvSpPr>
              <a:spLocks noChangeShapeType="1"/>
            </p:cNvSpPr>
            <p:nvPr/>
          </p:nvSpPr>
          <p:spPr bwMode="auto">
            <a:xfrm>
              <a:off x="4545013" y="1349375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6" name="Line 1782"/>
            <p:cNvSpPr>
              <a:spLocks noChangeShapeType="1"/>
            </p:cNvSpPr>
            <p:nvPr/>
          </p:nvSpPr>
          <p:spPr bwMode="auto">
            <a:xfrm>
              <a:off x="4635500" y="1349375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7" name="Line 1783"/>
            <p:cNvSpPr>
              <a:spLocks noChangeShapeType="1"/>
            </p:cNvSpPr>
            <p:nvPr/>
          </p:nvSpPr>
          <p:spPr bwMode="auto">
            <a:xfrm>
              <a:off x="4725988" y="1349375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8" name="Line 1784"/>
            <p:cNvSpPr>
              <a:spLocks noChangeShapeType="1"/>
            </p:cNvSpPr>
            <p:nvPr/>
          </p:nvSpPr>
          <p:spPr bwMode="auto">
            <a:xfrm>
              <a:off x="4725988" y="13716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29" name="Line 1785"/>
            <p:cNvSpPr>
              <a:spLocks noChangeShapeType="1"/>
            </p:cNvSpPr>
            <p:nvPr/>
          </p:nvSpPr>
          <p:spPr bwMode="auto">
            <a:xfrm>
              <a:off x="4772025" y="13716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0" name="Line 1786"/>
            <p:cNvSpPr>
              <a:spLocks noChangeShapeType="1"/>
            </p:cNvSpPr>
            <p:nvPr/>
          </p:nvSpPr>
          <p:spPr bwMode="auto">
            <a:xfrm>
              <a:off x="4816475" y="13716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1" name="Line 1787"/>
            <p:cNvSpPr>
              <a:spLocks noChangeShapeType="1"/>
            </p:cNvSpPr>
            <p:nvPr/>
          </p:nvSpPr>
          <p:spPr bwMode="auto">
            <a:xfrm>
              <a:off x="4860925" y="13716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2" name="Line 1788"/>
            <p:cNvSpPr>
              <a:spLocks noChangeShapeType="1"/>
            </p:cNvSpPr>
            <p:nvPr/>
          </p:nvSpPr>
          <p:spPr bwMode="auto">
            <a:xfrm>
              <a:off x="4906963" y="13716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3" name="Line 1789"/>
            <p:cNvSpPr>
              <a:spLocks noChangeShapeType="1"/>
            </p:cNvSpPr>
            <p:nvPr/>
          </p:nvSpPr>
          <p:spPr bwMode="auto">
            <a:xfrm>
              <a:off x="4953000" y="13716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4" name="Line 1790"/>
            <p:cNvSpPr>
              <a:spLocks noChangeShapeType="1"/>
            </p:cNvSpPr>
            <p:nvPr/>
          </p:nvSpPr>
          <p:spPr bwMode="auto">
            <a:xfrm>
              <a:off x="4997450" y="1371600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5" name="Line 1791"/>
            <p:cNvSpPr>
              <a:spLocks noChangeShapeType="1"/>
            </p:cNvSpPr>
            <p:nvPr/>
          </p:nvSpPr>
          <p:spPr bwMode="auto">
            <a:xfrm>
              <a:off x="5087938" y="13716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6" name="Line 1792"/>
            <p:cNvSpPr>
              <a:spLocks noChangeShapeType="1"/>
            </p:cNvSpPr>
            <p:nvPr/>
          </p:nvSpPr>
          <p:spPr bwMode="auto">
            <a:xfrm>
              <a:off x="5133975" y="13716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7" name="Line 1793"/>
            <p:cNvSpPr>
              <a:spLocks noChangeShapeType="1"/>
            </p:cNvSpPr>
            <p:nvPr/>
          </p:nvSpPr>
          <p:spPr bwMode="auto">
            <a:xfrm>
              <a:off x="5178425" y="13716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8" name="Line 1794"/>
            <p:cNvSpPr>
              <a:spLocks noChangeShapeType="1"/>
            </p:cNvSpPr>
            <p:nvPr/>
          </p:nvSpPr>
          <p:spPr bwMode="auto">
            <a:xfrm>
              <a:off x="5222875" y="137160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39" name="Line 1795"/>
            <p:cNvSpPr>
              <a:spLocks noChangeShapeType="1"/>
            </p:cNvSpPr>
            <p:nvPr/>
          </p:nvSpPr>
          <p:spPr bwMode="auto">
            <a:xfrm>
              <a:off x="5314950" y="13716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0" name="Line 1796"/>
            <p:cNvSpPr>
              <a:spLocks noChangeShapeType="1"/>
            </p:cNvSpPr>
            <p:nvPr/>
          </p:nvSpPr>
          <p:spPr bwMode="auto">
            <a:xfrm>
              <a:off x="5359400" y="1371600"/>
              <a:ext cx="0" cy="301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1" name="Line 1797"/>
            <p:cNvSpPr>
              <a:spLocks noChangeShapeType="1"/>
            </p:cNvSpPr>
            <p:nvPr/>
          </p:nvSpPr>
          <p:spPr bwMode="auto">
            <a:xfrm>
              <a:off x="5359400" y="14017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2" name="Line 1798"/>
            <p:cNvSpPr>
              <a:spLocks noChangeShapeType="1"/>
            </p:cNvSpPr>
            <p:nvPr/>
          </p:nvSpPr>
          <p:spPr bwMode="auto">
            <a:xfrm>
              <a:off x="5403850" y="1401763"/>
              <a:ext cx="0" cy="301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3" name="Line 1799"/>
            <p:cNvSpPr>
              <a:spLocks noChangeShapeType="1"/>
            </p:cNvSpPr>
            <p:nvPr/>
          </p:nvSpPr>
          <p:spPr bwMode="auto">
            <a:xfrm>
              <a:off x="5403850" y="1431925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4" name="Line 1800"/>
            <p:cNvSpPr>
              <a:spLocks noChangeShapeType="1"/>
            </p:cNvSpPr>
            <p:nvPr/>
          </p:nvSpPr>
          <p:spPr bwMode="auto">
            <a:xfrm>
              <a:off x="5449888" y="1431925"/>
              <a:ext cx="1349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5" name="Line 1801"/>
            <p:cNvSpPr>
              <a:spLocks noChangeShapeType="1"/>
            </p:cNvSpPr>
            <p:nvPr/>
          </p:nvSpPr>
          <p:spPr bwMode="auto">
            <a:xfrm>
              <a:off x="5584825" y="1431925"/>
              <a:ext cx="0" cy="333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6" name="Line 1802"/>
            <p:cNvSpPr>
              <a:spLocks noChangeShapeType="1"/>
            </p:cNvSpPr>
            <p:nvPr/>
          </p:nvSpPr>
          <p:spPr bwMode="auto">
            <a:xfrm>
              <a:off x="5584825" y="14652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7" name="Line 1803"/>
            <p:cNvSpPr>
              <a:spLocks noChangeShapeType="1"/>
            </p:cNvSpPr>
            <p:nvPr/>
          </p:nvSpPr>
          <p:spPr bwMode="auto">
            <a:xfrm>
              <a:off x="5630863" y="14652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8" name="Line 1804"/>
            <p:cNvSpPr>
              <a:spLocks noChangeShapeType="1"/>
            </p:cNvSpPr>
            <p:nvPr/>
          </p:nvSpPr>
          <p:spPr bwMode="auto">
            <a:xfrm>
              <a:off x="5675313" y="14652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49" name="Line 1805"/>
            <p:cNvSpPr>
              <a:spLocks noChangeShapeType="1"/>
            </p:cNvSpPr>
            <p:nvPr/>
          </p:nvSpPr>
          <p:spPr bwMode="auto">
            <a:xfrm>
              <a:off x="5721350" y="1465263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0" name="Line 1806"/>
            <p:cNvSpPr>
              <a:spLocks noChangeShapeType="1"/>
            </p:cNvSpPr>
            <p:nvPr/>
          </p:nvSpPr>
          <p:spPr bwMode="auto">
            <a:xfrm>
              <a:off x="5811838" y="14652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1" name="Line 1807"/>
            <p:cNvSpPr>
              <a:spLocks noChangeShapeType="1"/>
            </p:cNvSpPr>
            <p:nvPr/>
          </p:nvSpPr>
          <p:spPr bwMode="auto">
            <a:xfrm>
              <a:off x="5856288" y="14652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2" name="Line 1808"/>
            <p:cNvSpPr>
              <a:spLocks noChangeShapeType="1"/>
            </p:cNvSpPr>
            <p:nvPr/>
          </p:nvSpPr>
          <p:spPr bwMode="auto">
            <a:xfrm>
              <a:off x="5902325" y="14652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3" name="Line 1809"/>
            <p:cNvSpPr>
              <a:spLocks noChangeShapeType="1"/>
            </p:cNvSpPr>
            <p:nvPr/>
          </p:nvSpPr>
          <p:spPr bwMode="auto">
            <a:xfrm>
              <a:off x="5948363" y="14652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4" name="Line 1810"/>
            <p:cNvSpPr>
              <a:spLocks noChangeShapeType="1"/>
            </p:cNvSpPr>
            <p:nvPr/>
          </p:nvSpPr>
          <p:spPr bwMode="auto">
            <a:xfrm>
              <a:off x="5992813" y="14652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5" name="Line 1811"/>
            <p:cNvSpPr>
              <a:spLocks noChangeShapeType="1"/>
            </p:cNvSpPr>
            <p:nvPr/>
          </p:nvSpPr>
          <p:spPr bwMode="auto">
            <a:xfrm>
              <a:off x="6037263" y="1465263"/>
              <a:ext cx="1365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6" name="Line 1812"/>
            <p:cNvSpPr>
              <a:spLocks noChangeShapeType="1"/>
            </p:cNvSpPr>
            <p:nvPr/>
          </p:nvSpPr>
          <p:spPr bwMode="auto">
            <a:xfrm>
              <a:off x="6173788" y="1465263"/>
              <a:ext cx="0" cy="3810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7" name="Line 1813"/>
            <p:cNvSpPr>
              <a:spLocks noChangeShapeType="1"/>
            </p:cNvSpPr>
            <p:nvPr/>
          </p:nvSpPr>
          <p:spPr bwMode="auto">
            <a:xfrm>
              <a:off x="6173788" y="1503363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8" name="Line 1814"/>
            <p:cNvSpPr>
              <a:spLocks noChangeShapeType="1"/>
            </p:cNvSpPr>
            <p:nvPr/>
          </p:nvSpPr>
          <p:spPr bwMode="auto">
            <a:xfrm>
              <a:off x="6218238" y="15033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59" name="Line 1815"/>
            <p:cNvSpPr>
              <a:spLocks noChangeShapeType="1"/>
            </p:cNvSpPr>
            <p:nvPr/>
          </p:nvSpPr>
          <p:spPr bwMode="auto">
            <a:xfrm>
              <a:off x="6264275" y="1503363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0" name="Line 1816"/>
            <p:cNvSpPr>
              <a:spLocks noChangeShapeType="1"/>
            </p:cNvSpPr>
            <p:nvPr/>
          </p:nvSpPr>
          <p:spPr bwMode="auto">
            <a:xfrm>
              <a:off x="6310313" y="1503363"/>
              <a:ext cx="0" cy="4127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1" name="Line 1817"/>
            <p:cNvSpPr>
              <a:spLocks noChangeShapeType="1"/>
            </p:cNvSpPr>
            <p:nvPr/>
          </p:nvSpPr>
          <p:spPr bwMode="auto">
            <a:xfrm>
              <a:off x="6310313" y="15446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2" name="Line 1818"/>
            <p:cNvSpPr>
              <a:spLocks noChangeShapeType="1"/>
            </p:cNvSpPr>
            <p:nvPr/>
          </p:nvSpPr>
          <p:spPr bwMode="auto">
            <a:xfrm>
              <a:off x="6354763" y="15446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3" name="Line 1819"/>
            <p:cNvSpPr>
              <a:spLocks noChangeShapeType="1"/>
            </p:cNvSpPr>
            <p:nvPr/>
          </p:nvSpPr>
          <p:spPr bwMode="auto">
            <a:xfrm>
              <a:off x="6399213" y="15446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4" name="Line 1820"/>
            <p:cNvSpPr>
              <a:spLocks noChangeShapeType="1"/>
            </p:cNvSpPr>
            <p:nvPr/>
          </p:nvSpPr>
          <p:spPr bwMode="auto">
            <a:xfrm>
              <a:off x="6445250" y="15446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5" name="Line 1821"/>
            <p:cNvSpPr>
              <a:spLocks noChangeShapeType="1"/>
            </p:cNvSpPr>
            <p:nvPr/>
          </p:nvSpPr>
          <p:spPr bwMode="auto">
            <a:xfrm>
              <a:off x="6491288" y="1544638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6" name="Line 1822"/>
            <p:cNvSpPr>
              <a:spLocks noChangeShapeType="1"/>
            </p:cNvSpPr>
            <p:nvPr/>
          </p:nvSpPr>
          <p:spPr bwMode="auto">
            <a:xfrm>
              <a:off x="6580188" y="15446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7" name="Line 1824"/>
            <p:cNvSpPr>
              <a:spLocks noChangeShapeType="1"/>
            </p:cNvSpPr>
            <p:nvPr/>
          </p:nvSpPr>
          <p:spPr bwMode="auto">
            <a:xfrm>
              <a:off x="6626225" y="15446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8" name="Line 1825"/>
            <p:cNvSpPr>
              <a:spLocks noChangeShapeType="1"/>
            </p:cNvSpPr>
            <p:nvPr/>
          </p:nvSpPr>
          <p:spPr bwMode="auto">
            <a:xfrm>
              <a:off x="6672263" y="15446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69" name="Line 1826"/>
            <p:cNvSpPr>
              <a:spLocks noChangeShapeType="1"/>
            </p:cNvSpPr>
            <p:nvPr/>
          </p:nvSpPr>
          <p:spPr bwMode="auto">
            <a:xfrm>
              <a:off x="6716713" y="15446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0" name="Line 1827"/>
            <p:cNvSpPr>
              <a:spLocks noChangeShapeType="1"/>
            </p:cNvSpPr>
            <p:nvPr/>
          </p:nvSpPr>
          <p:spPr bwMode="auto">
            <a:xfrm>
              <a:off x="6761163" y="1544638"/>
              <a:ext cx="0" cy="5556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1" name="Line 1828"/>
            <p:cNvSpPr>
              <a:spLocks noChangeShapeType="1"/>
            </p:cNvSpPr>
            <p:nvPr/>
          </p:nvSpPr>
          <p:spPr bwMode="auto">
            <a:xfrm>
              <a:off x="6761163" y="16002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2" name="Line 1829"/>
            <p:cNvSpPr>
              <a:spLocks noChangeShapeType="1"/>
            </p:cNvSpPr>
            <p:nvPr/>
          </p:nvSpPr>
          <p:spPr bwMode="auto">
            <a:xfrm>
              <a:off x="6807200" y="1600200"/>
              <a:ext cx="904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3" name="Line 1830"/>
            <p:cNvSpPr>
              <a:spLocks noChangeShapeType="1"/>
            </p:cNvSpPr>
            <p:nvPr/>
          </p:nvSpPr>
          <p:spPr bwMode="auto">
            <a:xfrm>
              <a:off x="6897688" y="16002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4" name="Line 1831"/>
            <p:cNvSpPr>
              <a:spLocks noChangeShapeType="1"/>
            </p:cNvSpPr>
            <p:nvPr/>
          </p:nvSpPr>
          <p:spPr bwMode="auto">
            <a:xfrm>
              <a:off x="6942138" y="16002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5" name="Line 1832"/>
            <p:cNvSpPr>
              <a:spLocks noChangeShapeType="1"/>
            </p:cNvSpPr>
            <p:nvPr/>
          </p:nvSpPr>
          <p:spPr bwMode="auto">
            <a:xfrm>
              <a:off x="6988175" y="1600200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6" name="Line 1833"/>
            <p:cNvSpPr>
              <a:spLocks noChangeShapeType="1"/>
            </p:cNvSpPr>
            <p:nvPr/>
          </p:nvSpPr>
          <p:spPr bwMode="auto">
            <a:xfrm>
              <a:off x="7032625" y="160020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7" name="Line 1834"/>
            <p:cNvSpPr>
              <a:spLocks noChangeShapeType="1"/>
            </p:cNvSpPr>
            <p:nvPr/>
          </p:nvSpPr>
          <p:spPr bwMode="auto">
            <a:xfrm>
              <a:off x="7124700" y="1600200"/>
              <a:ext cx="889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8" name="Line 1835"/>
            <p:cNvSpPr>
              <a:spLocks noChangeShapeType="1"/>
            </p:cNvSpPr>
            <p:nvPr/>
          </p:nvSpPr>
          <p:spPr bwMode="auto">
            <a:xfrm>
              <a:off x="7213600" y="16002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79" name="Line 1836"/>
            <p:cNvSpPr>
              <a:spLocks noChangeShapeType="1"/>
            </p:cNvSpPr>
            <p:nvPr/>
          </p:nvSpPr>
          <p:spPr bwMode="auto">
            <a:xfrm>
              <a:off x="7259638" y="1600200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0" name="Line 1837"/>
            <p:cNvSpPr>
              <a:spLocks noChangeShapeType="1"/>
            </p:cNvSpPr>
            <p:nvPr/>
          </p:nvSpPr>
          <p:spPr bwMode="auto">
            <a:xfrm>
              <a:off x="7305675" y="1600200"/>
              <a:ext cx="1349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1" name="Line 1838"/>
            <p:cNvSpPr>
              <a:spLocks noChangeShapeType="1"/>
            </p:cNvSpPr>
            <p:nvPr/>
          </p:nvSpPr>
          <p:spPr bwMode="auto">
            <a:xfrm>
              <a:off x="7440613" y="1600200"/>
              <a:ext cx="0" cy="8413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2" name="Line 1839"/>
            <p:cNvSpPr>
              <a:spLocks noChangeShapeType="1"/>
            </p:cNvSpPr>
            <p:nvPr/>
          </p:nvSpPr>
          <p:spPr bwMode="auto">
            <a:xfrm>
              <a:off x="7440613" y="1684338"/>
              <a:ext cx="4603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3" name="Line 1840"/>
            <p:cNvSpPr>
              <a:spLocks noChangeShapeType="1"/>
            </p:cNvSpPr>
            <p:nvPr/>
          </p:nvSpPr>
          <p:spPr bwMode="auto">
            <a:xfrm>
              <a:off x="7486650" y="1684338"/>
              <a:ext cx="444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4" name="Freeform 1841"/>
            <p:cNvSpPr>
              <a:spLocks noEditPoints="1"/>
            </p:cNvSpPr>
            <p:nvPr/>
          </p:nvSpPr>
          <p:spPr bwMode="auto">
            <a:xfrm>
              <a:off x="2090738" y="1196975"/>
              <a:ext cx="5440362" cy="3548063"/>
            </a:xfrm>
            <a:custGeom>
              <a:avLst/>
              <a:gdLst>
                <a:gd name="T0" fmla="*/ 0 w 3427"/>
                <a:gd name="T1" fmla="*/ 2235 h 2235"/>
                <a:gd name="T2" fmla="*/ 0 w 3427"/>
                <a:gd name="T3" fmla="*/ 0 h 2235"/>
                <a:gd name="T4" fmla="*/ 3427 w 3427"/>
                <a:gd name="T5" fmla="*/ 2235 h 2235"/>
                <a:gd name="T6" fmla="*/ 0 w 3427"/>
                <a:gd name="T7" fmla="*/ 2235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7" h="2235">
                  <a:moveTo>
                    <a:pt x="0" y="2235"/>
                  </a:moveTo>
                  <a:lnTo>
                    <a:pt x="0" y="0"/>
                  </a:lnTo>
                  <a:moveTo>
                    <a:pt x="3427" y="2235"/>
                  </a:moveTo>
                  <a:lnTo>
                    <a:pt x="0" y="2235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5" name="Line 1842"/>
            <p:cNvSpPr>
              <a:spLocks noChangeShapeType="1"/>
            </p:cNvSpPr>
            <p:nvPr/>
          </p:nvSpPr>
          <p:spPr bwMode="auto">
            <a:xfrm>
              <a:off x="2090738" y="474503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6" name="Rectangle 1843"/>
            <p:cNvSpPr>
              <a:spLocks noChangeArrowheads="1"/>
            </p:cNvSpPr>
            <p:nvPr/>
          </p:nvSpPr>
          <p:spPr bwMode="auto">
            <a:xfrm>
              <a:off x="2022475" y="4891089"/>
              <a:ext cx="208643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87" name="Line 1844"/>
            <p:cNvSpPr>
              <a:spLocks noChangeShapeType="1"/>
            </p:cNvSpPr>
            <p:nvPr/>
          </p:nvSpPr>
          <p:spPr bwMode="auto">
            <a:xfrm>
              <a:off x="2997200" y="474503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88" name="Rectangle 1845"/>
            <p:cNvSpPr>
              <a:spLocks noChangeArrowheads="1"/>
            </p:cNvSpPr>
            <p:nvPr/>
          </p:nvSpPr>
          <p:spPr bwMode="auto">
            <a:xfrm>
              <a:off x="2870199" y="4891087"/>
              <a:ext cx="417285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89" name="Line 1846"/>
            <p:cNvSpPr>
              <a:spLocks noChangeShapeType="1"/>
            </p:cNvSpPr>
            <p:nvPr/>
          </p:nvSpPr>
          <p:spPr bwMode="auto">
            <a:xfrm>
              <a:off x="3903663" y="474503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0" name="Rectangle 1847"/>
            <p:cNvSpPr>
              <a:spLocks noChangeArrowheads="1"/>
            </p:cNvSpPr>
            <p:nvPr/>
          </p:nvSpPr>
          <p:spPr bwMode="auto">
            <a:xfrm>
              <a:off x="3776663" y="4891087"/>
              <a:ext cx="417285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91" name="Line 1848"/>
            <p:cNvSpPr>
              <a:spLocks noChangeShapeType="1"/>
            </p:cNvSpPr>
            <p:nvPr/>
          </p:nvSpPr>
          <p:spPr bwMode="auto">
            <a:xfrm>
              <a:off x="4810125" y="474503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2" name="Rectangle 1849"/>
            <p:cNvSpPr>
              <a:spLocks noChangeArrowheads="1"/>
            </p:cNvSpPr>
            <p:nvPr/>
          </p:nvSpPr>
          <p:spPr bwMode="auto">
            <a:xfrm>
              <a:off x="4683123" y="4891087"/>
              <a:ext cx="417285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93" name="Line 1850"/>
            <p:cNvSpPr>
              <a:spLocks noChangeShapeType="1"/>
            </p:cNvSpPr>
            <p:nvPr/>
          </p:nvSpPr>
          <p:spPr bwMode="auto">
            <a:xfrm>
              <a:off x="5718175" y="474503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4" name="Rectangle 1851"/>
            <p:cNvSpPr>
              <a:spLocks noChangeArrowheads="1"/>
            </p:cNvSpPr>
            <p:nvPr/>
          </p:nvSpPr>
          <p:spPr bwMode="auto">
            <a:xfrm>
              <a:off x="5589587" y="4891087"/>
              <a:ext cx="417285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95" name="Line 1852"/>
            <p:cNvSpPr>
              <a:spLocks noChangeShapeType="1"/>
            </p:cNvSpPr>
            <p:nvPr/>
          </p:nvSpPr>
          <p:spPr bwMode="auto">
            <a:xfrm>
              <a:off x="6624638" y="474503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6" name="Rectangle 1853"/>
            <p:cNvSpPr>
              <a:spLocks noChangeArrowheads="1"/>
            </p:cNvSpPr>
            <p:nvPr/>
          </p:nvSpPr>
          <p:spPr bwMode="auto">
            <a:xfrm>
              <a:off x="6416674" y="4891087"/>
              <a:ext cx="625927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97" name="Line 1854"/>
            <p:cNvSpPr>
              <a:spLocks noChangeShapeType="1"/>
            </p:cNvSpPr>
            <p:nvPr/>
          </p:nvSpPr>
          <p:spPr bwMode="auto">
            <a:xfrm>
              <a:off x="7531100" y="4745038"/>
              <a:ext cx="0" cy="1174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98" name="Rectangle 1855"/>
            <p:cNvSpPr>
              <a:spLocks noChangeArrowheads="1"/>
            </p:cNvSpPr>
            <p:nvPr/>
          </p:nvSpPr>
          <p:spPr bwMode="auto">
            <a:xfrm>
              <a:off x="7323138" y="4891087"/>
              <a:ext cx="625927" cy="36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sp>
        <p:nvSpPr>
          <p:cNvPr id="397" name="Text Box 21"/>
          <p:cNvSpPr txBox="1">
            <a:spLocks noChangeArrowheads="1"/>
          </p:cNvSpPr>
          <p:nvPr/>
        </p:nvSpPr>
        <p:spPr bwMode="auto">
          <a:xfrm>
            <a:off x="319485" y="5949280"/>
            <a:ext cx="864500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in the TE group was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different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amongst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patients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HR-negative or -positive. </a:t>
            </a:r>
            <a:endParaRPr lang="ja-JP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Oval 1233"/>
          <p:cNvSpPr>
            <a:spLocks noChangeArrowheads="1"/>
          </p:cNvSpPr>
          <p:nvPr/>
        </p:nvSpPr>
        <p:spPr bwMode="auto">
          <a:xfrm>
            <a:off x="5399856" y="3645024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69.9%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67.8%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47900" y="288925"/>
            <a:ext cx="4610100" cy="7016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Survival</a:t>
            </a:r>
          </a:p>
        </p:txBody>
      </p:sp>
      <p:sp>
        <p:nvSpPr>
          <p:cNvPr id="17411" name="Text Box 230"/>
          <p:cNvSpPr txBox="1">
            <a:spLocks noChangeArrowheads="1"/>
          </p:cNvSpPr>
          <p:nvPr/>
        </p:nvSpPr>
        <p:spPr bwMode="auto">
          <a:xfrm>
            <a:off x="76200" y="2548136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7412" name="Text Box 231"/>
          <p:cNvSpPr txBox="1">
            <a:spLocks noChangeArrowheads="1"/>
          </p:cNvSpPr>
          <p:nvPr/>
        </p:nvSpPr>
        <p:spPr bwMode="auto">
          <a:xfrm>
            <a:off x="3429000" y="5068416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/>
              <a:t>months</a:t>
            </a:r>
          </a:p>
        </p:txBody>
      </p:sp>
      <p:sp>
        <p:nvSpPr>
          <p:cNvPr id="17413" name="Text Box 232"/>
          <p:cNvSpPr txBox="1">
            <a:spLocks noChangeArrowheads="1"/>
          </p:cNvSpPr>
          <p:nvPr/>
        </p:nvSpPr>
        <p:spPr bwMode="auto">
          <a:xfrm>
            <a:off x="1752600" y="498802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p=0.6436</a:t>
            </a:r>
            <a:endParaRPr lang="en-US" altLang="ja-JP" dirty="0"/>
          </a:p>
        </p:txBody>
      </p:sp>
      <p:sp>
        <p:nvSpPr>
          <p:cNvPr id="17414" name="Text Box 233"/>
          <p:cNvSpPr txBox="1">
            <a:spLocks noChangeArrowheads="1"/>
          </p:cNvSpPr>
          <p:nvPr/>
        </p:nvSpPr>
        <p:spPr bwMode="auto">
          <a:xfrm>
            <a:off x="914400" y="1219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Node-negative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5" name="Text Box 234"/>
          <p:cNvSpPr txBox="1">
            <a:spLocks noChangeArrowheads="1"/>
          </p:cNvSpPr>
          <p:nvPr/>
        </p:nvSpPr>
        <p:spPr bwMode="auto">
          <a:xfrm>
            <a:off x="5486400" y="1219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Node-positive</a:t>
            </a:r>
            <a:endParaRPr lang="en-US" altLang="ja-JP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6" name="Text Box 440"/>
          <p:cNvSpPr txBox="1">
            <a:spLocks noChangeArrowheads="1"/>
          </p:cNvSpPr>
          <p:nvPr/>
        </p:nvSpPr>
        <p:spPr bwMode="auto">
          <a:xfrm>
            <a:off x="4572000" y="2548136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P</a:t>
            </a:r>
            <a:r>
              <a:rPr lang="en-US" altLang="ja-JP" sz="1400" dirty="0" smtClean="0"/>
              <a:t>robability</a:t>
            </a:r>
            <a:endParaRPr lang="en-US" altLang="ja-JP" sz="1400" dirty="0"/>
          </a:p>
        </p:txBody>
      </p:sp>
      <p:sp>
        <p:nvSpPr>
          <p:cNvPr id="17417" name="Text Box 441"/>
          <p:cNvSpPr txBox="1">
            <a:spLocks noChangeArrowheads="1"/>
          </p:cNvSpPr>
          <p:nvPr/>
        </p:nvSpPr>
        <p:spPr bwMode="auto">
          <a:xfrm>
            <a:off x="7924800" y="5068416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months</a:t>
            </a:r>
          </a:p>
        </p:txBody>
      </p:sp>
      <p:sp>
        <p:nvSpPr>
          <p:cNvPr id="17418" name="Text Box 442"/>
          <p:cNvSpPr txBox="1">
            <a:spLocks noChangeArrowheads="1"/>
          </p:cNvSpPr>
          <p:nvPr/>
        </p:nvSpPr>
        <p:spPr bwMode="auto">
          <a:xfrm>
            <a:off x="6172200" y="498802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p=0.6420</a:t>
            </a:r>
            <a:endParaRPr lang="en-US" altLang="ja-JP" dirty="0"/>
          </a:p>
        </p:txBody>
      </p:sp>
      <p:grpSp>
        <p:nvGrpSpPr>
          <p:cNvPr id="257" name="グループ化 256"/>
          <p:cNvGrpSpPr>
            <a:grpSpLocks noChangeAspect="1"/>
          </p:cNvGrpSpPr>
          <p:nvPr/>
        </p:nvGrpSpPr>
        <p:grpSpPr>
          <a:xfrm>
            <a:off x="169833" y="3052166"/>
            <a:ext cx="4330159" cy="2753098"/>
            <a:chOff x="1135275" y="604378"/>
            <a:chExt cx="4942331" cy="3142315"/>
          </a:xfrm>
        </p:grpSpPr>
        <p:sp>
          <p:nvSpPr>
            <p:cNvPr id="258" name="Line 819"/>
            <p:cNvSpPr>
              <a:spLocks noChangeShapeType="1"/>
            </p:cNvSpPr>
            <p:nvPr/>
          </p:nvSpPr>
          <p:spPr bwMode="auto">
            <a:xfrm flipH="1">
              <a:off x="1631950" y="344328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59" name="Rectangle 820"/>
            <p:cNvSpPr>
              <a:spLocks noChangeArrowheads="1"/>
            </p:cNvSpPr>
            <p:nvPr/>
          </p:nvSpPr>
          <p:spPr bwMode="auto">
            <a:xfrm>
              <a:off x="1380471" y="3357572"/>
              <a:ext cx="455225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60" name="Line 821"/>
            <p:cNvSpPr>
              <a:spLocks noChangeShapeType="1"/>
            </p:cNvSpPr>
            <p:nvPr/>
          </p:nvSpPr>
          <p:spPr bwMode="auto">
            <a:xfrm flipH="1">
              <a:off x="1631950" y="3170238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61" name="Line 822"/>
            <p:cNvSpPr>
              <a:spLocks noChangeShapeType="1"/>
            </p:cNvSpPr>
            <p:nvPr/>
          </p:nvSpPr>
          <p:spPr bwMode="auto">
            <a:xfrm flipH="1">
              <a:off x="1631950" y="289560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62" name="Rectangle 823"/>
            <p:cNvSpPr>
              <a:spLocks noChangeArrowheads="1"/>
            </p:cNvSpPr>
            <p:nvPr/>
          </p:nvSpPr>
          <p:spPr bwMode="auto">
            <a:xfrm>
              <a:off x="1308463" y="2808263"/>
              <a:ext cx="455225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63" name="Line 824"/>
            <p:cNvSpPr>
              <a:spLocks noChangeShapeType="1"/>
            </p:cNvSpPr>
            <p:nvPr/>
          </p:nvSpPr>
          <p:spPr bwMode="auto">
            <a:xfrm flipH="1">
              <a:off x="1631950" y="262255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64" name="Line 825"/>
            <p:cNvSpPr>
              <a:spLocks noChangeShapeType="1"/>
            </p:cNvSpPr>
            <p:nvPr/>
          </p:nvSpPr>
          <p:spPr bwMode="auto">
            <a:xfrm flipH="1">
              <a:off x="1631950" y="234950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65" name="Rectangle 826"/>
            <p:cNvSpPr>
              <a:spLocks noChangeArrowheads="1"/>
            </p:cNvSpPr>
            <p:nvPr/>
          </p:nvSpPr>
          <p:spPr bwMode="auto">
            <a:xfrm>
              <a:off x="1308463" y="2260576"/>
              <a:ext cx="455225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66" name="Line 827"/>
            <p:cNvSpPr>
              <a:spLocks noChangeShapeType="1"/>
            </p:cNvSpPr>
            <p:nvPr/>
          </p:nvSpPr>
          <p:spPr bwMode="auto">
            <a:xfrm flipH="1">
              <a:off x="1631950" y="2076450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67" name="Line 828"/>
            <p:cNvSpPr>
              <a:spLocks noChangeShapeType="1"/>
            </p:cNvSpPr>
            <p:nvPr/>
          </p:nvSpPr>
          <p:spPr bwMode="auto">
            <a:xfrm flipH="1">
              <a:off x="1631950" y="1801813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68" name="Rectangle 829"/>
            <p:cNvSpPr>
              <a:spLocks noChangeArrowheads="1"/>
            </p:cNvSpPr>
            <p:nvPr/>
          </p:nvSpPr>
          <p:spPr bwMode="auto">
            <a:xfrm>
              <a:off x="1308463" y="1714476"/>
              <a:ext cx="455225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69" name="Line 830"/>
            <p:cNvSpPr>
              <a:spLocks noChangeShapeType="1"/>
            </p:cNvSpPr>
            <p:nvPr/>
          </p:nvSpPr>
          <p:spPr bwMode="auto">
            <a:xfrm flipH="1">
              <a:off x="1631950" y="1528763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70" name="Line 831"/>
            <p:cNvSpPr>
              <a:spLocks noChangeShapeType="1"/>
            </p:cNvSpPr>
            <p:nvPr/>
          </p:nvSpPr>
          <p:spPr bwMode="auto">
            <a:xfrm flipH="1">
              <a:off x="1631950" y="1255713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71" name="Rectangle 832"/>
            <p:cNvSpPr>
              <a:spLocks noChangeArrowheads="1"/>
            </p:cNvSpPr>
            <p:nvPr/>
          </p:nvSpPr>
          <p:spPr bwMode="auto">
            <a:xfrm>
              <a:off x="1308463" y="1166788"/>
              <a:ext cx="455225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72" name="Line 833"/>
            <p:cNvSpPr>
              <a:spLocks noChangeShapeType="1"/>
            </p:cNvSpPr>
            <p:nvPr/>
          </p:nvSpPr>
          <p:spPr bwMode="auto">
            <a:xfrm flipH="1">
              <a:off x="1631950" y="982663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73" name="Line 834"/>
            <p:cNvSpPr>
              <a:spLocks noChangeShapeType="1"/>
            </p:cNvSpPr>
            <p:nvPr/>
          </p:nvSpPr>
          <p:spPr bwMode="auto">
            <a:xfrm flipH="1">
              <a:off x="1631950" y="708025"/>
              <a:ext cx="92075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74" name="Rectangle 835"/>
            <p:cNvSpPr>
              <a:spLocks noChangeArrowheads="1"/>
            </p:cNvSpPr>
            <p:nvPr/>
          </p:nvSpPr>
          <p:spPr bwMode="auto">
            <a:xfrm>
              <a:off x="1135275" y="604378"/>
              <a:ext cx="648072" cy="27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275" name="Line 840"/>
            <p:cNvSpPr>
              <a:spLocks noChangeShapeType="1"/>
            </p:cNvSpPr>
            <p:nvPr/>
          </p:nvSpPr>
          <p:spPr bwMode="auto">
            <a:xfrm>
              <a:off x="1730375" y="715963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76" name="Line 841"/>
            <p:cNvSpPr>
              <a:spLocks noChangeShapeType="1"/>
            </p:cNvSpPr>
            <p:nvPr/>
          </p:nvSpPr>
          <p:spPr bwMode="auto">
            <a:xfrm>
              <a:off x="1766888" y="715963"/>
              <a:ext cx="174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77" name="Line 842"/>
            <p:cNvSpPr>
              <a:spLocks noChangeShapeType="1"/>
            </p:cNvSpPr>
            <p:nvPr/>
          </p:nvSpPr>
          <p:spPr bwMode="auto">
            <a:xfrm>
              <a:off x="1941513" y="715963"/>
              <a:ext cx="174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78" name="Line 843"/>
            <p:cNvSpPr>
              <a:spLocks noChangeShapeType="1"/>
            </p:cNvSpPr>
            <p:nvPr/>
          </p:nvSpPr>
          <p:spPr bwMode="auto">
            <a:xfrm>
              <a:off x="2116138" y="715963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79" name="Line 844"/>
            <p:cNvSpPr>
              <a:spLocks noChangeShapeType="1"/>
            </p:cNvSpPr>
            <p:nvPr/>
          </p:nvSpPr>
          <p:spPr bwMode="auto">
            <a:xfrm>
              <a:off x="2185988" y="715963"/>
              <a:ext cx="14288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0" name="Line 845"/>
            <p:cNvSpPr>
              <a:spLocks noChangeShapeType="1"/>
            </p:cNvSpPr>
            <p:nvPr/>
          </p:nvSpPr>
          <p:spPr bwMode="auto">
            <a:xfrm>
              <a:off x="2185988" y="725488"/>
              <a:ext cx="1047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1" name="Line 846"/>
            <p:cNvSpPr>
              <a:spLocks noChangeShapeType="1"/>
            </p:cNvSpPr>
            <p:nvPr/>
          </p:nvSpPr>
          <p:spPr bwMode="auto">
            <a:xfrm>
              <a:off x="2290763" y="7254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2" name="Line 847"/>
            <p:cNvSpPr>
              <a:spLocks noChangeShapeType="1"/>
            </p:cNvSpPr>
            <p:nvPr/>
          </p:nvSpPr>
          <p:spPr bwMode="auto">
            <a:xfrm>
              <a:off x="2325688" y="725488"/>
              <a:ext cx="34925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3" name="Line 848"/>
            <p:cNvSpPr>
              <a:spLocks noChangeShapeType="1"/>
            </p:cNvSpPr>
            <p:nvPr/>
          </p:nvSpPr>
          <p:spPr bwMode="auto">
            <a:xfrm>
              <a:off x="2360613" y="735013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4" name="Line 849"/>
            <p:cNvSpPr>
              <a:spLocks noChangeShapeType="1"/>
            </p:cNvSpPr>
            <p:nvPr/>
          </p:nvSpPr>
          <p:spPr bwMode="auto">
            <a:xfrm>
              <a:off x="2430463" y="735013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5" name="Line 850"/>
            <p:cNvSpPr>
              <a:spLocks noChangeShapeType="1"/>
            </p:cNvSpPr>
            <p:nvPr/>
          </p:nvSpPr>
          <p:spPr bwMode="auto">
            <a:xfrm>
              <a:off x="2465388" y="735013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6" name="Line 851"/>
            <p:cNvSpPr>
              <a:spLocks noChangeShapeType="1"/>
            </p:cNvSpPr>
            <p:nvPr/>
          </p:nvSpPr>
          <p:spPr bwMode="auto">
            <a:xfrm>
              <a:off x="2535238" y="735013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7" name="Line 852"/>
            <p:cNvSpPr>
              <a:spLocks noChangeShapeType="1"/>
            </p:cNvSpPr>
            <p:nvPr/>
          </p:nvSpPr>
          <p:spPr bwMode="auto">
            <a:xfrm>
              <a:off x="2570163" y="735013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8" name="Line 853"/>
            <p:cNvSpPr>
              <a:spLocks noChangeShapeType="1"/>
            </p:cNvSpPr>
            <p:nvPr/>
          </p:nvSpPr>
          <p:spPr bwMode="auto">
            <a:xfrm>
              <a:off x="2605088" y="735013"/>
              <a:ext cx="174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89" name="Line 854"/>
            <p:cNvSpPr>
              <a:spLocks noChangeShapeType="1"/>
            </p:cNvSpPr>
            <p:nvPr/>
          </p:nvSpPr>
          <p:spPr bwMode="auto">
            <a:xfrm>
              <a:off x="2779713" y="735013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0" name="Line 855"/>
            <p:cNvSpPr>
              <a:spLocks noChangeShapeType="1"/>
            </p:cNvSpPr>
            <p:nvPr/>
          </p:nvSpPr>
          <p:spPr bwMode="auto">
            <a:xfrm>
              <a:off x="2814638" y="735013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1" name="Line 856"/>
            <p:cNvSpPr>
              <a:spLocks noChangeShapeType="1"/>
            </p:cNvSpPr>
            <p:nvPr/>
          </p:nvSpPr>
          <p:spPr bwMode="auto">
            <a:xfrm>
              <a:off x="2849563" y="735013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2" name="Line 857"/>
            <p:cNvSpPr>
              <a:spLocks noChangeShapeType="1"/>
            </p:cNvSpPr>
            <p:nvPr/>
          </p:nvSpPr>
          <p:spPr bwMode="auto">
            <a:xfrm>
              <a:off x="2919413" y="735013"/>
              <a:ext cx="15875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3" name="Line 858"/>
            <p:cNvSpPr>
              <a:spLocks noChangeShapeType="1"/>
            </p:cNvSpPr>
            <p:nvPr/>
          </p:nvSpPr>
          <p:spPr bwMode="auto">
            <a:xfrm>
              <a:off x="2919413" y="74453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4" name="Line 859"/>
            <p:cNvSpPr>
              <a:spLocks noChangeShapeType="1"/>
            </p:cNvSpPr>
            <p:nvPr/>
          </p:nvSpPr>
          <p:spPr bwMode="auto">
            <a:xfrm>
              <a:off x="2954338" y="744538"/>
              <a:ext cx="14288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5" name="Line 860"/>
            <p:cNvSpPr>
              <a:spLocks noChangeShapeType="1"/>
            </p:cNvSpPr>
            <p:nvPr/>
          </p:nvSpPr>
          <p:spPr bwMode="auto">
            <a:xfrm>
              <a:off x="2954338" y="754063"/>
              <a:ext cx="1047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6" name="Line 861"/>
            <p:cNvSpPr>
              <a:spLocks noChangeShapeType="1"/>
            </p:cNvSpPr>
            <p:nvPr/>
          </p:nvSpPr>
          <p:spPr bwMode="auto">
            <a:xfrm>
              <a:off x="3059113" y="754063"/>
              <a:ext cx="0" cy="206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7" name="Line 862"/>
            <p:cNvSpPr>
              <a:spLocks noChangeShapeType="1"/>
            </p:cNvSpPr>
            <p:nvPr/>
          </p:nvSpPr>
          <p:spPr bwMode="auto">
            <a:xfrm>
              <a:off x="3059113" y="774700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8" name="Line 863"/>
            <p:cNvSpPr>
              <a:spLocks noChangeShapeType="1"/>
            </p:cNvSpPr>
            <p:nvPr/>
          </p:nvSpPr>
          <p:spPr bwMode="auto">
            <a:xfrm>
              <a:off x="3128963" y="774700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9" name="Line 864"/>
            <p:cNvSpPr>
              <a:spLocks noChangeShapeType="1"/>
            </p:cNvSpPr>
            <p:nvPr/>
          </p:nvSpPr>
          <p:spPr bwMode="auto">
            <a:xfrm>
              <a:off x="3163888" y="774700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0" name="Line 865"/>
            <p:cNvSpPr>
              <a:spLocks noChangeShapeType="1"/>
            </p:cNvSpPr>
            <p:nvPr/>
          </p:nvSpPr>
          <p:spPr bwMode="auto">
            <a:xfrm>
              <a:off x="3198813" y="774700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1" name="Line 866"/>
            <p:cNvSpPr>
              <a:spLocks noChangeShapeType="1"/>
            </p:cNvSpPr>
            <p:nvPr/>
          </p:nvSpPr>
          <p:spPr bwMode="auto">
            <a:xfrm>
              <a:off x="3268663" y="774700"/>
              <a:ext cx="34925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2" name="Line 867"/>
            <p:cNvSpPr>
              <a:spLocks noChangeShapeType="1"/>
            </p:cNvSpPr>
            <p:nvPr/>
          </p:nvSpPr>
          <p:spPr bwMode="auto">
            <a:xfrm>
              <a:off x="3303588" y="784225"/>
              <a:ext cx="14288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3" name="Line 868"/>
            <p:cNvSpPr>
              <a:spLocks noChangeShapeType="1"/>
            </p:cNvSpPr>
            <p:nvPr/>
          </p:nvSpPr>
          <p:spPr bwMode="auto">
            <a:xfrm>
              <a:off x="3303588" y="793750"/>
              <a:ext cx="1047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4" name="Line 869"/>
            <p:cNvSpPr>
              <a:spLocks noChangeShapeType="1"/>
            </p:cNvSpPr>
            <p:nvPr/>
          </p:nvSpPr>
          <p:spPr bwMode="auto">
            <a:xfrm>
              <a:off x="3408363" y="793750"/>
              <a:ext cx="1746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5" name="Line 870"/>
            <p:cNvSpPr>
              <a:spLocks noChangeShapeType="1"/>
            </p:cNvSpPr>
            <p:nvPr/>
          </p:nvSpPr>
          <p:spPr bwMode="auto">
            <a:xfrm>
              <a:off x="3582988" y="793750"/>
              <a:ext cx="15875" cy="952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6" name="Line 871"/>
            <p:cNvSpPr>
              <a:spLocks noChangeShapeType="1"/>
            </p:cNvSpPr>
            <p:nvPr/>
          </p:nvSpPr>
          <p:spPr bwMode="auto">
            <a:xfrm>
              <a:off x="3582988" y="803275"/>
              <a:ext cx="1047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7" name="Line 872"/>
            <p:cNvSpPr>
              <a:spLocks noChangeShapeType="1"/>
            </p:cNvSpPr>
            <p:nvPr/>
          </p:nvSpPr>
          <p:spPr bwMode="auto">
            <a:xfrm>
              <a:off x="3687763" y="803275"/>
              <a:ext cx="1047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8" name="Line 873"/>
            <p:cNvSpPr>
              <a:spLocks noChangeShapeType="1"/>
            </p:cNvSpPr>
            <p:nvPr/>
          </p:nvSpPr>
          <p:spPr bwMode="auto">
            <a:xfrm>
              <a:off x="3792538" y="803275"/>
              <a:ext cx="34925" cy="1111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09" name="Line 874"/>
            <p:cNvSpPr>
              <a:spLocks noChangeShapeType="1"/>
            </p:cNvSpPr>
            <p:nvPr/>
          </p:nvSpPr>
          <p:spPr bwMode="auto">
            <a:xfrm>
              <a:off x="3827463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0" name="Line 875"/>
            <p:cNvSpPr>
              <a:spLocks noChangeShapeType="1"/>
            </p:cNvSpPr>
            <p:nvPr/>
          </p:nvSpPr>
          <p:spPr bwMode="auto">
            <a:xfrm>
              <a:off x="3862388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1" name="Line 876"/>
            <p:cNvSpPr>
              <a:spLocks noChangeShapeType="1"/>
            </p:cNvSpPr>
            <p:nvPr/>
          </p:nvSpPr>
          <p:spPr bwMode="auto">
            <a:xfrm>
              <a:off x="3897313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2" name="Line 877"/>
            <p:cNvSpPr>
              <a:spLocks noChangeShapeType="1"/>
            </p:cNvSpPr>
            <p:nvPr/>
          </p:nvSpPr>
          <p:spPr bwMode="auto">
            <a:xfrm>
              <a:off x="3932238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3" name="Line 878"/>
            <p:cNvSpPr>
              <a:spLocks noChangeShapeType="1"/>
            </p:cNvSpPr>
            <p:nvPr/>
          </p:nvSpPr>
          <p:spPr bwMode="auto">
            <a:xfrm>
              <a:off x="3967163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4" name="Line 879"/>
            <p:cNvSpPr>
              <a:spLocks noChangeShapeType="1"/>
            </p:cNvSpPr>
            <p:nvPr/>
          </p:nvSpPr>
          <p:spPr bwMode="auto">
            <a:xfrm>
              <a:off x="4002088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5" name="Line 880"/>
            <p:cNvSpPr>
              <a:spLocks noChangeShapeType="1"/>
            </p:cNvSpPr>
            <p:nvPr/>
          </p:nvSpPr>
          <p:spPr bwMode="auto">
            <a:xfrm>
              <a:off x="4037013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6" name="Line 881"/>
            <p:cNvSpPr>
              <a:spLocks noChangeShapeType="1"/>
            </p:cNvSpPr>
            <p:nvPr/>
          </p:nvSpPr>
          <p:spPr bwMode="auto">
            <a:xfrm>
              <a:off x="4071938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7" name="Line 882"/>
            <p:cNvSpPr>
              <a:spLocks noChangeShapeType="1"/>
            </p:cNvSpPr>
            <p:nvPr/>
          </p:nvSpPr>
          <p:spPr bwMode="auto">
            <a:xfrm>
              <a:off x="4106863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8" name="Line 883"/>
            <p:cNvSpPr>
              <a:spLocks noChangeShapeType="1"/>
            </p:cNvSpPr>
            <p:nvPr/>
          </p:nvSpPr>
          <p:spPr bwMode="auto">
            <a:xfrm>
              <a:off x="4141788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19" name="Line 884"/>
            <p:cNvSpPr>
              <a:spLocks noChangeShapeType="1"/>
            </p:cNvSpPr>
            <p:nvPr/>
          </p:nvSpPr>
          <p:spPr bwMode="auto">
            <a:xfrm>
              <a:off x="4176713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0" name="Line 885"/>
            <p:cNvSpPr>
              <a:spLocks noChangeShapeType="1"/>
            </p:cNvSpPr>
            <p:nvPr/>
          </p:nvSpPr>
          <p:spPr bwMode="auto">
            <a:xfrm>
              <a:off x="4211638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1" name="Line 886"/>
            <p:cNvSpPr>
              <a:spLocks noChangeShapeType="1"/>
            </p:cNvSpPr>
            <p:nvPr/>
          </p:nvSpPr>
          <p:spPr bwMode="auto">
            <a:xfrm>
              <a:off x="4246563" y="8143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2" name="Line 887"/>
            <p:cNvSpPr>
              <a:spLocks noChangeShapeType="1"/>
            </p:cNvSpPr>
            <p:nvPr/>
          </p:nvSpPr>
          <p:spPr bwMode="auto">
            <a:xfrm>
              <a:off x="4281488" y="814388"/>
              <a:ext cx="15875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3" name="Line 888"/>
            <p:cNvSpPr>
              <a:spLocks noChangeShapeType="1"/>
            </p:cNvSpPr>
            <p:nvPr/>
          </p:nvSpPr>
          <p:spPr bwMode="auto">
            <a:xfrm>
              <a:off x="4281488" y="8270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4" name="Line 889"/>
            <p:cNvSpPr>
              <a:spLocks noChangeShapeType="1"/>
            </p:cNvSpPr>
            <p:nvPr/>
          </p:nvSpPr>
          <p:spPr bwMode="auto">
            <a:xfrm>
              <a:off x="4316413" y="8270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5" name="Line 890"/>
            <p:cNvSpPr>
              <a:spLocks noChangeShapeType="1"/>
            </p:cNvSpPr>
            <p:nvPr/>
          </p:nvSpPr>
          <p:spPr bwMode="auto">
            <a:xfrm>
              <a:off x="4351338" y="8270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6" name="Line 891"/>
            <p:cNvSpPr>
              <a:spLocks noChangeShapeType="1"/>
            </p:cNvSpPr>
            <p:nvPr/>
          </p:nvSpPr>
          <p:spPr bwMode="auto">
            <a:xfrm>
              <a:off x="4386263" y="8270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7" name="Line 892"/>
            <p:cNvSpPr>
              <a:spLocks noChangeShapeType="1"/>
            </p:cNvSpPr>
            <p:nvPr/>
          </p:nvSpPr>
          <p:spPr bwMode="auto">
            <a:xfrm>
              <a:off x="4421188" y="8270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8" name="Line 893"/>
            <p:cNvSpPr>
              <a:spLocks noChangeShapeType="1"/>
            </p:cNvSpPr>
            <p:nvPr/>
          </p:nvSpPr>
          <p:spPr bwMode="auto">
            <a:xfrm>
              <a:off x="4456113" y="8270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9" name="Line 894"/>
            <p:cNvSpPr>
              <a:spLocks noChangeShapeType="1"/>
            </p:cNvSpPr>
            <p:nvPr/>
          </p:nvSpPr>
          <p:spPr bwMode="auto">
            <a:xfrm>
              <a:off x="4491038" y="827088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0" name="Line 895"/>
            <p:cNvSpPr>
              <a:spLocks noChangeShapeType="1"/>
            </p:cNvSpPr>
            <p:nvPr/>
          </p:nvSpPr>
          <p:spPr bwMode="auto">
            <a:xfrm>
              <a:off x="4560888" y="8270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1" name="Line 896"/>
            <p:cNvSpPr>
              <a:spLocks noChangeShapeType="1"/>
            </p:cNvSpPr>
            <p:nvPr/>
          </p:nvSpPr>
          <p:spPr bwMode="auto">
            <a:xfrm>
              <a:off x="4595813" y="827088"/>
              <a:ext cx="15875" cy="1270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2" name="Line 897"/>
            <p:cNvSpPr>
              <a:spLocks noChangeShapeType="1"/>
            </p:cNvSpPr>
            <p:nvPr/>
          </p:nvSpPr>
          <p:spPr bwMode="auto">
            <a:xfrm>
              <a:off x="4595813" y="8397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3" name="Line 898"/>
            <p:cNvSpPr>
              <a:spLocks noChangeShapeType="1"/>
            </p:cNvSpPr>
            <p:nvPr/>
          </p:nvSpPr>
          <p:spPr bwMode="auto">
            <a:xfrm>
              <a:off x="4630738" y="8397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4" name="Line 899"/>
            <p:cNvSpPr>
              <a:spLocks noChangeShapeType="1"/>
            </p:cNvSpPr>
            <p:nvPr/>
          </p:nvSpPr>
          <p:spPr bwMode="auto">
            <a:xfrm>
              <a:off x="4665663" y="8397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5" name="Line 900"/>
            <p:cNvSpPr>
              <a:spLocks noChangeShapeType="1"/>
            </p:cNvSpPr>
            <p:nvPr/>
          </p:nvSpPr>
          <p:spPr bwMode="auto">
            <a:xfrm>
              <a:off x="4700588" y="8397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6" name="Line 901"/>
            <p:cNvSpPr>
              <a:spLocks noChangeShapeType="1"/>
            </p:cNvSpPr>
            <p:nvPr/>
          </p:nvSpPr>
          <p:spPr bwMode="auto">
            <a:xfrm>
              <a:off x="4735513" y="839788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7" name="Line 902"/>
            <p:cNvSpPr>
              <a:spLocks noChangeShapeType="1"/>
            </p:cNvSpPr>
            <p:nvPr/>
          </p:nvSpPr>
          <p:spPr bwMode="auto">
            <a:xfrm>
              <a:off x="4805363" y="839788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8" name="Line 903"/>
            <p:cNvSpPr>
              <a:spLocks noChangeShapeType="1"/>
            </p:cNvSpPr>
            <p:nvPr/>
          </p:nvSpPr>
          <p:spPr bwMode="auto">
            <a:xfrm>
              <a:off x="4875213" y="8397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39" name="Line 904"/>
            <p:cNvSpPr>
              <a:spLocks noChangeShapeType="1"/>
            </p:cNvSpPr>
            <p:nvPr/>
          </p:nvSpPr>
          <p:spPr bwMode="auto">
            <a:xfrm>
              <a:off x="4910138" y="8397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40" name="Line 905"/>
            <p:cNvSpPr>
              <a:spLocks noChangeShapeType="1"/>
            </p:cNvSpPr>
            <p:nvPr/>
          </p:nvSpPr>
          <p:spPr bwMode="auto">
            <a:xfrm>
              <a:off x="4945063" y="839788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84" name="Line 906"/>
            <p:cNvSpPr>
              <a:spLocks noChangeShapeType="1"/>
            </p:cNvSpPr>
            <p:nvPr/>
          </p:nvSpPr>
          <p:spPr bwMode="auto">
            <a:xfrm>
              <a:off x="4979988" y="839788"/>
              <a:ext cx="0" cy="1587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85" name="Line 907"/>
            <p:cNvSpPr>
              <a:spLocks noChangeShapeType="1"/>
            </p:cNvSpPr>
            <p:nvPr/>
          </p:nvSpPr>
          <p:spPr bwMode="auto">
            <a:xfrm>
              <a:off x="4979988" y="855663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86" name="Line 908"/>
            <p:cNvSpPr>
              <a:spLocks noChangeShapeType="1"/>
            </p:cNvSpPr>
            <p:nvPr/>
          </p:nvSpPr>
          <p:spPr bwMode="auto">
            <a:xfrm>
              <a:off x="5049838" y="855663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87" name="Line 909"/>
            <p:cNvSpPr>
              <a:spLocks noChangeShapeType="1"/>
            </p:cNvSpPr>
            <p:nvPr/>
          </p:nvSpPr>
          <p:spPr bwMode="auto">
            <a:xfrm>
              <a:off x="5084763" y="855663"/>
              <a:ext cx="0" cy="1746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88" name="Line 910"/>
            <p:cNvSpPr>
              <a:spLocks noChangeShapeType="1"/>
            </p:cNvSpPr>
            <p:nvPr/>
          </p:nvSpPr>
          <p:spPr bwMode="auto">
            <a:xfrm>
              <a:off x="5084763" y="8731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89" name="Line 911"/>
            <p:cNvSpPr>
              <a:spLocks noChangeShapeType="1"/>
            </p:cNvSpPr>
            <p:nvPr/>
          </p:nvSpPr>
          <p:spPr bwMode="auto">
            <a:xfrm>
              <a:off x="5119688" y="8731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0" name="Line 912"/>
            <p:cNvSpPr>
              <a:spLocks noChangeShapeType="1"/>
            </p:cNvSpPr>
            <p:nvPr/>
          </p:nvSpPr>
          <p:spPr bwMode="auto">
            <a:xfrm>
              <a:off x="5154613" y="873125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1" name="Line 913"/>
            <p:cNvSpPr>
              <a:spLocks noChangeShapeType="1"/>
            </p:cNvSpPr>
            <p:nvPr/>
          </p:nvSpPr>
          <p:spPr bwMode="auto">
            <a:xfrm>
              <a:off x="5191125" y="873125"/>
              <a:ext cx="333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2" name="Line 914"/>
            <p:cNvSpPr>
              <a:spLocks noChangeShapeType="1"/>
            </p:cNvSpPr>
            <p:nvPr/>
          </p:nvSpPr>
          <p:spPr bwMode="auto">
            <a:xfrm>
              <a:off x="5224463" y="873125"/>
              <a:ext cx="0" cy="190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3" name="Line 915"/>
            <p:cNvSpPr>
              <a:spLocks noChangeShapeType="1"/>
            </p:cNvSpPr>
            <p:nvPr/>
          </p:nvSpPr>
          <p:spPr bwMode="auto">
            <a:xfrm>
              <a:off x="5224463" y="8921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4" name="Line 916"/>
            <p:cNvSpPr>
              <a:spLocks noChangeShapeType="1"/>
            </p:cNvSpPr>
            <p:nvPr/>
          </p:nvSpPr>
          <p:spPr bwMode="auto">
            <a:xfrm>
              <a:off x="5259388" y="8921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5" name="Line 917"/>
            <p:cNvSpPr>
              <a:spLocks noChangeShapeType="1"/>
            </p:cNvSpPr>
            <p:nvPr/>
          </p:nvSpPr>
          <p:spPr bwMode="auto">
            <a:xfrm>
              <a:off x="5294313" y="892175"/>
              <a:ext cx="10477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6" name="Line 918"/>
            <p:cNvSpPr>
              <a:spLocks noChangeShapeType="1"/>
            </p:cNvSpPr>
            <p:nvPr/>
          </p:nvSpPr>
          <p:spPr bwMode="auto">
            <a:xfrm>
              <a:off x="5399088" y="8921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7" name="Line 919"/>
            <p:cNvSpPr>
              <a:spLocks noChangeShapeType="1"/>
            </p:cNvSpPr>
            <p:nvPr/>
          </p:nvSpPr>
          <p:spPr bwMode="auto">
            <a:xfrm>
              <a:off x="5434013" y="8921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8" name="Line 920"/>
            <p:cNvSpPr>
              <a:spLocks noChangeShapeType="1"/>
            </p:cNvSpPr>
            <p:nvPr/>
          </p:nvSpPr>
          <p:spPr bwMode="auto">
            <a:xfrm>
              <a:off x="5468938" y="892175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99" name="Line 921"/>
            <p:cNvSpPr>
              <a:spLocks noChangeShapeType="1"/>
            </p:cNvSpPr>
            <p:nvPr/>
          </p:nvSpPr>
          <p:spPr bwMode="auto">
            <a:xfrm>
              <a:off x="5505450" y="8921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0" name="Line 922"/>
            <p:cNvSpPr>
              <a:spLocks noChangeShapeType="1"/>
            </p:cNvSpPr>
            <p:nvPr/>
          </p:nvSpPr>
          <p:spPr bwMode="auto">
            <a:xfrm>
              <a:off x="5540375" y="892175"/>
              <a:ext cx="333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1" name="Line 923"/>
            <p:cNvSpPr>
              <a:spLocks noChangeShapeType="1"/>
            </p:cNvSpPr>
            <p:nvPr/>
          </p:nvSpPr>
          <p:spPr bwMode="auto">
            <a:xfrm>
              <a:off x="5573713" y="892175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2" name="Line 924"/>
            <p:cNvSpPr>
              <a:spLocks noChangeShapeType="1"/>
            </p:cNvSpPr>
            <p:nvPr/>
          </p:nvSpPr>
          <p:spPr bwMode="auto">
            <a:xfrm>
              <a:off x="5643563" y="892175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3" name="Line 925"/>
            <p:cNvSpPr>
              <a:spLocks noChangeShapeType="1"/>
            </p:cNvSpPr>
            <p:nvPr/>
          </p:nvSpPr>
          <p:spPr bwMode="auto">
            <a:xfrm>
              <a:off x="5680075" y="8921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4" name="Line 926"/>
            <p:cNvSpPr>
              <a:spLocks noChangeShapeType="1"/>
            </p:cNvSpPr>
            <p:nvPr/>
          </p:nvSpPr>
          <p:spPr bwMode="auto">
            <a:xfrm>
              <a:off x="5715000" y="892175"/>
              <a:ext cx="333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5" name="Line 927"/>
            <p:cNvSpPr>
              <a:spLocks noChangeShapeType="1"/>
            </p:cNvSpPr>
            <p:nvPr/>
          </p:nvSpPr>
          <p:spPr bwMode="auto">
            <a:xfrm>
              <a:off x="5748338" y="892175"/>
              <a:ext cx="6985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6" name="Line 928"/>
            <p:cNvSpPr>
              <a:spLocks noChangeShapeType="1"/>
            </p:cNvSpPr>
            <p:nvPr/>
          </p:nvSpPr>
          <p:spPr bwMode="auto">
            <a:xfrm>
              <a:off x="5818188" y="892175"/>
              <a:ext cx="36513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7" name="Line 929"/>
            <p:cNvSpPr>
              <a:spLocks noChangeShapeType="1"/>
            </p:cNvSpPr>
            <p:nvPr/>
          </p:nvSpPr>
          <p:spPr bwMode="auto">
            <a:xfrm>
              <a:off x="5854700" y="8921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8" name="Line 930"/>
            <p:cNvSpPr>
              <a:spLocks noChangeShapeType="1"/>
            </p:cNvSpPr>
            <p:nvPr/>
          </p:nvSpPr>
          <p:spPr bwMode="auto">
            <a:xfrm>
              <a:off x="5889625" y="892175"/>
              <a:ext cx="33338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09" name="Line 931"/>
            <p:cNvSpPr>
              <a:spLocks noChangeShapeType="1"/>
            </p:cNvSpPr>
            <p:nvPr/>
          </p:nvSpPr>
          <p:spPr bwMode="auto">
            <a:xfrm>
              <a:off x="1730375" y="715963"/>
              <a:ext cx="3857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0" name="Line 932"/>
            <p:cNvSpPr>
              <a:spLocks noChangeShapeType="1"/>
            </p:cNvSpPr>
            <p:nvPr/>
          </p:nvSpPr>
          <p:spPr bwMode="auto">
            <a:xfrm>
              <a:off x="2116138" y="715963"/>
              <a:ext cx="1381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1" name="Line 933"/>
            <p:cNvSpPr>
              <a:spLocks noChangeShapeType="1"/>
            </p:cNvSpPr>
            <p:nvPr/>
          </p:nvSpPr>
          <p:spPr bwMode="auto">
            <a:xfrm>
              <a:off x="2254250" y="715963"/>
              <a:ext cx="4905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2" name="Line 934"/>
            <p:cNvSpPr>
              <a:spLocks noChangeShapeType="1"/>
            </p:cNvSpPr>
            <p:nvPr/>
          </p:nvSpPr>
          <p:spPr bwMode="auto">
            <a:xfrm>
              <a:off x="2744788" y="715963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3" name="Line 935"/>
            <p:cNvSpPr>
              <a:spLocks noChangeShapeType="1"/>
            </p:cNvSpPr>
            <p:nvPr/>
          </p:nvSpPr>
          <p:spPr bwMode="auto">
            <a:xfrm>
              <a:off x="2779713" y="715963"/>
              <a:ext cx="698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4" name="Line 936"/>
            <p:cNvSpPr>
              <a:spLocks noChangeShapeType="1"/>
            </p:cNvSpPr>
            <p:nvPr/>
          </p:nvSpPr>
          <p:spPr bwMode="auto">
            <a:xfrm>
              <a:off x="2849563" y="715963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5" name="Line 937"/>
            <p:cNvSpPr>
              <a:spLocks noChangeShapeType="1"/>
            </p:cNvSpPr>
            <p:nvPr/>
          </p:nvSpPr>
          <p:spPr bwMode="auto">
            <a:xfrm>
              <a:off x="2989263" y="715963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6" name="Line 938"/>
            <p:cNvSpPr>
              <a:spLocks noChangeShapeType="1"/>
            </p:cNvSpPr>
            <p:nvPr/>
          </p:nvSpPr>
          <p:spPr bwMode="auto">
            <a:xfrm>
              <a:off x="2989263" y="739775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7" name="Line 939"/>
            <p:cNvSpPr>
              <a:spLocks noChangeShapeType="1"/>
            </p:cNvSpPr>
            <p:nvPr/>
          </p:nvSpPr>
          <p:spPr bwMode="auto">
            <a:xfrm>
              <a:off x="3128963" y="739775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8" name="Line 940"/>
            <p:cNvSpPr>
              <a:spLocks noChangeShapeType="1"/>
            </p:cNvSpPr>
            <p:nvPr/>
          </p:nvSpPr>
          <p:spPr bwMode="auto">
            <a:xfrm>
              <a:off x="3128963" y="763588"/>
              <a:ext cx="2794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19" name="Line 941"/>
            <p:cNvSpPr>
              <a:spLocks noChangeShapeType="1"/>
            </p:cNvSpPr>
            <p:nvPr/>
          </p:nvSpPr>
          <p:spPr bwMode="auto">
            <a:xfrm>
              <a:off x="3408363" y="763588"/>
              <a:ext cx="0" cy="2222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0" name="Line 942"/>
            <p:cNvSpPr>
              <a:spLocks noChangeShapeType="1"/>
            </p:cNvSpPr>
            <p:nvPr/>
          </p:nvSpPr>
          <p:spPr bwMode="auto">
            <a:xfrm>
              <a:off x="3408363" y="785813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1" name="Line 943"/>
            <p:cNvSpPr>
              <a:spLocks noChangeShapeType="1"/>
            </p:cNvSpPr>
            <p:nvPr/>
          </p:nvSpPr>
          <p:spPr bwMode="auto">
            <a:xfrm>
              <a:off x="3548063" y="785813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2" name="Line 944"/>
            <p:cNvSpPr>
              <a:spLocks noChangeShapeType="1"/>
            </p:cNvSpPr>
            <p:nvPr/>
          </p:nvSpPr>
          <p:spPr bwMode="auto">
            <a:xfrm>
              <a:off x="3687763" y="785813"/>
              <a:ext cx="698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3" name="Line 945"/>
            <p:cNvSpPr>
              <a:spLocks noChangeShapeType="1"/>
            </p:cNvSpPr>
            <p:nvPr/>
          </p:nvSpPr>
          <p:spPr bwMode="auto">
            <a:xfrm>
              <a:off x="3757613" y="785813"/>
              <a:ext cx="0" cy="2381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4" name="Line 946"/>
            <p:cNvSpPr>
              <a:spLocks noChangeShapeType="1"/>
            </p:cNvSpPr>
            <p:nvPr/>
          </p:nvSpPr>
          <p:spPr bwMode="auto">
            <a:xfrm>
              <a:off x="3757613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5" name="Line 947"/>
            <p:cNvSpPr>
              <a:spLocks noChangeShapeType="1"/>
            </p:cNvSpPr>
            <p:nvPr/>
          </p:nvSpPr>
          <p:spPr bwMode="auto">
            <a:xfrm>
              <a:off x="3792538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6" name="Line 948"/>
            <p:cNvSpPr>
              <a:spLocks noChangeShapeType="1"/>
            </p:cNvSpPr>
            <p:nvPr/>
          </p:nvSpPr>
          <p:spPr bwMode="auto">
            <a:xfrm>
              <a:off x="3827463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7" name="Line 949"/>
            <p:cNvSpPr>
              <a:spLocks noChangeShapeType="1"/>
            </p:cNvSpPr>
            <p:nvPr/>
          </p:nvSpPr>
          <p:spPr bwMode="auto">
            <a:xfrm>
              <a:off x="3862388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8" name="Line 950"/>
            <p:cNvSpPr>
              <a:spLocks noChangeShapeType="1"/>
            </p:cNvSpPr>
            <p:nvPr/>
          </p:nvSpPr>
          <p:spPr bwMode="auto">
            <a:xfrm>
              <a:off x="3897313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9" name="Line 951"/>
            <p:cNvSpPr>
              <a:spLocks noChangeShapeType="1"/>
            </p:cNvSpPr>
            <p:nvPr/>
          </p:nvSpPr>
          <p:spPr bwMode="auto">
            <a:xfrm>
              <a:off x="3932238" y="809625"/>
              <a:ext cx="10477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0" name="Line 952"/>
            <p:cNvSpPr>
              <a:spLocks noChangeShapeType="1"/>
            </p:cNvSpPr>
            <p:nvPr/>
          </p:nvSpPr>
          <p:spPr bwMode="auto">
            <a:xfrm>
              <a:off x="4037013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1" name="Line 953"/>
            <p:cNvSpPr>
              <a:spLocks noChangeShapeType="1"/>
            </p:cNvSpPr>
            <p:nvPr/>
          </p:nvSpPr>
          <p:spPr bwMode="auto">
            <a:xfrm>
              <a:off x="4071938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2" name="Line 954"/>
            <p:cNvSpPr>
              <a:spLocks noChangeShapeType="1"/>
            </p:cNvSpPr>
            <p:nvPr/>
          </p:nvSpPr>
          <p:spPr bwMode="auto">
            <a:xfrm>
              <a:off x="4106863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3" name="Line 955"/>
            <p:cNvSpPr>
              <a:spLocks noChangeShapeType="1"/>
            </p:cNvSpPr>
            <p:nvPr/>
          </p:nvSpPr>
          <p:spPr bwMode="auto">
            <a:xfrm>
              <a:off x="4141788" y="809625"/>
              <a:ext cx="698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4" name="Line 956"/>
            <p:cNvSpPr>
              <a:spLocks noChangeShapeType="1"/>
            </p:cNvSpPr>
            <p:nvPr/>
          </p:nvSpPr>
          <p:spPr bwMode="auto">
            <a:xfrm>
              <a:off x="4211638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5" name="Line 957"/>
            <p:cNvSpPr>
              <a:spLocks noChangeShapeType="1"/>
            </p:cNvSpPr>
            <p:nvPr/>
          </p:nvSpPr>
          <p:spPr bwMode="auto">
            <a:xfrm>
              <a:off x="4246563" y="8096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6" name="Line 958"/>
            <p:cNvSpPr>
              <a:spLocks noChangeShapeType="1"/>
            </p:cNvSpPr>
            <p:nvPr/>
          </p:nvSpPr>
          <p:spPr bwMode="auto">
            <a:xfrm>
              <a:off x="4281488" y="809625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7" name="Line 959"/>
            <p:cNvSpPr>
              <a:spLocks noChangeShapeType="1"/>
            </p:cNvSpPr>
            <p:nvPr/>
          </p:nvSpPr>
          <p:spPr bwMode="auto">
            <a:xfrm>
              <a:off x="4421188" y="809625"/>
              <a:ext cx="0" cy="317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8" name="Line 960"/>
            <p:cNvSpPr>
              <a:spLocks noChangeShapeType="1"/>
            </p:cNvSpPr>
            <p:nvPr/>
          </p:nvSpPr>
          <p:spPr bwMode="auto">
            <a:xfrm>
              <a:off x="4421188" y="8413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9" name="Line 961"/>
            <p:cNvSpPr>
              <a:spLocks noChangeShapeType="1"/>
            </p:cNvSpPr>
            <p:nvPr/>
          </p:nvSpPr>
          <p:spPr bwMode="auto">
            <a:xfrm>
              <a:off x="4456113" y="8413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0" name="Line 962"/>
            <p:cNvSpPr>
              <a:spLocks noChangeShapeType="1"/>
            </p:cNvSpPr>
            <p:nvPr/>
          </p:nvSpPr>
          <p:spPr bwMode="auto">
            <a:xfrm>
              <a:off x="4491038" y="8413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1" name="Line 963"/>
            <p:cNvSpPr>
              <a:spLocks noChangeShapeType="1"/>
            </p:cNvSpPr>
            <p:nvPr/>
          </p:nvSpPr>
          <p:spPr bwMode="auto">
            <a:xfrm>
              <a:off x="4525963" y="841375"/>
              <a:ext cx="698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2" name="Line 964"/>
            <p:cNvSpPr>
              <a:spLocks noChangeShapeType="1"/>
            </p:cNvSpPr>
            <p:nvPr/>
          </p:nvSpPr>
          <p:spPr bwMode="auto">
            <a:xfrm>
              <a:off x="4595813" y="8413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3" name="Line 965"/>
            <p:cNvSpPr>
              <a:spLocks noChangeShapeType="1"/>
            </p:cNvSpPr>
            <p:nvPr/>
          </p:nvSpPr>
          <p:spPr bwMode="auto">
            <a:xfrm>
              <a:off x="4630738" y="8413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4" name="Line 966"/>
            <p:cNvSpPr>
              <a:spLocks noChangeShapeType="1"/>
            </p:cNvSpPr>
            <p:nvPr/>
          </p:nvSpPr>
          <p:spPr bwMode="auto">
            <a:xfrm>
              <a:off x="4665663" y="841375"/>
              <a:ext cx="698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5" name="Line 967"/>
            <p:cNvSpPr>
              <a:spLocks noChangeShapeType="1"/>
            </p:cNvSpPr>
            <p:nvPr/>
          </p:nvSpPr>
          <p:spPr bwMode="auto">
            <a:xfrm>
              <a:off x="4735513" y="84137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6" name="Line 968"/>
            <p:cNvSpPr>
              <a:spLocks noChangeShapeType="1"/>
            </p:cNvSpPr>
            <p:nvPr/>
          </p:nvSpPr>
          <p:spPr bwMode="auto">
            <a:xfrm>
              <a:off x="4770438" y="841375"/>
              <a:ext cx="13970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7" name="Line 969"/>
            <p:cNvSpPr>
              <a:spLocks noChangeShapeType="1"/>
            </p:cNvSpPr>
            <p:nvPr/>
          </p:nvSpPr>
          <p:spPr bwMode="auto">
            <a:xfrm>
              <a:off x="4910138" y="841375"/>
              <a:ext cx="698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8" name="Line 970"/>
            <p:cNvSpPr>
              <a:spLocks noChangeShapeType="1"/>
            </p:cNvSpPr>
            <p:nvPr/>
          </p:nvSpPr>
          <p:spPr bwMode="auto">
            <a:xfrm>
              <a:off x="4979988" y="841375"/>
              <a:ext cx="0" cy="4445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49" name="Line 971"/>
            <p:cNvSpPr>
              <a:spLocks noChangeShapeType="1"/>
            </p:cNvSpPr>
            <p:nvPr/>
          </p:nvSpPr>
          <p:spPr bwMode="auto">
            <a:xfrm>
              <a:off x="4979988" y="885825"/>
              <a:ext cx="365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0" name="Line 972"/>
            <p:cNvSpPr>
              <a:spLocks noChangeShapeType="1"/>
            </p:cNvSpPr>
            <p:nvPr/>
          </p:nvSpPr>
          <p:spPr bwMode="auto">
            <a:xfrm>
              <a:off x="5016500" y="885825"/>
              <a:ext cx="333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1" name="Line 973"/>
            <p:cNvSpPr>
              <a:spLocks noChangeShapeType="1"/>
            </p:cNvSpPr>
            <p:nvPr/>
          </p:nvSpPr>
          <p:spPr bwMode="auto">
            <a:xfrm>
              <a:off x="5049838" y="8858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2" name="Line 974"/>
            <p:cNvSpPr>
              <a:spLocks noChangeShapeType="1"/>
            </p:cNvSpPr>
            <p:nvPr/>
          </p:nvSpPr>
          <p:spPr bwMode="auto">
            <a:xfrm>
              <a:off x="5084763" y="885825"/>
              <a:ext cx="1063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3" name="Line 975"/>
            <p:cNvSpPr>
              <a:spLocks noChangeShapeType="1"/>
            </p:cNvSpPr>
            <p:nvPr/>
          </p:nvSpPr>
          <p:spPr bwMode="auto">
            <a:xfrm>
              <a:off x="5191125" y="885825"/>
              <a:ext cx="333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4" name="Line 976"/>
            <p:cNvSpPr>
              <a:spLocks noChangeShapeType="1"/>
            </p:cNvSpPr>
            <p:nvPr/>
          </p:nvSpPr>
          <p:spPr bwMode="auto">
            <a:xfrm>
              <a:off x="5224463" y="885825"/>
              <a:ext cx="6985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5" name="Line 977"/>
            <p:cNvSpPr>
              <a:spLocks noChangeShapeType="1"/>
            </p:cNvSpPr>
            <p:nvPr/>
          </p:nvSpPr>
          <p:spPr bwMode="auto">
            <a:xfrm>
              <a:off x="5294313" y="885825"/>
              <a:ext cx="714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6" name="Line 978"/>
            <p:cNvSpPr>
              <a:spLocks noChangeShapeType="1"/>
            </p:cNvSpPr>
            <p:nvPr/>
          </p:nvSpPr>
          <p:spPr bwMode="auto">
            <a:xfrm>
              <a:off x="5365750" y="885825"/>
              <a:ext cx="682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7" name="Line 979"/>
            <p:cNvSpPr>
              <a:spLocks noChangeShapeType="1"/>
            </p:cNvSpPr>
            <p:nvPr/>
          </p:nvSpPr>
          <p:spPr bwMode="auto">
            <a:xfrm>
              <a:off x="5434013" y="8858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8" name="Line 980"/>
            <p:cNvSpPr>
              <a:spLocks noChangeShapeType="1"/>
            </p:cNvSpPr>
            <p:nvPr/>
          </p:nvSpPr>
          <p:spPr bwMode="auto">
            <a:xfrm>
              <a:off x="5468938" y="885825"/>
              <a:ext cx="3651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59" name="Line 981"/>
            <p:cNvSpPr>
              <a:spLocks noChangeShapeType="1"/>
            </p:cNvSpPr>
            <p:nvPr/>
          </p:nvSpPr>
          <p:spPr bwMode="auto">
            <a:xfrm>
              <a:off x="5505450" y="885825"/>
              <a:ext cx="10318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0" name="Line 982"/>
            <p:cNvSpPr>
              <a:spLocks noChangeShapeType="1"/>
            </p:cNvSpPr>
            <p:nvPr/>
          </p:nvSpPr>
          <p:spPr bwMode="auto">
            <a:xfrm>
              <a:off x="5608638" y="885825"/>
              <a:ext cx="246063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1" name="Line 983"/>
            <p:cNvSpPr>
              <a:spLocks noChangeShapeType="1"/>
            </p:cNvSpPr>
            <p:nvPr/>
          </p:nvSpPr>
          <p:spPr bwMode="auto">
            <a:xfrm>
              <a:off x="5854700" y="885825"/>
              <a:ext cx="34925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2" name="Line 984"/>
            <p:cNvSpPr>
              <a:spLocks noChangeShapeType="1"/>
            </p:cNvSpPr>
            <p:nvPr/>
          </p:nvSpPr>
          <p:spPr bwMode="auto">
            <a:xfrm>
              <a:off x="5889625" y="885825"/>
              <a:ext cx="3333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3" name="Freeform 985"/>
            <p:cNvSpPr>
              <a:spLocks noEditPoints="1"/>
            </p:cNvSpPr>
            <p:nvPr/>
          </p:nvSpPr>
          <p:spPr bwMode="auto">
            <a:xfrm>
              <a:off x="1724025" y="708025"/>
              <a:ext cx="4191000" cy="2735263"/>
            </a:xfrm>
            <a:custGeom>
              <a:avLst/>
              <a:gdLst>
                <a:gd name="T0" fmla="*/ 0 w 2640"/>
                <a:gd name="T1" fmla="*/ 1723 h 1723"/>
                <a:gd name="T2" fmla="*/ 0 w 2640"/>
                <a:gd name="T3" fmla="*/ 0 h 1723"/>
                <a:gd name="T4" fmla="*/ 2640 w 2640"/>
                <a:gd name="T5" fmla="*/ 1723 h 1723"/>
                <a:gd name="T6" fmla="*/ 0 w 2640"/>
                <a:gd name="T7" fmla="*/ 172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0" h="1723">
                  <a:moveTo>
                    <a:pt x="0" y="1723"/>
                  </a:moveTo>
                  <a:lnTo>
                    <a:pt x="0" y="0"/>
                  </a:lnTo>
                  <a:moveTo>
                    <a:pt x="2640" y="1723"/>
                  </a:moveTo>
                  <a:lnTo>
                    <a:pt x="0" y="1723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4" name="Line 986"/>
            <p:cNvSpPr>
              <a:spLocks noChangeShapeType="1"/>
            </p:cNvSpPr>
            <p:nvPr/>
          </p:nvSpPr>
          <p:spPr bwMode="auto">
            <a:xfrm>
              <a:off x="1724025" y="3443288"/>
              <a:ext cx="0" cy="90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5" name="Rectangle 987"/>
            <p:cNvSpPr>
              <a:spLocks noChangeArrowheads="1"/>
            </p:cNvSpPr>
            <p:nvPr/>
          </p:nvSpPr>
          <p:spPr bwMode="auto">
            <a:xfrm>
              <a:off x="1670050" y="3557588"/>
              <a:ext cx="107111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6" name="Line 988"/>
            <p:cNvSpPr>
              <a:spLocks noChangeShapeType="1"/>
            </p:cNvSpPr>
            <p:nvPr/>
          </p:nvSpPr>
          <p:spPr bwMode="auto">
            <a:xfrm>
              <a:off x="2422525" y="3443288"/>
              <a:ext cx="0" cy="90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7" name="Rectangle 989"/>
            <p:cNvSpPr>
              <a:spLocks noChangeArrowheads="1"/>
            </p:cNvSpPr>
            <p:nvPr/>
          </p:nvSpPr>
          <p:spPr bwMode="auto">
            <a:xfrm>
              <a:off x="2324100" y="3557588"/>
              <a:ext cx="214221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68" name="Line 990"/>
            <p:cNvSpPr>
              <a:spLocks noChangeShapeType="1"/>
            </p:cNvSpPr>
            <p:nvPr/>
          </p:nvSpPr>
          <p:spPr bwMode="auto">
            <a:xfrm>
              <a:off x="3121025" y="3443288"/>
              <a:ext cx="0" cy="90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9" name="Rectangle 991"/>
            <p:cNvSpPr>
              <a:spLocks noChangeArrowheads="1"/>
            </p:cNvSpPr>
            <p:nvPr/>
          </p:nvSpPr>
          <p:spPr bwMode="auto">
            <a:xfrm>
              <a:off x="3022600" y="3557588"/>
              <a:ext cx="214221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70" name="Line 992"/>
            <p:cNvSpPr>
              <a:spLocks noChangeShapeType="1"/>
            </p:cNvSpPr>
            <p:nvPr/>
          </p:nvSpPr>
          <p:spPr bwMode="auto">
            <a:xfrm>
              <a:off x="3819525" y="3443288"/>
              <a:ext cx="0" cy="90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71" name="Rectangle 993"/>
            <p:cNvSpPr>
              <a:spLocks noChangeArrowheads="1"/>
            </p:cNvSpPr>
            <p:nvPr/>
          </p:nvSpPr>
          <p:spPr bwMode="auto">
            <a:xfrm>
              <a:off x="3721100" y="3557588"/>
              <a:ext cx="214221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72" name="Line 994"/>
            <p:cNvSpPr>
              <a:spLocks noChangeShapeType="1"/>
            </p:cNvSpPr>
            <p:nvPr/>
          </p:nvSpPr>
          <p:spPr bwMode="auto">
            <a:xfrm>
              <a:off x="4518025" y="3443288"/>
              <a:ext cx="0" cy="90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73" name="Rectangle 995"/>
            <p:cNvSpPr>
              <a:spLocks noChangeArrowheads="1"/>
            </p:cNvSpPr>
            <p:nvPr/>
          </p:nvSpPr>
          <p:spPr bwMode="auto">
            <a:xfrm>
              <a:off x="4419600" y="3557588"/>
              <a:ext cx="214221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74" name="Line 996"/>
            <p:cNvSpPr>
              <a:spLocks noChangeShapeType="1"/>
            </p:cNvSpPr>
            <p:nvPr/>
          </p:nvSpPr>
          <p:spPr bwMode="auto">
            <a:xfrm>
              <a:off x="5216525" y="3443288"/>
              <a:ext cx="0" cy="90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75" name="Rectangle 997"/>
            <p:cNvSpPr>
              <a:spLocks noChangeArrowheads="1"/>
            </p:cNvSpPr>
            <p:nvPr/>
          </p:nvSpPr>
          <p:spPr bwMode="auto">
            <a:xfrm>
              <a:off x="5057775" y="3557588"/>
              <a:ext cx="321331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76" name="Line 998"/>
            <p:cNvSpPr>
              <a:spLocks noChangeShapeType="1"/>
            </p:cNvSpPr>
            <p:nvPr/>
          </p:nvSpPr>
          <p:spPr bwMode="auto">
            <a:xfrm>
              <a:off x="5915025" y="3443288"/>
              <a:ext cx="0" cy="90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77" name="Rectangle 999"/>
            <p:cNvSpPr>
              <a:spLocks noChangeArrowheads="1"/>
            </p:cNvSpPr>
            <p:nvPr/>
          </p:nvSpPr>
          <p:spPr bwMode="auto">
            <a:xfrm>
              <a:off x="5756275" y="3557588"/>
              <a:ext cx="321331" cy="18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sp>
        <p:nvSpPr>
          <p:cNvPr id="678" name="Oval 1233"/>
          <p:cNvSpPr>
            <a:spLocks noChangeArrowheads="1"/>
          </p:cNvSpPr>
          <p:nvPr/>
        </p:nvSpPr>
        <p:spPr bwMode="auto">
          <a:xfrm>
            <a:off x="935360" y="3638128"/>
            <a:ext cx="3276600" cy="12192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at 10 years</a:t>
            </a:r>
            <a:endParaRPr lang="ja-JP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TE: 93.8%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MT: 93.6%</a:t>
            </a:r>
            <a:endParaRPr lang="en-US" altLang="ja-JP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79" name="Group 7"/>
          <p:cNvGrpSpPr>
            <a:grpSpLocks/>
          </p:cNvGrpSpPr>
          <p:nvPr/>
        </p:nvGrpSpPr>
        <p:grpSpPr bwMode="auto">
          <a:xfrm>
            <a:off x="1524000" y="1935163"/>
            <a:ext cx="2209800" cy="758825"/>
            <a:chOff x="1200" y="1275"/>
            <a:chExt cx="1392" cy="478"/>
          </a:xfrm>
        </p:grpSpPr>
        <p:sp>
          <p:nvSpPr>
            <p:cNvPr id="680" name="Line 8"/>
            <p:cNvSpPr>
              <a:spLocks noChangeShapeType="1"/>
            </p:cNvSpPr>
            <p:nvPr/>
          </p:nvSpPr>
          <p:spPr bwMode="auto">
            <a:xfrm>
              <a:off x="1200" y="1426"/>
              <a:ext cx="381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1" name="Line 9"/>
            <p:cNvSpPr>
              <a:spLocks noChangeShapeType="1"/>
            </p:cNvSpPr>
            <p:nvPr/>
          </p:nvSpPr>
          <p:spPr bwMode="auto">
            <a:xfrm>
              <a:off x="1200" y="1642"/>
              <a:ext cx="38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2" name="Text Box 10"/>
            <p:cNvSpPr txBox="1">
              <a:spLocks noChangeArrowheads="1"/>
            </p:cNvSpPr>
            <p:nvPr/>
          </p:nvSpPr>
          <p:spPr bwMode="auto">
            <a:xfrm>
              <a:off x="1562" y="1275"/>
              <a:ext cx="9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n=124</a:t>
              </a:r>
              <a:endParaRPr lang="en-US" altLang="ja-JP" sz="2000" dirty="0"/>
            </a:p>
          </p:txBody>
        </p:sp>
        <p:sp>
          <p:nvSpPr>
            <p:cNvPr id="683" name="Text Box 11"/>
            <p:cNvSpPr txBox="1">
              <a:spLocks noChangeArrowheads="1"/>
            </p:cNvSpPr>
            <p:nvPr/>
          </p:nvSpPr>
          <p:spPr bwMode="auto">
            <a:xfrm>
              <a:off x="1571" y="1503"/>
              <a:ext cx="10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n=300</a:t>
              </a:r>
              <a:endParaRPr lang="en-US" altLang="ja-JP" sz="2000" dirty="0"/>
            </a:p>
          </p:txBody>
        </p:sp>
      </p:grpSp>
      <p:grpSp>
        <p:nvGrpSpPr>
          <p:cNvPr id="684" name="Group 13"/>
          <p:cNvGrpSpPr>
            <a:grpSpLocks/>
          </p:cNvGrpSpPr>
          <p:nvPr/>
        </p:nvGrpSpPr>
        <p:grpSpPr bwMode="auto">
          <a:xfrm>
            <a:off x="6096000" y="1828800"/>
            <a:ext cx="2362200" cy="792163"/>
            <a:chOff x="2544" y="759"/>
            <a:chExt cx="1488" cy="499"/>
          </a:xfrm>
        </p:grpSpPr>
        <p:sp>
          <p:nvSpPr>
            <p:cNvPr id="685" name="Line 14"/>
            <p:cNvSpPr>
              <a:spLocks noChangeShapeType="1"/>
            </p:cNvSpPr>
            <p:nvPr/>
          </p:nvSpPr>
          <p:spPr bwMode="auto">
            <a:xfrm>
              <a:off x="2544" y="912"/>
              <a:ext cx="336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" name="Line 15"/>
            <p:cNvSpPr>
              <a:spLocks noChangeShapeType="1"/>
            </p:cNvSpPr>
            <p:nvPr/>
          </p:nvSpPr>
          <p:spPr bwMode="auto">
            <a:xfrm>
              <a:off x="2544" y="1152"/>
              <a:ext cx="33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7" name="Text Box 16"/>
            <p:cNvSpPr txBox="1">
              <a:spLocks noChangeArrowheads="1"/>
            </p:cNvSpPr>
            <p:nvPr/>
          </p:nvSpPr>
          <p:spPr bwMode="auto">
            <a:xfrm>
              <a:off x="2850" y="759"/>
              <a:ext cx="1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/>
                <a:t>TE </a:t>
              </a:r>
              <a:r>
                <a:rPr lang="en-US" altLang="ja-JP" sz="2000" dirty="0" smtClean="0"/>
                <a:t>n=73</a:t>
              </a:r>
              <a:endParaRPr lang="en-US" altLang="ja-JP" sz="2000" dirty="0"/>
            </a:p>
          </p:txBody>
        </p:sp>
        <p:sp>
          <p:nvSpPr>
            <p:cNvPr id="688" name="Text Box 17"/>
            <p:cNvSpPr txBox="1">
              <a:spLocks noChangeArrowheads="1"/>
            </p:cNvSpPr>
            <p:nvPr/>
          </p:nvSpPr>
          <p:spPr bwMode="auto">
            <a:xfrm>
              <a:off x="2850" y="1008"/>
              <a:ext cx="10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 smtClean="0"/>
                <a:t>MT n=240</a:t>
              </a:r>
              <a:endParaRPr lang="en-US" altLang="ja-JP" sz="2000" dirty="0"/>
            </a:p>
          </p:txBody>
        </p:sp>
      </p:grpSp>
      <p:grpSp>
        <p:nvGrpSpPr>
          <p:cNvPr id="689" name="グループ化 688"/>
          <p:cNvGrpSpPr>
            <a:grpSpLocks noChangeAspect="1"/>
          </p:cNvGrpSpPr>
          <p:nvPr/>
        </p:nvGrpSpPr>
        <p:grpSpPr>
          <a:xfrm>
            <a:off x="4635336" y="3068960"/>
            <a:ext cx="4329152" cy="2706310"/>
            <a:chOff x="1547664" y="1485364"/>
            <a:chExt cx="6449581" cy="4031868"/>
          </a:xfrm>
        </p:grpSpPr>
        <p:sp>
          <p:nvSpPr>
            <p:cNvPr id="690" name="Line 1006"/>
            <p:cNvSpPr>
              <a:spLocks noChangeShapeType="1"/>
            </p:cNvSpPr>
            <p:nvPr/>
          </p:nvSpPr>
          <p:spPr bwMode="auto">
            <a:xfrm flipH="1">
              <a:off x="2219776" y="5127064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691" name="Rectangle 1007"/>
            <p:cNvSpPr>
              <a:spLocks noChangeArrowheads="1"/>
            </p:cNvSpPr>
            <p:nvPr/>
          </p:nvSpPr>
          <p:spPr bwMode="auto">
            <a:xfrm>
              <a:off x="1880040" y="5022966"/>
              <a:ext cx="137029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92" name="Line 1008"/>
            <p:cNvSpPr>
              <a:spLocks noChangeShapeType="1"/>
            </p:cNvSpPr>
            <p:nvPr/>
          </p:nvSpPr>
          <p:spPr bwMode="auto">
            <a:xfrm flipH="1">
              <a:off x="2219776" y="4771282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693" name="Line 1009"/>
            <p:cNvSpPr>
              <a:spLocks noChangeShapeType="1"/>
            </p:cNvSpPr>
            <p:nvPr/>
          </p:nvSpPr>
          <p:spPr bwMode="auto">
            <a:xfrm flipH="1">
              <a:off x="2219776" y="4415499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694" name="Rectangle 1010"/>
            <p:cNvSpPr>
              <a:spLocks noChangeArrowheads="1"/>
            </p:cNvSpPr>
            <p:nvPr/>
          </p:nvSpPr>
          <p:spPr bwMode="auto">
            <a:xfrm>
              <a:off x="1716735" y="4311401"/>
              <a:ext cx="274058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95" name="Line 1011"/>
            <p:cNvSpPr>
              <a:spLocks noChangeShapeType="1"/>
            </p:cNvSpPr>
            <p:nvPr/>
          </p:nvSpPr>
          <p:spPr bwMode="auto">
            <a:xfrm flipH="1">
              <a:off x="2219776" y="4059717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696" name="Line 1012"/>
            <p:cNvSpPr>
              <a:spLocks noChangeShapeType="1"/>
            </p:cNvSpPr>
            <p:nvPr/>
          </p:nvSpPr>
          <p:spPr bwMode="auto">
            <a:xfrm flipH="1">
              <a:off x="2219776" y="3703935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697" name="Rectangle 1013"/>
            <p:cNvSpPr>
              <a:spLocks noChangeArrowheads="1"/>
            </p:cNvSpPr>
            <p:nvPr/>
          </p:nvSpPr>
          <p:spPr bwMode="auto">
            <a:xfrm>
              <a:off x="1716735" y="3599837"/>
              <a:ext cx="274058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698" name="Line 1014"/>
            <p:cNvSpPr>
              <a:spLocks noChangeShapeType="1"/>
            </p:cNvSpPr>
            <p:nvPr/>
          </p:nvSpPr>
          <p:spPr bwMode="auto">
            <a:xfrm flipH="1">
              <a:off x="2219776" y="3348152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699" name="Line 1015"/>
            <p:cNvSpPr>
              <a:spLocks noChangeShapeType="1"/>
            </p:cNvSpPr>
            <p:nvPr/>
          </p:nvSpPr>
          <p:spPr bwMode="auto">
            <a:xfrm flipH="1">
              <a:off x="2219776" y="2992369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00" name="Rectangle 1016"/>
            <p:cNvSpPr>
              <a:spLocks noChangeArrowheads="1"/>
            </p:cNvSpPr>
            <p:nvPr/>
          </p:nvSpPr>
          <p:spPr bwMode="auto">
            <a:xfrm>
              <a:off x="1716735" y="2888272"/>
              <a:ext cx="274058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01" name="Line 1017"/>
            <p:cNvSpPr>
              <a:spLocks noChangeShapeType="1"/>
            </p:cNvSpPr>
            <p:nvPr/>
          </p:nvSpPr>
          <p:spPr bwMode="auto">
            <a:xfrm flipH="1">
              <a:off x="2219776" y="2636587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02" name="Line 1018"/>
            <p:cNvSpPr>
              <a:spLocks noChangeShapeType="1"/>
            </p:cNvSpPr>
            <p:nvPr/>
          </p:nvSpPr>
          <p:spPr bwMode="auto">
            <a:xfrm flipH="1">
              <a:off x="2219776" y="2280805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03" name="Rectangle 1019"/>
            <p:cNvSpPr>
              <a:spLocks noChangeArrowheads="1"/>
            </p:cNvSpPr>
            <p:nvPr/>
          </p:nvSpPr>
          <p:spPr bwMode="auto">
            <a:xfrm>
              <a:off x="1716735" y="2176707"/>
              <a:ext cx="274058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04" name="Line 1020"/>
            <p:cNvSpPr>
              <a:spLocks noChangeShapeType="1"/>
            </p:cNvSpPr>
            <p:nvPr/>
          </p:nvSpPr>
          <p:spPr bwMode="auto">
            <a:xfrm flipH="1">
              <a:off x="2219776" y="1925022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05" name="Line 1021"/>
            <p:cNvSpPr>
              <a:spLocks noChangeShapeType="1"/>
            </p:cNvSpPr>
            <p:nvPr/>
          </p:nvSpPr>
          <p:spPr bwMode="auto">
            <a:xfrm flipH="1">
              <a:off x="2219776" y="1569240"/>
              <a:ext cx="1185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06" name="Rectangle 1022"/>
            <p:cNvSpPr>
              <a:spLocks noChangeArrowheads="1"/>
            </p:cNvSpPr>
            <p:nvPr/>
          </p:nvSpPr>
          <p:spPr bwMode="auto">
            <a:xfrm>
              <a:off x="1547664" y="1485364"/>
              <a:ext cx="411087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707" name="Line 1027"/>
            <p:cNvSpPr>
              <a:spLocks noChangeShapeType="1"/>
            </p:cNvSpPr>
            <p:nvPr/>
          </p:nvSpPr>
          <p:spPr bwMode="auto">
            <a:xfrm>
              <a:off x="2348252" y="1579122"/>
              <a:ext cx="18118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08" name="Line 1028"/>
            <p:cNvSpPr>
              <a:spLocks noChangeShapeType="1"/>
            </p:cNvSpPr>
            <p:nvPr/>
          </p:nvSpPr>
          <p:spPr bwMode="auto">
            <a:xfrm>
              <a:off x="2529438" y="1579122"/>
              <a:ext cx="13836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09" name="Line 1029"/>
            <p:cNvSpPr>
              <a:spLocks noChangeShapeType="1"/>
            </p:cNvSpPr>
            <p:nvPr/>
          </p:nvSpPr>
          <p:spPr bwMode="auto">
            <a:xfrm>
              <a:off x="2667798" y="1579122"/>
              <a:ext cx="19766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0" name="Line 1030"/>
            <p:cNvSpPr>
              <a:spLocks noChangeShapeType="1"/>
            </p:cNvSpPr>
            <p:nvPr/>
          </p:nvSpPr>
          <p:spPr bwMode="auto">
            <a:xfrm>
              <a:off x="2667798" y="1595594"/>
              <a:ext cx="8894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1" name="Line 1031"/>
            <p:cNvSpPr>
              <a:spLocks noChangeShapeType="1"/>
            </p:cNvSpPr>
            <p:nvPr/>
          </p:nvSpPr>
          <p:spPr bwMode="auto">
            <a:xfrm>
              <a:off x="2756743" y="1595594"/>
              <a:ext cx="19766" cy="131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2" name="Line 1032"/>
            <p:cNvSpPr>
              <a:spLocks noChangeShapeType="1"/>
            </p:cNvSpPr>
            <p:nvPr/>
          </p:nvSpPr>
          <p:spPr bwMode="auto">
            <a:xfrm>
              <a:off x="2756743" y="1608771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3" name="Line 1033"/>
            <p:cNvSpPr>
              <a:spLocks noChangeShapeType="1"/>
            </p:cNvSpPr>
            <p:nvPr/>
          </p:nvSpPr>
          <p:spPr bwMode="auto">
            <a:xfrm>
              <a:off x="2802862" y="1608771"/>
              <a:ext cx="92240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4" name="Line 1034"/>
            <p:cNvSpPr>
              <a:spLocks noChangeShapeType="1"/>
            </p:cNvSpPr>
            <p:nvPr/>
          </p:nvSpPr>
          <p:spPr bwMode="auto">
            <a:xfrm>
              <a:off x="2895103" y="1625242"/>
              <a:ext cx="0" cy="4282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5" name="Line 1035"/>
            <p:cNvSpPr>
              <a:spLocks noChangeShapeType="1"/>
            </p:cNvSpPr>
            <p:nvPr/>
          </p:nvSpPr>
          <p:spPr bwMode="auto">
            <a:xfrm>
              <a:off x="2895103" y="1668069"/>
              <a:ext cx="8894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6" name="Line 1036"/>
            <p:cNvSpPr>
              <a:spLocks noChangeShapeType="1"/>
            </p:cNvSpPr>
            <p:nvPr/>
          </p:nvSpPr>
          <p:spPr bwMode="auto">
            <a:xfrm>
              <a:off x="2984049" y="1668069"/>
              <a:ext cx="0" cy="3294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7" name="Line 1037"/>
            <p:cNvSpPr>
              <a:spLocks noChangeShapeType="1"/>
            </p:cNvSpPr>
            <p:nvPr/>
          </p:nvSpPr>
          <p:spPr bwMode="auto">
            <a:xfrm>
              <a:off x="2984049" y="1701011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8" name="Line 1038"/>
            <p:cNvSpPr>
              <a:spLocks noChangeShapeType="1"/>
            </p:cNvSpPr>
            <p:nvPr/>
          </p:nvSpPr>
          <p:spPr bwMode="auto">
            <a:xfrm>
              <a:off x="3076289" y="1701011"/>
              <a:ext cx="19766" cy="131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19" name="Line 1039"/>
            <p:cNvSpPr>
              <a:spLocks noChangeShapeType="1"/>
            </p:cNvSpPr>
            <p:nvPr/>
          </p:nvSpPr>
          <p:spPr bwMode="auto">
            <a:xfrm>
              <a:off x="3076289" y="1714188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0" name="Line 1040"/>
            <p:cNvSpPr>
              <a:spLocks noChangeShapeType="1"/>
            </p:cNvSpPr>
            <p:nvPr/>
          </p:nvSpPr>
          <p:spPr bwMode="auto">
            <a:xfrm>
              <a:off x="3122409" y="1714188"/>
              <a:ext cx="0" cy="296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1" name="Line 1041"/>
            <p:cNvSpPr>
              <a:spLocks noChangeShapeType="1"/>
            </p:cNvSpPr>
            <p:nvPr/>
          </p:nvSpPr>
          <p:spPr bwMode="auto">
            <a:xfrm>
              <a:off x="3122409" y="1743836"/>
              <a:ext cx="8894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2" name="Line 1042"/>
            <p:cNvSpPr>
              <a:spLocks noChangeShapeType="1"/>
            </p:cNvSpPr>
            <p:nvPr/>
          </p:nvSpPr>
          <p:spPr bwMode="auto">
            <a:xfrm>
              <a:off x="3211354" y="1743836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3" name="Line 1043"/>
            <p:cNvSpPr>
              <a:spLocks noChangeShapeType="1"/>
            </p:cNvSpPr>
            <p:nvPr/>
          </p:nvSpPr>
          <p:spPr bwMode="auto">
            <a:xfrm>
              <a:off x="3303593" y="1743836"/>
              <a:ext cx="19766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4" name="Line 1044"/>
            <p:cNvSpPr>
              <a:spLocks noChangeShapeType="1"/>
            </p:cNvSpPr>
            <p:nvPr/>
          </p:nvSpPr>
          <p:spPr bwMode="auto">
            <a:xfrm>
              <a:off x="3303593" y="1760308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5" name="Line 1045"/>
            <p:cNvSpPr>
              <a:spLocks noChangeShapeType="1"/>
            </p:cNvSpPr>
            <p:nvPr/>
          </p:nvSpPr>
          <p:spPr bwMode="auto">
            <a:xfrm>
              <a:off x="3395833" y="1760308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6" name="Line 1046"/>
            <p:cNvSpPr>
              <a:spLocks noChangeShapeType="1"/>
            </p:cNvSpPr>
            <p:nvPr/>
          </p:nvSpPr>
          <p:spPr bwMode="auto">
            <a:xfrm>
              <a:off x="3438660" y="1760308"/>
              <a:ext cx="19766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7" name="Line 1047"/>
            <p:cNvSpPr>
              <a:spLocks noChangeShapeType="1"/>
            </p:cNvSpPr>
            <p:nvPr/>
          </p:nvSpPr>
          <p:spPr bwMode="auto">
            <a:xfrm>
              <a:off x="3438660" y="1776779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8" name="Line 1048"/>
            <p:cNvSpPr>
              <a:spLocks noChangeShapeType="1"/>
            </p:cNvSpPr>
            <p:nvPr/>
          </p:nvSpPr>
          <p:spPr bwMode="auto">
            <a:xfrm>
              <a:off x="3484780" y="1776779"/>
              <a:ext cx="19766" cy="131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29" name="Line 1049"/>
            <p:cNvSpPr>
              <a:spLocks noChangeShapeType="1"/>
            </p:cNvSpPr>
            <p:nvPr/>
          </p:nvSpPr>
          <p:spPr bwMode="auto">
            <a:xfrm>
              <a:off x="3484780" y="178995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0" name="Line 1050"/>
            <p:cNvSpPr>
              <a:spLocks noChangeShapeType="1"/>
            </p:cNvSpPr>
            <p:nvPr/>
          </p:nvSpPr>
          <p:spPr bwMode="auto">
            <a:xfrm>
              <a:off x="3530900" y="1789956"/>
              <a:ext cx="135066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1" name="Line 1051"/>
            <p:cNvSpPr>
              <a:spLocks noChangeShapeType="1"/>
            </p:cNvSpPr>
            <p:nvPr/>
          </p:nvSpPr>
          <p:spPr bwMode="auto">
            <a:xfrm>
              <a:off x="3665965" y="1806429"/>
              <a:ext cx="0" cy="296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2" name="Line 1052"/>
            <p:cNvSpPr>
              <a:spLocks noChangeShapeType="1"/>
            </p:cNvSpPr>
            <p:nvPr/>
          </p:nvSpPr>
          <p:spPr bwMode="auto">
            <a:xfrm>
              <a:off x="3665965" y="1836075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3" name="Line 1053"/>
            <p:cNvSpPr>
              <a:spLocks noChangeShapeType="1"/>
            </p:cNvSpPr>
            <p:nvPr/>
          </p:nvSpPr>
          <p:spPr bwMode="auto">
            <a:xfrm>
              <a:off x="3712084" y="1836075"/>
              <a:ext cx="0" cy="296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4" name="Line 1054"/>
            <p:cNvSpPr>
              <a:spLocks noChangeShapeType="1"/>
            </p:cNvSpPr>
            <p:nvPr/>
          </p:nvSpPr>
          <p:spPr bwMode="auto">
            <a:xfrm>
              <a:off x="3712084" y="1865725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5" name="Line 1055"/>
            <p:cNvSpPr>
              <a:spLocks noChangeShapeType="1"/>
            </p:cNvSpPr>
            <p:nvPr/>
          </p:nvSpPr>
          <p:spPr bwMode="auto">
            <a:xfrm>
              <a:off x="3804325" y="1865725"/>
              <a:ext cx="46120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6" name="Line 1056"/>
            <p:cNvSpPr>
              <a:spLocks noChangeShapeType="1"/>
            </p:cNvSpPr>
            <p:nvPr/>
          </p:nvSpPr>
          <p:spPr bwMode="auto">
            <a:xfrm>
              <a:off x="3850444" y="1882196"/>
              <a:ext cx="19766" cy="131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7" name="Line 1057"/>
            <p:cNvSpPr>
              <a:spLocks noChangeShapeType="1"/>
            </p:cNvSpPr>
            <p:nvPr/>
          </p:nvSpPr>
          <p:spPr bwMode="auto">
            <a:xfrm>
              <a:off x="3850444" y="1895373"/>
              <a:ext cx="8894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8" name="Line 1058"/>
            <p:cNvSpPr>
              <a:spLocks noChangeShapeType="1"/>
            </p:cNvSpPr>
            <p:nvPr/>
          </p:nvSpPr>
          <p:spPr bwMode="auto">
            <a:xfrm>
              <a:off x="3939391" y="1895373"/>
              <a:ext cx="0" cy="3294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39" name="Line 1059"/>
            <p:cNvSpPr>
              <a:spLocks noChangeShapeType="1"/>
            </p:cNvSpPr>
            <p:nvPr/>
          </p:nvSpPr>
          <p:spPr bwMode="auto">
            <a:xfrm>
              <a:off x="3939391" y="192831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0" name="Line 1060"/>
            <p:cNvSpPr>
              <a:spLocks noChangeShapeType="1"/>
            </p:cNvSpPr>
            <p:nvPr/>
          </p:nvSpPr>
          <p:spPr bwMode="auto">
            <a:xfrm>
              <a:off x="3985510" y="1928316"/>
              <a:ext cx="92240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1" name="Line 1061"/>
            <p:cNvSpPr>
              <a:spLocks noChangeShapeType="1"/>
            </p:cNvSpPr>
            <p:nvPr/>
          </p:nvSpPr>
          <p:spPr bwMode="auto">
            <a:xfrm>
              <a:off x="4077751" y="1944788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2" name="Line 1062"/>
            <p:cNvSpPr>
              <a:spLocks noChangeShapeType="1"/>
            </p:cNvSpPr>
            <p:nvPr/>
          </p:nvSpPr>
          <p:spPr bwMode="auto">
            <a:xfrm>
              <a:off x="4120576" y="1944788"/>
              <a:ext cx="19766" cy="131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3" name="Line 1063"/>
            <p:cNvSpPr>
              <a:spLocks noChangeShapeType="1"/>
            </p:cNvSpPr>
            <p:nvPr/>
          </p:nvSpPr>
          <p:spPr bwMode="auto">
            <a:xfrm>
              <a:off x="4120576" y="1957966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4" name="Line 1064"/>
            <p:cNvSpPr>
              <a:spLocks noChangeShapeType="1"/>
            </p:cNvSpPr>
            <p:nvPr/>
          </p:nvSpPr>
          <p:spPr bwMode="auto">
            <a:xfrm>
              <a:off x="4212815" y="1957966"/>
              <a:ext cx="0" cy="2965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5" name="Line 1065"/>
            <p:cNvSpPr>
              <a:spLocks noChangeShapeType="1"/>
            </p:cNvSpPr>
            <p:nvPr/>
          </p:nvSpPr>
          <p:spPr bwMode="auto">
            <a:xfrm>
              <a:off x="4212815" y="1987612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6" name="Line 1066"/>
            <p:cNvSpPr>
              <a:spLocks noChangeShapeType="1"/>
            </p:cNvSpPr>
            <p:nvPr/>
          </p:nvSpPr>
          <p:spPr bwMode="auto">
            <a:xfrm>
              <a:off x="4258934" y="1987612"/>
              <a:ext cx="46120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7" name="Line 1067"/>
            <p:cNvSpPr>
              <a:spLocks noChangeShapeType="1"/>
            </p:cNvSpPr>
            <p:nvPr/>
          </p:nvSpPr>
          <p:spPr bwMode="auto">
            <a:xfrm>
              <a:off x="4305055" y="2004085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8" name="Line 1068"/>
            <p:cNvSpPr>
              <a:spLocks noChangeShapeType="1"/>
            </p:cNvSpPr>
            <p:nvPr/>
          </p:nvSpPr>
          <p:spPr bwMode="auto">
            <a:xfrm>
              <a:off x="4347881" y="2004085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49" name="Line 1069"/>
            <p:cNvSpPr>
              <a:spLocks noChangeShapeType="1"/>
            </p:cNvSpPr>
            <p:nvPr/>
          </p:nvSpPr>
          <p:spPr bwMode="auto">
            <a:xfrm>
              <a:off x="4394002" y="2004085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0" name="Line 1070"/>
            <p:cNvSpPr>
              <a:spLocks noChangeShapeType="1"/>
            </p:cNvSpPr>
            <p:nvPr/>
          </p:nvSpPr>
          <p:spPr bwMode="auto">
            <a:xfrm>
              <a:off x="4440121" y="2004085"/>
              <a:ext cx="0" cy="3294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1" name="Line 1071"/>
            <p:cNvSpPr>
              <a:spLocks noChangeShapeType="1"/>
            </p:cNvSpPr>
            <p:nvPr/>
          </p:nvSpPr>
          <p:spPr bwMode="auto">
            <a:xfrm>
              <a:off x="4440121" y="2037028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2" name="Line 1072"/>
            <p:cNvSpPr>
              <a:spLocks noChangeShapeType="1"/>
            </p:cNvSpPr>
            <p:nvPr/>
          </p:nvSpPr>
          <p:spPr bwMode="auto">
            <a:xfrm>
              <a:off x="4532362" y="2037028"/>
              <a:ext cx="19766" cy="1647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3" name="Line 1073"/>
            <p:cNvSpPr>
              <a:spLocks noChangeShapeType="1"/>
            </p:cNvSpPr>
            <p:nvPr/>
          </p:nvSpPr>
          <p:spPr bwMode="auto">
            <a:xfrm>
              <a:off x="4532362" y="2053499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4" name="Line 1074"/>
            <p:cNvSpPr>
              <a:spLocks noChangeShapeType="1"/>
            </p:cNvSpPr>
            <p:nvPr/>
          </p:nvSpPr>
          <p:spPr bwMode="auto">
            <a:xfrm>
              <a:off x="4575185" y="2053499"/>
              <a:ext cx="19766" cy="1317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5" name="Line 1075"/>
            <p:cNvSpPr>
              <a:spLocks noChangeShapeType="1"/>
            </p:cNvSpPr>
            <p:nvPr/>
          </p:nvSpPr>
          <p:spPr bwMode="auto">
            <a:xfrm>
              <a:off x="4575185" y="206667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6" name="Line 1076"/>
            <p:cNvSpPr>
              <a:spLocks noChangeShapeType="1"/>
            </p:cNvSpPr>
            <p:nvPr/>
          </p:nvSpPr>
          <p:spPr bwMode="auto">
            <a:xfrm>
              <a:off x="4621306" y="2066676"/>
              <a:ext cx="0" cy="3294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7" name="Line 1077"/>
            <p:cNvSpPr>
              <a:spLocks noChangeShapeType="1"/>
            </p:cNvSpPr>
            <p:nvPr/>
          </p:nvSpPr>
          <p:spPr bwMode="auto">
            <a:xfrm>
              <a:off x="4621306" y="2099618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8" name="Line 1078"/>
            <p:cNvSpPr>
              <a:spLocks noChangeShapeType="1"/>
            </p:cNvSpPr>
            <p:nvPr/>
          </p:nvSpPr>
          <p:spPr bwMode="auto">
            <a:xfrm>
              <a:off x="4667426" y="2099618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59" name="Line 1079"/>
            <p:cNvSpPr>
              <a:spLocks noChangeShapeType="1"/>
            </p:cNvSpPr>
            <p:nvPr/>
          </p:nvSpPr>
          <p:spPr bwMode="auto">
            <a:xfrm>
              <a:off x="4759666" y="2099618"/>
              <a:ext cx="0" cy="3294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0" name="Line 1080"/>
            <p:cNvSpPr>
              <a:spLocks noChangeShapeType="1"/>
            </p:cNvSpPr>
            <p:nvPr/>
          </p:nvSpPr>
          <p:spPr bwMode="auto">
            <a:xfrm>
              <a:off x="4759666" y="2132561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1" name="Line 1081"/>
            <p:cNvSpPr>
              <a:spLocks noChangeShapeType="1"/>
            </p:cNvSpPr>
            <p:nvPr/>
          </p:nvSpPr>
          <p:spPr bwMode="auto">
            <a:xfrm>
              <a:off x="4802492" y="2132561"/>
              <a:ext cx="18448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2" name="Line 1082"/>
            <p:cNvSpPr>
              <a:spLocks noChangeShapeType="1"/>
            </p:cNvSpPr>
            <p:nvPr/>
          </p:nvSpPr>
          <p:spPr bwMode="auto">
            <a:xfrm>
              <a:off x="4986972" y="2132561"/>
              <a:ext cx="0" cy="4941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3" name="Line 1083"/>
            <p:cNvSpPr>
              <a:spLocks noChangeShapeType="1"/>
            </p:cNvSpPr>
            <p:nvPr/>
          </p:nvSpPr>
          <p:spPr bwMode="auto">
            <a:xfrm>
              <a:off x="4986972" y="2181976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4" name="Line 1084"/>
            <p:cNvSpPr>
              <a:spLocks noChangeShapeType="1"/>
            </p:cNvSpPr>
            <p:nvPr/>
          </p:nvSpPr>
          <p:spPr bwMode="auto">
            <a:xfrm>
              <a:off x="5029796" y="2181976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5" name="Line 1085"/>
            <p:cNvSpPr>
              <a:spLocks noChangeShapeType="1"/>
            </p:cNvSpPr>
            <p:nvPr/>
          </p:nvSpPr>
          <p:spPr bwMode="auto">
            <a:xfrm>
              <a:off x="5122037" y="218197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6" name="Line 1086"/>
            <p:cNvSpPr>
              <a:spLocks noChangeShapeType="1"/>
            </p:cNvSpPr>
            <p:nvPr/>
          </p:nvSpPr>
          <p:spPr bwMode="auto">
            <a:xfrm>
              <a:off x="5168156" y="218197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7" name="Line 1087"/>
            <p:cNvSpPr>
              <a:spLocks noChangeShapeType="1"/>
            </p:cNvSpPr>
            <p:nvPr/>
          </p:nvSpPr>
          <p:spPr bwMode="auto">
            <a:xfrm>
              <a:off x="5214276" y="2181976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8" name="Line 1088"/>
            <p:cNvSpPr>
              <a:spLocks noChangeShapeType="1"/>
            </p:cNvSpPr>
            <p:nvPr/>
          </p:nvSpPr>
          <p:spPr bwMode="auto">
            <a:xfrm>
              <a:off x="5257103" y="218197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69" name="Line 1089"/>
            <p:cNvSpPr>
              <a:spLocks noChangeShapeType="1"/>
            </p:cNvSpPr>
            <p:nvPr/>
          </p:nvSpPr>
          <p:spPr bwMode="auto">
            <a:xfrm>
              <a:off x="5303224" y="218197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0" name="Line 1090"/>
            <p:cNvSpPr>
              <a:spLocks noChangeShapeType="1"/>
            </p:cNvSpPr>
            <p:nvPr/>
          </p:nvSpPr>
          <p:spPr bwMode="auto">
            <a:xfrm>
              <a:off x="5349343" y="218197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1" name="Line 1091"/>
            <p:cNvSpPr>
              <a:spLocks noChangeShapeType="1"/>
            </p:cNvSpPr>
            <p:nvPr/>
          </p:nvSpPr>
          <p:spPr bwMode="auto">
            <a:xfrm>
              <a:off x="5395463" y="218197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2" name="Line 1092"/>
            <p:cNvSpPr>
              <a:spLocks noChangeShapeType="1"/>
            </p:cNvSpPr>
            <p:nvPr/>
          </p:nvSpPr>
          <p:spPr bwMode="auto">
            <a:xfrm>
              <a:off x="5441582" y="2181976"/>
              <a:ext cx="19766" cy="19766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3" name="Line 1093"/>
            <p:cNvSpPr>
              <a:spLocks noChangeShapeType="1"/>
            </p:cNvSpPr>
            <p:nvPr/>
          </p:nvSpPr>
          <p:spPr bwMode="auto">
            <a:xfrm>
              <a:off x="5441582" y="2201742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4" name="Line 1094"/>
            <p:cNvSpPr>
              <a:spLocks noChangeShapeType="1"/>
            </p:cNvSpPr>
            <p:nvPr/>
          </p:nvSpPr>
          <p:spPr bwMode="auto">
            <a:xfrm>
              <a:off x="5484407" y="2201742"/>
              <a:ext cx="0" cy="5270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5" name="Line 1095"/>
            <p:cNvSpPr>
              <a:spLocks noChangeShapeType="1"/>
            </p:cNvSpPr>
            <p:nvPr/>
          </p:nvSpPr>
          <p:spPr bwMode="auto">
            <a:xfrm>
              <a:off x="5484407" y="2254451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6" name="Line 1096"/>
            <p:cNvSpPr>
              <a:spLocks noChangeShapeType="1"/>
            </p:cNvSpPr>
            <p:nvPr/>
          </p:nvSpPr>
          <p:spPr bwMode="auto">
            <a:xfrm>
              <a:off x="5576648" y="2254451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7" name="Line 1097"/>
            <p:cNvSpPr>
              <a:spLocks noChangeShapeType="1"/>
            </p:cNvSpPr>
            <p:nvPr/>
          </p:nvSpPr>
          <p:spPr bwMode="auto">
            <a:xfrm>
              <a:off x="5622767" y="2254451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8" name="Line 1098"/>
            <p:cNvSpPr>
              <a:spLocks noChangeShapeType="1"/>
            </p:cNvSpPr>
            <p:nvPr/>
          </p:nvSpPr>
          <p:spPr bwMode="auto">
            <a:xfrm>
              <a:off x="5668887" y="2254451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79" name="Line 1099"/>
            <p:cNvSpPr>
              <a:spLocks noChangeShapeType="1"/>
            </p:cNvSpPr>
            <p:nvPr/>
          </p:nvSpPr>
          <p:spPr bwMode="auto">
            <a:xfrm>
              <a:off x="5711714" y="2254451"/>
              <a:ext cx="0" cy="19766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0" name="Line 1100"/>
            <p:cNvSpPr>
              <a:spLocks noChangeShapeType="1"/>
            </p:cNvSpPr>
            <p:nvPr/>
          </p:nvSpPr>
          <p:spPr bwMode="auto">
            <a:xfrm>
              <a:off x="5711714" y="2274217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1" name="Line 1101"/>
            <p:cNvSpPr>
              <a:spLocks noChangeShapeType="1"/>
            </p:cNvSpPr>
            <p:nvPr/>
          </p:nvSpPr>
          <p:spPr bwMode="auto">
            <a:xfrm>
              <a:off x="5757833" y="2274217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2" name="Line 1102"/>
            <p:cNvSpPr>
              <a:spLocks noChangeShapeType="1"/>
            </p:cNvSpPr>
            <p:nvPr/>
          </p:nvSpPr>
          <p:spPr bwMode="auto">
            <a:xfrm>
              <a:off x="5850074" y="2274217"/>
              <a:ext cx="0" cy="19766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3" name="Line 1103"/>
            <p:cNvSpPr>
              <a:spLocks noChangeShapeType="1"/>
            </p:cNvSpPr>
            <p:nvPr/>
          </p:nvSpPr>
          <p:spPr bwMode="auto">
            <a:xfrm>
              <a:off x="5850074" y="2293982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4" name="Line 1104"/>
            <p:cNvSpPr>
              <a:spLocks noChangeShapeType="1"/>
            </p:cNvSpPr>
            <p:nvPr/>
          </p:nvSpPr>
          <p:spPr bwMode="auto">
            <a:xfrm>
              <a:off x="5896193" y="2293982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5" name="Line 1105"/>
            <p:cNvSpPr>
              <a:spLocks noChangeShapeType="1"/>
            </p:cNvSpPr>
            <p:nvPr/>
          </p:nvSpPr>
          <p:spPr bwMode="auto">
            <a:xfrm>
              <a:off x="5939018" y="2293982"/>
              <a:ext cx="0" cy="19766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6" name="Line 1106"/>
            <p:cNvSpPr>
              <a:spLocks noChangeShapeType="1"/>
            </p:cNvSpPr>
            <p:nvPr/>
          </p:nvSpPr>
          <p:spPr bwMode="auto">
            <a:xfrm>
              <a:off x="5939018" y="2313748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7" name="Line 1107"/>
            <p:cNvSpPr>
              <a:spLocks noChangeShapeType="1"/>
            </p:cNvSpPr>
            <p:nvPr/>
          </p:nvSpPr>
          <p:spPr bwMode="auto">
            <a:xfrm>
              <a:off x="5985138" y="2313748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8" name="Line 1108"/>
            <p:cNvSpPr>
              <a:spLocks noChangeShapeType="1"/>
            </p:cNvSpPr>
            <p:nvPr/>
          </p:nvSpPr>
          <p:spPr bwMode="auto">
            <a:xfrm>
              <a:off x="6031258" y="2313748"/>
              <a:ext cx="0" cy="23061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89" name="Line 1109"/>
            <p:cNvSpPr>
              <a:spLocks noChangeShapeType="1"/>
            </p:cNvSpPr>
            <p:nvPr/>
          </p:nvSpPr>
          <p:spPr bwMode="auto">
            <a:xfrm>
              <a:off x="6031258" y="2336807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0" name="Line 1110"/>
            <p:cNvSpPr>
              <a:spLocks noChangeShapeType="1"/>
            </p:cNvSpPr>
            <p:nvPr/>
          </p:nvSpPr>
          <p:spPr bwMode="auto">
            <a:xfrm>
              <a:off x="6123498" y="2336807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1" name="Line 1111"/>
            <p:cNvSpPr>
              <a:spLocks noChangeShapeType="1"/>
            </p:cNvSpPr>
            <p:nvPr/>
          </p:nvSpPr>
          <p:spPr bwMode="auto">
            <a:xfrm>
              <a:off x="6166325" y="2336807"/>
              <a:ext cx="13836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2" name="Line 1112"/>
            <p:cNvSpPr>
              <a:spLocks noChangeShapeType="1"/>
            </p:cNvSpPr>
            <p:nvPr/>
          </p:nvSpPr>
          <p:spPr bwMode="auto">
            <a:xfrm>
              <a:off x="6304685" y="2336807"/>
              <a:ext cx="0" cy="23061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3" name="Line 1113"/>
            <p:cNvSpPr>
              <a:spLocks noChangeShapeType="1"/>
            </p:cNvSpPr>
            <p:nvPr/>
          </p:nvSpPr>
          <p:spPr bwMode="auto">
            <a:xfrm>
              <a:off x="6304685" y="2359867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4" name="Line 1114"/>
            <p:cNvSpPr>
              <a:spLocks noChangeShapeType="1"/>
            </p:cNvSpPr>
            <p:nvPr/>
          </p:nvSpPr>
          <p:spPr bwMode="auto">
            <a:xfrm>
              <a:off x="6350804" y="2359867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5" name="Line 1115"/>
            <p:cNvSpPr>
              <a:spLocks noChangeShapeType="1"/>
            </p:cNvSpPr>
            <p:nvPr/>
          </p:nvSpPr>
          <p:spPr bwMode="auto">
            <a:xfrm>
              <a:off x="6393629" y="2359867"/>
              <a:ext cx="0" cy="23061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6" name="Line 1116"/>
            <p:cNvSpPr>
              <a:spLocks noChangeShapeType="1"/>
            </p:cNvSpPr>
            <p:nvPr/>
          </p:nvSpPr>
          <p:spPr bwMode="auto">
            <a:xfrm>
              <a:off x="6393629" y="2382927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7" name="Line 1117"/>
            <p:cNvSpPr>
              <a:spLocks noChangeShapeType="1"/>
            </p:cNvSpPr>
            <p:nvPr/>
          </p:nvSpPr>
          <p:spPr bwMode="auto">
            <a:xfrm>
              <a:off x="6439749" y="2382927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8" name="Line 1118"/>
            <p:cNvSpPr>
              <a:spLocks noChangeShapeType="1"/>
            </p:cNvSpPr>
            <p:nvPr/>
          </p:nvSpPr>
          <p:spPr bwMode="auto">
            <a:xfrm>
              <a:off x="6485869" y="2382927"/>
              <a:ext cx="0" cy="49415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799" name="Line 1119"/>
            <p:cNvSpPr>
              <a:spLocks noChangeShapeType="1"/>
            </p:cNvSpPr>
            <p:nvPr/>
          </p:nvSpPr>
          <p:spPr bwMode="auto">
            <a:xfrm>
              <a:off x="6485869" y="2432342"/>
              <a:ext cx="135066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0" name="Line 1120"/>
            <p:cNvSpPr>
              <a:spLocks noChangeShapeType="1"/>
            </p:cNvSpPr>
            <p:nvPr/>
          </p:nvSpPr>
          <p:spPr bwMode="auto">
            <a:xfrm>
              <a:off x="6620936" y="2432342"/>
              <a:ext cx="0" cy="26354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1" name="Line 1121"/>
            <p:cNvSpPr>
              <a:spLocks noChangeShapeType="1"/>
            </p:cNvSpPr>
            <p:nvPr/>
          </p:nvSpPr>
          <p:spPr bwMode="auto">
            <a:xfrm>
              <a:off x="6620936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2" name="Line 1122"/>
            <p:cNvSpPr>
              <a:spLocks noChangeShapeType="1"/>
            </p:cNvSpPr>
            <p:nvPr/>
          </p:nvSpPr>
          <p:spPr bwMode="auto">
            <a:xfrm>
              <a:off x="6667055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3" name="Line 1123"/>
            <p:cNvSpPr>
              <a:spLocks noChangeShapeType="1"/>
            </p:cNvSpPr>
            <p:nvPr/>
          </p:nvSpPr>
          <p:spPr bwMode="auto">
            <a:xfrm>
              <a:off x="6713175" y="2458696"/>
              <a:ext cx="9224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4" name="Line 1124"/>
            <p:cNvSpPr>
              <a:spLocks noChangeShapeType="1"/>
            </p:cNvSpPr>
            <p:nvPr/>
          </p:nvSpPr>
          <p:spPr bwMode="auto">
            <a:xfrm>
              <a:off x="6805415" y="2458696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5" name="Line 1125"/>
            <p:cNvSpPr>
              <a:spLocks noChangeShapeType="1"/>
            </p:cNvSpPr>
            <p:nvPr/>
          </p:nvSpPr>
          <p:spPr bwMode="auto">
            <a:xfrm>
              <a:off x="6848240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6" name="Line 1126"/>
            <p:cNvSpPr>
              <a:spLocks noChangeShapeType="1"/>
            </p:cNvSpPr>
            <p:nvPr/>
          </p:nvSpPr>
          <p:spPr bwMode="auto">
            <a:xfrm>
              <a:off x="6894360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7" name="Line 1127"/>
            <p:cNvSpPr>
              <a:spLocks noChangeShapeType="1"/>
            </p:cNvSpPr>
            <p:nvPr/>
          </p:nvSpPr>
          <p:spPr bwMode="auto">
            <a:xfrm>
              <a:off x="6940479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8" name="Line 1128"/>
            <p:cNvSpPr>
              <a:spLocks noChangeShapeType="1"/>
            </p:cNvSpPr>
            <p:nvPr/>
          </p:nvSpPr>
          <p:spPr bwMode="auto">
            <a:xfrm>
              <a:off x="6986600" y="2458696"/>
              <a:ext cx="8894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09" name="Line 1129"/>
            <p:cNvSpPr>
              <a:spLocks noChangeShapeType="1"/>
            </p:cNvSpPr>
            <p:nvPr/>
          </p:nvSpPr>
          <p:spPr bwMode="auto">
            <a:xfrm>
              <a:off x="7075547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0" name="Line 1130"/>
            <p:cNvSpPr>
              <a:spLocks noChangeShapeType="1"/>
            </p:cNvSpPr>
            <p:nvPr/>
          </p:nvSpPr>
          <p:spPr bwMode="auto">
            <a:xfrm>
              <a:off x="7121666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1" name="Line 1131"/>
            <p:cNvSpPr>
              <a:spLocks noChangeShapeType="1"/>
            </p:cNvSpPr>
            <p:nvPr/>
          </p:nvSpPr>
          <p:spPr bwMode="auto">
            <a:xfrm>
              <a:off x="7167786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2" name="Line 1132"/>
            <p:cNvSpPr>
              <a:spLocks noChangeShapeType="1"/>
            </p:cNvSpPr>
            <p:nvPr/>
          </p:nvSpPr>
          <p:spPr bwMode="auto">
            <a:xfrm>
              <a:off x="7213906" y="245869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3" name="Line 1133"/>
            <p:cNvSpPr>
              <a:spLocks noChangeShapeType="1"/>
            </p:cNvSpPr>
            <p:nvPr/>
          </p:nvSpPr>
          <p:spPr bwMode="auto">
            <a:xfrm>
              <a:off x="7260026" y="2458696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4" name="Line 1134"/>
            <p:cNvSpPr>
              <a:spLocks noChangeShapeType="1"/>
            </p:cNvSpPr>
            <p:nvPr/>
          </p:nvSpPr>
          <p:spPr bwMode="auto">
            <a:xfrm>
              <a:off x="7302851" y="2458696"/>
              <a:ext cx="0" cy="32943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5" name="Line 1135"/>
            <p:cNvSpPr>
              <a:spLocks noChangeShapeType="1"/>
            </p:cNvSpPr>
            <p:nvPr/>
          </p:nvSpPr>
          <p:spPr bwMode="auto">
            <a:xfrm>
              <a:off x="7302851" y="2491639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6" name="Line 1136"/>
            <p:cNvSpPr>
              <a:spLocks noChangeShapeType="1"/>
            </p:cNvSpPr>
            <p:nvPr/>
          </p:nvSpPr>
          <p:spPr bwMode="auto">
            <a:xfrm>
              <a:off x="7348971" y="2491639"/>
              <a:ext cx="0" cy="39531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7" name="Line 1137"/>
            <p:cNvSpPr>
              <a:spLocks noChangeShapeType="1"/>
            </p:cNvSpPr>
            <p:nvPr/>
          </p:nvSpPr>
          <p:spPr bwMode="auto">
            <a:xfrm>
              <a:off x="7348971" y="2531170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8" name="Line 1138"/>
            <p:cNvSpPr>
              <a:spLocks noChangeShapeType="1"/>
            </p:cNvSpPr>
            <p:nvPr/>
          </p:nvSpPr>
          <p:spPr bwMode="auto">
            <a:xfrm>
              <a:off x="7395090" y="2531170"/>
              <a:ext cx="0" cy="362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19" name="Line 1139"/>
            <p:cNvSpPr>
              <a:spLocks noChangeShapeType="1"/>
            </p:cNvSpPr>
            <p:nvPr/>
          </p:nvSpPr>
          <p:spPr bwMode="auto">
            <a:xfrm>
              <a:off x="7395090" y="256740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0" name="Line 1140"/>
            <p:cNvSpPr>
              <a:spLocks noChangeShapeType="1"/>
            </p:cNvSpPr>
            <p:nvPr/>
          </p:nvSpPr>
          <p:spPr bwMode="auto">
            <a:xfrm>
              <a:off x="7441211" y="256740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1" name="Line 1141"/>
            <p:cNvSpPr>
              <a:spLocks noChangeShapeType="1"/>
            </p:cNvSpPr>
            <p:nvPr/>
          </p:nvSpPr>
          <p:spPr bwMode="auto">
            <a:xfrm>
              <a:off x="7487330" y="2567406"/>
              <a:ext cx="0" cy="36238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2" name="Line 1142"/>
            <p:cNvSpPr>
              <a:spLocks noChangeShapeType="1"/>
            </p:cNvSpPr>
            <p:nvPr/>
          </p:nvSpPr>
          <p:spPr bwMode="auto">
            <a:xfrm>
              <a:off x="7487330" y="2603645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3" name="Line 1143"/>
            <p:cNvSpPr>
              <a:spLocks noChangeShapeType="1"/>
            </p:cNvSpPr>
            <p:nvPr/>
          </p:nvSpPr>
          <p:spPr bwMode="auto">
            <a:xfrm>
              <a:off x="7530157" y="2603645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4" name="Line 1144"/>
            <p:cNvSpPr>
              <a:spLocks noChangeShapeType="1"/>
            </p:cNvSpPr>
            <p:nvPr/>
          </p:nvSpPr>
          <p:spPr bwMode="auto">
            <a:xfrm>
              <a:off x="7576277" y="2603645"/>
              <a:ext cx="0" cy="39531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5" name="Line 1145"/>
            <p:cNvSpPr>
              <a:spLocks noChangeShapeType="1"/>
            </p:cNvSpPr>
            <p:nvPr/>
          </p:nvSpPr>
          <p:spPr bwMode="auto">
            <a:xfrm>
              <a:off x="7576277" y="2643176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6" name="Line 1146"/>
            <p:cNvSpPr>
              <a:spLocks noChangeShapeType="1"/>
            </p:cNvSpPr>
            <p:nvPr/>
          </p:nvSpPr>
          <p:spPr bwMode="auto">
            <a:xfrm>
              <a:off x="7622397" y="2643176"/>
              <a:ext cx="0" cy="39531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7" name="Line 1147"/>
            <p:cNvSpPr>
              <a:spLocks noChangeShapeType="1"/>
            </p:cNvSpPr>
            <p:nvPr/>
          </p:nvSpPr>
          <p:spPr bwMode="auto">
            <a:xfrm>
              <a:off x="7622397" y="2682707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8" name="Line 1148"/>
            <p:cNvSpPr>
              <a:spLocks noChangeShapeType="1"/>
            </p:cNvSpPr>
            <p:nvPr/>
          </p:nvSpPr>
          <p:spPr bwMode="auto">
            <a:xfrm>
              <a:off x="7668516" y="2682707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29" name="Line 1149"/>
            <p:cNvSpPr>
              <a:spLocks noChangeShapeType="1"/>
            </p:cNvSpPr>
            <p:nvPr/>
          </p:nvSpPr>
          <p:spPr bwMode="auto">
            <a:xfrm>
              <a:off x="7714637" y="2682707"/>
              <a:ext cx="0" cy="42827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0" name="Line 1150"/>
            <p:cNvSpPr>
              <a:spLocks noChangeShapeType="1"/>
            </p:cNvSpPr>
            <p:nvPr/>
          </p:nvSpPr>
          <p:spPr bwMode="auto">
            <a:xfrm>
              <a:off x="7714637" y="2725532"/>
              <a:ext cx="42827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1" name="Line 1151"/>
            <p:cNvSpPr>
              <a:spLocks noChangeShapeType="1"/>
            </p:cNvSpPr>
            <p:nvPr/>
          </p:nvSpPr>
          <p:spPr bwMode="auto">
            <a:xfrm>
              <a:off x="7757462" y="2725532"/>
              <a:ext cx="46120" cy="0"/>
            </a:xfrm>
            <a:prstGeom prst="line">
              <a:avLst/>
            </a:prstGeom>
            <a:noFill/>
            <a:ln w="38100" cap="flat">
              <a:solidFill>
                <a:srgbClr val="D54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2" name="Line 1152"/>
            <p:cNvSpPr>
              <a:spLocks noChangeShapeType="1"/>
            </p:cNvSpPr>
            <p:nvPr/>
          </p:nvSpPr>
          <p:spPr bwMode="auto">
            <a:xfrm>
              <a:off x="2348252" y="1579122"/>
              <a:ext cx="31954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3" name="Line 1153"/>
            <p:cNvSpPr>
              <a:spLocks noChangeShapeType="1"/>
            </p:cNvSpPr>
            <p:nvPr/>
          </p:nvSpPr>
          <p:spPr bwMode="auto">
            <a:xfrm>
              <a:off x="2667798" y="1579122"/>
              <a:ext cx="0" cy="4941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4" name="Line 1154"/>
            <p:cNvSpPr>
              <a:spLocks noChangeShapeType="1"/>
            </p:cNvSpPr>
            <p:nvPr/>
          </p:nvSpPr>
          <p:spPr bwMode="auto">
            <a:xfrm>
              <a:off x="2667798" y="1628537"/>
              <a:ext cx="362371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5" name="Line 1155"/>
            <p:cNvSpPr>
              <a:spLocks noChangeShapeType="1"/>
            </p:cNvSpPr>
            <p:nvPr/>
          </p:nvSpPr>
          <p:spPr bwMode="auto">
            <a:xfrm>
              <a:off x="3030169" y="1628537"/>
              <a:ext cx="0" cy="4941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6" name="Line 1156"/>
            <p:cNvSpPr>
              <a:spLocks noChangeShapeType="1"/>
            </p:cNvSpPr>
            <p:nvPr/>
          </p:nvSpPr>
          <p:spPr bwMode="auto">
            <a:xfrm>
              <a:off x="3030169" y="1677950"/>
              <a:ext cx="635798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7" name="Line 1157"/>
            <p:cNvSpPr>
              <a:spLocks noChangeShapeType="1"/>
            </p:cNvSpPr>
            <p:nvPr/>
          </p:nvSpPr>
          <p:spPr bwMode="auto">
            <a:xfrm>
              <a:off x="3665965" y="1677950"/>
              <a:ext cx="0" cy="4941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8" name="Line 1158"/>
            <p:cNvSpPr>
              <a:spLocks noChangeShapeType="1"/>
            </p:cNvSpPr>
            <p:nvPr/>
          </p:nvSpPr>
          <p:spPr bwMode="auto">
            <a:xfrm>
              <a:off x="3665965" y="1727365"/>
              <a:ext cx="9224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39" name="Line 1159"/>
            <p:cNvSpPr>
              <a:spLocks noChangeShapeType="1"/>
            </p:cNvSpPr>
            <p:nvPr/>
          </p:nvSpPr>
          <p:spPr bwMode="auto">
            <a:xfrm>
              <a:off x="3758204" y="1727365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0" name="Line 1160"/>
            <p:cNvSpPr>
              <a:spLocks noChangeShapeType="1"/>
            </p:cNvSpPr>
            <p:nvPr/>
          </p:nvSpPr>
          <p:spPr bwMode="auto">
            <a:xfrm>
              <a:off x="3804325" y="1727365"/>
              <a:ext cx="0" cy="4941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1" name="Line 1161"/>
            <p:cNvSpPr>
              <a:spLocks noChangeShapeType="1"/>
            </p:cNvSpPr>
            <p:nvPr/>
          </p:nvSpPr>
          <p:spPr bwMode="auto">
            <a:xfrm>
              <a:off x="3804325" y="1776779"/>
              <a:ext cx="8894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2" name="Line 1162"/>
            <p:cNvSpPr>
              <a:spLocks noChangeShapeType="1"/>
            </p:cNvSpPr>
            <p:nvPr/>
          </p:nvSpPr>
          <p:spPr bwMode="auto">
            <a:xfrm>
              <a:off x="3893271" y="1776779"/>
              <a:ext cx="0" cy="4941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3" name="Line 1163"/>
            <p:cNvSpPr>
              <a:spLocks noChangeShapeType="1"/>
            </p:cNvSpPr>
            <p:nvPr/>
          </p:nvSpPr>
          <p:spPr bwMode="auto">
            <a:xfrm>
              <a:off x="3893271" y="1826194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4" name="Line 1164"/>
            <p:cNvSpPr>
              <a:spLocks noChangeShapeType="1"/>
            </p:cNvSpPr>
            <p:nvPr/>
          </p:nvSpPr>
          <p:spPr bwMode="auto">
            <a:xfrm>
              <a:off x="3939391" y="1826194"/>
              <a:ext cx="273426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5" name="Line 1165"/>
            <p:cNvSpPr>
              <a:spLocks noChangeShapeType="1"/>
            </p:cNvSpPr>
            <p:nvPr/>
          </p:nvSpPr>
          <p:spPr bwMode="auto">
            <a:xfrm>
              <a:off x="4212815" y="1826194"/>
              <a:ext cx="0" cy="4941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6" name="Line 1166"/>
            <p:cNvSpPr>
              <a:spLocks noChangeShapeType="1"/>
            </p:cNvSpPr>
            <p:nvPr/>
          </p:nvSpPr>
          <p:spPr bwMode="auto">
            <a:xfrm>
              <a:off x="4212815" y="1875608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7" name="Line 1167"/>
            <p:cNvSpPr>
              <a:spLocks noChangeShapeType="1"/>
            </p:cNvSpPr>
            <p:nvPr/>
          </p:nvSpPr>
          <p:spPr bwMode="auto">
            <a:xfrm>
              <a:off x="4258934" y="1875608"/>
              <a:ext cx="0" cy="4941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8" name="Line 1168"/>
            <p:cNvSpPr>
              <a:spLocks noChangeShapeType="1"/>
            </p:cNvSpPr>
            <p:nvPr/>
          </p:nvSpPr>
          <p:spPr bwMode="auto">
            <a:xfrm>
              <a:off x="4258934" y="1925022"/>
              <a:ext cx="8894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49" name="Line 1169"/>
            <p:cNvSpPr>
              <a:spLocks noChangeShapeType="1"/>
            </p:cNvSpPr>
            <p:nvPr/>
          </p:nvSpPr>
          <p:spPr bwMode="auto">
            <a:xfrm>
              <a:off x="4347881" y="1925022"/>
              <a:ext cx="0" cy="5270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0" name="Line 1170"/>
            <p:cNvSpPr>
              <a:spLocks noChangeShapeType="1"/>
            </p:cNvSpPr>
            <p:nvPr/>
          </p:nvSpPr>
          <p:spPr bwMode="auto">
            <a:xfrm>
              <a:off x="4347881" y="1977731"/>
              <a:ext cx="9224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1" name="Line 1171"/>
            <p:cNvSpPr>
              <a:spLocks noChangeShapeType="1"/>
            </p:cNvSpPr>
            <p:nvPr/>
          </p:nvSpPr>
          <p:spPr bwMode="auto">
            <a:xfrm>
              <a:off x="4440121" y="1977731"/>
              <a:ext cx="0" cy="5270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2" name="Line 1172"/>
            <p:cNvSpPr>
              <a:spLocks noChangeShapeType="1"/>
            </p:cNvSpPr>
            <p:nvPr/>
          </p:nvSpPr>
          <p:spPr bwMode="auto">
            <a:xfrm>
              <a:off x="4440121" y="2030439"/>
              <a:ext cx="22730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3" name="Line 1173"/>
            <p:cNvSpPr>
              <a:spLocks noChangeShapeType="1"/>
            </p:cNvSpPr>
            <p:nvPr/>
          </p:nvSpPr>
          <p:spPr bwMode="auto">
            <a:xfrm>
              <a:off x="4667426" y="2030439"/>
              <a:ext cx="0" cy="5270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4" name="Line 1174"/>
            <p:cNvSpPr>
              <a:spLocks noChangeShapeType="1"/>
            </p:cNvSpPr>
            <p:nvPr/>
          </p:nvSpPr>
          <p:spPr bwMode="auto">
            <a:xfrm>
              <a:off x="4667426" y="2083147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5" name="Line 1175"/>
            <p:cNvSpPr>
              <a:spLocks noChangeShapeType="1"/>
            </p:cNvSpPr>
            <p:nvPr/>
          </p:nvSpPr>
          <p:spPr bwMode="auto">
            <a:xfrm>
              <a:off x="4713545" y="2083147"/>
              <a:ext cx="0" cy="52708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6" name="Line 1176"/>
            <p:cNvSpPr>
              <a:spLocks noChangeShapeType="1"/>
            </p:cNvSpPr>
            <p:nvPr/>
          </p:nvSpPr>
          <p:spPr bwMode="auto">
            <a:xfrm>
              <a:off x="4713545" y="2135857"/>
              <a:ext cx="8894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7" name="Line 1177"/>
            <p:cNvSpPr>
              <a:spLocks noChangeShapeType="1"/>
            </p:cNvSpPr>
            <p:nvPr/>
          </p:nvSpPr>
          <p:spPr bwMode="auto">
            <a:xfrm>
              <a:off x="4802492" y="2135857"/>
              <a:ext cx="22730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8" name="Line 1178"/>
            <p:cNvSpPr>
              <a:spLocks noChangeShapeType="1"/>
            </p:cNvSpPr>
            <p:nvPr/>
          </p:nvSpPr>
          <p:spPr bwMode="auto">
            <a:xfrm>
              <a:off x="5029796" y="2135857"/>
              <a:ext cx="22730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59" name="Line 1179"/>
            <p:cNvSpPr>
              <a:spLocks noChangeShapeType="1"/>
            </p:cNvSpPr>
            <p:nvPr/>
          </p:nvSpPr>
          <p:spPr bwMode="auto">
            <a:xfrm>
              <a:off x="5257103" y="2135857"/>
              <a:ext cx="31954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0" name="Line 1180"/>
            <p:cNvSpPr>
              <a:spLocks noChangeShapeType="1"/>
            </p:cNvSpPr>
            <p:nvPr/>
          </p:nvSpPr>
          <p:spPr bwMode="auto">
            <a:xfrm>
              <a:off x="5576648" y="2135857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1" name="Line 1181"/>
            <p:cNvSpPr>
              <a:spLocks noChangeShapeType="1"/>
            </p:cNvSpPr>
            <p:nvPr/>
          </p:nvSpPr>
          <p:spPr bwMode="auto">
            <a:xfrm>
              <a:off x="5622767" y="2135857"/>
              <a:ext cx="0" cy="56004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2" name="Line 1182"/>
            <p:cNvSpPr>
              <a:spLocks noChangeShapeType="1"/>
            </p:cNvSpPr>
            <p:nvPr/>
          </p:nvSpPr>
          <p:spPr bwMode="auto">
            <a:xfrm>
              <a:off x="5622767" y="2191859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3" name="Line 1183"/>
            <p:cNvSpPr>
              <a:spLocks noChangeShapeType="1"/>
            </p:cNvSpPr>
            <p:nvPr/>
          </p:nvSpPr>
          <p:spPr bwMode="auto">
            <a:xfrm>
              <a:off x="5668887" y="2191859"/>
              <a:ext cx="0" cy="59297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4" name="Line 1184"/>
            <p:cNvSpPr>
              <a:spLocks noChangeShapeType="1"/>
            </p:cNvSpPr>
            <p:nvPr/>
          </p:nvSpPr>
          <p:spPr bwMode="auto">
            <a:xfrm>
              <a:off x="5668887" y="2251155"/>
              <a:ext cx="4282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5" name="Line 1185"/>
            <p:cNvSpPr>
              <a:spLocks noChangeShapeType="1"/>
            </p:cNvSpPr>
            <p:nvPr/>
          </p:nvSpPr>
          <p:spPr bwMode="auto">
            <a:xfrm>
              <a:off x="5711714" y="2251155"/>
              <a:ext cx="454611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6" name="Line 1186"/>
            <p:cNvSpPr>
              <a:spLocks noChangeShapeType="1"/>
            </p:cNvSpPr>
            <p:nvPr/>
          </p:nvSpPr>
          <p:spPr bwMode="auto">
            <a:xfrm>
              <a:off x="6166325" y="2251155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7" name="Line 1187"/>
            <p:cNvSpPr>
              <a:spLocks noChangeShapeType="1"/>
            </p:cNvSpPr>
            <p:nvPr/>
          </p:nvSpPr>
          <p:spPr bwMode="auto">
            <a:xfrm>
              <a:off x="6212444" y="2251155"/>
              <a:ext cx="1811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8" name="Line 1188"/>
            <p:cNvSpPr>
              <a:spLocks noChangeShapeType="1"/>
            </p:cNvSpPr>
            <p:nvPr/>
          </p:nvSpPr>
          <p:spPr bwMode="auto">
            <a:xfrm>
              <a:off x="6393629" y="2251155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69" name="Line 1189"/>
            <p:cNvSpPr>
              <a:spLocks noChangeShapeType="1"/>
            </p:cNvSpPr>
            <p:nvPr/>
          </p:nvSpPr>
          <p:spPr bwMode="auto">
            <a:xfrm>
              <a:off x="6439749" y="2251155"/>
              <a:ext cx="0" cy="62593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0" name="Line 1190"/>
            <p:cNvSpPr>
              <a:spLocks noChangeShapeType="1"/>
            </p:cNvSpPr>
            <p:nvPr/>
          </p:nvSpPr>
          <p:spPr bwMode="auto">
            <a:xfrm>
              <a:off x="6439749" y="2313748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1" name="Line 1191"/>
            <p:cNvSpPr>
              <a:spLocks noChangeShapeType="1"/>
            </p:cNvSpPr>
            <p:nvPr/>
          </p:nvSpPr>
          <p:spPr bwMode="auto">
            <a:xfrm>
              <a:off x="6485869" y="2313748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2" name="Line 1192"/>
            <p:cNvSpPr>
              <a:spLocks noChangeShapeType="1"/>
            </p:cNvSpPr>
            <p:nvPr/>
          </p:nvSpPr>
          <p:spPr bwMode="auto">
            <a:xfrm>
              <a:off x="6531989" y="2313748"/>
              <a:ext cx="1811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3" name="Line 1193"/>
            <p:cNvSpPr>
              <a:spLocks noChangeShapeType="1"/>
            </p:cNvSpPr>
            <p:nvPr/>
          </p:nvSpPr>
          <p:spPr bwMode="auto">
            <a:xfrm>
              <a:off x="6713175" y="2313748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4" name="Line 1194"/>
            <p:cNvSpPr>
              <a:spLocks noChangeShapeType="1"/>
            </p:cNvSpPr>
            <p:nvPr/>
          </p:nvSpPr>
          <p:spPr bwMode="auto">
            <a:xfrm>
              <a:off x="6759296" y="2313748"/>
              <a:ext cx="18118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5" name="Line 1195"/>
            <p:cNvSpPr>
              <a:spLocks noChangeShapeType="1"/>
            </p:cNvSpPr>
            <p:nvPr/>
          </p:nvSpPr>
          <p:spPr bwMode="auto">
            <a:xfrm>
              <a:off x="6940479" y="2313748"/>
              <a:ext cx="9224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6" name="Line 1196"/>
            <p:cNvSpPr>
              <a:spLocks noChangeShapeType="1"/>
            </p:cNvSpPr>
            <p:nvPr/>
          </p:nvSpPr>
          <p:spPr bwMode="auto">
            <a:xfrm>
              <a:off x="7032720" y="2313748"/>
              <a:ext cx="0" cy="95535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7" name="Line 1197"/>
            <p:cNvSpPr>
              <a:spLocks noChangeShapeType="1"/>
            </p:cNvSpPr>
            <p:nvPr/>
          </p:nvSpPr>
          <p:spPr bwMode="auto">
            <a:xfrm>
              <a:off x="7032720" y="2409281"/>
              <a:ext cx="4282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8" name="Line 1198"/>
            <p:cNvSpPr>
              <a:spLocks noChangeShapeType="1"/>
            </p:cNvSpPr>
            <p:nvPr/>
          </p:nvSpPr>
          <p:spPr bwMode="auto">
            <a:xfrm>
              <a:off x="7075547" y="2409281"/>
              <a:ext cx="13836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79" name="Line 1199"/>
            <p:cNvSpPr>
              <a:spLocks noChangeShapeType="1"/>
            </p:cNvSpPr>
            <p:nvPr/>
          </p:nvSpPr>
          <p:spPr bwMode="auto">
            <a:xfrm>
              <a:off x="7213906" y="2409281"/>
              <a:ext cx="0" cy="102124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0" name="Line 1200"/>
            <p:cNvSpPr>
              <a:spLocks noChangeShapeType="1"/>
            </p:cNvSpPr>
            <p:nvPr/>
          </p:nvSpPr>
          <p:spPr bwMode="auto">
            <a:xfrm>
              <a:off x="7213906" y="2511404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1" name="Line 1201"/>
            <p:cNvSpPr>
              <a:spLocks noChangeShapeType="1"/>
            </p:cNvSpPr>
            <p:nvPr/>
          </p:nvSpPr>
          <p:spPr bwMode="auto">
            <a:xfrm>
              <a:off x="7260026" y="2511404"/>
              <a:ext cx="4282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2" name="Line 1202"/>
            <p:cNvSpPr>
              <a:spLocks noChangeShapeType="1"/>
            </p:cNvSpPr>
            <p:nvPr/>
          </p:nvSpPr>
          <p:spPr bwMode="auto">
            <a:xfrm>
              <a:off x="7302851" y="2511404"/>
              <a:ext cx="18448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3" name="Line 1203"/>
            <p:cNvSpPr>
              <a:spLocks noChangeShapeType="1"/>
            </p:cNvSpPr>
            <p:nvPr/>
          </p:nvSpPr>
          <p:spPr bwMode="auto">
            <a:xfrm>
              <a:off x="7487330" y="2511404"/>
              <a:ext cx="4282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4" name="Line 1204"/>
            <p:cNvSpPr>
              <a:spLocks noChangeShapeType="1"/>
            </p:cNvSpPr>
            <p:nvPr/>
          </p:nvSpPr>
          <p:spPr bwMode="auto">
            <a:xfrm>
              <a:off x="7530157" y="2511404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5" name="Line 1206"/>
            <p:cNvSpPr>
              <a:spLocks noChangeShapeType="1"/>
            </p:cNvSpPr>
            <p:nvPr/>
          </p:nvSpPr>
          <p:spPr bwMode="auto">
            <a:xfrm>
              <a:off x="7576277" y="2511404"/>
              <a:ext cx="13836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6" name="Line 1207"/>
            <p:cNvSpPr>
              <a:spLocks noChangeShapeType="1"/>
            </p:cNvSpPr>
            <p:nvPr/>
          </p:nvSpPr>
          <p:spPr bwMode="auto">
            <a:xfrm>
              <a:off x="7714637" y="2511404"/>
              <a:ext cx="0" cy="13836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7" name="Line 1208"/>
            <p:cNvSpPr>
              <a:spLocks noChangeShapeType="1"/>
            </p:cNvSpPr>
            <p:nvPr/>
          </p:nvSpPr>
          <p:spPr bwMode="auto">
            <a:xfrm>
              <a:off x="7714637" y="2649764"/>
              <a:ext cx="42827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8" name="Line 1209"/>
            <p:cNvSpPr>
              <a:spLocks noChangeShapeType="1"/>
            </p:cNvSpPr>
            <p:nvPr/>
          </p:nvSpPr>
          <p:spPr bwMode="auto">
            <a:xfrm>
              <a:off x="7757462" y="2649764"/>
              <a:ext cx="46120" cy="0"/>
            </a:xfrm>
            <a:prstGeom prst="line">
              <a:avLst/>
            </a:prstGeom>
            <a:noFill/>
            <a:ln w="38100" cap="flat">
              <a:solidFill>
                <a:srgbClr val="3F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89" name="Freeform 1210"/>
            <p:cNvSpPr>
              <a:spLocks noEditPoints="1"/>
            </p:cNvSpPr>
            <p:nvPr/>
          </p:nvSpPr>
          <p:spPr bwMode="auto">
            <a:xfrm>
              <a:off x="2338370" y="1569240"/>
              <a:ext cx="5455330" cy="3557824"/>
            </a:xfrm>
            <a:custGeom>
              <a:avLst/>
              <a:gdLst>
                <a:gd name="T0" fmla="*/ 0 w 1656"/>
                <a:gd name="T1" fmla="*/ 1080 h 1080"/>
                <a:gd name="T2" fmla="*/ 0 w 1656"/>
                <a:gd name="T3" fmla="*/ 0 h 1080"/>
                <a:gd name="T4" fmla="*/ 1656 w 1656"/>
                <a:gd name="T5" fmla="*/ 1080 h 1080"/>
                <a:gd name="T6" fmla="*/ 0 w 1656"/>
                <a:gd name="T7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6" h="1080">
                  <a:moveTo>
                    <a:pt x="0" y="1080"/>
                  </a:moveTo>
                  <a:lnTo>
                    <a:pt x="0" y="0"/>
                  </a:lnTo>
                  <a:moveTo>
                    <a:pt x="1656" y="1080"/>
                  </a:moveTo>
                  <a:lnTo>
                    <a:pt x="0" y="108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90" name="Line 1211"/>
            <p:cNvSpPr>
              <a:spLocks noChangeShapeType="1"/>
            </p:cNvSpPr>
            <p:nvPr/>
          </p:nvSpPr>
          <p:spPr bwMode="auto">
            <a:xfrm>
              <a:off x="2338370" y="5127064"/>
              <a:ext cx="0" cy="11859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91" name="Rectangle 1212"/>
            <p:cNvSpPr>
              <a:spLocks noChangeArrowheads="1"/>
            </p:cNvSpPr>
            <p:nvPr/>
          </p:nvSpPr>
          <p:spPr bwMode="auto">
            <a:xfrm>
              <a:off x="2269189" y="5275306"/>
              <a:ext cx="137029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0</a:t>
              </a:r>
              <a:endParaRPr kumimoji="1" lang="ja-JP" altLang="ja-JP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92" name="Line 1213"/>
            <p:cNvSpPr>
              <a:spLocks noChangeShapeType="1"/>
            </p:cNvSpPr>
            <p:nvPr/>
          </p:nvSpPr>
          <p:spPr bwMode="auto">
            <a:xfrm>
              <a:off x="3247591" y="5127064"/>
              <a:ext cx="0" cy="11859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93" name="Rectangle 1214"/>
            <p:cNvSpPr>
              <a:spLocks noChangeArrowheads="1"/>
            </p:cNvSpPr>
            <p:nvPr/>
          </p:nvSpPr>
          <p:spPr bwMode="auto">
            <a:xfrm>
              <a:off x="3119113" y="5275306"/>
              <a:ext cx="274058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20</a:t>
              </a:r>
              <a:endParaRPr kumimoji="1" lang="ja-JP" altLang="ja-JP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94" name="Line 1215"/>
            <p:cNvSpPr>
              <a:spLocks noChangeShapeType="1"/>
            </p:cNvSpPr>
            <p:nvPr/>
          </p:nvSpPr>
          <p:spPr bwMode="auto">
            <a:xfrm>
              <a:off x="4156813" y="5127064"/>
              <a:ext cx="0" cy="11859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95" name="Rectangle 1216"/>
            <p:cNvSpPr>
              <a:spLocks noChangeArrowheads="1"/>
            </p:cNvSpPr>
            <p:nvPr/>
          </p:nvSpPr>
          <p:spPr bwMode="auto">
            <a:xfrm>
              <a:off x="4028335" y="5275306"/>
              <a:ext cx="274058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40</a:t>
              </a:r>
              <a:endParaRPr kumimoji="1" lang="ja-JP" altLang="ja-JP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96" name="Line 1217"/>
            <p:cNvSpPr>
              <a:spLocks noChangeShapeType="1"/>
            </p:cNvSpPr>
            <p:nvPr/>
          </p:nvSpPr>
          <p:spPr bwMode="auto">
            <a:xfrm>
              <a:off x="5066035" y="5127064"/>
              <a:ext cx="0" cy="11859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97" name="Rectangle 1218"/>
            <p:cNvSpPr>
              <a:spLocks noChangeArrowheads="1"/>
            </p:cNvSpPr>
            <p:nvPr/>
          </p:nvSpPr>
          <p:spPr bwMode="auto">
            <a:xfrm>
              <a:off x="4937557" y="5275306"/>
              <a:ext cx="274058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60</a:t>
              </a:r>
              <a:endParaRPr kumimoji="1" lang="ja-JP" altLang="ja-JP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898" name="Line 1219"/>
            <p:cNvSpPr>
              <a:spLocks noChangeShapeType="1"/>
            </p:cNvSpPr>
            <p:nvPr/>
          </p:nvSpPr>
          <p:spPr bwMode="auto">
            <a:xfrm>
              <a:off x="5975257" y="5127064"/>
              <a:ext cx="0" cy="11859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899" name="Rectangle 1220"/>
            <p:cNvSpPr>
              <a:spLocks noChangeArrowheads="1"/>
            </p:cNvSpPr>
            <p:nvPr/>
          </p:nvSpPr>
          <p:spPr bwMode="auto">
            <a:xfrm>
              <a:off x="5846778" y="5275306"/>
              <a:ext cx="274058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80</a:t>
              </a:r>
              <a:endParaRPr kumimoji="1" lang="ja-JP" altLang="ja-JP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900" name="Line 1221"/>
            <p:cNvSpPr>
              <a:spLocks noChangeShapeType="1"/>
            </p:cNvSpPr>
            <p:nvPr/>
          </p:nvSpPr>
          <p:spPr bwMode="auto">
            <a:xfrm>
              <a:off x="6884478" y="5127064"/>
              <a:ext cx="0" cy="11859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901" name="Rectangle 1222"/>
            <p:cNvSpPr>
              <a:spLocks noChangeArrowheads="1"/>
            </p:cNvSpPr>
            <p:nvPr/>
          </p:nvSpPr>
          <p:spPr bwMode="auto">
            <a:xfrm>
              <a:off x="6676937" y="5275306"/>
              <a:ext cx="411087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100</a:t>
              </a:r>
              <a:endParaRPr kumimoji="1" lang="ja-JP" altLang="ja-JP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  <p:sp>
          <p:nvSpPr>
            <p:cNvPr id="902" name="Line 1223"/>
            <p:cNvSpPr>
              <a:spLocks noChangeShapeType="1"/>
            </p:cNvSpPr>
            <p:nvPr/>
          </p:nvSpPr>
          <p:spPr bwMode="auto">
            <a:xfrm>
              <a:off x="7793699" y="5127064"/>
              <a:ext cx="0" cy="11859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4000" b="1"/>
            </a:p>
          </p:txBody>
        </p:sp>
        <p:sp>
          <p:nvSpPr>
            <p:cNvPr id="903" name="Rectangle 1224"/>
            <p:cNvSpPr>
              <a:spLocks noChangeArrowheads="1"/>
            </p:cNvSpPr>
            <p:nvPr/>
          </p:nvSpPr>
          <p:spPr bwMode="auto">
            <a:xfrm>
              <a:off x="7586158" y="5275306"/>
              <a:ext cx="411087" cy="24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rPr>
                <a:t>120</a:t>
              </a:r>
              <a:endParaRPr kumimoji="1" lang="ja-JP" altLang="ja-JP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pitchFamily="50" charset="-128"/>
              </a:endParaRPr>
            </a:p>
          </p:txBody>
        </p:sp>
      </p:grpSp>
      <p:sp>
        <p:nvSpPr>
          <p:cNvPr id="417" name="Text Box 21"/>
          <p:cNvSpPr txBox="1">
            <a:spLocks noChangeArrowheads="1"/>
          </p:cNvSpPr>
          <p:nvPr/>
        </p:nvSpPr>
        <p:spPr bwMode="auto">
          <a:xfrm>
            <a:off x="319485" y="5982379"/>
            <a:ext cx="864500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in the TE group was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different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amongst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patients with or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 metastasis. </a:t>
            </a:r>
            <a:endParaRPr lang="ja-JP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07504" y="1700808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80528" y="3356992"/>
            <a:ext cx="874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/>
              <a:t>Axillary involvement</a:t>
            </a:r>
            <a:r>
              <a:rPr lang="ja-JP" altLang="en-US" sz="2400" b="1" i="1" dirty="0" smtClean="0"/>
              <a:t> </a:t>
            </a:r>
            <a:r>
              <a:rPr lang="en-US" altLang="ja-JP" sz="2400" b="1" i="1" dirty="0" smtClean="0"/>
              <a:t> 	5.97     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&lt;0.0001</a:t>
            </a:r>
            <a:r>
              <a:rPr lang="en-US" altLang="ja-JP" sz="2400" b="1" i="1" dirty="0" smtClean="0"/>
              <a:t>	      5.76	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&lt;0.0001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407707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HR-negative</a:t>
            </a:r>
            <a:r>
              <a:rPr kumimoji="1" lang="en-US" altLang="ja-JP" sz="2000" b="1" i="1" dirty="0" smtClean="0"/>
              <a:t>	 	</a:t>
            </a:r>
            <a:r>
              <a:rPr kumimoji="1" lang="en-US" altLang="ja-JP" sz="2400" b="1" i="1" dirty="0" smtClean="0"/>
              <a:t>1.63</a:t>
            </a:r>
            <a:r>
              <a:rPr lang="en-US" altLang="ja-JP" sz="2400" b="1" i="1" dirty="0"/>
              <a:t>	</a:t>
            </a:r>
            <a:r>
              <a:rPr lang="en-US" altLang="ja-JP" sz="2400" b="1" i="1" dirty="0" smtClean="0"/>
              <a:t>    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0.0046	   </a:t>
            </a:r>
            <a:r>
              <a:rPr kumimoji="1" lang="en-US" altLang="ja-JP" sz="2400" b="1" i="1" dirty="0" smtClean="0"/>
              <a:t>   2.58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	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&lt;0.0001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79715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Reconstruction </a:t>
            </a:r>
          </a:p>
          <a:p>
            <a:r>
              <a:rPr lang="en-US" altLang="ja-JP" sz="2000" b="1" i="1" dirty="0"/>
              <a:t>	</a:t>
            </a:r>
            <a:r>
              <a:rPr kumimoji="1" lang="en-US" altLang="ja-JP" sz="2000" b="1" i="1" dirty="0" smtClean="0"/>
              <a:t>with TE		</a:t>
            </a:r>
            <a:endParaRPr kumimoji="1" lang="ja-JP" altLang="en-US" sz="2000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1760" y="126992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Risk ratio</a:t>
            </a:r>
            <a:endParaRPr kumimoji="1" lang="ja-JP" altLang="en-US" sz="2000" b="1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39952" y="125075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p value</a:t>
            </a:r>
            <a:endParaRPr kumimoji="1" lang="ja-JP" altLang="en-US" sz="2000" b="1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07504" y="5589240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79512" y="116632"/>
            <a:ext cx="8820472" cy="584775"/>
          </a:xfrm>
          <a:prstGeom prst="rect">
            <a:avLst/>
          </a:prstGeom>
          <a:gradFill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Univariate and Multivariate Analyses of RFS</a:t>
            </a:r>
            <a:endParaRPr kumimoji="1" lang="ja-JP" alt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411760" y="1196752"/>
            <a:ext cx="2880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051720" y="7647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 smtClean="0"/>
              <a:t>Univariate analysis</a:t>
            </a:r>
            <a:endParaRPr kumimoji="1" lang="ja-JP" altLang="en-US" sz="2000" b="1" i="1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5940152" y="1196752"/>
            <a:ext cx="2880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652120" y="76470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i="1" dirty="0"/>
              <a:t>M</a:t>
            </a:r>
            <a:r>
              <a:rPr kumimoji="1" lang="en-US" altLang="ja-JP" sz="2000" b="1" i="1" dirty="0" smtClean="0"/>
              <a:t>ultivariate analysis</a:t>
            </a:r>
            <a:endParaRPr kumimoji="1" lang="ja-JP" altLang="en-US" sz="2000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68144" y="1287924"/>
            <a:ext cx="152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Risk ratio</a:t>
            </a:r>
            <a:endParaRPr kumimoji="1" lang="ja-JP" altLang="en-US" sz="2000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24328" y="1268760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p value</a:t>
            </a:r>
            <a:endParaRPr kumimoji="1" lang="ja-JP" altLang="en-US" sz="2000" b="1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2667392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T3 or T4		3.50	</a:t>
            </a:r>
            <a:r>
              <a:rPr lang="en-US" altLang="ja-JP" sz="2400" b="1" i="1" dirty="0">
                <a:solidFill>
                  <a:srgbClr val="FF0000"/>
                </a:solidFill>
              </a:rPr>
              <a:t>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 &lt;0.0001	      </a:t>
            </a:r>
            <a:r>
              <a:rPr lang="en-US" altLang="ja-JP" sz="2400" b="1" i="1" dirty="0" smtClean="0"/>
              <a:t>2.28	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&lt;</a:t>
            </a:r>
            <a:r>
              <a:rPr lang="en-US" altLang="ja-JP" sz="2400" b="1" i="1" dirty="0">
                <a:solidFill>
                  <a:srgbClr val="FF0000"/>
                </a:solidFill>
              </a:rPr>
              <a:t>0.0001</a:t>
            </a:r>
            <a:endParaRPr kumimoji="1" lang="ja-JP" altLang="en-US" sz="2400" b="1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512" y="1959223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Age </a:t>
            </a:r>
            <a:r>
              <a:rPr lang="ja-JP" altLang="en-US" sz="2400" b="1" i="1" dirty="0" smtClean="0"/>
              <a:t>＜</a:t>
            </a:r>
            <a:r>
              <a:rPr lang="en-US" altLang="ja-JP" sz="2400" b="1" i="1" dirty="0" smtClean="0"/>
              <a:t>40 years	2.26	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   0.0005	      </a:t>
            </a:r>
            <a:r>
              <a:rPr lang="en-US" altLang="ja-JP" sz="2400" b="1" i="1" dirty="0" smtClean="0"/>
              <a:t>1.87	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0.0064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5541039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 with TE did not affect prognosis. 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61536" y="486887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/>
              <a:t>1.35	    0.1251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74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303001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financial support for this study was provided. </a:t>
            </a:r>
            <a:endParaRPr lang="en-US" altLang="ja-JP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ja-JP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report no conflicts of interest</a:t>
            </a:r>
            <a:r>
              <a:rPr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ja-JP" altLang="ja-JP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2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07704" y="304800"/>
            <a:ext cx="5247456" cy="646331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of Infection </a:t>
            </a:r>
            <a:endParaRPr lang="ja-JP" altLang="en-US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228600" y="1843187"/>
            <a:ext cx="8610600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68352" y="1260049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dirty="0"/>
              <a:t>TE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00600" y="1260049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dirty="0" smtClean="0"/>
              <a:t>MT</a:t>
            </a:r>
            <a:endParaRPr lang="en-US" altLang="ja-JP" sz="3200" dirty="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28600" y="5085184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179512" y="234888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 smtClean="0"/>
              <a:t>Yes</a:t>
            </a:r>
            <a:r>
              <a:rPr lang="en-US" altLang="ja-JP" sz="3200" u="sng" dirty="0" smtClean="0"/>
              <a:t> </a:t>
            </a:r>
            <a:endParaRPr lang="ja-JP" altLang="en-US" sz="3200" u="sng" dirty="0"/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206152" y="4109864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 smtClean="0"/>
              <a:t>No </a:t>
            </a:r>
            <a:endParaRPr lang="ja-JP" altLang="en-US" sz="3200" dirty="0"/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2181944" y="2368932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>
                <a:solidFill>
                  <a:srgbClr val="FF0000"/>
                </a:solidFill>
              </a:rPr>
              <a:t>  26 (13.2%)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2051720" y="4077072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/>
              <a:t> 171 (86.8%)</a:t>
            </a:r>
            <a:endParaRPr lang="en-US" altLang="ja-JP" sz="2800" dirty="0"/>
          </a:p>
        </p:txBody>
      </p:sp>
      <p:sp>
        <p:nvSpPr>
          <p:cNvPr id="19467" name="Text Box 23"/>
          <p:cNvSpPr txBox="1">
            <a:spLocks noChangeArrowheads="1"/>
          </p:cNvSpPr>
          <p:nvPr/>
        </p:nvSpPr>
        <p:spPr bwMode="auto">
          <a:xfrm>
            <a:off x="4641304" y="2368932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/>
              <a:t>22 (4.1</a:t>
            </a:r>
            <a:r>
              <a:rPr lang="en-US" altLang="ja-JP" sz="2800" dirty="0" smtClean="0"/>
              <a:t>%)</a:t>
            </a:r>
            <a:endParaRPr lang="en-US" altLang="ja-JP" sz="2800" dirty="0"/>
          </a:p>
        </p:txBody>
      </p:sp>
      <p:sp>
        <p:nvSpPr>
          <p:cNvPr id="19468" name="Text Box 24"/>
          <p:cNvSpPr txBox="1">
            <a:spLocks noChangeArrowheads="1"/>
          </p:cNvSpPr>
          <p:nvPr/>
        </p:nvSpPr>
        <p:spPr bwMode="auto">
          <a:xfrm>
            <a:off x="4563616" y="4077072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/>
              <a:t> </a:t>
            </a:r>
            <a:r>
              <a:rPr lang="en-US" altLang="ja-JP" sz="2800" dirty="0"/>
              <a:t>518 (95.9%)</a:t>
            </a:r>
          </a:p>
        </p:txBody>
      </p:sp>
      <p:sp>
        <p:nvSpPr>
          <p:cNvPr id="19469" name="Text Box 25"/>
          <p:cNvSpPr txBox="1">
            <a:spLocks noChangeArrowheads="1"/>
          </p:cNvSpPr>
          <p:nvPr/>
        </p:nvSpPr>
        <p:spPr bwMode="auto">
          <a:xfrm>
            <a:off x="7164288" y="4079384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i="1" dirty="0" smtClean="0">
                <a:solidFill>
                  <a:srgbClr val="FF0000"/>
                </a:solidFill>
              </a:rPr>
              <a:t>p&lt;0.0001</a:t>
            </a:r>
            <a:endParaRPr lang="en-US" altLang="ja-JP" sz="2800" i="1" dirty="0">
              <a:solidFill>
                <a:srgbClr val="FF0000"/>
              </a:solidFill>
            </a:endParaRPr>
          </a:p>
        </p:txBody>
      </p:sp>
      <p:sp>
        <p:nvSpPr>
          <p:cNvPr id="19470" name="Text Box 26"/>
          <p:cNvSpPr txBox="1">
            <a:spLocks noChangeArrowheads="1"/>
          </p:cNvSpPr>
          <p:nvPr/>
        </p:nvSpPr>
        <p:spPr bwMode="auto">
          <a:xfrm>
            <a:off x="228600" y="5373216"/>
            <a:ext cx="866388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incidence of infection was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13.2% and 4.1% in the TE and MT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groups, respectively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of infection in the TE group was significantly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than in the </a:t>
            </a:r>
            <a:r>
              <a: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group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(p&lt; 0.0001).</a:t>
            </a:r>
            <a:endParaRPr lang="ja-JP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34472" y="1249869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3200" dirty="0"/>
              <a:t>p value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1256" y="1268760"/>
            <a:ext cx="2250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 smtClean="0"/>
              <a:t>Infection 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8464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241484"/>
            <a:ext cx="8820472" cy="523220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Univariate and Multivariate </a:t>
            </a:r>
            <a:r>
              <a:rPr lang="en-US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nalyses of Infection</a:t>
            </a:r>
            <a:endParaRPr kumimoji="1" lang="ja-JP" alt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107504" y="2006843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07504" y="2337266"/>
            <a:ext cx="891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/>
              <a:t>Axillary clearance</a:t>
            </a:r>
            <a:r>
              <a:rPr lang="en-US" altLang="ja-JP" sz="2400" b="1" i="1" dirty="0" smtClean="0"/>
              <a:t>	1.99        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0.0455</a:t>
            </a:r>
            <a:r>
              <a:rPr lang="en-US" altLang="ja-JP" sz="2400" b="1" i="1" dirty="0" smtClean="0"/>
              <a:t>	</a:t>
            </a:r>
            <a:r>
              <a:rPr lang="en-US" altLang="ja-JP" sz="2400" b="1" i="1" dirty="0"/>
              <a:t> </a:t>
            </a:r>
            <a:r>
              <a:rPr lang="en-US" altLang="ja-JP" sz="2400" b="1" i="1" dirty="0" smtClean="0"/>
              <a:t>        2.61	   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0.0081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3201362"/>
            <a:ext cx="891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BMI</a:t>
            </a:r>
            <a:r>
              <a:rPr lang="ja-JP" altLang="en-US" sz="2400" b="1" i="1" dirty="0"/>
              <a:t> </a:t>
            </a:r>
            <a:r>
              <a:rPr lang="ja-JP" altLang="en-US" sz="2400" b="1" i="1" dirty="0" smtClean="0">
                <a:latin typeface="Arial"/>
                <a:cs typeface="Arial"/>
              </a:rPr>
              <a:t>≥ </a:t>
            </a:r>
            <a:r>
              <a:rPr kumimoji="1" lang="en-US" altLang="ja-JP" sz="2400" b="1" i="1" dirty="0" smtClean="0"/>
              <a:t>25 kg/m2	3.56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       &lt;</a:t>
            </a:r>
            <a:r>
              <a:rPr lang="en-US" altLang="ja-JP" sz="2400" b="1" i="1" dirty="0">
                <a:solidFill>
                  <a:srgbClr val="FF0000"/>
                </a:solidFill>
              </a:rPr>
              <a:t>0.0001 </a:t>
            </a:r>
            <a:r>
              <a:rPr kumimoji="1" lang="en-US" altLang="ja-JP" sz="2400" b="1" i="1" dirty="0" smtClean="0"/>
              <a:t>	         4.98	</a:t>
            </a:r>
            <a:r>
              <a:rPr lang="en-US" altLang="ja-JP" sz="2400" b="1" i="1" dirty="0">
                <a:solidFill>
                  <a:srgbClr val="FF0000"/>
                </a:solidFill>
              </a:rPr>
              <a:t>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  &lt;0.0001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4929554"/>
            <a:ext cx="624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3.58	   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&lt;0.0001</a:t>
            </a:r>
            <a:r>
              <a:rPr lang="ja-JP" altLang="en-US" sz="2400" b="1" i="1" dirty="0" smtClean="0">
                <a:solidFill>
                  <a:srgbClr val="FF0000"/>
                </a:solidFill>
              </a:rPr>
              <a:t>              </a:t>
            </a:r>
            <a:r>
              <a:rPr kumimoji="1" lang="en-US" altLang="ja-JP" sz="2400" b="1" i="1" dirty="0" smtClean="0"/>
              <a:t>5.90	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    &lt;0.0001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157595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Odds ratio</a:t>
            </a:r>
            <a:endParaRPr kumimoji="1" lang="ja-JP" altLang="en-US" sz="20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1960" y="1556792"/>
            <a:ext cx="150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p value</a:t>
            </a:r>
            <a:endParaRPr kumimoji="1" lang="ja-JP" altLang="en-US" sz="2000" b="1" i="1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07504" y="5661248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411760" y="1412776"/>
            <a:ext cx="2880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051720" y="980728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i="1" dirty="0" smtClean="0"/>
              <a:t>Univariate analysis</a:t>
            </a:r>
            <a:endParaRPr kumimoji="1" lang="ja-JP" altLang="en-US" sz="2200" b="1" i="1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5940152" y="1412776"/>
            <a:ext cx="2880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652120" y="980728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i="1" dirty="0"/>
              <a:t>M</a:t>
            </a:r>
            <a:r>
              <a:rPr kumimoji="1" lang="en-US" altLang="ja-JP" sz="2200" b="1" i="1" dirty="0" smtClean="0"/>
              <a:t>ultivariate analysis</a:t>
            </a:r>
            <a:endParaRPr kumimoji="1" lang="ja-JP" altLang="en-US" sz="2200" b="1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68144" y="159395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Odds ratio</a:t>
            </a:r>
            <a:endParaRPr kumimoji="1" lang="ja-JP" altLang="en-US" sz="2000" b="1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68344" y="1574795"/>
            <a:ext cx="122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p value</a:t>
            </a:r>
            <a:endParaRPr kumimoji="1" lang="ja-JP" altLang="en-US" sz="20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980" y="4095075"/>
            <a:ext cx="898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Chemotherapy 	1.65	      0.0921		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504" y="4827349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Reconstruction </a:t>
            </a:r>
          </a:p>
          <a:p>
            <a:r>
              <a:rPr lang="en-US" altLang="ja-JP" sz="2000" b="1" i="1" dirty="0"/>
              <a:t>	</a:t>
            </a:r>
            <a:r>
              <a:rPr kumimoji="1" lang="en-US" altLang="ja-JP" sz="2000" b="1" i="1" dirty="0" smtClean="0"/>
              <a:t>with TE		</a:t>
            </a:r>
            <a:endParaRPr kumimoji="1" lang="ja-JP" altLang="en-US" sz="2000" b="1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5797713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Multivariate analysis of infection indicated that axillary clearance, BMI</a:t>
            </a:r>
            <a:r>
              <a:rPr lang="en-US" altLang="ja-JP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altLang="ja-JP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≥</a:t>
            </a:r>
            <a:r>
              <a:rPr lang="en-US" altLang="ja-JP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25 kg/m2 and reconstruction with TE </a:t>
            </a:r>
            <a:r>
              <a:rPr lang="en-US" altLang="ja-JP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were independent risk factors for infection.  </a:t>
            </a:r>
          </a:p>
        </p:txBody>
      </p:sp>
    </p:spTree>
    <p:extLst>
      <p:ext uri="{BB962C8B-B14F-4D97-AF65-F5344CB8AC3E}">
        <p14:creationId xmlns:p14="http://schemas.microsoft.com/office/powerpoint/2010/main" val="1269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99792" y="188640"/>
            <a:ext cx="3744416" cy="584775"/>
          </a:xfrm>
          <a:prstGeom prst="rect">
            <a:avLst/>
          </a:prstGeom>
          <a:gradFill flip="none" rotWithShape="1">
            <a:gsLst>
              <a:gs pos="0">
                <a:srgbClr val="FFFFCC">
                  <a:lumMod val="88000"/>
                  <a:alpha val="20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Summary-1</a:t>
            </a:r>
            <a:endParaRPr kumimoji="1" lang="ja-JP" alt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231007"/>
            <a:ext cx="8820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400" b="1" i="1" dirty="0"/>
              <a:t>Compared with the MT group, </a:t>
            </a:r>
            <a:r>
              <a:rPr lang="en-US" altLang="ja-JP" sz="2400" b="1" i="1" dirty="0" smtClean="0"/>
              <a:t>immediate reconstruction with TEs did </a:t>
            </a:r>
            <a:r>
              <a:rPr lang="en-US" altLang="ja-JP" sz="2400" b="1" i="1" dirty="0"/>
              <a:t>not </a:t>
            </a:r>
            <a:r>
              <a:rPr lang="en-US" altLang="ja-JP" sz="2400" b="1" i="1" dirty="0" smtClean="0"/>
              <a:t>reduce the RFS </a:t>
            </a:r>
            <a:r>
              <a:rPr lang="en-US" altLang="ja-JP" sz="2400" b="1" i="1" dirty="0"/>
              <a:t>and </a:t>
            </a:r>
            <a:r>
              <a:rPr lang="en-US" altLang="ja-JP" sz="2400" b="1" i="1" dirty="0" smtClean="0"/>
              <a:t>OS. Univariate </a:t>
            </a:r>
            <a:r>
              <a:rPr lang="en-US" altLang="ja-JP" sz="2400" b="1" i="1" dirty="0"/>
              <a:t>analysis of LR </a:t>
            </a:r>
            <a:r>
              <a:rPr lang="en-US" altLang="ja-JP" sz="2400" b="1" i="1" dirty="0" smtClean="0"/>
              <a:t>and RFS revealed that reconstruction with TEs was not a risk factor.  </a:t>
            </a:r>
            <a:endParaRPr kumimoji="1" lang="en-US" altLang="ja-JP" sz="2400" b="1" i="1" dirty="0" smtClean="0"/>
          </a:p>
          <a:p>
            <a:pPr marL="449263" indent="-44926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400" b="1" i="1" dirty="0" smtClean="0"/>
              <a:t>The incidence </a:t>
            </a:r>
            <a:r>
              <a:rPr lang="en-US" altLang="ja-JP" sz="2400" b="1" i="1" dirty="0"/>
              <a:t>of infection in </a:t>
            </a:r>
            <a:r>
              <a:rPr lang="en-US" altLang="ja-JP" sz="2400" b="1" i="1" dirty="0" smtClean="0"/>
              <a:t>the TE </a:t>
            </a:r>
            <a:r>
              <a:rPr lang="en-US" altLang="ja-JP" sz="2400" b="1" i="1" dirty="0"/>
              <a:t>group was significantly </a:t>
            </a:r>
            <a:r>
              <a:rPr lang="en-US" altLang="ja-JP" sz="2400" b="1" i="1" dirty="0" smtClean="0"/>
              <a:t>higher than in the MT group </a:t>
            </a:r>
            <a:r>
              <a:rPr lang="en-US" altLang="ja-JP" sz="2400" b="1" i="1" dirty="0"/>
              <a:t>(P &lt; .</a:t>
            </a:r>
            <a:r>
              <a:rPr lang="en-US" altLang="ja-JP" sz="2400" b="1" i="1" dirty="0" smtClean="0"/>
              <a:t>0001).</a:t>
            </a:r>
            <a:endParaRPr lang="en-US" altLang="ja-JP" sz="2400" b="1" i="1" dirty="0"/>
          </a:p>
          <a:p>
            <a:pPr marL="449263" indent="-44926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400" b="1" i="1" dirty="0"/>
              <a:t>Multivariate analysis </a:t>
            </a:r>
            <a:r>
              <a:rPr lang="en-US" altLang="ja-JP" sz="2400" b="1" i="1" dirty="0" smtClean="0"/>
              <a:t>indicated </a:t>
            </a:r>
            <a:r>
              <a:rPr lang="en-US" altLang="ja-JP" sz="2400" b="1" i="1" dirty="0"/>
              <a:t>that axillary clearance, </a:t>
            </a:r>
            <a:r>
              <a:rPr lang="en-US" altLang="ja-JP" sz="2400" b="1" i="1" dirty="0" smtClean="0"/>
              <a:t>a BMI </a:t>
            </a:r>
            <a:r>
              <a:rPr lang="en-US" altLang="ja-JP" sz="2400" b="1" i="1" dirty="0"/>
              <a:t>≥</a:t>
            </a:r>
            <a:r>
              <a:rPr lang="en-US" altLang="ja-JP" sz="2400" b="1" i="1" dirty="0" smtClean="0"/>
              <a:t>25 kg/m2, </a:t>
            </a:r>
            <a:r>
              <a:rPr lang="en-US" altLang="ja-JP" sz="2400" b="1" i="1" dirty="0"/>
              <a:t>and reconstruction with </a:t>
            </a:r>
            <a:r>
              <a:rPr lang="en-US" altLang="ja-JP" sz="2400" b="1" i="1" dirty="0" smtClean="0"/>
              <a:t>TEs </a:t>
            </a:r>
            <a:r>
              <a:rPr lang="en-US" altLang="ja-JP" sz="2400" b="1" i="1" dirty="0"/>
              <a:t>were </a:t>
            </a:r>
            <a:r>
              <a:rPr lang="en-US" altLang="ja-JP" sz="2400" b="1" i="1" dirty="0" smtClean="0"/>
              <a:t>independent risk factors for infection. </a:t>
            </a:r>
            <a:endParaRPr kumimoji="1" lang="en-US" altLang="ja-JP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4148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1727"/>
            <a:ext cx="7200800" cy="56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796136" y="616530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27784" y="18864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</a:t>
            </a:r>
            <a:r>
              <a:rPr lang="en-US" altLang="ja-JP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Tokyo</a:t>
            </a:r>
            <a:r>
              <a:rPr kumimoji="1" lang="en-US" altLang="ja-JP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4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1727"/>
            <a:ext cx="7200800" cy="56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796136" y="616530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5" descr="C:\Users\太田大介\AppData\Local\Microsoft\Windows\Temporary Internet Files\Content.IE5\3B1IGNR9\gi01a20140428140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32578"/>
            <a:ext cx="756514" cy="9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太田大介\AppData\Local\Microsoft\Windows\Temporary Internet Files\Content.IE5\3B1IGNR9\gi01a20140428140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07" y="2954480"/>
            <a:ext cx="756514" cy="9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308304" y="2627620"/>
            <a:ext cx="154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Chiyoda-</a:t>
            </a:r>
            <a:r>
              <a:rPr kumimoji="1" lang="en-US" altLang="ja-JP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endParaRPr kumimoji="1" lang="ja-JP" alt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89081" y="3784539"/>
            <a:ext cx="188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Shinagawa -</a:t>
            </a:r>
            <a:r>
              <a:rPr kumimoji="1" lang="en-US" altLang="ja-JP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endParaRPr kumimoji="1" lang="ja-JP" alt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851920" y="971727"/>
            <a:ext cx="2160240" cy="1089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Mitsui Memorial Hospital</a:t>
            </a:r>
            <a:endParaRPr kumimoji="1" lang="ja-JP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矢印コネクタ 9"/>
          <p:cNvCxnSpPr>
            <a:stCxn id="8" idx="5"/>
          </p:cNvCxnSpPr>
          <p:nvPr/>
        </p:nvCxnSpPr>
        <p:spPr>
          <a:xfrm>
            <a:off x="5695800" y="1901350"/>
            <a:ext cx="1252464" cy="5195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409767" y="4941168"/>
            <a:ext cx="2160240" cy="1089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Surgery Clinic</a:t>
            </a:r>
            <a:endParaRPr kumimoji="1" lang="ja-JP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6064159" y="3903520"/>
            <a:ext cx="505848" cy="10722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627784" y="18864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</a:t>
            </a:r>
            <a:r>
              <a:rPr lang="en-US" altLang="ja-JP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Tokyo</a:t>
            </a:r>
            <a:r>
              <a:rPr kumimoji="1" lang="en-US" altLang="ja-JP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094043" cy="458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74" y="3356992"/>
            <a:ext cx="4932040" cy="34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87624" y="44624"/>
            <a:ext cx="67687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Surgery Clinic</a:t>
            </a:r>
            <a:endParaRPr kumimoji="1" lang="ja-JP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雲形吹き出し 2"/>
          <p:cNvSpPr/>
          <p:nvPr/>
        </p:nvSpPr>
        <p:spPr>
          <a:xfrm rot="10800000">
            <a:off x="251520" y="3573016"/>
            <a:ext cx="4248472" cy="1414030"/>
          </a:xfrm>
          <a:prstGeom prst="cloudCallout">
            <a:avLst>
              <a:gd name="adj1" fmla="val -12012"/>
              <a:gd name="adj2" fmla="val 72485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119463"/>
            <a:ext cx="315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i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Yoshiko Iwahira</a:t>
            </a:r>
            <a:endParaRPr kumimoji="1" lang="ja-JP" altLang="en-US" sz="2400" b="1" i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0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3" y="4653136"/>
            <a:ext cx="1810891" cy="20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2294" y="2348880"/>
            <a:ext cx="8763000" cy="1754326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3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complications in mastectomy with immediate</a:t>
            </a:r>
          </a:p>
          <a:p>
            <a:pPr algn="ctr" eaLnBrk="1" hangingPunct="1"/>
            <a:r>
              <a:rPr lang="en-US" altLang="ja-JP" sz="3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 using </a:t>
            </a:r>
            <a:r>
              <a:rPr lang="en-US" altLang="ja-JP" sz="3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 </a:t>
            </a:r>
            <a:r>
              <a:rPr lang="en-US" altLang="ja-JP" sz="3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ja-JP" sz="3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</a:t>
            </a:r>
            <a:endParaRPr lang="en-US" altLang="ja-JP" sz="36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C:\Users\太田大介\Documents\Daisuke Ota\2012.11.16 地域連携\PINK RIBON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6321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763688" y="4010104"/>
            <a:ext cx="4104456" cy="2515240"/>
            <a:chOff x="2123728" y="2281912"/>
            <a:chExt cx="4896544" cy="28032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281912"/>
              <a:ext cx="4896544" cy="280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3635896" y="2996952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雲形吹き出し 1"/>
          <p:cNvSpPr/>
          <p:nvPr/>
        </p:nvSpPr>
        <p:spPr>
          <a:xfrm>
            <a:off x="107504" y="300943"/>
            <a:ext cx="8784976" cy="3560105"/>
          </a:xfrm>
          <a:prstGeom prst="cloudCallout">
            <a:avLst>
              <a:gd name="adj1" fmla="val -14319"/>
              <a:gd name="adj2" fmla="val 67801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790833"/>
            <a:ext cx="69847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complications of reconstruction developed, such as removal of TEs </a:t>
            </a:r>
            <a:r>
              <a:rPr lang="en-US" altLang="ja-JP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altLang="ja-JP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PIs?</a:t>
            </a:r>
          </a:p>
          <a:p>
            <a:pPr>
              <a:spcBef>
                <a:spcPts val="1200"/>
              </a:spcBef>
            </a:pPr>
            <a:r>
              <a:rPr lang="en-US" altLang="ja-JP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were the causes for the complications?</a:t>
            </a:r>
            <a:endParaRPr kumimoji="1" lang="en-US" altLang="ja-JP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msp.c.yimg.jp/yjimage?q=UkpjE3QXyLGuFLBPfWE1Oh9ctYrJ7QBPj24mLkyjHN.Mmn2uEKu8M1lM99BGlZddURz8lX_3PAmrX6gpjxiTAYKqaY2JJkrJFgpves69TEPOJ7yqdzqyvL1EgSESkbVVtXB3hEih7TIhu2wrbzfH&amp;sig=13a7r5vi3&amp;x=127&amp;y=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35363"/>
            <a:ext cx="1512168" cy="20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5364088" y="3660691"/>
            <a:ext cx="2880320" cy="1064453"/>
          </a:xfrm>
          <a:prstGeom prst="wedgeEllipseCallout">
            <a:avLst>
              <a:gd name="adj1" fmla="val 21868"/>
              <a:gd name="adj2" fmla="val 6643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3" y="3748745"/>
            <a:ext cx="2232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 ! We evaluated the complications. </a:t>
            </a:r>
            <a:endParaRPr kumimoji="1" lang="ja-JP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33600" y="251937"/>
            <a:ext cx="4800600" cy="5847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&amp; Methods</a:t>
            </a:r>
            <a:endParaRPr lang="ja-JP" alt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1541110"/>
            <a:ext cx="87129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marL="0" indent="0" eaLnBrk="1" hangingPunct="1">
              <a:lnSpc>
                <a:spcPct val="200000"/>
              </a:lnSpc>
              <a:spcBef>
                <a:spcPts val="1800"/>
              </a:spcBef>
            </a:pPr>
            <a:r>
              <a:rPr lang="en-US" altLang="ja-JP" sz="2800" i="1" dirty="0"/>
              <a:t>A retrospective review was performed </a:t>
            </a:r>
            <a:r>
              <a:rPr lang="en-US" altLang="ja-JP" sz="2800" i="1" dirty="0" smtClean="0"/>
              <a:t>involving 233 patients (239 reconstructions) undergoing post-mastectomy </a:t>
            </a:r>
            <a:r>
              <a:rPr lang="en-US" altLang="ja-JP" sz="2800" i="1" dirty="0"/>
              <a:t>breast reconstruction </a:t>
            </a:r>
            <a:r>
              <a:rPr lang="en-US" altLang="ja-JP" sz="2800" i="1" dirty="0" smtClean="0"/>
              <a:t>between 1997 and 2009</a:t>
            </a:r>
            <a:r>
              <a:rPr lang="en-US" altLang="ja-JP" sz="2800" i="1" dirty="0"/>
              <a:t>.</a:t>
            </a:r>
            <a:endParaRPr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39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14320" y="753888"/>
            <a:ext cx="8610600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kumimoji="1" lang="en-US" altLang="ja-JP" sz="2000" b="1" u="sng" dirty="0" smtClean="0"/>
              <a:t>Number of patients</a:t>
            </a:r>
            <a:r>
              <a:rPr kumimoji="1" lang="en-US" altLang="ja-JP" sz="2000" b="1" dirty="0" smtClean="0"/>
              <a:t>			233 	</a:t>
            </a:r>
            <a:endParaRPr lang="en-US" altLang="ja-JP" sz="2000" b="1" dirty="0"/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kumimoji="1" lang="en-US" altLang="ja-JP" sz="2000" b="1" u="sng" dirty="0" smtClean="0"/>
              <a:t>Reconstructions</a:t>
            </a:r>
            <a:r>
              <a:rPr kumimoji="1" lang="en-US" altLang="ja-JP" sz="2000" b="1" dirty="0" smtClean="0"/>
              <a:t>			239</a:t>
            </a:r>
            <a:endParaRPr lang="en-US" altLang="ja-JP" sz="2000" b="1" dirty="0" smtClean="0"/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>
                <a:latin typeface="Arial" pitchFamily="34" charset="0"/>
              </a:rPr>
              <a:t>Simultaneous bilateral  </a:t>
            </a:r>
          </a:p>
          <a:p>
            <a:pPr indent="361950">
              <a:spcBef>
                <a:spcPts val="0"/>
              </a:spcBef>
            </a:pPr>
            <a:r>
              <a:rPr lang="en-US" altLang="ja-JP" sz="2000" b="1" u="sng" dirty="0" smtClean="0">
                <a:latin typeface="Arial" pitchFamily="34" charset="0"/>
              </a:rPr>
              <a:t>reconstructions</a:t>
            </a:r>
            <a:r>
              <a:rPr lang="en-US" altLang="ja-JP" sz="2000" b="1" dirty="0" smtClean="0">
                <a:latin typeface="Arial" pitchFamily="34" charset="0"/>
              </a:rPr>
              <a:t> </a:t>
            </a:r>
            <a:r>
              <a:rPr lang="en-US" altLang="ja-JP" sz="2000" b="1" dirty="0">
                <a:latin typeface="Arial" pitchFamily="34" charset="0"/>
              </a:rPr>
              <a:t>	</a:t>
            </a:r>
            <a:r>
              <a:rPr lang="en-US" altLang="ja-JP" sz="2000" b="1" dirty="0" smtClean="0">
                <a:latin typeface="Arial" pitchFamily="34" charset="0"/>
              </a:rPr>
              <a:t>		3% (6/233 patients)</a:t>
            </a:r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kumimoji="1" lang="en-US" altLang="ja-JP" sz="2000" b="1" u="sng" dirty="0" smtClean="0">
                <a:latin typeface="Arial" pitchFamily="34" charset="0"/>
              </a:rPr>
              <a:t>Median age</a:t>
            </a:r>
            <a:r>
              <a:rPr kumimoji="1" lang="en-US" altLang="ja-JP" sz="2000" b="1" dirty="0" smtClean="0">
                <a:latin typeface="Arial" pitchFamily="34" charset="0"/>
              </a:rPr>
              <a:t>				</a:t>
            </a:r>
            <a:r>
              <a:rPr lang="en-US" altLang="ja-JP" sz="2000" b="1" dirty="0" smtClean="0">
                <a:latin typeface="Arial" pitchFamily="34" charset="0"/>
              </a:rPr>
              <a:t>46 years (range, 27-79 years)</a:t>
            </a:r>
            <a:endParaRPr kumimoji="1" lang="en-US" altLang="ja-JP" sz="2000" b="1" dirty="0" smtClean="0"/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kumimoji="1" lang="en-US" altLang="ja-JP" sz="2000" b="1" u="sng" dirty="0" smtClean="0"/>
              <a:t>Axillary lymph node </a:t>
            </a:r>
            <a:r>
              <a:rPr lang="en-US" altLang="ja-JP" sz="2000" b="1" u="sng" dirty="0" smtClean="0"/>
              <a:t>resection</a:t>
            </a:r>
          </a:p>
          <a:p>
            <a:pPr marL="361950">
              <a:spcBef>
                <a:spcPts val="0"/>
              </a:spcBef>
            </a:pPr>
            <a:r>
              <a:rPr kumimoji="1" lang="en-US" altLang="ja-JP" sz="2000" b="1" dirty="0" smtClean="0"/>
              <a:t>Yes 					55% (131/239 reconstructions)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No 					45% </a:t>
            </a:r>
            <a:r>
              <a:rPr lang="en-US" altLang="ja-JP" sz="2000" b="1" dirty="0"/>
              <a:t>(</a:t>
            </a:r>
            <a:r>
              <a:rPr lang="en-US" altLang="ja-JP" sz="2000" b="1" dirty="0" smtClean="0"/>
              <a:t>108/239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/>
              <a:t>)</a:t>
            </a:r>
            <a:endParaRPr lang="en-US" altLang="ja-JP" sz="2000" b="1" dirty="0"/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>
                <a:latin typeface="Arial" pitchFamily="34" charset="0"/>
              </a:rPr>
              <a:t>BMI </a:t>
            </a:r>
            <a:endParaRPr lang="en-US" altLang="ja-JP" sz="2000" b="1" u="sng" dirty="0">
              <a:latin typeface="Arial" pitchFamily="34" charset="0"/>
            </a:endParaRPr>
          </a:p>
          <a:p>
            <a:pPr marL="361950">
              <a:spcBef>
                <a:spcPts val="0"/>
              </a:spcBef>
            </a:pPr>
            <a:r>
              <a:rPr lang="en-US" altLang="ja-JP" sz="2000" b="1" dirty="0">
                <a:latin typeface="Arial"/>
                <a:cs typeface="Arial"/>
              </a:rPr>
              <a:t>≥</a:t>
            </a:r>
            <a:r>
              <a:rPr lang="en-US" altLang="ja-JP" sz="2000" b="1" dirty="0" smtClean="0">
                <a:latin typeface="Arial"/>
                <a:cs typeface="Arial"/>
              </a:rPr>
              <a:t>25 (kg/m2)				  9% (20/233 patients)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>
                <a:latin typeface="Arial"/>
                <a:cs typeface="Arial"/>
              </a:rPr>
              <a:t>&lt;</a:t>
            </a:r>
            <a:r>
              <a:rPr lang="en-US" altLang="ja-JP" sz="2000" b="1" dirty="0" smtClean="0">
                <a:latin typeface="Arial"/>
                <a:cs typeface="Arial"/>
              </a:rPr>
              <a:t>25 (kg/m2)				91% (213/233 patients)</a:t>
            </a:r>
            <a:endParaRPr kumimoji="1" lang="en-US" altLang="ja-JP" sz="2000" b="1" dirty="0" smtClean="0"/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>
                <a:latin typeface="Arial"/>
                <a:cs typeface="Arial"/>
              </a:rPr>
              <a:t>Chemotherapy</a:t>
            </a:r>
          </a:p>
          <a:p>
            <a:pPr marL="361950">
              <a:spcBef>
                <a:spcPts val="0"/>
              </a:spcBef>
            </a:pPr>
            <a:r>
              <a:rPr kumimoji="1" lang="en-US" altLang="ja-JP" sz="2000" b="1" dirty="0" smtClean="0">
                <a:latin typeface="Arial"/>
                <a:cs typeface="Arial"/>
              </a:rPr>
              <a:t>Yes 					42% (97/233 </a:t>
            </a:r>
            <a:r>
              <a:rPr lang="en-US" altLang="ja-JP" sz="2000" b="1" dirty="0" smtClean="0">
                <a:latin typeface="Arial"/>
                <a:cs typeface="Arial"/>
              </a:rPr>
              <a:t>patients)</a:t>
            </a:r>
            <a:endParaRPr kumimoji="1" lang="en-US" altLang="ja-JP" sz="2000" b="1" dirty="0" smtClean="0">
              <a:latin typeface="Arial"/>
              <a:cs typeface="Arial"/>
            </a:endParaRP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>
                <a:latin typeface="Arial"/>
                <a:cs typeface="Arial"/>
              </a:rPr>
              <a:t>No 					58% (136/233 patients)</a:t>
            </a:r>
            <a:endParaRPr lang="en-US" altLang="ja-JP" sz="2000" b="1" dirty="0">
              <a:latin typeface="Arial"/>
              <a:cs typeface="Arial"/>
            </a:endParaRPr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>
                <a:latin typeface="Arial"/>
                <a:cs typeface="Arial"/>
              </a:rPr>
              <a:t>Radiotherapy</a:t>
            </a:r>
            <a:r>
              <a:rPr lang="en-US" altLang="ja-JP" sz="2000" b="1" dirty="0" smtClean="0">
                <a:latin typeface="Arial"/>
                <a:cs typeface="Arial"/>
              </a:rPr>
              <a:t> </a:t>
            </a:r>
          </a:p>
          <a:p>
            <a:pPr indent="361950">
              <a:spcBef>
                <a:spcPts val="0"/>
              </a:spcBef>
            </a:pPr>
            <a:r>
              <a:rPr lang="en-US" altLang="ja-JP" sz="2000" b="1" dirty="0" smtClean="0">
                <a:latin typeface="Arial"/>
                <a:cs typeface="Arial"/>
              </a:rPr>
              <a:t>Yes 					  1% (3/239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>
                <a:latin typeface="Arial"/>
                <a:cs typeface="Arial"/>
              </a:rPr>
              <a:t>)</a:t>
            </a:r>
          </a:p>
          <a:p>
            <a:pPr indent="361950">
              <a:spcBef>
                <a:spcPts val="0"/>
              </a:spcBef>
            </a:pPr>
            <a:r>
              <a:rPr lang="en-US" altLang="ja-JP" sz="2000" b="1" dirty="0" smtClean="0">
                <a:latin typeface="Arial"/>
                <a:cs typeface="Arial"/>
              </a:rPr>
              <a:t>No 					99% (237/239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>
                <a:latin typeface="Arial"/>
                <a:cs typeface="Arial"/>
              </a:rPr>
              <a:t>)</a:t>
            </a:r>
            <a:endParaRPr lang="en-US" altLang="ja-JP" sz="2000" b="1" dirty="0">
              <a:latin typeface="Arial"/>
              <a:cs typeface="Arial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23728" y="107921"/>
            <a:ext cx="4968552" cy="5847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characteristics</a:t>
            </a:r>
            <a:endParaRPr lang="en-US" altLang="ja-JP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0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1.mm.bing.net/th?&amp;id=JN.OVv9yTVhGj/Ovrx5j0Co5g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75" y="987868"/>
            <a:ext cx="4080249" cy="47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0642070">
            <a:off x="2543826" y="348125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Curability </a:t>
            </a:r>
            <a:endParaRPr kumimoji="1" lang="ja-JP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808680">
            <a:off x="2316802" y="3092852"/>
            <a:ext cx="210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Prognosis </a:t>
            </a:r>
            <a:endParaRPr kumimoji="1" lang="ja-JP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21239583">
            <a:off x="4976845" y="282877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QOL </a:t>
            </a:r>
            <a:endParaRPr kumimoji="1" lang="ja-JP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0770090">
            <a:off x="4717230" y="241531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Esthetics  </a:t>
            </a:r>
            <a:endParaRPr kumimoji="1" lang="ja-JP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56612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in postoperative </a:t>
            </a:r>
            <a:r>
              <a:rPr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QOL </a:t>
            </a:r>
            <a:r>
              <a:rPr lang="en-US" altLang="ja-JP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very important issue for breast cancer patients.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606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The incidence </a:t>
            </a:r>
            <a:r>
              <a:rPr lang="en-US" altLang="ja-JP" sz="2400" b="1" i="1" dirty="0"/>
              <a:t>of breast cancer is increasing in </a:t>
            </a:r>
            <a:r>
              <a:rPr lang="en-US" altLang="ja-JP" sz="2400" b="1" i="1" dirty="0" smtClean="0"/>
              <a:t>Japan.</a:t>
            </a:r>
          </a:p>
          <a:p>
            <a:r>
              <a:rPr lang="en-US" altLang="ja-JP" sz="2400" b="1" i="1" dirty="0" smtClean="0"/>
              <a:t>Improved prognosis </a:t>
            </a:r>
            <a:r>
              <a:rPr lang="en-US" altLang="ja-JP" sz="2400" b="1" i="1" dirty="0"/>
              <a:t>is expected due to </a:t>
            </a:r>
            <a:r>
              <a:rPr lang="en-US" altLang="ja-JP" sz="2400" b="1" i="1" dirty="0" smtClean="0"/>
              <a:t>advances in screening </a:t>
            </a:r>
            <a:r>
              <a:rPr lang="en-US" altLang="ja-JP" sz="2400" b="1" i="1" dirty="0"/>
              <a:t>and adjuvant therapy</a:t>
            </a:r>
            <a:r>
              <a:rPr lang="en-US" altLang="ja-JP" sz="24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96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28600" y="831865"/>
            <a:ext cx="868680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/>
              <a:t>Invasive cancer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Yes </a:t>
            </a:r>
            <a:r>
              <a:rPr lang="en-US" altLang="ja-JP" sz="2000" b="1" dirty="0"/>
              <a:t>				</a:t>
            </a:r>
            <a:r>
              <a:rPr lang="en-US" altLang="ja-JP" sz="2000" b="1" dirty="0" smtClean="0"/>
              <a:t>	84</a:t>
            </a:r>
            <a:r>
              <a:rPr lang="en-US" altLang="ja-JP" sz="2000" b="1" dirty="0"/>
              <a:t>% (201/239 reconstructions</a:t>
            </a:r>
            <a:r>
              <a:rPr lang="en-US" altLang="ja-JP" sz="2000" b="1" dirty="0" smtClean="0"/>
              <a:t>)</a:t>
            </a:r>
            <a:endParaRPr lang="en-US" altLang="ja-JP" sz="2000" b="1" dirty="0"/>
          </a:p>
          <a:p>
            <a:pPr marL="361950">
              <a:spcBef>
                <a:spcPts val="0"/>
              </a:spcBef>
            </a:pPr>
            <a:r>
              <a:rPr lang="en-US" altLang="ja-JP" sz="2000" b="1" dirty="0"/>
              <a:t>No 					16% (38/239 reconstructions</a:t>
            </a:r>
            <a:r>
              <a:rPr lang="en-US" altLang="ja-JP" sz="2000" b="1" dirty="0" smtClean="0"/>
              <a:t>)</a:t>
            </a:r>
            <a:endParaRPr lang="en-US" altLang="ja-JP" sz="2000" b="1" u="sng" dirty="0" smtClean="0"/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/>
              <a:t>T factor</a:t>
            </a:r>
            <a:r>
              <a:rPr lang="en-US" altLang="ja-JP" sz="2000" b="1" dirty="0" smtClean="0"/>
              <a:t>					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T4					  3% (8/239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/>
              <a:t>)</a:t>
            </a:r>
          </a:p>
          <a:p>
            <a:pPr marL="361950">
              <a:spcBef>
                <a:spcPts val="0"/>
              </a:spcBef>
            </a:pPr>
            <a:r>
              <a:rPr kumimoji="1" lang="en-US" altLang="ja-JP" sz="2000" b="1" dirty="0" smtClean="0"/>
              <a:t>T0-3					97% (231/239 </a:t>
            </a:r>
            <a:r>
              <a:rPr lang="en-US" altLang="ja-JP" sz="2000" b="1" dirty="0"/>
              <a:t>reconstructions)</a:t>
            </a:r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/>
              <a:t>Nodal involvement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Yes 					34% (81/239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/>
              <a:t>)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No 					66% (158/239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/>
              <a:t>)</a:t>
            </a:r>
            <a:endParaRPr lang="en-US" altLang="ja-JP" sz="2000" b="1" dirty="0"/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/>
              <a:t>Hormone-responsive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Yes 					81% (195/239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/>
              <a:t>)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No					14% (33/239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/>
              <a:t>)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Unknown  				  5% (5/239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/>
              <a:t>)</a:t>
            </a:r>
            <a:endParaRPr lang="en-US" altLang="ja-JP" sz="2000" b="1" dirty="0"/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/>
              <a:t>Diabetes mellitus</a:t>
            </a:r>
            <a:r>
              <a:rPr lang="en-US" altLang="ja-JP" sz="2000" b="1" dirty="0" smtClean="0"/>
              <a:t>			  1% (2/233 patients)</a:t>
            </a:r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ja-JP" sz="2000" b="1" u="sng" dirty="0" smtClean="0"/>
              <a:t>Recurrence</a:t>
            </a:r>
            <a:r>
              <a:rPr lang="en-US" altLang="ja-JP" sz="2000" b="1" dirty="0" smtClean="0"/>
              <a:t> 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Local recurrence			  3% (7/239 </a:t>
            </a:r>
            <a:r>
              <a:rPr lang="en-US" altLang="ja-JP" sz="2000" b="1" dirty="0"/>
              <a:t>reconstructions</a:t>
            </a:r>
            <a:r>
              <a:rPr lang="en-US" altLang="ja-JP" sz="2000" b="1" dirty="0" smtClean="0"/>
              <a:t>)</a:t>
            </a:r>
          </a:p>
          <a:p>
            <a:pPr marL="361950">
              <a:spcBef>
                <a:spcPts val="0"/>
              </a:spcBef>
            </a:pPr>
            <a:r>
              <a:rPr lang="en-US" altLang="ja-JP" sz="2000" b="1" dirty="0" smtClean="0"/>
              <a:t>Local and distant metastases	14% (32/233 patients)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23728" y="107921"/>
            <a:ext cx="4968552" cy="5847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characteristics</a:t>
            </a:r>
            <a:endParaRPr lang="en-US" altLang="ja-JP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981200" y="533400"/>
            <a:ext cx="5181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u="sng" dirty="0" smtClean="0"/>
              <a:t>239 reconstructions with TEs</a:t>
            </a:r>
            <a:endParaRPr lang="en-US" altLang="ja-JP" u="sng" dirty="0"/>
          </a:p>
        </p:txBody>
      </p:sp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4376738" y="1019175"/>
            <a:ext cx="347662" cy="504825"/>
          </a:xfrm>
          <a:prstGeom prst="downArrow">
            <a:avLst>
              <a:gd name="adj1" fmla="val 50000"/>
              <a:gd name="adj2" fmla="val 363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 rot="2229669">
            <a:off x="4157581" y="2389604"/>
            <a:ext cx="347662" cy="464153"/>
          </a:xfrm>
          <a:prstGeom prst="downArrow">
            <a:avLst>
              <a:gd name="adj1" fmla="val 50000"/>
              <a:gd name="adj2" fmla="val 537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648200" y="2841724"/>
            <a:ext cx="4405312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1800" u="sng" dirty="0" smtClean="0"/>
              <a:t>Failed Reconstruction</a:t>
            </a:r>
          </a:p>
          <a:p>
            <a:pPr algn="ctr" eaLnBrk="1" hangingPunct="1"/>
            <a:r>
              <a:rPr lang="en-US" altLang="ja-JP" sz="1800" dirty="0" smtClean="0"/>
              <a:t>7.9%(19/239)</a:t>
            </a:r>
            <a:endParaRPr lang="en-US" altLang="ja-JP" sz="1800" dirty="0"/>
          </a:p>
          <a:p>
            <a:pPr eaLnBrk="1" hangingPunct="1">
              <a:buFontTx/>
              <a:buChar char="•"/>
            </a:pPr>
            <a:r>
              <a:rPr lang="en-US" altLang="ja-JP" sz="1800" u="sng" dirty="0" smtClean="0">
                <a:solidFill>
                  <a:srgbClr val="FF0000"/>
                </a:solidFill>
              </a:rPr>
              <a:t>TE infections	</a:t>
            </a:r>
            <a:r>
              <a:rPr lang="en-US" altLang="ja-JP" sz="1800" u="sng" dirty="0">
                <a:solidFill>
                  <a:srgbClr val="FF0000"/>
                </a:solidFill>
              </a:rPr>
              <a:t>	</a:t>
            </a:r>
            <a:r>
              <a:rPr lang="en-US" altLang="ja-JP" sz="1800" u="sng" dirty="0" smtClean="0">
                <a:solidFill>
                  <a:srgbClr val="FF0000"/>
                </a:solidFill>
              </a:rPr>
              <a:t>57.8% (11/19)</a:t>
            </a:r>
            <a:endParaRPr lang="en-US" altLang="ja-JP" sz="1800" u="sng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PI infections	</a:t>
            </a:r>
            <a:r>
              <a:rPr lang="en-US" altLang="ja-JP" sz="1800" dirty="0"/>
              <a:t>	</a:t>
            </a:r>
            <a:r>
              <a:rPr lang="en-US" altLang="ja-JP" sz="1800" dirty="0" smtClean="0"/>
              <a:t>15.8% (3/19)</a:t>
            </a:r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TE deflation		15.8% (</a:t>
            </a:r>
            <a:r>
              <a:rPr lang="en-US" altLang="ja-JP" sz="1800" dirty="0"/>
              <a:t>3</a:t>
            </a:r>
            <a:r>
              <a:rPr lang="en-US" altLang="ja-JP" sz="1800" dirty="0" smtClean="0"/>
              <a:t>/19)</a:t>
            </a:r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Local </a:t>
            </a:r>
            <a:r>
              <a:rPr lang="en-US" altLang="ja-JP" sz="1800" dirty="0"/>
              <a:t>recurrence	</a:t>
            </a:r>
            <a:r>
              <a:rPr lang="en-US" altLang="ja-JP" sz="1800" dirty="0" smtClean="0"/>
              <a:t>  5.3% (1/19)</a:t>
            </a:r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Severe post-operative</a:t>
            </a:r>
          </a:p>
          <a:p>
            <a:pPr marL="266700" indent="0" eaLnBrk="1" hangingPunct="1"/>
            <a:r>
              <a:rPr lang="en-US" altLang="ja-JP" sz="1800" dirty="0" smtClean="0"/>
              <a:t>pain		</a:t>
            </a:r>
            <a:r>
              <a:rPr lang="en-US" altLang="ja-JP" sz="1800" dirty="0"/>
              <a:t>	</a:t>
            </a:r>
            <a:r>
              <a:rPr lang="en-US" altLang="ja-JP" sz="1800" dirty="0" smtClean="0"/>
              <a:t>  5.3% (1/19)</a:t>
            </a:r>
            <a:endParaRPr lang="en-US" altLang="ja-JP" sz="18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55776" y="1524000"/>
            <a:ext cx="4038376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u="sng" dirty="0" smtClean="0"/>
              <a:t>Removal of TEs </a:t>
            </a:r>
            <a:r>
              <a:rPr lang="en-US" altLang="ja-JP" u="sng" dirty="0"/>
              <a:t>or </a:t>
            </a:r>
            <a:r>
              <a:rPr lang="en-US" altLang="ja-JP" u="sng" dirty="0" smtClean="0"/>
              <a:t>PIs </a:t>
            </a:r>
          </a:p>
          <a:p>
            <a:pPr algn="ctr" eaLnBrk="1" hangingPunct="1"/>
            <a:r>
              <a:rPr lang="en-US" altLang="ja-JP" dirty="0" smtClean="0"/>
              <a:t>15.5%(37/239)</a:t>
            </a:r>
            <a:endParaRPr lang="en-US" altLang="ja-JP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23837" y="5953125"/>
            <a:ext cx="4148138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2000" u="sng" dirty="0"/>
              <a:t>Completion of Reconstruction</a:t>
            </a:r>
          </a:p>
          <a:p>
            <a:pPr algn="ctr" eaLnBrk="1" hangingPunct="1"/>
            <a:r>
              <a:rPr lang="en-US" altLang="ja-JP" sz="2000" dirty="0" smtClean="0"/>
              <a:t>92.1 %(220/239)</a:t>
            </a:r>
            <a:endParaRPr lang="en-US" altLang="ja-JP" sz="20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64388" y="2819400"/>
            <a:ext cx="4255212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1800" u="sng" dirty="0" smtClean="0"/>
              <a:t>Re-reconstruction</a:t>
            </a:r>
          </a:p>
          <a:p>
            <a:pPr algn="ctr" eaLnBrk="1" hangingPunct="1"/>
            <a:r>
              <a:rPr lang="en-US" altLang="ja-JP" sz="1800" dirty="0" smtClean="0"/>
              <a:t>7.6%(18/239)</a:t>
            </a:r>
            <a:endParaRPr lang="en-US" altLang="ja-JP" sz="1800" dirty="0"/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TE infections	</a:t>
            </a:r>
            <a:r>
              <a:rPr lang="en-US" altLang="ja-JP" sz="1800" dirty="0"/>
              <a:t>	</a:t>
            </a:r>
            <a:r>
              <a:rPr lang="en-US" altLang="ja-JP" sz="1800" dirty="0" smtClean="0"/>
              <a:t>16.7% (3/18)</a:t>
            </a:r>
            <a:endParaRPr lang="en-US" altLang="ja-JP" sz="1800" dirty="0"/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PI infections	</a:t>
            </a:r>
            <a:r>
              <a:rPr lang="en-US" altLang="ja-JP" sz="1800" dirty="0"/>
              <a:t>	</a:t>
            </a:r>
            <a:r>
              <a:rPr lang="en-US" altLang="ja-JP" sz="1800" dirty="0" smtClean="0"/>
              <a:t>11.1% (2/18)</a:t>
            </a:r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TE deflation		16.7% (3/18)</a:t>
            </a:r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PI deflation	</a:t>
            </a:r>
            <a:r>
              <a:rPr lang="en-US" altLang="ja-JP" sz="1800" dirty="0"/>
              <a:t>	</a:t>
            </a:r>
            <a:r>
              <a:rPr lang="en-US" altLang="ja-JP" sz="1800" dirty="0" smtClean="0"/>
              <a:t>11.1% (2/18)</a:t>
            </a:r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Mismatched PI	22.2% (4/18)</a:t>
            </a:r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Wound complication</a:t>
            </a:r>
            <a:r>
              <a:rPr lang="en-US" altLang="ja-JP" sz="1800" dirty="0"/>
              <a:t>	</a:t>
            </a:r>
            <a:r>
              <a:rPr lang="en-US" altLang="ja-JP" sz="1800" dirty="0" smtClean="0"/>
              <a:t>16.7% (3/18)</a:t>
            </a:r>
            <a:endParaRPr lang="en-US" altLang="ja-JP" sz="1800" dirty="0"/>
          </a:p>
          <a:p>
            <a:pPr eaLnBrk="1" hangingPunct="1">
              <a:buFontTx/>
              <a:buChar char="•"/>
            </a:pPr>
            <a:r>
              <a:rPr lang="en-US" altLang="ja-JP" sz="1800" dirty="0" smtClean="0"/>
              <a:t>Dislocated TE		  5.5% (1/18)</a:t>
            </a:r>
            <a:endParaRPr lang="en-US" altLang="ja-JP" sz="1800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9776141">
            <a:off x="4588003" y="2399206"/>
            <a:ext cx="347662" cy="464153"/>
          </a:xfrm>
          <a:prstGeom prst="downArrow">
            <a:avLst>
              <a:gd name="adj1" fmla="val 50000"/>
              <a:gd name="adj2" fmla="val 537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095500" y="5410200"/>
            <a:ext cx="347662" cy="464153"/>
          </a:xfrm>
          <a:prstGeom prst="downArrow">
            <a:avLst>
              <a:gd name="adj1" fmla="val 50000"/>
              <a:gd name="adj2" fmla="val 537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07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/>
          <p:cNvSpPr>
            <a:spLocks noChangeShapeType="1"/>
          </p:cNvSpPr>
          <p:nvPr/>
        </p:nvSpPr>
        <p:spPr bwMode="auto">
          <a:xfrm flipV="1">
            <a:off x="228600" y="2648124"/>
            <a:ext cx="8610600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228600" y="5400039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7467600" y="4535943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>
                <a:solidFill>
                  <a:srgbClr val="FF0000"/>
                </a:solidFill>
              </a:rPr>
              <a:t>p&lt;0.0001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7239000" y="2207096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/>
              <a:t>p value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835696" y="1556792"/>
            <a:ext cx="6089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i="1" dirty="0" smtClean="0"/>
              <a:t>TE Infections</a:t>
            </a:r>
            <a:endParaRPr lang="en-US" altLang="ja-JP" i="1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619750" y="2178521"/>
            <a:ext cx="108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No </a:t>
            </a:r>
            <a:endParaRPr lang="en-US" altLang="ja-JP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32048" y="3167791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ja-JP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Completion of reconstruction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345070" y="3350096"/>
            <a:ext cx="1531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13 (54%)</a:t>
            </a:r>
            <a:endParaRPr lang="en-US" altLang="ja-JP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434522" y="4557647"/>
            <a:ext cx="1594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11 (46%)</a:t>
            </a:r>
            <a:endParaRPr lang="en-US" altLang="ja-JP" dirty="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514975" y="3354561"/>
            <a:ext cx="202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</a:rPr>
              <a:t>207 (96%)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90220" y="4553182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/>
              <a:t>8 (4%)</a:t>
            </a:r>
            <a:endParaRPr lang="en-US" altLang="ja-JP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2590800" y="2018457"/>
            <a:ext cx="464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486150" y="2207096"/>
            <a:ext cx="108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Yes  </a:t>
            </a:r>
            <a:endParaRPr lang="en-US" altLang="ja-JP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08248" y="4330043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ja-JP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 reconstruction</a:t>
            </a:r>
            <a:endParaRPr lang="en-US" altLang="ja-JP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71797"/>
            <a:ext cx="8424936" cy="1200329"/>
          </a:xfrm>
          <a:prstGeom prst="rect">
            <a:avLst/>
          </a:prstGeom>
          <a:gradFill>
            <a:gsLst>
              <a:gs pos="97000">
                <a:srgbClr val="FFFFCC"/>
              </a:gs>
              <a:gs pos="0">
                <a:srgbClr val="FFFF99"/>
              </a:gs>
              <a:gs pos="99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ja-JP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orrelation </a:t>
            </a:r>
            <a:r>
              <a:rPr lang="en-US" altLang="ja-JP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US" altLang="ja-JP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Infections</a:t>
            </a:r>
          </a:p>
          <a:p>
            <a:pPr algn="ctr"/>
            <a:r>
              <a:rPr lang="en-US" altLang="ja-JP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altLang="ja-JP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 Reconstruction</a:t>
            </a:r>
            <a:endParaRPr kumimoji="1" lang="ja-JP" altLang="en-US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008" y="55172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/>
              <a:t>The </a:t>
            </a:r>
            <a:r>
              <a:rPr lang="en-US" altLang="ja-JP" sz="2400" b="1" i="1" dirty="0" smtClean="0"/>
              <a:t>reconstruction completion rate </a:t>
            </a:r>
            <a:r>
              <a:rPr lang="en-US" altLang="ja-JP" sz="2400" b="1" i="1" dirty="0"/>
              <a:t>among patients </a:t>
            </a:r>
            <a:r>
              <a:rPr lang="en-US" altLang="ja-JP" sz="2400" b="1" i="1" dirty="0" smtClean="0"/>
              <a:t>without TE infections </a:t>
            </a:r>
            <a:r>
              <a:rPr lang="en-US" altLang="ja-JP" sz="2400" b="1" i="1" dirty="0"/>
              <a:t>was significantly higher than </a:t>
            </a:r>
            <a:r>
              <a:rPr lang="en-US" altLang="ja-JP" sz="2400" b="1" i="1" dirty="0" smtClean="0"/>
              <a:t>in patients with TE infections.</a:t>
            </a:r>
            <a:endParaRPr kumimoji="1"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971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187120" y="1425945"/>
            <a:ext cx="863335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03848" y="732114"/>
            <a:ext cx="2133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1600" dirty="0" smtClean="0"/>
              <a:t>TE</a:t>
            </a:r>
            <a:r>
              <a:rPr lang="ja-JP" altLang="en-US" sz="1600" dirty="0"/>
              <a:t> </a:t>
            </a:r>
            <a:endParaRPr lang="en-US" altLang="ja-JP" sz="1600" dirty="0" smtClean="0"/>
          </a:p>
          <a:p>
            <a:pPr algn="ctr" eaLnBrk="1" hangingPunct="1"/>
            <a:r>
              <a:rPr lang="en-US" altLang="ja-JP" sz="1600" dirty="0" smtClean="0"/>
              <a:t>with infection</a:t>
            </a:r>
            <a:endParaRPr lang="ja-JP" altLang="en-US" sz="1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28220" y="771543"/>
            <a:ext cx="2519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1600" dirty="0" smtClean="0"/>
              <a:t>TE</a:t>
            </a:r>
          </a:p>
          <a:p>
            <a:pPr algn="ctr" eaLnBrk="1" hangingPunct="1"/>
            <a:r>
              <a:rPr lang="en-US" altLang="ja-JP" sz="1600" dirty="0" smtClean="0"/>
              <a:t> without infection</a:t>
            </a:r>
            <a:endParaRPr lang="ja-JP" altLang="en-US" sz="16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179512" y="6664597"/>
            <a:ext cx="863335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934764"/>
            <a:ext cx="2214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Yes (n=81)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No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(n=158)</a:t>
            </a:r>
            <a:endParaRPr lang="en-US" altLang="ja-JP" sz="1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01636" y="1921291"/>
            <a:ext cx="1355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  69 (32%)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146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68%)</a:t>
            </a:r>
            <a:endParaRPr lang="en-US" altLang="ja-JP" sz="1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488959" y="2150788"/>
            <a:ext cx="12595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 smtClean="0"/>
              <a:t>p=0.0788</a:t>
            </a:r>
            <a:endParaRPr lang="en-US" altLang="ja-JP" sz="16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7504" y="2582836"/>
            <a:ext cx="289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u="sng" dirty="0" smtClean="0"/>
              <a:t>Lymph node resection</a:t>
            </a:r>
            <a:endParaRPr lang="ja-JP" altLang="en-US" sz="1600" u="sng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6079" y="2854298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Yes (n=131)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No   (n=108)</a:t>
            </a:r>
            <a:endParaRPr lang="en-US" altLang="ja-JP" sz="16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429108" y="2862157"/>
            <a:ext cx="1435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115 (54%)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100 (46%)</a:t>
            </a:r>
            <a:endParaRPr lang="en-US" altLang="ja-JP" sz="160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523071" y="3036370"/>
            <a:ext cx="1225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 smtClean="0"/>
              <a:t>p=0.2186</a:t>
            </a:r>
            <a:endParaRPr lang="en-US" altLang="ja-JP" sz="16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79512" y="3662956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u="sng" dirty="0" smtClean="0"/>
              <a:t>Chemotherapy </a:t>
            </a:r>
            <a:endParaRPr lang="ja-JP" altLang="en-US" sz="1600" u="sng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377228" y="3935927"/>
            <a:ext cx="1435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   85 (40%) 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 130 (60%)</a:t>
            </a:r>
            <a:endParaRPr lang="en-US" altLang="ja-JP" sz="1600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17612" y="3934419"/>
            <a:ext cx="2359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Yes (n=94</a:t>
            </a:r>
            <a:r>
              <a:rPr lang="en-US" altLang="ja-JP" sz="1600" dirty="0"/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No </a:t>
            </a:r>
            <a:r>
              <a:rPr lang="ja-JP" altLang="en-US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n=141)</a:t>
            </a:r>
            <a:endParaRPr lang="en-US" altLang="ja-JP" sz="1600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79512" y="5652754"/>
            <a:ext cx="259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u="sng" dirty="0" err="1" smtClean="0"/>
              <a:t>Seroma</a:t>
            </a:r>
            <a:r>
              <a:rPr lang="en-US" altLang="ja-JP" sz="1600" u="sng" dirty="0" smtClean="0"/>
              <a:t> aspiration</a:t>
            </a:r>
            <a:endParaRPr lang="ja-JP" altLang="en-US" sz="1600" u="sng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898237" y="5940569"/>
            <a:ext cx="1300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16 (67%)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/>
              <a:t>  </a:t>
            </a:r>
            <a:r>
              <a:rPr lang="en-US" altLang="ja-JP" sz="1600" dirty="0" smtClean="0"/>
              <a:t>8 (33%)</a:t>
            </a:r>
            <a:endParaRPr lang="en-US" altLang="ja-JP" sz="1600" dirty="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459189" y="5929457"/>
            <a:ext cx="1489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/>
              <a:t>  </a:t>
            </a:r>
            <a:r>
              <a:rPr lang="en-US" altLang="ja-JP" sz="1600" dirty="0" smtClean="0"/>
              <a:t>24  (11%) 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191  (89%)</a:t>
            </a:r>
            <a:endParaRPr lang="en-US" altLang="ja-JP" sz="1600" dirty="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41604" y="5949280"/>
            <a:ext cx="2359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Yes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(n=40)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No  </a:t>
            </a:r>
            <a:r>
              <a:rPr lang="ja-JP" altLang="en-US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n=199)</a:t>
            </a:r>
            <a:endParaRPr lang="en-US" altLang="ja-JP" sz="1600" dirty="0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819431" y="2862157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16 (67%)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  8 (33%)</a:t>
            </a:r>
            <a:endParaRPr lang="en-US" altLang="ja-JP" sz="1600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51520" y="4663052"/>
            <a:ext cx="228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u="sng"/>
              <a:t>BMI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3895632" y="4898205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/>
              <a:t>  6</a:t>
            </a:r>
            <a:r>
              <a:rPr lang="en-US" altLang="ja-JP" sz="1600" dirty="0" smtClean="0"/>
              <a:t> (25%)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18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75%)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507831" y="4887092"/>
            <a:ext cx="136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  14 (7%) 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201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93%)</a:t>
            </a:r>
            <a:endParaRPr lang="en-US" altLang="ja-JP" sz="1600" dirty="0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0095" y="4950389"/>
            <a:ext cx="2359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/>
              <a:t>≧</a:t>
            </a:r>
            <a:r>
              <a:rPr lang="en-US" altLang="ja-JP" sz="1600" dirty="0" smtClean="0"/>
              <a:t>25 kg/m2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n=20)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ja-JP" altLang="en-US" sz="1600" dirty="0"/>
              <a:t>＜</a:t>
            </a:r>
            <a:r>
              <a:rPr lang="en-US" altLang="ja-JP" sz="1600" dirty="0" smtClean="0"/>
              <a:t>25 kg/m2 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n=219)</a:t>
            </a:r>
            <a:endParaRPr lang="en-US" altLang="ja-JP" sz="1600" dirty="0"/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3851920" y="1926053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12 (50%)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12 (50%)</a:t>
            </a:r>
            <a:endParaRPr lang="en-US" altLang="ja-JP" sz="1600" dirty="0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3851920" y="3942277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 9 (45%)</a:t>
            </a:r>
            <a:endParaRPr lang="en-US" altLang="ja-JP" sz="1600" dirty="0"/>
          </a:p>
          <a:p>
            <a:pPr eaLnBrk="1" hangingPunct="1">
              <a:spcBef>
                <a:spcPts val="0"/>
              </a:spcBef>
            </a:pPr>
            <a:r>
              <a:rPr lang="en-US" altLang="ja-JP" sz="1600" dirty="0" smtClean="0"/>
              <a:t>11 (55%)</a:t>
            </a:r>
            <a:endParaRPr lang="en-US" altLang="ja-JP" sz="1600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11621" y="1574724"/>
            <a:ext cx="297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ja-JP" sz="1600" u="sng" dirty="0" smtClean="0"/>
              <a:t>Lymph node metastasis</a:t>
            </a:r>
            <a:endParaRPr lang="ja-JP" altLang="en-US" sz="1600" u="sng" dirty="0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7139880" y="948138"/>
            <a:ext cx="175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dirty="0"/>
              <a:t>p value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534063" y="4131480"/>
            <a:ext cx="1385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 smtClean="0"/>
              <a:t>p=0.6332</a:t>
            </a:r>
            <a:endParaRPr lang="en-US" altLang="ja-JP" sz="1600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524328" y="5103116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i="1" u="sng" dirty="0" smtClean="0">
                <a:solidFill>
                  <a:srgbClr val="FF0000"/>
                </a:solidFill>
              </a:rPr>
              <a:t>p=0.0019</a:t>
            </a:r>
            <a:endParaRPr lang="en-US" altLang="ja-JP" sz="1600" i="1" u="sng" dirty="0">
              <a:solidFill>
                <a:srgbClr val="FF0000"/>
              </a:solidFill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7524328" y="6114782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HG丸ｺﾞｼｯｸM-PRO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i="1" u="sng" dirty="0">
                <a:solidFill>
                  <a:srgbClr val="FF0000"/>
                </a:solidFill>
              </a:rPr>
              <a:t>p&lt;0.0001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663276" y="144930"/>
            <a:ext cx="5760640" cy="523220"/>
          </a:xfrm>
          <a:prstGeom prst="rect">
            <a:avLst/>
          </a:prstGeom>
          <a:gradFill flip="none" rotWithShape="1">
            <a:gsLst>
              <a:gs pos="95000">
                <a:srgbClr val="FFFF99"/>
              </a:gs>
              <a:gs pos="0">
                <a:srgbClr val="FFFFCC"/>
              </a:gs>
              <a:gs pos="100000">
                <a:srgbClr val="E9EEEA"/>
              </a:gs>
              <a:gs pos="0">
                <a:srgbClr val="FF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 for TE Infections</a:t>
            </a:r>
            <a:endParaRPr kumimoji="1" lang="ja-JP" alt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9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79"/>
          <p:cNvSpPr>
            <a:spLocks noChangeShapeType="1"/>
          </p:cNvSpPr>
          <p:nvPr/>
        </p:nvSpPr>
        <p:spPr bwMode="auto">
          <a:xfrm flipV="1">
            <a:off x="180975" y="1593304"/>
            <a:ext cx="883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3" name="Line 80"/>
          <p:cNvSpPr>
            <a:spLocks noChangeShapeType="1"/>
          </p:cNvSpPr>
          <p:nvPr/>
        </p:nvSpPr>
        <p:spPr bwMode="auto">
          <a:xfrm>
            <a:off x="228600" y="5584304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4" name="Text Box 81"/>
          <p:cNvSpPr txBox="1">
            <a:spLocks noChangeArrowheads="1"/>
          </p:cNvSpPr>
          <p:nvPr/>
        </p:nvSpPr>
        <p:spPr bwMode="auto">
          <a:xfrm>
            <a:off x="457200" y="1988592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/>
              <a:t>Factors </a:t>
            </a:r>
          </a:p>
        </p:txBody>
      </p:sp>
      <p:sp>
        <p:nvSpPr>
          <p:cNvPr id="25605" name="Text Box 82"/>
          <p:cNvSpPr txBox="1">
            <a:spLocks noChangeArrowheads="1"/>
          </p:cNvSpPr>
          <p:nvPr/>
        </p:nvSpPr>
        <p:spPr bwMode="auto">
          <a:xfrm>
            <a:off x="4191000" y="1745704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/>
              <a:t>Multivariate analysis</a:t>
            </a:r>
          </a:p>
        </p:txBody>
      </p:sp>
      <p:sp>
        <p:nvSpPr>
          <p:cNvPr id="25606" name="Text Box 83"/>
          <p:cNvSpPr txBox="1">
            <a:spLocks noChangeArrowheads="1"/>
          </p:cNvSpPr>
          <p:nvPr/>
        </p:nvSpPr>
        <p:spPr bwMode="auto">
          <a:xfrm>
            <a:off x="3867150" y="2441684"/>
            <a:ext cx="100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/>
              <a:t>OR</a:t>
            </a:r>
          </a:p>
        </p:txBody>
      </p:sp>
      <p:sp>
        <p:nvSpPr>
          <p:cNvPr id="25607" name="Text Box 84"/>
          <p:cNvSpPr txBox="1">
            <a:spLocks noChangeArrowheads="1"/>
          </p:cNvSpPr>
          <p:nvPr/>
        </p:nvSpPr>
        <p:spPr bwMode="auto">
          <a:xfrm>
            <a:off x="5486400" y="2441684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/>
              <a:t>95% CI</a:t>
            </a:r>
          </a:p>
        </p:txBody>
      </p:sp>
      <p:sp>
        <p:nvSpPr>
          <p:cNvPr id="25608" name="Text Box 85"/>
          <p:cNvSpPr txBox="1">
            <a:spLocks noChangeArrowheads="1"/>
          </p:cNvSpPr>
          <p:nvPr/>
        </p:nvSpPr>
        <p:spPr bwMode="auto">
          <a:xfrm>
            <a:off x="7372350" y="2441684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/>
              <a:t>p value</a:t>
            </a:r>
          </a:p>
        </p:txBody>
      </p:sp>
      <p:sp>
        <p:nvSpPr>
          <p:cNvPr id="25609" name="Line 86"/>
          <p:cNvSpPr>
            <a:spLocks noChangeShapeType="1"/>
          </p:cNvSpPr>
          <p:nvPr/>
        </p:nvSpPr>
        <p:spPr bwMode="auto">
          <a:xfrm>
            <a:off x="152400" y="3041104"/>
            <a:ext cx="891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2" name="Text Box 89"/>
          <p:cNvSpPr txBox="1">
            <a:spLocks noChangeArrowheads="1"/>
          </p:cNvSpPr>
          <p:nvPr/>
        </p:nvSpPr>
        <p:spPr bwMode="auto">
          <a:xfrm>
            <a:off x="304800" y="4437112"/>
            <a:ext cx="289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ja-JP" sz="2800" dirty="0" err="1" smtClean="0"/>
              <a:t>Seroma</a:t>
            </a:r>
            <a:r>
              <a:rPr lang="en-US" altLang="ja-JP" sz="2800" dirty="0" smtClean="0"/>
              <a:t> aspiration</a:t>
            </a:r>
            <a:endParaRPr lang="ja-JP" altLang="en-US" sz="2800" dirty="0"/>
          </a:p>
        </p:txBody>
      </p:sp>
      <p:sp>
        <p:nvSpPr>
          <p:cNvPr id="25615" name="Text Box 92"/>
          <p:cNvSpPr txBox="1">
            <a:spLocks noChangeArrowheads="1"/>
          </p:cNvSpPr>
          <p:nvPr/>
        </p:nvSpPr>
        <p:spPr bwMode="auto">
          <a:xfrm>
            <a:off x="3733800" y="4627612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/>
              <a:t>28.75      </a:t>
            </a:r>
            <a:r>
              <a:rPr lang="en-US" altLang="ja-JP" sz="2800" dirty="0" smtClean="0"/>
              <a:t> 5.71-40.03</a:t>
            </a:r>
            <a:r>
              <a:rPr lang="en-US" altLang="ja-JP" sz="2800" dirty="0"/>
              <a:t>	</a:t>
            </a:r>
            <a:r>
              <a:rPr lang="en-US" altLang="ja-JP" sz="2800" dirty="0" smtClean="0"/>
              <a:t> </a:t>
            </a:r>
            <a:r>
              <a:rPr lang="en-US" altLang="ja-JP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altLang="ja-JP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0.0001</a:t>
            </a:r>
          </a:p>
        </p:txBody>
      </p:sp>
      <p:sp>
        <p:nvSpPr>
          <p:cNvPr id="25616" name="Line 93"/>
          <p:cNvSpPr>
            <a:spLocks noChangeShapeType="1"/>
          </p:cNvSpPr>
          <p:nvPr/>
        </p:nvSpPr>
        <p:spPr bwMode="auto">
          <a:xfrm>
            <a:off x="3962400" y="2307679"/>
            <a:ext cx="480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8" name="Text Box 96"/>
          <p:cNvSpPr txBox="1">
            <a:spLocks noChangeArrowheads="1"/>
          </p:cNvSpPr>
          <p:nvPr/>
        </p:nvSpPr>
        <p:spPr bwMode="auto">
          <a:xfrm>
            <a:off x="304800" y="3526879"/>
            <a:ext cx="2683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/>
              <a:t>BMI </a:t>
            </a:r>
            <a:r>
              <a:rPr lang="en-US" altLang="ja-JP" sz="2800" dirty="0" smtClean="0">
                <a:latin typeface="Arial"/>
                <a:cs typeface="Arial"/>
              </a:rPr>
              <a:t>≥</a:t>
            </a:r>
            <a:r>
              <a:rPr lang="en-US" altLang="ja-JP" sz="2800" dirty="0" smtClean="0"/>
              <a:t>25 kg/m2 </a:t>
            </a:r>
            <a:endParaRPr lang="en-US" altLang="ja-JP" sz="2800" dirty="0"/>
          </a:p>
        </p:txBody>
      </p: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3851920" y="3526879"/>
            <a:ext cx="510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 smtClean="0"/>
              <a:t>3.47        0.93-12.13</a:t>
            </a:r>
            <a:r>
              <a:rPr lang="en-US" altLang="ja-JP" sz="2800" dirty="0"/>
              <a:t>	</a:t>
            </a:r>
            <a:r>
              <a:rPr lang="en-US" altLang="ja-JP" sz="2800" dirty="0" smtClean="0">
                <a:solidFill>
                  <a:srgbClr val="0000FF"/>
                </a:solidFill>
              </a:rPr>
              <a:t>0.0625</a:t>
            </a:r>
            <a:endParaRPr lang="en-US" altLang="ja-JP" sz="28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1440" y="251937"/>
            <a:ext cx="8001000" cy="584775"/>
          </a:xfrm>
          <a:prstGeom prst="rect">
            <a:avLst/>
          </a:prstGeom>
          <a:gradFill flip="none" rotWithShape="1">
            <a:gsLst>
              <a:gs pos="66000">
                <a:srgbClr val="F4F7C2"/>
              </a:gs>
              <a:gs pos="4000">
                <a:srgbClr val="FFFF99"/>
              </a:gs>
              <a:gs pos="0">
                <a:srgbClr val="FFFFCC"/>
              </a:gs>
              <a:gs pos="100000">
                <a:srgbClr val="E9EEEA"/>
              </a:gs>
              <a:gs pos="98000">
                <a:srgbClr val="FF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Multivariate Analysis </a:t>
            </a:r>
            <a:r>
              <a:rPr lang="en-US" altLang="ja-JP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kumimoji="1" lang="en-US" altLang="ja-JP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Infections</a:t>
            </a:r>
            <a:endParaRPr kumimoji="1" lang="ja-JP" alt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008" y="5838363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err="1" smtClean="0">
                <a:solidFill>
                  <a:srgbClr val="FF0000"/>
                </a:solidFill>
              </a:rPr>
              <a:t>Seroma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 aspiration was a significant independent risk factor for TE infection.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75856" y="116632"/>
            <a:ext cx="2520280" cy="584775"/>
          </a:xfrm>
          <a:prstGeom prst="rect">
            <a:avLst/>
          </a:prstGeom>
          <a:gradFill>
            <a:gsLst>
              <a:gs pos="66000">
                <a:srgbClr val="F4F7C2"/>
              </a:gs>
              <a:gs pos="4000">
                <a:srgbClr val="FFFF99"/>
              </a:gs>
              <a:gs pos="0">
                <a:srgbClr val="FFFFCC"/>
              </a:gs>
              <a:gs pos="100000">
                <a:srgbClr val="E9EEEA"/>
              </a:gs>
              <a:gs pos="98000">
                <a:srgbClr val="FF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Summary-</a:t>
            </a:r>
            <a:r>
              <a:rPr lang="en-US" altLang="ja-JP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1" lang="ja-JP" alt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80728"/>
            <a:ext cx="8856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Wingdings" panose="05000000000000000000" pitchFamily="2" charset="2"/>
              <a:buChar char="l"/>
            </a:pPr>
            <a:r>
              <a:rPr lang="en-US" altLang="ja-JP" sz="2800" b="1" i="1" dirty="0" smtClean="0">
                <a:solidFill>
                  <a:srgbClr val="FF0000"/>
                </a:solidFill>
                <a:ea typeface="HG丸ｺﾞｼｯｸM-PRO" pitchFamily="50" charset="-128"/>
              </a:rPr>
              <a:t>15.5% of the reconstructions (37 </a:t>
            </a:r>
            <a:r>
              <a:rPr lang="en-US" altLang="ja-JP" sz="2800" b="1" i="1" dirty="0">
                <a:solidFill>
                  <a:srgbClr val="FF0000"/>
                </a:solidFill>
                <a:ea typeface="HG丸ｺﾞｼｯｸM-PRO" pitchFamily="50" charset="-128"/>
              </a:rPr>
              <a:t>reconstructions</a:t>
            </a:r>
            <a:r>
              <a:rPr lang="en-US" altLang="ja-JP" sz="2800" b="1" i="1" dirty="0" smtClean="0">
                <a:solidFill>
                  <a:srgbClr val="FF0000"/>
                </a:solidFill>
                <a:ea typeface="HG丸ｺﾞｼｯｸM-PRO" pitchFamily="50" charset="-128"/>
              </a:rPr>
              <a:t>) required removal </a:t>
            </a:r>
            <a:r>
              <a:rPr lang="en-US" altLang="ja-JP" sz="2800" b="1" i="1" dirty="0" smtClean="0">
                <a:ea typeface="HG丸ｺﾞｼｯｸM-PRO" pitchFamily="50" charset="-128"/>
              </a:rPr>
              <a:t>of TEs </a:t>
            </a:r>
            <a:r>
              <a:rPr lang="en-US" altLang="ja-JP" sz="2800" b="1" i="1" dirty="0">
                <a:ea typeface="HG丸ｺﾞｼｯｸM-PRO" pitchFamily="50" charset="-128"/>
              </a:rPr>
              <a:t>or </a:t>
            </a:r>
            <a:r>
              <a:rPr lang="en-US" altLang="ja-JP" sz="2800" b="1" i="1" dirty="0" smtClean="0">
                <a:ea typeface="HG丸ｺﾞｼｯｸM-PRO" pitchFamily="50" charset="-128"/>
              </a:rPr>
              <a:t>PIs.</a:t>
            </a:r>
          </a:p>
          <a:p>
            <a:pPr marL="449263" indent="-449263">
              <a:buFont typeface="Wingdings" panose="05000000000000000000" pitchFamily="2" charset="2"/>
              <a:buChar char="l"/>
            </a:pPr>
            <a:endParaRPr lang="en-US" altLang="ja-JP" sz="2800" b="1" i="1" dirty="0">
              <a:ea typeface="HG丸ｺﾞｼｯｸM-PRO" pitchFamily="50" charset="-128"/>
            </a:endParaRPr>
          </a:p>
          <a:p>
            <a:pPr marL="449263" indent="-449263">
              <a:buFont typeface="Wingdings" panose="05000000000000000000" pitchFamily="2" charset="2"/>
              <a:buChar char="l"/>
            </a:pPr>
            <a:r>
              <a:rPr lang="en-US" altLang="ja-JP" sz="2800" b="1" i="1" dirty="0" smtClean="0">
                <a:ea typeface="HG丸ｺﾞｼｯｸM-PRO" pitchFamily="50" charset="-128"/>
              </a:rPr>
              <a:t>7.9% of the patients (19 patients) declined  re-reconstruction</a:t>
            </a:r>
            <a:r>
              <a:rPr lang="en-US" altLang="ja-JP" sz="2800" b="1" i="1" dirty="0">
                <a:ea typeface="HG丸ｺﾞｼｯｸM-PRO" pitchFamily="50" charset="-128"/>
              </a:rPr>
              <a:t>. </a:t>
            </a:r>
            <a:r>
              <a:rPr lang="en-US" altLang="ja-JP" sz="2800" b="1" i="1" dirty="0">
                <a:solidFill>
                  <a:srgbClr val="FF0000"/>
                </a:solidFill>
                <a:ea typeface="HG丸ｺﾞｼｯｸM-PRO" pitchFamily="50" charset="-128"/>
              </a:rPr>
              <a:t>The most frequent </a:t>
            </a:r>
            <a:r>
              <a:rPr lang="en-US" altLang="ja-JP" sz="2800" b="1" i="1" dirty="0" smtClean="0">
                <a:solidFill>
                  <a:srgbClr val="FF0000"/>
                </a:solidFill>
                <a:ea typeface="HG丸ｺﾞｼｯｸM-PRO" pitchFamily="50" charset="-128"/>
              </a:rPr>
              <a:t>reason </a:t>
            </a:r>
            <a:r>
              <a:rPr lang="en-US" altLang="ja-JP" sz="2800" b="1" i="1" dirty="0">
                <a:solidFill>
                  <a:srgbClr val="FF0000"/>
                </a:solidFill>
                <a:ea typeface="HG丸ｺﾞｼｯｸM-PRO" pitchFamily="50" charset="-128"/>
              </a:rPr>
              <a:t>was infection of TEs. </a:t>
            </a:r>
            <a:endParaRPr lang="en-US" altLang="ja-JP" sz="2800" b="1" i="1" dirty="0" smtClean="0">
              <a:solidFill>
                <a:srgbClr val="FF0000"/>
              </a:solidFill>
              <a:ea typeface="HG丸ｺﾞｼｯｸM-PRO" pitchFamily="50" charset="-128"/>
            </a:endParaRPr>
          </a:p>
          <a:p>
            <a:pPr marL="449263" indent="-449263">
              <a:buFont typeface="Wingdings" panose="05000000000000000000" pitchFamily="2" charset="2"/>
              <a:buChar char="l"/>
            </a:pPr>
            <a:endParaRPr kumimoji="1" lang="en-US" altLang="ja-JP" sz="2800" b="1" i="1" dirty="0">
              <a:ea typeface="HG丸ｺﾞｼｯｸM-PRO" pitchFamily="50" charset="-128"/>
            </a:endParaRPr>
          </a:p>
          <a:p>
            <a:pPr marL="449263" indent="-449263">
              <a:buFont typeface="Wingdings" panose="05000000000000000000" pitchFamily="2" charset="2"/>
              <a:buChar char="l"/>
            </a:pPr>
            <a:r>
              <a:rPr lang="en-US" altLang="ja-JP" sz="2800" b="1" i="1" dirty="0">
                <a:ea typeface="HG丸ｺﾞｼｯｸM-PRO" pitchFamily="50" charset="-128"/>
              </a:rPr>
              <a:t>The </a:t>
            </a:r>
            <a:r>
              <a:rPr lang="en-US" altLang="ja-JP" sz="2800" b="1" i="1" dirty="0" smtClean="0">
                <a:ea typeface="HG丸ｺﾞｼｯｸM-PRO" pitchFamily="50" charset="-128"/>
              </a:rPr>
              <a:t>reconstruction completion rate among </a:t>
            </a:r>
            <a:r>
              <a:rPr lang="en-US" altLang="ja-JP" sz="2800" b="1" i="1" dirty="0">
                <a:ea typeface="HG丸ｺﾞｼｯｸM-PRO" pitchFamily="50" charset="-128"/>
              </a:rPr>
              <a:t>patients </a:t>
            </a:r>
            <a:r>
              <a:rPr lang="en-US" altLang="ja-JP" sz="2800" b="1" i="1" dirty="0" smtClean="0">
                <a:ea typeface="HG丸ｺﾞｼｯｸM-PRO" pitchFamily="50" charset="-128"/>
              </a:rPr>
              <a:t>without TE infections was significantly higher than in patients with TE infections.</a:t>
            </a:r>
          </a:p>
          <a:p>
            <a:pPr marL="449263" indent="-449263">
              <a:buFont typeface="Wingdings" panose="05000000000000000000" pitchFamily="2" charset="2"/>
              <a:buChar char="l"/>
            </a:pPr>
            <a:endParaRPr kumimoji="1" lang="en-US" altLang="ja-JP" sz="2800" b="1" i="1" dirty="0">
              <a:ea typeface="HG丸ｺﾞｼｯｸM-PRO" pitchFamily="50" charset="-128"/>
            </a:endParaRPr>
          </a:p>
          <a:p>
            <a:pPr marL="449263" indent="-449263">
              <a:buFont typeface="Wingdings" panose="05000000000000000000" pitchFamily="2" charset="2"/>
              <a:buChar char="l"/>
            </a:pPr>
            <a:r>
              <a:rPr lang="en-US" altLang="ja-JP" sz="2800" b="1" i="1" dirty="0" err="1" smtClean="0">
                <a:solidFill>
                  <a:srgbClr val="FF0000"/>
                </a:solidFill>
                <a:ea typeface="HG丸ｺﾞｼｯｸM-PRO" pitchFamily="50" charset="-128"/>
                <a:cs typeface="Arial"/>
              </a:rPr>
              <a:t>Seroma</a:t>
            </a:r>
            <a:r>
              <a:rPr lang="en-US" altLang="ja-JP" sz="2800" b="1" i="1" dirty="0" smtClean="0">
                <a:solidFill>
                  <a:srgbClr val="FF0000"/>
                </a:solidFill>
                <a:ea typeface="HG丸ｺﾞｼｯｸM-PRO" pitchFamily="50" charset="-128"/>
                <a:cs typeface="Arial"/>
              </a:rPr>
              <a:t> </a:t>
            </a:r>
            <a:r>
              <a:rPr lang="en-US" altLang="ja-JP" sz="2800" b="1" i="1" dirty="0">
                <a:solidFill>
                  <a:srgbClr val="FF0000"/>
                </a:solidFill>
                <a:ea typeface="HG丸ｺﾞｼｯｸM-PRO" pitchFamily="50" charset="-128"/>
                <a:cs typeface="Arial"/>
              </a:rPr>
              <a:t>aspiration was a </a:t>
            </a:r>
            <a:r>
              <a:rPr lang="en-US" altLang="ja-JP" sz="2800" b="1" i="1" dirty="0" smtClean="0">
                <a:solidFill>
                  <a:srgbClr val="FF0000"/>
                </a:solidFill>
                <a:ea typeface="HG丸ｺﾞｼｯｸM-PRO" pitchFamily="50" charset="-128"/>
                <a:cs typeface="Arial"/>
              </a:rPr>
              <a:t>significant </a:t>
            </a:r>
            <a:r>
              <a:rPr lang="en-US" altLang="ja-JP" sz="2800" b="1" i="1" dirty="0">
                <a:solidFill>
                  <a:srgbClr val="FF0000"/>
                </a:solidFill>
                <a:ea typeface="HG丸ｺﾞｼｯｸM-PRO" pitchFamily="50" charset="-128"/>
                <a:cs typeface="Arial"/>
              </a:rPr>
              <a:t>independent </a:t>
            </a:r>
            <a:r>
              <a:rPr lang="en-US" altLang="ja-JP" sz="2800" b="1" i="1" dirty="0" smtClean="0">
                <a:solidFill>
                  <a:srgbClr val="FF0000"/>
                </a:solidFill>
                <a:ea typeface="HG丸ｺﾞｼｯｸM-PRO" pitchFamily="50" charset="-128"/>
                <a:cs typeface="Arial"/>
              </a:rPr>
              <a:t>predictive </a:t>
            </a:r>
            <a:r>
              <a:rPr lang="en-US" altLang="ja-JP" sz="2800" b="1" i="1" dirty="0">
                <a:solidFill>
                  <a:srgbClr val="FF0000"/>
                </a:solidFill>
                <a:ea typeface="HG丸ｺﾞｼｯｸM-PRO" pitchFamily="50" charset="-128"/>
                <a:cs typeface="Arial"/>
              </a:rPr>
              <a:t>factor </a:t>
            </a:r>
            <a:r>
              <a:rPr lang="en-US" altLang="ja-JP" sz="2800" b="1" i="1" dirty="0" smtClean="0">
                <a:solidFill>
                  <a:srgbClr val="FF0000"/>
                </a:solidFill>
                <a:ea typeface="HG丸ｺﾞｼｯｸM-PRO" pitchFamily="50" charset="-128"/>
                <a:cs typeface="Arial"/>
              </a:rPr>
              <a:t>for TE infections.   </a:t>
            </a:r>
            <a:endParaRPr lang="en-US" altLang="ja-JP" sz="2800" b="1" i="1" dirty="0">
              <a:solidFill>
                <a:srgbClr val="FF0000"/>
              </a:solidFill>
              <a:ea typeface="HG丸ｺﾞｼｯｸM-PRO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1261784"/>
            <a:ext cx="871296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800" i="1" dirty="0" smtClean="0"/>
              <a:t>Immediate reconstruction with TEs did not affect local recurrence or prognosis.</a:t>
            </a: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ja-JP" sz="2800" i="1" dirty="0" smtClean="0"/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800" i="1" dirty="0" smtClean="0"/>
              <a:t>To improve the reconstruction completion rate, it is important to prevent TE infections, and inhibition of </a:t>
            </a:r>
            <a:r>
              <a:rPr lang="en-US" altLang="ja-JP" sz="2800" i="1" dirty="0" err="1" smtClean="0"/>
              <a:t>seroma</a:t>
            </a:r>
            <a:r>
              <a:rPr lang="en-US" altLang="ja-JP" sz="2800" i="1" dirty="0" smtClean="0"/>
              <a:t> formation is needed. </a:t>
            </a:r>
            <a:endParaRPr lang="ja-JP" altLang="en-US" sz="2800" i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99792" y="273050"/>
            <a:ext cx="3692624" cy="830997"/>
          </a:xfrm>
          <a:prstGeom prst="rect">
            <a:avLst/>
          </a:prstGeom>
          <a:gradFill>
            <a:gsLst>
              <a:gs pos="66000">
                <a:srgbClr val="F4F7C2"/>
              </a:gs>
              <a:gs pos="4000">
                <a:srgbClr val="FFFF99"/>
              </a:gs>
              <a:gs pos="0">
                <a:srgbClr val="FFFFCC"/>
              </a:gs>
              <a:gs pos="100000">
                <a:srgbClr val="E9EEEA"/>
              </a:gs>
              <a:gs pos="98000">
                <a:srgbClr val="FF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ja-JP" altLang="en-US" sz="4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9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76672"/>
            <a:ext cx="769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91" y="3040956"/>
            <a:ext cx="4936181" cy="3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72844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77780"/>
            <a:ext cx="256007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6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600929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5256584" cy="350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87624" y="116632"/>
            <a:ext cx="676875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Mitsui Memorial Hospital</a:t>
            </a:r>
          </a:p>
          <a:p>
            <a:pPr algn="ctr"/>
            <a:r>
              <a:rPr kumimoji="1" lang="en-US" altLang="ja-JP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</a:t>
            </a:r>
            <a:r>
              <a:rPr kumimoji="1" lang="en-US" altLang="ja-JP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Breast </a:t>
            </a:r>
            <a:r>
              <a:rPr kumimoji="1" lang="en-US" altLang="ja-JP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Team !! </a:t>
            </a:r>
            <a:endParaRPr kumimoji="1" lang="ja-JP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609329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Mitsui Memori</a:t>
            </a:r>
            <a:r>
              <a:rPr lang="en-US" altLang="ja-JP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Hospital</a:t>
            </a:r>
            <a:endParaRPr kumimoji="1" lang="ja-JP" altLang="en-US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0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1.mm.bing.net/th?&amp;id=JN.Zn2/aOQwomCyCM01cQjQ0Q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5536" y="571409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the infection rate increase? </a:t>
            </a:r>
            <a:endParaRPr kumimoji="1" lang="ja-JP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864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reconstructions with </a:t>
            </a:r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expanders (</a:t>
            </a:r>
            <a:r>
              <a:rPr kumimoji="1"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TEs) and permanent  implants (PIs) affect the prognosis or local recurrence rate? </a:t>
            </a:r>
            <a:endParaRPr kumimoji="1" lang="ja-JP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52" y="1747006"/>
            <a:ext cx="2258020" cy="16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外科・形成外科関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71" y="3851361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667569" y="1585333"/>
            <a:ext cx="2305866" cy="2005339"/>
            <a:chOff x="3778302" y="1711693"/>
            <a:chExt cx="2089841" cy="184650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02" y="1711693"/>
              <a:ext cx="2089841" cy="184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3778302" y="1711693"/>
              <a:ext cx="577674" cy="133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6266930" y="3589934"/>
            <a:ext cx="2554349" cy="2014027"/>
            <a:chOff x="35496" y="1516722"/>
            <a:chExt cx="6793682" cy="5356613"/>
          </a:xfrm>
        </p:grpSpPr>
        <p:grpSp>
          <p:nvGrpSpPr>
            <p:cNvPr id="11" name="グループ化 10"/>
            <p:cNvGrpSpPr>
              <a:grpSpLocks noChangeAspect="1"/>
            </p:cNvGrpSpPr>
            <p:nvPr/>
          </p:nvGrpSpPr>
          <p:grpSpPr>
            <a:xfrm>
              <a:off x="179512" y="1989810"/>
              <a:ext cx="6529751" cy="4276716"/>
              <a:chOff x="1547664" y="1130821"/>
              <a:chExt cx="6802924" cy="4455632"/>
            </a:xfrm>
          </p:grpSpPr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H="1">
                <a:off x="2119313" y="5127626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835696" y="4990035"/>
                <a:ext cx="137698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</a:t>
                </a:r>
                <a:endParaRPr kumimoji="1" lang="ja-JP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H="1">
                <a:off x="2119313" y="4741863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2119313" y="4356101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641839" y="4218508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2</a:t>
                </a:r>
                <a:r>
                  <a:rPr kumimoji="1" lang="en-US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</a:t>
                </a:r>
                <a:endParaRPr kumimoji="1" lang="ja-JP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H="1">
                <a:off x="2119313" y="3970338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2119313" y="3584576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1641839" y="3446985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4</a:t>
                </a:r>
                <a:r>
                  <a:rPr kumimoji="1" lang="en-US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</a:t>
                </a:r>
                <a:endParaRPr kumimoji="1" lang="ja-JP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2119313" y="3198813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2119313" y="2813051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641839" y="2675459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700" b="1" dirty="0" smtClean="0">
                    <a:solidFill>
                      <a:srgbClr val="00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60</a:t>
                </a:r>
                <a:endParaRPr kumimoji="1" lang="ja-JP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2119313" y="2427288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2119313" y="2041526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1641839" y="1902347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8</a:t>
                </a:r>
                <a:r>
                  <a:rPr kumimoji="1" lang="en-US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</a:t>
                </a:r>
                <a:endParaRPr kumimoji="1" lang="ja-JP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H="1">
                <a:off x="2119313" y="1655763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>
                <a:off x="2119313" y="1270001"/>
                <a:ext cx="128588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1547664" y="1130821"/>
                <a:ext cx="413089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</a:t>
                </a:r>
                <a:r>
                  <a:rPr kumimoji="1" lang="en-US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</a:t>
                </a:r>
                <a:r>
                  <a:rPr kumimoji="1" lang="ja-JP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</a:t>
                </a:r>
                <a:endParaRPr kumimoji="1" lang="ja-JP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2259013" y="12795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2308225" y="1279526"/>
                <a:ext cx="739775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3048000" y="1279526"/>
                <a:ext cx="985838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4033838" y="1279526"/>
                <a:ext cx="8874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4921250" y="1279526"/>
                <a:ext cx="24606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5167313" y="12795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5216525" y="1279526"/>
                <a:ext cx="542925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>
                <a:off x="5759450" y="1279526"/>
                <a:ext cx="393700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6153150" y="12795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>
                <a:off x="6251575" y="1279526"/>
                <a:ext cx="1000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6351588" y="12795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>
                <a:off x="6400800" y="1279526"/>
                <a:ext cx="541338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6942138" y="12795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2" name="Line 41"/>
              <p:cNvSpPr>
                <a:spLocks noChangeShapeType="1"/>
              </p:cNvSpPr>
              <p:nvPr/>
            </p:nvSpPr>
            <p:spPr bwMode="auto">
              <a:xfrm>
                <a:off x="6991350" y="12795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>
                <a:off x="7040563" y="1279526"/>
                <a:ext cx="4429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>
                <a:off x="7483475" y="1279526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>
                <a:off x="7534275" y="12795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7583488" y="1279526"/>
                <a:ext cx="295275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>
                <a:off x="7878763" y="12795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7977188" y="1279526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8124825" y="12795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D547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2259013" y="12795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2357438" y="1279526"/>
                <a:ext cx="1000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>
                <a:off x="2457450" y="1279526"/>
                <a:ext cx="96838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3" name="Line 52"/>
              <p:cNvSpPr>
                <a:spLocks noChangeShapeType="1"/>
              </p:cNvSpPr>
              <p:nvPr/>
            </p:nvSpPr>
            <p:spPr bwMode="auto">
              <a:xfrm>
                <a:off x="2554288" y="1279526"/>
                <a:ext cx="247650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>
                <a:off x="2801938" y="1279526"/>
                <a:ext cx="592138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>
                <a:off x="3394075" y="1279526"/>
                <a:ext cx="29527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6" name="Line 55"/>
              <p:cNvSpPr>
                <a:spLocks noChangeShapeType="1"/>
              </p:cNvSpPr>
              <p:nvPr/>
            </p:nvSpPr>
            <p:spPr bwMode="auto">
              <a:xfrm>
                <a:off x="3689350" y="1279526"/>
                <a:ext cx="4429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7" name="Line 56"/>
              <p:cNvSpPr>
                <a:spLocks noChangeShapeType="1"/>
              </p:cNvSpPr>
              <p:nvPr/>
            </p:nvSpPr>
            <p:spPr bwMode="auto">
              <a:xfrm>
                <a:off x="4132263" y="1279526"/>
                <a:ext cx="22225" cy="22225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8" name="Line 57"/>
              <p:cNvSpPr>
                <a:spLocks noChangeShapeType="1"/>
              </p:cNvSpPr>
              <p:nvPr/>
            </p:nvSpPr>
            <p:spPr bwMode="auto">
              <a:xfrm>
                <a:off x="4132263" y="1301751"/>
                <a:ext cx="196850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59" name="Line 58"/>
              <p:cNvSpPr>
                <a:spLocks noChangeShapeType="1"/>
              </p:cNvSpPr>
              <p:nvPr/>
            </p:nvSpPr>
            <p:spPr bwMode="auto">
              <a:xfrm>
                <a:off x="4329113" y="1301751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0" name="Line 59"/>
              <p:cNvSpPr>
                <a:spLocks noChangeShapeType="1"/>
              </p:cNvSpPr>
              <p:nvPr/>
            </p:nvSpPr>
            <p:spPr bwMode="auto">
              <a:xfrm>
                <a:off x="4476750" y="1301751"/>
                <a:ext cx="22225" cy="20638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>
                <a:off x="4476750" y="1322388"/>
                <a:ext cx="1492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>
                <a:off x="4625975" y="1322388"/>
                <a:ext cx="4429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3" name="Line 62"/>
              <p:cNvSpPr>
                <a:spLocks noChangeShapeType="1"/>
              </p:cNvSpPr>
              <p:nvPr/>
            </p:nvSpPr>
            <p:spPr bwMode="auto">
              <a:xfrm>
                <a:off x="5068888" y="1322388"/>
                <a:ext cx="22225" cy="20638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4" name="Line 63"/>
              <p:cNvSpPr>
                <a:spLocks noChangeShapeType="1"/>
              </p:cNvSpPr>
              <p:nvPr/>
            </p:nvSpPr>
            <p:spPr bwMode="auto">
              <a:xfrm>
                <a:off x="5068888" y="13430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5" name="Line 64"/>
              <p:cNvSpPr>
                <a:spLocks noChangeShapeType="1"/>
              </p:cNvSpPr>
              <p:nvPr/>
            </p:nvSpPr>
            <p:spPr bwMode="auto">
              <a:xfrm>
                <a:off x="5167313" y="13430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6" name="Line 65"/>
              <p:cNvSpPr>
                <a:spLocks noChangeShapeType="1"/>
              </p:cNvSpPr>
              <p:nvPr/>
            </p:nvSpPr>
            <p:spPr bwMode="auto">
              <a:xfrm>
                <a:off x="5216525" y="13430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7" name="Line 66"/>
              <p:cNvSpPr>
                <a:spLocks noChangeShapeType="1"/>
              </p:cNvSpPr>
              <p:nvPr/>
            </p:nvSpPr>
            <p:spPr bwMode="auto">
              <a:xfrm>
                <a:off x="5314950" y="1343026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8" name="Line 67"/>
              <p:cNvSpPr>
                <a:spLocks noChangeShapeType="1"/>
              </p:cNvSpPr>
              <p:nvPr/>
            </p:nvSpPr>
            <p:spPr bwMode="auto">
              <a:xfrm>
                <a:off x="5365750" y="1343026"/>
                <a:ext cx="393700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69" name="Line 68"/>
              <p:cNvSpPr>
                <a:spLocks noChangeShapeType="1"/>
              </p:cNvSpPr>
              <p:nvPr/>
            </p:nvSpPr>
            <p:spPr bwMode="auto">
              <a:xfrm>
                <a:off x="5759450" y="1343026"/>
                <a:ext cx="29527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0" name="Line 69"/>
              <p:cNvSpPr>
                <a:spLocks noChangeShapeType="1"/>
              </p:cNvSpPr>
              <p:nvPr/>
            </p:nvSpPr>
            <p:spPr bwMode="auto">
              <a:xfrm>
                <a:off x="6054725" y="13430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1" name="Line 70"/>
              <p:cNvSpPr>
                <a:spLocks noChangeShapeType="1"/>
              </p:cNvSpPr>
              <p:nvPr/>
            </p:nvSpPr>
            <p:spPr bwMode="auto">
              <a:xfrm>
                <a:off x="6103938" y="13430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2" name="Line 71"/>
              <p:cNvSpPr>
                <a:spLocks noChangeShapeType="1"/>
              </p:cNvSpPr>
              <p:nvPr/>
            </p:nvSpPr>
            <p:spPr bwMode="auto">
              <a:xfrm>
                <a:off x="6153150" y="13430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3" name="Line 72"/>
              <p:cNvSpPr>
                <a:spLocks noChangeShapeType="1"/>
              </p:cNvSpPr>
              <p:nvPr/>
            </p:nvSpPr>
            <p:spPr bwMode="auto">
              <a:xfrm>
                <a:off x="6251575" y="1343026"/>
                <a:ext cx="1000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4" name="Line 73"/>
              <p:cNvSpPr>
                <a:spLocks noChangeShapeType="1"/>
              </p:cNvSpPr>
              <p:nvPr/>
            </p:nvSpPr>
            <p:spPr bwMode="auto">
              <a:xfrm>
                <a:off x="6351588" y="13430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5" name="Line 74"/>
              <p:cNvSpPr>
                <a:spLocks noChangeShapeType="1"/>
              </p:cNvSpPr>
              <p:nvPr/>
            </p:nvSpPr>
            <p:spPr bwMode="auto">
              <a:xfrm>
                <a:off x="6400800" y="1343026"/>
                <a:ext cx="96838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6" name="Line 75"/>
              <p:cNvSpPr>
                <a:spLocks noChangeShapeType="1"/>
              </p:cNvSpPr>
              <p:nvPr/>
            </p:nvSpPr>
            <p:spPr bwMode="auto">
              <a:xfrm>
                <a:off x="6497638" y="1343026"/>
                <a:ext cx="34607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7" name="Line 76"/>
              <p:cNvSpPr>
                <a:spLocks noChangeShapeType="1"/>
              </p:cNvSpPr>
              <p:nvPr/>
            </p:nvSpPr>
            <p:spPr bwMode="auto">
              <a:xfrm>
                <a:off x="6843713" y="1343026"/>
                <a:ext cx="0" cy="23813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8" name="Line 77"/>
              <p:cNvSpPr>
                <a:spLocks noChangeShapeType="1"/>
              </p:cNvSpPr>
              <p:nvPr/>
            </p:nvSpPr>
            <p:spPr bwMode="auto">
              <a:xfrm>
                <a:off x="6843713" y="13668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79" name="Line 78"/>
              <p:cNvSpPr>
                <a:spLocks noChangeShapeType="1"/>
              </p:cNvSpPr>
              <p:nvPr/>
            </p:nvSpPr>
            <p:spPr bwMode="auto">
              <a:xfrm>
                <a:off x="6892925" y="13668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0" name="Line 79"/>
              <p:cNvSpPr>
                <a:spLocks noChangeShapeType="1"/>
              </p:cNvSpPr>
              <p:nvPr/>
            </p:nvSpPr>
            <p:spPr bwMode="auto">
              <a:xfrm>
                <a:off x="6942138" y="1366838"/>
                <a:ext cx="0" cy="23813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1" name="Line 80"/>
              <p:cNvSpPr>
                <a:spLocks noChangeShapeType="1"/>
              </p:cNvSpPr>
              <p:nvPr/>
            </p:nvSpPr>
            <p:spPr bwMode="auto">
              <a:xfrm>
                <a:off x="6942138" y="1390651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2" name="Line 81"/>
              <p:cNvSpPr>
                <a:spLocks noChangeShapeType="1"/>
              </p:cNvSpPr>
              <p:nvPr/>
            </p:nvSpPr>
            <p:spPr bwMode="auto">
              <a:xfrm>
                <a:off x="6991350" y="1390651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3" name="Line 82"/>
              <p:cNvSpPr>
                <a:spLocks noChangeShapeType="1"/>
              </p:cNvSpPr>
              <p:nvPr/>
            </p:nvSpPr>
            <p:spPr bwMode="auto">
              <a:xfrm>
                <a:off x="7040563" y="1390651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4" name="Line 83"/>
              <p:cNvSpPr>
                <a:spLocks noChangeShapeType="1"/>
              </p:cNvSpPr>
              <p:nvPr/>
            </p:nvSpPr>
            <p:spPr bwMode="auto">
              <a:xfrm>
                <a:off x="7138988" y="1390651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5" name="Line 84"/>
              <p:cNvSpPr>
                <a:spLocks noChangeShapeType="1"/>
              </p:cNvSpPr>
              <p:nvPr/>
            </p:nvSpPr>
            <p:spPr bwMode="auto">
              <a:xfrm>
                <a:off x="7188200" y="1390651"/>
                <a:ext cx="0" cy="28575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6" name="Line 85"/>
              <p:cNvSpPr>
                <a:spLocks noChangeShapeType="1"/>
              </p:cNvSpPr>
              <p:nvPr/>
            </p:nvSpPr>
            <p:spPr bwMode="auto">
              <a:xfrm>
                <a:off x="7188200" y="14192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7" name="Line 86"/>
              <p:cNvSpPr>
                <a:spLocks noChangeShapeType="1"/>
              </p:cNvSpPr>
              <p:nvPr/>
            </p:nvSpPr>
            <p:spPr bwMode="auto">
              <a:xfrm>
                <a:off x="7286625" y="1419226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8" name="Line 87"/>
              <p:cNvSpPr>
                <a:spLocks noChangeShapeType="1"/>
              </p:cNvSpPr>
              <p:nvPr/>
            </p:nvSpPr>
            <p:spPr bwMode="auto">
              <a:xfrm>
                <a:off x="7434263" y="1419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89" name="Line 88"/>
              <p:cNvSpPr>
                <a:spLocks noChangeShapeType="1"/>
              </p:cNvSpPr>
              <p:nvPr/>
            </p:nvSpPr>
            <p:spPr bwMode="auto">
              <a:xfrm>
                <a:off x="7483475" y="1419226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0" name="Line 89"/>
              <p:cNvSpPr>
                <a:spLocks noChangeShapeType="1"/>
              </p:cNvSpPr>
              <p:nvPr/>
            </p:nvSpPr>
            <p:spPr bwMode="auto">
              <a:xfrm>
                <a:off x="7534275" y="1419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1" name="Line 90"/>
              <p:cNvSpPr>
                <a:spLocks noChangeShapeType="1"/>
              </p:cNvSpPr>
              <p:nvPr/>
            </p:nvSpPr>
            <p:spPr bwMode="auto">
              <a:xfrm>
                <a:off x="7583488" y="1419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2" name="Line 91"/>
              <p:cNvSpPr>
                <a:spLocks noChangeShapeType="1"/>
              </p:cNvSpPr>
              <p:nvPr/>
            </p:nvSpPr>
            <p:spPr bwMode="auto">
              <a:xfrm>
                <a:off x="7632700" y="14192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3" name="Line 92"/>
              <p:cNvSpPr>
                <a:spLocks noChangeShapeType="1"/>
              </p:cNvSpPr>
              <p:nvPr/>
            </p:nvSpPr>
            <p:spPr bwMode="auto">
              <a:xfrm>
                <a:off x="7731125" y="1419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4" name="Line 93"/>
              <p:cNvSpPr>
                <a:spLocks noChangeShapeType="1"/>
              </p:cNvSpPr>
              <p:nvPr/>
            </p:nvSpPr>
            <p:spPr bwMode="auto">
              <a:xfrm>
                <a:off x="7780338" y="1419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5" name="Line 94"/>
              <p:cNvSpPr>
                <a:spLocks noChangeShapeType="1"/>
              </p:cNvSpPr>
              <p:nvPr/>
            </p:nvSpPr>
            <p:spPr bwMode="auto">
              <a:xfrm>
                <a:off x="7829550" y="14192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6" name="Line 95"/>
              <p:cNvSpPr>
                <a:spLocks noChangeShapeType="1"/>
              </p:cNvSpPr>
              <p:nvPr/>
            </p:nvSpPr>
            <p:spPr bwMode="auto">
              <a:xfrm>
                <a:off x="7927975" y="1419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7" name="Line 96"/>
              <p:cNvSpPr>
                <a:spLocks noChangeShapeType="1"/>
              </p:cNvSpPr>
              <p:nvPr/>
            </p:nvSpPr>
            <p:spPr bwMode="auto">
              <a:xfrm>
                <a:off x="7977188" y="14192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8" name="Line 97"/>
              <p:cNvSpPr>
                <a:spLocks noChangeShapeType="1"/>
              </p:cNvSpPr>
              <p:nvPr/>
            </p:nvSpPr>
            <p:spPr bwMode="auto">
              <a:xfrm>
                <a:off x="8075613" y="1419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99" name="Line 98"/>
              <p:cNvSpPr>
                <a:spLocks noChangeShapeType="1"/>
              </p:cNvSpPr>
              <p:nvPr/>
            </p:nvSpPr>
            <p:spPr bwMode="auto">
              <a:xfrm>
                <a:off x="8124825" y="1419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9B1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0" name="Line 99"/>
              <p:cNvSpPr>
                <a:spLocks noChangeShapeType="1"/>
              </p:cNvSpPr>
              <p:nvPr/>
            </p:nvSpPr>
            <p:spPr bwMode="auto">
              <a:xfrm>
                <a:off x="2259013" y="1279526"/>
                <a:ext cx="1984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1" name="Line 100"/>
              <p:cNvSpPr>
                <a:spLocks noChangeShapeType="1"/>
              </p:cNvSpPr>
              <p:nvPr/>
            </p:nvSpPr>
            <p:spPr bwMode="auto">
              <a:xfrm>
                <a:off x="2457450" y="1279526"/>
                <a:ext cx="20638" cy="17463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2" name="Line 101"/>
              <p:cNvSpPr>
                <a:spLocks noChangeShapeType="1"/>
              </p:cNvSpPr>
              <p:nvPr/>
            </p:nvSpPr>
            <p:spPr bwMode="auto">
              <a:xfrm>
                <a:off x="2457450" y="1296988"/>
                <a:ext cx="34448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3" name="Line 102"/>
              <p:cNvSpPr>
                <a:spLocks noChangeShapeType="1"/>
              </p:cNvSpPr>
              <p:nvPr/>
            </p:nvSpPr>
            <p:spPr bwMode="auto">
              <a:xfrm>
                <a:off x="2801938" y="1296988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4" name="Line 103"/>
              <p:cNvSpPr>
                <a:spLocks noChangeShapeType="1"/>
              </p:cNvSpPr>
              <p:nvPr/>
            </p:nvSpPr>
            <p:spPr bwMode="auto">
              <a:xfrm>
                <a:off x="2949575" y="1296988"/>
                <a:ext cx="98425" cy="14288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5" name="Line 104"/>
              <p:cNvSpPr>
                <a:spLocks noChangeShapeType="1"/>
              </p:cNvSpPr>
              <p:nvPr/>
            </p:nvSpPr>
            <p:spPr bwMode="auto">
              <a:xfrm>
                <a:off x="3048000" y="1311276"/>
                <a:ext cx="20638" cy="14288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6" name="Line 105"/>
              <p:cNvSpPr>
                <a:spLocks noChangeShapeType="1"/>
              </p:cNvSpPr>
              <p:nvPr/>
            </p:nvSpPr>
            <p:spPr bwMode="auto">
              <a:xfrm>
                <a:off x="3048000" y="1325563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7" name="Line 106"/>
              <p:cNvSpPr>
                <a:spLocks noChangeShapeType="1"/>
              </p:cNvSpPr>
              <p:nvPr/>
            </p:nvSpPr>
            <p:spPr bwMode="auto">
              <a:xfrm>
                <a:off x="3097213" y="1325563"/>
                <a:ext cx="24606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8" name="Line 107"/>
              <p:cNvSpPr>
                <a:spLocks noChangeShapeType="1"/>
              </p:cNvSpPr>
              <p:nvPr/>
            </p:nvSpPr>
            <p:spPr bwMode="auto">
              <a:xfrm>
                <a:off x="3343275" y="1325563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09" name="Line 108"/>
              <p:cNvSpPr>
                <a:spLocks noChangeShapeType="1"/>
              </p:cNvSpPr>
              <p:nvPr/>
            </p:nvSpPr>
            <p:spPr bwMode="auto">
              <a:xfrm>
                <a:off x="3394075" y="1325563"/>
                <a:ext cx="968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0" name="Line 109"/>
              <p:cNvSpPr>
                <a:spLocks noChangeShapeType="1"/>
              </p:cNvSpPr>
              <p:nvPr/>
            </p:nvSpPr>
            <p:spPr bwMode="auto">
              <a:xfrm>
                <a:off x="3490913" y="1325563"/>
                <a:ext cx="1984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1" name="Line 110"/>
              <p:cNvSpPr>
                <a:spLocks noChangeShapeType="1"/>
              </p:cNvSpPr>
              <p:nvPr/>
            </p:nvSpPr>
            <p:spPr bwMode="auto">
              <a:xfrm>
                <a:off x="3689350" y="1325563"/>
                <a:ext cx="0" cy="30163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2" name="Line 111"/>
              <p:cNvSpPr>
                <a:spLocks noChangeShapeType="1"/>
              </p:cNvSpPr>
              <p:nvPr/>
            </p:nvSpPr>
            <p:spPr bwMode="auto">
              <a:xfrm>
                <a:off x="3689350" y="1355726"/>
                <a:ext cx="476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3" name="Line 112"/>
              <p:cNvSpPr>
                <a:spLocks noChangeShapeType="1"/>
              </p:cNvSpPr>
              <p:nvPr/>
            </p:nvSpPr>
            <p:spPr bwMode="auto">
              <a:xfrm>
                <a:off x="3736975" y="1355726"/>
                <a:ext cx="247650" cy="15875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4" name="Line 113"/>
              <p:cNvSpPr>
                <a:spLocks noChangeShapeType="1"/>
              </p:cNvSpPr>
              <p:nvPr/>
            </p:nvSpPr>
            <p:spPr bwMode="auto">
              <a:xfrm>
                <a:off x="3984625" y="1371601"/>
                <a:ext cx="20638" cy="15875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5" name="Line 114"/>
              <p:cNvSpPr>
                <a:spLocks noChangeShapeType="1"/>
              </p:cNvSpPr>
              <p:nvPr/>
            </p:nvSpPr>
            <p:spPr bwMode="auto">
              <a:xfrm>
                <a:off x="3984625" y="138747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6" name="Line 115"/>
              <p:cNvSpPr>
                <a:spLocks noChangeShapeType="1"/>
              </p:cNvSpPr>
              <p:nvPr/>
            </p:nvSpPr>
            <p:spPr bwMode="auto">
              <a:xfrm>
                <a:off x="4033838" y="1387476"/>
                <a:ext cx="20638" cy="14288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7" name="Line 116"/>
              <p:cNvSpPr>
                <a:spLocks noChangeShapeType="1"/>
              </p:cNvSpPr>
              <p:nvPr/>
            </p:nvSpPr>
            <p:spPr bwMode="auto">
              <a:xfrm>
                <a:off x="4033838" y="1401763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8" name="Line 117"/>
              <p:cNvSpPr>
                <a:spLocks noChangeShapeType="1"/>
              </p:cNvSpPr>
              <p:nvPr/>
            </p:nvSpPr>
            <p:spPr bwMode="auto">
              <a:xfrm>
                <a:off x="4132263" y="1401763"/>
                <a:ext cx="49213" cy="15875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19" name="Line 118"/>
              <p:cNvSpPr>
                <a:spLocks noChangeShapeType="1"/>
              </p:cNvSpPr>
              <p:nvPr/>
            </p:nvSpPr>
            <p:spPr bwMode="auto">
              <a:xfrm>
                <a:off x="4181475" y="1417638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0" name="Line 119"/>
              <p:cNvSpPr>
                <a:spLocks noChangeShapeType="1"/>
              </p:cNvSpPr>
              <p:nvPr/>
            </p:nvSpPr>
            <p:spPr bwMode="auto">
              <a:xfrm>
                <a:off x="4329113" y="1417638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1" name="Line 120"/>
              <p:cNvSpPr>
                <a:spLocks noChangeShapeType="1"/>
              </p:cNvSpPr>
              <p:nvPr/>
            </p:nvSpPr>
            <p:spPr bwMode="auto">
              <a:xfrm>
                <a:off x="4379913" y="1417638"/>
                <a:ext cx="968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2" name="Line 121"/>
              <p:cNvSpPr>
                <a:spLocks noChangeShapeType="1"/>
              </p:cNvSpPr>
              <p:nvPr/>
            </p:nvSpPr>
            <p:spPr bwMode="auto">
              <a:xfrm>
                <a:off x="4476750" y="1417638"/>
                <a:ext cx="1492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3" name="Line 122"/>
              <p:cNvSpPr>
                <a:spLocks noChangeShapeType="1"/>
              </p:cNvSpPr>
              <p:nvPr/>
            </p:nvSpPr>
            <p:spPr bwMode="auto">
              <a:xfrm>
                <a:off x="4625975" y="1417638"/>
                <a:ext cx="968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4" name="Line 123"/>
              <p:cNvSpPr>
                <a:spLocks noChangeShapeType="1"/>
              </p:cNvSpPr>
              <p:nvPr/>
            </p:nvSpPr>
            <p:spPr bwMode="auto">
              <a:xfrm>
                <a:off x="4722813" y="1417638"/>
                <a:ext cx="22225" cy="15875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5" name="Line 124"/>
              <p:cNvSpPr>
                <a:spLocks noChangeShapeType="1"/>
              </p:cNvSpPr>
              <p:nvPr/>
            </p:nvSpPr>
            <p:spPr bwMode="auto">
              <a:xfrm>
                <a:off x="4722813" y="1433513"/>
                <a:ext cx="1492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6" name="Line 125"/>
              <p:cNvSpPr>
                <a:spLocks noChangeShapeType="1"/>
              </p:cNvSpPr>
              <p:nvPr/>
            </p:nvSpPr>
            <p:spPr bwMode="auto">
              <a:xfrm>
                <a:off x="4872038" y="1433513"/>
                <a:ext cx="22225" cy="15875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7" name="Line 126"/>
              <p:cNvSpPr>
                <a:spLocks noChangeShapeType="1"/>
              </p:cNvSpPr>
              <p:nvPr/>
            </p:nvSpPr>
            <p:spPr bwMode="auto">
              <a:xfrm>
                <a:off x="4872038" y="144938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8" name="Line 127"/>
              <p:cNvSpPr>
                <a:spLocks noChangeShapeType="1"/>
              </p:cNvSpPr>
              <p:nvPr/>
            </p:nvSpPr>
            <p:spPr bwMode="auto">
              <a:xfrm>
                <a:off x="4921250" y="1449388"/>
                <a:ext cx="196850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29" name="Line 128"/>
              <p:cNvSpPr>
                <a:spLocks noChangeShapeType="1"/>
              </p:cNvSpPr>
              <p:nvPr/>
            </p:nvSpPr>
            <p:spPr bwMode="auto">
              <a:xfrm>
                <a:off x="5118100" y="144938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0" name="Line 129"/>
              <p:cNvSpPr>
                <a:spLocks noChangeShapeType="1"/>
              </p:cNvSpPr>
              <p:nvPr/>
            </p:nvSpPr>
            <p:spPr bwMode="auto">
              <a:xfrm>
                <a:off x="5167313" y="144938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1" name="Line 130"/>
              <p:cNvSpPr>
                <a:spLocks noChangeShapeType="1"/>
              </p:cNvSpPr>
              <p:nvPr/>
            </p:nvSpPr>
            <p:spPr bwMode="auto">
              <a:xfrm>
                <a:off x="5216525" y="1449388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2" name="Line 131"/>
              <p:cNvSpPr>
                <a:spLocks noChangeShapeType="1"/>
              </p:cNvSpPr>
              <p:nvPr/>
            </p:nvSpPr>
            <p:spPr bwMode="auto">
              <a:xfrm>
                <a:off x="5314950" y="1449388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3" name="Line 132"/>
              <p:cNvSpPr>
                <a:spLocks noChangeShapeType="1"/>
              </p:cNvSpPr>
              <p:nvPr/>
            </p:nvSpPr>
            <p:spPr bwMode="auto">
              <a:xfrm>
                <a:off x="5462588" y="1449388"/>
                <a:ext cx="22225" cy="17463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4" name="Line 133"/>
              <p:cNvSpPr>
                <a:spLocks noChangeShapeType="1"/>
              </p:cNvSpPr>
              <p:nvPr/>
            </p:nvSpPr>
            <p:spPr bwMode="auto">
              <a:xfrm>
                <a:off x="5462588" y="1466851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5" name="Line 134"/>
              <p:cNvSpPr>
                <a:spLocks noChangeShapeType="1"/>
              </p:cNvSpPr>
              <p:nvPr/>
            </p:nvSpPr>
            <p:spPr bwMode="auto">
              <a:xfrm>
                <a:off x="5511800" y="1466851"/>
                <a:ext cx="247650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6" name="Line 135"/>
              <p:cNvSpPr>
                <a:spLocks noChangeShapeType="1"/>
              </p:cNvSpPr>
              <p:nvPr/>
            </p:nvSpPr>
            <p:spPr bwMode="auto">
              <a:xfrm>
                <a:off x="5759450" y="1466851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7" name="Line 136"/>
              <p:cNvSpPr>
                <a:spLocks noChangeShapeType="1"/>
              </p:cNvSpPr>
              <p:nvPr/>
            </p:nvSpPr>
            <p:spPr bwMode="auto">
              <a:xfrm>
                <a:off x="5857875" y="1466851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8" name="Line 137"/>
              <p:cNvSpPr>
                <a:spLocks noChangeShapeType="1"/>
              </p:cNvSpPr>
              <p:nvPr/>
            </p:nvSpPr>
            <p:spPr bwMode="auto">
              <a:xfrm>
                <a:off x="5907088" y="1466851"/>
                <a:ext cx="49213" cy="15875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39" name="Line 138"/>
              <p:cNvSpPr>
                <a:spLocks noChangeShapeType="1"/>
              </p:cNvSpPr>
              <p:nvPr/>
            </p:nvSpPr>
            <p:spPr bwMode="auto">
              <a:xfrm>
                <a:off x="5956300" y="14827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0" name="Line 139"/>
              <p:cNvSpPr>
                <a:spLocks noChangeShapeType="1"/>
              </p:cNvSpPr>
              <p:nvPr/>
            </p:nvSpPr>
            <p:spPr bwMode="auto">
              <a:xfrm>
                <a:off x="6005513" y="1482726"/>
                <a:ext cx="20638" cy="15875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1" name="Line 140"/>
              <p:cNvSpPr>
                <a:spLocks noChangeShapeType="1"/>
              </p:cNvSpPr>
              <p:nvPr/>
            </p:nvSpPr>
            <p:spPr bwMode="auto">
              <a:xfrm>
                <a:off x="6005513" y="1498601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2" name="Line 141"/>
              <p:cNvSpPr>
                <a:spLocks noChangeShapeType="1"/>
              </p:cNvSpPr>
              <p:nvPr/>
            </p:nvSpPr>
            <p:spPr bwMode="auto">
              <a:xfrm>
                <a:off x="6153150" y="1498601"/>
                <a:ext cx="22225" cy="17463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3" name="Line 142"/>
              <p:cNvSpPr>
                <a:spLocks noChangeShapeType="1"/>
              </p:cNvSpPr>
              <p:nvPr/>
            </p:nvSpPr>
            <p:spPr bwMode="auto">
              <a:xfrm>
                <a:off x="6153150" y="1516063"/>
                <a:ext cx="247650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4" name="Line 143"/>
              <p:cNvSpPr>
                <a:spLocks noChangeShapeType="1"/>
              </p:cNvSpPr>
              <p:nvPr/>
            </p:nvSpPr>
            <p:spPr bwMode="auto">
              <a:xfrm>
                <a:off x="6400800" y="1516063"/>
                <a:ext cx="476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5" name="Line 144"/>
              <p:cNvSpPr>
                <a:spLocks noChangeShapeType="1"/>
              </p:cNvSpPr>
              <p:nvPr/>
            </p:nvSpPr>
            <p:spPr bwMode="auto">
              <a:xfrm>
                <a:off x="6448425" y="1516063"/>
                <a:ext cx="1492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6" name="Line 145"/>
              <p:cNvSpPr>
                <a:spLocks noChangeShapeType="1"/>
              </p:cNvSpPr>
              <p:nvPr/>
            </p:nvSpPr>
            <p:spPr bwMode="auto">
              <a:xfrm>
                <a:off x="6597650" y="1516063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7" name="Line 146"/>
              <p:cNvSpPr>
                <a:spLocks noChangeShapeType="1"/>
              </p:cNvSpPr>
              <p:nvPr/>
            </p:nvSpPr>
            <p:spPr bwMode="auto">
              <a:xfrm>
                <a:off x="6646863" y="1516063"/>
                <a:ext cx="20638" cy="17463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8" name="Line 147"/>
              <p:cNvSpPr>
                <a:spLocks noChangeShapeType="1"/>
              </p:cNvSpPr>
              <p:nvPr/>
            </p:nvSpPr>
            <p:spPr bwMode="auto">
              <a:xfrm>
                <a:off x="6646863" y="1533526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49" name="Line 148"/>
              <p:cNvSpPr>
                <a:spLocks noChangeShapeType="1"/>
              </p:cNvSpPr>
              <p:nvPr/>
            </p:nvSpPr>
            <p:spPr bwMode="auto">
              <a:xfrm>
                <a:off x="6794500" y="153352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0" name="Line 149"/>
              <p:cNvSpPr>
                <a:spLocks noChangeShapeType="1"/>
              </p:cNvSpPr>
              <p:nvPr/>
            </p:nvSpPr>
            <p:spPr bwMode="auto">
              <a:xfrm>
                <a:off x="6892925" y="1533526"/>
                <a:ext cx="22225" cy="17463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1" name="Line 150"/>
              <p:cNvSpPr>
                <a:spLocks noChangeShapeType="1"/>
              </p:cNvSpPr>
              <p:nvPr/>
            </p:nvSpPr>
            <p:spPr bwMode="auto">
              <a:xfrm>
                <a:off x="6892925" y="155098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2" name="Line 151"/>
              <p:cNvSpPr>
                <a:spLocks noChangeShapeType="1"/>
              </p:cNvSpPr>
              <p:nvPr/>
            </p:nvSpPr>
            <p:spPr bwMode="auto">
              <a:xfrm>
                <a:off x="6942138" y="155098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3" name="Line 152"/>
              <p:cNvSpPr>
                <a:spLocks noChangeShapeType="1"/>
              </p:cNvSpPr>
              <p:nvPr/>
            </p:nvSpPr>
            <p:spPr bwMode="auto">
              <a:xfrm>
                <a:off x="6991350" y="1550988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4" name="Line 153"/>
              <p:cNvSpPr>
                <a:spLocks noChangeShapeType="1"/>
              </p:cNvSpPr>
              <p:nvPr/>
            </p:nvSpPr>
            <p:spPr bwMode="auto">
              <a:xfrm>
                <a:off x="7138988" y="1550988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5" name="Line 154"/>
              <p:cNvSpPr>
                <a:spLocks noChangeShapeType="1"/>
              </p:cNvSpPr>
              <p:nvPr/>
            </p:nvSpPr>
            <p:spPr bwMode="auto">
              <a:xfrm>
                <a:off x="7237413" y="155098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6" name="Line 155"/>
              <p:cNvSpPr>
                <a:spLocks noChangeShapeType="1"/>
              </p:cNvSpPr>
              <p:nvPr/>
            </p:nvSpPr>
            <p:spPr bwMode="auto">
              <a:xfrm>
                <a:off x="7286625" y="1550988"/>
                <a:ext cx="50800" cy="1905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7" name="Line 156"/>
              <p:cNvSpPr>
                <a:spLocks noChangeShapeType="1"/>
              </p:cNvSpPr>
              <p:nvPr/>
            </p:nvSpPr>
            <p:spPr bwMode="auto">
              <a:xfrm>
                <a:off x="7337425" y="1570038"/>
                <a:ext cx="96838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8" name="Line 157"/>
              <p:cNvSpPr>
                <a:spLocks noChangeShapeType="1"/>
              </p:cNvSpPr>
              <p:nvPr/>
            </p:nvSpPr>
            <p:spPr bwMode="auto">
              <a:xfrm>
                <a:off x="7434263" y="15700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59" name="Line 158"/>
              <p:cNvSpPr>
                <a:spLocks noChangeShapeType="1"/>
              </p:cNvSpPr>
              <p:nvPr/>
            </p:nvSpPr>
            <p:spPr bwMode="auto">
              <a:xfrm>
                <a:off x="7483475" y="1570038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0" name="Line 159"/>
              <p:cNvSpPr>
                <a:spLocks noChangeShapeType="1"/>
              </p:cNvSpPr>
              <p:nvPr/>
            </p:nvSpPr>
            <p:spPr bwMode="auto">
              <a:xfrm>
                <a:off x="7534275" y="1570038"/>
                <a:ext cx="20638" cy="20638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1" name="Line 160"/>
              <p:cNvSpPr>
                <a:spLocks noChangeShapeType="1"/>
              </p:cNvSpPr>
              <p:nvPr/>
            </p:nvSpPr>
            <p:spPr bwMode="auto">
              <a:xfrm>
                <a:off x="7534275" y="159067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2" name="Line 161"/>
              <p:cNvSpPr>
                <a:spLocks noChangeShapeType="1"/>
              </p:cNvSpPr>
              <p:nvPr/>
            </p:nvSpPr>
            <p:spPr bwMode="auto">
              <a:xfrm>
                <a:off x="7583488" y="159067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3" name="Line 162"/>
              <p:cNvSpPr>
                <a:spLocks noChangeShapeType="1"/>
              </p:cNvSpPr>
              <p:nvPr/>
            </p:nvSpPr>
            <p:spPr bwMode="auto">
              <a:xfrm>
                <a:off x="7632700" y="1590676"/>
                <a:ext cx="47625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4" name="Line 163"/>
              <p:cNvSpPr>
                <a:spLocks noChangeShapeType="1"/>
              </p:cNvSpPr>
              <p:nvPr/>
            </p:nvSpPr>
            <p:spPr bwMode="auto">
              <a:xfrm>
                <a:off x="7680325" y="1590676"/>
                <a:ext cx="0" cy="26988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5" name="Line 164"/>
              <p:cNvSpPr>
                <a:spLocks noChangeShapeType="1"/>
              </p:cNvSpPr>
              <p:nvPr/>
            </p:nvSpPr>
            <p:spPr bwMode="auto">
              <a:xfrm>
                <a:off x="7680325" y="1617663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6" name="Line 165"/>
              <p:cNvSpPr>
                <a:spLocks noChangeShapeType="1"/>
              </p:cNvSpPr>
              <p:nvPr/>
            </p:nvSpPr>
            <p:spPr bwMode="auto">
              <a:xfrm>
                <a:off x="7731125" y="1617663"/>
                <a:ext cx="0" cy="28575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7" name="Line 166"/>
              <p:cNvSpPr>
                <a:spLocks noChangeShapeType="1"/>
              </p:cNvSpPr>
              <p:nvPr/>
            </p:nvSpPr>
            <p:spPr bwMode="auto">
              <a:xfrm>
                <a:off x="7731125" y="16462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8" name="Line 167"/>
              <p:cNvSpPr>
                <a:spLocks noChangeShapeType="1"/>
              </p:cNvSpPr>
              <p:nvPr/>
            </p:nvSpPr>
            <p:spPr bwMode="auto">
              <a:xfrm>
                <a:off x="7780338" y="16462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69" name="Line 168"/>
              <p:cNvSpPr>
                <a:spLocks noChangeShapeType="1"/>
              </p:cNvSpPr>
              <p:nvPr/>
            </p:nvSpPr>
            <p:spPr bwMode="auto">
              <a:xfrm>
                <a:off x="7829550" y="1646238"/>
                <a:ext cx="0" cy="26988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0" name="Line 169"/>
              <p:cNvSpPr>
                <a:spLocks noChangeShapeType="1"/>
              </p:cNvSpPr>
              <p:nvPr/>
            </p:nvSpPr>
            <p:spPr bwMode="auto">
              <a:xfrm>
                <a:off x="7829550" y="1673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1" name="Line 170"/>
              <p:cNvSpPr>
                <a:spLocks noChangeShapeType="1"/>
              </p:cNvSpPr>
              <p:nvPr/>
            </p:nvSpPr>
            <p:spPr bwMode="auto">
              <a:xfrm>
                <a:off x="7878763" y="1673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2" name="Line 171"/>
              <p:cNvSpPr>
                <a:spLocks noChangeShapeType="1"/>
              </p:cNvSpPr>
              <p:nvPr/>
            </p:nvSpPr>
            <p:spPr bwMode="auto">
              <a:xfrm>
                <a:off x="7927975" y="1673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3" name="Line 172"/>
              <p:cNvSpPr>
                <a:spLocks noChangeShapeType="1"/>
              </p:cNvSpPr>
              <p:nvPr/>
            </p:nvSpPr>
            <p:spPr bwMode="auto">
              <a:xfrm>
                <a:off x="7977188" y="1673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4" name="Line 173"/>
              <p:cNvSpPr>
                <a:spLocks noChangeShapeType="1"/>
              </p:cNvSpPr>
              <p:nvPr/>
            </p:nvSpPr>
            <p:spPr bwMode="auto">
              <a:xfrm>
                <a:off x="8026400" y="16732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5" name="Line 174"/>
              <p:cNvSpPr>
                <a:spLocks noChangeShapeType="1"/>
              </p:cNvSpPr>
              <p:nvPr/>
            </p:nvSpPr>
            <p:spPr bwMode="auto">
              <a:xfrm>
                <a:off x="8075613" y="1673226"/>
                <a:ext cx="0" cy="30163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6" name="Line 175"/>
              <p:cNvSpPr>
                <a:spLocks noChangeShapeType="1"/>
              </p:cNvSpPr>
              <p:nvPr/>
            </p:nvSpPr>
            <p:spPr bwMode="auto">
              <a:xfrm>
                <a:off x="8075613" y="170338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7" name="Line 176"/>
              <p:cNvSpPr>
                <a:spLocks noChangeShapeType="1"/>
              </p:cNvSpPr>
              <p:nvPr/>
            </p:nvSpPr>
            <p:spPr bwMode="auto">
              <a:xfrm>
                <a:off x="8124825" y="170338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3F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8" name="Line 177"/>
              <p:cNvSpPr>
                <a:spLocks noChangeShapeType="1"/>
              </p:cNvSpPr>
              <p:nvPr/>
            </p:nvSpPr>
            <p:spPr bwMode="auto">
              <a:xfrm>
                <a:off x="2259013" y="1279526"/>
                <a:ext cx="346075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79" name="Line 178"/>
              <p:cNvSpPr>
                <a:spLocks noChangeShapeType="1"/>
              </p:cNvSpPr>
              <p:nvPr/>
            </p:nvSpPr>
            <p:spPr bwMode="auto">
              <a:xfrm>
                <a:off x="2605088" y="1279526"/>
                <a:ext cx="0" cy="5080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0" name="Line 179"/>
              <p:cNvSpPr>
                <a:spLocks noChangeShapeType="1"/>
              </p:cNvSpPr>
              <p:nvPr/>
            </p:nvSpPr>
            <p:spPr bwMode="auto">
              <a:xfrm>
                <a:off x="2605088" y="1330326"/>
                <a:ext cx="14605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1" name="Line 180"/>
              <p:cNvSpPr>
                <a:spLocks noChangeShapeType="1"/>
              </p:cNvSpPr>
              <p:nvPr/>
            </p:nvSpPr>
            <p:spPr bwMode="auto">
              <a:xfrm>
                <a:off x="2751138" y="1330326"/>
                <a:ext cx="0" cy="98425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2" name="Line 181"/>
              <p:cNvSpPr>
                <a:spLocks noChangeShapeType="1"/>
              </p:cNvSpPr>
              <p:nvPr/>
            </p:nvSpPr>
            <p:spPr bwMode="auto">
              <a:xfrm>
                <a:off x="2751138" y="1428751"/>
                <a:ext cx="1000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3" name="Line 182"/>
              <p:cNvSpPr>
                <a:spLocks noChangeShapeType="1"/>
              </p:cNvSpPr>
              <p:nvPr/>
            </p:nvSpPr>
            <p:spPr bwMode="auto">
              <a:xfrm>
                <a:off x="2851150" y="1428751"/>
                <a:ext cx="0" cy="4921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4" name="Line 183"/>
              <p:cNvSpPr>
                <a:spLocks noChangeShapeType="1"/>
              </p:cNvSpPr>
              <p:nvPr/>
            </p:nvSpPr>
            <p:spPr bwMode="auto">
              <a:xfrm>
                <a:off x="2851150" y="1477963"/>
                <a:ext cx="24606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5" name="Line 184"/>
              <p:cNvSpPr>
                <a:spLocks noChangeShapeType="1"/>
              </p:cNvSpPr>
              <p:nvPr/>
            </p:nvSpPr>
            <p:spPr bwMode="auto">
              <a:xfrm>
                <a:off x="3097213" y="1477963"/>
                <a:ext cx="0" cy="10001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6" name="Line 185"/>
              <p:cNvSpPr>
                <a:spLocks noChangeShapeType="1"/>
              </p:cNvSpPr>
              <p:nvPr/>
            </p:nvSpPr>
            <p:spPr bwMode="auto">
              <a:xfrm>
                <a:off x="3097213" y="1577976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7" name="Line 186"/>
              <p:cNvSpPr>
                <a:spLocks noChangeShapeType="1"/>
              </p:cNvSpPr>
              <p:nvPr/>
            </p:nvSpPr>
            <p:spPr bwMode="auto">
              <a:xfrm>
                <a:off x="3195638" y="1577976"/>
                <a:ext cx="0" cy="4921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8" name="Line 187"/>
              <p:cNvSpPr>
                <a:spLocks noChangeShapeType="1"/>
              </p:cNvSpPr>
              <p:nvPr/>
            </p:nvSpPr>
            <p:spPr bwMode="auto">
              <a:xfrm>
                <a:off x="3195638" y="1627188"/>
                <a:ext cx="24765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89" name="Line 188"/>
              <p:cNvSpPr>
                <a:spLocks noChangeShapeType="1"/>
              </p:cNvSpPr>
              <p:nvPr/>
            </p:nvSpPr>
            <p:spPr bwMode="auto">
              <a:xfrm>
                <a:off x="3443288" y="1627188"/>
                <a:ext cx="0" cy="4921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0" name="Line 189"/>
              <p:cNvSpPr>
                <a:spLocks noChangeShapeType="1"/>
              </p:cNvSpPr>
              <p:nvPr/>
            </p:nvSpPr>
            <p:spPr bwMode="auto">
              <a:xfrm>
                <a:off x="3443288" y="1676401"/>
                <a:ext cx="24606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1" name="Line 190"/>
              <p:cNvSpPr>
                <a:spLocks noChangeShapeType="1"/>
              </p:cNvSpPr>
              <p:nvPr/>
            </p:nvSpPr>
            <p:spPr bwMode="auto">
              <a:xfrm>
                <a:off x="3689350" y="1676401"/>
                <a:ext cx="0" cy="4921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2" name="Line 191"/>
              <p:cNvSpPr>
                <a:spLocks noChangeShapeType="1"/>
              </p:cNvSpPr>
              <p:nvPr/>
            </p:nvSpPr>
            <p:spPr bwMode="auto">
              <a:xfrm>
                <a:off x="3689350" y="1725613"/>
                <a:ext cx="47625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3" name="Line 192"/>
              <p:cNvSpPr>
                <a:spLocks noChangeShapeType="1"/>
              </p:cNvSpPr>
              <p:nvPr/>
            </p:nvSpPr>
            <p:spPr bwMode="auto">
              <a:xfrm>
                <a:off x="3736975" y="1725613"/>
                <a:ext cx="0" cy="5080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4" name="Line 193"/>
              <p:cNvSpPr>
                <a:spLocks noChangeShapeType="1"/>
              </p:cNvSpPr>
              <p:nvPr/>
            </p:nvSpPr>
            <p:spPr bwMode="auto">
              <a:xfrm>
                <a:off x="3736975" y="1776413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5" name="Line 194"/>
              <p:cNvSpPr>
                <a:spLocks noChangeShapeType="1"/>
              </p:cNvSpPr>
              <p:nvPr/>
            </p:nvSpPr>
            <p:spPr bwMode="auto">
              <a:xfrm>
                <a:off x="3787775" y="1776413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6" name="Line 195"/>
              <p:cNvSpPr>
                <a:spLocks noChangeShapeType="1"/>
              </p:cNvSpPr>
              <p:nvPr/>
            </p:nvSpPr>
            <p:spPr bwMode="auto">
              <a:xfrm>
                <a:off x="3836988" y="1776413"/>
                <a:ext cx="0" cy="4921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7" name="Line 196"/>
              <p:cNvSpPr>
                <a:spLocks noChangeShapeType="1"/>
              </p:cNvSpPr>
              <p:nvPr/>
            </p:nvSpPr>
            <p:spPr bwMode="auto">
              <a:xfrm>
                <a:off x="3836988" y="1825626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8" name="Line 197"/>
              <p:cNvSpPr>
                <a:spLocks noChangeShapeType="1"/>
              </p:cNvSpPr>
              <p:nvPr/>
            </p:nvSpPr>
            <p:spPr bwMode="auto">
              <a:xfrm>
                <a:off x="3886200" y="1825626"/>
                <a:ext cx="0" cy="10001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199" name="Line 198"/>
              <p:cNvSpPr>
                <a:spLocks noChangeShapeType="1"/>
              </p:cNvSpPr>
              <p:nvPr/>
            </p:nvSpPr>
            <p:spPr bwMode="auto">
              <a:xfrm>
                <a:off x="3886200" y="19256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0" name="Line 199"/>
              <p:cNvSpPr>
                <a:spLocks noChangeShapeType="1"/>
              </p:cNvSpPr>
              <p:nvPr/>
            </p:nvSpPr>
            <p:spPr bwMode="auto">
              <a:xfrm>
                <a:off x="3935413" y="1925638"/>
                <a:ext cx="0" cy="5080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1" name="Line 200"/>
              <p:cNvSpPr>
                <a:spLocks noChangeShapeType="1"/>
              </p:cNvSpPr>
              <p:nvPr/>
            </p:nvSpPr>
            <p:spPr bwMode="auto">
              <a:xfrm>
                <a:off x="3935413" y="19764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2" name="Line 201"/>
              <p:cNvSpPr>
                <a:spLocks noChangeShapeType="1"/>
              </p:cNvSpPr>
              <p:nvPr/>
            </p:nvSpPr>
            <p:spPr bwMode="auto">
              <a:xfrm>
                <a:off x="3984625" y="1976438"/>
                <a:ext cx="0" cy="4921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3" name="Line 202"/>
              <p:cNvSpPr>
                <a:spLocks noChangeShapeType="1"/>
              </p:cNvSpPr>
              <p:nvPr/>
            </p:nvSpPr>
            <p:spPr bwMode="auto">
              <a:xfrm>
                <a:off x="3984625" y="2025651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4" name="Line 203"/>
              <p:cNvSpPr>
                <a:spLocks noChangeShapeType="1"/>
              </p:cNvSpPr>
              <p:nvPr/>
            </p:nvSpPr>
            <p:spPr bwMode="auto">
              <a:xfrm>
                <a:off x="4033838" y="2025651"/>
                <a:ext cx="0" cy="5080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5" name="Line 204"/>
              <p:cNvSpPr>
                <a:spLocks noChangeShapeType="1"/>
              </p:cNvSpPr>
              <p:nvPr/>
            </p:nvSpPr>
            <p:spPr bwMode="auto">
              <a:xfrm>
                <a:off x="4033838" y="2076451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6" name="Line 205"/>
              <p:cNvSpPr>
                <a:spLocks noChangeShapeType="1"/>
              </p:cNvSpPr>
              <p:nvPr/>
            </p:nvSpPr>
            <p:spPr bwMode="auto">
              <a:xfrm>
                <a:off x="4181475" y="2076451"/>
                <a:ext cx="0" cy="5080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7" name="Line 207"/>
              <p:cNvSpPr>
                <a:spLocks noChangeShapeType="1"/>
              </p:cNvSpPr>
              <p:nvPr/>
            </p:nvSpPr>
            <p:spPr bwMode="auto">
              <a:xfrm>
                <a:off x="4181475" y="2127250"/>
                <a:ext cx="98425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8" name="Line 208"/>
              <p:cNvSpPr>
                <a:spLocks noChangeShapeType="1"/>
              </p:cNvSpPr>
              <p:nvPr/>
            </p:nvSpPr>
            <p:spPr bwMode="auto">
              <a:xfrm>
                <a:off x="4279900" y="2127250"/>
                <a:ext cx="0" cy="149225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09" name="Line 209"/>
              <p:cNvSpPr>
                <a:spLocks noChangeShapeType="1"/>
              </p:cNvSpPr>
              <p:nvPr/>
            </p:nvSpPr>
            <p:spPr bwMode="auto">
              <a:xfrm>
                <a:off x="4279900" y="2276475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0" name="Line 210"/>
              <p:cNvSpPr>
                <a:spLocks noChangeShapeType="1"/>
              </p:cNvSpPr>
              <p:nvPr/>
            </p:nvSpPr>
            <p:spPr bwMode="auto">
              <a:xfrm>
                <a:off x="4329113" y="2276475"/>
                <a:ext cx="0" cy="5080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1" name="Line 211"/>
              <p:cNvSpPr>
                <a:spLocks noChangeShapeType="1"/>
              </p:cNvSpPr>
              <p:nvPr/>
            </p:nvSpPr>
            <p:spPr bwMode="auto">
              <a:xfrm>
                <a:off x="4329113" y="2327275"/>
                <a:ext cx="5080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2" name="Line 212"/>
              <p:cNvSpPr>
                <a:spLocks noChangeShapeType="1"/>
              </p:cNvSpPr>
              <p:nvPr/>
            </p:nvSpPr>
            <p:spPr bwMode="auto">
              <a:xfrm>
                <a:off x="4379913" y="2327275"/>
                <a:ext cx="14605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3" name="Line 213"/>
              <p:cNvSpPr>
                <a:spLocks noChangeShapeType="1"/>
              </p:cNvSpPr>
              <p:nvPr/>
            </p:nvSpPr>
            <p:spPr bwMode="auto">
              <a:xfrm>
                <a:off x="4525963" y="2327275"/>
                <a:ext cx="0" cy="52388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4" name="Line 214"/>
              <p:cNvSpPr>
                <a:spLocks noChangeShapeType="1"/>
              </p:cNvSpPr>
              <p:nvPr/>
            </p:nvSpPr>
            <p:spPr bwMode="auto">
              <a:xfrm>
                <a:off x="4525963" y="2379663"/>
                <a:ext cx="1000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5" name="Line 215"/>
              <p:cNvSpPr>
                <a:spLocks noChangeShapeType="1"/>
              </p:cNvSpPr>
              <p:nvPr/>
            </p:nvSpPr>
            <p:spPr bwMode="auto">
              <a:xfrm>
                <a:off x="4625975" y="2379663"/>
                <a:ext cx="0" cy="52388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6" name="Line 216"/>
              <p:cNvSpPr>
                <a:spLocks noChangeShapeType="1"/>
              </p:cNvSpPr>
              <p:nvPr/>
            </p:nvSpPr>
            <p:spPr bwMode="auto">
              <a:xfrm>
                <a:off x="4625975" y="2432050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7" name="Line 217"/>
              <p:cNvSpPr>
                <a:spLocks noChangeShapeType="1"/>
              </p:cNvSpPr>
              <p:nvPr/>
            </p:nvSpPr>
            <p:spPr bwMode="auto">
              <a:xfrm>
                <a:off x="4675188" y="2432050"/>
                <a:ext cx="47625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8" name="Line 218"/>
              <p:cNvSpPr>
                <a:spLocks noChangeShapeType="1"/>
              </p:cNvSpPr>
              <p:nvPr/>
            </p:nvSpPr>
            <p:spPr bwMode="auto">
              <a:xfrm>
                <a:off x="4722813" y="2432050"/>
                <a:ext cx="0" cy="52388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19" name="Line 219"/>
              <p:cNvSpPr>
                <a:spLocks noChangeShapeType="1"/>
              </p:cNvSpPr>
              <p:nvPr/>
            </p:nvSpPr>
            <p:spPr bwMode="auto">
              <a:xfrm>
                <a:off x="4722813" y="2484438"/>
                <a:ext cx="1000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0" name="Line 220"/>
              <p:cNvSpPr>
                <a:spLocks noChangeShapeType="1"/>
              </p:cNvSpPr>
              <p:nvPr/>
            </p:nvSpPr>
            <p:spPr bwMode="auto">
              <a:xfrm>
                <a:off x="4822825" y="2484438"/>
                <a:ext cx="0" cy="53975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1" name="Line 221"/>
              <p:cNvSpPr>
                <a:spLocks noChangeShapeType="1"/>
              </p:cNvSpPr>
              <p:nvPr/>
            </p:nvSpPr>
            <p:spPr bwMode="auto">
              <a:xfrm>
                <a:off x="4822825" y="2538413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2" name="Line 222"/>
              <p:cNvSpPr>
                <a:spLocks noChangeShapeType="1"/>
              </p:cNvSpPr>
              <p:nvPr/>
            </p:nvSpPr>
            <p:spPr bwMode="auto">
              <a:xfrm>
                <a:off x="4872038" y="2538413"/>
                <a:ext cx="0" cy="53975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3" name="Line 223"/>
              <p:cNvSpPr>
                <a:spLocks noChangeShapeType="1"/>
              </p:cNvSpPr>
              <p:nvPr/>
            </p:nvSpPr>
            <p:spPr bwMode="auto">
              <a:xfrm>
                <a:off x="4872038" y="2592388"/>
                <a:ext cx="78898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4" name="Line 224"/>
              <p:cNvSpPr>
                <a:spLocks noChangeShapeType="1"/>
              </p:cNvSpPr>
              <p:nvPr/>
            </p:nvSpPr>
            <p:spPr bwMode="auto">
              <a:xfrm>
                <a:off x="5661025" y="2592388"/>
                <a:ext cx="0" cy="52388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5" name="Line 225"/>
              <p:cNvSpPr>
                <a:spLocks noChangeShapeType="1"/>
              </p:cNvSpPr>
              <p:nvPr/>
            </p:nvSpPr>
            <p:spPr bwMode="auto">
              <a:xfrm>
                <a:off x="5661025" y="2644775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6" name="Line 226"/>
              <p:cNvSpPr>
                <a:spLocks noChangeShapeType="1"/>
              </p:cNvSpPr>
              <p:nvPr/>
            </p:nvSpPr>
            <p:spPr bwMode="auto">
              <a:xfrm>
                <a:off x="5808663" y="2644775"/>
                <a:ext cx="0" cy="53975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7" name="Line 227"/>
              <p:cNvSpPr>
                <a:spLocks noChangeShapeType="1"/>
              </p:cNvSpPr>
              <p:nvPr/>
            </p:nvSpPr>
            <p:spPr bwMode="auto">
              <a:xfrm>
                <a:off x="5808663" y="2698750"/>
                <a:ext cx="34448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8" name="Line 228"/>
              <p:cNvSpPr>
                <a:spLocks noChangeShapeType="1"/>
              </p:cNvSpPr>
              <p:nvPr/>
            </p:nvSpPr>
            <p:spPr bwMode="auto">
              <a:xfrm>
                <a:off x="6153150" y="2698750"/>
                <a:ext cx="0" cy="5556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29" name="Line 229"/>
              <p:cNvSpPr>
                <a:spLocks noChangeShapeType="1"/>
              </p:cNvSpPr>
              <p:nvPr/>
            </p:nvSpPr>
            <p:spPr bwMode="auto">
              <a:xfrm>
                <a:off x="6153150" y="2754313"/>
                <a:ext cx="24765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0" name="Line 230"/>
              <p:cNvSpPr>
                <a:spLocks noChangeShapeType="1"/>
              </p:cNvSpPr>
              <p:nvPr/>
            </p:nvSpPr>
            <p:spPr bwMode="auto">
              <a:xfrm>
                <a:off x="6400800" y="2754313"/>
                <a:ext cx="0" cy="52388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1" name="Line 231"/>
              <p:cNvSpPr>
                <a:spLocks noChangeShapeType="1"/>
              </p:cNvSpPr>
              <p:nvPr/>
            </p:nvSpPr>
            <p:spPr bwMode="auto">
              <a:xfrm>
                <a:off x="6400800" y="2806700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2" name="Line 232"/>
              <p:cNvSpPr>
                <a:spLocks noChangeShapeType="1"/>
              </p:cNvSpPr>
              <p:nvPr/>
            </p:nvSpPr>
            <p:spPr bwMode="auto">
              <a:xfrm>
                <a:off x="6548438" y="2806700"/>
                <a:ext cx="0" cy="5556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3" name="Line 233"/>
              <p:cNvSpPr>
                <a:spLocks noChangeShapeType="1"/>
              </p:cNvSpPr>
              <p:nvPr/>
            </p:nvSpPr>
            <p:spPr bwMode="auto">
              <a:xfrm>
                <a:off x="6548438" y="2862263"/>
                <a:ext cx="19685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4" name="Line 234"/>
              <p:cNvSpPr>
                <a:spLocks noChangeShapeType="1"/>
              </p:cNvSpPr>
              <p:nvPr/>
            </p:nvSpPr>
            <p:spPr bwMode="auto">
              <a:xfrm>
                <a:off x="6745288" y="2862263"/>
                <a:ext cx="0" cy="10795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5" name="Line 235"/>
              <p:cNvSpPr>
                <a:spLocks noChangeShapeType="1"/>
              </p:cNvSpPr>
              <p:nvPr/>
            </p:nvSpPr>
            <p:spPr bwMode="auto">
              <a:xfrm>
                <a:off x="6745288" y="2970213"/>
                <a:ext cx="19685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6" name="Line 236"/>
              <p:cNvSpPr>
                <a:spLocks noChangeShapeType="1"/>
              </p:cNvSpPr>
              <p:nvPr/>
            </p:nvSpPr>
            <p:spPr bwMode="auto">
              <a:xfrm>
                <a:off x="6942138" y="2970213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7" name="Line 237"/>
              <p:cNvSpPr>
                <a:spLocks noChangeShapeType="1"/>
              </p:cNvSpPr>
              <p:nvPr/>
            </p:nvSpPr>
            <p:spPr bwMode="auto">
              <a:xfrm>
                <a:off x="6991350" y="2970213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8" name="Line 238"/>
              <p:cNvSpPr>
                <a:spLocks noChangeShapeType="1"/>
              </p:cNvSpPr>
              <p:nvPr/>
            </p:nvSpPr>
            <p:spPr bwMode="auto">
              <a:xfrm>
                <a:off x="7138988" y="2970213"/>
                <a:ext cx="0" cy="60325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39" name="Line 239"/>
              <p:cNvSpPr>
                <a:spLocks noChangeShapeType="1"/>
              </p:cNvSpPr>
              <p:nvPr/>
            </p:nvSpPr>
            <p:spPr bwMode="auto">
              <a:xfrm>
                <a:off x="7138988" y="3030538"/>
                <a:ext cx="19843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0" name="Line 240"/>
              <p:cNvSpPr>
                <a:spLocks noChangeShapeType="1"/>
              </p:cNvSpPr>
              <p:nvPr/>
            </p:nvSpPr>
            <p:spPr bwMode="auto">
              <a:xfrm>
                <a:off x="7337425" y="3030538"/>
                <a:ext cx="9683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1" name="Line 241"/>
              <p:cNvSpPr>
                <a:spLocks noChangeShapeType="1"/>
              </p:cNvSpPr>
              <p:nvPr/>
            </p:nvSpPr>
            <p:spPr bwMode="auto">
              <a:xfrm>
                <a:off x="7434263" y="3030538"/>
                <a:ext cx="1000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2" name="Line 242"/>
              <p:cNvSpPr>
                <a:spLocks noChangeShapeType="1"/>
              </p:cNvSpPr>
              <p:nvPr/>
            </p:nvSpPr>
            <p:spPr bwMode="auto">
              <a:xfrm>
                <a:off x="7534275" y="30305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3" name="Line 243"/>
              <p:cNvSpPr>
                <a:spLocks noChangeShapeType="1"/>
              </p:cNvSpPr>
              <p:nvPr/>
            </p:nvSpPr>
            <p:spPr bwMode="auto">
              <a:xfrm>
                <a:off x="7583488" y="30305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4" name="Line 244"/>
              <p:cNvSpPr>
                <a:spLocks noChangeShapeType="1"/>
              </p:cNvSpPr>
              <p:nvPr/>
            </p:nvSpPr>
            <p:spPr bwMode="auto">
              <a:xfrm>
                <a:off x="7632700" y="3030538"/>
                <a:ext cx="0" cy="80963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5" name="Line 245"/>
              <p:cNvSpPr>
                <a:spLocks noChangeShapeType="1"/>
              </p:cNvSpPr>
              <p:nvPr/>
            </p:nvSpPr>
            <p:spPr bwMode="auto">
              <a:xfrm>
                <a:off x="7632700" y="3111500"/>
                <a:ext cx="47625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6" name="Line 246"/>
              <p:cNvSpPr>
                <a:spLocks noChangeShapeType="1"/>
              </p:cNvSpPr>
              <p:nvPr/>
            </p:nvSpPr>
            <p:spPr bwMode="auto">
              <a:xfrm>
                <a:off x="7680325" y="3111500"/>
                <a:ext cx="0" cy="84138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7" name="Line 247"/>
              <p:cNvSpPr>
                <a:spLocks noChangeShapeType="1"/>
              </p:cNvSpPr>
              <p:nvPr/>
            </p:nvSpPr>
            <p:spPr bwMode="auto">
              <a:xfrm>
                <a:off x="7680325" y="3195638"/>
                <a:ext cx="198438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8" name="Line 248"/>
              <p:cNvSpPr>
                <a:spLocks noChangeShapeType="1"/>
              </p:cNvSpPr>
              <p:nvPr/>
            </p:nvSpPr>
            <p:spPr bwMode="auto">
              <a:xfrm>
                <a:off x="7878763" y="31956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49" name="Line 249"/>
              <p:cNvSpPr>
                <a:spLocks noChangeShapeType="1"/>
              </p:cNvSpPr>
              <p:nvPr/>
            </p:nvSpPr>
            <p:spPr bwMode="auto">
              <a:xfrm>
                <a:off x="7927975" y="3195638"/>
                <a:ext cx="196850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0" name="Line 250"/>
              <p:cNvSpPr>
                <a:spLocks noChangeShapeType="1"/>
              </p:cNvSpPr>
              <p:nvPr/>
            </p:nvSpPr>
            <p:spPr bwMode="auto">
              <a:xfrm>
                <a:off x="8124825" y="3195638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CF7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1" name="Line 251"/>
              <p:cNvSpPr>
                <a:spLocks noChangeShapeType="1"/>
              </p:cNvSpPr>
              <p:nvPr/>
            </p:nvSpPr>
            <p:spPr bwMode="auto">
              <a:xfrm>
                <a:off x="2259013" y="1279525"/>
                <a:ext cx="246063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2" name="Line 252"/>
              <p:cNvSpPr>
                <a:spLocks noChangeShapeType="1"/>
              </p:cNvSpPr>
              <p:nvPr/>
            </p:nvSpPr>
            <p:spPr bwMode="auto">
              <a:xfrm>
                <a:off x="2505075" y="1279525"/>
                <a:ext cx="0" cy="29845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3" name="Line 253"/>
              <p:cNvSpPr>
                <a:spLocks noChangeShapeType="1"/>
              </p:cNvSpPr>
              <p:nvPr/>
            </p:nvSpPr>
            <p:spPr bwMode="auto">
              <a:xfrm>
                <a:off x="2505075" y="1577975"/>
                <a:ext cx="149225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4" name="Line 254"/>
              <p:cNvSpPr>
                <a:spLocks noChangeShapeType="1"/>
              </p:cNvSpPr>
              <p:nvPr/>
            </p:nvSpPr>
            <p:spPr bwMode="auto">
              <a:xfrm>
                <a:off x="2654300" y="1577975"/>
                <a:ext cx="49213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5" name="Line 255"/>
              <p:cNvSpPr>
                <a:spLocks noChangeShapeType="1"/>
              </p:cNvSpPr>
              <p:nvPr/>
            </p:nvSpPr>
            <p:spPr bwMode="auto">
              <a:xfrm>
                <a:off x="2703513" y="1577975"/>
                <a:ext cx="0" cy="32385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6" name="Line 256"/>
              <p:cNvSpPr>
                <a:spLocks noChangeShapeType="1"/>
              </p:cNvSpPr>
              <p:nvPr/>
            </p:nvSpPr>
            <p:spPr bwMode="auto">
              <a:xfrm>
                <a:off x="2703513" y="1901825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7" name="Line 257"/>
              <p:cNvSpPr>
                <a:spLocks noChangeShapeType="1"/>
              </p:cNvSpPr>
              <p:nvPr/>
            </p:nvSpPr>
            <p:spPr bwMode="auto">
              <a:xfrm>
                <a:off x="2851150" y="1901825"/>
                <a:ext cx="0" cy="322263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8" name="Line 258"/>
              <p:cNvSpPr>
                <a:spLocks noChangeShapeType="1"/>
              </p:cNvSpPr>
              <p:nvPr/>
            </p:nvSpPr>
            <p:spPr bwMode="auto">
              <a:xfrm>
                <a:off x="2851150" y="2224088"/>
                <a:ext cx="295275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59" name="Line 259"/>
              <p:cNvSpPr>
                <a:spLocks noChangeShapeType="1"/>
              </p:cNvSpPr>
              <p:nvPr/>
            </p:nvSpPr>
            <p:spPr bwMode="auto">
              <a:xfrm>
                <a:off x="3146425" y="2224088"/>
                <a:ext cx="0" cy="325438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0" name="Line 260"/>
              <p:cNvSpPr>
                <a:spLocks noChangeShapeType="1"/>
              </p:cNvSpPr>
              <p:nvPr/>
            </p:nvSpPr>
            <p:spPr bwMode="auto">
              <a:xfrm>
                <a:off x="3146425" y="2549525"/>
                <a:ext cx="1035050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1" name="Line 261"/>
              <p:cNvSpPr>
                <a:spLocks noChangeShapeType="1"/>
              </p:cNvSpPr>
              <p:nvPr/>
            </p:nvSpPr>
            <p:spPr bwMode="auto">
              <a:xfrm>
                <a:off x="4181475" y="2549525"/>
                <a:ext cx="0" cy="36830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2" name="Line 262"/>
              <p:cNvSpPr>
                <a:spLocks noChangeShapeType="1"/>
              </p:cNvSpPr>
              <p:nvPr/>
            </p:nvSpPr>
            <p:spPr bwMode="auto">
              <a:xfrm>
                <a:off x="4181475" y="2917825"/>
                <a:ext cx="2119313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3" name="Line 263"/>
              <p:cNvSpPr>
                <a:spLocks noChangeShapeType="1"/>
              </p:cNvSpPr>
              <p:nvPr/>
            </p:nvSpPr>
            <p:spPr bwMode="auto">
              <a:xfrm>
                <a:off x="6300788" y="2917825"/>
                <a:ext cx="0" cy="369888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4" name="Line 264"/>
              <p:cNvSpPr>
                <a:spLocks noChangeShapeType="1"/>
              </p:cNvSpPr>
              <p:nvPr/>
            </p:nvSpPr>
            <p:spPr bwMode="auto">
              <a:xfrm>
                <a:off x="6300788" y="3287713"/>
                <a:ext cx="739775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5" name="Line 265"/>
              <p:cNvSpPr>
                <a:spLocks noChangeShapeType="1"/>
              </p:cNvSpPr>
              <p:nvPr/>
            </p:nvSpPr>
            <p:spPr bwMode="auto">
              <a:xfrm>
                <a:off x="7040563" y="3287713"/>
                <a:ext cx="0" cy="371475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6" name="Line 266"/>
              <p:cNvSpPr>
                <a:spLocks noChangeShapeType="1"/>
              </p:cNvSpPr>
              <p:nvPr/>
            </p:nvSpPr>
            <p:spPr bwMode="auto">
              <a:xfrm>
                <a:off x="7040563" y="3659188"/>
                <a:ext cx="246063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7" name="Line 267"/>
              <p:cNvSpPr>
                <a:spLocks noChangeShapeType="1"/>
              </p:cNvSpPr>
              <p:nvPr/>
            </p:nvSpPr>
            <p:spPr bwMode="auto">
              <a:xfrm>
                <a:off x="7286625" y="3659188"/>
                <a:ext cx="147638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8" name="Line 268"/>
              <p:cNvSpPr>
                <a:spLocks noChangeShapeType="1"/>
              </p:cNvSpPr>
              <p:nvPr/>
            </p:nvSpPr>
            <p:spPr bwMode="auto">
              <a:xfrm>
                <a:off x="7434263" y="3659188"/>
                <a:ext cx="0" cy="493713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69" name="Line 269"/>
              <p:cNvSpPr>
                <a:spLocks noChangeShapeType="1"/>
              </p:cNvSpPr>
              <p:nvPr/>
            </p:nvSpPr>
            <p:spPr bwMode="auto">
              <a:xfrm>
                <a:off x="7434263" y="4152900"/>
                <a:ext cx="739775" cy="0"/>
              </a:xfrm>
              <a:prstGeom prst="line">
                <a:avLst/>
              </a:prstGeom>
              <a:noFill/>
              <a:ln w="38100" cap="flat">
                <a:solidFill>
                  <a:srgbClr val="21BC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70" name="Freeform 270"/>
              <p:cNvSpPr>
                <a:spLocks noEditPoints="1"/>
              </p:cNvSpPr>
              <p:nvPr/>
            </p:nvSpPr>
            <p:spPr bwMode="auto">
              <a:xfrm>
                <a:off x="2247900" y="1270000"/>
                <a:ext cx="5915025" cy="3857625"/>
              </a:xfrm>
              <a:custGeom>
                <a:avLst/>
                <a:gdLst>
                  <a:gd name="T0" fmla="*/ 0 w 3726"/>
                  <a:gd name="T1" fmla="*/ 2430 h 2430"/>
                  <a:gd name="T2" fmla="*/ 0 w 3726"/>
                  <a:gd name="T3" fmla="*/ 0 h 2430"/>
                  <a:gd name="T4" fmla="*/ 3726 w 3726"/>
                  <a:gd name="T5" fmla="*/ 2430 h 2430"/>
                  <a:gd name="T6" fmla="*/ 0 w 3726"/>
                  <a:gd name="T7" fmla="*/ 2430 h 2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6" h="2430">
                    <a:moveTo>
                      <a:pt x="0" y="2430"/>
                    </a:moveTo>
                    <a:lnTo>
                      <a:pt x="0" y="0"/>
                    </a:lnTo>
                    <a:moveTo>
                      <a:pt x="3726" y="2430"/>
                    </a:moveTo>
                    <a:lnTo>
                      <a:pt x="0" y="2430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2247900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72" name="Rectangle 272"/>
              <p:cNvSpPr>
                <a:spLocks noChangeArrowheads="1"/>
              </p:cNvSpPr>
              <p:nvPr/>
            </p:nvSpPr>
            <p:spPr bwMode="auto">
              <a:xfrm>
                <a:off x="2173288" y="5287964"/>
                <a:ext cx="137698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>
                <a:off x="2741613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74" name="Rectangle 274"/>
              <p:cNvSpPr>
                <a:spLocks noChangeArrowheads="1"/>
              </p:cNvSpPr>
              <p:nvPr/>
            </p:nvSpPr>
            <p:spPr bwMode="auto">
              <a:xfrm>
                <a:off x="2601913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>
                <a:off x="3233738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76" name="Rectangle 276"/>
              <p:cNvSpPr>
                <a:spLocks noChangeArrowheads="1"/>
              </p:cNvSpPr>
              <p:nvPr/>
            </p:nvSpPr>
            <p:spPr bwMode="auto">
              <a:xfrm>
                <a:off x="3094039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20</a:t>
                </a:r>
                <a:endParaRPr kumimoji="1" lang="ja-JP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727450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78" name="Rectangle 278"/>
              <p:cNvSpPr>
                <a:spLocks noChangeArrowheads="1"/>
              </p:cNvSpPr>
              <p:nvPr/>
            </p:nvSpPr>
            <p:spPr bwMode="auto">
              <a:xfrm>
                <a:off x="3587751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30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4219575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80" name="Rectangle 280"/>
              <p:cNvSpPr>
                <a:spLocks noChangeArrowheads="1"/>
              </p:cNvSpPr>
              <p:nvPr/>
            </p:nvSpPr>
            <p:spPr bwMode="auto">
              <a:xfrm>
                <a:off x="4079877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40</a:t>
                </a:r>
                <a:endParaRPr kumimoji="1" lang="ja-JP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>
                <a:off x="4713288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82" name="Rectangle 282"/>
              <p:cNvSpPr>
                <a:spLocks noChangeArrowheads="1"/>
              </p:cNvSpPr>
              <p:nvPr/>
            </p:nvSpPr>
            <p:spPr bwMode="auto">
              <a:xfrm>
                <a:off x="4573591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50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5205413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84" name="Rectangle 284"/>
              <p:cNvSpPr>
                <a:spLocks noChangeArrowheads="1"/>
              </p:cNvSpPr>
              <p:nvPr/>
            </p:nvSpPr>
            <p:spPr bwMode="auto">
              <a:xfrm>
                <a:off x="5065712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60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85" name="Line 285"/>
              <p:cNvSpPr>
                <a:spLocks noChangeShapeType="1"/>
              </p:cNvSpPr>
              <p:nvPr/>
            </p:nvSpPr>
            <p:spPr bwMode="auto">
              <a:xfrm>
                <a:off x="5699125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86" name="Rectangle 286"/>
              <p:cNvSpPr>
                <a:spLocks noChangeArrowheads="1"/>
              </p:cNvSpPr>
              <p:nvPr/>
            </p:nvSpPr>
            <p:spPr bwMode="auto">
              <a:xfrm>
                <a:off x="5559426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70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87" name="Line 287"/>
              <p:cNvSpPr>
                <a:spLocks noChangeShapeType="1"/>
              </p:cNvSpPr>
              <p:nvPr/>
            </p:nvSpPr>
            <p:spPr bwMode="auto">
              <a:xfrm>
                <a:off x="6191250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88" name="Rectangle 288"/>
              <p:cNvSpPr>
                <a:spLocks noChangeArrowheads="1"/>
              </p:cNvSpPr>
              <p:nvPr/>
            </p:nvSpPr>
            <p:spPr bwMode="auto">
              <a:xfrm>
                <a:off x="6051550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80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89" name="Line 289"/>
              <p:cNvSpPr>
                <a:spLocks noChangeShapeType="1"/>
              </p:cNvSpPr>
              <p:nvPr/>
            </p:nvSpPr>
            <p:spPr bwMode="auto">
              <a:xfrm>
                <a:off x="6684963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90" name="Rectangle 290"/>
              <p:cNvSpPr>
                <a:spLocks noChangeArrowheads="1"/>
              </p:cNvSpPr>
              <p:nvPr/>
            </p:nvSpPr>
            <p:spPr bwMode="auto">
              <a:xfrm>
                <a:off x="6545264" y="5287964"/>
                <a:ext cx="275391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90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91" name="Line 291"/>
              <p:cNvSpPr>
                <a:spLocks noChangeShapeType="1"/>
              </p:cNvSpPr>
              <p:nvPr/>
            </p:nvSpPr>
            <p:spPr bwMode="auto">
              <a:xfrm>
                <a:off x="7177088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92" name="Rectangle 292"/>
              <p:cNvSpPr>
                <a:spLocks noChangeArrowheads="1"/>
              </p:cNvSpPr>
              <p:nvPr/>
            </p:nvSpPr>
            <p:spPr bwMode="auto">
              <a:xfrm>
                <a:off x="6951661" y="5287964"/>
                <a:ext cx="413089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100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93" name="Line 293"/>
              <p:cNvSpPr>
                <a:spLocks noChangeShapeType="1"/>
              </p:cNvSpPr>
              <p:nvPr/>
            </p:nvSpPr>
            <p:spPr bwMode="auto">
              <a:xfrm>
                <a:off x="7670800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94" name="Rectangle 294"/>
              <p:cNvSpPr>
                <a:spLocks noChangeArrowheads="1"/>
              </p:cNvSpPr>
              <p:nvPr/>
            </p:nvSpPr>
            <p:spPr bwMode="auto">
              <a:xfrm>
                <a:off x="7445375" y="5287964"/>
                <a:ext cx="413089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110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95" name="Line 295"/>
              <p:cNvSpPr>
                <a:spLocks noChangeShapeType="1"/>
              </p:cNvSpPr>
              <p:nvPr/>
            </p:nvSpPr>
            <p:spPr bwMode="auto">
              <a:xfrm>
                <a:off x="8162925" y="5127625"/>
                <a:ext cx="0" cy="128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700"/>
              </a:p>
            </p:txBody>
          </p:sp>
          <p:sp>
            <p:nvSpPr>
              <p:cNvPr id="296" name="Rectangle 296"/>
              <p:cNvSpPr>
                <a:spLocks noChangeArrowheads="1"/>
              </p:cNvSpPr>
              <p:nvPr/>
            </p:nvSpPr>
            <p:spPr bwMode="auto">
              <a:xfrm>
                <a:off x="7937499" y="5287964"/>
                <a:ext cx="413089" cy="29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120</a:t>
                </a:r>
                <a:endParaRPr kumimoji="1" lang="ja-JP" altLang="ja-JP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297" name="テキスト ボックス 296"/>
            <p:cNvSpPr txBox="1"/>
            <p:nvPr/>
          </p:nvSpPr>
          <p:spPr>
            <a:xfrm>
              <a:off x="35496" y="1516722"/>
              <a:ext cx="2412268" cy="818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Overall Survival(%)</a:t>
              </a:r>
              <a:endParaRPr kumimoji="1" lang="ja-JP" altLang="en-US" sz="7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98" name="テキスト ボックス 297"/>
            <p:cNvSpPr txBox="1"/>
            <p:nvPr/>
          </p:nvSpPr>
          <p:spPr>
            <a:xfrm>
              <a:off x="5508104" y="6341258"/>
              <a:ext cx="1321074" cy="53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b="1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Months </a:t>
              </a:r>
              <a:endParaRPr kumimoji="1" lang="ja-JP" altLang="en-US" sz="7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5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33600" y="251937"/>
            <a:ext cx="4800600" cy="5847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&amp; Methods-1</a:t>
            </a:r>
            <a:endParaRPr lang="ja-JP" alt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311726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i="1" dirty="0" smtClean="0"/>
              <a:t>Of patients who </a:t>
            </a:r>
            <a:r>
              <a:rPr lang="en-US" altLang="ja-JP" sz="2400" b="1" i="1" dirty="0"/>
              <a:t>had undergone </a:t>
            </a:r>
            <a:r>
              <a:rPr lang="en-US" altLang="ja-JP" sz="2400" b="1" i="1" dirty="0" smtClean="0"/>
              <a:t>mastectomies for primary </a:t>
            </a:r>
            <a:r>
              <a:rPr lang="en-US" altLang="ja-JP" sz="2400" b="1" i="1" dirty="0"/>
              <a:t>unilateral breast cancer </a:t>
            </a:r>
            <a:r>
              <a:rPr lang="en-US" altLang="ja-JP" sz="2400" b="1" i="1" dirty="0" smtClean="0"/>
              <a:t>in our hospital between 2000 </a:t>
            </a:r>
            <a:r>
              <a:rPr lang="en-US" altLang="ja-JP" sz="2400" b="1" i="1" dirty="0"/>
              <a:t>and </a:t>
            </a:r>
            <a:r>
              <a:rPr lang="en-US" altLang="ja-JP" sz="2400" b="1" i="1" dirty="0" smtClean="0"/>
              <a:t>2009, 197 patients who had immediate </a:t>
            </a:r>
            <a:r>
              <a:rPr lang="en-US" altLang="ja-JP" sz="2400" b="1" i="1" dirty="0"/>
              <a:t>reconstruction with TEs (TE group</a:t>
            </a:r>
            <a:r>
              <a:rPr lang="en-US" altLang="ja-JP" sz="2400" b="1" i="1" dirty="0" smtClean="0"/>
              <a:t>) and 540 </a:t>
            </a:r>
            <a:r>
              <a:rPr lang="en-US" altLang="ja-JP" sz="2400" b="1" i="1" dirty="0"/>
              <a:t>patients </a:t>
            </a:r>
            <a:r>
              <a:rPr lang="en-US" altLang="ja-JP" sz="2400" b="1" i="1" dirty="0" smtClean="0"/>
              <a:t>who had mastectomy </a:t>
            </a:r>
            <a:r>
              <a:rPr lang="en-US" altLang="ja-JP" sz="2400" b="1" i="1" dirty="0"/>
              <a:t>(MT group</a:t>
            </a:r>
            <a:r>
              <a:rPr lang="en-US" altLang="ja-JP" sz="2400" b="1" i="1" dirty="0" smtClean="0"/>
              <a:t>) were included.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b="1" i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i="1" dirty="0"/>
              <a:t>An antibiotic was administered </a:t>
            </a:r>
            <a:r>
              <a:rPr lang="en-US" altLang="ja-JP" sz="2400" b="1" i="1" dirty="0" smtClean="0"/>
              <a:t>pre-operatively based on guidelines for </a:t>
            </a:r>
            <a:r>
              <a:rPr lang="en-US" altLang="ja-JP" sz="2400" b="1" i="1" dirty="0"/>
              <a:t>patients undergoing any surgical </a:t>
            </a:r>
            <a:r>
              <a:rPr lang="en-US" altLang="ja-JP" sz="2400" b="1" i="1" dirty="0" smtClean="0"/>
              <a:t>procedure.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b="1" i="1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i="1" dirty="0" smtClean="0"/>
              <a:t>A J-VAC</a:t>
            </a:r>
            <a:r>
              <a:rPr lang="en-US" altLang="ja-JP" sz="2400" b="1" i="1" baseline="30000" dirty="0">
                <a:cs typeface="Arial"/>
              </a:rPr>
              <a:t>®</a:t>
            </a:r>
            <a:r>
              <a:rPr lang="en-US" altLang="ja-JP" sz="2400" b="1" i="1" dirty="0"/>
              <a:t>  </a:t>
            </a:r>
            <a:r>
              <a:rPr lang="en-US" altLang="ja-JP" sz="2400" b="1" i="1" dirty="0" smtClean="0"/>
              <a:t>drain was </a:t>
            </a:r>
            <a:r>
              <a:rPr lang="en-US" altLang="ja-JP" sz="2400" b="1" i="1" dirty="0"/>
              <a:t>inserted into the regional axilla. When the </a:t>
            </a:r>
            <a:r>
              <a:rPr lang="en-US" altLang="ja-JP" sz="2400" b="1" i="1" dirty="0" smtClean="0"/>
              <a:t>drainage was </a:t>
            </a:r>
            <a:r>
              <a:rPr lang="en-US" altLang="ja-JP" sz="2400" b="1" i="1" dirty="0"/>
              <a:t>&lt; 50 mL/day, the drainage tube was removed</a:t>
            </a:r>
            <a:r>
              <a:rPr lang="en-US" altLang="ja-JP" sz="24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7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sp.c.yimg.jp/yjimage?q=f3tGnVQXyLGJQztvFt9P193MgGqeRYZ6ROVqDdlm9dFoJfX_UV8vrdmeRuitABFObEt7tMw8XNkYgDqnMxv2LvDiAdBJPvwMmVwuhbsZBAZ2RgH1ORlzcoIZpIP3FuqOD5GEzrJBwigDDDax9A--&amp;sig=138pgs1uq&amp;x=161&amp;y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50" y="1017661"/>
            <a:ext cx="15335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42086" y="548680"/>
            <a:ext cx="268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!! </a:t>
            </a:r>
            <a:endParaRPr kumimoji="1" lang="ja-JP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571999" y="1247193"/>
            <a:ext cx="698079" cy="467147"/>
          </a:xfrm>
          <a:prstGeom prst="rightArrow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7855" y="1098322"/>
            <a:ext cx="4344144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Erythema,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fever, pain, or tenderness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 </a:t>
            </a:r>
            <a:endParaRPr kumimoji="1" lang="ja-JP" alt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1840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TEs</a:t>
            </a:r>
            <a:endParaRPr kumimoji="1" lang="ja-JP" alt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3851399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2000~2006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572454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2006~present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51617" y="335699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Koken</a:t>
            </a:r>
            <a:r>
              <a:rPr lang="en-US" altLang="ja-JP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Co., Ltd.</a:t>
            </a:r>
            <a:endParaRPr kumimoji="1" lang="ja-JP" alt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515719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Allergan, Inc.</a:t>
            </a:r>
            <a:endParaRPr kumimoji="1" lang="ja-JP" alt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稲妻 2"/>
          <p:cNvSpPr/>
          <p:nvPr/>
        </p:nvSpPr>
        <p:spPr>
          <a:xfrm rot="7038134">
            <a:off x="7189167" y="1812720"/>
            <a:ext cx="432048" cy="396949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稲妻 12"/>
          <p:cNvSpPr/>
          <p:nvPr/>
        </p:nvSpPr>
        <p:spPr>
          <a:xfrm rot="4842949">
            <a:off x="6996225" y="1560560"/>
            <a:ext cx="432048" cy="396949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外科・形成外科関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50" y="3959924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36" y="5724545"/>
            <a:ext cx="1414320" cy="105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23728" y="107921"/>
            <a:ext cx="4968552" cy="5847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characteristics</a:t>
            </a:r>
            <a:endParaRPr lang="en-US" altLang="ja-JP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6700" y="1177588"/>
            <a:ext cx="861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50046" y="673532"/>
            <a:ext cx="2242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/>
              <a:t>TE(197)</a:t>
            </a:r>
            <a:endParaRPr lang="en-US" altLang="ja-JP" sz="28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74332" y="673532"/>
            <a:ext cx="2422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/>
              <a:t>MT(540)</a:t>
            </a:r>
            <a:endParaRPr lang="en-US" altLang="ja-JP" sz="28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9716" y="2020778"/>
            <a:ext cx="3326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Median age (years)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3968" y="1404644"/>
            <a:ext cx="2641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Number of patients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35896" y="1404644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/>
              <a:t>197</a:t>
            </a:r>
            <a:endParaRPr lang="en-US" altLang="ja-JP" sz="20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02496" y="1994882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46(27-79)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88212" y="1994882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/>
              <a:t>58(39-88)</a:t>
            </a:r>
            <a:endParaRPr lang="en-US" altLang="ja-JP" sz="2000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09716" y="6165304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383016" y="1994882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p&lt;0.0001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2000" y="3137287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SLN or </a:t>
            </a:r>
            <a:r>
              <a:rPr lang="en-US" altLang="ja-JP" sz="1400" dirty="0"/>
              <a:t>No treatment</a:t>
            </a:r>
          </a:p>
          <a:p>
            <a:pPr eaLnBrk="1" hangingPunct="1"/>
            <a:r>
              <a:rPr lang="en-US" altLang="ja-JP" sz="2000" dirty="0" smtClean="0"/>
              <a:t>Dissection</a:t>
            </a:r>
            <a:endParaRPr lang="en-US" altLang="ja-JP" sz="2000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79762" y="3153162"/>
            <a:ext cx="2800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2000" dirty="0" smtClean="0"/>
              <a:t> *</a:t>
            </a:r>
            <a:r>
              <a:rPr lang="en-US" altLang="ja-JP" sz="2000" dirty="0" smtClean="0">
                <a:solidFill>
                  <a:srgbClr val="FF0000"/>
                </a:solidFill>
              </a:rPr>
              <a:t>94 (47.7%)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ja-JP" sz="2000" dirty="0"/>
              <a:t> </a:t>
            </a:r>
            <a:r>
              <a:rPr lang="en-US" altLang="ja-JP" sz="2000" dirty="0" smtClean="0"/>
              <a:t>103 (52.3%)</a:t>
            </a:r>
            <a:endParaRPr lang="en-US" altLang="ja-JP" sz="2000" dirty="0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060296" y="3153162"/>
            <a:ext cx="243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2000" dirty="0" smtClean="0"/>
              <a:t>**153 (28.3%)</a:t>
            </a:r>
            <a:endParaRPr lang="en-US" altLang="ja-JP" sz="2000" dirty="0"/>
          </a:p>
          <a:p>
            <a:pPr algn="ctr" eaLnBrk="1" hangingPunct="1"/>
            <a:r>
              <a:rPr lang="en-US" altLang="ja-JP" sz="2000" dirty="0" smtClean="0">
                <a:solidFill>
                  <a:srgbClr val="FF0000"/>
                </a:solidFill>
              </a:rPr>
              <a:t>   </a:t>
            </a:r>
            <a:r>
              <a:rPr lang="en-US" altLang="ja-JP" sz="2000" dirty="0" smtClean="0"/>
              <a:t>387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(71.7%)</a:t>
            </a:r>
            <a:endParaRPr lang="en-US" altLang="ja-JP" sz="2000" dirty="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09716" y="2665169"/>
            <a:ext cx="3326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Axillary lymph node 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45976" y="486916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>
                <a:solidFill>
                  <a:srgbClr val="0000FF"/>
                </a:solidFill>
              </a:rPr>
              <a:t>DM and/or HD 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06016" y="5258107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2000" dirty="0" smtClean="0"/>
              <a:t>Yes </a:t>
            </a:r>
            <a:endParaRPr lang="ja-JP" altLang="en-US" sz="2000" dirty="0"/>
          </a:p>
          <a:p>
            <a:pPr eaLnBrk="1" hangingPunct="1"/>
            <a:r>
              <a:rPr lang="en-US" altLang="ja-JP" sz="2000" dirty="0" smtClean="0"/>
              <a:t>No</a:t>
            </a:r>
            <a:endParaRPr lang="ja-JP" altLang="en-US" sz="2000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154288" y="5320020"/>
            <a:ext cx="220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2000" dirty="0"/>
              <a:t> </a:t>
            </a:r>
            <a:r>
              <a:rPr lang="en-US" altLang="ja-JP" sz="2000" dirty="0" smtClean="0"/>
              <a:t>    </a:t>
            </a:r>
            <a:r>
              <a:rPr lang="en-US" altLang="ja-JP" sz="2000" dirty="0"/>
              <a:t>3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1.5%)</a:t>
            </a:r>
            <a:endParaRPr lang="en-US" altLang="ja-JP" sz="2000" dirty="0"/>
          </a:p>
          <a:p>
            <a:pPr algn="ctr" eaLnBrk="1" hangingPunct="1"/>
            <a:r>
              <a:rPr lang="en-US" altLang="ja-JP" sz="2000" dirty="0" smtClean="0"/>
              <a:t>194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98.5%)</a:t>
            </a:r>
            <a:endParaRPr lang="en-US" altLang="ja-JP" sz="2000" dirty="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254332" y="5334307"/>
            <a:ext cx="220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2000" dirty="0" smtClean="0"/>
              <a:t>   </a:t>
            </a:r>
            <a:r>
              <a:rPr lang="en-US" altLang="ja-JP" sz="2000" dirty="0" smtClean="0">
                <a:solidFill>
                  <a:srgbClr val="002060"/>
                </a:solidFill>
              </a:rPr>
              <a:t>25 (4.6%)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ja-JP" sz="2000" dirty="0" smtClean="0"/>
              <a:t>515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95.4%)</a:t>
            </a:r>
            <a:endParaRPr lang="en-US" altLang="ja-JP" sz="2000" dirty="0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464132" y="5611033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002060"/>
                </a:solidFill>
              </a:rPr>
              <a:t>p=0.0509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156176" y="6237312"/>
            <a:ext cx="2952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1600" dirty="0"/>
              <a:t>*No treatment </a:t>
            </a:r>
            <a:r>
              <a:rPr lang="en-US" altLang="ja-JP" sz="1600" dirty="0" smtClean="0"/>
              <a:t>= 6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cases</a:t>
            </a:r>
          </a:p>
          <a:p>
            <a:pPr eaLnBrk="1" hangingPunct="1"/>
            <a:r>
              <a:rPr lang="en-US" altLang="ja-JP" sz="1600" dirty="0" smtClean="0"/>
              <a:t>**No treatment = 3 cases</a:t>
            </a:r>
            <a:endParaRPr lang="ja-JP" altLang="en-US" sz="1600" dirty="0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434344" y="1404644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/>
              <a:t>540</a:t>
            </a:r>
            <a:endParaRPr lang="en-US" altLang="ja-JP" sz="2000" dirty="0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380312" y="338893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p&lt;0.0001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23528" y="4077072"/>
            <a:ext cx="2639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2000" u="sng" dirty="0">
                <a:solidFill>
                  <a:srgbClr val="0000FF"/>
                </a:solidFill>
              </a:rPr>
              <a:t>M</a:t>
            </a:r>
            <a:r>
              <a:rPr lang="en-US" altLang="ja-JP" sz="2000" u="sng" dirty="0" smtClean="0">
                <a:solidFill>
                  <a:srgbClr val="0000FF"/>
                </a:solidFill>
              </a:rPr>
              <a:t>edian </a:t>
            </a:r>
          </a:p>
          <a:p>
            <a:pPr eaLnBrk="1" hangingPunct="1"/>
            <a:r>
              <a:rPr lang="en-US" altLang="ja-JP" sz="2000" u="sng" dirty="0" smtClean="0">
                <a:solidFill>
                  <a:srgbClr val="0000FF"/>
                </a:solidFill>
              </a:rPr>
              <a:t>follow-up </a:t>
            </a:r>
            <a:r>
              <a:rPr lang="en-US" altLang="ja-JP" sz="2000" u="sng" dirty="0">
                <a:solidFill>
                  <a:srgbClr val="0000FF"/>
                </a:solidFill>
              </a:rPr>
              <a:t>period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94062" y="4253026"/>
            <a:ext cx="2342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93.0 months</a:t>
            </a:r>
            <a:endParaRPr kumimoji="1" lang="ja-JP" altLang="en-US" sz="20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92080" y="4247328"/>
            <a:ext cx="2342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93.5 months</a:t>
            </a:r>
            <a:endParaRPr kumimoji="1" lang="ja-JP" altLang="en-US" sz="2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96336" y="4221088"/>
            <a:ext cx="128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p=0.8066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97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>
            <a:spLocks noChangeShapeType="1"/>
          </p:cNvSpPr>
          <p:nvPr/>
        </p:nvSpPr>
        <p:spPr bwMode="auto">
          <a:xfrm flipV="1">
            <a:off x="266700" y="609233"/>
            <a:ext cx="861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32792" y="57916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Chemotherapy 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228600" y="6704718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239000" y="1349147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p=0.6942</a:t>
            </a:r>
            <a:endParaRPr lang="en-US" altLang="ja-JP" sz="2000" dirty="0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86072" y="1733992"/>
            <a:ext cx="282704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Endocrine therapy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11560" y="941904"/>
            <a:ext cx="1371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Yes </a:t>
            </a:r>
            <a:endParaRPr lang="ja-JP" altLang="en-US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No </a:t>
            </a:r>
            <a:endParaRPr lang="ja-JP" altLang="en-US" sz="2000" dirty="0"/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2252663" y="1003816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 86 (43.7%)</a:t>
            </a:r>
            <a:endParaRPr lang="en-US" altLang="ja-JP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111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56.3%)</a:t>
            </a:r>
            <a:endParaRPr lang="en-US" altLang="ja-JP" sz="2000" dirty="0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4591050" y="1018104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227 (42.0%)</a:t>
            </a:r>
            <a:endParaRPr lang="en-US" altLang="ja-JP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313 (58.0%)</a:t>
            </a:r>
            <a:endParaRPr lang="en-US" altLang="ja-JP" sz="2000" dirty="0"/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7239000" y="2648392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/>
              <a:t>p=0.4832</a:t>
            </a:r>
            <a:endParaRPr lang="en-US" altLang="ja-JP" sz="2000" dirty="0"/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2228850" y="2253105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 131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66.5%)</a:t>
            </a:r>
            <a:endParaRPr lang="en-US" altLang="ja-JP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   66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33.5%)</a:t>
            </a:r>
            <a:endParaRPr lang="en-US" altLang="ja-JP" sz="2000" dirty="0"/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4591050" y="2253105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344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63.7%)</a:t>
            </a:r>
            <a:endParaRPr lang="en-US" altLang="ja-JP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196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36.3%)</a:t>
            </a:r>
            <a:endParaRPr lang="en-US" altLang="ja-JP" sz="2000" dirty="0"/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323528" y="4221088"/>
            <a:ext cx="3547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Local &amp; distant metastases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7239000" y="5135488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/>
              <a:t>p=0.1423</a:t>
            </a:r>
            <a:endParaRPr lang="en-US" altLang="ja-JP" sz="2000" dirty="0"/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2228850" y="4740201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  32 (16.2%)</a:t>
            </a:r>
            <a:endParaRPr lang="en-US" altLang="ja-JP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 165 (83.8%)</a:t>
            </a:r>
            <a:endParaRPr lang="en-US" altLang="ja-JP" sz="2000" dirty="0"/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4591050" y="4740201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114 (21.1%)</a:t>
            </a:r>
            <a:endParaRPr lang="en-US" altLang="ja-JP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426 (78.9%)</a:t>
            </a:r>
            <a:endParaRPr lang="en-US" altLang="ja-JP" sz="2000" dirty="0"/>
          </a:p>
        </p:txBody>
      </p:sp>
      <p:sp>
        <p:nvSpPr>
          <p:cNvPr id="7189" name="Text Box 22"/>
          <p:cNvSpPr txBox="1">
            <a:spLocks noChangeArrowheads="1"/>
          </p:cNvSpPr>
          <p:nvPr/>
        </p:nvSpPr>
        <p:spPr bwMode="auto">
          <a:xfrm>
            <a:off x="323528" y="545212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Distant metastasis 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7239000" y="6304608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/>
              <a:t>p=0.1562</a:t>
            </a:r>
            <a:endParaRPr lang="en-US" altLang="ja-JP" sz="2000" dirty="0"/>
          </a:p>
        </p:txBody>
      </p:sp>
      <p:sp>
        <p:nvSpPr>
          <p:cNvPr id="7192" name="Text Box 27"/>
          <p:cNvSpPr txBox="1">
            <a:spLocks noChangeArrowheads="1"/>
          </p:cNvSpPr>
          <p:nvPr/>
        </p:nvSpPr>
        <p:spPr bwMode="auto">
          <a:xfrm>
            <a:off x="4667250" y="5909320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marL="0" indent="0" algn="ctr" eaLnBrk="1" hangingPunct="1">
              <a:spcBef>
                <a:spcPts val="600"/>
              </a:spcBef>
            </a:pPr>
            <a:r>
              <a:rPr lang="en-US" altLang="ja-JP" sz="2000" dirty="0" smtClean="0"/>
              <a:t>104 (19.3%)</a:t>
            </a:r>
            <a:endParaRPr lang="en-US" altLang="ja-JP" sz="2000" dirty="0"/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ja-JP" sz="2000" dirty="0" smtClean="0"/>
              <a:t>436 (80.7%)</a:t>
            </a:r>
            <a:endParaRPr lang="en-US" altLang="ja-JP" sz="2000" dirty="0"/>
          </a:p>
        </p:txBody>
      </p:sp>
      <p:sp>
        <p:nvSpPr>
          <p:cNvPr id="7193" name="Text Box 29"/>
          <p:cNvSpPr txBox="1">
            <a:spLocks noChangeArrowheads="1"/>
          </p:cNvSpPr>
          <p:nvPr/>
        </p:nvSpPr>
        <p:spPr bwMode="auto">
          <a:xfrm>
            <a:off x="2228850" y="5910908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  29 (14.7%)</a:t>
            </a:r>
            <a:endParaRPr lang="en-US" altLang="ja-JP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128 (85.3%)</a:t>
            </a:r>
            <a:endParaRPr lang="en-US" altLang="ja-JP" sz="2000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329016" y="44624"/>
            <a:ext cx="2242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dirty="0" smtClean="0"/>
              <a:t>TE(197)</a:t>
            </a:r>
            <a:endParaRPr lang="en-US" altLang="ja-JP" sz="3200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716016" y="44624"/>
            <a:ext cx="2422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dirty="0" smtClean="0"/>
              <a:t>MT(540)</a:t>
            </a:r>
            <a:endParaRPr lang="en-US" altLang="ja-JP" sz="3200" dirty="0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88896" y="2240370"/>
            <a:ext cx="12469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Yes </a:t>
            </a:r>
            <a:endParaRPr lang="ja-JP" altLang="en-US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No </a:t>
            </a:r>
            <a:endParaRPr lang="ja-JP" altLang="en-US" sz="2000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83568" y="4660394"/>
            <a:ext cx="12469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Yes </a:t>
            </a:r>
            <a:endParaRPr lang="ja-JP" altLang="en-US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No </a:t>
            </a:r>
            <a:endParaRPr lang="ja-JP" altLang="en-US" sz="2000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83568" y="5899661"/>
            <a:ext cx="12469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Yes </a:t>
            </a:r>
            <a:endParaRPr lang="ja-JP" altLang="en-US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No </a:t>
            </a:r>
            <a:endParaRPr lang="ja-JP" altLang="en-US" sz="2000" dirty="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04800" y="2924944"/>
            <a:ext cx="282704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PMRT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07624" y="3359314"/>
            <a:ext cx="12469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Yes </a:t>
            </a:r>
            <a:endParaRPr lang="ja-JP" altLang="en-US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No </a:t>
            </a:r>
            <a:endParaRPr lang="ja-JP" altLang="en-US" sz="2000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211502" y="3352056"/>
            <a:ext cx="2800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   3 (1.5%)</a:t>
            </a:r>
            <a:endParaRPr lang="en-US" altLang="ja-JP" sz="2000" dirty="0"/>
          </a:p>
          <a:p>
            <a:pPr algn="ctr" eaLnBrk="1" hangingPunct="1">
              <a:spcBef>
                <a:spcPts val="600"/>
              </a:spcBef>
            </a:pPr>
            <a:r>
              <a:rPr lang="en-US" altLang="ja-JP" sz="2000" dirty="0" smtClean="0"/>
              <a:t> 194 (98.5%)</a:t>
            </a:r>
            <a:endParaRPr lang="en-US" altLang="ja-JP" sz="200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7236296" y="3712096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p=0.0419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882480" y="3436258"/>
            <a:ext cx="220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/>
            <a:r>
              <a:rPr lang="en-US" altLang="ja-JP" sz="2000" dirty="0" smtClean="0">
                <a:solidFill>
                  <a:srgbClr val="FF0000"/>
                </a:solidFill>
              </a:rPr>
              <a:t> 26 (4.8%)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ja-JP" sz="2000" dirty="0" smtClean="0"/>
              <a:t>514 (95.2%)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7041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78496" y="136525"/>
            <a:ext cx="5945832" cy="58477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Clinicopathologic</a:t>
            </a:r>
            <a:r>
              <a:rPr lang="en-US" altLang="ja-JP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ja-JP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indings</a:t>
            </a:r>
            <a:endParaRPr lang="ja-JP" alt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 flipV="1">
            <a:off x="228600" y="1223392"/>
            <a:ext cx="8610600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627784" y="689992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/>
              <a:t>TE(197)</a:t>
            </a:r>
            <a:endParaRPr lang="en-US" altLang="ja-JP" sz="2800" dirty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220072" y="689992"/>
            <a:ext cx="1762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 smtClean="0"/>
              <a:t>MT(540)</a:t>
            </a:r>
            <a:endParaRPr lang="en-US" altLang="ja-JP" sz="2800" dirty="0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228600" y="6669360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27112" y="124360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u="sng" dirty="0" smtClean="0">
                <a:solidFill>
                  <a:srgbClr val="333399"/>
                </a:solidFill>
              </a:rPr>
              <a:t>T factor</a:t>
            </a:r>
            <a:endParaRPr lang="en-US" altLang="ja-JP" u="sng" dirty="0">
              <a:solidFill>
                <a:srgbClr val="333399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251520" y="1699146"/>
            <a:ext cx="1828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/>
              <a:t>Tis-T3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/>
              <a:t>T4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4876800" y="1699146"/>
            <a:ext cx="2286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500 (92.6%)</a:t>
            </a:r>
            <a:endParaRPr lang="en-US" altLang="ja-JP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4</a:t>
            </a:r>
            <a:r>
              <a:rPr lang="en-US" altLang="ja-JP" sz="2000" dirty="0" smtClean="0">
                <a:solidFill>
                  <a:srgbClr val="FF0000"/>
                </a:solidFill>
              </a:rPr>
              <a:t>0 (7.4%)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362200" y="1699146"/>
            <a:ext cx="2133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192 (97.5%)</a:t>
            </a:r>
            <a:endParaRPr lang="en-US" altLang="ja-JP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/>
              <a:t>  </a:t>
            </a:r>
            <a:r>
              <a:rPr lang="en-US" altLang="ja-JP" sz="2000" dirty="0" smtClean="0"/>
              <a:t>5 (2.5%)</a:t>
            </a:r>
            <a:endParaRPr lang="en-US" altLang="ja-JP" sz="2000" dirty="0"/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7239000" y="2064271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p=0.0146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224408" y="2391271"/>
            <a:ext cx="3127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ja-JP" u="sng" dirty="0" smtClean="0">
                <a:solidFill>
                  <a:srgbClr val="333399"/>
                </a:solidFill>
              </a:rPr>
              <a:t>Hormone receptor</a:t>
            </a:r>
            <a:endParaRPr lang="ja-JP" altLang="en-US" u="sng" dirty="0">
              <a:solidFill>
                <a:srgbClr val="333399"/>
              </a:solidFill>
            </a:endParaRP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304800" y="2842642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Positive </a:t>
            </a:r>
            <a:endParaRPr lang="ja-JP" altLang="en-US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Negative 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Unknown </a:t>
            </a:r>
            <a:endParaRPr lang="ja-JP" altLang="en-US" sz="2000" dirty="0"/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4876800" y="2871217"/>
            <a:ext cx="228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400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74.1%)</a:t>
            </a:r>
            <a:endParaRPr lang="en-US" altLang="ja-JP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140 (25.9%)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0 </a:t>
            </a:r>
            <a:endParaRPr lang="en-US" altLang="ja-JP" sz="2000" dirty="0"/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2362200" y="2871217"/>
            <a:ext cx="213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   </a:t>
            </a:r>
            <a:r>
              <a:rPr lang="en-US" altLang="ja-JP" sz="2000" dirty="0" smtClean="0"/>
              <a:t>160 (81.2%)</a:t>
            </a:r>
            <a:endParaRPr lang="en-US" altLang="ja-JP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/>
              <a:t>  </a:t>
            </a:r>
            <a:r>
              <a:rPr lang="en-US" altLang="ja-JP" sz="2000" dirty="0" smtClean="0"/>
              <a:t>   30 (15.2%)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     7 (3.6%)</a:t>
            </a:r>
            <a:endParaRPr lang="en-US" altLang="ja-JP" sz="2000" dirty="0"/>
          </a:p>
        </p:txBody>
      </p:sp>
      <p:sp>
        <p:nvSpPr>
          <p:cNvPr id="8209" name="Text Box 35"/>
          <p:cNvSpPr txBox="1">
            <a:spLocks noChangeArrowheads="1"/>
          </p:cNvSpPr>
          <p:nvPr/>
        </p:nvSpPr>
        <p:spPr bwMode="auto">
          <a:xfrm>
            <a:off x="236984" y="4002360"/>
            <a:ext cx="2899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ja-JP" u="sng" dirty="0" smtClean="0">
                <a:solidFill>
                  <a:srgbClr val="0000FF"/>
                </a:solidFill>
              </a:rPr>
              <a:t>Histologic type</a:t>
            </a:r>
            <a:endParaRPr lang="ja-JP" altLang="en-US" u="sng" dirty="0">
              <a:solidFill>
                <a:srgbClr val="0000FF"/>
              </a:solidFill>
            </a:endParaRPr>
          </a:p>
        </p:txBody>
      </p:sp>
      <p:sp>
        <p:nvSpPr>
          <p:cNvPr id="8210" name="Text Box 36"/>
          <p:cNvSpPr txBox="1">
            <a:spLocks noChangeArrowheads="1"/>
          </p:cNvSpPr>
          <p:nvPr/>
        </p:nvSpPr>
        <p:spPr bwMode="auto">
          <a:xfrm>
            <a:off x="251520" y="4445273"/>
            <a:ext cx="1828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/>
              <a:t>DCIS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IC</a:t>
            </a:r>
            <a:endParaRPr lang="en-US" altLang="ja-JP" sz="2000" dirty="0"/>
          </a:p>
        </p:txBody>
      </p:sp>
      <p:sp>
        <p:nvSpPr>
          <p:cNvPr id="8211" name="Text Box 37"/>
          <p:cNvSpPr txBox="1">
            <a:spLocks noChangeArrowheads="1"/>
          </p:cNvSpPr>
          <p:nvPr/>
        </p:nvSpPr>
        <p:spPr bwMode="auto">
          <a:xfrm>
            <a:off x="4876800" y="4445273"/>
            <a:ext cx="2286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39 (7.2%)</a:t>
            </a:r>
            <a:endParaRPr lang="en-US" altLang="ja-JP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501 (92.8%)</a:t>
            </a:r>
            <a:endParaRPr lang="en-US" altLang="ja-JP" sz="2000" dirty="0"/>
          </a:p>
        </p:txBody>
      </p:sp>
      <p:sp>
        <p:nvSpPr>
          <p:cNvPr id="8212" name="Text Box 38"/>
          <p:cNvSpPr txBox="1">
            <a:spLocks noChangeArrowheads="1"/>
          </p:cNvSpPr>
          <p:nvPr/>
        </p:nvSpPr>
        <p:spPr bwMode="auto">
          <a:xfrm>
            <a:off x="2362200" y="4445273"/>
            <a:ext cx="2133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 31 (15.7%)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166 (84.3%)</a:t>
            </a:r>
            <a:endParaRPr lang="en-US" altLang="ja-JP" sz="2000" dirty="0"/>
          </a:p>
        </p:txBody>
      </p:sp>
      <p:sp>
        <p:nvSpPr>
          <p:cNvPr id="8213" name="Text Box 39"/>
          <p:cNvSpPr txBox="1">
            <a:spLocks noChangeArrowheads="1"/>
          </p:cNvSpPr>
          <p:nvPr/>
        </p:nvSpPr>
        <p:spPr bwMode="auto">
          <a:xfrm>
            <a:off x="7239000" y="484056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p=0.0005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8214" name="Text Box 40"/>
          <p:cNvSpPr txBox="1">
            <a:spLocks noChangeArrowheads="1"/>
          </p:cNvSpPr>
          <p:nvPr/>
        </p:nvSpPr>
        <p:spPr bwMode="auto">
          <a:xfrm>
            <a:off x="224408" y="5248548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ja-JP" u="sng" dirty="0" smtClean="0">
                <a:solidFill>
                  <a:srgbClr val="333399"/>
                </a:solidFill>
              </a:rPr>
              <a:t>Axillary involvement </a:t>
            </a:r>
            <a:endParaRPr lang="ja-JP" altLang="en-US" u="sng" dirty="0">
              <a:solidFill>
                <a:srgbClr val="333399"/>
              </a:solidFill>
            </a:endParaRPr>
          </a:p>
        </p:txBody>
      </p:sp>
      <p:sp>
        <p:nvSpPr>
          <p:cNvPr id="8215" name="Text Box 41"/>
          <p:cNvSpPr txBox="1">
            <a:spLocks noChangeArrowheads="1"/>
          </p:cNvSpPr>
          <p:nvPr/>
        </p:nvSpPr>
        <p:spPr bwMode="auto">
          <a:xfrm>
            <a:off x="304800" y="5724798"/>
            <a:ext cx="1752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Positive </a:t>
            </a:r>
            <a:endParaRPr lang="ja-JP" altLang="en-US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Negative </a:t>
            </a:r>
            <a:endParaRPr lang="ja-JP" altLang="en-US" sz="2000" dirty="0"/>
          </a:p>
        </p:txBody>
      </p:sp>
      <p:sp>
        <p:nvSpPr>
          <p:cNvPr id="8216" name="Text Box 42"/>
          <p:cNvSpPr txBox="1">
            <a:spLocks noChangeArrowheads="1"/>
          </p:cNvSpPr>
          <p:nvPr/>
        </p:nvSpPr>
        <p:spPr bwMode="auto">
          <a:xfrm>
            <a:off x="4876800" y="5753373"/>
            <a:ext cx="2286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240 (44.4%)</a:t>
            </a:r>
            <a:endParaRPr lang="en-US" altLang="ja-JP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300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55.6%)</a:t>
            </a:r>
            <a:endParaRPr lang="en-US" altLang="ja-JP" sz="2000" dirty="0"/>
          </a:p>
        </p:txBody>
      </p:sp>
      <p:sp>
        <p:nvSpPr>
          <p:cNvPr id="8217" name="Text Box 43"/>
          <p:cNvSpPr txBox="1">
            <a:spLocks noChangeArrowheads="1"/>
          </p:cNvSpPr>
          <p:nvPr/>
        </p:nvSpPr>
        <p:spPr bwMode="auto">
          <a:xfrm>
            <a:off x="2362200" y="5753373"/>
            <a:ext cx="2133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 73 (37.1%)</a:t>
            </a:r>
            <a:endParaRPr lang="en-US" altLang="ja-JP" sz="2000" dirty="0"/>
          </a:p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/>
              <a:t>124 (62.9%)</a:t>
            </a:r>
            <a:endParaRPr lang="en-US" altLang="ja-JP" sz="2000" dirty="0"/>
          </a:p>
        </p:txBody>
      </p:sp>
      <p:sp>
        <p:nvSpPr>
          <p:cNvPr id="8218" name="Text Box 44"/>
          <p:cNvSpPr txBox="1">
            <a:spLocks noChangeArrowheads="1"/>
          </p:cNvSpPr>
          <p:nvPr/>
        </p:nvSpPr>
        <p:spPr bwMode="auto">
          <a:xfrm>
            <a:off x="7239000" y="613596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ja-JP" sz="2000" dirty="0" smtClean="0">
                <a:solidFill>
                  <a:schemeClr val="tx2"/>
                </a:solidFill>
              </a:rPr>
              <a:t>p=0.0725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HG丸ｺﾞｼｯｸM-PRO"/>
        <a:cs typeface=""/>
      </a:majorFont>
      <a:minorFont>
        <a:latin typeface="Arial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26065</TotalTime>
  <Words>2055</Words>
  <Application>Microsoft Office PowerPoint</Application>
  <PresentationFormat>画面に合わせる (4:3)</PresentationFormat>
  <Paragraphs>719</Paragraphs>
  <Slides>38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太田大介</dc:creator>
  <cp:lastModifiedBy>太田大介</cp:lastModifiedBy>
  <cp:revision>626</cp:revision>
  <dcterms:created xsi:type="dcterms:W3CDTF">2014-09-08T06:32:13Z</dcterms:created>
  <dcterms:modified xsi:type="dcterms:W3CDTF">2015-08-04T11:37:46Z</dcterms:modified>
</cp:coreProperties>
</file>