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8.xml" ContentType="application/vnd.openxmlformats-officedocument.presentationml.slideMaster+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slideLayouts/slideLayout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4" r:id="rId3"/>
    <p:sldMasterId id="2147483681" r:id="rId4"/>
    <p:sldMasterId id="2147483688" r:id="rId5"/>
    <p:sldMasterId id="2147483695" r:id="rId6"/>
    <p:sldMasterId id="2147483702" r:id="rId7"/>
    <p:sldMasterId id="2147483709" r:id="rId8"/>
    <p:sldMasterId id="2147483721" r:id="rId9"/>
  </p:sldMasterIdLst>
  <p:notesMasterIdLst>
    <p:notesMasterId r:id="rId27"/>
  </p:notesMasterIdLst>
  <p:sldIdLst>
    <p:sldId id="286" r:id="rId10"/>
    <p:sldId id="266" r:id="rId11"/>
    <p:sldId id="284" r:id="rId12"/>
    <p:sldId id="268" r:id="rId13"/>
    <p:sldId id="269" r:id="rId14"/>
    <p:sldId id="270" r:id="rId15"/>
    <p:sldId id="271" r:id="rId16"/>
    <p:sldId id="278" r:id="rId17"/>
    <p:sldId id="272" r:id="rId18"/>
    <p:sldId id="275" r:id="rId19"/>
    <p:sldId id="273" r:id="rId20"/>
    <p:sldId id="279" r:id="rId21"/>
    <p:sldId id="280" r:id="rId22"/>
    <p:sldId id="276" r:id="rId23"/>
    <p:sldId id="274" r:id="rId24"/>
    <p:sldId id="283" r:id="rId25"/>
    <p:sldId id="28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1440"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691607-A7DA-450F-956B-ABEE1AC063D4}" type="datetimeFigureOut">
              <a:rPr lang="en-AU" smtClean="0"/>
              <a:pPr/>
              <a:t>4/10/2014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2D9158-A258-4C6E-BDC1-8B2C8E39C232}" type="slidenum">
              <a:rPr lang="en-AU" smtClean="0"/>
              <a:pPr/>
              <a:t>‹#›</a:t>
            </a:fld>
            <a:endParaRPr lang="en-AU"/>
          </a:p>
        </p:txBody>
      </p:sp>
    </p:spTree>
    <p:extLst>
      <p:ext uri="{BB962C8B-B14F-4D97-AF65-F5344CB8AC3E}">
        <p14:creationId xmlns:p14="http://schemas.microsoft.com/office/powerpoint/2010/main" xmlns="" val="2660269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6C52813D-4F3A-4D88-AAA3-4FD4CDC5FABE}" type="slidenum">
              <a:rPr lang="en-US" smtClean="0">
                <a:solidFill>
                  <a:prstClr val="black"/>
                </a:solidFill>
              </a:rPr>
              <a:pPr/>
              <a:t>2</a:t>
            </a:fld>
            <a:endParaRPr lang="en-US" smtClean="0">
              <a:solidFill>
                <a:prstClr val="black"/>
              </a:solidFill>
            </a:endParaRPr>
          </a:p>
        </p:txBody>
      </p:sp>
      <p:sp>
        <p:nvSpPr>
          <p:cNvPr id="23555" name="Rectangle 2"/>
          <p:cNvSpPr>
            <a:spLocks noGrp="1" noRot="1" noChangeAspect="1" noChangeArrowheads="1" noTextEdit="1"/>
          </p:cNvSpPr>
          <p:nvPr>
            <p:ph type="sldImg"/>
          </p:nvPr>
        </p:nvSpPr>
        <p:spPr>
          <a:xfrm>
            <a:off x="1143000" y="685800"/>
            <a:ext cx="4572000" cy="3429000"/>
          </a:xfrm>
          <a:ln/>
        </p:spPr>
      </p:sp>
      <p:sp>
        <p:nvSpPr>
          <p:cNvPr id="23556" name="Rectangle 3"/>
          <p:cNvSpPr>
            <a:spLocks noGrp="1" noChangeArrowheads="1"/>
          </p:cNvSpPr>
          <p:nvPr>
            <p:ph type="body" idx="1"/>
          </p:nvPr>
        </p:nvSpPr>
        <p:spPr bwMode="auto">
          <a:xfrm>
            <a:off x="685472" y="4343508"/>
            <a:ext cx="5487057" cy="4115014"/>
          </a:xfrm>
          <a:prstGeom prst="rect">
            <a:avLst/>
          </a:prstGeom>
          <a:solidFill>
            <a:srgbClr val="FFFFFF"/>
          </a:solidFill>
          <a:ln>
            <a:solidFill>
              <a:srgbClr val="000000"/>
            </a:solidFill>
            <a:miter lim="800000"/>
            <a:headEnd/>
            <a:tailEnd/>
          </a:ln>
        </p:spPr>
        <p:txBody>
          <a:bodyPr lIns="92190" tIns="46095" rIns="92190" bIns="46095"/>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UNE_Spot_2_Colour_RGBmatched"/>
          <p:cNvPicPr>
            <a:picLocks noChangeAspect="1" noChangeArrowheads="1"/>
          </p:cNvPicPr>
          <p:nvPr/>
        </p:nvPicPr>
        <p:blipFill>
          <a:blip r:embed="rId2" cstate="print"/>
          <a:srcRect/>
          <a:stretch>
            <a:fillRect/>
          </a:stretch>
        </p:blipFill>
        <p:spPr bwMode="auto">
          <a:xfrm>
            <a:off x="684214" y="2"/>
            <a:ext cx="1439862" cy="1439863"/>
          </a:xfrm>
          <a:prstGeom prst="rect">
            <a:avLst/>
          </a:prstGeom>
          <a:noFill/>
          <a:ln w="9525">
            <a:noFill/>
            <a:miter lim="800000"/>
            <a:headEnd/>
            <a:tailEnd/>
          </a:ln>
        </p:spPr>
      </p:pic>
      <p:sp>
        <p:nvSpPr>
          <p:cNvPr id="5" name="Rectangle 4"/>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2" name="Title 1"/>
          <p:cNvSpPr>
            <a:spLocks noGrp="1"/>
          </p:cNvSpPr>
          <p:nvPr>
            <p:ph type="ctrTitle"/>
          </p:nvPr>
        </p:nvSpPr>
        <p:spPr>
          <a:xfrm>
            <a:off x="685800" y="2130427"/>
            <a:ext cx="7772400" cy="1470025"/>
          </a:xfrm>
        </p:spPr>
        <p:txBody>
          <a:bodyPr/>
          <a:lstStyle>
            <a:lvl1pPr>
              <a:defRPr sz="3600"/>
            </a:lvl1pPr>
          </a:lstStyle>
          <a:p>
            <a:r>
              <a:rPr lang="en-US"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0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
        <p:nvSpPr>
          <p:cNvPr id="6" name="Date Placeholder 3"/>
          <p:cNvSpPr>
            <a:spLocks noGrp="1"/>
          </p:cNvSpPr>
          <p:nvPr>
            <p:ph type="dt" sz="half" idx="10"/>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7" name="Footer Placeholder 4"/>
          <p:cNvSpPr>
            <a:spLocks noGrp="1"/>
          </p:cNvSpPr>
          <p:nvPr>
            <p:ph type="ftr" sz="quarter" idx="11"/>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8" name="Slide Number Placeholder 5"/>
          <p:cNvSpPr>
            <a:spLocks noGrp="1"/>
          </p:cNvSpPr>
          <p:nvPr>
            <p:ph type="sldNum" sz="quarter" idx="12"/>
          </p:nvPr>
        </p:nvSpPr>
        <p:spPr/>
        <p:txBody>
          <a:bodyPr/>
          <a:lstStyle>
            <a:lvl1pPr>
              <a:defRPr sz="1200">
                <a:latin typeface="Lucida Sans Unicode" pitchFamily="34" charset="0"/>
                <a:cs typeface="Lucida Sans Unicode" pitchFamily="34" charset="0"/>
              </a:defRPr>
            </a:lvl1pPr>
          </a:lstStyle>
          <a:p>
            <a:pPr>
              <a:defRPr/>
            </a:pPr>
            <a:fld id="{B0106A53-337E-4E9F-A37A-274B0AF8D347}"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2708212778"/>
      </p:ext>
    </p:extLst>
  </p:cSld>
  <p:clrMapOvr>
    <a:masterClrMapping/>
  </p:clrMapOvr>
  <p:transition spd="med">
    <p:pull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Date Placeholder 3"/>
          <p:cNvSpPr>
            <a:spLocks noGrp="1"/>
          </p:cNvSpPr>
          <p:nvPr>
            <p:ph type="dt" sz="half" idx="10"/>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7" name="Footer Placeholder 4"/>
          <p:cNvSpPr>
            <a:spLocks noGrp="1"/>
          </p:cNvSpPr>
          <p:nvPr>
            <p:ph type="ftr" sz="quarter" idx="11"/>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8" name="Slide Number Placeholder 5"/>
          <p:cNvSpPr>
            <a:spLocks noGrp="1"/>
          </p:cNvSpPr>
          <p:nvPr>
            <p:ph type="sldNum" sz="quarter" idx="12"/>
          </p:nvPr>
        </p:nvSpPr>
        <p:spPr/>
        <p:txBody>
          <a:bodyPr/>
          <a:lstStyle>
            <a:lvl1pPr>
              <a:defRPr sz="1200">
                <a:latin typeface="Lucida Sans Unicode" pitchFamily="34" charset="0"/>
                <a:cs typeface="Lucida Sans Unicode" pitchFamily="34" charset="0"/>
              </a:defRPr>
            </a:lvl1pPr>
          </a:lstStyle>
          <a:p>
            <a:pPr>
              <a:defRPr/>
            </a:pPr>
            <a:fld id="{3B627E17-3A73-454B-87BC-7088EC4D4201}"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2738639281"/>
      </p:ext>
    </p:extLst>
  </p:cSld>
  <p:clrMapOvr>
    <a:masterClrMapping/>
  </p:clrMapOvr>
  <p:transition spd="med">
    <p:pull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Date Placeholder 3"/>
          <p:cNvSpPr>
            <a:spLocks noGrp="1"/>
          </p:cNvSpPr>
          <p:nvPr>
            <p:ph type="dt" sz="half" idx="10"/>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9" name="Footer Placeholder 4"/>
          <p:cNvSpPr>
            <a:spLocks noGrp="1"/>
          </p:cNvSpPr>
          <p:nvPr>
            <p:ph type="ftr" sz="quarter" idx="11"/>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10" name="Slide Number Placeholder 5"/>
          <p:cNvSpPr>
            <a:spLocks noGrp="1"/>
          </p:cNvSpPr>
          <p:nvPr>
            <p:ph type="sldNum" sz="quarter" idx="12"/>
          </p:nvPr>
        </p:nvSpPr>
        <p:spPr/>
        <p:txBody>
          <a:bodyPr/>
          <a:lstStyle>
            <a:lvl1pPr>
              <a:defRPr sz="1200">
                <a:latin typeface="Lucida Sans Unicode" pitchFamily="34" charset="0"/>
                <a:cs typeface="Lucida Sans Unicode" pitchFamily="34" charset="0"/>
              </a:defRPr>
            </a:lvl1pPr>
          </a:lstStyle>
          <a:p>
            <a:pPr>
              <a:defRPr/>
            </a:pPr>
            <a:fld id="{586A1989-8093-4826-A529-8AF478DCE4F2}"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3478851784"/>
      </p:ext>
    </p:extLst>
  </p:cSld>
  <p:clrMapOvr>
    <a:masterClrMapping/>
  </p:clrMapOvr>
  <p:transition spd="med">
    <p:pull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4" name="Date Placeholder 3"/>
          <p:cNvSpPr>
            <a:spLocks noGrp="1"/>
          </p:cNvSpPr>
          <p:nvPr>
            <p:ph type="dt" sz="half" idx="10"/>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5" name="Footer Placeholder 4"/>
          <p:cNvSpPr>
            <a:spLocks noGrp="1"/>
          </p:cNvSpPr>
          <p:nvPr>
            <p:ph type="ftr" sz="quarter" idx="11"/>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6" name="Slide Number Placeholder 5"/>
          <p:cNvSpPr>
            <a:spLocks noGrp="1"/>
          </p:cNvSpPr>
          <p:nvPr>
            <p:ph type="sldNum" sz="quarter" idx="12"/>
          </p:nvPr>
        </p:nvSpPr>
        <p:spPr/>
        <p:txBody>
          <a:bodyPr/>
          <a:lstStyle>
            <a:lvl1pPr>
              <a:defRPr sz="1200">
                <a:latin typeface="Lucida Sans Unicode" pitchFamily="34" charset="0"/>
                <a:cs typeface="Lucida Sans Unicode" pitchFamily="34" charset="0"/>
              </a:defRPr>
            </a:lvl1pPr>
          </a:lstStyle>
          <a:p>
            <a:pPr>
              <a:defRPr/>
            </a:pPr>
            <a:fld id="{24EA25E0-9B8E-41A6-93C0-793D55F88D65}"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2294630585"/>
      </p:ext>
    </p:extLst>
  </p:cSld>
  <p:clrMapOvr>
    <a:masterClrMapping/>
  </p:clrMapOvr>
  <p:transition spd="med">
    <p:pull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UNE_Spot_2_Colour_RGBmatched"/>
          <p:cNvPicPr>
            <a:picLocks noChangeAspect="1" noChangeArrowheads="1"/>
          </p:cNvPicPr>
          <p:nvPr/>
        </p:nvPicPr>
        <p:blipFill>
          <a:blip r:embed="rId2" cstate="print"/>
          <a:srcRect/>
          <a:stretch>
            <a:fillRect/>
          </a:stretch>
        </p:blipFill>
        <p:spPr bwMode="auto">
          <a:xfrm>
            <a:off x="684214" y="2"/>
            <a:ext cx="1439862" cy="1439863"/>
          </a:xfrm>
          <a:prstGeom prst="rect">
            <a:avLst/>
          </a:prstGeom>
          <a:noFill/>
          <a:ln w="9525">
            <a:noFill/>
            <a:miter lim="800000"/>
            <a:headEnd/>
            <a:tailEnd/>
          </a:ln>
        </p:spPr>
      </p:pic>
      <p:sp>
        <p:nvSpPr>
          <p:cNvPr id="5" name="Rectangle 4"/>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2" name="Title 1"/>
          <p:cNvSpPr>
            <a:spLocks noGrp="1"/>
          </p:cNvSpPr>
          <p:nvPr>
            <p:ph type="ctrTitle"/>
          </p:nvPr>
        </p:nvSpPr>
        <p:spPr>
          <a:xfrm>
            <a:off x="685800" y="2130427"/>
            <a:ext cx="7772400" cy="1470025"/>
          </a:xfrm>
        </p:spPr>
        <p:txBody>
          <a:bodyPr/>
          <a:lstStyle>
            <a:lvl1pPr>
              <a:defRPr sz="3600"/>
            </a:lvl1pPr>
          </a:lstStyle>
          <a:p>
            <a:r>
              <a:rPr lang="en-US"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0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
        <p:nvSpPr>
          <p:cNvPr id="6" name="Date Placeholder 3"/>
          <p:cNvSpPr>
            <a:spLocks noGrp="1"/>
          </p:cNvSpPr>
          <p:nvPr>
            <p:ph type="dt" sz="half" idx="10"/>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7" name="Footer Placeholder 4"/>
          <p:cNvSpPr>
            <a:spLocks noGrp="1"/>
          </p:cNvSpPr>
          <p:nvPr>
            <p:ph type="ftr" sz="quarter" idx="11"/>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8" name="Slide Number Placeholder 5"/>
          <p:cNvSpPr>
            <a:spLocks noGrp="1"/>
          </p:cNvSpPr>
          <p:nvPr>
            <p:ph type="sldNum" sz="quarter" idx="12"/>
          </p:nvPr>
        </p:nvSpPr>
        <p:spPr/>
        <p:txBody>
          <a:bodyPr/>
          <a:lstStyle>
            <a:lvl1pPr>
              <a:defRPr sz="1200">
                <a:latin typeface="Lucida Sans Unicode" pitchFamily="34" charset="0"/>
                <a:cs typeface="Lucida Sans Unicode" pitchFamily="34" charset="0"/>
              </a:defRPr>
            </a:lvl1pPr>
          </a:lstStyle>
          <a:p>
            <a:pPr>
              <a:defRPr/>
            </a:pPr>
            <a:fld id="{B0106A53-337E-4E9F-A37A-274B0AF8D347}"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3388317893"/>
      </p:ext>
    </p:extLst>
  </p:cSld>
  <p:clrMapOvr>
    <a:masterClrMapping/>
  </p:clrMapOvr>
  <p:transition spd="med">
    <p:pull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6" name="Footer Placeholder 4"/>
          <p:cNvSpPr>
            <a:spLocks noGrp="1"/>
          </p:cNvSpPr>
          <p:nvPr>
            <p:ph type="ftr" sz="quarter" idx="11"/>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7" name="Slide Number Placeholder 5"/>
          <p:cNvSpPr>
            <a:spLocks noGrp="1"/>
          </p:cNvSpPr>
          <p:nvPr>
            <p:ph type="sldNum" sz="quarter" idx="12"/>
          </p:nvPr>
        </p:nvSpPr>
        <p:spPr/>
        <p:txBody>
          <a:bodyPr/>
          <a:lstStyle>
            <a:lvl1pPr>
              <a:defRPr sz="1200">
                <a:latin typeface="Lucida Sans Unicode" pitchFamily="34" charset="0"/>
                <a:cs typeface="Lucida Sans Unicode" pitchFamily="34" charset="0"/>
              </a:defRPr>
            </a:lvl1pPr>
          </a:lstStyle>
          <a:p>
            <a:pPr>
              <a:defRPr/>
            </a:pPr>
            <a:fld id="{B4F8C01B-FF08-49CF-BD9C-205095C19AED}"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3785718758"/>
      </p:ext>
    </p:extLst>
  </p:cSld>
  <p:clrMapOvr>
    <a:masterClrMapping/>
  </p:clrMapOvr>
  <p:transition spd="med">
    <p:pull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6" name="Footer Placeholder 4"/>
          <p:cNvSpPr>
            <a:spLocks noGrp="1"/>
          </p:cNvSpPr>
          <p:nvPr>
            <p:ph type="ftr" sz="quarter" idx="11"/>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7" name="Slide Number Placeholder 5"/>
          <p:cNvSpPr>
            <a:spLocks noGrp="1"/>
          </p:cNvSpPr>
          <p:nvPr>
            <p:ph type="sldNum" sz="quarter" idx="12"/>
          </p:nvPr>
        </p:nvSpPr>
        <p:spPr/>
        <p:txBody>
          <a:bodyPr/>
          <a:lstStyle>
            <a:lvl1pPr>
              <a:defRPr sz="1200">
                <a:latin typeface="Lucida Sans Unicode" pitchFamily="34" charset="0"/>
                <a:cs typeface="Lucida Sans Unicode" pitchFamily="34" charset="0"/>
              </a:defRPr>
            </a:lvl1pPr>
          </a:lstStyle>
          <a:p>
            <a:pPr>
              <a:defRPr/>
            </a:pPr>
            <a:fld id="{0920A72A-623E-4F0C-9F3A-5C6038EBA3A6}"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890797382"/>
      </p:ext>
    </p:extLst>
  </p:cSld>
  <p:clrMapOvr>
    <a:masterClrMapping/>
  </p:clrMapOvr>
  <p:transition spd="med">
    <p:pull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Date Placeholder 3"/>
          <p:cNvSpPr>
            <a:spLocks noGrp="1"/>
          </p:cNvSpPr>
          <p:nvPr>
            <p:ph type="dt" sz="half" idx="10"/>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7" name="Footer Placeholder 4"/>
          <p:cNvSpPr>
            <a:spLocks noGrp="1"/>
          </p:cNvSpPr>
          <p:nvPr>
            <p:ph type="ftr" sz="quarter" idx="11"/>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8" name="Slide Number Placeholder 5"/>
          <p:cNvSpPr>
            <a:spLocks noGrp="1"/>
          </p:cNvSpPr>
          <p:nvPr>
            <p:ph type="sldNum" sz="quarter" idx="12"/>
          </p:nvPr>
        </p:nvSpPr>
        <p:spPr/>
        <p:txBody>
          <a:bodyPr/>
          <a:lstStyle>
            <a:lvl1pPr>
              <a:defRPr sz="1200">
                <a:latin typeface="Lucida Sans Unicode" pitchFamily="34" charset="0"/>
                <a:cs typeface="Lucida Sans Unicode" pitchFamily="34" charset="0"/>
              </a:defRPr>
            </a:lvl1pPr>
          </a:lstStyle>
          <a:p>
            <a:pPr>
              <a:defRPr/>
            </a:pPr>
            <a:fld id="{3B627E17-3A73-454B-87BC-7088EC4D4201}"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2891043042"/>
      </p:ext>
    </p:extLst>
  </p:cSld>
  <p:clrMapOvr>
    <a:masterClrMapping/>
  </p:clrMapOvr>
  <p:transition spd="med">
    <p:pull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Date Placeholder 3"/>
          <p:cNvSpPr>
            <a:spLocks noGrp="1"/>
          </p:cNvSpPr>
          <p:nvPr>
            <p:ph type="dt" sz="half" idx="10"/>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9" name="Footer Placeholder 4"/>
          <p:cNvSpPr>
            <a:spLocks noGrp="1"/>
          </p:cNvSpPr>
          <p:nvPr>
            <p:ph type="ftr" sz="quarter" idx="11"/>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10" name="Slide Number Placeholder 5"/>
          <p:cNvSpPr>
            <a:spLocks noGrp="1"/>
          </p:cNvSpPr>
          <p:nvPr>
            <p:ph type="sldNum" sz="quarter" idx="12"/>
          </p:nvPr>
        </p:nvSpPr>
        <p:spPr/>
        <p:txBody>
          <a:bodyPr/>
          <a:lstStyle>
            <a:lvl1pPr>
              <a:defRPr sz="1200">
                <a:latin typeface="Lucida Sans Unicode" pitchFamily="34" charset="0"/>
                <a:cs typeface="Lucida Sans Unicode" pitchFamily="34" charset="0"/>
              </a:defRPr>
            </a:lvl1pPr>
          </a:lstStyle>
          <a:p>
            <a:pPr>
              <a:defRPr/>
            </a:pPr>
            <a:fld id="{586A1989-8093-4826-A529-8AF478DCE4F2}"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1340998645"/>
      </p:ext>
    </p:extLst>
  </p:cSld>
  <p:clrMapOvr>
    <a:masterClrMapping/>
  </p:clrMapOvr>
  <p:transition spd="med">
    <p:pull dir="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4" name="Date Placeholder 3"/>
          <p:cNvSpPr>
            <a:spLocks noGrp="1"/>
          </p:cNvSpPr>
          <p:nvPr>
            <p:ph type="dt" sz="half" idx="10"/>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5" name="Footer Placeholder 4"/>
          <p:cNvSpPr>
            <a:spLocks noGrp="1"/>
          </p:cNvSpPr>
          <p:nvPr>
            <p:ph type="ftr" sz="quarter" idx="11"/>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6" name="Slide Number Placeholder 5"/>
          <p:cNvSpPr>
            <a:spLocks noGrp="1"/>
          </p:cNvSpPr>
          <p:nvPr>
            <p:ph type="sldNum" sz="quarter" idx="12"/>
          </p:nvPr>
        </p:nvSpPr>
        <p:spPr/>
        <p:txBody>
          <a:bodyPr/>
          <a:lstStyle>
            <a:lvl1pPr>
              <a:defRPr sz="1200">
                <a:latin typeface="Lucida Sans Unicode" pitchFamily="34" charset="0"/>
                <a:cs typeface="Lucida Sans Unicode" pitchFamily="34" charset="0"/>
              </a:defRPr>
            </a:lvl1pPr>
          </a:lstStyle>
          <a:p>
            <a:pPr>
              <a:defRPr/>
            </a:pPr>
            <a:fld id="{24EA25E0-9B8E-41A6-93C0-793D55F88D65}"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1271350577"/>
      </p:ext>
    </p:extLst>
  </p:cSld>
  <p:clrMapOvr>
    <a:masterClrMapping/>
  </p:clrMapOvr>
  <p:transition spd="med">
    <p:pull dir="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UNE_Spot_2_Colour_RGBmatched"/>
          <p:cNvPicPr>
            <a:picLocks noChangeAspect="1" noChangeArrowheads="1"/>
          </p:cNvPicPr>
          <p:nvPr/>
        </p:nvPicPr>
        <p:blipFill>
          <a:blip r:embed="rId2" cstate="print"/>
          <a:srcRect/>
          <a:stretch>
            <a:fillRect/>
          </a:stretch>
        </p:blipFill>
        <p:spPr bwMode="auto">
          <a:xfrm>
            <a:off x="684214" y="2"/>
            <a:ext cx="1439862" cy="1439863"/>
          </a:xfrm>
          <a:prstGeom prst="rect">
            <a:avLst/>
          </a:prstGeom>
          <a:noFill/>
          <a:ln w="9525">
            <a:noFill/>
            <a:miter lim="800000"/>
            <a:headEnd/>
            <a:tailEnd/>
          </a:ln>
        </p:spPr>
      </p:pic>
      <p:sp>
        <p:nvSpPr>
          <p:cNvPr id="5" name="Rectangle 4"/>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2" name="Title 1"/>
          <p:cNvSpPr>
            <a:spLocks noGrp="1"/>
          </p:cNvSpPr>
          <p:nvPr>
            <p:ph type="ctrTitle"/>
          </p:nvPr>
        </p:nvSpPr>
        <p:spPr>
          <a:xfrm>
            <a:off x="685800" y="2130427"/>
            <a:ext cx="7772400" cy="1470025"/>
          </a:xfrm>
        </p:spPr>
        <p:txBody>
          <a:bodyPr/>
          <a:lstStyle>
            <a:lvl1pPr>
              <a:defRPr sz="3600"/>
            </a:lvl1pPr>
          </a:lstStyle>
          <a:p>
            <a:r>
              <a:rPr lang="en-US"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0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
        <p:nvSpPr>
          <p:cNvPr id="6" name="Date Placeholder 3"/>
          <p:cNvSpPr>
            <a:spLocks noGrp="1"/>
          </p:cNvSpPr>
          <p:nvPr>
            <p:ph type="dt" sz="half" idx="10"/>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7" name="Footer Placeholder 4"/>
          <p:cNvSpPr>
            <a:spLocks noGrp="1"/>
          </p:cNvSpPr>
          <p:nvPr>
            <p:ph type="ftr" sz="quarter" idx="11"/>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8" name="Slide Number Placeholder 5"/>
          <p:cNvSpPr>
            <a:spLocks noGrp="1"/>
          </p:cNvSpPr>
          <p:nvPr>
            <p:ph type="sldNum" sz="quarter" idx="12"/>
          </p:nvPr>
        </p:nvSpPr>
        <p:spPr/>
        <p:txBody>
          <a:bodyPr/>
          <a:lstStyle>
            <a:lvl1pPr>
              <a:defRPr sz="1200">
                <a:latin typeface="Lucida Sans Unicode" pitchFamily="34" charset="0"/>
                <a:cs typeface="Lucida Sans Unicode" pitchFamily="34" charset="0"/>
              </a:defRPr>
            </a:lvl1pPr>
          </a:lstStyle>
          <a:p>
            <a:pPr>
              <a:defRPr/>
            </a:pPr>
            <a:fld id="{B0106A53-337E-4E9F-A37A-274B0AF8D347}"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3388317893"/>
      </p:ext>
    </p:extLst>
  </p:cSld>
  <p:clrMapOvr>
    <a:masterClrMapping/>
  </p:clrMapOvr>
  <p:transition spd="med">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6" name="Footer Placeholder 4"/>
          <p:cNvSpPr>
            <a:spLocks noGrp="1"/>
          </p:cNvSpPr>
          <p:nvPr>
            <p:ph type="ftr" sz="quarter" idx="11"/>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7" name="Slide Number Placeholder 5"/>
          <p:cNvSpPr>
            <a:spLocks noGrp="1"/>
          </p:cNvSpPr>
          <p:nvPr>
            <p:ph type="sldNum" sz="quarter" idx="12"/>
          </p:nvPr>
        </p:nvSpPr>
        <p:spPr/>
        <p:txBody>
          <a:bodyPr/>
          <a:lstStyle>
            <a:lvl1pPr>
              <a:defRPr sz="1200">
                <a:latin typeface="Lucida Sans Unicode" pitchFamily="34" charset="0"/>
                <a:cs typeface="Lucida Sans Unicode" pitchFamily="34" charset="0"/>
              </a:defRPr>
            </a:lvl1pPr>
          </a:lstStyle>
          <a:p>
            <a:pPr>
              <a:defRPr/>
            </a:pPr>
            <a:fld id="{B4F8C01B-FF08-49CF-BD9C-205095C19AED}"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3241852656"/>
      </p:ext>
    </p:extLst>
  </p:cSld>
  <p:clrMapOvr>
    <a:masterClrMapping/>
  </p:clrMapOvr>
  <p:transition spd="med">
    <p:pull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6" name="Footer Placeholder 4"/>
          <p:cNvSpPr>
            <a:spLocks noGrp="1"/>
          </p:cNvSpPr>
          <p:nvPr>
            <p:ph type="ftr" sz="quarter" idx="11"/>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7" name="Slide Number Placeholder 5"/>
          <p:cNvSpPr>
            <a:spLocks noGrp="1"/>
          </p:cNvSpPr>
          <p:nvPr>
            <p:ph type="sldNum" sz="quarter" idx="12"/>
          </p:nvPr>
        </p:nvSpPr>
        <p:spPr/>
        <p:txBody>
          <a:bodyPr/>
          <a:lstStyle>
            <a:lvl1pPr>
              <a:defRPr sz="1200">
                <a:latin typeface="Lucida Sans Unicode" pitchFamily="34" charset="0"/>
                <a:cs typeface="Lucida Sans Unicode" pitchFamily="34" charset="0"/>
              </a:defRPr>
            </a:lvl1pPr>
          </a:lstStyle>
          <a:p>
            <a:pPr>
              <a:defRPr/>
            </a:pPr>
            <a:fld id="{B4F8C01B-FF08-49CF-BD9C-205095C19AED}"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3785718758"/>
      </p:ext>
    </p:extLst>
  </p:cSld>
  <p:clrMapOvr>
    <a:masterClrMapping/>
  </p:clrMapOvr>
  <p:transition spd="med">
    <p:pull dir="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6" name="Footer Placeholder 4"/>
          <p:cNvSpPr>
            <a:spLocks noGrp="1"/>
          </p:cNvSpPr>
          <p:nvPr>
            <p:ph type="ftr" sz="quarter" idx="11"/>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7" name="Slide Number Placeholder 5"/>
          <p:cNvSpPr>
            <a:spLocks noGrp="1"/>
          </p:cNvSpPr>
          <p:nvPr>
            <p:ph type="sldNum" sz="quarter" idx="12"/>
          </p:nvPr>
        </p:nvSpPr>
        <p:spPr/>
        <p:txBody>
          <a:bodyPr/>
          <a:lstStyle>
            <a:lvl1pPr>
              <a:defRPr sz="1200">
                <a:latin typeface="Lucida Sans Unicode" pitchFamily="34" charset="0"/>
                <a:cs typeface="Lucida Sans Unicode" pitchFamily="34" charset="0"/>
              </a:defRPr>
            </a:lvl1pPr>
          </a:lstStyle>
          <a:p>
            <a:pPr>
              <a:defRPr/>
            </a:pPr>
            <a:fld id="{0920A72A-623E-4F0C-9F3A-5C6038EBA3A6}"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890797382"/>
      </p:ext>
    </p:extLst>
  </p:cSld>
  <p:clrMapOvr>
    <a:masterClrMapping/>
  </p:clrMapOvr>
  <p:transition spd="med">
    <p:pull dir="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Date Placeholder 3"/>
          <p:cNvSpPr>
            <a:spLocks noGrp="1"/>
          </p:cNvSpPr>
          <p:nvPr>
            <p:ph type="dt" sz="half" idx="10"/>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7" name="Footer Placeholder 4"/>
          <p:cNvSpPr>
            <a:spLocks noGrp="1"/>
          </p:cNvSpPr>
          <p:nvPr>
            <p:ph type="ftr" sz="quarter" idx="11"/>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8" name="Slide Number Placeholder 5"/>
          <p:cNvSpPr>
            <a:spLocks noGrp="1"/>
          </p:cNvSpPr>
          <p:nvPr>
            <p:ph type="sldNum" sz="quarter" idx="12"/>
          </p:nvPr>
        </p:nvSpPr>
        <p:spPr/>
        <p:txBody>
          <a:bodyPr/>
          <a:lstStyle>
            <a:lvl1pPr>
              <a:defRPr sz="1200">
                <a:latin typeface="Lucida Sans Unicode" pitchFamily="34" charset="0"/>
                <a:cs typeface="Lucida Sans Unicode" pitchFamily="34" charset="0"/>
              </a:defRPr>
            </a:lvl1pPr>
          </a:lstStyle>
          <a:p>
            <a:pPr>
              <a:defRPr/>
            </a:pPr>
            <a:fld id="{3B627E17-3A73-454B-87BC-7088EC4D4201}"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2891043042"/>
      </p:ext>
    </p:extLst>
  </p:cSld>
  <p:clrMapOvr>
    <a:masterClrMapping/>
  </p:clrMapOvr>
  <p:transition spd="med">
    <p:pull dir="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Date Placeholder 3"/>
          <p:cNvSpPr>
            <a:spLocks noGrp="1"/>
          </p:cNvSpPr>
          <p:nvPr>
            <p:ph type="dt" sz="half" idx="10"/>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9" name="Footer Placeholder 4"/>
          <p:cNvSpPr>
            <a:spLocks noGrp="1"/>
          </p:cNvSpPr>
          <p:nvPr>
            <p:ph type="ftr" sz="quarter" idx="11"/>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10" name="Slide Number Placeholder 5"/>
          <p:cNvSpPr>
            <a:spLocks noGrp="1"/>
          </p:cNvSpPr>
          <p:nvPr>
            <p:ph type="sldNum" sz="quarter" idx="12"/>
          </p:nvPr>
        </p:nvSpPr>
        <p:spPr/>
        <p:txBody>
          <a:bodyPr/>
          <a:lstStyle>
            <a:lvl1pPr>
              <a:defRPr sz="1200">
                <a:latin typeface="Lucida Sans Unicode" pitchFamily="34" charset="0"/>
                <a:cs typeface="Lucida Sans Unicode" pitchFamily="34" charset="0"/>
              </a:defRPr>
            </a:lvl1pPr>
          </a:lstStyle>
          <a:p>
            <a:pPr>
              <a:defRPr/>
            </a:pPr>
            <a:fld id="{586A1989-8093-4826-A529-8AF478DCE4F2}"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1340998645"/>
      </p:ext>
    </p:extLst>
  </p:cSld>
  <p:clrMapOvr>
    <a:masterClrMapping/>
  </p:clrMapOvr>
  <p:transition spd="med">
    <p:pull dir="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4" name="Date Placeholder 3"/>
          <p:cNvSpPr>
            <a:spLocks noGrp="1"/>
          </p:cNvSpPr>
          <p:nvPr>
            <p:ph type="dt" sz="half" idx="10"/>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5" name="Footer Placeholder 4"/>
          <p:cNvSpPr>
            <a:spLocks noGrp="1"/>
          </p:cNvSpPr>
          <p:nvPr>
            <p:ph type="ftr" sz="quarter" idx="11"/>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6" name="Slide Number Placeholder 5"/>
          <p:cNvSpPr>
            <a:spLocks noGrp="1"/>
          </p:cNvSpPr>
          <p:nvPr>
            <p:ph type="sldNum" sz="quarter" idx="12"/>
          </p:nvPr>
        </p:nvSpPr>
        <p:spPr/>
        <p:txBody>
          <a:bodyPr/>
          <a:lstStyle>
            <a:lvl1pPr>
              <a:defRPr sz="1200">
                <a:latin typeface="Lucida Sans Unicode" pitchFamily="34" charset="0"/>
                <a:cs typeface="Lucida Sans Unicode" pitchFamily="34" charset="0"/>
              </a:defRPr>
            </a:lvl1pPr>
          </a:lstStyle>
          <a:p>
            <a:pPr>
              <a:defRPr/>
            </a:pPr>
            <a:fld id="{24EA25E0-9B8E-41A6-93C0-793D55F88D65}"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1271350577"/>
      </p:ext>
    </p:extLst>
  </p:cSld>
  <p:clrMapOvr>
    <a:masterClrMapping/>
  </p:clrMapOvr>
  <p:transition spd="med">
    <p:pull dir="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UNE_Spot_2_Colour_RGBmatched"/>
          <p:cNvPicPr>
            <a:picLocks noChangeAspect="1" noChangeArrowheads="1"/>
          </p:cNvPicPr>
          <p:nvPr/>
        </p:nvPicPr>
        <p:blipFill>
          <a:blip r:embed="rId2" cstate="print"/>
          <a:srcRect/>
          <a:stretch>
            <a:fillRect/>
          </a:stretch>
        </p:blipFill>
        <p:spPr bwMode="auto">
          <a:xfrm>
            <a:off x="684214" y="2"/>
            <a:ext cx="1439862" cy="1439863"/>
          </a:xfrm>
          <a:prstGeom prst="rect">
            <a:avLst/>
          </a:prstGeom>
          <a:noFill/>
          <a:ln w="9525">
            <a:noFill/>
            <a:miter lim="800000"/>
            <a:headEnd/>
            <a:tailEnd/>
          </a:ln>
        </p:spPr>
      </p:pic>
      <p:sp>
        <p:nvSpPr>
          <p:cNvPr id="5" name="Rectangle 4"/>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2" name="Title 1"/>
          <p:cNvSpPr>
            <a:spLocks noGrp="1"/>
          </p:cNvSpPr>
          <p:nvPr>
            <p:ph type="ctrTitle"/>
          </p:nvPr>
        </p:nvSpPr>
        <p:spPr>
          <a:xfrm>
            <a:off x="685800" y="2130427"/>
            <a:ext cx="7772400" cy="1470025"/>
          </a:xfrm>
        </p:spPr>
        <p:txBody>
          <a:bodyPr/>
          <a:lstStyle>
            <a:lvl1pPr>
              <a:defRPr sz="3600"/>
            </a:lvl1pPr>
          </a:lstStyle>
          <a:p>
            <a:r>
              <a:rPr lang="en-US"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0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
        <p:nvSpPr>
          <p:cNvPr id="6" name="Date Placeholder 3"/>
          <p:cNvSpPr>
            <a:spLocks noGrp="1"/>
          </p:cNvSpPr>
          <p:nvPr>
            <p:ph type="dt" sz="half" idx="10"/>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7" name="Footer Placeholder 4"/>
          <p:cNvSpPr>
            <a:spLocks noGrp="1"/>
          </p:cNvSpPr>
          <p:nvPr>
            <p:ph type="ftr" sz="quarter" idx="11"/>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8" name="Slide Number Placeholder 5"/>
          <p:cNvSpPr>
            <a:spLocks noGrp="1"/>
          </p:cNvSpPr>
          <p:nvPr>
            <p:ph type="sldNum" sz="quarter" idx="12"/>
          </p:nvPr>
        </p:nvSpPr>
        <p:spPr/>
        <p:txBody>
          <a:bodyPr/>
          <a:lstStyle>
            <a:lvl1pPr>
              <a:defRPr sz="1200">
                <a:latin typeface="Lucida Sans Unicode" pitchFamily="34" charset="0"/>
                <a:cs typeface="Lucida Sans Unicode" pitchFamily="34" charset="0"/>
              </a:defRPr>
            </a:lvl1pPr>
          </a:lstStyle>
          <a:p>
            <a:pPr>
              <a:defRPr/>
            </a:pPr>
            <a:fld id="{B0106A53-337E-4E9F-A37A-274B0AF8D347}"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3388317893"/>
      </p:ext>
    </p:extLst>
  </p:cSld>
  <p:clrMapOvr>
    <a:masterClrMapping/>
  </p:clrMapOvr>
  <p:transition spd="med">
    <p:pull dir="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6" name="Footer Placeholder 4"/>
          <p:cNvSpPr>
            <a:spLocks noGrp="1"/>
          </p:cNvSpPr>
          <p:nvPr>
            <p:ph type="ftr" sz="quarter" idx="11"/>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7" name="Slide Number Placeholder 5"/>
          <p:cNvSpPr>
            <a:spLocks noGrp="1"/>
          </p:cNvSpPr>
          <p:nvPr>
            <p:ph type="sldNum" sz="quarter" idx="12"/>
          </p:nvPr>
        </p:nvSpPr>
        <p:spPr/>
        <p:txBody>
          <a:bodyPr/>
          <a:lstStyle>
            <a:lvl1pPr>
              <a:defRPr sz="1200">
                <a:latin typeface="Lucida Sans Unicode" pitchFamily="34" charset="0"/>
                <a:cs typeface="Lucida Sans Unicode" pitchFamily="34" charset="0"/>
              </a:defRPr>
            </a:lvl1pPr>
          </a:lstStyle>
          <a:p>
            <a:pPr>
              <a:defRPr/>
            </a:pPr>
            <a:fld id="{B4F8C01B-FF08-49CF-BD9C-205095C19AED}"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3785718758"/>
      </p:ext>
    </p:extLst>
  </p:cSld>
  <p:clrMapOvr>
    <a:masterClrMapping/>
  </p:clrMapOvr>
  <p:transition spd="med">
    <p:pull dir="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6" name="Footer Placeholder 4"/>
          <p:cNvSpPr>
            <a:spLocks noGrp="1"/>
          </p:cNvSpPr>
          <p:nvPr>
            <p:ph type="ftr" sz="quarter" idx="11"/>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7" name="Slide Number Placeholder 5"/>
          <p:cNvSpPr>
            <a:spLocks noGrp="1"/>
          </p:cNvSpPr>
          <p:nvPr>
            <p:ph type="sldNum" sz="quarter" idx="12"/>
          </p:nvPr>
        </p:nvSpPr>
        <p:spPr/>
        <p:txBody>
          <a:bodyPr/>
          <a:lstStyle>
            <a:lvl1pPr>
              <a:defRPr sz="1200">
                <a:latin typeface="Lucida Sans Unicode" pitchFamily="34" charset="0"/>
                <a:cs typeface="Lucida Sans Unicode" pitchFamily="34" charset="0"/>
              </a:defRPr>
            </a:lvl1pPr>
          </a:lstStyle>
          <a:p>
            <a:pPr>
              <a:defRPr/>
            </a:pPr>
            <a:fld id="{0920A72A-623E-4F0C-9F3A-5C6038EBA3A6}"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890797382"/>
      </p:ext>
    </p:extLst>
  </p:cSld>
  <p:clrMapOvr>
    <a:masterClrMapping/>
  </p:clrMapOvr>
  <p:transition spd="med">
    <p:pull dir="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Date Placeholder 3"/>
          <p:cNvSpPr>
            <a:spLocks noGrp="1"/>
          </p:cNvSpPr>
          <p:nvPr>
            <p:ph type="dt" sz="half" idx="10"/>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7" name="Footer Placeholder 4"/>
          <p:cNvSpPr>
            <a:spLocks noGrp="1"/>
          </p:cNvSpPr>
          <p:nvPr>
            <p:ph type="ftr" sz="quarter" idx="11"/>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8" name="Slide Number Placeholder 5"/>
          <p:cNvSpPr>
            <a:spLocks noGrp="1"/>
          </p:cNvSpPr>
          <p:nvPr>
            <p:ph type="sldNum" sz="quarter" idx="12"/>
          </p:nvPr>
        </p:nvSpPr>
        <p:spPr/>
        <p:txBody>
          <a:bodyPr/>
          <a:lstStyle>
            <a:lvl1pPr>
              <a:defRPr sz="1200">
                <a:latin typeface="Lucida Sans Unicode" pitchFamily="34" charset="0"/>
                <a:cs typeface="Lucida Sans Unicode" pitchFamily="34" charset="0"/>
              </a:defRPr>
            </a:lvl1pPr>
          </a:lstStyle>
          <a:p>
            <a:pPr>
              <a:defRPr/>
            </a:pPr>
            <a:fld id="{3B627E17-3A73-454B-87BC-7088EC4D4201}"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2891043042"/>
      </p:ext>
    </p:extLst>
  </p:cSld>
  <p:clrMapOvr>
    <a:masterClrMapping/>
  </p:clrMapOvr>
  <p:transition spd="med">
    <p:pull dir="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Date Placeholder 3"/>
          <p:cNvSpPr>
            <a:spLocks noGrp="1"/>
          </p:cNvSpPr>
          <p:nvPr>
            <p:ph type="dt" sz="half" idx="10"/>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9" name="Footer Placeholder 4"/>
          <p:cNvSpPr>
            <a:spLocks noGrp="1"/>
          </p:cNvSpPr>
          <p:nvPr>
            <p:ph type="ftr" sz="quarter" idx="11"/>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10" name="Slide Number Placeholder 5"/>
          <p:cNvSpPr>
            <a:spLocks noGrp="1"/>
          </p:cNvSpPr>
          <p:nvPr>
            <p:ph type="sldNum" sz="quarter" idx="12"/>
          </p:nvPr>
        </p:nvSpPr>
        <p:spPr/>
        <p:txBody>
          <a:bodyPr/>
          <a:lstStyle>
            <a:lvl1pPr>
              <a:defRPr sz="1200">
                <a:latin typeface="Lucida Sans Unicode" pitchFamily="34" charset="0"/>
                <a:cs typeface="Lucida Sans Unicode" pitchFamily="34" charset="0"/>
              </a:defRPr>
            </a:lvl1pPr>
          </a:lstStyle>
          <a:p>
            <a:pPr>
              <a:defRPr/>
            </a:pPr>
            <a:fld id="{586A1989-8093-4826-A529-8AF478DCE4F2}"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1340998645"/>
      </p:ext>
    </p:extLst>
  </p:cSld>
  <p:clrMapOvr>
    <a:masterClrMapping/>
  </p:clrMapOvr>
  <p:transition spd="med">
    <p:pull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6" name="Footer Placeholder 4"/>
          <p:cNvSpPr>
            <a:spLocks noGrp="1"/>
          </p:cNvSpPr>
          <p:nvPr>
            <p:ph type="ftr" sz="quarter" idx="11"/>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7" name="Slide Number Placeholder 5"/>
          <p:cNvSpPr>
            <a:spLocks noGrp="1"/>
          </p:cNvSpPr>
          <p:nvPr>
            <p:ph type="sldNum" sz="quarter" idx="12"/>
          </p:nvPr>
        </p:nvSpPr>
        <p:spPr/>
        <p:txBody>
          <a:bodyPr/>
          <a:lstStyle>
            <a:lvl1pPr>
              <a:defRPr sz="1200">
                <a:latin typeface="Lucida Sans Unicode" pitchFamily="34" charset="0"/>
                <a:cs typeface="Lucida Sans Unicode" pitchFamily="34" charset="0"/>
              </a:defRPr>
            </a:lvl1pPr>
          </a:lstStyle>
          <a:p>
            <a:pPr>
              <a:defRPr/>
            </a:pPr>
            <a:fld id="{0920A72A-623E-4F0C-9F3A-5C6038EBA3A6}"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744979474"/>
      </p:ext>
    </p:extLst>
  </p:cSld>
  <p:clrMapOvr>
    <a:masterClrMapping/>
  </p:clrMapOvr>
  <p:transition spd="med">
    <p:pull dir="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4" name="Date Placeholder 3"/>
          <p:cNvSpPr>
            <a:spLocks noGrp="1"/>
          </p:cNvSpPr>
          <p:nvPr>
            <p:ph type="dt" sz="half" idx="10"/>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5" name="Footer Placeholder 4"/>
          <p:cNvSpPr>
            <a:spLocks noGrp="1"/>
          </p:cNvSpPr>
          <p:nvPr>
            <p:ph type="ftr" sz="quarter" idx="11"/>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6" name="Slide Number Placeholder 5"/>
          <p:cNvSpPr>
            <a:spLocks noGrp="1"/>
          </p:cNvSpPr>
          <p:nvPr>
            <p:ph type="sldNum" sz="quarter" idx="12"/>
          </p:nvPr>
        </p:nvSpPr>
        <p:spPr/>
        <p:txBody>
          <a:bodyPr/>
          <a:lstStyle>
            <a:lvl1pPr>
              <a:defRPr sz="1200">
                <a:latin typeface="Lucida Sans Unicode" pitchFamily="34" charset="0"/>
                <a:cs typeface="Lucida Sans Unicode" pitchFamily="34" charset="0"/>
              </a:defRPr>
            </a:lvl1pPr>
          </a:lstStyle>
          <a:p>
            <a:pPr>
              <a:defRPr/>
            </a:pPr>
            <a:fld id="{24EA25E0-9B8E-41A6-93C0-793D55F88D65}"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1271350577"/>
      </p:ext>
    </p:extLst>
  </p:cSld>
  <p:clrMapOvr>
    <a:masterClrMapping/>
  </p:clrMapOvr>
  <p:transition spd="med">
    <p:pull dir="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UNE_Spot_2_Colour_RGBmatched"/>
          <p:cNvPicPr>
            <a:picLocks noChangeAspect="1" noChangeArrowheads="1"/>
          </p:cNvPicPr>
          <p:nvPr/>
        </p:nvPicPr>
        <p:blipFill>
          <a:blip r:embed="rId2" cstate="print"/>
          <a:srcRect/>
          <a:stretch>
            <a:fillRect/>
          </a:stretch>
        </p:blipFill>
        <p:spPr bwMode="auto">
          <a:xfrm>
            <a:off x="684214" y="2"/>
            <a:ext cx="1439862" cy="1439863"/>
          </a:xfrm>
          <a:prstGeom prst="rect">
            <a:avLst/>
          </a:prstGeom>
          <a:noFill/>
          <a:ln w="9525">
            <a:noFill/>
            <a:miter lim="800000"/>
            <a:headEnd/>
            <a:tailEnd/>
          </a:ln>
        </p:spPr>
      </p:pic>
      <p:sp>
        <p:nvSpPr>
          <p:cNvPr id="5" name="Rectangle 4"/>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2" name="Title 1"/>
          <p:cNvSpPr>
            <a:spLocks noGrp="1"/>
          </p:cNvSpPr>
          <p:nvPr>
            <p:ph type="ctrTitle"/>
          </p:nvPr>
        </p:nvSpPr>
        <p:spPr>
          <a:xfrm>
            <a:off x="685800" y="2130427"/>
            <a:ext cx="7772400" cy="1470025"/>
          </a:xfrm>
        </p:spPr>
        <p:txBody>
          <a:bodyPr/>
          <a:lstStyle>
            <a:lvl1pPr>
              <a:defRPr sz="3600"/>
            </a:lvl1pPr>
          </a:lstStyle>
          <a:p>
            <a:r>
              <a:rPr lang="en-US"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0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
        <p:nvSpPr>
          <p:cNvPr id="6" name="Date Placeholder 3"/>
          <p:cNvSpPr>
            <a:spLocks noGrp="1"/>
          </p:cNvSpPr>
          <p:nvPr>
            <p:ph type="dt" sz="half" idx="10"/>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7" name="Footer Placeholder 4"/>
          <p:cNvSpPr>
            <a:spLocks noGrp="1"/>
          </p:cNvSpPr>
          <p:nvPr>
            <p:ph type="ftr" sz="quarter" idx="11"/>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8" name="Slide Number Placeholder 5"/>
          <p:cNvSpPr>
            <a:spLocks noGrp="1"/>
          </p:cNvSpPr>
          <p:nvPr>
            <p:ph type="sldNum" sz="quarter" idx="12"/>
          </p:nvPr>
        </p:nvSpPr>
        <p:spPr/>
        <p:txBody>
          <a:bodyPr/>
          <a:lstStyle>
            <a:lvl1pPr>
              <a:defRPr sz="1200">
                <a:latin typeface="Lucida Sans Unicode" pitchFamily="34" charset="0"/>
                <a:cs typeface="Lucida Sans Unicode" pitchFamily="34" charset="0"/>
              </a:defRPr>
            </a:lvl1pPr>
          </a:lstStyle>
          <a:p>
            <a:pPr>
              <a:defRPr/>
            </a:pPr>
            <a:fld id="{B0106A53-337E-4E9F-A37A-274B0AF8D347}"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3388317893"/>
      </p:ext>
    </p:extLst>
  </p:cSld>
  <p:clrMapOvr>
    <a:masterClrMapping/>
  </p:clrMapOvr>
  <p:transition spd="med">
    <p:pull dir="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6" name="Footer Placeholder 4"/>
          <p:cNvSpPr>
            <a:spLocks noGrp="1"/>
          </p:cNvSpPr>
          <p:nvPr>
            <p:ph type="ftr" sz="quarter" idx="11"/>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7" name="Slide Number Placeholder 5"/>
          <p:cNvSpPr>
            <a:spLocks noGrp="1"/>
          </p:cNvSpPr>
          <p:nvPr>
            <p:ph type="sldNum" sz="quarter" idx="12"/>
          </p:nvPr>
        </p:nvSpPr>
        <p:spPr/>
        <p:txBody>
          <a:bodyPr/>
          <a:lstStyle>
            <a:lvl1pPr>
              <a:defRPr sz="1200">
                <a:latin typeface="Lucida Sans Unicode" pitchFamily="34" charset="0"/>
                <a:cs typeface="Lucida Sans Unicode" pitchFamily="34" charset="0"/>
              </a:defRPr>
            </a:lvl1pPr>
          </a:lstStyle>
          <a:p>
            <a:pPr>
              <a:defRPr/>
            </a:pPr>
            <a:fld id="{B4F8C01B-FF08-49CF-BD9C-205095C19AED}"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3785718758"/>
      </p:ext>
    </p:extLst>
  </p:cSld>
  <p:clrMapOvr>
    <a:masterClrMapping/>
  </p:clrMapOvr>
  <p:transition spd="med">
    <p:pull dir="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6" name="Footer Placeholder 4"/>
          <p:cNvSpPr>
            <a:spLocks noGrp="1"/>
          </p:cNvSpPr>
          <p:nvPr>
            <p:ph type="ftr" sz="quarter" idx="11"/>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7" name="Slide Number Placeholder 5"/>
          <p:cNvSpPr>
            <a:spLocks noGrp="1"/>
          </p:cNvSpPr>
          <p:nvPr>
            <p:ph type="sldNum" sz="quarter" idx="12"/>
          </p:nvPr>
        </p:nvSpPr>
        <p:spPr/>
        <p:txBody>
          <a:bodyPr/>
          <a:lstStyle>
            <a:lvl1pPr>
              <a:defRPr sz="1200">
                <a:latin typeface="Lucida Sans Unicode" pitchFamily="34" charset="0"/>
                <a:cs typeface="Lucida Sans Unicode" pitchFamily="34" charset="0"/>
              </a:defRPr>
            </a:lvl1pPr>
          </a:lstStyle>
          <a:p>
            <a:pPr>
              <a:defRPr/>
            </a:pPr>
            <a:fld id="{0920A72A-623E-4F0C-9F3A-5C6038EBA3A6}"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890797382"/>
      </p:ext>
    </p:extLst>
  </p:cSld>
  <p:clrMapOvr>
    <a:masterClrMapping/>
  </p:clrMapOvr>
  <p:transition spd="med">
    <p:pull dir="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Date Placeholder 3"/>
          <p:cNvSpPr>
            <a:spLocks noGrp="1"/>
          </p:cNvSpPr>
          <p:nvPr>
            <p:ph type="dt" sz="half" idx="10"/>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7" name="Footer Placeholder 4"/>
          <p:cNvSpPr>
            <a:spLocks noGrp="1"/>
          </p:cNvSpPr>
          <p:nvPr>
            <p:ph type="ftr" sz="quarter" idx="11"/>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8" name="Slide Number Placeholder 5"/>
          <p:cNvSpPr>
            <a:spLocks noGrp="1"/>
          </p:cNvSpPr>
          <p:nvPr>
            <p:ph type="sldNum" sz="quarter" idx="12"/>
          </p:nvPr>
        </p:nvSpPr>
        <p:spPr/>
        <p:txBody>
          <a:bodyPr/>
          <a:lstStyle>
            <a:lvl1pPr>
              <a:defRPr sz="1200">
                <a:latin typeface="Lucida Sans Unicode" pitchFamily="34" charset="0"/>
                <a:cs typeface="Lucida Sans Unicode" pitchFamily="34" charset="0"/>
              </a:defRPr>
            </a:lvl1pPr>
          </a:lstStyle>
          <a:p>
            <a:pPr>
              <a:defRPr/>
            </a:pPr>
            <a:fld id="{3B627E17-3A73-454B-87BC-7088EC4D4201}"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2891043042"/>
      </p:ext>
    </p:extLst>
  </p:cSld>
  <p:clrMapOvr>
    <a:masterClrMapping/>
  </p:clrMapOvr>
  <p:transition spd="med">
    <p:pull dir="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Date Placeholder 3"/>
          <p:cNvSpPr>
            <a:spLocks noGrp="1"/>
          </p:cNvSpPr>
          <p:nvPr>
            <p:ph type="dt" sz="half" idx="10"/>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9" name="Footer Placeholder 4"/>
          <p:cNvSpPr>
            <a:spLocks noGrp="1"/>
          </p:cNvSpPr>
          <p:nvPr>
            <p:ph type="ftr" sz="quarter" idx="11"/>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10" name="Slide Number Placeholder 5"/>
          <p:cNvSpPr>
            <a:spLocks noGrp="1"/>
          </p:cNvSpPr>
          <p:nvPr>
            <p:ph type="sldNum" sz="quarter" idx="12"/>
          </p:nvPr>
        </p:nvSpPr>
        <p:spPr/>
        <p:txBody>
          <a:bodyPr/>
          <a:lstStyle>
            <a:lvl1pPr>
              <a:defRPr sz="1200">
                <a:latin typeface="Lucida Sans Unicode" pitchFamily="34" charset="0"/>
                <a:cs typeface="Lucida Sans Unicode" pitchFamily="34" charset="0"/>
              </a:defRPr>
            </a:lvl1pPr>
          </a:lstStyle>
          <a:p>
            <a:pPr>
              <a:defRPr/>
            </a:pPr>
            <a:fld id="{586A1989-8093-4826-A529-8AF478DCE4F2}"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1340998645"/>
      </p:ext>
    </p:extLst>
  </p:cSld>
  <p:clrMapOvr>
    <a:masterClrMapping/>
  </p:clrMapOvr>
  <p:transition spd="med">
    <p:pull dir="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4" name="Date Placeholder 3"/>
          <p:cNvSpPr>
            <a:spLocks noGrp="1"/>
          </p:cNvSpPr>
          <p:nvPr>
            <p:ph type="dt" sz="half" idx="10"/>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5" name="Footer Placeholder 4"/>
          <p:cNvSpPr>
            <a:spLocks noGrp="1"/>
          </p:cNvSpPr>
          <p:nvPr>
            <p:ph type="ftr" sz="quarter" idx="11"/>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6" name="Slide Number Placeholder 5"/>
          <p:cNvSpPr>
            <a:spLocks noGrp="1"/>
          </p:cNvSpPr>
          <p:nvPr>
            <p:ph type="sldNum" sz="quarter" idx="12"/>
          </p:nvPr>
        </p:nvSpPr>
        <p:spPr/>
        <p:txBody>
          <a:bodyPr/>
          <a:lstStyle>
            <a:lvl1pPr>
              <a:defRPr sz="1200">
                <a:latin typeface="Lucida Sans Unicode" pitchFamily="34" charset="0"/>
                <a:cs typeface="Lucida Sans Unicode" pitchFamily="34" charset="0"/>
              </a:defRPr>
            </a:lvl1pPr>
          </a:lstStyle>
          <a:p>
            <a:pPr>
              <a:defRPr/>
            </a:pPr>
            <a:fld id="{24EA25E0-9B8E-41A6-93C0-793D55F88D65}"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1271350577"/>
      </p:ext>
    </p:extLst>
  </p:cSld>
  <p:clrMapOvr>
    <a:masterClrMapping/>
  </p:clrMapOvr>
  <p:transition spd="med">
    <p:pull dir="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UNE_Spot_2_Colour_RGBmatched"/>
          <p:cNvPicPr>
            <a:picLocks noChangeAspect="1" noChangeArrowheads="1"/>
          </p:cNvPicPr>
          <p:nvPr/>
        </p:nvPicPr>
        <p:blipFill>
          <a:blip r:embed="rId2" cstate="print"/>
          <a:srcRect/>
          <a:stretch>
            <a:fillRect/>
          </a:stretch>
        </p:blipFill>
        <p:spPr bwMode="auto">
          <a:xfrm>
            <a:off x="684214" y="2"/>
            <a:ext cx="1439862" cy="1439863"/>
          </a:xfrm>
          <a:prstGeom prst="rect">
            <a:avLst/>
          </a:prstGeom>
          <a:noFill/>
          <a:ln w="9525">
            <a:noFill/>
            <a:miter lim="800000"/>
            <a:headEnd/>
            <a:tailEnd/>
          </a:ln>
        </p:spPr>
      </p:pic>
      <p:sp>
        <p:nvSpPr>
          <p:cNvPr id="5" name="Rectangle 4"/>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2" name="Title 1"/>
          <p:cNvSpPr>
            <a:spLocks noGrp="1"/>
          </p:cNvSpPr>
          <p:nvPr>
            <p:ph type="ctrTitle"/>
          </p:nvPr>
        </p:nvSpPr>
        <p:spPr>
          <a:xfrm>
            <a:off x="685800" y="2130427"/>
            <a:ext cx="7772400" cy="1470025"/>
          </a:xfrm>
        </p:spPr>
        <p:txBody>
          <a:bodyPr/>
          <a:lstStyle>
            <a:lvl1pPr>
              <a:defRPr sz="3600"/>
            </a:lvl1pPr>
          </a:lstStyle>
          <a:p>
            <a:r>
              <a:rPr lang="en-US"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0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
        <p:nvSpPr>
          <p:cNvPr id="6" name="Date Placeholder 3"/>
          <p:cNvSpPr>
            <a:spLocks noGrp="1"/>
          </p:cNvSpPr>
          <p:nvPr>
            <p:ph type="dt" sz="half" idx="10"/>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7" name="Footer Placeholder 4"/>
          <p:cNvSpPr>
            <a:spLocks noGrp="1"/>
          </p:cNvSpPr>
          <p:nvPr>
            <p:ph type="ftr" sz="quarter" idx="11"/>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8" name="Slide Number Placeholder 5"/>
          <p:cNvSpPr>
            <a:spLocks noGrp="1"/>
          </p:cNvSpPr>
          <p:nvPr>
            <p:ph type="sldNum" sz="quarter" idx="12"/>
          </p:nvPr>
        </p:nvSpPr>
        <p:spPr/>
        <p:txBody>
          <a:bodyPr/>
          <a:lstStyle>
            <a:lvl1pPr>
              <a:defRPr sz="1200">
                <a:latin typeface="Lucida Sans Unicode" pitchFamily="34" charset="0"/>
                <a:cs typeface="Lucida Sans Unicode" pitchFamily="34" charset="0"/>
              </a:defRPr>
            </a:lvl1pPr>
          </a:lstStyle>
          <a:p>
            <a:pPr>
              <a:defRPr/>
            </a:pPr>
            <a:fld id="{B0106A53-337E-4E9F-A37A-274B0AF8D347}"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3388317893"/>
      </p:ext>
    </p:extLst>
  </p:cSld>
  <p:clrMapOvr>
    <a:masterClrMapping/>
  </p:clrMapOvr>
  <p:transition spd="med">
    <p:pull dir="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6" name="Footer Placeholder 4"/>
          <p:cNvSpPr>
            <a:spLocks noGrp="1"/>
          </p:cNvSpPr>
          <p:nvPr>
            <p:ph type="ftr" sz="quarter" idx="11"/>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7" name="Slide Number Placeholder 5"/>
          <p:cNvSpPr>
            <a:spLocks noGrp="1"/>
          </p:cNvSpPr>
          <p:nvPr>
            <p:ph type="sldNum" sz="quarter" idx="12"/>
          </p:nvPr>
        </p:nvSpPr>
        <p:spPr/>
        <p:txBody>
          <a:bodyPr/>
          <a:lstStyle>
            <a:lvl1pPr>
              <a:defRPr sz="1200">
                <a:latin typeface="Lucida Sans Unicode" pitchFamily="34" charset="0"/>
                <a:cs typeface="Lucida Sans Unicode" pitchFamily="34" charset="0"/>
              </a:defRPr>
            </a:lvl1pPr>
          </a:lstStyle>
          <a:p>
            <a:pPr>
              <a:defRPr/>
            </a:pPr>
            <a:fld id="{B4F8C01B-FF08-49CF-BD9C-205095C19AED}"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3785718758"/>
      </p:ext>
    </p:extLst>
  </p:cSld>
  <p:clrMapOvr>
    <a:masterClrMapping/>
  </p:clrMapOvr>
  <p:transition spd="med">
    <p:pull dir="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6" name="Footer Placeholder 4"/>
          <p:cNvSpPr>
            <a:spLocks noGrp="1"/>
          </p:cNvSpPr>
          <p:nvPr>
            <p:ph type="ftr" sz="quarter" idx="11"/>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7" name="Slide Number Placeholder 5"/>
          <p:cNvSpPr>
            <a:spLocks noGrp="1"/>
          </p:cNvSpPr>
          <p:nvPr>
            <p:ph type="sldNum" sz="quarter" idx="12"/>
          </p:nvPr>
        </p:nvSpPr>
        <p:spPr/>
        <p:txBody>
          <a:bodyPr/>
          <a:lstStyle>
            <a:lvl1pPr>
              <a:defRPr sz="1200">
                <a:latin typeface="Lucida Sans Unicode" pitchFamily="34" charset="0"/>
                <a:cs typeface="Lucida Sans Unicode" pitchFamily="34" charset="0"/>
              </a:defRPr>
            </a:lvl1pPr>
          </a:lstStyle>
          <a:p>
            <a:pPr>
              <a:defRPr/>
            </a:pPr>
            <a:fld id="{0920A72A-623E-4F0C-9F3A-5C6038EBA3A6}"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890797382"/>
      </p:ext>
    </p:extLst>
  </p:cSld>
  <p:clrMapOvr>
    <a:masterClrMapping/>
  </p:clrMapOvr>
  <p:transition spd="med">
    <p:pull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Date Placeholder 3"/>
          <p:cNvSpPr>
            <a:spLocks noGrp="1"/>
          </p:cNvSpPr>
          <p:nvPr>
            <p:ph type="dt" sz="half" idx="10"/>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7" name="Footer Placeholder 4"/>
          <p:cNvSpPr>
            <a:spLocks noGrp="1"/>
          </p:cNvSpPr>
          <p:nvPr>
            <p:ph type="ftr" sz="quarter" idx="11"/>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8" name="Slide Number Placeholder 5"/>
          <p:cNvSpPr>
            <a:spLocks noGrp="1"/>
          </p:cNvSpPr>
          <p:nvPr>
            <p:ph type="sldNum" sz="quarter" idx="12"/>
          </p:nvPr>
        </p:nvSpPr>
        <p:spPr/>
        <p:txBody>
          <a:bodyPr/>
          <a:lstStyle>
            <a:lvl1pPr>
              <a:defRPr sz="1200">
                <a:latin typeface="Lucida Sans Unicode" pitchFamily="34" charset="0"/>
                <a:cs typeface="Lucida Sans Unicode" pitchFamily="34" charset="0"/>
              </a:defRPr>
            </a:lvl1pPr>
          </a:lstStyle>
          <a:p>
            <a:pPr>
              <a:defRPr/>
            </a:pPr>
            <a:fld id="{3B627E17-3A73-454B-87BC-7088EC4D4201}"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2124310532"/>
      </p:ext>
    </p:extLst>
  </p:cSld>
  <p:clrMapOvr>
    <a:masterClrMapping/>
  </p:clrMapOvr>
  <p:transition spd="med">
    <p:pull dir="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Date Placeholder 3"/>
          <p:cNvSpPr>
            <a:spLocks noGrp="1"/>
          </p:cNvSpPr>
          <p:nvPr>
            <p:ph type="dt" sz="half" idx="10"/>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7" name="Footer Placeholder 4"/>
          <p:cNvSpPr>
            <a:spLocks noGrp="1"/>
          </p:cNvSpPr>
          <p:nvPr>
            <p:ph type="ftr" sz="quarter" idx="11"/>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8" name="Slide Number Placeholder 5"/>
          <p:cNvSpPr>
            <a:spLocks noGrp="1"/>
          </p:cNvSpPr>
          <p:nvPr>
            <p:ph type="sldNum" sz="quarter" idx="12"/>
          </p:nvPr>
        </p:nvSpPr>
        <p:spPr/>
        <p:txBody>
          <a:bodyPr/>
          <a:lstStyle>
            <a:lvl1pPr>
              <a:defRPr sz="1200">
                <a:latin typeface="Lucida Sans Unicode" pitchFamily="34" charset="0"/>
                <a:cs typeface="Lucida Sans Unicode" pitchFamily="34" charset="0"/>
              </a:defRPr>
            </a:lvl1pPr>
          </a:lstStyle>
          <a:p>
            <a:pPr>
              <a:defRPr/>
            </a:pPr>
            <a:fld id="{3B627E17-3A73-454B-87BC-7088EC4D4201}"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2891043042"/>
      </p:ext>
    </p:extLst>
  </p:cSld>
  <p:clrMapOvr>
    <a:masterClrMapping/>
  </p:clrMapOvr>
  <p:transition spd="med">
    <p:pull dir="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Date Placeholder 3"/>
          <p:cNvSpPr>
            <a:spLocks noGrp="1"/>
          </p:cNvSpPr>
          <p:nvPr>
            <p:ph type="dt" sz="half" idx="10"/>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9" name="Footer Placeholder 4"/>
          <p:cNvSpPr>
            <a:spLocks noGrp="1"/>
          </p:cNvSpPr>
          <p:nvPr>
            <p:ph type="ftr" sz="quarter" idx="11"/>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10" name="Slide Number Placeholder 5"/>
          <p:cNvSpPr>
            <a:spLocks noGrp="1"/>
          </p:cNvSpPr>
          <p:nvPr>
            <p:ph type="sldNum" sz="quarter" idx="12"/>
          </p:nvPr>
        </p:nvSpPr>
        <p:spPr/>
        <p:txBody>
          <a:bodyPr/>
          <a:lstStyle>
            <a:lvl1pPr>
              <a:defRPr sz="1200">
                <a:latin typeface="Lucida Sans Unicode" pitchFamily="34" charset="0"/>
                <a:cs typeface="Lucida Sans Unicode" pitchFamily="34" charset="0"/>
              </a:defRPr>
            </a:lvl1pPr>
          </a:lstStyle>
          <a:p>
            <a:pPr>
              <a:defRPr/>
            </a:pPr>
            <a:fld id="{586A1989-8093-4826-A529-8AF478DCE4F2}"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1340998645"/>
      </p:ext>
    </p:extLst>
  </p:cSld>
  <p:clrMapOvr>
    <a:masterClrMapping/>
  </p:clrMapOvr>
  <p:transition spd="med">
    <p:pull dir="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4" name="Date Placeholder 3"/>
          <p:cNvSpPr>
            <a:spLocks noGrp="1"/>
          </p:cNvSpPr>
          <p:nvPr>
            <p:ph type="dt" sz="half" idx="10"/>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5" name="Footer Placeholder 4"/>
          <p:cNvSpPr>
            <a:spLocks noGrp="1"/>
          </p:cNvSpPr>
          <p:nvPr>
            <p:ph type="ftr" sz="quarter" idx="11"/>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6" name="Slide Number Placeholder 5"/>
          <p:cNvSpPr>
            <a:spLocks noGrp="1"/>
          </p:cNvSpPr>
          <p:nvPr>
            <p:ph type="sldNum" sz="quarter" idx="12"/>
          </p:nvPr>
        </p:nvSpPr>
        <p:spPr/>
        <p:txBody>
          <a:bodyPr/>
          <a:lstStyle>
            <a:lvl1pPr>
              <a:defRPr sz="1200">
                <a:latin typeface="Lucida Sans Unicode" pitchFamily="34" charset="0"/>
                <a:cs typeface="Lucida Sans Unicode" pitchFamily="34" charset="0"/>
              </a:defRPr>
            </a:lvl1pPr>
          </a:lstStyle>
          <a:p>
            <a:pPr>
              <a:defRPr/>
            </a:pPr>
            <a:fld id="{24EA25E0-9B8E-41A6-93C0-793D55F88D65}"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1271350577"/>
      </p:ext>
    </p:extLst>
  </p:cSld>
  <p:clrMapOvr>
    <a:masterClrMapping/>
  </p:clrMapOvr>
  <p:transition spd="med">
    <p:pull dir="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Tree>
    <p:extLst>
      <p:ext uri="{BB962C8B-B14F-4D97-AF65-F5344CB8AC3E}">
        <p14:creationId xmlns:p14="http://schemas.microsoft.com/office/powerpoint/2010/main" xmlns="" val="5999363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xmlns="" val="14125958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39241394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895475"/>
            <a:ext cx="3810000"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895475"/>
            <a:ext cx="3810000"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xmlns="" val="23599799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xmlns="" val="10545776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xmlns="" val="37416857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9142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Date Placeholder 3"/>
          <p:cNvSpPr>
            <a:spLocks noGrp="1"/>
          </p:cNvSpPr>
          <p:nvPr>
            <p:ph type="dt" sz="half" idx="10"/>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9" name="Footer Placeholder 4"/>
          <p:cNvSpPr>
            <a:spLocks noGrp="1"/>
          </p:cNvSpPr>
          <p:nvPr>
            <p:ph type="ftr" sz="quarter" idx="11"/>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10" name="Slide Number Placeholder 5"/>
          <p:cNvSpPr>
            <a:spLocks noGrp="1"/>
          </p:cNvSpPr>
          <p:nvPr>
            <p:ph type="sldNum" sz="quarter" idx="12"/>
          </p:nvPr>
        </p:nvSpPr>
        <p:spPr/>
        <p:txBody>
          <a:bodyPr/>
          <a:lstStyle>
            <a:lvl1pPr>
              <a:defRPr sz="1200">
                <a:latin typeface="Lucida Sans Unicode" pitchFamily="34" charset="0"/>
                <a:cs typeface="Lucida Sans Unicode" pitchFamily="34" charset="0"/>
              </a:defRPr>
            </a:lvl1pPr>
          </a:lstStyle>
          <a:p>
            <a:pPr>
              <a:defRPr/>
            </a:pPr>
            <a:fld id="{586A1989-8093-4826-A529-8AF478DCE4F2}"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161519020"/>
      </p:ext>
    </p:extLst>
  </p:cSld>
  <p:clrMapOvr>
    <a:masterClrMapping/>
  </p:clrMapOvr>
  <p:transition spd="med">
    <p:pull dir="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38404021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13975309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xmlns="" val="21882124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27050"/>
            <a:ext cx="1943100" cy="57531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84213" y="527050"/>
            <a:ext cx="5678487" cy="5753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xmlns="" val="28603763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B39CD96-FE84-45A4-9698-34115E2D2790}" type="datetimeFigureOut">
              <a:rPr lang="en-US" smtClean="0"/>
              <a:pPr/>
              <a:t>10/4/2014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DDD9E73-348D-4815-B485-C17C4C42F303}"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B39CD96-FE84-45A4-9698-34115E2D2790}"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D9E73-348D-4815-B485-C17C4C42F303}"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B39CD96-FE84-45A4-9698-34115E2D2790}" type="datetimeFigureOut">
              <a:rPr lang="en-US" smtClean="0"/>
              <a:pPr/>
              <a:t>10/4/2014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FDDD9E73-348D-4815-B485-C17C4C42F30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B39CD96-FE84-45A4-9698-34115E2D2790}" type="datetimeFigureOut">
              <a:rPr lang="en-US" smtClean="0"/>
              <a:pPr/>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D9E73-348D-4815-B485-C17C4C42F303}"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B39CD96-FE84-45A4-9698-34115E2D2790}" type="datetimeFigureOut">
              <a:rPr lang="en-US" smtClean="0"/>
              <a:pPr/>
              <a:t>10/4/2014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DD9E73-348D-4815-B485-C17C4C42F303}"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B39CD96-FE84-45A4-9698-34115E2D2790}" type="datetimeFigureOut">
              <a:rPr lang="en-US" smtClean="0"/>
              <a:pPr/>
              <a:t>10/4/2014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DD9E73-348D-4815-B485-C17C4C42F30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4" name="Date Placeholder 3"/>
          <p:cNvSpPr>
            <a:spLocks noGrp="1"/>
          </p:cNvSpPr>
          <p:nvPr>
            <p:ph type="dt" sz="half" idx="10"/>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5" name="Footer Placeholder 4"/>
          <p:cNvSpPr>
            <a:spLocks noGrp="1"/>
          </p:cNvSpPr>
          <p:nvPr>
            <p:ph type="ftr" sz="quarter" idx="11"/>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6" name="Slide Number Placeholder 5"/>
          <p:cNvSpPr>
            <a:spLocks noGrp="1"/>
          </p:cNvSpPr>
          <p:nvPr>
            <p:ph type="sldNum" sz="quarter" idx="12"/>
          </p:nvPr>
        </p:nvSpPr>
        <p:spPr/>
        <p:txBody>
          <a:bodyPr/>
          <a:lstStyle>
            <a:lvl1pPr>
              <a:defRPr sz="1200">
                <a:latin typeface="Lucida Sans Unicode" pitchFamily="34" charset="0"/>
                <a:cs typeface="Lucida Sans Unicode" pitchFamily="34" charset="0"/>
              </a:defRPr>
            </a:lvl1pPr>
          </a:lstStyle>
          <a:p>
            <a:pPr>
              <a:defRPr/>
            </a:pPr>
            <a:fld id="{24EA25E0-9B8E-41A6-93C0-793D55F88D65}"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178131242"/>
      </p:ext>
    </p:extLst>
  </p:cSld>
  <p:clrMapOvr>
    <a:masterClrMapping/>
  </p:clrMapOvr>
  <p:transition spd="med">
    <p:pull dir="rd"/>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9CD96-FE84-45A4-9698-34115E2D2790}" type="datetimeFigureOut">
              <a:rPr lang="en-US" smtClean="0"/>
              <a:pPr/>
              <a:t>10/4/2014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DD9E73-348D-4815-B485-C17C4C42F303}"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B39CD96-FE84-45A4-9698-34115E2D2790}" type="datetimeFigureOut">
              <a:rPr lang="en-US" smtClean="0"/>
              <a:pPr/>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D9E73-348D-4815-B485-C17C4C42F303}"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B39CD96-FE84-45A4-9698-34115E2D2790}" type="datetimeFigureOut">
              <a:rPr lang="en-US" smtClean="0"/>
              <a:pPr/>
              <a:t>10/4/2014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FDDD9E73-348D-4815-B485-C17C4C42F303}"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39CD96-FE84-45A4-9698-34115E2D2790}"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D9E73-348D-4815-B485-C17C4C42F303}"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39CD96-FE84-45A4-9698-34115E2D2790}"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D9E73-348D-4815-B485-C17C4C42F30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UNE_Spot_2_Colour_RGBmatched"/>
          <p:cNvPicPr>
            <a:picLocks noChangeAspect="1" noChangeArrowheads="1"/>
          </p:cNvPicPr>
          <p:nvPr/>
        </p:nvPicPr>
        <p:blipFill>
          <a:blip r:embed="rId2" cstate="print"/>
          <a:srcRect/>
          <a:stretch>
            <a:fillRect/>
          </a:stretch>
        </p:blipFill>
        <p:spPr bwMode="auto">
          <a:xfrm>
            <a:off x="684214" y="2"/>
            <a:ext cx="1439862" cy="1439863"/>
          </a:xfrm>
          <a:prstGeom prst="rect">
            <a:avLst/>
          </a:prstGeom>
          <a:noFill/>
          <a:ln w="9525">
            <a:noFill/>
            <a:miter lim="800000"/>
            <a:headEnd/>
            <a:tailEnd/>
          </a:ln>
        </p:spPr>
      </p:pic>
      <p:sp>
        <p:nvSpPr>
          <p:cNvPr id="5" name="Rectangle 4"/>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2" name="Title 1"/>
          <p:cNvSpPr>
            <a:spLocks noGrp="1"/>
          </p:cNvSpPr>
          <p:nvPr>
            <p:ph type="ctrTitle"/>
          </p:nvPr>
        </p:nvSpPr>
        <p:spPr>
          <a:xfrm>
            <a:off x="685800" y="2130427"/>
            <a:ext cx="7772400" cy="1470025"/>
          </a:xfrm>
        </p:spPr>
        <p:txBody>
          <a:bodyPr/>
          <a:lstStyle>
            <a:lvl1pPr>
              <a:defRPr sz="3600"/>
            </a:lvl1pPr>
          </a:lstStyle>
          <a:p>
            <a:r>
              <a:rPr lang="en-US"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0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
        <p:nvSpPr>
          <p:cNvPr id="6" name="Date Placeholder 3"/>
          <p:cNvSpPr>
            <a:spLocks noGrp="1"/>
          </p:cNvSpPr>
          <p:nvPr>
            <p:ph type="dt" sz="half" idx="10"/>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7" name="Footer Placeholder 4"/>
          <p:cNvSpPr>
            <a:spLocks noGrp="1"/>
          </p:cNvSpPr>
          <p:nvPr>
            <p:ph type="ftr" sz="quarter" idx="11"/>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8" name="Slide Number Placeholder 5"/>
          <p:cNvSpPr>
            <a:spLocks noGrp="1"/>
          </p:cNvSpPr>
          <p:nvPr>
            <p:ph type="sldNum" sz="quarter" idx="12"/>
          </p:nvPr>
        </p:nvSpPr>
        <p:spPr/>
        <p:txBody>
          <a:bodyPr/>
          <a:lstStyle>
            <a:lvl1pPr>
              <a:defRPr sz="1200">
                <a:latin typeface="Lucida Sans Unicode" pitchFamily="34" charset="0"/>
                <a:cs typeface="Lucida Sans Unicode" pitchFamily="34" charset="0"/>
              </a:defRPr>
            </a:lvl1pPr>
          </a:lstStyle>
          <a:p>
            <a:pPr>
              <a:defRPr/>
            </a:pPr>
            <a:fld id="{B0106A53-337E-4E9F-A37A-274B0AF8D347}"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4175765877"/>
      </p:ext>
    </p:extLst>
  </p:cSld>
  <p:clrMapOvr>
    <a:masterClrMapping/>
  </p:clrMapOvr>
  <p:transition spd="med">
    <p:pull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6" name="Footer Placeholder 4"/>
          <p:cNvSpPr>
            <a:spLocks noGrp="1"/>
          </p:cNvSpPr>
          <p:nvPr>
            <p:ph type="ftr" sz="quarter" idx="11"/>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7" name="Slide Number Placeholder 5"/>
          <p:cNvSpPr>
            <a:spLocks noGrp="1"/>
          </p:cNvSpPr>
          <p:nvPr>
            <p:ph type="sldNum" sz="quarter" idx="12"/>
          </p:nvPr>
        </p:nvSpPr>
        <p:spPr/>
        <p:txBody>
          <a:bodyPr/>
          <a:lstStyle>
            <a:lvl1pPr>
              <a:defRPr sz="1200">
                <a:latin typeface="Lucida Sans Unicode" pitchFamily="34" charset="0"/>
                <a:cs typeface="Lucida Sans Unicode" pitchFamily="34" charset="0"/>
              </a:defRPr>
            </a:lvl1pPr>
          </a:lstStyle>
          <a:p>
            <a:pPr>
              <a:defRPr/>
            </a:pPr>
            <a:fld id="{B4F8C01B-FF08-49CF-BD9C-205095C19AED}"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1424913612"/>
      </p:ext>
    </p:extLst>
  </p:cSld>
  <p:clrMapOvr>
    <a:masterClrMapping/>
  </p:clrMapOvr>
  <p:transition spd="med">
    <p:pull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6" name="Footer Placeholder 4"/>
          <p:cNvSpPr>
            <a:spLocks noGrp="1"/>
          </p:cNvSpPr>
          <p:nvPr>
            <p:ph type="ftr" sz="quarter" idx="11"/>
          </p:nvPr>
        </p:nvSpPr>
        <p:spPr/>
        <p:txBody>
          <a:bodyPr/>
          <a:lstStyle>
            <a:lvl1pPr>
              <a:defRPr sz="1200">
                <a:latin typeface="Lucida Sans Unicode" pitchFamily="34" charset="0"/>
                <a:cs typeface="Lucida Sans Unicode" pitchFamily="34" charset="0"/>
              </a:defRPr>
            </a:lvl1pPr>
          </a:lstStyle>
          <a:p>
            <a:pPr>
              <a:defRPr/>
            </a:pPr>
            <a:endParaRPr lang="en-AU">
              <a:solidFill>
                <a:srgbClr val="000000"/>
              </a:solidFill>
            </a:endParaRPr>
          </a:p>
        </p:txBody>
      </p:sp>
      <p:sp>
        <p:nvSpPr>
          <p:cNvPr id="7" name="Slide Number Placeholder 5"/>
          <p:cNvSpPr>
            <a:spLocks noGrp="1"/>
          </p:cNvSpPr>
          <p:nvPr>
            <p:ph type="sldNum" sz="quarter" idx="12"/>
          </p:nvPr>
        </p:nvSpPr>
        <p:spPr/>
        <p:txBody>
          <a:bodyPr/>
          <a:lstStyle>
            <a:lvl1pPr>
              <a:defRPr sz="1200">
                <a:latin typeface="Lucida Sans Unicode" pitchFamily="34" charset="0"/>
                <a:cs typeface="Lucida Sans Unicode" pitchFamily="34" charset="0"/>
              </a:defRPr>
            </a:lvl1pPr>
          </a:lstStyle>
          <a:p>
            <a:pPr>
              <a:defRPr/>
            </a:pPr>
            <a:fld id="{0920A72A-623E-4F0C-9F3A-5C6038EBA3A6}"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296989981"/>
      </p:ext>
    </p:extLst>
  </p:cSld>
  <p:clrMapOvr>
    <a:masterClrMapping/>
  </p:clrMapOvr>
  <p:transition spd="med">
    <p:pull dir="rd"/>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3.xml"/><Relationship Id="rId7" Type="http://schemas.openxmlformats.org/officeDocument/2006/relationships/theme" Target="../theme/theme6.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9.xml"/><Relationship Id="rId7" Type="http://schemas.openxmlformats.org/officeDocument/2006/relationships/theme" Target="../theme/theme7.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2.jpe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8.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9.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14564" y="274638"/>
            <a:ext cx="647223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8" name="Date Placeholder 3"/>
          <p:cNvSpPr>
            <a:spLocks noGrp="1"/>
          </p:cNvSpPr>
          <p:nvPr>
            <p:ph type="dt" sz="half" idx="2"/>
          </p:nvPr>
        </p:nvSpPr>
        <p:spPr>
          <a:xfrm>
            <a:off x="457201" y="6245225"/>
            <a:ext cx="1185863" cy="476250"/>
          </a:xfrm>
          <a:prstGeom prst="rect">
            <a:avLst/>
          </a:prstGeom>
        </p:spPr>
        <p:txBody>
          <a:bodyPr/>
          <a:lstStyle>
            <a:lvl1pPr>
              <a:defRPr sz="1200">
                <a:latin typeface="Lucida Sans Unicode" pitchFamily="34" charset="0"/>
                <a:cs typeface="Lucida Sans Unicode" pitchFamily="34" charset="0"/>
              </a:defRPr>
            </a:lvl1pPr>
          </a:lstStyle>
          <a:p>
            <a:pPr fontAlgn="base">
              <a:spcBef>
                <a:spcPct val="0"/>
              </a:spcBef>
              <a:spcAft>
                <a:spcPct val="0"/>
              </a:spcAft>
              <a:defRPr/>
            </a:pPr>
            <a:endParaRPr lang="en-AU">
              <a:solidFill>
                <a:srgbClr val="000000"/>
              </a:solidFill>
            </a:endParaRPr>
          </a:p>
        </p:txBody>
      </p:sp>
      <p:sp>
        <p:nvSpPr>
          <p:cNvPr id="9" name="Footer Placeholder 4"/>
          <p:cNvSpPr>
            <a:spLocks noGrp="1"/>
          </p:cNvSpPr>
          <p:nvPr>
            <p:ph type="ftr" sz="quarter" idx="3"/>
          </p:nvPr>
        </p:nvSpPr>
        <p:spPr>
          <a:xfrm>
            <a:off x="1714501" y="6245225"/>
            <a:ext cx="6429375" cy="476250"/>
          </a:xfrm>
          <a:prstGeom prst="rect">
            <a:avLst/>
          </a:prstGeom>
        </p:spPr>
        <p:txBody>
          <a:bodyPr/>
          <a:lstStyle>
            <a:lvl1pPr>
              <a:defRPr sz="1200">
                <a:latin typeface="Lucida Sans Unicode" pitchFamily="34" charset="0"/>
                <a:cs typeface="Lucida Sans Unicode" pitchFamily="34" charset="0"/>
              </a:defRPr>
            </a:lvl1pPr>
          </a:lstStyle>
          <a:p>
            <a:pPr fontAlgn="base">
              <a:spcBef>
                <a:spcPct val="0"/>
              </a:spcBef>
              <a:spcAft>
                <a:spcPct val="0"/>
              </a:spcAft>
              <a:defRPr/>
            </a:pPr>
            <a:endParaRPr lang="en-AU">
              <a:solidFill>
                <a:srgbClr val="000000"/>
              </a:solidFill>
            </a:endParaRPr>
          </a:p>
        </p:txBody>
      </p:sp>
      <p:sp>
        <p:nvSpPr>
          <p:cNvPr id="10" name="Slide Number Placeholder 5"/>
          <p:cNvSpPr>
            <a:spLocks noGrp="1"/>
          </p:cNvSpPr>
          <p:nvPr>
            <p:ph type="sldNum" sz="quarter" idx="4"/>
          </p:nvPr>
        </p:nvSpPr>
        <p:spPr>
          <a:xfrm>
            <a:off x="8224839" y="6245225"/>
            <a:ext cx="490537" cy="476250"/>
          </a:xfrm>
          <a:prstGeom prst="rect">
            <a:avLst/>
          </a:prstGeom>
        </p:spPr>
        <p:txBody>
          <a:bodyPr/>
          <a:lstStyle>
            <a:lvl1pPr>
              <a:defRPr sz="1200">
                <a:latin typeface="Lucida Sans Unicode" pitchFamily="34" charset="0"/>
                <a:cs typeface="Lucida Sans Unicode" pitchFamily="34" charset="0"/>
              </a:defRPr>
            </a:lvl1pPr>
          </a:lstStyle>
          <a:p>
            <a:pPr fontAlgn="base">
              <a:spcBef>
                <a:spcPct val="0"/>
              </a:spcBef>
              <a:spcAft>
                <a:spcPct val="0"/>
              </a:spcAft>
              <a:defRPr/>
            </a:pPr>
            <a:fld id="{7ED30378-231A-471F-B718-CEDA052E0051}" type="slidenum">
              <a:rPr lang="en-AU">
                <a:solidFill>
                  <a:srgbClr val="000000"/>
                </a:solidFill>
              </a:rPr>
              <a:pPr fontAlgn="base">
                <a:spcBef>
                  <a:spcPct val="0"/>
                </a:spcBef>
                <a:spcAft>
                  <a:spcPct val="0"/>
                </a:spcAft>
                <a:defRPr/>
              </a:pPr>
              <a:t>‹#›</a:t>
            </a:fld>
            <a:endParaRPr lang="en-AU">
              <a:solidFill>
                <a:srgbClr val="000000"/>
              </a:solidFill>
            </a:endParaRPr>
          </a:p>
        </p:txBody>
      </p:sp>
      <p:pic>
        <p:nvPicPr>
          <p:cNvPr id="1032" name="Picture 5" descr="UNE_Spot_2_Colour_RGBmatched"/>
          <p:cNvPicPr>
            <a:picLocks noChangeAspect="1" noChangeArrowheads="1"/>
          </p:cNvPicPr>
          <p:nvPr/>
        </p:nvPicPr>
        <p:blipFill>
          <a:blip r:embed="rId8" cstate="print"/>
          <a:srcRect/>
          <a:stretch>
            <a:fillRect/>
          </a:stretch>
        </p:blipFill>
        <p:spPr bwMode="auto">
          <a:xfrm>
            <a:off x="684214" y="2"/>
            <a:ext cx="1439862" cy="1439863"/>
          </a:xfrm>
          <a:prstGeom prst="rect">
            <a:avLst/>
          </a:prstGeom>
          <a:noFill/>
          <a:ln w="9525">
            <a:noFill/>
            <a:miter lim="800000"/>
            <a:headEnd/>
            <a:tailEnd/>
          </a:ln>
        </p:spPr>
      </p:pic>
    </p:spTree>
    <p:extLst>
      <p:ext uri="{BB962C8B-B14F-4D97-AF65-F5344CB8AC3E}">
        <p14:creationId xmlns:p14="http://schemas.microsoft.com/office/powerpoint/2010/main" xmlns="" val="3944872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spd="med">
    <p:pull dir="rd"/>
  </p:transition>
  <p:timing>
    <p:tnLst>
      <p:par>
        <p:cTn id="1" dur="indefinite" restart="never" nodeType="tmRoot"/>
      </p:par>
    </p:tnLst>
  </p:timing>
  <p:txStyles>
    <p:titleStyle>
      <a:lvl1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1pPr>
      <a:lvl2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2pPr>
      <a:lvl3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3pPr>
      <a:lvl4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4pPr>
      <a:lvl5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Lucida Sans Unicode" pitchFamily="34" charset="0"/>
          <a:ea typeface="Lucida Sans Unicode" pitchFamily="34" charset="0"/>
          <a:cs typeface="Lucida Sans Unicode" pitchFamily="34" charset="0"/>
        </a:defRPr>
      </a:lvl1pPr>
      <a:lvl2pPr marL="742950" indent="-285750" algn="l" rtl="0" eaLnBrk="1" fontAlgn="base" hangingPunct="1">
        <a:spcBef>
          <a:spcPct val="20000"/>
        </a:spcBef>
        <a:spcAft>
          <a:spcPct val="0"/>
        </a:spcAft>
        <a:buChar char="–"/>
        <a:defRPr sz="2000">
          <a:solidFill>
            <a:schemeClr val="tx1"/>
          </a:solidFill>
          <a:latin typeface="Lucida Sans Unicode" pitchFamily="34" charset="0"/>
          <a:ea typeface="Lucida Sans Unicode" pitchFamily="34" charset="0"/>
          <a:cs typeface="Lucida Sans Unicode" pitchFamily="34" charset="0"/>
        </a:defRPr>
      </a:lvl2pPr>
      <a:lvl3pPr marL="1143000" indent="-228600" algn="l" rtl="0" eaLnBrk="1" fontAlgn="base" hangingPunct="1">
        <a:spcBef>
          <a:spcPct val="20000"/>
        </a:spcBef>
        <a:spcAft>
          <a:spcPct val="0"/>
        </a:spcAft>
        <a:buChar char="•"/>
        <a:defRPr>
          <a:solidFill>
            <a:schemeClr val="tx1"/>
          </a:solidFill>
          <a:latin typeface="Lucida Sans Unicode" pitchFamily="34" charset="0"/>
          <a:ea typeface="Lucida Sans Unicode" pitchFamily="34" charset="0"/>
          <a:cs typeface="Lucida Sans Unicode" pitchFamily="34" charset="0"/>
        </a:defRPr>
      </a:lvl3pPr>
      <a:lvl4pPr marL="1600200" indent="-228600" algn="l" rtl="0" eaLnBrk="1" fontAlgn="base" hangingPunct="1">
        <a:spcBef>
          <a:spcPct val="20000"/>
        </a:spcBef>
        <a:spcAft>
          <a:spcPct val="0"/>
        </a:spcAft>
        <a:buChar char="–"/>
        <a:defRPr sz="1600">
          <a:solidFill>
            <a:schemeClr val="tx1"/>
          </a:solidFill>
          <a:latin typeface="Lucida Sans Unicode" pitchFamily="34" charset="0"/>
          <a:ea typeface="Lucida Sans Unicode" pitchFamily="34" charset="0"/>
          <a:cs typeface="Lucida Sans Unicode" pitchFamily="34" charset="0"/>
        </a:defRPr>
      </a:lvl4pPr>
      <a:lvl5pPr marL="2057400" indent="-228600" algn="l" rtl="0" eaLnBrk="1" fontAlgn="base" hangingPunct="1">
        <a:spcBef>
          <a:spcPct val="20000"/>
        </a:spcBef>
        <a:spcAft>
          <a:spcPct val="0"/>
        </a:spcAft>
        <a:buChar char="»"/>
        <a:defRPr sz="1600">
          <a:solidFill>
            <a:schemeClr val="tx1"/>
          </a:solidFill>
          <a:latin typeface="Lucida Sans Unicode" pitchFamily="34" charset="0"/>
          <a:ea typeface="Lucida Sans Unicode" pitchFamily="34" charset="0"/>
          <a:cs typeface="Lucida Sans Unicode"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14564" y="274638"/>
            <a:ext cx="647223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8" name="Date Placeholder 3"/>
          <p:cNvSpPr>
            <a:spLocks noGrp="1"/>
          </p:cNvSpPr>
          <p:nvPr>
            <p:ph type="dt" sz="half" idx="2"/>
          </p:nvPr>
        </p:nvSpPr>
        <p:spPr>
          <a:xfrm>
            <a:off x="457201" y="6245225"/>
            <a:ext cx="1185863" cy="476250"/>
          </a:xfrm>
          <a:prstGeom prst="rect">
            <a:avLst/>
          </a:prstGeom>
        </p:spPr>
        <p:txBody>
          <a:bodyPr/>
          <a:lstStyle>
            <a:lvl1pPr>
              <a:defRPr sz="1200">
                <a:latin typeface="Lucida Sans Unicode" pitchFamily="34" charset="0"/>
                <a:cs typeface="Lucida Sans Unicode" pitchFamily="34" charset="0"/>
              </a:defRPr>
            </a:lvl1pPr>
          </a:lstStyle>
          <a:p>
            <a:pPr fontAlgn="base">
              <a:spcBef>
                <a:spcPct val="0"/>
              </a:spcBef>
              <a:spcAft>
                <a:spcPct val="0"/>
              </a:spcAft>
              <a:defRPr/>
            </a:pPr>
            <a:endParaRPr lang="en-AU">
              <a:solidFill>
                <a:srgbClr val="000000"/>
              </a:solidFill>
            </a:endParaRPr>
          </a:p>
        </p:txBody>
      </p:sp>
      <p:sp>
        <p:nvSpPr>
          <p:cNvPr id="9" name="Footer Placeholder 4"/>
          <p:cNvSpPr>
            <a:spLocks noGrp="1"/>
          </p:cNvSpPr>
          <p:nvPr>
            <p:ph type="ftr" sz="quarter" idx="3"/>
          </p:nvPr>
        </p:nvSpPr>
        <p:spPr>
          <a:xfrm>
            <a:off x="1714501" y="6245225"/>
            <a:ext cx="6429375" cy="476250"/>
          </a:xfrm>
          <a:prstGeom prst="rect">
            <a:avLst/>
          </a:prstGeom>
        </p:spPr>
        <p:txBody>
          <a:bodyPr/>
          <a:lstStyle>
            <a:lvl1pPr>
              <a:defRPr sz="1200">
                <a:latin typeface="Lucida Sans Unicode" pitchFamily="34" charset="0"/>
                <a:cs typeface="Lucida Sans Unicode" pitchFamily="34" charset="0"/>
              </a:defRPr>
            </a:lvl1pPr>
          </a:lstStyle>
          <a:p>
            <a:pPr fontAlgn="base">
              <a:spcBef>
                <a:spcPct val="0"/>
              </a:spcBef>
              <a:spcAft>
                <a:spcPct val="0"/>
              </a:spcAft>
              <a:defRPr/>
            </a:pPr>
            <a:endParaRPr lang="en-AU">
              <a:solidFill>
                <a:srgbClr val="000000"/>
              </a:solidFill>
            </a:endParaRPr>
          </a:p>
        </p:txBody>
      </p:sp>
      <p:sp>
        <p:nvSpPr>
          <p:cNvPr id="10" name="Slide Number Placeholder 5"/>
          <p:cNvSpPr>
            <a:spLocks noGrp="1"/>
          </p:cNvSpPr>
          <p:nvPr>
            <p:ph type="sldNum" sz="quarter" idx="4"/>
          </p:nvPr>
        </p:nvSpPr>
        <p:spPr>
          <a:xfrm>
            <a:off x="8224839" y="6245225"/>
            <a:ext cx="490537" cy="476250"/>
          </a:xfrm>
          <a:prstGeom prst="rect">
            <a:avLst/>
          </a:prstGeom>
        </p:spPr>
        <p:txBody>
          <a:bodyPr/>
          <a:lstStyle>
            <a:lvl1pPr>
              <a:defRPr sz="1200">
                <a:latin typeface="Lucida Sans Unicode" pitchFamily="34" charset="0"/>
                <a:cs typeface="Lucida Sans Unicode" pitchFamily="34" charset="0"/>
              </a:defRPr>
            </a:lvl1pPr>
          </a:lstStyle>
          <a:p>
            <a:pPr fontAlgn="base">
              <a:spcBef>
                <a:spcPct val="0"/>
              </a:spcBef>
              <a:spcAft>
                <a:spcPct val="0"/>
              </a:spcAft>
              <a:defRPr/>
            </a:pPr>
            <a:fld id="{7ED30378-231A-471F-B718-CEDA052E0051}" type="slidenum">
              <a:rPr lang="en-AU">
                <a:solidFill>
                  <a:srgbClr val="000000"/>
                </a:solidFill>
              </a:rPr>
              <a:pPr fontAlgn="base">
                <a:spcBef>
                  <a:spcPct val="0"/>
                </a:spcBef>
                <a:spcAft>
                  <a:spcPct val="0"/>
                </a:spcAft>
                <a:defRPr/>
              </a:pPr>
              <a:t>‹#›</a:t>
            </a:fld>
            <a:endParaRPr lang="en-AU">
              <a:solidFill>
                <a:srgbClr val="000000"/>
              </a:solidFill>
            </a:endParaRPr>
          </a:p>
        </p:txBody>
      </p:sp>
      <p:pic>
        <p:nvPicPr>
          <p:cNvPr id="1032" name="Picture 5" descr="UNE_Spot_2_Colour_RGBmatched"/>
          <p:cNvPicPr>
            <a:picLocks noChangeAspect="1" noChangeArrowheads="1"/>
          </p:cNvPicPr>
          <p:nvPr/>
        </p:nvPicPr>
        <p:blipFill>
          <a:blip r:embed="rId8" cstate="print"/>
          <a:srcRect/>
          <a:stretch>
            <a:fillRect/>
          </a:stretch>
        </p:blipFill>
        <p:spPr bwMode="auto">
          <a:xfrm>
            <a:off x="684214" y="2"/>
            <a:ext cx="1439862" cy="1439863"/>
          </a:xfrm>
          <a:prstGeom prst="rect">
            <a:avLst/>
          </a:prstGeom>
          <a:noFill/>
          <a:ln w="9525">
            <a:noFill/>
            <a:miter lim="800000"/>
            <a:headEnd/>
            <a:tailEnd/>
          </a:ln>
        </p:spPr>
      </p:pic>
    </p:spTree>
    <p:extLst>
      <p:ext uri="{BB962C8B-B14F-4D97-AF65-F5344CB8AC3E}">
        <p14:creationId xmlns:p14="http://schemas.microsoft.com/office/powerpoint/2010/main" xmlns="" val="327767263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transition spd="med">
    <p:pull dir="rd"/>
  </p:transition>
  <p:timing>
    <p:tnLst>
      <p:par>
        <p:cTn id="1" dur="indefinite" restart="never" nodeType="tmRoot"/>
      </p:par>
    </p:tnLst>
  </p:timing>
  <p:txStyles>
    <p:titleStyle>
      <a:lvl1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1pPr>
      <a:lvl2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2pPr>
      <a:lvl3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3pPr>
      <a:lvl4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4pPr>
      <a:lvl5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Lucida Sans Unicode" pitchFamily="34" charset="0"/>
          <a:ea typeface="Lucida Sans Unicode" pitchFamily="34" charset="0"/>
          <a:cs typeface="Lucida Sans Unicode" pitchFamily="34" charset="0"/>
        </a:defRPr>
      </a:lvl1pPr>
      <a:lvl2pPr marL="742950" indent="-285750" algn="l" rtl="0" eaLnBrk="1" fontAlgn="base" hangingPunct="1">
        <a:spcBef>
          <a:spcPct val="20000"/>
        </a:spcBef>
        <a:spcAft>
          <a:spcPct val="0"/>
        </a:spcAft>
        <a:buChar char="–"/>
        <a:defRPr sz="2000">
          <a:solidFill>
            <a:schemeClr val="tx1"/>
          </a:solidFill>
          <a:latin typeface="Lucida Sans Unicode" pitchFamily="34" charset="0"/>
          <a:ea typeface="Lucida Sans Unicode" pitchFamily="34" charset="0"/>
          <a:cs typeface="Lucida Sans Unicode" pitchFamily="34" charset="0"/>
        </a:defRPr>
      </a:lvl2pPr>
      <a:lvl3pPr marL="1143000" indent="-228600" algn="l" rtl="0" eaLnBrk="1" fontAlgn="base" hangingPunct="1">
        <a:spcBef>
          <a:spcPct val="20000"/>
        </a:spcBef>
        <a:spcAft>
          <a:spcPct val="0"/>
        </a:spcAft>
        <a:buChar char="•"/>
        <a:defRPr>
          <a:solidFill>
            <a:schemeClr val="tx1"/>
          </a:solidFill>
          <a:latin typeface="Lucida Sans Unicode" pitchFamily="34" charset="0"/>
          <a:ea typeface="Lucida Sans Unicode" pitchFamily="34" charset="0"/>
          <a:cs typeface="Lucida Sans Unicode" pitchFamily="34" charset="0"/>
        </a:defRPr>
      </a:lvl3pPr>
      <a:lvl4pPr marL="1600200" indent="-228600" algn="l" rtl="0" eaLnBrk="1" fontAlgn="base" hangingPunct="1">
        <a:spcBef>
          <a:spcPct val="20000"/>
        </a:spcBef>
        <a:spcAft>
          <a:spcPct val="0"/>
        </a:spcAft>
        <a:buChar char="–"/>
        <a:defRPr sz="1600">
          <a:solidFill>
            <a:schemeClr val="tx1"/>
          </a:solidFill>
          <a:latin typeface="Lucida Sans Unicode" pitchFamily="34" charset="0"/>
          <a:ea typeface="Lucida Sans Unicode" pitchFamily="34" charset="0"/>
          <a:cs typeface="Lucida Sans Unicode" pitchFamily="34" charset="0"/>
        </a:defRPr>
      </a:lvl4pPr>
      <a:lvl5pPr marL="2057400" indent="-228600" algn="l" rtl="0" eaLnBrk="1" fontAlgn="base" hangingPunct="1">
        <a:spcBef>
          <a:spcPct val="20000"/>
        </a:spcBef>
        <a:spcAft>
          <a:spcPct val="0"/>
        </a:spcAft>
        <a:buChar char="»"/>
        <a:defRPr sz="1600">
          <a:solidFill>
            <a:schemeClr val="tx1"/>
          </a:solidFill>
          <a:latin typeface="Lucida Sans Unicode" pitchFamily="34" charset="0"/>
          <a:ea typeface="Lucida Sans Unicode" pitchFamily="34" charset="0"/>
          <a:cs typeface="Lucida Sans Unicode"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14564" y="274638"/>
            <a:ext cx="647223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8" name="Date Placeholder 3"/>
          <p:cNvSpPr>
            <a:spLocks noGrp="1"/>
          </p:cNvSpPr>
          <p:nvPr>
            <p:ph type="dt" sz="half" idx="2"/>
          </p:nvPr>
        </p:nvSpPr>
        <p:spPr>
          <a:xfrm>
            <a:off x="457201" y="6245225"/>
            <a:ext cx="1185863" cy="476250"/>
          </a:xfrm>
          <a:prstGeom prst="rect">
            <a:avLst/>
          </a:prstGeom>
        </p:spPr>
        <p:txBody>
          <a:bodyPr/>
          <a:lstStyle>
            <a:lvl1pPr>
              <a:defRPr sz="1200">
                <a:latin typeface="Lucida Sans Unicode" pitchFamily="34" charset="0"/>
                <a:cs typeface="Lucida Sans Unicode" pitchFamily="34" charset="0"/>
              </a:defRPr>
            </a:lvl1pPr>
          </a:lstStyle>
          <a:p>
            <a:pPr fontAlgn="base">
              <a:spcBef>
                <a:spcPct val="0"/>
              </a:spcBef>
              <a:spcAft>
                <a:spcPct val="0"/>
              </a:spcAft>
              <a:defRPr/>
            </a:pPr>
            <a:endParaRPr lang="en-AU">
              <a:solidFill>
                <a:srgbClr val="000000"/>
              </a:solidFill>
            </a:endParaRPr>
          </a:p>
        </p:txBody>
      </p:sp>
      <p:sp>
        <p:nvSpPr>
          <p:cNvPr id="9" name="Footer Placeholder 4"/>
          <p:cNvSpPr>
            <a:spLocks noGrp="1"/>
          </p:cNvSpPr>
          <p:nvPr>
            <p:ph type="ftr" sz="quarter" idx="3"/>
          </p:nvPr>
        </p:nvSpPr>
        <p:spPr>
          <a:xfrm>
            <a:off x="1714501" y="6245225"/>
            <a:ext cx="6429375" cy="476250"/>
          </a:xfrm>
          <a:prstGeom prst="rect">
            <a:avLst/>
          </a:prstGeom>
        </p:spPr>
        <p:txBody>
          <a:bodyPr/>
          <a:lstStyle>
            <a:lvl1pPr>
              <a:defRPr sz="1200">
                <a:latin typeface="Lucida Sans Unicode" pitchFamily="34" charset="0"/>
                <a:cs typeface="Lucida Sans Unicode" pitchFamily="34" charset="0"/>
              </a:defRPr>
            </a:lvl1pPr>
          </a:lstStyle>
          <a:p>
            <a:pPr fontAlgn="base">
              <a:spcBef>
                <a:spcPct val="0"/>
              </a:spcBef>
              <a:spcAft>
                <a:spcPct val="0"/>
              </a:spcAft>
              <a:defRPr/>
            </a:pPr>
            <a:endParaRPr lang="en-AU">
              <a:solidFill>
                <a:srgbClr val="000000"/>
              </a:solidFill>
            </a:endParaRPr>
          </a:p>
        </p:txBody>
      </p:sp>
      <p:sp>
        <p:nvSpPr>
          <p:cNvPr id="10" name="Slide Number Placeholder 5"/>
          <p:cNvSpPr>
            <a:spLocks noGrp="1"/>
          </p:cNvSpPr>
          <p:nvPr>
            <p:ph type="sldNum" sz="quarter" idx="4"/>
          </p:nvPr>
        </p:nvSpPr>
        <p:spPr>
          <a:xfrm>
            <a:off x="8224839" y="6245225"/>
            <a:ext cx="490537" cy="476250"/>
          </a:xfrm>
          <a:prstGeom prst="rect">
            <a:avLst/>
          </a:prstGeom>
        </p:spPr>
        <p:txBody>
          <a:bodyPr/>
          <a:lstStyle>
            <a:lvl1pPr>
              <a:defRPr sz="1200">
                <a:latin typeface="Lucida Sans Unicode" pitchFamily="34" charset="0"/>
                <a:cs typeface="Lucida Sans Unicode" pitchFamily="34" charset="0"/>
              </a:defRPr>
            </a:lvl1pPr>
          </a:lstStyle>
          <a:p>
            <a:pPr fontAlgn="base">
              <a:spcBef>
                <a:spcPct val="0"/>
              </a:spcBef>
              <a:spcAft>
                <a:spcPct val="0"/>
              </a:spcAft>
              <a:defRPr/>
            </a:pPr>
            <a:fld id="{7ED30378-231A-471F-B718-CEDA052E0051}" type="slidenum">
              <a:rPr lang="en-AU">
                <a:solidFill>
                  <a:srgbClr val="000000"/>
                </a:solidFill>
              </a:rPr>
              <a:pPr fontAlgn="base">
                <a:spcBef>
                  <a:spcPct val="0"/>
                </a:spcBef>
                <a:spcAft>
                  <a:spcPct val="0"/>
                </a:spcAft>
                <a:defRPr/>
              </a:pPr>
              <a:t>‹#›</a:t>
            </a:fld>
            <a:endParaRPr lang="en-AU">
              <a:solidFill>
                <a:srgbClr val="000000"/>
              </a:solidFill>
            </a:endParaRPr>
          </a:p>
        </p:txBody>
      </p:sp>
      <p:pic>
        <p:nvPicPr>
          <p:cNvPr id="1032" name="Picture 5" descr="UNE_Spot_2_Colour_RGBmatched"/>
          <p:cNvPicPr>
            <a:picLocks noChangeAspect="1" noChangeArrowheads="1"/>
          </p:cNvPicPr>
          <p:nvPr/>
        </p:nvPicPr>
        <p:blipFill>
          <a:blip r:embed="rId8" cstate="print"/>
          <a:srcRect/>
          <a:stretch>
            <a:fillRect/>
          </a:stretch>
        </p:blipFill>
        <p:spPr bwMode="auto">
          <a:xfrm>
            <a:off x="684214" y="2"/>
            <a:ext cx="1439862" cy="1439863"/>
          </a:xfrm>
          <a:prstGeom prst="rect">
            <a:avLst/>
          </a:prstGeom>
          <a:noFill/>
          <a:ln w="9525">
            <a:noFill/>
            <a:miter lim="800000"/>
            <a:headEnd/>
            <a:tailEnd/>
          </a:ln>
        </p:spPr>
      </p:pic>
    </p:spTree>
    <p:extLst>
      <p:ext uri="{BB962C8B-B14F-4D97-AF65-F5344CB8AC3E}">
        <p14:creationId xmlns:p14="http://schemas.microsoft.com/office/powerpoint/2010/main" xmlns="" val="419897159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transition spd="med">
    <p:pull dir="rd"/>
  </p:transition>
  <p:timing>
    <p:tnLst>
      <p:par>
        <p:cTn id="1" dur="indefinite" restart="never" nodeType="tmRoot"/>
      </p:par>
    </p:tnLst>
  </p:timing>
  <p:txStyles>
    <p:titleStyle>
      <a:lvl1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1pPr>
      <a:lvl2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2pPr>
      <a:lvl3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3pPr>
      <a:lvl4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4pPr>
      <a:lvl5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Lucida Sans Unicode" pitchFamily="34" charset="0"/>
          <a:ea typeface="Lucida Sans Unicode" pitchFamily="34" charset="0"/>
          <a:cs typeface="Lucida Sans Unicode" pitchFamily="34" charset="0"/>
        </a:defRPr>
      </a:lvl1pPr>
      <a:lvl2pPr marL="742950" indent="-285750" algn="l" rtl="0" eaLnBrk="1" fontAlgn="base" hangingPunct="1">
        <a:spcBef>
          <a:spcPct val="20000"/>
        </a:spcBef>
        <a:spcAft>
          <a:spcPct val="0"/>
        </a:spcAft>
        <a:buChar char="–"/>
        <a:defRPr sz="2000">
          <a:solidFill>
            <a:schemeClr val="tx1"/>
          </a:solidFill>
          <a:latin typeface="Lucida Sans Unicode" pitchFamily="34" charset="0"/>
          <a:ea typeface="Lucida Sans Unicode" pitchFamily="34" charset="0"/>
          <a:cs typeface="Lucida Sans Unicode" pitchFamily="34" charset="0"/>
        </a:defRPr>
      </a:lvl2pPr>
      <a:lvl3pPr marL="1143000" indent="-228600" algn="l" rtl="0" eaLnBrk="1" fontAlgn="base" hangingPunct="1">
        <a:spcBef>
          <a:spcPct val="20000"/>
        </a:spcBef>
        <a:spcAft>
          <a:spcPct val="0"/>
        </a:spcAft>
        <a:buChar char="•"/>
        <a:defRPr>
          <a:solidFill>
            <a:schemeClr val="tx1"/>
          </a:solidFill>
          <a:latin typeface="Lucida Sans Unicode" pitchFamily="34" charset="0"/>
          <a:ea typeface="Lucida Sans Unicode" pitchFamily="34" charset="0"/>
          <a:cs typeface="Lucida Sans Unicode" pitchFamily="34" charset="0"/>
        </a:defRPr>
      </a:lvl3pPr>
      <a:lvl4pPr marL="1600200" indent="-228600" algn="l" rtl="0" eaLnBrk="1" fontAlgn="base" hangingPunct="1">
        <a:spcBef>
          <a:spcPct val="20000"/>
        </a:spcBef>
        <a:spcAft>
          <a:spcPct val="0"/>
        </a:spcAft>
        <a:buChar char="–"/>
        <a:defRPr sz="1600">
          <a:solidFill>
            <a:schemeClr val="tx1"/>
          </a:solidFill>
          <a:latin typeface="Lucida Sans Unicode" pitchFamily="34" charset="0"/>
          <a:ea typeface="Lucida Sans Unicode" pitchFamily="34" charset="0"/>
          <a:cs typeface="Lucida Sans Unicode" pitchFamily="34" charset="0"/>
        </a:defRPr>
      </a:lvl4pPr>
      <a:lvl5pPr marL="2057400" indent="-228600" algn="l" rtl="0" eaLnBrk="1" fontAlgn="base" hangingPunct="1">
        <a:spcBef>
          <a:spcPct val="20000"/>
        </a:spcBef>
        <a:spcAft>
          <a:spcPct val="0"/>
        </a:spcAft>
        <a:buChar char="»"/>
        <a:defRPr sz="1600">
          <a:solidFill>
            <a:schemeClr val="tx1"/>
          </a:solidFill>
          <a:latin typeface="Lucida Sans Unicode" pitchFamily="34" charset="0"/>
          <a:ea typeface="Lucida Sans Unicode" pitchFamily="34" charset="0"/>
          <a:cs typeface="Lucida Sans Unicode"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14564" y="274638"/>
            <a:ext cx="647223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8" name="Date Placeholder 3"/>
          <p:cNvSpPr>
            <a:spLocks noGrp="1"/>
          </p:cNvSpPr>
          <p:nvPr>
            <p:ph type="dt" sz="half" idx="2"/>
          </p:nvPr>
        </p:nvSpPr>
        <p:spPr>
          <a:xfrm>
            <a:off x="457201" y="6245225"/>
            <a:ext cx="1185863" cy="476250"/>
          </a:xfrm>
          <a:prstGeom prst="rect">
            <a:avLst/>
          </a:prstGeom>
        </p:spPr>
        <p:txBody>
          <a:bodyPr/>
          <a:lstStyle>
            <a:lvl1pPr>
              <a:defRPr sz="1200">
                <a:latin typeface="Lucida Sans Unicode" pitchFamily="34" charset="0"/>
                <a:cs typeface="Lucida Sans Unicode" pitchFamily="34" charset="0"/>
              </a:defRPr>
            </a:lvl1pPr>
          </a:lstStyle>
          <a:p>
            <a:pPr fontAlgn="base">
              <a:spcBef>
                <a:spcPct val="0"/>
              </a:spcBef>
              <a:spcAft>
                <a:spcPct val="0"/>
              </a:spcAft>
              <a:defRPr/>
            </a:pPr>
            <a:endParaRPr lang="en-AU">
              <a:solidFill>
                <a:srgbClr val="000000"/>
              </a:solidFill>
            </a:endParaRPr>
          </a:p>
        </p:txBody>
      </p:sp>
      <p:sp>
        <p:nvSpPr>
          <p:cNvPr id="9" name="Footer Placeholder 4"/>
          <p:cNvSpPr>
            <a:spLocks noGrp="1"/>
          </p:cNvSpPr>
          <p:nvPr>
            <p:ph type="ftr" sz="quarter" idx="3"/>
          </p:nvPr>
        </p:nvSpPr>
        <p:spPr>
          <a:xfrm>
            <a:off x="1714501" y="6245225"/>
            <a:ext cx="6429375" cy="476250"/>
          </a:xfrm>
          <a:prstGeom prst="rect">
            <a:avLst/>
          </a:prstGeom>
        </p:spPr>
        <p:txBody>
          <a:bodyPr/>
          <a:lstStyle>
            <a:lvl1pPr>
              <a:defRPr sz="1200">
                <a:latin typeface="Lucida Sans Unicode" pitchFamily="34" charset="0"/>
                <a:cs typeface="Lucida Sans Unicode" pitchFamily="34" charset="0"/>
              </a:defRPr>
            </a:lvl1pPr>
          </a:lstStyle>
          <a:p>
            <a:pPr fontAlgn="base">
              <a:spcBef>
                <a:spcPct val="0"/>
              </a:spcBef>
              <a:spcAft>
                <a:spcPct val="0"/>
              </a:spcAft>
              <a:defRPr/>
            </a:pPr>
            <a:endParaRPr lang="en-AU">
              <a:solidFill>
                <a:srgbClr val="000000"/>
              </a:solidFill>
            </a:endParaRPr>
          </a:p>
        </p:txBody>
      </p:sp>
      <p:sp>
        <p:nvSpPr>
          <p:cNvPr id="10" name="Slide Number Placeholder 5"/>
          <p:cNvSpPr>
            <a:spLocks noGrp="1"/>
          </p:cNvSpPr>
          <p:nvPr>
            <p:ph type="sldNum" sz="quarter" idx="4"/>
          </p:nvPr>
        </p:nvSpPr>
        <p:spPr>
          <a:xfrm>
            <a:off x="8224839" y="6245225"/>
            <a:ext cx="490537" cy="476250"/>
          </a:xfrm>
          <a:prstGeom prst="rect">
            <a:avLst/>
          </a:prstGeom>
        </p:spPr>
        <p:txBody>
          <a:bodyPr/>
          <a:lstStyle>
            <a:lvl1pPr>
              <a:defRPr sz="1200">
                <a:latin typeface="Lucida Sans Unicode" pitchFamily="34" charset="0"/>
                <a:cs typeface="Lucida Sans Unicode" pitchFamily="34" charset="0"/>
              </a:defRPr>
            </a:lvl1pPr>
          </a:lstStyle>
          <a:p>
            <a:pPr fontAlgn="base">
              <a:spcBef>
                <a:spcPct val="0"/>
              </a:spcBef>
              <a:spcAft>
                <a:spcPct val="0"/>
              </a:spcAft>
              <a:defRPr/>
            </a:pPr>
            <a:fld id="{7ED30378-231A-471F-B718-CEDA052E0051}" type="slidenum">
              <a:rPr lang="en-AU">
                <a:solidFill>
                  <a:srgbClr val="000000"/>
                </a:solidFill>
              </a:rPr>
              <a:pPr fontAlgn="base">
                <a:spcBef>
                  <a:spcPct val="0"/>
                </a:spcBef>
                <a:spcAft>
                  <a:spcPct val="0"/>
                </a:spcAft>
                <a:defRPr/>
              </a:pPr>
              <a:t>‹#›</a:t>
            </a:fld>
            <a:endParaRPr lang="en-AU">
              <a:solidFill>
                <a:srgbClr val="000000"/>
              </a:solidFill>
            </a:endParaRPr>
          </a:p>
        </p:txBody>
      </p:sp>
      <p:pic>
        <p:nvPicPr>
          <p:cNvPr id="1032" name="Picture 5" descr="UNE_Spot_2_Colour_RGBmatched"/>
          <p:cNvPicPr>
            <a:picLocks noChangeAspect="1" noChangeArrowheads="1"/>
          </p:cNvPicPr>
          <p:nvPr/>
        </p:nvPicPr>
        <p:blipFill>
          <a:blip r:embed="rId8" cstate="print"/>
          <a:srcRect/>
          <a:stretch>
            <a:fillRect/>
          </a:stretch>
        </p:blipFill>
        <p:spPr bwMode="auto">
          <a:xfrm>
            <a:off x="684214" y="2"/>
            <a:ext cx="1439862" cy="1439863"/>
          </a:xfrm>
          <a:prstGeom prst="rect">
            <a:avLst/>
          </a:prstGeom>
          <a:noFill/>
          <a:ln w="9525">
            <a:noFill/>
            <a:miter lim="800000"/>
            <a:headEnd/>
            <a:tailEnd/>
          </a:ln>
        </p:spPr>
      </p:pic>
    </p:spTree>
    <p:extLst>
      <p:ext uri="{BB962C8B-B14F-4D97-AF65-F5344CB8AC3E}">
        <p14:creationId xmlns:p14="http://schemas.microsoft.com/office/powerpoint/2010/main" xmlns="" val="419897159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Lst>
  <p:transition spd="med">
    <p:pull dir="rd"/>
  </p:transition>
  <p:timing>
    <p:tnLst>
      <p:par>
        <p:cTn id="1" dur="indefinite" restart="never" nodeType="tmRoot"/>
      </p:par>
    </p:tnLst>
  </p:timing>
  <p:txStyles>
    <p:titleStyle>
      <a:lvl1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1pPr>
      <a:lvl2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2pPr>
      <a:lvl3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3pPr>
      <a:lvl4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4pPr>
      <a:lvl5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Lucida Sans Unicode" pitchFamily="34" charset="0"/>
          <a:ea typeface="Lucida Sans Unicode" pitchFamily="34" charset="0"/>
          <a:cs typeface="Lucida Sans Unicode" pitchFamily="34" charset="0"/>
        </a:defRPr>
      </a:lvl1pPr>
      <a:lvl2pPr marL="742950" indent="-285750" algn="l" rtl="0" eaLnBrk="1" fontAlgn="base" hangingPunct="1">
        <a:spcBef>
          <a:spcPct val="20000"/>
        </a:spcBef>
        <a:spcAft>
          <a:spcPct val="0"/>
        </a:spcAft>
        <a:buChar char="–"/>
        <a:defRPr sz="2000">
          <a:solidFill>
            <a:schemeClr val="tx1"/>
          </a:solidFill>
          <a:latin typeface="Lucida Sans Unicode" pitchFamily="34" charset="0"/>
          <a:ea typeface="Lucida Sans Unicode" pitchFamily="34" charset="0"/>
          <a:cs typeface="Lucida Sans Unicode" pitchFamily="34" charset="0"/>
        </a:defRPr>
      </a:lvl2pPr>
      <a:lvl3pPr marL="1143000" indent="-228600" algn="l" rtl="0" eaLnBrk="1" fontAlgn="base" hangingPunct="1">
        <a:spcBef>
          <a:spcPct val="20000"/>
        </a:spcBef>
        <a:spcAft>
          <a:spcPct val="0"/>
        </a:spcAft>
        <a:buChar char="•"/>
        <a:defRPr>
          <a:solidFill>
            <a:schemeClr val="tx1"/>
          </a:solidFill>
          <a:latin typeface="Lucida Sans Unicode" pitchFamily="34" charset="0"/>
          <a:ea typeface="Lucida Sans Unicode" pitchFamily="34" charset="0"/>
          <a:cs typeface="Lucida Sans Unicode" pitchFamily="34" charset="0"/>
        </a:defRPr>
      </a:lvl3pPr>
      <a:lvl4pPr marL="1600200" indent="-228600" algn="l" rtl="0" eaLnBrk="1" fontAlgn="base" hangingPunct="1">
        <a:spcBef>
          <a:spcPct val="20000"/>
        </a:spcBef>
        <a:spcAft>
          <a:spcPct val="0"/>
        </a:spcAft>
        <a:buChar char="–"/>
        <a:defRPr sz="1600">
          <a:solidFill>
            <a:schemeClr val="tx1"/>
          </a:solidFill>
          <a:latin typeface="Lucida Sans Unicode" pitchFamily="34" charset="0"/>
          <a:ea typeface="Lucida Sans Unicode" pitchFamily="34" charset="0"/>
          <a:cs typeface="Lucida Sans Unicode" pitchFamily="34" charset="0"/>
        </a:defRPr>
      </a:lvl4pPr>
      <a:lvl5pPr marL="2057400" indent="-228600" algn="l" rtl="0" eaLnBrk="1" fontAlgn="base" hangingPunct="1">
        <a:spcBef>
          <a:spcPct val="20000"/>
        </a:spcBef>
        <a:spcAft>
          <a:spcPct val="0"/>
        </a:spcAft>
        <a:buChar char="»"/>
        <a:defRPr sz="1600">
          <a:solidFill>
            <a:schemeClr val="tx1"/>
          </a:solidFill>
          <a:latin typeface="Lucida Sans Unicode" pitchFamily="34" charset="0"/>
          <a:ea typeface="Lucida Sans Unicode" pitchFamily="34" charset="0"/>
          <a:cs typeface="Lucida Sans Unicode"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14564" y="274638"/>
            <a:ext cx="647223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8" name="Date Placeholder 3"/>
          <p:cNvSpPr>
            <a:spLocks noGrp="1"/>
          </p:cNvSpPr>
          <p:nvPr>
            <p:ph type="dt" sz="half" idx="2"/>
          </p:nvPr>
        </p:nvSpPr>
        <p:spPr>
          <a:xfrm>
            <a:off x="457201" y="6245225"/>
            <a:ext cx="1185863" cy="476250"/>
          </a:xfrm>
          <a:prstGeom prst="rect">
            <a:avLst/>
          </a:prstGeom>
        </p:spPr>
        <p:txBody>
          <a:bodyPr/>
          <a:lstStyle>
            <a:lvl1pPr>
              <a:defRPr sz="1200">
                <a:latin typeface="Lucida Sans Unicode" pitchFamily="34" charset="0"/>
                <a:cs typeface="Lucida Sans Unicode" pitchFamily="34" charset="0"/>
              </a:defRPr>
            </a:lvl1pPr>
          </a:lstStyle>
          <a:p>
            <a:pPr fontAlgn="base">
              <a:spcBef>
                <a:spcPct val="0"/>
              </a:spcBef>
              <a:spcAft>
                <a:spcPct val="0"/>
              </a:spcAft>
              <a:defRPr/>
            </a:pPr>
            <a:endParaRPr lang="en-AU">
              <a:solidFill>
                <a:srgbClr val="000000"/>
              </a:solidFill>
            </a:endParaRPr>
          </a:p>
        </p:txBody>
      </p:sp>
      <p:sp>
        <p:nvSpPr>
          <p:cNvPr id="9" name="Footer Placeholder 4"/>
          <p:cNvSpPr>
            <a:spLocks noGrp="1"/>
          </p:cNvSpPr>
          <p:nvPr>
            <p:ph type="ftr" sz="quarter" idx="3"/>
          </p:nvPr>
        </p:nvSpPr>
        <p:spPr>
          <a:xfrm>
            <a:off x="1714501" y="6245225"/>
            <a:ext cx="6429375" cy="476250"/>
          </a:xfrm>
          <a:prstGeom prst="rect">
            <a:avLst/>
          </a:prstGeom>
        </p:spPr>
        <p:txBody>
          <a:bodyPr/>
          <a:lstStyle>
            <a:lvl1pPr>
              <a:defRPr sz="1200">
                <a:latin typeface="Lucida Sans Unicode" pitchFamily="34" charset="0"/>
                <a:cs typeface="Lucida Sans Unicode" pitchFamily="34" charset="0"/>
              </a:defRPr>
            </a:lvl1pPr>
          </a:lstStyle>
          <a:p>
            <a:pPr fontAlgn="base">
              <a:spcBef>
                <a:spcPct val="0"/>
              </a:spcBef>
              <a:spcAft>
                <a:spcPct val="0"/>
              </a:spcAft>
              <a:defRPr/>
            </a:pPr>
            <a:endParaRPr lang="en-AU">
              <a:solidFill>
                <a:srgbClr val="000000"/>
              </a:solidFill>
            </a:endParaRPr>
          </a:p>
        </p:txBody>
      </p:sp>
      <p:sp>
        <p:nvSpPr>
          <p:cNvPr id="10" name="Slide Number Placeholder 5"/>
          <p:cNvSpPr>
            <a:spLocks noGrp="1"/>
          </p:cNvSpPr>
          <p:nvPr>
            <p:ph type="sldNum" sz="quarter" idx="4"/>
          </p:nvPr>
        </p:nvSpPr>
        <p:spPr>
          <a:xfrm>
            <a:off x="8224839" y="6245225"/>
            <a:ext cx="490537" cy="476250"/>
          </a:xfrm>
          <a:prstGeom prst="rect">
            <a:avLst/>
          </a:prstGeom>
        </p:spPr>
        <p:txBody>
          <a:bodyPr/>
          <a:lstStyle>
            <a:lvl1pPr>
              <a:defRPr sz="1200">
                <a:latin typeface="Lucida Sans Unicode" pitchFamily="34" charset="0"/>
                <a:cs typeface="Lucida Sans Unicode" pitchFamily="34" charset="0"/>
              </a:defRPr>
            </a:lvl1pPr>
          </a:lstStyle>
          <a:p>
            <a:pPr fontAlgn="base">
              <a:spcBef>
                <a:spcPct val="0"/>
              </a:spcBef>
              <a:spcAft>
                <a:spcPct val="0"/>
              </a:spcAft>
              <a:defRPr/>
            </a:pPr>
            <a:fld id="{7ED30378-231A-471F-B718-CEDA052E0051}" type="slidenum">
              <a:rPr lang="en-AU">
                <a:solidFill>
                  <a:srgbClr val="000000"/>
                </a:solidFill>
              </a:rPr>
              <a:pPr fontAlgn="base">
                <a:spcBef>
                  <a:spcPct val="0"/>
                </a:spcBef>
                <a:spcAft>
                  <a:spcPct val="0"/>
                </a:spcAft>
                <a:defRPr/>
              </a:pPr>
              <a:t>‹#›</a:t>
            </a:fld>
            <a:endParaRPr lang="en-AU">
              <a:solidFill>
                <a:srgbClr val="000000"/>
              </a:solidFill>
            </a:endParaRPr>
          </a:p>
        </p:txBody>
      </p:sp>
      <p:pic>
        <p:nvPicPr>
          <p:cNvPr id="1032" name="Picture 5" descr="UNE_Spot_2_Colour_RGBmatched"/>
          <p:cNvPicPr>
            <a:picLocks noChangeAspect="1" noChangeArrowheads="1"/>
          </p:cNvPicPr>
          <p:nvPr/>
        </p:nvPicPr>
        <p:blipFill>
          <a:blip r:embed="rId8" cstate="print"/>
          <a:srcRect/>
          <a:stretch>
            <a:fillRect/>
          </a:stretch>
        </p:blipFill>
        <p:spPr bwMode="auto">
          <a:xfrm>
            <a:off x="684214" y="2"/>
            <a:ext cx="1439862" cy="1439863"/>
          </a:xfrm>
          <a:prstGeom prst="rect">
            <a:avLst/>
          </a:prstGeom>
          <a:noFill/>
          <a:ln w="9525">
            <a:noFill/>
            <a:miter lim="800000"/>
            <a:headEnd/>
            <a:tailEnd/>
          </a:ln>
        </p:spPr>
      </p:pic>
    </p:spTree>
    <p:extLst>
      <p:ext uri="{BB962C8B-B14F-4D97-AF65-F5344CB8AC3E}">
        <p14:creationId xmlns:p14="http://schemas.microsoft.com/office/powerpoint/2010/main" xmlns="" val="419897159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Lst>
  <p:transition spd="med">
    <p:pull dir="rd"/>
  </p:transition>
  <p:timing>
    <p:tnLst>
      <p:par>
        <p:cTn id="1" dur="indefinite" restart="never" nodeType="tmRoot"/>
      </p:par>
    </p:tnLst>
  </p:timing>
  <p:txStyles>
    <p:titleStyle>
      <a:lvl1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1pPr>
      <a:lvl2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2pPr>
      <a:lvl3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3pPr>
      <a:lvl4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4pPr>
      <a:lvl5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Lucida Sans Unicode" pitchFamily="34" charset="0"/>
          <a:ea typeface="Lucida Sans Unicode" pitchFamily="34" charset="0"/>
          <a:cs typeface="Lucida Sans Unicode" pitchFamily="34" charset="0"/>
        </a:defRPr>
      </a:lvl1pPr>
      <a:lvl2pPr marL="742950" indent="-285750" algn="l" rtl="0" eaLnBrk="1" fontAlgn="base" hangingPunct="1">
        <a:spcBef>
          <a:spcPct val="20000"/>
        </a:spcBef>
        <a:spcAft>
          <a:spcPct val="0"/>
        </a:spcAft>
        <a:buChar char="–"/>
        <a:defRPr sz="2000">
          <a:solidFill>
            <a:schemeClr val="tx1"/>
          </a:solidFill>
          <a:latin typeface="Lucida Sans Unicode" pitchFamily="34" charset="0"/>
          <a:ea typeface="Lucida Sans Unicode" pitchFamily="34" charset="0"/>
          <a:cs typeface="Lucida Sans Unicode" pitchFamily="34" charset="0"/>
        </a:defRPr>
      </a:lvl2pPr>
      <a:lvl3pPr marL="1143000" indent="-228600" algn="l" rtl="0" eaLnBrk="1" fontAlgn="base" hangingPunct="1">
        <a:spcBef>
          <a:spcPct val="20000"/>
        </a:spcBef>
        <a:spcAft>
          <a:spcPct val="0"/>
        </a:spcAft>
        <a:buChar char="•"/>
        <a:defRPr>
          <a:solidFill>
            <a:schemeClr val="tx1"/>
          </a:solidFill>
          <a:latin typeface="Lucida Sans Unicode" pitchFamily="34" charset="0"/>
          <a:ea typeface="Lucida Sans Unicode" pitchFamily="34" charset="0"/>
          <a:cs typeface="Lucida Sans Unicode" pitchFamily="34" charset="0"/>
        </a:defRPr>
      </a:lvl3pPr>
      <a:lvl4pPr marL="1600200" indent="-228600" algn="l" rtl="0" eaLnBrk="1" fontAlgn="base" hangingPunct="1">
        <a:spcBef>
          <a:spcPct val="20000"/>
        </a:spcBef>
        <a:spcAft>
          <a:spcPct val="0"/>
        </a:spcAft>
        <a:buChar char="–"/>
        <a:defRPr sz="1600">
          <a:solidFill>
            <a:schemeClr val="tx1"/>
          </a:solidFill>
          <a:latin typeface="Lucida Sans Unicode" pitchFamily="34" charset="0"/>
          <a:ea typeface="Lucida Sans Unicode" pitchFamily="34" charset="0"/>
          <a:cs typeface="Lucida Sans Unicode" pitchFamily="34" charset="0"/>
        </a:defRPr>
      </a:lvl4pPr>
      <a:lvl5pPr marL="2057400" indent="-228600" algn="l" rtl="0" eaLnBrk="1" fontAlgn="base" hangingPunct="1">
        <a:spcBef>
          <a:spcPct val="20000"/>
        </a:spcBef>
        <a:spcAft>
          <a:spcPct val="0"/>
        </a:spcAft>
        <a:buChar char="»"/>
        <a:defRPr sz="1600">
          <a:solidFill>
            <a:schemeClr val="tx1"/>
          </a:solidFill>
          <a:latin typeface="Lucida Sans Unicode" pitchFamily="34" charset="0"/>
          <a:ea typeface="Lucida Sans Unicode" pitchFamily="34" charset="0"/>
          <a:cs typeface="Lucida Sans Unicode"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14564" y="274638"/>
            <a:ext cx="647223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8" name="Date Placeholder 3"/>
          <p:cNvSpPr>
            <a:spLocks noGrp="1"/>
          </p:cNvSpPr>
          <p:nvPr>
            <p:ph type="dt" sz="half" idx="2"/>
          </p:nvPr>
        </p:nvSpPr>
        <p:spPr>
          <a:xfrm>
            <a:off x="457201" y="6245225"/>
            <a:ext cx="1185863" cy="476250"/>
          </a:xfrm>
          <a:prstGeom prst="rect">
            <a:avLst/>
          </a:prstGeom>
        </p:spPr>
        <p:txBody>
          <a:bodyPr/>
          <a:lstStyle>
            <a:lvl1pPr>
              <a:defRPr sz="1200">
                <a:latin typeface="Lucida Sans Unicode" pitchFamily="34" charset="0"/>
                <a:cs typeface="Lucida Sans Unicode" pitchFamily="34" charset="0"/>
              </a:defRPr>
            </a:lvl1pPr>
          </a:lstStyle>
          <a:p>
            <a:pPr fontAlgn="base">
              <a:spcBef>
                <a:spcPct val="0"/>
              </a:spcBef>
              <a:spcAft>
                <a:spcPct val="0"/>
              </a:spcAft>
              <a:defRPr/>
            </a:pPr>
            <a:endParaRPr lang="en-AU">
              <a:solidFill>
                <a:srgbClr val="000000"/>
              </a:solidFill>
            </a:endParaRPr>
          </a:p>
        </p:txBody>
      </p:sp>
      <p:sp>
        <p:nvSpPr>
          <p:cNvPr id="9" name="Footer Placeholder 4"/>
          <p:cNvSpPr>
            <a:spLocks noGrp="1"/>
          </p:cNvSpPr>
          <p:nvPr>
            <p:ph type="ftr" sz="quarter" idx="3"/>
          </p:nvPr>
        </p:nvSpPr>
        <p:spPr>
          <a:xfrm>
            <a:off x="1714501" y="6245225"/>
            <a:ext cx="6429375" cy="476250"/>
          </a:xfrm>
          <a:prstGeom prst="rect">
            <a:avLst/>
          </a:prstGeom>
        </p:spPr>
        <p:txBody>
          <a:bodyPr/>
          <a:lstStyle>
            <a:lvl1pPr>
              <a:defRPr sz="1200">
                <a:latin typeface="Lucida Sans Unicode" pitchFamily="34" charset="0"/>
                <a:cs typeface="Lucida Sans Unicode" pitchFamily="34" charset="0"/>
              </a:defRPr>
            </a:lvl1pPr>
          </a:lstStyle>
          <a:p>
            <a:pPr fontAlgn="base">
              <a:spcBef>
                <a:spcPct val="0"/>
              </a:spcBef>
              <a:spcAft>
                <a:spcPct val="0"/>
              </a:spcAft>
              <a:defRPr/>
            </a:pPr>
            <a:endParaRPr lang="en-AU">
              <a:solidFill>
                <a:srgbClr val="000000"/>
              </a:solidFill>
            </a:endParaRPr>
          </a:p>
        </p:txBody>
      </p:sp>
      <p:sp>
        <p:nvSpPr>
          <p:cNvPr id="10" name="Slide Number Placeholder 5"/>
          <p:cNvSpPr>
            <a:spLocks noGrp="1"/>
          </p:cNvSpPr>
          <p:nvPr>
            <p:ph type="sldNum" sz="quarter" idx="4"/>
          </p:nvPr>
        </p:nvSpPr>
        <p:spPr>
          <a:xfrm>
            <a:off x="8224839" y="6245225"/>
            <a:ext cx="490537" cy="476250"/>
          </a:xfrm>
          <a:prstGeom prst="rect">
            <a:avLst/>
          </a:prstGeom>
        </p:spPr>
        <p:txBody>
          <a:bodyPr/>
          <a:lstStyle>
            <a:lvl1pPr>
              <a:defRPr sz="1200">
                <a:latin typeface="Lucida Sans Unicode" pitchFamily="34" charset="0"/>
                <a:cs typeface="Lucida Sans Unicode" pitchFamily="34" charset="0"/>
              </a:defRPr>
            </a:lvl1pPr>
          </a:lstStyle>
          <a:p>
            <a:pPr fontAlgn="base">
              <a:spcBef>
                <a:spcPct val="0"/>
              </a:spcBef>
              <a:spcAft>
                <a:spcPct val="0"/>
              </a:spcAft>
              <a:defRPr/>
            </a:pPr>
            <a:fld id="{7ED30378-231A-471F-B718-CEDA052E0051}" type="slidenum">
              <a:rPr lang="en-AU">
                <a:solidFill>
                  <a:srgbClr val="000000"/>
                </a:solidFill>
              </a:rPr>
              <a:pPr fontAlgn="base">
                <a:spcBef>
                  <a:spcPct val="0"/>
                </a:spcBef>
                <a:spcAft>
                  <a:spcPct val="0"/>
                </a:spcAft>
                <a:defRPr/>
              </a:pPr>
              <a:t>‹#›</a:t>
            </a:fld>
            <a:endParaRPr lang="en-AU">
              <a:solidFill>
                <a:srgbClr val="000000"/>
              </a:solidFill>
            </a:endParaRPr>
          </a:p>
        </p:txBody>
      </p:sp>
      <p:pic>
        <p:nvPicPr>
          <p:cNvPr id="1032" name="Picture 5" descr="UNE_Spot_2_Colour_RGBmatched"/>
          <p:cNvPicPr>
            <a:picLocks noChangeAspect="1" noChangeArrowheads="1"/>
          </p:cNvPicPr>
          <p:nvPr/>
        </p:nvPicPr>
        <p:blipFill>
          <a:blip r:embed="rId8" cstate="print"/>
          <a:srcRect/>
          <a:stretch>
            <a:fillRect/>
          </a:stretch>
        </p:blipFill>
        <p:spPr bwMode="auto">
          <a:xfrm>
            <a:off x="684214" y="2"/>
            <a:ext cx="1439862" cy="1439863"/>
          </a:xfrm>
          <a:prstGeom prst="rect">
            <a:avLst/>
          </a:prstGeom>
          <a:noFill/>
          <a:ln w="9525">
            <a:noFill/>
            <a:miter lim="800000"/>
            <a:headEnd/>
            <a:tailEnd/>
          </a:ln>
        </p:spPr>
      </p:pic>
    </p:spTree>
    <p:extLst>
      <p:ext uri="{BB962C8B-B14F-4D97-AF65-F5344CB8AC3E}">
        <p14:creationId xmlns:p14="http://schemas.microsoft.com/office/powerpoint/2010/main" xmlns="" val="419897159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Lst>
  <p:transition spd="med">
    <p:pull dir="rd"/>
  </p:transition>
  <p:timing>
    <p:tnLst>
      <p:par>
        <p:cTn id="1" dur="indefinite" restart="never" nodeType="tmRoot"/>
      </p:par>
    </p:tnLst>
  </p:timing>
  <p:txStyles>
    <p:titleStyle>
      <a:lvl1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1pPr>
      <a:lvl2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2pPr>
      <a:lvl3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3pPr>
      <a:lvl4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4pPr>
      <a:lvl5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Lucida Sans Unicode" pitchFamily="34" charset="0"/>
          <a:ea typeface="Lucida Sans Unicode" pitchFamily="34" charset="0"/>
          <a:cs typeface="Lucida Sans Unicode" pitchFamily="34" charset="0"/>
        </a:defRPr>
      </a:lvl1pPr>
      <a:lvl2pPr marL="742950" indent="-285750" algn="l" rtl="0" eaLnBrk="1" fontAlgn="base" hangingPunct="1">
        <a:spcBef>
          <a:spcPct val="20000"/>
        </a:spcBef>
        <a:spcAft>
          <a:spcPct val="0"/>
        </a:spcAft>
        <a:buChar char="–"/>
        <a:defRPr sz="2000">
          <a:solidFill>
            <a:schemeClr val="tx1"/>
          </a:solidFill>
          <a:latin typeface="Lucida Sans Unicode" pitchFamily="34" charset="0"/>
          <a:ea typeface="Lucida Sans Unicode" pitchFamily="34" charset="0"/>
          <a:cs typeface="Lucida Sans Unicode" pitchFamily="34" charset="0"/>
        </a:defRPr>
      </a:lvl2pPr>
      <a:lvl3pPr marL="1143000" indent="-228600" algn="l" rtl="0" eaLnBrk="1" fontAlgn="base" hangingPunct="1">
        <a:spcBef>
          <a:spcPct val="20000"/>
        </a:spcBef>
        <a:spcAft>
          <a:spcPct val="0"/>
        </a:spcAft>
        <a:buChar char="•"/>
        <a:defRPr>
          <a:solidFill>
            <a:schemeClr val="tx1"/>
          </a:solidFill>
          <a:latin typeface="Lucida Sans Unicode" pitchFamily="34" charset="0"/>
          <a:ea typeface="Lucida Sans Unicode" pitchFamily="34" charset="0"/>
          <a:cs typeface="Lucida Sans Unicode" pitchFamily="34" charset="0"/>
        </a:defRPr>
      </a:lvl3pPr>
      <a:lvl4pPr marL="1600200" indent="-228600" algn="l" rtl="0" eaLnBrk="1" fontAlgn="base" hangingPunct="1">
        <a:spcBef>
          <a:spcPct val="20000"/>
        </a:spcBef>
        <a:spcAft>
          <a:spcPct val="0"/>
        </a:spcAft>
        <a:buChar char="–"/>
        <a:defRPr sz="1600">
          <a:solidFill>
            <a:schemeClr val="tx1"/>
          </a:solidFill>
          <a:latin typeface="Lucida Sans Unicode" pitchFamily="34" charset="0"/>
          <a:ea typeface="Lucida Sans Unicode" pitchFamily="34" charset="0"/>
          <a:cs typeface="Lucida Sans Unicode" pitchFamily="34" charset="0"/>
        </a:defRPr>
      </a:lvl4pPr>
      <a:lvl5pPr marL="2057400" indent="-228600" algn="l" rtl="0" eaLnBrk="1" fontAlgn="base" hangingPunct="1">
        <a:spcBef>
          <a:spcPct val="20000"/>
        </a:spcBef>
        <a:spcAft>
          <a:spcPct val="0"/>
        </a:spcAft>
        <a:buChar char="»"/>
        <a:defRPr sz="1600">
          <a:solidFill>
            <a:schemeClr val="tx1"/>
          </a:solidFill>
          <a:latin typeface="Lucida Sans Unicode" pitchFamily="34" charset="0"/>
          <a:ea typeface="Lucida Sans Unicode" pitchFamily="34" charset="0"/>
          <a:cs typeface="Lucida Sans Unicode"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14564" y="274638"/>
            <a:ext cx="647223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8"/>
          <p:cNvSpPr>
            <a:spLocks noChangeArrowheads="1"/>
          </p:cNvSpPr>
          <p:nvPr/>
        </p:nvSpPr>
        <p:spPr bwMode="auto">
          <a:xfrm>
            <a:off x="0" y="6165850"/>
            <a:ext cx="9144000" cy="692150"/>
          </a:xfrm>
          <a:prstGeom prst="rect">
            <a:avLst/>
          </a:prstGeom>
          <a:solidFill>
            <a:srgbClr val="7AB800"/>
          </a:solidFill>
          <a:ln w="9525">
            <a:noFill/>
            <a:miter lim="800000"/>
            <a:headEnd/>
            <a:tailEnd/>
          </a:ln>
          <a:effectLst/>
        </p:spPr>
        <p:txBody>
          <a:bodyPr wrap="none" anchor="ctr"/>
          <a:lstStyle/>
          <a:p>
            <a:pPr fontAlgn="base">
              <a:spcBef>
                <a:spcPct val="0"/>
              </a:spcBef>
              <a:spcAft>
                <a:spcPct val="0"/>
              </a:spcAft>
              <a:defRPr/>
            </a:pPr>
            <a:endParaRPr lang="en-AU">
              <a:solidFill>
                <a:srgbClr val="000000"/>
              </a:solidFill>
            </a:endParaRPr>
          </a:p>
        </p:txBody>
      </p:sp>
      <p:sp>
        <p:nvSpPr>
          <p:cNvPr id="8" name="Date Placeholder 3"/>
          <p:cNvSpPr>
            <a:spLocks noGrp="1"/>
          </p:cNvSpPr>
          <p:nvPr>
            <p:ph type="dt" sz="half" idx="2"/>
          </p:nvPr>
        </p:nvSpPr>
        <p:spPr>
          <a:xfrm>
            <a:off x="457201" y="6245225"/>
            <a:ext cx="1185863" cy="476250"/>
          </a:xfrm>
          <a:prstGeom prst="rect">
            <a:avLst/>
          </a:prstGeom>
        </p:spPr>
        <p:txBody>
          <a:bodyPr/>
          <a:lstStyle>
            <a:lvl1pPr>
              <a:defRPr sz="1200">
                <a:latin typeface="Lucida Sans Unicode" pitchFamily="34" charset="0"/>
                <a:cs typeface="Lucida Sans Unicode" pitchFamily="34" charset="0"/>
              </a:defRPr>
            </a:lvl1pPr>
          </a:lstStyle>
          <a:p>
            <a:pPr fontAlgn="base">
              <a:spcBef>
                <a:spcPct val="0"/>
              </a:spcBef>
              <a:spcAft>
                <a:spcPct val="0"/>
              </a:spcAft>
              <a:defRPr/>
            </a:pPr>
            <a:endParaRPr lang="en-AU">
              <a:solidFill>
                <a:srgbClr val="000000"/>
              </a:solidFill>
            </a:endParaRPr>
          </a:p>
        </p:txBody>
      </p:sp>
      <p:sp>
        <p:nvSpPr>
          <p:cNvPr id="9" name="Footer Placeholder 4"/>
          <p:cNvSpPr>
            <a:spLocks noGrp="1"/>
          </p:cNvSpPr>
          <p:nvPr>
            <p:ph type="ftr" sz="quarter" idx="3"/>
          </p:nvPr>
        </p:nvSpPr>
        <p:spPr>
          <a:xfrm>
            <a:off x="1714501" y="6245225"/>
            <a:ext cx="6429375" cy="476250"/>
          </a:xfrm>
          <a:prstGeom prst="rect">
            <a:avLst/>
          </a:prstGeom>
        </p:spPr>
        <p:txBody>
          <a:bodyPr/>
          <a:lstStyle>
            <a:lvl1pPr>
              <a:defRPr sz="1200">
                <a:latin typeface="Lucida Sans Unicode" pitchFamily="34" charset="0"/>
                <a:cs typeface="Lucida Sans Unicode" pitchFamily="34" charset="0"/>
              </a:defRPr>
            </a:lvl1pPr>
          </a:lstStyle>
          <a:p>
            <a:pPr fontAlgn="base">
              <a:spcBef>
                <a:spcPct val="0"/>
              </a:spcBef>
              <a:spcAft>
                <a:spcPct val="0"/>
              </a:spcAft>
              <a:defRPr/>
            </a:pPr>
            <a:endParaRPr lang="en-AU">
              <a:solidFill>
                <a:srgbClr val="000000"/>
              </a:solidFill>
            </a:endParaRPr>
          </a:p>
        </p:txBody>
      </p:sp>
      <p:sp>
        <p:nvSpPr>
          <p:cNvPr id="10" name="Slide Number Placeholder 5"/>
          <p:cNvSpPr>
            <a:spLocks noGrp="1"/>
          </p:cNvSpPr>
          <p:nvPr>
            <p:ph type="sldNum" sz="quarter" idx="4"/>
          </p:nvPr>
        </p:nvSpPr>
        <p:spPr>
          <a:xfrm>
            <a:off x="8224839" y="6245225"/>
            <a:ext cx="490537" cy="476250"/>
          </a:xfrm>
          <a:prstGeom prst="rect">
            <a:avLst/>
          </a:prstGeom>
        </p:spPr>
        <p:txBody>
          <a:bodyPr/>
          <a:lstStyle>
            <a:lvl1pPr>
              <a:defRPr sz="1200">
                <a:latin typeface="Lucida Sans Unicode" pitchFamily="34" charset="0"/>
                <a:cs typeface="Lucida Sans Unicode" pitchFamily="34" charset="0"/>
              </a:defRPr>
            </a:lvl1pPr>
          </a:lstStyle>
          <a:p>
            <a:pPr fontAlgn="base">
              <a:spcBef>
                <a:spcPct val="0"/>
              </a:spcBef>
              <a:spcAft>
                <a:spcPct val="0"/>
              </a:spcAft>
              <a:defRPr/>
            </a:pPr>
            <a:fld id="{7ED30378-231A-471F-B718-CEDA052E0051}" type="slidenum">
              <a:rPr lang="en-AU">
                <a:solidFill>
                  <a:srgbClr val="000000"/>
                </a:solidFill>
              </a:rPr>
              <a:pPr fontAlgn="base">
                <a:spcBef>
                  <a:spcPct val="0"/>
                </a:spcBef>
                <a:spcAft>
                  <a:spcPct val="0"/>
                </a:spcAft>
                <a:defRPr/>
              </a:pPr>
              <a:t>‹#›</a:t>
            </a:fld>
            <a:endParaRPr lang="en-AU">
              <a:solidFill>
                <a:srgbClr val="000000"/>
              </a:solidFill>
            </a:endParaRPr>
          </a:p>
        </p:txBody>
      </p:sp>
      <p:pic>
        <p:nvPicPr>
          <p:cNvPr id="1032" name="Picture 5" descr="UNE_Spot_2_Colour_RGBmatched"/>
          <p:cNvPicPr>
            <a:picLocks noChangeAspect="1" noChangeArrowheads="1"/>
          </p:cNvPicPr>
          <p:nvPr/>
        </p:nvPicPr>
        <p:blipFill>
          <a:blip r:embed="rId8" cstate="print"/>
          <a:srcRect/>
          <a:stretch>
            <a:fillRect/>
          </a:stretch>
        </p:blipFill>
        <p:spPr bwMode="auto">
          <a:xfrm>
            <a:off x="684214" y="2"/>
            <a:ext cx="1439862" cy="1439863"/>
          </a:xfrm>
          <a:prstGeom prst="rect">
            <a:avLst/>
          </a:prstGeom>
          <a:noFill/>
          <a:ln w="9525">
            <a:noFill/>
            <a:miter lim="800000"/>
            <a:headEnd/>
            <a:tailEnd/>
          </a:ln>
        </p:spPr>
      </p:pic>
    </p:spTree>
    <p:extLst>
      <p:ext uri="{BB962C8B-B14F-4D97-AF65-F5344CB8AC3E}">
        <p14:creationId xmlns:p14="http://schemas.microsoft.com/office/powerpoint/2010/main" xmlns="" val="419897159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Lst>
  <p:transition spd="med">
    <p:pull dir="rd"/>
  </p:transition>
  <p:timing>
    <p:tnLst>
      <p:par>
        <p:cTn id="1" dur="indefinite" restart="never" nodeType="tmRoot"/>
      </p:par>
    </p:tnLst>
  </p:timing>
  <p:txStyles>
    <p:titleStyle>
      <a:lvl1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1pPr>
      <a:lvl2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2pPr>
      <a:lvl3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3pPr>
      <a:lvl4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4pPr>
      <a:lvl5pPr algn="ctr" rtl="0" eaLnBrk="1" fontAlgn="base" hangingPunct="1">
        <a:spcBef>
          <a:spcPct val="0"/>
        </a:spcBef>
        <a:spcAft>
          <a:spcPct val="0"/>
        </a:spcAft>
        <a:defRPr sz="3600">
          <a:solidFill>
            <a:schemeClr val="tx2"/>
          </a:solidFill>
          <a:latin typeface="Lucida Sans Unicode" pitchFamily="34" charset="0"/>
          <a:ea typeface="Lucida Sans Unicode" pitchFamily="34" charset="0"/>
          <a:cs typeface="Lucida Sans Unicode"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Lucida Sans Unicode" pitchFamily="34" charset="0"/>
          <a:ea typeface="Lucida Sans Unicode" pitchFamily="34" charset="0"/>
          <a:cs typeface="Lucida Sans Unicode" pitchFamily="34" charset="0"/>
        </a:defRPr>
      </a:lvl1pPr>
      <a:lvl2pPr marL="742950" indent="-285750" algn="l" rtl="0" eaLnBrk="1" fontAlgn="base" hangingPunct="1">
        <a:spcBef>
          <a:spcPct val="20000"/>
        </a:spcBef>
        <a:spcAft>
          <a:spcPct val="0"/>
        </a:spcAft>
        <a:buChar char="–"/>
        <a:defRPr sz="2000">
          <a:solidFill>
            <a:schemeClr val="tx1"/>
          </a:solidFill>
          <a:latin typeface="Lucida Sans Unicode" pitchFamily="34" charset="0"/>
          <a:ea typeface="Lucida Sans Unicode" pitchFamily="34" charset="0"/>
          <a:cs typeface="Lucida Sans Unicode" pitchFamily="34" charset="0"/>
        </a:defRPr>
      </a:lvl2pPr>
      <a:lvl3pPr marL="1143000" indent="-228600" algn="l" rtl="0" eaLnBrk="1" fontAlgn="base" hangingPunct="1">
        <a:spcBef>
          <a:spcPct val="20000"/>
        </a:spcBef>
        <a:spcAft>
          <a:spcPct val="0"/>
        </a:spcAft>
        <a:buChar char="•"/>
        <a:defRPr>
          <a:solidFill>
            <a:schemeClr val="tx1"/>
          </a:solidFill>
          <a:latin typeface="Lucida Sans Unicode" pitchFamily="34" charset="0"/>
          <a:ea typeface="Lucida Sans Unicode" pitchFamily="34" charset="0"/>
          <a:cs typeface="Lucida Sans Unicode" pitchFamily="34" charset="0"/>
        </a:defRPr>
      </a:lvl3pPr>
      <a:lvl4pPr marL="1600200" indent="-228600" algn="l" rtl="0" eaLnBrk="1" fontAlgn="base" hangingPunct="1">
        <a:spcBef>
          <a:spcPct val="20000"/>
        </a:spcBef>
        <a:spcAft>
          <a:spcPct val="0"/>
        </a:spcAft>
        <a:buChar char="–"/>
        <a:defRPr sz="1600">
          <a:solidFill>
            <a:schemeClr val="tx1"/>
          </a:solidFill>
          <a:latin typeface="Lucida Sans Unicode" pitchFamily="34" charset="0"/>
          <a:ea typeface="Lucida Sans Unicode" pitchFamily="34" charset="0"/>
          <a:cs typeface="Lucida Sans Unicode" pitchFamily="34" charset="0"/>
        </a:defRPr>
      </a:lvl4pPr>
      <a:lvl5pPr marL="2057400" indent="-228600" algn="l" rtl="0" eaLnBrk="1" fontAlgn="base" hangingPunct="1">
        <a:spcBef>
          <a:spcPct val="20000"/>
        </a:spcBef>
        <a:spcAft>
          <a:spcPct val="0"/>
        </a:spcAft>
        <a:buChar char="»"/>
        <a:defRPr sz="1600">
          <a:solidFill>
            <a:schemeClr val="tx1"/>
          </a:solidFill>
          <a:latin typeface="Lucida Sans Unicode" pitchFamily="34" charset="0"/>
          <a:ea typeface="Lucida Sans Unicode" pitchFamily="34" charset="0"/>
          <a:cs typeface="Lucida Sans Unicode"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33" name="Rectangle 9"/>
          <p:cNvSpPr>
            <a:spLocks noChangeArrowheads="1"/>
          </p:cNvSpPr>
          <p:nvPr userDrawn="1"/>
        </p:nvSpPr>
        <p:spPr bwMode="auto">
          <a:xfrm>
            <a:off x="0" y="0"/>
            <a:ext cx="9144000" cy="6858000"/>
          </a:xfrm>
          <a:prstGeom prst="rect">
            <a:avLst/>
          </a:prstGeom>
          <a:solidFill>
            <a:srgbClr val="333333">
              <a:alpha val="50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sz="2400">
              <a:solidFill>
                <a:srgbClr val="000000"/>
              </a:solidFill>
              <a:latin typeface="Times New Roman" pitchFamily="18" charset="0"/>
            </a:endParaRPr>
          </a:p>
        </p:txBody>
      </p:sp>
      <p:sp>
        <p:nvSpPr>
          <p:cNvPr id="1026" name="Rectangle 2"/>
          <p:cNvSpPr>
            <a:spLocks noGrp="1" noChangeArrowheads="1"/>
          </p:cNvSpPr>
          <p:nvPr>
            <p:ph type="title"/>
          </p:nvPr>
        </p:nvSpPr>
        <p:spPr bwMode="auto">
          <a:xfrm>
            <a:off x="684213" y="527050"/>
            <a:ext cx="7772400" cy="928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895475"/>
            <a:ext cx="7772400" cy="4384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039" name="Group 15"/>
          <p:cNvGrpSpPr>
            <a:grpSpLocks/>
          </p:cNvGrpSpPr>
          <p:nvPr userDrawn="1"/>
        </p:nvGrpSpPr>
        <p:grpSpPr bwMode="auto">
          <a:xfrm>
            <a:off x="0" y="1492250"/>
            <a:ext cx="8993188" cy="336550"/>
            <a:chOff x="0" y="940"/>
            <a:chExt cx="5665" cy="212"/>
          </a:xfrm>
        </p:grpSpPr>
        <p:sp>
          <p:nvSpPr>
            <p:cNvPr id="1031" name="Rectangle 7" descr="C:\Documents and Settings\jessica\Desktop\Go Through and Sort\Personal\Backgrounds\webtile_yellowmonet.jpg"/>
            <p:cNvSpPr>
              <a:spLocks noChangeArrowheads="1"/>
            </p:cNvSpPr>
            <p:nvPr userDrawn="1"/>
          </p:nvSpPr>
          <p:spPr bwMode="auto">
            <a:xfrm>
              <a:off x="0" y="993"/>
              <a:ext cx="4582" cy="27"/>
            </a:xfrm>
            <a:prstGeom prst="rect">
              <a:avLst/>
            </a:prstGeom>
            <a:blipFill dpi="0" rotWithShape="0">
              <a:blip r:embed="rId14"/>
              <a:srcRect/>
              <a:tile tx="0" ty="0" sx="100000" sy="100000" flip="none" algn="tl"/>
            </a:bli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sz="2400">
                <a:solidFill>
                  <a:srgbClr val="000000"/>
                </a:solidFill>
                <a:latin typeface="Times New Roman" pitchFamily="18" charset="0"/>
              </a:endParaRPr>
            </a:p>
          </p:txBody>
        </p:sp>
        <p:sp>
          <p:nvSpPr>
            <p:cNvPr id="1037" name="Text Box 13"/>
            <p:cNvSpPr txBox="1">
              <a:spLocks noChangeArrowheads="1"/>
            </p:cNvSpPr>
            <p:nvPr userDrawn="1"/>
          </p:nvSpPr>
          <p:spPr bwMode="auto">
            <a:xfrm>
              <a:off x="4531" y="940"/>
              <a:ext cx="1134"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600">
                  <a:solidFill>
                    <a:srgbClr val="CABA22"/>
                  </a:solidFill>
                  <a:latin typeface="Elephant" pitchFamily="18" charset="0"/>
                </a:rPr>
                <a:t>UW/ABRC</a:t>
              </a:r>
            </a:p>
          </p:txBody>
        </p:sp>
      </p:grpSp>
    </p:spTree>
    <p:extLst>
      <p:ext uri="{BB962C8B-B14F-4D97-AF65-F5344CB8AC3E}">
        <p14:creationId xmlns:p14="http://schemas.microsoft.com/office/powerpoint/2010/main" xmlns="" val="63457272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39"/>
                                        </p:tgtEl>
                                        <p:attrNameLst>
                                          <p:attrName>style.visibility</p:attrName>
                                        </p:attrNameLst>
                                      </p:cBhvr>
                                      <p:to>
                                        <p:strVal val="visible"/>
                                      </p:to>
                                    </p:set>
                                    <p:animEffect transition="in" filter="wipe(left)">
                                      <p:cBhvr>
                                        <p:cTn id="7" dur="500"/>
                                        <p:tgtEl>
                                          <p:spTgt spid="1039"/>
                                        </p:tgtEl>
                                      </p:cBhvr>
                                    </p:animEffect>
                                  </p:childTnLst>
                                </p:cTn>
                              </p:par>
                            </p:childTnLst>
                          </p:cTn>
                        </p:par>
                        <p:par>
                          <p:cTn id="8" fill="hold" nodeType="afterGroup">
                            <p:stCondLst>
                              <p:cond delay="500"/>
                            </p:stCondLst>
                            <p:childTnLst>
                              <p:par>
                                <p:cTn id="9" presetID="2" presetClass="entr" presetSubtype="1" fill="hold" grpId="0" nodeType="afterEffect">
                                  <p:stCondLst>
                                    <p:cond delay="100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27">
                                            <p:txEl>
                                              <p:pRg st="0" end="0"/>
                                            </p:txEl>
                                          </p:spTgt>
                                        </p:tgtEl>
                                        <p:attrNameLst>
                                          <p:attrName>style.visibility</p:attrName>
                                        </p:attrNameLst>
                                      </p:cBhvr>
                                      <p:to>
                                        <p:strVal val="visible"/>
                                      </p:to>
                                    </p:set>
                                    <p:anim calcmode="lin" valueType="num">
                                      <p:cBhvr additive="base">
                                        <p:cTn id="17" dur="500" fill="hold"/>
                                        <p:tgtEl>
                                          <p:spTgt spid="1027">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27">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027">
                                            <p:txEl>
                                              <p:pRg st="1" end="1"/>
                                            </p:txEl>
                                          </p:spTgt>
                                        </p:tgtEl>
                                        <p:attrNameLst>
                                          <p:attrName>style.visibility</p:attrName>
                                        </p:attrNameLst>
                                      </p:cBhvr>
                                      <p:to>
                                        <p:strVal val="visible"/>
                                      </p:to>
                                    </p:set>
                                    <p:anim calcmode="lin" valueType="num">
                                      <p:cBhvr additive="base">
                                        <p:cTn id="21" dur="500" fill="hold"/>
                                        <p:tgtEl>
                                          <p:spTgt spid="1027">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27">
                                            <p:txEl>
                                              <p:pRg st="1" end="1"/>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027">
                                            <p:txEl>
                                              <p:pRg st="2" end="2"/>
                                            </p:txEl>
                                          </p:spTgt>
                                        </p:tgtEl>
                                        <p:attrNameLst>
                                          <p:attrName>style.visibility</p:attrName>
                                        </p:attrNameLst>
                                      </p:cBhvr>
                                      <p:to>
                                        <p:strVal val="visible"/>
                                      </p:to>
                                    </p:set>
                                    <p:anim calcmode="lin" valueType="num">
                                      <p:cBhvr additive="base">
                                        <p:cTn id="25" dur="500" fill="hold"/>
                                        <p:tgtEl>
                                          <p:spTgt spid="102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7">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027">
                                            <p:txEl>
                                              <p:pRg st="3" end="3"/>
                                            </p:txEl>
                                          </p:spTgt>
                                        </p:tgtEl>
                                        <p:attrNameLst>
                                          <p:attrName>style.visibility</p:attrName>
                                        </p:attrNameLst>
                                      </p:cBhvr>
                                      <p:to>
                                        <p:strVal val="visible"/>
                                      </p:to>
                                    </p:set>
                                    <p:anim calcmode="lin" valueType="num">
                                      <p:cBhvr additive="base">
                                        <p:cTn id="29" dur="500" fill="hold"/>
                                        <p:tgtEl>
                                          <p:spTgt spid="1027">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027">
                                            <p:txEl>
                                              <p:pRg st="3" end="3"/>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027">
                                            <p:txEl>
                                              <p:pRg st="4" end="4"/>
                                            </p:txEl>
                                          </p:spTgt>
                                        </p:tgtEl>
                                        <p:attrNameLst>
                                          <p:attrName>style.visibility</p:attrName>
                                        </p:attrNameLst>
                                      </p:cBhvr>
                                      <p:to>
                                        <p:strVal val="visible"/>
                                      </p:to>
                                    </p:set>
                                    <p:anim calcmode="lin" valueType="num">
                                      <p:cBhvr additive="base">
                                        <p:cTn id="33" dur="500" fill="hold"/>
                                        <p:tgtEl>
                                          <p:spTgt spid="1027">
                                            <p:txEl>
                                              <p:pRg st="4" end="4"/>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0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utoUpdateAnimBg="0"/>
      <p:bldP spid="1027" grpId="0" build="p" autoUpdateAnimBg="0">
        <p:tmplLst>
          <p:tmpl lvl="1">
            <p:tnLst>
              <p:par>
                <p:cTn presetID="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0-#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0-#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0-#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0-#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0-#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Lst>
      </p:bldP>
    </p:bldLst>
  </p:timing>
  <p:txStyles>
    <p:titleStyle>
      <a:lvl1pPr algn="ctr" rtl="0" fontAlgn="base">
        <a:spcBef>
          <a:spcPct val="0"/>
        </a:spcBef>
        <a:spcAft>
          <a:spcPct val="0"/>
        </a:spcAft>
        <a:defRPr sz="3600" b="1">
          <a:solidFill>
            <a:schemeClr val="bg1"/>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b="1">
          <a:solidFill>
            <a:schemeClr val="bg1"/>
          </a:solidFill>
          <a:effectLst>
            <a:outerShdw blurRad="38100" dist="38100" dir="2700000" algn="tl">
              <a:srgbClr val="000000"/>
            </a:outerShdw>
          </a:effectLst>
          <a:latin typeface="Georgia" pitchFamily="18" charset="0"/>
        </a:defRPr>
      </a:lvl2pPr>
      <a:lvl3pPr algn="ctr" rtl="0" fontAlgn="base">
        <a:spcBef>
          <a:spcPct val="0"/>
        </a:spcBef>
        <a:spcAft>
          <a:spcPct val="0"/>
        </a:spcAft>
        <a:defRPr sz="3600" b="1">
          <a:solidFill>
            <a:schemeClr val="bg1"/>
          </a:solidFill>
          <a:effectLst>
            <a:outerShdw blurRad="38100" dist="38100" dir="2700000" algn="tl">
              <a:srgbClr val="000000"/>
            </a:outerShdw>
          </a:effectLst>
          <a:latin typeface="Georgia" pitchFamily="18" charset="0"/>
        </a:defRPr>
      </a:lvl3pPr>
      <a:lvl4pPr algn="ctr" rtl="0" fontAlgn="base">
        <a:spcBef>
          <a:spcPct val="0"/>
        </a:spcBef>
        <a:spcAft>
          <a:spcPct val="0"/>
        </a:spcAft>
        <a:defRPr sz="3600" b="1">
          <a:solidFill>
            <a:schemeClr val="bg1"/>
          </a:solidFill>
          <a:effectLst>
            <a:outerShdw blurRad="38100" dist="38100" dir="2700000" algn="tl">
              <a:srgbClr val="000000"/>
            </a:outerShdw>
          </a:effectLst>
          <a:latin typeface="Georgia" pitchFamily="18" charset="0"/>
        </a:defRPr>
      </a:lvl4pPr>
      <a:lvl5pPr algn="ctr" rtl="0" fontAlgn="base">
        <a:spcBef>
          <a:spcPct val="0"/>
        </a:spcBef>
        <a:spcAft>
          <a:spcPct val="0"/>
        </a:spcAft>
        <a:defRPr sz="3600" b="1">
          <a:solidFill>
            <a:schemeClr val="bg1"/>
          </a:solidFill>
          <a:effectLst>
            <a:outerShdw blurRad="38100" dist="38100" dir="2700000" algn="tl">
              <a:srgbClr val="000000"/>
            </a:outerShdw>
          </a:effectLst>
          <a:latin typeface="Georgia" pitchFamily="18" charset="0"/>
        </a:defRPr>
      </a:lvl5pPr>
      <a:lvl6pPr marL="457200" algn="ctr" rtl="0" fontAlgn="base">
        <a:spcBef>
          <a:spcPct val="0"/>
        </a:spcBef>
        <a:spcAft>
          <a:spcPct val="0"/>
        </a:spcAft>
        <a:defRPr sz="3600" b="1">
          <a:solidFill>
            <a:schemeClr val="bg1"/>
          </a:solidFill>
          <a:effectLst>
            <a:outerShdw blurRad="38100" dist="38100" dir="2700000" algn="tl">
              <a:srgbClr val="000000"/>
            </a:outerShdw>
          </a:effectLst>
          <a:latin typeface="Georgia" pitchFamily="18" charset="0"/>
        </a:defRPr>
      </a:lvl6pPr>
      <a:lvl7pPr marL="914400" algn="ctr" rtl="0" fontAlgn="base">
        <a:spcBef>
          <a:spcPct val="0"/>
        </a:spcBef>
        <a:spcAft>
          <a:spcPct val="0"/>
        </a:spcAft>
        <a:defRPr sz="3600" b="1">
          <a:solidFill>
            <a:schemeClr val="bg1"/>
          </a:solidFill>
          <a:effectLst>
            <a:outerShdw blurRad="38100" dist="38100" dir="2700000" algn="tl">
              <a:srgbClr val="000000"/>
            </a:outerShdw>
          </a:effectLst>
          <a:latin typeface="Georgia" pitchFamily="18" charset="0"/>
        </a:defRPr>
      </a:lvl7pPr>
      <a:lvl8pPr marL="1371600" algn="ctr" rtl="0" fontAlgn="base">
        <a:spcBef>
          <a:spcPct val="0"/>
        </a:spcBef>
        <a:spcAft>
          <a:spcPct val="0"/>
        </a:spcAft>
        <a:defRPr sz="3600" b="1">
          <a:solidFill>
            <a:schemeClr val="bg1"/>
          </a:solidFill>
          <a:effectLst>
            <a:outerShdw blurRad="38100" dist="38100" dir="2700000" algn="tl">
              <a:srgbClr val="000000"/>
            </a:outerShdw>
          </a:effectLst>
          <a:latin typeface="Georgia" pitchFamily="18" charset="0"/>
        </a:defRPr>
      </a:lvl8pPr>
      <a:lvl9pPr marL="1828800" algn="ctr" rtl="0" fontAlgn="base">
        <a:spcBef>
          <a:spcPct val="0"/>
        </a:spcBef>
        <a:spcAft>
          <a:spcPct val="0"/>
        </a:spcAft>
        <a:defRPr sz="3600" b="1">
          <a:solidFill>
            <a:schemeClr val="bg1"/>
          </a:solidFill>
          <a:effectLst>
            <a:outerShdw blurRad="38100" dist="38100" dir="2700000" algn="tl">
              <a:srgbClr val="000000"/>
            </a:outerShdw>
          </a:effectLst>
          <a:latin typeface="Georgia" pitchFamily="18" charset="0"/>
        </a:defRPr>
      </a:lvl9pPr>
    </p:titleStyle>
    <p:bodyStyle>
      <a:lvl1pPr marL="342900" indent="-342900" algn="l" rtl="0" fontAlgn="base">
        <a:spcBef>
          <a:spcPct val="20000"/>
        </a:spcBef>
        <a:spcAft>
          <a:spcPct val="0"/>
        </a:spcAft>
        <a:buClr>
          <a:srgbClr val="CABA22"/>
        </a:buClr>
        <a:buFont typeface="Wingdings 2" pitchFamily="18" charset="2"/>
        <a:buChar char="¡"/>
        <a:defRPr sz="3200" b="1">
          <a:solidFill>
            <a:schemeClr val="bg1"/>
          </a:solidFill>
          <a:latin typeface="+mn-lt"/>
          <a:ea typeface="+mn-ea"/>
          <a:cs typeface="+mn-cs"/>
        </a:defRPr>
      </a:lvl1pPr>
      <a:lvl2pPr marL="742950" indent="-285750" algn="l" rtl="0" fontAlgn="base">
        <a:spcBef>
          <a:spcPct val="20000"/>
        </a:spcBef>
        <a:spcAft>
          <a:spcPct val="0"/>
        </a:spcAft>
        <a:buClr>
          <a:srgbClr val="CABA22"/>
        </a:buClr>
        <a:buFont typeface="Wingdings" pitchFamily="2" charset="2"/>
        <a:buChar char="§"/>
        <a:defRPr sz="2800" b="1">
          <a:solidFill>
            <a:schemeClr val="bg1"/>
          </a:solidFill>
          <a:latin typeface="+mn-lt"/>
        </a:defRPr>
      </a:lvl2pPr>
      <a:lvl3pPr marL="1143000" indent="-228600" algn="l" rtl="0" fontAlgn="base">
        <a:spcBef>
          <a:spcPct val="20000"/>
        </a:spcBef>
        <a:spcAft>
          <a:spcPct val="0"/>
        </a:spcAft>
        <a:buClr>
          <a:srgbClr val="CABA22"/>
        </a:buClr>
        <a:buFont typeface="Wingdings" pitchFamily="2" charset="2"/>
        <a:buChar char="§"/>
        <a:defRPr sz="2400" b="1">
          <a:solidFill>
            <a:schemeClr val="bg1"/>
          </a:solidFill>
          <a:latin typeface="+mn-lt"/>
        </a:defRPr>
      </a:lvl3pPr>
      <a:lvl4pPr marL="1600200" indent="-228600" algn="l" rtl="0" fontAlgn="base">
        <a:spcBef>
          <a:spcPct val="20000"/>
        </a:spcBef>
        <a:spcAft>
          <a:spcPct val="0"/>
        </a:spcAft>
        <a:buClr>
          <a:srgbClr val="CABA22"/>
        </a:buClr>
        <a:buFont typeface="Wingdings" pitchFamily="2" charset="2"/>
        <a:buChar char="§"/>
        <a:defRPr sz="2000" b="1">
          <a:solidFill>
            <a:schemeClr val="bg1"/>
          </a:solidFill>
          <a:latin typeface="+mn-lt"/>
        </a:defRPr>
      </a:lvl4pPr>
      <a:lvl5pPr marL="2057400" indent="-228600" algn="l" rtl="0" fontAlgn="base">
        <a:spcBef>
          <a:spcPct val="20000"/>
        </a:spcBef>
        <a:spcAft>
          <a:spcPct val="0"/>
        </a:spcAft>
        <a:buClr>
          <a:srgbClr val="CABA22"/>
        </a:buClr>
        <a:buFont typeface="Wingdings" pitchFamily="2" charset="2"/>
        <a:buChar char="§"/>
        <a:defRPr sz="2000" b="1">
          <a:solidFill>
            <a:schemeClr val="bg1"/>
          </a:solidFill>
          <a:latin typeface="+mn-lt"/>
        </a:defRPr>
      </a:lvl5pPr>
      <a:lvl6pPr marL="2514600" indent="-228600" algn="l" rtl="0" fontAlgn="base">
        <a:spcBef>
          <a:spcPct val="20000"/>
        </a:spcBef>
        <a:spcAft>
          <a:spcPct val="0"/>
        </a:spcAft>
        <a:buClr>
          <a:srgbClr val="CABA22"/>
        </a:buClr>
        <a:buFont typeface="Wingdings" pitchFamily="2" charset="2"/>
        <a:buChar char="§"/>
        <a:defRPr sz="2000" b="1">
          <a:solidFill>
            <a:schemeClr val="bg1"/>
          </a:solidFill>
          <a:latin typeface="+mn-lt"/>
        </a:defRPr>
      </a:lvl6pPr>
      <a:lvl7pPr marL="2971800" indent="-228600" algn="l" rtl="0" fontAlgn="base">
        <a:spcBef>
          <a:spcPct val="20000"/>
        </a:spcBef>
        <a:spcAft>
          <a:spcPct val="0"/>
        </a:spcAft>
        <a:buClr>
          <a:srgbClr val="CABA22"/>
        </a:buClr>
        <a:buFont typeface="Wingdings" pitchFamily="2" charset="2"/>
        <a:buChar char="§"/>
        <a:defRPr sz="2000" b="1">
          <a:solidFill>
            <a:schemeClr val="bg1"/>
          </a:solidFill>
          <a:latin typeface="+mn-lt"/>
        </a:defRPr>
      </a:lvl7pPr>
      <a:lvl8pPr marL="3429000" indent="-228600" algn="l" rtl="0" fontAlgn="base">
        <a:spcBef>
          <a:spcPct val="20000"/>
        </a:spcBef>
        <a:spcAft>
          <a:spcPct val="0"/>
        </a:spcAft>
        <a:buClr>
          <a:srgbClr val="CABA22"/>
        </a:buClr>
        <a:buFont typeface="Wingdings" pitchFamily="2" charset="2"/>
        <a:buChar char="§"/>
        <a:defRPr sz="2000" b="1">
          <a:solidFill>
            <a:schemeClr val="bg1"/>
          </a:solidFill>
          <a:latin typeface="+mn-lt"/>
        </a:defRPr>
      </a:lvl8pPr>
      <a:lvl9pPr marL="3886200" indent="-228600" algn="l" rtl="0" fontAlgn="base">
        <a:spcBef>
          <a:spcPct val="20000"/>
        </a:spcBef>
        <a:spcAft>
          <a:spcPct val="0"/>
        </a:spcAft>
        <a:buClr>
          <a:srgbClr val="CABA22"/>
        </a:buClr>
        <a:buFont typeface="Wingdings" pitchFamily="2" charset="2"/>
        <a:buChar char="§"/>
        <a:defRPr sz="2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B39CD96-FE84-45A4-9698-34115E2D2790}" type="datetimeFigureOut">
              <a:rPr lang="en-US" smtClean="0"/>
              <a:pPr/>
              <a:t>10/4/2014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DDD9E73-348D-4815-B485-C17C4C42F3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54.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addictiontherapy.conferenceseries.com" TargetMode="External"/><Relationship Id="rId1" Type="http://schemas.openxmlformats.org/officeDocument/2006/relationships/slideLayout" Target="../slideLayouts/slideLayout54.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76800" y="6096000"/>
            <a:ext cx="4191000" cy="609600"/>
          </a:xfrm>
          <a:custGeom>
            <a:avLst/>
            <a:gdLst>
              <a:gd name="connsiteX0" fmla="*/ 0 w 4191000"/>
              <a:gd name="connsiteY0" fmla="*/ 0 h 609600"/>
              <a:gd name="connsiteX1" fmla="*/ 3886200 w 4191000"/>
              <a:gd name="connsiteY1" fmla="*/ 0 h 609600"/>
              <a:gd name="connsiteX2" fmla="*/ 4191000 w 4191000"/>
              <a:gd name="connsiteY2" fmla="*/ 304800 h 609600"/>
              <a:gd name="connsiteX3" fmla="*/ 3886200 w 4191000"/>
              <a:gd name="connsiteY3" fmla="*/ 609600 h 609600"/>
              <a:gd name="connsiteX4" fmla="*/ 0 w 4191000"/>
              <a:gd name="connsiteY4" fmla="*/ 609600 h 609600"/>
              <a:gd name="connsiteX5" fmla="*/ 0 w 419100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0" h="609600">
                <a:moveTo>
                  <a:pt x="0" y="0"/>
                </a:moveTo>
                <a:lnTo>
                  <a:pt x="3886200" y="0"/>
                </a:lnTo>
                <a:lnTo>
                  <a:pt x="4191000" y="304800"/>
                </a:lnTo>
                <a:lnTo>
                  <a:pt x="3886200" y="609600"/>
                </a:lnTo>
                <a:lnTo>
                  <a:pt x="0" y="609600"/>
                </a:lnTo>
                <a:lnTo>
                  <a:pt x="0" y="0"/>
                </a:lnTo>
                <a:close/>
              </a:path>
            </a:pathLst>
          </a:custGeom>
          <a:solidFill>
            <a:srgbClr val="0070C0"/>
          </a:solidFill>
        </p:spPr>
        <p:txBody>
          <a:bodyPr>
            <a:noAutofit/>
          </a:bodyPr>
          <a:lstStyle/>
          <a:p>
            <a:r>
              <a:rPr lang="en-US" sz="3600" b="1" dirty="0" smtClean="0">
                <a:solidFill>
                  <a:schemeClr val="bg1"/>
                </a:solidFill>
              </a:rPr>
              <a:t>Cynthia Stuhlmiller</a:t>
            </a:r>
            <a:endParaRPr lang="en-US" sz="3600" b="1" dirty="0">
              <a:solidFill>
                <a:schemeClr val="bg1"/>
              </a:solidFill>
            </a:endParaRPr>
          </a:p>
        </p:txBody>
      </p:sp>
      <p:sp>
        <p:nvSpPr>
          <p:cNvPr id="2" name="Title 1"/>
          <p:cNvSpPr>
            <a:spLocks noGrp="1"/>
          </p:cNvSpPr>
          <p:nvPr>
            <p:ph type="ctrTitle"/>
          </p:nvPr>
        </p:nvSpPr>
        <p:spPr>
          <a:xfrm>
            <a:off x="0" y="1371600"/>
            <a:ext cx="9144000" cy="1676400"/>
          </a:xfrm>
          <a:ln>
            <a:solidFill>
              <a:schemeClr val="bg1"/>
            </a:solidFill>
          </a:ln>
          <a:effectLst>
            <a:innerShdw blurRad="63500" dist="50800" dir="16200000">
              <a:prstClr val="black">
                <a:alpha val="50000"/>
              </a:prstClr>
            </a:innerShdw>
          </a:effectLst>
        </p:spPr>
        <p:style>
          <a:lnRef idx="0">
            <a:scrgbClr r="0" g="0" b="0"/>
          </a:lnRef>
          <a:fillRef idx="1002">
            <a:schemeClr val="lt2"/>
          </a:fillRef>
          <a:effectRef idx="0">
            <a:scrgbClr r="0" g="0" b="0"/>
          </a:effectRef>
          <a:fontRef idx="major"/>
        </p:style>
        <p:txBody>
          <a:bodyPr>
            <a:noAutofit/>
          </a:bodyPr>
          <a:lstStyle/>
          <a:p>
            <a:pPr lvl="0">
              <a:spcBef>
                <a:spcPts val="0"/>
              </a:spcBef>
            </a:pPr>
            <a:r>
              <a:rPr sz="4800" b="1" smtClean="0">
                <a:solidFill>
                  <a:schemeClr val="tx1"/>
                </a:solidFill>
                <a:latin typeface="Times New Roman" pitchFamily="18" charset="0"/>
                <a:cs typeface="Times New Roman" pitchFamily="18" charset="0"/>
              </a:rPr>
              <a:t>Addiction Therapy-2014</a:t>
            </a:r>
            <a:r>
              <a:rPr sz="4800" b="1" smtClean="0">
                <a:solidFill>
                  <a:schemeClr val="tx1"/>
                </a:solidFill>
              </a:rPr>
              <a:t/>
            </a:r>
            <a:br>
              <a:rPr sz="4800" b="1" smtClean="0">
                <a:solidFill>
                  <a:schemeClr val="tx1"/>
                </a:solidFill>
              </a:rPr>
            </a:br>
            <a:r>
              <a:rPr sz="2400" b="1" smtClean="0">
                <a:solidFill>
                  <a:schemeClr val="tx1"/>
                </a:solidFill>
                <a:latin typeface="Perpetua"/>
                <a:ea typeface="+mn-ea"/>
                <a:cs typeface="+mn-cs"/>
              </a:rPr>
              <a:t>Chicago,  USA</a:t>
            </a:r>
            <a:br>
              <a:rPr sz="2400" b="1" smtClean="0">
                <a:solidFill>
                  <a:schemeClr val="tx1"/>
                </a:solidFill>
                <a:latin typeface="Perpetua"/>
                <a:ea typeface="+mn-ea"/>
                <a:cs typeface="+mn-cs"/>
              </a:rPr>
            </a:br>
            <a:r>
              <a:rPr sz="2400" b="1" smtClean="0">
                <a:solidFill>
                  <a:schemeClr val="tx1"/>
                </a:solidFill>
                <a:latin typeface="Perpetua"/>
                <a:ea typeface="+mn-ea"/>
                <a:cs typeface="+mn-cs"/>
              </a:rPr>
              <a:t>August 4 - 6,  2014</a:t>
            </a:r>
            <a:endParaRPr lang="en-US" sz="4800" b="1" dirty="0">
              <a:solidFill>
                <a:schemeClr val="tx1"/>
              </a:solidFill>
            </a:endParaRPr>
          </a:p>
        </p:txBody>
      </p:sp>
      <p:sp>
        <p:nvSpPr>
          <p:cNvPr id="40962" name="AutoShape 2"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4" name="AutoShape 4"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6" name="AutoShape 6"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8" name="AutoShape 8"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2" descr="C:\Users\nagapraveen-p\AppData\Local\Microsoft\Windows\Temporary Internet Files\Content.Outlook\XLM8YBCH\logo (2).png"/>
          <p:cNvPicPr>
            <a:picLocks noChangeAspect="1" noChangeArrowheads="1"/>
          </p:cNvPicPr>
          <p:nvPr/>
        </p:nvPicPr>
        <p:blipFill>
          <a:blip r:embed="rId2"/>
          <a:srcRect/>
          <a:stretch>
            <a:fillRect/>
          </a:stretch>
        </p:blipFill>
        <p:spPr bwMode="auto">
          <a:xfrm>
            <a:off x="152400" y="0"/>
            <a:ext cx="2907916" cy="1425165"/>
          </a:xfrm>
          <a:prstGeom prst="rect">
            <a:avLst/>
          </a:prstGeom>
          <a:noFill/>
        </p:spPr>
      </p:pic>
      <p:pic>
        <p:nvPicPr>
          <p:cNvPr id="1026" name="Picture 2" descr="H:\Yossef Sari\AT-2014 Group Photo_Day 1.jpg"/>
          <p:cNvPicPr>
            <a:picLocks noChangeAspect="1" noChangeArrowheads="1"/>
          </p:cNvPicPr>
          <p:nvPr/>
        </p:nvPicPr>
        <p:blipFill>
          <a:blip r:embed="rId3"/>
          <a:srcRect/>
          <a:stretch>
            <a:fillRect/>
          </a:stretch>
        </p:blipFill>
        <p:spPr bwMode="auto">
          <a:xfrm>
            <a:off x="228600" y="3429000"/>
            <a:ext cx="4343400" cy="2895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2" descr="\\omicswb-144\Vittal Team\nikhil\Addicton 2014 day 2\IMG_1260.jpg"/>
          <p:cNvPicPr>
            <a:picLocks noChangeAspect="1" noChangeArrowheads="1"/>
          </p:cNvPicPr>
          <p:nvPr/>
        </p:nvPicPr>
        <p:blipFill>
          <a:blip r:embed="rId4"/>
          <a:srcRect/>
          <a:stretch>
            <a:fillRect/>
          </a:stretch>
        </p:blipFill>
        <p:spPr bwMode="auto">
          <a:xfrm>
            <a:off x="6019800" y="3352800"/>
            <a:ext cx="1690687" cy="25336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2318218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Rationale for </a:t>
            </a:r>
            <a:br>
              <a:rPr lang="en-AU" dirty="0" smtClean="0"/>
            </a:br>
            <a:r>
              <a:rPr lang="en-AU" dirty="0" smtClean="0"/>
              <a:t>harm reduction</a:t>
            </a:r>
            <a:endParaRPr lang="en-AU" dirty="0"/>
          </a:p>
        </p:txBody>
      </p:sp>
      <p:sp>
        <p:nvSpPr>
          <p:cNvPr id="3" name="Content Placeholder 2"/>
          <p:cNvSpPr>
            <a:spLocks noGrp="1"/>
          </p:cNvSpPr>
          <p:nvPr>
            <p:ph idx="1"/>
          </p:nvPr>
        </p:nvSpPr>
        <p:spPr/>
        <p:txBody>
          <a:bodyPr/>
          <a:lstStyle/>
          <a:p>
            <a:pPr marL="0" indent="0">
              <a:buNone/>
            </a:pPr>
            <a:r>
              <a:rPr lang="en-AU" sz="1600" dirty="0" smtClean="0"/>
              <a:t>“Most </a:t>
            </a:r>
            <a:r>
              <a:rPr lang="en-AU" sz="1600" dirty="0"/>
              <a:t>problematic users are conflicted and </a:t>
            </a:r>
            <a:r>
              <a:rPr lang="en-AU" sz="1600" dirty="0">
                <a:solidFill>
                  <a:srgbClr val="FF0000"/>
                </a:solidFill>
              </a:rPr>
              <a:t>ambivalent about stopping </a:t>
            </a:r>
            <a:r>
              <a:rPr lang="en-AU" sz="1600" dirty="0"/>
              <a:t>or unclear about what they need to do. Effective treatments must </a:t>
            </a:r>
            <a:r>
              <a:rPr lang="en-AU" sz="1600" dirty="0">
                <a:solidFill>
                  <a:srgbClr val="FF0000"/>
                </a:solidFill>
              </a:rPr>
              <a:t>engage</a:t>
            </a:r>
            <a:r>
              <a:rPr lang="en-AU" sz="1600" dirty="0"/>
              <a:t> them where they are in their </a:t>
            </a:r>
            <a:r>
              <a:rPr lang="en-AU" sz="1600" dirty="0">
                <a:solidFill>
                  <a:srgbClr val="FF0000"/>
                </a:solidFill>
              </a:rPr>
              <a:t>ambivalence</a:t>
            </a:r>
            <a:r>
              <a:rPr lang="en-AU" sz="1600" dirty="0"/>
              <a:t>. This means accepting them </a:t>
            </a:r>
            <a:r>
              <a:rPr lang="en-AU" sz="1600" dirty="0">
                <a:solidFill>
                  <a:srgbClr val="FF0000"/>
                </a:solidFill>
              </a:rPr>
              <a:t>in treatment </a:t>
            </a:r>
            <a:r>
              <a:rPr lang="en-AU" sz="1600" dirty="0"/>
              <a:t>before they </a:t>
            </a:r>
            <a:r>
              <a:rPr lang="en-AU" sz="1600" dirty="0">
                <a:solidFill>
                  <a:srgbClr val="FF0000"/>
                </a:solidFill>
              </a:rPr>
              <a:t>are ready to commit </a:t>
            </a:r>
            <a:r>
              <a:rPr lang="en-AU" sz="1600" dirty="0"/>
              <a:t>to stopping. Then we can establish respectful, empathic, supportive, collaborative </a:t>
            </a:r>
            <a:r>
              <a:rPr lang="en-AU" sz="1600" dirty="0">
                <a:solidFill>
                  <a:srgbClr val="FF0000"/>
                </a:solidFill>
              </a:rPr>
              <a:t>therapeutic relationships that enable comprehensive assessment and clarification of realistic goals and personalized plans </a:t>
            </a:r>
            <a:r>
              <a:rPr lang="en-AU" sz="1600" dirty="0"/>
              <a:t>for working toward positive change that suit each person. </a:t>
            </a:r>
            <a:r>
              <a:rPr lang="en-AU" sz="1600" dirty="0">
                <a:solidFill>
                  <a:srgbClr val="FF0000"/>
                </a:solidFill>
              </a:rPr>
              <a:t>All positive change goals that are steps in the right direction </a:t>
            </a:r>
            <a:r>
              <a:rPr lang="en-AU" sz="1600" dirty="0"/>
              <a:t>are then seen as successes on the path toward one’s ideal outcome. This </a:t>
            </a:r>
            <a:r>
              <a:rPr lang="en-AU" sz="1600" dirty="0">
                <a:solidFill>
                  <a:srgbClr val="FF0000"/>
                </a:solidFill>
              </a:rPr>
              <a:t>“harm reduction” approach extends the reach </a:t>
            </a:r>
            <a:r>
              <a:rPr lang="en-AU" sz="1600" dirty="0"/>
              <a:t>of treatment to the entire spectrum of problematic drug users rather than restricting treatment only to those people who are ready, willing and able to embrace abstinence at the beginning of the process. This shift in the focus of treatment </a:t>
            </a:r>
            <a:r>
              <a:rPr lang="en-AU" sz="1600" dirty="0">
                <a:solidFill>
                  <a:srgbClr val="FF0000"/>
                </a:solidFill>
              </a:rPr>
              <a:t>makes treatment more attractive and appealing to a large number </a:t>
            </a:r>
            <a:r>
              <a:rPr lang="en-AU" sz="1600" dirty="0"/>
              <a:t>of people who are not “motivated for abstinence-only treatments</a:t>
            </a:r>
            <a:r>
              <a:rPr lang="en-AU" sz="1600" dirty="0" smtClean="0"/>
              <a:t>.”</a:t>
            </a:r>
          </a:p>
          <a:p>
            <a:pPr marL="0" indent="0">
              <a:buNone/>
            </a:pPr>
            <a:endParaRPr lang="en-AU" sz="1600" dirty="0"/>
          </a:p>
          <a:p>
            <a:pPr marL="0" indent="0">
              <a:buNone/>
            </a:pPr>
            <a:r>
              <a:rPr lang="en-AU" sz="1600" b="1" dirty="0" smtClean="0"/>
              <a:t>BUT WHERE IS THE ENGAGEMENT?  WHAT ARE THE OUTCOMES?</a:t>
            </a:r>
            <a:endParaRPr lang="en-AU" sz="1600" b="1" dirty="0"/>
          </a:p>
        </p:txBody>
      </p:sp>
    </p:spTree>
    <p:extLst>
      <p:ext uri="{BB962C8B-B14F-4D97-AF65-F5344CB8AC3E}">
        <p14:creationId xmlns:p14="http://schemas.microsoft.com/office/powerpoint/2010/main" xmlns="" val="375877564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Australia since 1985</a:t>
            </a:r>
            <a:br>
              <a:rPr lang="en-AU" dirty="0" smtClean="0"/>
            </a:br>
            <a:r>
              <a:rPr lang="en-AU" dirty="0" smtClean="0"/>
              <a:t>Public health approach</a:t>
            </a:r>
            <a:endParaRPr lang="en-AU" dirty="0"/>
          </a:p>
        </p:txBody>
      </p:sp>
      <p:sp>
        <p:nvSpPr>
          <p:cNvPr id="3" name="Content Placeholder 2"/>
          <p:cNvSpPr>
            <a:spLocks noGrp="1"/>
          </p:cNvSpPr>
          <p:nvPr>
            <p:ph idx="1"/>
          </p:nvPr>
        </p:nvSpPr>
        <p:spPr/>
        <p:txBody>
          <a:bodyPr/>
          <a:lstStyle/>
          <a:p>
            <a:pPr marL="514350" lvl="0" indent="-514350" fontAlgn="auto">
              <a:spcAft>
                <a:spcPts val="0"/>
              </a:spcAft>
              <a:buFont typeface="+mj-lt"/>
              <a:buAutoNum type="arabicPeriod"/>
            </a:pPr>
            <a:endParaRPr lang="en-AU" sz="3200" kern="1200" dirty="0" smtClean="0">
              <a:solidFill>
                <a:prstClr val="black"/>
              </a:solidFill>
              <a:latin typeface="Calibri"/>
            </a:endParaRPr>
          </a:p>
          <a:p>
            <a:pPr marL="514350" lvl="0" indent="-514350" fontAlgn="auto">
              <a:spcAft>
                <a:spcPts val="0"/>
              </a:spcAft>
              <a:buFont typeface="+mj-lt"/>
              <a:buAutoNum type="arabicPeriod"/>
            </a:pPr>
            <a:r>
              <a:rPr lang="en-AU" sz="3200" kern="1200" dirty="0" smtClean="0">
                <a:solidFill>
                  <a:prstClr val="black"/>
                </a:solidFill>
                <a:latin typeface="Calibri"/>
              </a:rPr>
              <a:t>Reduce </a:t>
            </a:r>
            <a:r>
              <a:rPr lang="en-AU" sz="3200" kern="1200" dirty="0">
                <a:solidFill>
                  <a:prstClr val="black"/>
                </a:solidFill>
                <a:latin typeface="Calibri"/>
              </a:rPr>
              <a:t>supply of harmful substances</a:t>
            </a:r>
          </a:p>
          <a:p>
            <a:pPr marL="514350" lvl="0" indent="-514350" fontAlgn="auto">
              <a:spcAft>
                <a:spcPts val="0"/>
              </a:spcAft>
              <a:buFont typeface="+mj-lt"/>
              <a:buAutoNum type="arabicPeriod"/>
            </a:pPr>
            <a:r>
              <a:rPr lang="en-AU" sz="3200" kern="1200" dirty="0">
                <a:solidFill>
                  <a:prstClr val="black"/>
                </a:solidFill>
                <a:latin typeface="Calibri"/>
              </a:rPr>
              <a:t>Reduce demand for their use</a:t>
            </a:r>
          </a:p>
          <a:p>
            <a:pPr marL="514350" lvl="0" indent="-514350" fontAlgn="auto">
              <a:spcAft>
                <a:spcPts val="0"/>
              </a:spcAft>
              <a:buFont typeface="+mj-lt"/>
              <a:buAutoNum type="arabicPeriod"/>
            </a:pPr>
            <a:r>
              <a:rPr lang="en-AU" sz="3200" kern="1200" dirty="0">
                <a:solidFill>
                  <a:prstClr val="black"/>
                </a:solidFill>
                <a:latin typeface="Calibri"/>
              </a:rPr>
              <a:t>Reduce health-related harm of use</a:t>
            </a:r>
          </a:p>
          <a:p>
            <a:pPr marL="0" indent="0">
              <a:buNone/>
            </a:pPr>
            <a:endParaRPr lang="en-AU" dirty="0"/>
          </a:p>
        </p:txBody>
      </p:sp>
    </p:spTree>
    <p:extLst>
      <p:ext uri="{BB962C8B-B14F-4D97-AF65-F5344CB8AC3E}">
        <p14:creationId xmlns:p14="http://schemas.microsoft.com/office/powerpoint/2010/main" xmlns="" val="23512087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NS distribution/per IDU/</a:t>
            </a:r>
            <a:br>
              <a:rPr lang="en-AU" dirty="0" smtClean="0"/>
            </a:br>
            <a:r>
              <a:rPr lang="en-AU" dirty="0" smtClean="0"/>
              <a:t>per year</a:t>
            </a:r>
            <a:endParaRPr lang="en-AU"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776939"/>
            <a:ext cx="8229600" cy="41724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62400" y="5486400"/>
            <a:ext cx="3571875"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2076734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Measure of Success</a:t>
            </a:r>
            <a:endParaRPr lang="en-AU" dirty="0"/>
          </a:p>
        </p:txBody>
      </p:sp>
      <p:sp>
        <p:nvSpPr>
          <p:cNvPr id="3" name="Content Placeholder 2"/>
          <p:cNvSpPr>
            <a:spLocks noGrp="1"/>
          </p:cNvSpPr>
          <p:nvPr>
            <p:ph idx="1"/>
          </p:nvPr>
        </p:nvSpPr>
        <p:spPr/>
        <p:txBody>
          <a:bodyPr/>
          <a:lstStyle/>
          <a:p>
            <a:pPr marL="0" indent="0">
              <a:buNone/>
            </a:pPr>
            <a:r>
              <a:rPr lang="en-AU" dirty="0"/>
              <a:t>The effectiveness of these programs has been evaluated in Australia. The evaluation found that approximately 32,000 new HIV infections and 97,000 new Hepatitis C infections had been </a:t>
            </a:r>
            <a:r>
              <a:rPr lang="en-AU" dirty="0" smtClean="0"/>
              <a:t>prevented during </a:t>
            </a:r>
            <a:r>
              <a:rPr lang="en-AU" dirty="0"/>
              <a:t>the decade 2000-2009 as a direct result of the Needle and Syringe Programs. In addition, the programs resulted in health care cost savings of over four dollars for every one dollar spent</a:t>
            </a:r>
            <a:r>
              <a:rPr lang="en-AU" dirty="0" smtClean="0"/>
              <a:t>.</a:t>
            </a:r>
          </a:p>
          <a:p>
            <a:pPr marL="0" indent="0">
              <a:buNone/>
            </a:pPr>
            <a:endParaRPr lang="en-AU" dirty="0"/>
          </a:p>
          <a:p>
            <a:pPr marL="0" indent="0">
              <a:buNone/>
            </a:pPr>
            <a:r>
              <a:rPr lang="en-AU" sz="1800" dirty="0" smtClean="0"/>
              <a:t>National Centre for Education and Training on Addiction (Australia)</a:t>
            </a:r>
            <a:endParaRPr lang="en-AU" sz="1800" dirty="0"/>
          </a:p>
          <a:p>
            <a:endParaRPr lang="en-AU" dirty="0"/>
          </a:p>
        </p:txBody>
      </p:sp>
    </p:spTree>
    <p:extLst>
      <p:ext uri="{BB962C8B-B14F-4D97-AF65-F5344CB8AC3E}">
        <p14:creationId xmlns:p14="http://schemas.microsoft.com/office/powerpoint/2010/main" xmlns="" val="14565471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Where’s the evidence?</a:t>
            </a:r>
            <a:endParaRPr lang="en-AU" dirty="0"/>
          </a:p>
        </p:txBody>
      </p:sp>
      <p:sp>
        <p:nvSpPr>
          <p:cNvPr id="3" name="Content Placeholder 2"/>
          <p:cNvSpPr>
            <a:spLocks noGrp="1"/>
          </p:cNvSpPr>
          <p:nvPr>
            <p:ph idx="1"/>
          </p:nvPr>
        </p:nvSpPr>
        <p:spPr/>
        <p:txBody>
          <a:bodyPr/>
          <a:lstStyle/>
          <a:p>
            <a:r>
              <a:rPr lang="en-AU" dirty="0"/>
              <a:t>Does the $1-$4 hold up still?</a:t>
            </a:r>
          </a:p>
          <a:p>
            <a:r>
              <a:rPr lang="en-AU" dirty="0"/>
              <a:t>Freely available syringes reduce HIV</a:t>
            </a:r>
          </a:p>
          <a:p>
            <a:r>
              <a:rPr lang="en-AU" dirty="0"/>
              <a:t>Insufficient evidence for hep C</a:t>
            </a:r>
          </a:p>
          <a:p>
            <a:pPr lvl="1"/>
            <a:r>
              <a:rPr lang="en-AU" sz="1600" dirty="0" err="1" smtClean="0"/>
              <a:t>Palmateer</a:t>
            </a:r>
            <a:r>
              <a:rPr lang="en-AU" sz="1600" dirty="0" smtClean="0"/>
              <a:t> </a:t>
            </a:r>
            <a:r>
              <a:rPr lang="en-AU" sz="1600" dirty="0"/>
              <a:t>N, Kimber J, Hickman M, Hutchinson S, Rhodes T, Goldberg D (May 2010). "Evidence for the effectiveness of sterile injecting equipment provision in preventing hepatitis C and human immunodeficiency virus transmission among injecting drug users: a review of reviews". </a:t>
            </a:r>
            <a:r>
              <a:rPr lang="en-AU" sz="1600" i="1" dirty="0"/>
              <a:t>Addiction</a:t>
            </a:r>
            <a:r>
              <a:rPr lang="en-AU" sz="1600" dirty="0"/>
              <a:t> </a:t>
            </a:r>
            <a:r>
              <a:rPr lang="en-AU" sz="1600" b="1" dirty="0"/>
              <a:t>105</a:t>
            </a:r>
            <a:r>
              <a:rPr lang="en-AU" sz="1600" dirty="0"/>
              <a:t> (5): 844–59</a:t>
            </a:r>
            <a:r>
              <a:rPr lang="en-AU" sz="1600" dirty="0" smtClean="0"/>
              <a:t>.</a:t>
            </a:r>
          </a:p>
          <a:p>
            <a:pPr marL="0" indent="0">
              <a:buNone/>
            </a:pPr>
            <a:endParaRPr lang="en-AU" sz="1800" dirty="0" smtClean="0"/>
          </a:p>
          <a:p>
            <a:r>
              <a:rPr lang="en-AU" dirty="0" smtClean="0"/>
              <a:t>What are the treatment outcomes from NS programs?</a:t>
            </a:r>
            <a:endParaRPr lang="en-AU" dirty="0"/>
          </a:p>
        </p:txBody>
      </p:sp>
    </p:spTree>
    <p:extLst>
      <p:ext uri="{BB962C8B-B14F-4D97-AF65-F5344CB8AC3E}">
        <p14:creationId xmlns:p14="http://schemas.microsoft.com/office/powerpoint/2010/main" xmlns="" val="137293644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4564" y="274638"/>
            <a:ext cx="6472237" cy="1325562"/>
          </a:xfrm>
        </p:spPr>
        <p:txBody>
          <a:bodyPr/>
          <a:lstStyle/>
          <a:p>
            <a:r>
              <a:rPr lang="en-AU" dirty="0" smtClean="0"/>
              <a:t>“</a:t>
            </a:r>
            <a:r>
              <a:rPr lang="en-AU" dirty="0"/>
              <a:t>N</a:t>
            </a:r>
            <a:r>
              <a:rPr lang="en-AU" dirty="0" smtClean="0"/>
              <a:t>ew </a:t>
            </a:r>
            <a:r>
              <a:rPr lang="en-AU" dirty="0"/>
              <a:t>Recovery”</a:t>
            </a:r>
            <a:br>
              <a:rPr lang="en-AU" dirty="0"/>
            </a:br>
            <a:r>
              <a:rPr lang="en-AU" sz="1600" dirty="0"/>
              <a:t>http://www.anex.org.au/wp-content/uploads/Australian-Drug-Policy-harm-reduction-and-new-recovery-April-2012.pdf</a:t>
            </a:r>
          </a:p>
        </p:txBody>
      </p:sp>
      <p:sp>
        <p:nvSpPr>
          <p:cNvPr id="3" name="Content Placeholder 2"/>
          <p:cNvSpPr>
            <a:spLocks noGrp="1"/>
          </p:cNvSpPr>
          <p:nvPr>
            <p:ph idx="1"/>
          </p:nvPr>
        </p:nvSpPr>
        <p:spPr>
          <a:xfrm>
            <a:off x="457200" y="1981200"/>
            <a:ext cx="8229600" cy="4144965"/>
          </a:xfrm>
        </p:spPr>
        <p:txBody>
          <a:bodyPr/>
          <a:lstStyle/>
          <a:p>
            <a:pPr lvl="0" fontAlgn="auto">
              <a:spcAft>
                <a:spcPts val="0"/>
              </a:spcAft>
              <a:buFont typeface="Arial" pitchFamily="34" charset="0"/>
              <a:buChar char="•"/>
            </a:pPr>
            <a:r>
              <a:rPr lang="en-AU" sz="3200" kern="1200" dirty="0" smtClean="0">
                <a:solidFill>
                  <a:prstClr val="black"/>
                </a:solidFill>
                <a:latin typeface="Calibri"/>
              </a:rPr>
              <a:t>Recovery concept—US, UK, AU</a:t>
            </a:r>
          </a:p>
          <a:p>
            <a:pPr lvl="0" fontAlgn="auto">
              <a:spcAft>
                <a:spcPts val="0"/>
              </a:spcAft>
              <a:buFont typeface="Arial" pitchFamily="34" charset="0"/>
              <a:buChar char="•"/>
            </a:pPr>
            <a:r>
              <a:rPr lang="en-AU" sz="3200" kern="1200" dirty="0" smtClean="0">
                <a:solidFill>
                  <a:prstClr val="black"/>
                </a:solidFill>
                <a:latin typeface="Calibri"/>
              </a:rPr>
              <a:t>More </a:t>
            </a:r>
            <a:r>
              <a:rPr lang="en-AU" sz="3200" kern="1200" dirty="0">
                <a:solidFill>
                  <a:prstClr val="black"/>
                </a:solidFill>
                <a:latin typeface="Calibri"/>
              </a:rPr>
              <a:t>holistic approach needed that includes housing, work, education, child welfare, meaningful activity, health </a:t>
            </a:r>
            <a:r>
              <a:rPr lang="en-AU" sz="3200" kern="1200" dirty="0" smtClean="0">
                <a:solidFill>
                  <a:prstClr val="black"/>
                </a:solidFill>
                <a:latin typeface="Calibri"/>
              </a:rPr>
              <a:t>services etc. </a:t>
            </a:r>
            <a:endParaRPr lang="en-AU" sz="3200" kern="1200" dirty="0">
              <a:solidFill>
                <a:prstClr val="black"/>
              </a:solidFill>
              <a:latin typeface="Calibri"/>
            </a:endParaRPr>
          </a:p>
          <a:p>
            <a:pPr lvl="0" fontAlgn="auto">
              <a:spcAft>
                <a:spcPts val="0"/>
              </a:spcAft>
              <a:buFont typeface="Arial" pitchFamily="34" charset="0"/>
              <a:buChar char="•"/>
            </a:pPr>
            <a:r>
              <a:rPr lang="en-AU" sz="3200" kern="1200" dirty="0">
                <a:solidFill>
                  <a:prstClr val="black"/>
                </a:solidFill>
                <a:latin typeface="Calibri"/>
              </a:rPr>
              <a:t>Controversy by </a:t>
            </a:r>
            <a:r>
              <a:rPr lang="en-AU" sz="3200" kern="1200" dirty="0" smtClean="0">
                <a:solidFill>
                  <a:prstClr val="black"/>
                </a:solidFill>
                <a:latin typeface="Calibri"/>
              </a:rPr>
              <a:t>AU harm min folks—we do  not have the resources</a:t>
            </a:r>
            <a:endParaRPr lang="en-AU" sz="3200" kern="1200" dirty="0">
              <a:solidFill>
                <a:prstClr val="black"/>
              </a:solidFill>
              <a:latin typeface="Calibri"/>
            </a:endParaRPr>
          </a:p>
          <a:p>
            <a:endParaRPr lang="en-AU" dirty="0"/>
          </a:p>
        </p:txBody>
      </p:sp>
    </p:spTree>
    <p:extLst>
      <p:ext uri="{BB962C8B-B14F-4D97-AF65-F5344CB8AC3E}">
        <p14:creationId xmlns:p14="http://schemas.microsoft.com/office/powerpoint/2010/main" xmlns="" val="3327513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AU" dirty="0" smtClean="0"/>
              <a:t>What say you?</a:t>
            </a:r>
            <a:endParaRPr lang="en-AU" dirty="0"/>
          </a:p>
        </p:txBody>
      </p:sp>
      <p:sp>
        <p:nvSpPr>
          <p:cNvPr id="6" name="Subtitle 5"/>
          <p:cNvSpPr>
            <a:spLocks noGrp="1"/>
          </p:cNvSpPr>
          <p:nvPr>
            <p:ph type="subTitle" idx="1"/>
          </p:nvPr>
        </p:nvSpPr>
        <p:spPr/>
        <p:txBody>
          <a:bodyPr/>
          <a:lstStyle/>
          <a:p>
            <a:endParaRPr lang="en-AU"/>
          </a:p>
        </p:txBody>
      </p:sp>
    </p:spTree>
    <p:extLst>
      <p:ext uri="{BB962C8B-B14F-4D97-AF65-F5344CB8AC3E}">
        <p14:creationId xmlns:p14="http://schemas.microsoft.com/office/powerpoint/2010/main" xmlns="" val="68678405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4419600"/>
            <a:ext cx="8686800" cy="1219200"/>
          </a:xfrm>
          <a:custGeom>
            <a:avLst/>
            <a:gdLst>
              <a:gd name="connsiteX0" fmla="*/ 0 w 4191000"/>
              <a:gd name="connsiteY0" fmla="*/ 0 h 609600"/>
              <a:gd name="connsiteX1" fmla="*/ 3886200 w 4191000"/>
              <a:gd name="connsiteY1" fmla="*/ 0 h 609600"/>
              <a:gd name="connsiteX2" fmla="*/ 4191000 w 4191000"/>
              <a:gd name="connsiteY2" fmla="*/ 304800 h 609600"/>
              <a:gd name="connsiteX3" fmla="*/ 3886200 w 4191000"/>
              <a:gd name="connsiteY3" fmla="*/ 609600 h 609600"/>
              <a:gd name="connsiteX4" fmla="*/ 0 w 4191000"/>
              <a:gd name="connsiteY4" fmla="*/ 609600 h 609600"/>
              <a:gd name="connsiteX5" fmla="*/ 0 w 419100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0" h="609600">
                <a:moveTo>
                  <a:pt x="0" y="0"/>
                </a:moveTo>
                <a:lnTo>
                  <a:pt x="3886200" y="0"/>
                </a:lnTo>
                <a:lnTo>
                  <a:pt x="4191000" y="304800"/>
                </a:lnTo>
                <a:lnTo>
                  <a:pt x="3886200" y="609600"/>
                </a:lnTo>
                <a:lnTo>
                  <a:pt x="0" y="609600"/>
                </a:lnTo>
                <a:lnTo>
                  <a:pt x="0" y="0"/>
                </a:lnTo>
                <a:close/>
              </a:path>
            </a:pathLst>
          </a:custGeom>
          <a:solidFill>
            <a:srgbClr val="0070C0"/>
          </a:solidFill>
          <a:ln>
            <a:solidFill>
              <a:schemeClr val="tx1"/>
            </a:solidFill>
          </a:ln>
        </p:spPr>
        <p:txBody>
          <a:bodyPr>
            <a:noAutofit/>
          </a:bodyPr>
          <a:lstStyle/>
          <a:p>
            <a:r>
              <a:rPr lang="en-US" sz="2800" b="1" dirty="0" smtClean="0">
                <a:solidFill>
                  <a:schemeClr val="bg1"/>
                </a:solidFill>
              </a:rPr>
              <a:t>Addiction Therapy – 2015 Website:</a:t>
            </a:r>
          </a:p>
          <a:p>
            <a:r>
              <a:rPr lang="en-US" sz="3200" b="1" dirty="0" smtClean="0">
                <a:solidFill>
                  <a:schemeClr val="bg1"/>
                </a:solidFill>
                <a:hlinkClick r:id="rId2" action="ppaction://hlinkfile"/>
              </a:rPr>
              <a:t>addictiontherapy.conferenceseries.com</a:t>
            </a:r>
            <a:endParaRPr lang="en-US" sz="3200" b="1" dirty="0">
              <a:solidFill>
                <a:schemeClr val="bg1"/>
              </a:solidFill>
            </a:endParaRPr>
          </a:p>
        </p:txBody>
      </p:sp>
      <p:sp>
        <p:nvSpPr>
          <p:cNvPr id="2" name="Title 1"/>
          <p:cNvSpPr>
            <a:spLocks noGrp="1"/>
          </p:cNvSpPr>
          <p:nvPr>
            <p:ph type="ctrTitle"/>
          </p:nvPr>
        </p:nvSpPr>
        <p:spPr>
          <a:xfrm>
            <a:off x="0" y="1371600"/>
            <a:ext cx="9144000" cy="2209800"/>
          </a:xfrm>
          <a:blipFill>
            <a:blip r:embed="rId3"/>
            <a:tile tx="0" ty="0" sx="100000" sy="100000" flip="none" algn="tl"/>
          </a:blipFill>
          <a:ln>
            <a:solidFill>
              <a:schemeClr val="bg1"/>
            </a:solidFill>
          </a:ln>
          <a:effectLst>
            <a:innerShdw blurRad="63500" dist="50800" dir="16200000">
              <a:prstClr val="black">
                <a:alpha val="50000"/>
              </a:prstClr>
            </a:innerShdw>
          </a:effectLst>
        </p:spPr>
        <p:style>
          <a:lnRef idx="0">
            <a:scrgbClr r="0" g="0" b="0"/>
          </a:lnRef>
          <a:fillRef idx="1002">
            <a:schemeClr val="lt2"/>
          </a:fillRef>
          <a:effectRef idx="0">
            <a:scrgbClr r="0" g="0" b="0"/>
          </a:effectRef>
          <a:fontRef idx="major"/>
        </p:style>
        <p:txBody>
          <a:bodyPr>
            <a:noAutofit/>
          </a:bodyPr>
          <a:lstStyle/>
          <a:p>
            <a:pPr lvl="0">
              <a:spcBef>
                <a:spcPts val="0"/>
              </a:spcBef>
            </a:pPr>
            <a:r>
              <a:rPr sz="3600" smtClean="0">
                <a:solidFill>
                  <a:srgbClr val="00B0F0"/>
                </a:solidFill>
                <a:latin typeface="Times New Roman" pitchFamily="18" charset="0"/>
                <a:cs typeface="Times New Roman" pitchFamily="18" charset="0"/>
              </a:rPr>
              <a:t>Meet the eminent gathering once again at</a:t>
            </a:r>
            <a:r>
              <a:rPr sz="4800" b="1" smtClean="0">
                <a:solidFill>
                  <a:schemeClr val="tx1"/>
                </a:solidFill>
                <a:latin typeface="Times New Roman" pitchFamily="18" charset="0"/>
                <a:cs typeface="Times New Roman" pitchFamily="18" charset="0"/>
              </a:rPr>
              <a:t/>
            </a:r>
            <a:br>
              <a:rPr sz="4800" b="1" smtClean="0">
                <a:solidFill>
                  <a:schemeClr val="tx1"/>
                </a:solidFill>
                <a:latin typeface="Times New Roman" pitchFamily="18" charset="0"/>
                <a:cs typeface="Times New Roman" pitchFamily="18" charset="0"/>
              </a:rPr>
            </a:br>
            <a:r>
              <a:rPr sz="4800" b="1" smtClean="0">
                <a:solidFill>
                  <a:schemeClr val="tx1"/>
                </a:solidFill>
                <a:latin typeface="Times New Roman" pitchFamily="18" charset="0"/>
                <a:cs typeface="Times New Roman" pitchFamily="18" charset="0"/>
              </a:rPr>
              <a:t>Addiction Therapy-2015</a:t>
            </a:r>
            <a:r>
              <a:rPr sz="4800" b="1" smtClean="0">
                <a:solidFill>
                  <a:schemeClr val="tx1"/>
                </a:solidFill>
              </a:rPr>
              <a:t/>
            </a:r>
            <a:br>
              <a:rPr sz="4800" b="1" smtClean="0">
                <a:solidFill>
                  <a:schemeClr val="tx1"/>
                </a:solidFill>
              </a:rPr>
            </a:br>
            <a:r>
              <a:rPr sz="2400" b="1" smtClean="0">
                <a:solidFill>
                  <a:schemeClr val="tx1"/>
                </a:solidFill>
                <a:latin typeface="Perpetua"/>
                <a:ea typeface="+mn-ea"/>
                <a:cs typeface="+mn-cs"/>
              </a:rPr>
              <a:t>Florida,  USA</a:t>
            </a:r>
            <a:br>
              <a:rPr sz="2400" b="1" smtClean="0">
                <a:solidFill>
                  <a:schemeClr val="tx1"/>
                </a:solidFill>
                <a:latin typeface="Perpetua"/>
                <a:ea typeface="+mn-ea"/>
                <a:cs typeface="+mn-cs"/>
              </a:rPr>
            </a:br>
            <a:r>
              <a:rPr sz="2400" b="1" smtClean="0">
                <a:solidFill>
                  <a:schemeClr val="tx1"/>
                </a:solidFill>
                <a:latin typeface="Perpetua"/>
                <a:ea typeface="+mn-ea"/>
                <a:cs typeface="+mn-cs"/>
              </a:rPr>
              <a:t>August 3 - 5,  2015</a:t>
            </a:r>
            <a:endParaRPr lang="en-US" sz="4800" b="1" dirty="0">
              <a:solidFill>
                <a:schemeClr val="tx1"/>
              </a:solidFill>
            </a:endParaRPr>
          </a:p>
        </p:txBody>
      </p:sp>
      <p:sp>
        <p:nvSpPr>
          <p:cNvPr id="40962" name="AutoShape 2"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4" name="AutoShape 4"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6" name="AutoShape 6"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8" name="AutoShape 8"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2" descr="C:\Users\nagapraveen-p\AppData\Local\Microsoft\Windows\Temporary Internet Files\Content.Outlook\XLM8YBCH\logo (2).png"/>
          <p:cNvPicPr>
            <a:picLocks noChangeAspect="1" noChangeArrowheads="1"/>
          </p:cNvPicPr>
          <p:nvPr/>
        </p:nvPicPr>
        <p:blipFill>
          <a:blip r:embed="rId4"/>
          <a:srcRect/>
          <a:stretch>
            <a:fillRect/>
          </a:stretch>
        </p:blipFill>
        <p:spPr bwMode="auto">
          <a:xfrm>
            <a:off x="3124200" y="0"/>
            <a:ext cx="2907916" cy="1425165"/>
          </a:xfrm>
          <a:prstGeom prst="rect">
            <a:avLst/>
          </a:prstGeom>
          <a:noFill/>
        </p:spPr>
      </p:pic>
    </p:spTree>
    <p:extLst>
      <p:ext uri="{BB962C8B-B14F-4D97-AF65-F5344CB8AC3E}">
        <p14:creationId xmlns="" xmlns:p14="http://schemas.microsoft.com/office/powerpoint/2010/main" val="2318218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itle 7"/>
          <p:cNvSpPr>
            <a:spLocks noGrp="1"/>
          </p:cNvSpPr>
          <p:nvPr>
            <p:ph type="ctrTitle"/>
          </p:nvPr>
        </p:nvSpPr>
        <p:spPr>
          <a:xfrm>
            <a:off x="468313" y="1610838"/>
            <a:ext cx="7799924" cy="2562895"/>
          </a:xfrm>
        </p:spPr>
        <p:txBody>
          <a:bodyPr/>
          <a:lstStyle/>
          <a:p>
            <a:pPr lvl="0" fontAlgn="auto">
              <a:spcBef>
                <a:spcPct val="20000"/>
              </a:spcBef>
              <a:spcAft>
                <a:spcPts val="0"/>
              </a:spcAft>
            </a:pPr>
            <a:r>
              <a:rPr lang="en-US" sz="3200" kern="1200" dirty="0" smtClean="0">
                <a:solidFill>
                  <a:prstClr val="black"/>
                </a:solidFill>
                <a:latin typeface="Times New Roman"/>
                <a:ea typeface="Calibri"/>
                <a:cs typeface="Times New Roman"/>
              </a:rPr>
              <a:t/>
            </a:r>
            <a:br>
              <a:rPr lang="en-US" sz="3200" kern="1200" dirty="0" smtClean="0">
                <a:solidFill>
                  <a:prstClr val="black"/>
                </a:solidFill>
                <a:latin typeface="Times New Roman"/>
                <a:ea typeface="Calibri"/>
                <a:cs typeface="Times New Roman"/>
              </a:rPr>
            </a:br>
            <a:r>
              <a:rPr lang="en-US" sz="3200" kern="1200" dirty="0" smtClean="0">
                <a:solidFill>
                  <a:prstClr val="black"/>
                </a:solidFill>
                <a:latin typeface="Times New Roman"/>
                <a:ea typeface="Calibri"/>
                <a:cs typeface="Times New Roman"/>
              </a:rPr>
              <a:t>Harm </a:t>
            </a:r>
            <a:r>
              <a:rPr lang="en-US" sz="3200" kern="1200" dirty="0">
                <a:solidFill>
                  <a:prstClr val="black"/>
                </a:solidFill>
                <a:latin typeface="Times New Roman"/>
                <a:ea typeface="Calibri"/>
                <a:cs typeface="Times New Roman"/>
              </a:rPr>
              <a:t>Reduction, New Recovery and Addiction </a:t>
            </a:r>
            <a:r>
              <a:rPr lang="en-US" sz="3200" kern="1200" dirty="0" smtClean="0">
                <a:solidFill>
                  <a:prstClr val="black"/>
                </a:solidFill>
                <a:latin typeface="Times New Roman"/>
                <a:ea typeface="Calibri"/>
                <a:cs typeface="Times New Roman"/>
              </a:rPr>
              <a:t>Therapy</a:t>
            </a:r>
            <a:r>
              <a:rPr lang="en-US" sz="3200" dirty="0" smtClean="0"/>
              <a:t/>
            </a:r>
            <a:br>
              <a:rPr lang="en-US" sz="3200" dirty="0" smtClean="0"/>
            </a:br>
            <a:r>
              <a:rPr lang="en-US" sz="3200" dirty="0" smtClean="0"/>
              <a:t/>
            </a:r>
            <a:br>
              <a:rPr lang="en-US" sz="3200" dirty="0" smtClean="0"/>
            </a:br>
            <a:r>
              <a:rPr lang="en-AU" sz="2000" kern="1200" dirty="0" smtClean="0">
                <a:solidFill>
                  <a:prstClr val="black">
                    <a:tint val="75000"/>
                  </a:prstClr>
                </a:solidFill>
                <a:latin typeface="Calibri"/>
              </a:rPr>
              <a:t>Cynthia Stuhlmiller, Professor </a:t>
            </a:r>
            <a:r>
              <a:rPr lang="en-AU" sz="2000" kern="1200" dirty="0">
                <a:solidFill>
                  <a:prstClr val="black">
                    <a:tint val="75000"/>
                  </a:prstClr>
                </a:solidFill>
                <a:latin typeface="Calibri"/>
              </a:rPr>
              <a:t>of Rural Nursing</a:t>
            </a:r>
            <a:br>
              <a:rPr lang="en-AU" sz="2000" kern="1200" dirty="0">
                <a:solidFill>
                  <a:prstClr val="black">
                    <a:tint val="75000"/>
                  </a:prstClr>
                </a:solidFill>
                <a:latin typeface="Calibri"/>
              </a:rPr>
            </a:br>
            <a:r>
              <a:rPr lang="en-AU" sz="2000" kern="1200" dirty="0">
                <a:solidFill>
                  <a:prstClr val="black">
                    <a:tint val="75000"/>
                  </a:prstClr>
                </a:solidFill>
                <a:latin typeface="Calibri"/>
              </a:rPr>
              <a:t>University of New </a:t>
            </a:r>
            <a:r>
              <a:rPr lang="en-AU" sz="2000" kern="1200" dirty="0" smtClean="0">
                <a:solidFill>
                  <a:prstClr val="black">
                    <a:tint val="75000"/>
                  </a:prstClr>
                </a:solidFill>
                <a:latin typeface="Calibri"/>
              </a:rPr>
              <a:t>England, Armidale</a:t>
            </a:r>
            <a:r>
              <a:rPr lang="en-AU" sz="2000" kern="1200" dirty="0">
                <a:solidFill>
                  <a:prstClr val="black">
                    <a:tint val="75000"/>
                  </a:prstClr>
                </a:solidFill>
                <a:latin typeface="Calibri"/>
              </a:rPr>
              <a:t>, New South Wales, Australia</a:t>
            </a:r>
            <a:br>
              <a:rPr lang="en-AU" sz="2000" kern="1200" dirty="0">
                <a:solidFill>
                  <a:prstClr val="black">
                    <a:tint val="75000"/>
                  </a:prstClr>
                </a:solidFill>
                <a:latin typeface="Calibri"/>
              </a:rPr>
            </a:br>
            <a:endParaRPr lang="en-US" sz="2000" dirty="0" smtClean="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07894" y="313553"/>
            <a:ext cx="2329801" cy="7115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8313" y="4508502"/>
            <a:ext cx="8208962" cy="1692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descr="Macintosh HD:Users:Janet:Dropbox:Accreditation Specialists (Aust) Pty Ltd:Clients:Coledale Community Health:Logos to Use:UNE Coledale Student Led Clinic logo.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903659" y="126524"/>
            <a:ext cx="1582738" cy="148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0746206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04800" y="0"/>
            <a:ext cx="8686800" cy="6553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90492370"/>
      </p:ext>
    </p:extLst>
  </p:cSld>
  <p:clrMapOvr>
    <a:masterClrMapping/>
  </p:clrMapOvr>
  <p:transition spd="med">
    <p:pull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Presentation Outline</a:t>
            </a:r>
            <a:endParaRPr lang="en-AU" dirty="0"/>
          </a:p>
        </p:txBody>
      </p:sp>
      <p:sp>
        <p:nvSpPr>
          <p:cNvPr id="3" name="Content Placeholder 2"/>
          <p:cNvSpPr>
            <a:spLocks noGrp="1"/>
          </p:cNvSpPr>
          <p:nvPr>
            <p:ph idx="1"/>
          </p:nvPr>
        </p:nvSpPr>
        <p:spPr/>
        <p:txBody>
          <a:bodyPr/>
          <a:lstStyle/>
          <a:p>
            <a:pPr lvl="0" fontAlgn="auto">
              <a:spcAft>
                <a:spcPts val="0"/>
              </a:spcAft>
              <a:buFont typeface="Arial" pitchFamily="34" charset="0"/>
              <a:buChar char="•"/>
            </a:pPr>
            <a:r>
              <a:rPr lang="en-AU" sz="3200" kern="1200" dirty="0">
                <a:solidFill>
                  <a:prstClr val="black"/>
                </a:solidFill>
                <a:latin typeface="Calibri"/>
              </a:rPr>
              <a:t>Background of my interest</a:t>
            </a:r>
          </a:p>
          <a:p>
            <a:pPr lvl="0" fontAlgn="auto">
              <a:spcAft>
                <a:spcPts val="0"/>
              </a:spcAft>
              <a:buFont typeface="Arial" pitchFamily="34" charset="0"/>
              <a:buChar char="•"/>
            </a:pPr>
            <a:r>
              <a:rPr lang="en-AU" sz="3200" kern="1200" dirty="0">
                <a:solidFill>
                  <a:prstClr val="black"/>
                </a:solidFill>
                <a:latin typeface="Calibri"/>
              </a:rPr>
              <a:t>H</a:t>
            </a:r>
            <a:r>
              <a:rPr lang="en-AU" sz="3200" kern="1200" dirty="0" smtClean="0">
                <a:solidFill>
                  <a:prstClr val="black"/>
                </a:solidFill>
                <a:latin typeface="Calibri"/>
              </a:rPr>
              <a:t>istorical </a:t>
            </a:r>
            <a:r>
              <a:rPr lang="en-AU" sz="3200" kern="1200" dirty="0">
                <a:solidFill>
                  <a:prstClr val="black"/>
                </a:solidFill>
                <a:latin typeface="Calibri"/>
              </a:rPr>
              <a:t>overview</a:t>
            </a:r>
          </a:p>
          <a:p>
            <a:pPr lvl="0" fontAlgn="auto">
              <a:spcAft>
                <a:spcPts val="0"/>
              </a:spcAft>
              <a:buFont typeface="Arial" pitchFamily="34" charset="0"/>
              <a:buChar char="•"/>
            </a:pPr>
            <a:r>
              <a:rPr lang="en-AU" sz="3200" kern="1200" dirty="0">
                <a:solidFill>
                  <a:prstClr val="black"/>
                </a:solidFill>
                <a:latin typeface="Calibri"/>
              </a:rPr>
              <a:t>Current divergent philosophies, goals and approaches</a:t>
            </a:r>
          </a:p>
          <a:p>
            <a:pPr lvl="0" fontAlgn="auto">
              <a:spcAft>
                <a:spcPts val="0"/>
              </a:spcAft>
              <a:buFont typeface="Arial" pitchFamily="34" charset="0"/>
              <a:buChar char="•"/>
            </a:pPr>
            <a:r>
              <a:rPr lang="en-AU" sz="3200" kern="1200" dirty="0" smtClean="0">
                <a:solidFill>
                  <a:prstClr val="black"/>
                </a:solidFill>
                <a:latin typeface="Calibri"/>
              </a:rPr>
              <a:t>“New Recovery</a:t>
            </a:r>
            <a:r>
              <a:rPr lang="en-AU" sz="3200" kern="1200" dirty="0">
                <a:solidFill>
                  <a:prstClr val="black"/>
                </a:solidFill>
                <a:latin typeface="Calibri"/>
              </a:rPr>
              <a:t>”</a:t>
            </a:r>
          </a:p>
          <a:p>
            <a:pPr lvl="0" fontAlgn="auto">
              <a:spcAft>
                <a:spcPts val="0"/>
              </a:spcAft>
              <a:buFont typeface="Arial" pitchFamily="34" charset="0"/>
              <a:buChar char="•"/>
            </a:pPr>
            <a:r>
              <a:rPr lang="en-AU" sz="3200" kern="1200" dirty="0">
                <a:solidFill>
                  <a:prstClr val="black"/>
                </a:solidFill>
                <a:latin typeface="Calibri"/>
              </a:rPr>
              <a:t>Where </a:t>
            </a:r>
            <a:r>
              <a:rPr lang="en-AU" sz="3200" kern="1200" dirty="0" smtClean="0">
                <a:solidFill>
                  <a:prstClr val="black"/>
                </a:solidFill>
                <a:latin typeface="Calibri"/>
              </a:rPr>
              <a:t>are we going debate—audience </a:t>
            </a:r>
            <a:r>
              <a:rPr lang="en-AU" sz="3200" kern="1200" dirty="0">
                <a:solidFill>
                  <a:prstClr val="black"/>
                </a:solidFill>
                <a:latin typeface="Calibri"/>
              </a:rPr>
              <a:t>participation</a:t>
            </a:r>
          </a:p>
          <a:p>
            <a:endParaRPr lang="en-AU" dirty="0"/>
          </a:p>
        </p:txBody>
      </p:sp>
    </p:spTree>
    <p:extLst>
      <p:ext uri="{BB962C8B-B14F-4D97-AF65-F5344CB8AC3E}">
        <p14:creationId xmlns:p14="http://schemas.microsoft.com/office/powerpoint/2010/main" xmlns="" val="129784480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Background of my interest</a:t>
            </a:r>
            <a:endParaRPr lang="en-AU" dirty="0"/>
          </a:p>
        </p:txBody>
      </p:sp>
      <p:sp>
        <p:nvSpPr>
          <p:cNvPr id="3" name="Content Placeholder 2"/>
          <p:cNvSpPr>
            <a:spLocks noGrp="1"/>
          </p:cNvSpPr>
          <p:nvPr>
            <p:ph idx="1"/>
          </p:nvPr>
        </p:nvSpPr>
        <p:spPr>
          <a:xfrm>
            <a:off x="457200" y="1447800"/>
            <a:ext cx="8229600" cy="4724400"/>
          </a:xfrm>
        </p:spPr>
        <p:txBody>
          <a:bodyPr/>
          <a:lstStyle/>
          <a:p>
            <a:pPr lvl="0" fontAlgn="auto">
              <a:spcAft>
                <a:spcPts val="0"/>
              </a:spcAft>
              <a:buFont typeface="Arial" pitchFamily="34" charset="0"/>
              <a:buChar char="•"/>
            </a:pPr>
            <a:r>
              <a:rPr lang="en-AU" sz="2000" kern="1200" dirty="0">
                <a:solidFill>
                  <a:prstClr val="black"/>
                </a:solidFill>
                <a:latin typeface="Calibri"/>
              </a:rPr>
              <a:t>Medical detox units for GM</a:t>
            </a:r>
          </a:p>
          <a:p>
            <a:pPr lvl="0" fontAlgn="auto">
              <a:spcAft>
                <a:spcPts val="0"/>
              </a:spcAft>
              <a:buFont typeface="Arial" pitchFamily="34" charset="0"/>
              <a:buChar char="•"/>
            </a:pPr>
            <a:r>
              <a:rPr lang="en-AU" sz="2000" kern="1200" dirty="0">
                <a:solidFill>
                  <a:prstClr val="black"/>
                </a:solidFill>
                <a:latin typeface="Calibri"/>
              </a:rPr>
              <a:t>USA </a:t>
            </a:r>
            <a:r>
              <a:rPr lang="en-AU" sz="2000" kern="1200" dirty="0" smtClean="0">
                <a:solidFill>
                  <a:prstClr val="black"/>
                </a:solidFill>
                <a:latin typeface="Calibri"/>
              </a:rPr>
              <a:t>methadone madness</a:t>
            </a:r>
            <a:endParaRPr lang="en-AU" sz="2000" kern="1200" dirty="0">
              <a:solidFill>
                <a:prstClr val="black"/>
              </a:solidFill>
              <a:latin typeface="Calibri"/>
            </a:endParaRPr>
          </a:p>
          <a:p>
            <a:pPr lvl="0" fontAlgn="auto">
              <a:spcAft>
                <a:spcPts val="0"/>
              </a:spcAft>
              <a:buFont typeface="Arial" pitchFamily="34" charset="0"/>
              <a:buChar char="•"/>
            </a:pPr>
            <a:r>
              <a:rPr lang="en-AU" sz="2000" kern="1200" dirty="0">
                <a:solidFill>
                  <a:prstClr val="black"/>
                </a:solidFill>
                <a:latin typeface="Calibri"/>
              </a:rPr>
              <a:t>Drug </a:t>
            </a:r>
            <a:r>
              <a:rPr lang="en-AU" sz="2000" kern="1200" dirty="0" smtClean="0">
                <a:solidFill>
                  <a:prstClr val="black"/>
                </a:solidFill>
                <a:latin typeface="Calibri"/>
              </a:rPr>
              <a:t>courts</a:t>
            </a:r>
          </a:p>
          <a:p>
            <a:pPr lvl="0" fontAlgn="auto">
              <a:spcAft>
                <a:spcPts val="0"/>
              </a:spcAft>
              <a:buFont typeface="Arial" pitchFamily="34" charset="0"/>
              <a:buChar char="•"/>
            </a:pPr>
            <a:r>
              <a:rPr lang="en-AU" sz="2000" kern="1200" dirty="0" smtClean="0">
                <a:solidFill>
                  <a:prstClr val="black"/>
                </a:solidFill>
                <a:latin typeface="Calibri"/>
              </a:rPr>
              <a:t>Tri morbidities—separation of treatments</a:t>
            </a:r>
          </a:p>
          <a:p>
            <a:pPr lvl="0" fontAlgn="auto">
              <a:spcAft>
                <a:spcPts val="0"/>
              </a:spcAft>
              <a:buFont typeface="Arial" pitchFamily="34" charset="0"/>
              <a:buChar char="•"/>
            </a:pPr>
            <a:r>
              <a:rPr lang="en-AU" sz="2000" kern="1200" dirty="0" smtClean="0">
                <a:solidFill>
                  <a:prstClr val="black"/>
                </a:solidFill>
                <a:latin typeface="Calibri"/>
              </a:rPr>
              <a:t>Easier to get heroin than </a:t>
            </a:r>
            <a:r>
              <a:rPr lang="en-AU" sz="2000" kern="1200" dirty="0" err="1" smtClean="0">
                <a:solidFill>
                  <a:prstClr val="black"/>
                </a:solidFill>
                <a:latin typeface="Calibri"/>
              </a:rPr>
              <a:t>bactirm</a:t>
            </a:r>
            <a:r>
              <a:rPr lang="en-AU" sz="2000" kern="1200" dirty="0" smtClean="0">
                <a:solidFill>
                  <a:prstClr val="black"/>
                </a:solidFill>
                <a:latin typeface="Calibri"/>
              </a:rPr>
              <a:t>/septa</a:t>
            </a:r>
            <a:endParaRPr lang="en-AU" sz="2000" kern="1200" dirty="0">
              <a:solidFill>
                <a:prstClr val="black"/>
              </a:solidFill>
              <a:latin typeface="Calibri"/>
            </a:endParaRPr>
          </a:p>
          <a:p>
            <a:pPr lvl="0" fontAlgn="auto">
              <a:spcAft>
                <a:spcPts val="0"/>
              </a:spcAft>
              <a:buFont typeface="Arial" pitchFamily="34" charset="0"/>
              <a:buChar char="•"/>
            </a:pPr>
            <a:r>
              <a:rPr lang="en-AU" sz="2000" kern="1200" dirty="0">
                <a:solidFill>
                  <a:prstClr val="black"/>
                </a:solidFill>
                <a:latin typeface="Calibri"/>
              </a:rPr>
              <a:t>The UNE/Coledale Student-led Clinic</a:t>
            </a:r>
          </a:p>
          <a:p>
            <a:pPr lvl="1" fontAlgn="auto">
              <a:spcAft>
                <a:spcPts val="0"/>
              </a:spcAft>
              <a:buFont typeface="Arial" pitchFamily="34" charset="0"/>
              <a:buChar char="–"/>
            </a:pPr>
            <a:r>
              <a:rPr lang="en-AU" kern="1200" dirty="0" smtClean="0">
                <a:solidFill>
                  <a:prstClr val="black"/>
                </a:solidFill>
                <a:latin typeface="Calibri"/>
              </a:rPr>
              <a:t>Unlimited unsupervised </a:t>
            </a:r>
            <a:r>
              <a:rPr lang="en-AU" kern="1200" dirty="0">
                <a:solidFill>
                  <a:prstClr val="black"/>
                </a:solidFill>
                <a:latin typeface="Calibri"/>
              </a:rPr>
              <a:t>success </a:t>
            </a:r>
            <a:r>
              <a:rPr lang="en-AU" kern="1200" dirty="0" smtClean="0">
                <a:solidFill>
                  <a:prstClr val="black"/>
                </a:solidFill>
                <a:latin typeface="Calibri"/>
              </a:rPr>
              <a:t>story (like the Serengeti) </a:t>
            </a:r>
          </a:p>
          <a:p>
            <a:pPr lvl="1" fontAlgn="auto">
              <a:spcAft>
                <a:spcPts val="0"/>
              </a:spcAft>
              <a:buFont typeface="Arial" pitchFamily="34" charset="0"/>
              <a:buChar char="–"/>
            </a:pPr>
            <a:r>
              <a:rPr lang="en-AU" kern="1200" dirty="0" smtClean="0">
                <a:solidFill>
                  <a:prstClr val="black"/>
                </a:solidFill>
                <a:latin typeface="Calibri"/>
              </a:rPr>
              <a:t>Incidences (kids injecting on site, threats, disposing)</a:t>
            </a:r>
          </a:p>
          <a:p>
            <a:pPr lvl="1" fontAlgn="auto">
              <a:spcAft>
                <a:spcPts val="0"/>
              </a:spcAft>
              <a:buFont typeface="Arial" pitchFamily="34" charset="0"/>
              <a:buChar char="–"/>
            </a:pPr>
            <a:r>
              <a:rPr lang="en-AU" kern="1200" dirty="0" smtClean="0">
                <a:solidFill>
                  <a:prstClr val="black"/>
                </a:solidFill>
                <a:latin typeface="Calibri"/>
              </a:rPr>
              <a:t>Needles brought in by kids, bins, neglect</a:t>
            </a:r>
            <a:endParaRPr lang="en-AU" kern="1200" dirty="0">
              <a:solidFill>
                <a:prstClr val="black"/>
              </a:solidFill>
              <a:latin typeface="Calibri"/>
            </a:endParaRPr>
          </a:p>
          <a:p>
            <a:pPr lvl="1" fontAlgn="auto">
              <a:spcAft>
                <a:spcPts val="0"/>
              </a:spcAft>
              <a:buFont typeface="Arial" pitchFamily="34" charset="0"/>
              <a:buChar char="–"/>
            </a:pPr>
            <a:r>
              <a:rPr lang="en-AU" kern="1200" dirty="0" smtClean="0">
                <a:solidFill>
                  <a:prstClr val="black"/>
                </a:solidFill>
                <a:latin typeface="Calibri"/>
              </a:rPr>
              <a:t>Liability (risk to whom)?</a:t>
            </a:r>
            <a:endParaRPr lang="en-AU" kern="1200" dirty="0">
              <a:solidFill>
                <a:prstClr val="black"/>
              </a:solidFill>
              <a:latin typeface="Calibri"/>
            </a:endParaRPr>
          </a:p>
          <a:p>
            <a:pPr lvl="1" fontAlgn="auto">
              <a:spcAft>
                <a:spcPts val="0"/>
              </a:spcAft>
              <a:buFont typeface="Arial" pitchFamily="34" charset="0"/>
              <a:buChar char="–"/>
            </a:pPr>
            <a:r>
              <a:rPr lang="en-AU" kern="1200" dirty="0">
                <a:solidFill>
                  <a:prstClr val="black"/>
                </a:solidFill>
                <a:latin typeface="Calibri"/>
              </a:rPr>
              <a:t>How do we define </a:t>
            </a:r>
            <a:r>
              <a:rPr lang="en-AU" kern="1200" dirty="0" smtClean="0">
                <a:solidFill>
                  <a:prstClr val="black"/>
                </a:solidFill>
                <a:latin typeface="Calibri"/>
              </a:rPr>
              <a:t>success?</a:t>
            </a:r>
            <a:endParaRPr lang="en-AU" kern="1200" dirty="0">
              <a:solidFill>
                <a:prstClr val="black"/>
              </a:solidFill>
              <a:latin typeface="Calibri"/>
            </a:endParaRPr>
          </a:p>
          <a:p>
            <a:pPr lvl="1" fontAlgn="auto">
              <a:spcAft>
                <a:spcPts val="0"/>
              </a:spcAft>
              <a:buFont typeface="Arial" pitchFamily="34" charset="0"/>
              <a:buChar char="–"/>
            </a:pPr>
            <a:r>
              <a:rPr lang="en-AU" kern="1200" dirty="0" smtClean="0">
                <a:solidFill>
                  <a:prstClr val="black"/>
                </a:solidFill>
                <a:latin typeface="Calibri"/>
              </a:rPr>
              <a:t>Is this good enough?</a:t>
            </a:r>
            <a:endParaRPr lang="en-AU" kern="1200" dirty="0">
              <a:solidFill>
                <a:prstClr val="black"/>
              </a:solidFill>
              <a:latin typeface="Calibri"/>
            </a:endParaRPr>
          </a:p>
          <a:p>
            <a:endParaRPr lang="en-AU" dirty="0"/>
          </a:p>
        </p:txBody>
      </p:sp>
    </p:spTree>
    <p:extLst>
      <p:ext uri="{BB962C8B-B14F-4D97-AF65-F5344CB8AC3E}">
        <p14:creationId xmlns:p14="http://schemas.microsoft.com/office/powerpoint/2010/main" xmlns="" val="23512087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Historical overview</a:t>
            </a:r>
            <a:endParaRPr lang="en-AU" dirty="0"/>
          </a:p>
        </p:txBody>
      </p:sp>
      <p:sp>
        <p:nvSpPr>
          <p:cNvPr id="3" name="Content Placeholder 2"/>
          <p:cNvSpPr>
            <a:spLocks noGrp="1"/>
          </p:cNvSpPr>
          <p:nvPr>
            <p:ph idx="1"/>
          </p:nvPr>
        </p:nvSpPr>
        <p:spPr/>
        <p:txBody>
          <a:bodyPr/>
          <a:lstStyle/>
          <a:p>
            <a:pPr lvl="0" fontAlgn="auto">
              <a:spcAft>
                <a:spcPts val="0"/>
              </a:spcAft>
              <a:buFont typeface="Arial" pitchFamily="34" charset="0"/>
              <a:buChar char="•"/>
            </a:pPr>
            <a:r>
              <a:rPr lang="en-AU" sz="2000" kern="1200" dirty="0">
                <a:solidFill>
                  <a:prstClr val="black"/>
                </a:solidFill>
                <a:latin typeface="Calibri"/>
              </a:rPr>
              <a:t>Time </a:t>
            </a:r>
            <a:r>
              <a:rPr lang="en-AU" sz="2000" kern="1200" dirty="0" smtClean="0">
                <a:solidFill>
                  <a:prstClr val="black"/>
                </a:solidFill>
                <a:latin typeface="Calibri"/>
              </a:rPr>
              <a:t>immemorial</a:t>
            </a:r>
          </a:p>
          <a:p>
            <a:pPr lvl="0" fontAlgn="auto">
              <a:spcAft>
                <a:spcPts val="0"/>
              </a:spcAft>
              <a:buFont typeface="Arial" pitchFamily="34" charset="0"/>
              <a:buChar char="•"/>
            </a:pPr>
            <a:r>
              <a:rPr lang="en-AU" sz="2000" kern="1200" dirty="0" smtClean="0">
                <a:solidFill>
                  <a:prstClr val="black"/>
                </a:solidFill>
                <a:latin typeface="Calibri"/>
              </a:rPr>
              <a:t>1960’s-70’s</a:t>
            </a:r>
          </a:p>
          <a:p>
            <a:pPr lvl="0" fontAlgn="auto">
              <a:spcAft>
                <a:spcPts val="0"/>
              </a:spcAft>
              <a:buFont typeface="Arial" pitchFamily="34" charset="0"/>
              <a:buChar char="•"/>
            </a:pPr>
            <a:r>
              <a:rPr lang="en-AU" sz="2000" kern="1200" dirty="0" smtClean="0">
                <a:solidFill>
                  <a:prstClr val="black"/>
                </a:solidFill>
                <a:latin typeface="Calibri"/>
              </a:rPr>
              <a:t>1976—Dutch experience decriminalisation</a:t>
            </a:r>
          </a:p>
          <a:p>
            <a:pPr lvl="1" fontAlgn="auto">
              <a:spcAft>
                <a:spcPts val="0"/>
              </a:spcAft>
              <a:buFont typeface="Arial" pitchFamily="34" charset="0"/>
              <a:buChar char="•"/>
            </a:pPr>
            <a:r>
              <a:rPr lang="en-AU" kern="1200" dirty="0" smtClean="0">
                <a:solidFill>
                  <a:prstClr val="black"/>
                </a:solidFill>
                <a:latin typeface="Calibri"/>
              </a:rPr>
              <a:t>1976 Opium Act revision—distinguish drugs of harm</a:t>
            </a:r>
          </a:p>
          <a:p>
            <a:pPr lvl="1" fontAlgn="auto">
              <a:spcAft>
                <a:spcPts val="0"/>
              </a:spcAft>
              <a:buFont typeface="Arial" pitchFamily="34" charset="0"/>
              <a:buChar char="•"/>
            </a:pPr>
            <a:r>
              <a:rPr lang="en-AU" kern="1200" dirty="0" smtClean="0">
                <a:solidFill>
                  <a:prstClr val="black"/>
                </a:solidFill>
                <a:latin typeface="Calibri"/>
              </a:rPr>
              <a:t>1977 Drug normalisation policy</a:t>
            </a:r>
            <a:endParaRPr lang="en-AU" kern="1200" dirty="0">
              <a:solidFill>
                <a:prstClr val="black"/>
              </a:solidFill>
              <a:latin typeface="Calibri"/>
            </a:endParaRPr>
          </a:p>
          <a:p>
            <a:pPr lvl="1" fontAlgn="auto">
              <a:spcAft>
                <a:spcPts val="0"/>
              </a:spcAft>
              <a:buFont typeface="Arial" pitchFamily="34" charset="0"/>
              <a:buChar char="•"/>
            </a:pPr>
            <a:r>
              <a:rPr lang="en-AU" kern="1200" dirty="0" smtClean="0">
                <a:solidFill>
                  <a:prstClr val="black"/>
                </a:solidFill>
                <a:latin typeface="Calibri"/>
              </a:rPr>
              <a:t>1984 needle exchange</a:t>
            </a:r>
          </a:p>
          <a:p>
            <a:pPr fontAlgn="auto">
              <a:spcAft>
                <a:spcPts val="0"/>
              </a:spcAft>
              <a:buFont typeface="Arial" pitchFamily="34" charset="0"/>
              <a:buChar char="•"/>
            </a:pPr>
            <a:r>
              <a:rPr lang="en-AU" sz="2000" kern="1200" dirty="0" smtClean="0">
                <a:solidFill>
                  <a:prstClr val="black"/>
                </a:solidFill>
                <a:latin typeface="Calibri"/>
              </a:rPr>
              <a:t>1986 Switzerland injecting room</a:t>
            </a:r>
          </a:p>
          <a:p>
            <a:pPr fontAlgn="auto">
              <a:spcAft>
                <a:spcPts val="0"/>
              </a:spcAft>
              <a:buFont typeface="Arial" pitchFamily="34" charset="0"/>
              <a:buChar char="•"/>
            </a:pPr>
            <a:r>
              <a:rPr lang="en-AU" sz="2000" kern="1200" dirty="0" smtClean="0">
                <a:solidFill>
                  <a:prstClr val="black"/>
                </a:solidFill>
                <a:latin typeface="Calibri"/>
              </a:rPr>
              <a:t>1988 Tacoma needle exchange</a:t>
            </a:r>
            <a:endParaRPr lang="en-AU" sz="2000" kern="1200" dirty="0">
              <a:solidFill>
                <a:prstClr val="black"/>
              </a:solidFill>
              <a:latin typeface="Calibri"/>
            </a:endParaRPr>
          </a:p>
          <a:p>
            <a:pPr lvl="0" fontAlgn="auto">
              <a:spcAft>
                <a:spcPts val="0"/>
              </a:spcAft>
              <a:buFont typeface="Arial" pitchFamily="34" charset="0"/>
              <a:buChar char="•"/>
            </a:pPr>
            <a:r>
              <a:rPr lang="en-AU" sz="2000" kern="1200" dirty="0">
                <a:solidFill>
                  <a:prstClr val="black"/>
                </a:solidFill>
                <a:latin typeface="Calibri"/>
              </a:rPr>
              <a:t>England, Europe, USA, </a:t>
            </a:r>
            <a:r>
              <a:rPr lang="en-AU" sz="2000" kern="1200" dirty="0" smtClean="0">
                <a:solidFill>
                  <a:prstClr val="black"/>
                </a:solidFill>
                <a:latin typeface="Calibri"/>
              </a:rPr>
              <a:t>Australia (since 1985)</a:t>
            </a:r>
          </a:p>
          <a:p>
            <a:pPr lvl="0" fontAlgn="auto">
              <a:spcAft>
                <a:spcPts val="0"/>
              </a:spcAft>
              <a:buFont typeface="Arial" pitchFamily="34" charset="0"/>
              <a:buChar char="•"/>
            </a:pPr>
            <a:r>
              <a:rPr lang="en-AU" sz="2000" kern="1200" dirty="0" smtClean="0">
                <a:solidFill>
                  <a:prstClr val="black"/>
                </a:solidFill>
                <a:latin typeface="Calibri"/>
              </a:rPr>
              <a:t>2001 Australia shooting gallery</a:t>
            </a:r>
          </a:p>
          <a:p>
            <a:pPr lvl="0" fontAlgn="auto">
              <a:spcAft>
                <a:spcPts val="0"/>
              </a:spcAft>
              <a:buFont typeface="Arial" pitchFamily="34" charset="0"/>
              <a:buChar char="•"/>
            </a:pPr>
            <a:r>
              <a:rPr lang="en-AU" sz="2000" kern="1200" dirty="0" smtClean="0">
                <a:solidFill>
                  <a:prstClr val="black"/>
                </a:solidFill>
                <a:latin typeface="Calibri"/>
              </a:rPr>
              <a:t>HIV, Hep C—1$ saves 4$</a:t>
            </a:r>
          </a:p>
          <a:p>
            <a:pPr lvl="0" fontAlgn="auto">
              <a:spcAft>
                <a:spcPts val="0"/>
              </a:spcAft>
              <a:buFont typeface="Arial" pitchFamily="34" charset="0"/>
              <a:buChar char="•"/>
            </a:pPr>
            <a:r>
              <a:rPr lang="en-AU" sz="2000" kern="1200" dirty="0" smtClean="0">
                <a:solidFill>
                  <a:prstClr val="black"/>
                </a:solidFill>
                <a:latin typeface="Calibri"/>
              </a:rPr>
              <a:t>2013 </a:t>
            </a:r>
            <a:r>
              <a:rPr lang="en-AU" sz="2000" i="1" kern="1200" dirty="0" smtClean="0">
                <a:solidFill>
                  <a:prstClr val="black"/>
                </a:solidFill>
                <a:latin typeface="Calibri"/>
              </a:rPr>
              <a:t>Illegal Magazine </a:t>
            </a:r>
            <a:r>
              <a:rPr lang="en-AU" sz="2000" kern="1200" dirty="0" smtClean="0">
                <a:solidFill>
                  <a:prstClr val="black"/>
                </a:solidFill>
                <a:latin typeface="Calibri"/>
              </a:rPr>
              <a:t>in Denmark profits to procurement</a:t>
            </a:r>
            <a:endParaRPr lang="en-AU" sz="2000" i="1" kern="1200" dirty="0" smtClean="0">
              <a:solidFill>
                <a:prstClr val="black"/>
              </a:solidFill>
              <a:latin typeface="Calibri"/>
            </a:endParaRPr>
          </a:p>
          <a:p>
            <a:pPr lvl="0" fontAlgn="auto">
              <a:spcAft>
                <a:spcPts val="0"/>
              </a:spcAft>
              <a:buFont typeface="Arial" pitchFamily="34" charset="0"/>
              <a:buChar char="•"/>
            </a:pPr>
            <a:endParaRPr lang="en-AU" sz="3200" kern="1200" dirty="0">
              <a:solidFill>
                <a:prstClr val="black"/>
              </a:solidFill>
              <a:latin typeface="Calibri"/>
            </a:endParaRPr>
          </a:p>
          <a:p>
            <a:endParaRPr lang="en-AU" dirty="0"/>
          </a:p>
        </p:txBody>
      </p:sp>
    </p:spTree>
    <p:extLst>
      <p:ext uri="{BB962C8B-B14F-4D97-AF65-F5344CB8AC3E}">
        <p14:creationId xmlns:p14="http://schemas.microsoft.com/office/powerpoint/2010/main" xmlns="" val="23512087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Divergent philosophies</a:t>
            </a:r>
            <a:endParaRPr lang="en-AU" dirty="0"/>
          </a:p>
        </p:txBody>
      </p:sp>
      <p:sp>
        <p:nvSpPr>
          <p:cNvPr id="7" name="Text Placeholder 6"/>
          <p:cNvSpPr>
            <a:spLocks noGrp="1"/>
          </p:cNvSpPr>
          <p:nvPr>
            <p:ph type="body" idx="1"/>
          </p:nvPr>
        </p:nvSpPr>
        <p:spPr/>
        <p:txBody>
          <a:bodyPr/>
          <a:lstStyle/>
          <a:p>
            <a:r>
              <a:rPr lang="en-AU" dirty="0" smtClean="0"/>
              <a:t>Abstinence </a:t>
            </a:r>
          </a:p>
          <a:p>
            <a:r>
              <a:rPr lang="en-AU" sz="1400" b="0" dirty="0" smtClean="0"/>
              <a:t>Gabriel </a:t>
            </a:r>
            <a:r>
              <a:rPr lang="en-AU" sz="1400" b="0" dirty="0" err="1" smtClean="0"/>
              <a:t>Nahas</a:t>
            </a:r>
            <a:r>
              <a:rPr lang="en-AU" sz="1400" b="0" dirty="0" smtClean="0"/>
              <a:t>, James Royce</a:t>
            </a:r>
            <a:endParaRPr lang="en-AU" sz="1400" b="0" dirty="0"/>
          </a:p>
        </p:txBody>
      </p:sp>
      <p:sp>
        <p:nvSpPr>
          <p:cNvPr id="8" name="Content Placeholder 7"/>
          <p:cNvSpPr>
            <a:spLocks noGrp="1"/>
          </p:cNvSpPr>
          <p:nvPr>
            <p:ph sz="half" idx="2"/>
          </p:nvPr>
        </p:nvSpPr>
        <p:spPr>
          <a:xfrm>
            <a:off x="457200" y="2174875"/>
            <a:ext cx="4040188" cy="3463925"/>
          </a:xfrm>
        </p:spPr>
        <p:txBody>
          <a:bodyPr/>
          <a:lstStyle/>
          <a:p>
            <a:endParaRPr lang="en-AU" dirty="0" smtClean="0"/>
          </a:p>
          <a:p>
            <a:r>
              <a:rPr lang="en-AU" dirty="0" smtClean="0"/>
              <a:t>Genetically ingrained brain can only heal itself</a:t>
            </a:r>
          </a:p>
          <a:p>
            <a:r>
              <a:rPr lang="en-AU" dirty="0" smtClean="0"/>
              <a:t>Habitual disposition has modified whole person</a:t>
            </a:r>
          </a:p>
          <a:p>
            <a:r>
              <a:rPr lang="en-AU" dirty="0" smtClean="0"/>
              <a:t>Cruel to society</a:t>
            </a:r>
          </a:p>
          <a:p>
            <a:r>
              <a:rPr lang="en-AU" dirty="0" smtClean="0"/>
              <a:t>Prohibition works</a:t>
            </a:r>
          </a:p>
          <a:p>
            <a:r>
              <a:rPr lang="en-AU" dirty="0" smtClean="0"/>
              <a:t>If legal—more addicts, child abuse, mugging, robbery</a:t>
            </a:r>
          </a:p>
          <a:p>
            <a:r>
              <a:rPr lang="en-AU" dirty="0" smtClean="0"/>
              <a:t>renormalisation</a:t>
            </a:r>
          </a:p>
          <a:p>
            <a:pPr marL="0" indent="0">
              <a:buNone/>
            </a:pPr>
            <a:endParaRPr lang="en-AU" dirty="0"/>
          </a:p>
        </p:txBody>
      </p:sp>
      <p:sp>
        <p:nvSpPr>
          <p:cNvPr id="9" name="Text Placeholder 8"/>
          <p:cNvSpPr>
            <a:spLocks noGrp="1"/>
          </p:cNvSpPr>
          <p:nvPr>
            <p:ph type="body" sz="quarter" idx="3"/>
          </p:nvPr>
        </p:nvSpPr>
        <p:spPr/>
        <p:txBody>
          <a:bodyPr/>
          <a:lstStyle/>
          <a:p>
            <a:r>
              <a:rPr lang="en-AU" dirty="0" smtClean="0"/>
              <a:t>Harm reduction/minimisation</a:t>
            </a:r>
          </a:p>
          <a:p>
            <a:r>
              <a:rPr lang="en-AU" sz="1400" b="0" dirty="0" smtClean="0"/>
              <a:t>Alan </a:t>
            </a:r>
            <a:r>
              <a:rPr lang="en-AU" sz="1400" b="0" dirty="0" err="1" smtClean="0"/>
              <a:t>Marlett</a:t>
            </a:r>
            <a:endParaRPr lang="en-AU" sz="1400" b="0" dirty="0"/>
          </a:p>
        </p:txBody>
      </p:sp>
      <p:sp>
        <p:nvSpPr>
          <p:cNvPr id="10" name="Content Placeholder 9"/>
          <p:cNvSpPr>
            <a:spLocks noGrp="1"/>
          </p:cNvSpPr>
          <p:nvPr>
            <p:ph sz="quarter" idx="4"/>
          </p:nvPr>
        </p:nvSpPr>
        <p:spPr>
          <a:xfrm>
            <a:off x="4645026" y="2174875"/>
            <a:ext cx="4041775" cy="3463925"/>
          </a:xfrm>
        </p:spPr>
        <p:txBody>
          <a:bodyPr/>
          <a:lstStyle/>
          <a:p>
            <a:r>
              <a:rPr lang="en-AU" dirty="0" smtClean="0"/>
              <a:t>Modify risky behaviour</a:t>
            </a:r>
          </a:p>
          <a:p>
            <a:r>
              <a:rPr lang="en-AU" dirty="0" smtClean="0"/>
              <a:t>Meet person on own terms</a:t>
            </a:r>
          </a:p>
          <a:p>
            <a:r>
              <a:rPr lang="en-AU" dirty="0" smtClean="0"/>
              <a:t>Do not reject but engage</a:t>
            </a:r>
          </a:p>
          <a:p>
            <a:r>
              <a:rPr lang="en-AU" dirty="0" smtClean="0"/>
              <a:t>Inhumane (treat only if ab)</a:t>
            </a:r>
          </a:p>
          <a:p>
            <a:r>
              <a:rPr lang="en-AU" dirty="0" smtClean="0"/>
              <a:t>Prohibition increases use</a:t>
            </a:r>
            <a:endParaRPr lang="en-AU" dirty="0"/>
          </a:p>
          <a:p>
            <a:r>
              <a:rPr lang="en-AU" dirty="0" smtClean="0"/>
              <a:t>Moderation &amp; normalisation</a:t>
            </a:r>
          </a:p>
          <a:p>
            <a:pPr lvl="1"/>
            <a:r>
              <a:rPr lang="en-AU" dirty="0" smtClean="0"/>
              <a:t>Needle syringe </a:t>
            </a:r>
          </a:p>
          <a:p>
            <a:pPr lvl="1"/>
            <a:r>
              <a:rPr lang="en-AU" dirty="0" smtClean="0"/>
              <a:t>Injecting rooms</a:t>
            </a:r>
          </a:p>
          <a:p>
            <a:pPr lvl="1"/>
            <a:r>
              <a:rPr lang="en-AU" dirty="0" smtClean="0"/>
              <a:t>Methadone</a:t>
            </a:r>
          </a:p>
          <a:p>
            <a:pPr lvl="1"/>
            <a:r>
              <a:rPr lang="en-AU" dirty="0" smtClean="0"/>
              <a:t>Loosen drug laws</a:t>
            </a:r>
          </a:p>
        </p:txBody>
      </p:sp>
      <p:sp>
        <p:nvSpPr>
          <p:cNvPr id="11" name="TextBox 10"/>
          <p:cNvSpPr txBox="1"/>
          <p:nvPr/>
        </p:nvSpPr>
        <p:spPr>
          <a:xfrm>
            <a:off x="3124200" y="5726668"/>
            <a:ext cx="2895600" cy="369332"/>
          </a:xfrm>
          <a:prstGeom prst="rect">
            <a:avLst/>
          </a:prstGeom>
          <a:noFill/>
        </p:spPr>
        <p:txBody>
          <a:bodyPr wrap="square" rtlCol="0">
            <a:spAutoFit/>
          </a:bodyPr>
          <a:lstStyle/>
          <a:p>
            <a:r>
              <a:rPr lang="en-AU" dirty="0" smtClean="0"/>
              <a:t>Is this a valid distinction?</a:t>
            </a:r>
            <a:endParaRPr lang="en-AU" dirty="0"/>
          </a:p>
        </p:txBody>
      </p:sp>
    </p:spTree>
    <p:extLst>
      <p:ext uri="{BB962C8B-B14F-4D97-AF65-F5344CB8AC3E}">
        <p14:creationId xmlns:p14="http://schemas.microsoft.com/office/powerpoint/2010/main" xmlns="" val="23512087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8434" name="Picture 2" descr="C:\WINDOWS\Desktop\hr pics\untitled01.jpg"/>
          <p:cNvPicPr>
            <a:picLocks noChangeAspect="1" noChangeArrowheads="1"/>
          </p:cNvPicPr>
          <p:nvPr/>
        </p:nvPicPr>
        <p:blipFill>
          <a:blip r:embed="rId2">
            <a:lum bright="4000" contrast="8000"/>
            <a:extLst>
              <a:ext uri="{28A0092B-C50C-407E-A947-70E740481C1C}">
                <a14:useLocalDpi xmlns:a14="http://schemas.microsoft.com/office/drawing/2010/main" xmlns="" val="0"/>
              </a:ext>
            </a:extLst>
          </a:blip>
          <a:srcRect/>
          <a:stretch>
            <a:fillRect/>
          </a:stretch>
        </p:blipFill>
        <p:spPr bwMode="auto">
          <a:xfrm>
            <a:off x="255588" y="269875"/>
            <a:ext cx="8648700" cy="62960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33359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Users blog</a:t>
            </a:r>
            <a:br>
              <a:rPr lang="en-AU" dirty="0"/>
            </a:br>
            <a:r>
              <a:rPr lang="en-AU" sz="1600" dirty="0"/>
              <a:t>http://</a:t>
            </a:r>
            <a:r>
              <a:rPr lang="en-AU" sz="1600" dirty="0" smtClean="0"/>
              <a:t>www.memoirsofanaddictedbrain.com/connect/hello-</a:t>
            </a:r>
            <a:endParaRPr lang="en-AU" dirty="0"/>
          </a:p>
        </p:txBody>
      </p:sp>
      <p:sp>
        <p:nvSpPr>
          <p:cNvPr id="3" name="Content Placeholder 2"/>
          <p:cNvSpPr>
            <a:spLocks noGrp="1"/>
          </p:cNvSpPr>
          <p:nvPr>
            <p:ph idx="1"/>
          </p:nvPr>
        </p:nvSpPr>
        <p:spPr>
          <a:xfrm>
            <a:off x="457200" y="1524000"/>
            <a:ext cx="8229600" cy="4648200"/>
          </a:xfrm>
        </p:spPr>
        <p:txBody>
          <a:bodyPr/>
          <a:lstStyle/>
          <a:p>
            <a:pPr lvl="1"/>
            <a:r>
              <a:rPr lang="en-AU" dirty="0"/>
              <a:t>Harm reduction for whom</a:t>
            </a:r>
            <a:r>
              <a:rPr lang="en-AU" dirty="0" smtClean="0"/>
              <a:t>? </a:t>
            </a:r>
            <a:endParaRPr lang="en-AU" dirty="0"/>
          </a:p>
          <a:p>
            <a:pPr lvl="1"/>
            <a:r>
              <a:rPr lang="en-AU" dirty="0" smtClean="0"/>
              <a:t>Person or society?</a:t>
            </a:r>
          </a:p>
          <a:p>
            <a:pPr lvl="1"/>
            <a:r>
              <a:rPr lang="en-AU" dirty="0" smtClean="0"/>
              <a:t>Show of respect</a:t>
            </a:r>
            <a:endParaRPr lang="en-AU" dirty="0"/>
          </a:p>
          <a:p>
            <a:pPr lvl="1"/>
            <a:r>
              <a:rPr lang="en-AU" dirty="0" smtClean="0"/>
              <a:t>Give tools not drug</a:t>
            </a:r>
          </a:p>
          <a:p>
            <a:pPr lvl="1"/>
            <a:r>
              <a:rPr lang="en-AU" dirty="0" smtClean="0"/>
              <a:t>Give treatment not tools</a:t>
            </a:r>
          </a:p>
          <a:p>
            <a:pPr lvl="1"/>
            <a:r>
              <a:rPr lang="en-AU" dirty="0" smtClean="0"/>
              <a:t>Why teach injecting vs keeping away from needles? </a:t>
            </a:r>
          </a:p>
          <a:p>
            <a:pPr lvl="1"/>
            <a:r>
              <a:rPr lang="en-AU" dirty="0" smtClean="0"/>
              <a:t>Methadone is just legal addiction</a:t>
            </a:r>
          </a:p>
          <a:p>
            <a:pPr lvl="1"/>
            <a:r>
              <a:rPr lang="en-AU" dirty="0" smtClean="0"/>
              <a:t>Harm reduction is a band aid</a:t>
            </a:r>
          </a:p>
          <a:p>
            <a:pPr lvl="1"/>
            <a:r>
              <a:rPr lang="en-AU" dirty="0" smtClean="0"/>
              <a:t>Harm reduction would prevent overdose</a:t>
            </a:r>
          </a:p>
          <a:p>
            <a:pPr lvl="1"/>
            <a:r>
              <a:rPr lang="en-AU" dirty="0" smtClean="0"/>
              <a:t>Harm reduction is path to abstinence</a:t>
            </a:r>
          </a:p>
          <a:p>
            <a:pPr lvl="1"/>
            <a:r>
              <a:rPr lang="en-AU" dirty="0" smtClean="0"/>
              <a:t>Harm reduction condones and enables</a:t>
            </a:r>
          </a:p>
          <a:p>
            <a:pPr lvl="1"/>
            <a:r>
              <a:rPr lang="en-AU" dirty="0" smtClean="0"/>
              <a:t>Is harm reduction treatment?</a:t>
            </a:r>
          </a:p>
          <a:p>
            <a:pPr lvl="1"/>
            <a:r>
              <a:rPr lang="en-AU" dirty="0" smtClean="0"/>
              <a:t>Damaged brains cannot make good decisions</a:t>
            </a:r>
          </a:p>
          <a:p>
            <a:pPr lvl="1"/>
            <a:endParaRPr lang="en-AU" dirty="0"/>
          </a:p>
        </p:txBody>
      </p:sp>
    </p:spTree>
    <p:extLst>
      <p:ext uri="{BB962C8B-B14F-4D97-AF65-F5344CB8AC3E}">
        <p14:creationId xmlns:p14="http://schemas.microsoft.com/office/powerpoint/2010/main" xmlns="" val="23512087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_rels/theme9.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une_powerpoint (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une_powerpoint (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une_powerpoint (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une_powerpoint (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une_powerpoint (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une_powerpoint (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une_powerpoint (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1268</TotalTime>
  <Words>757</Words>
  <Application>Microsoft Office PowerPoint</Application>
  <PresentationFormat>On-screen Show (4:3)</PresentationFormat>
  <Paragraphs>102</Paragraphs>
  <Slides>17</Slides>
  <Notes>1</Notes>
  <HiddenSlides>0</HiddenSlides>
  <MMClips>0</MMClips>
  <ScaleCrop>false</ScaleCrop>
  <HeadingPairs>
    <vt:vector size="4" baseType="variant">
      <vt:variant>
        <vt:lpstr>Theme</vt:lpstr>
      </vt:variant>
      <vt:variant>
        <vt:i4>9</vt:i4>
      </vt:variant>
      <vt:variant>
        <vt:lpstr>Slide Titles</vt:lpstr>
      </vt:variant>
      <vt:variant>
        <vt:i4>17</vt:i4>
      </vt:variant>
    </vt:vector>
  </HeadingPairs>
  <TitlesOfParts>
    <vt:vector size="26" baseType="lpstr">
      <vt:lpstr>une_powerpoint (1)</vt:lpstr>
      <vt:lpstr>1_une_powerpoint (1)</vt:lpstr>
      <vt:lpstr>2_une_powerpoint (1)</vt:lpstr>
      <vt:lpstr>3_une_powerpoint (1)</vt:lpstr>
      <vt:lpstr>4_une_powerpoint (1)</vt:lpstr>
      <vt:lpstr>5_une_powerpoint (1)</vt:lpstr>
      <vt:lpstr>6_une_powerpoint (1)</vt:lpstr>
      <vt:lpstr>Default Design</vt:lpstr>
      <vt:lpstr>Equity</vt:lpstr>
      <vt:lpstr>Addiction Therapy-2014 Chicago,  USA August 4 - 6,  2014</vt:lpstr>
      <vt:lpstr> Harm Reduction, New Recovery and Addiction Therapy  Cynthia Stuhlmiller, Professor of Rural Nursing University of New England, Armidale, New South Wales, Australia </vt:lpstr>
      <vt:lpstr>Slide 3</vt:lpstr>
      <vt:lpstr>Presentation Outline</vt:lpstr>
      <vt:lpstr>Background of my interest</vt:lpstr>
      <vt:lpstr>Historical overview</vt:lpstr>
      <vt:lpstr>Divergent philosophies</vt:lpstr>
      <vt:lpstr>Slide 8</vt:lpstr>
      <vt:lpstr>Users blog http://www.memoirsofanaddictedbrain.com/connect/hello-</vt:lpstr>
      <vt:lpstr>Rationale for  harm reduction</vt:lpstr>
      <vt:lpstr>Australia since 1985 Public health approach</vt:lpstr>
      <vt:lpstr>NS distribution/per IDU/ per year</vt:lpstr>
      <vt:lpstr>Measure of Success</vt:lpstr>
      <vt:lpstr>Where’s the evidence?</vt:lpstr>
      <vt:lpstr>“New Recovery” http://www.anex.org.au/wp-content/uploads/Australian-Drug-Policy-harm-reduction-and-new-recovery-April-2012.pdf</vt:lpstr>
      <vt:lpstr>What say you?</vt:lpstr>
      <vt:lpstr>Meet the eminent gathering once again at Addiction Therapy-2015 Florida,  USA August 3 - 5,  2015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Harm Reduction, New Recovery and Addiction Therapy</dc:title>
  <dc:creator>Cynthia Stuhlmiller</dc:creator>
  <cp:lastModifiedBy>omics-ws304</cp:lastModifiedBy>
  <cp:revision>30</cp:revision>
  <dcterms:created xsi:type="dcterms:W3CDTF">2006-08-16T00:00:00Z</dcterms:created>
  <dcterms:modified xsi:type="dcterms:W3CDTF">2014-10-04T08:46:57Z</dcterms:modified>
</cp:coreProperties>
</file>