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57" r:id="rId5"/>
    <p:sldId id="258" r:id="rId6"/>
    <p:sldId id="260" r:id="rId7"/>
    <p:sldId id="259" r:id="rId8"/>
    <p:sldId id="262" r:id="rId9"/>
    <p:sldId id="261" r:id="rId10"/>
    <p:sldId id="274" r:id="rId11"/>
    <p:sldId id="263" r:id="rId12"/>
    <p:sldId id="265" r:id="rId13"/>
    <p:sldId id="266" r:id="rId14"/>
    <p:sldId id="270" r:id="rId15"/>
    <p:sldId id="267" r:id="rId16"/>
    <p:sldId id="268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09C1-CA51-4796-B8F3-F4B4FBF7B79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DF8C-5E6C-40C9-AEED-B7401ABFE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source=images&amp;cd=&amp;cad=rja&amp;uact=8&amp;ved=0CAgQjRw&amp;url=http://en.wikipedia.org/wiki/National_Autonomous_University_of_Mexico&amp;ei=uS9-VIX3Iu_uigLDmoDoBw&amp;psig=AFQjCNGnLxuTHfyMOuDmEONcfVWsiRKFZQ&amp;ust=141764229785259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ved=0CAgQjRw&amp;url=http://en.wikipedia.org/wiki/National_Autonomous_University_of_Mexico&amp;ei=uS9-VIX3Iu_uigLDmoDoBw&amp;psig=AFQjCNGnLxuTHfyMOuDmEONcfVWsiRKFZQ&amp;ust=1417642297852591" TargetMode="External"/><Relationship Id="rId2" Type="http://schemas.openxmlformats.org/officeDocument/2006/relationships/hyperlink" Target="mailto:bruno@fis.unam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band gap engineering by colloidal PbS quantum dots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590800"/>
          </a:xfrm>
        </p:spPr>
        <p:txBody>
          <a:bodyPr>
            <a:noAutofit/>
          </a:bodyPr>
          <a:lstStyle/>
          <a:p>
            <a:r>
              <a:rPr lang="es-MX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Bruno </a:t>
            </a:r>
            <a:r>
              <a:rPr lang="es-MX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Ullrich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MX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Instituto de Ciencias Físicas, Universidad Nacional Autónoma de México, Cuernavaca, Morelos C.P. </a:t>
            </a:r>
            <a:r>
              <a:rPr lang="es-MX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62210, </a:t>
            </a:r>
            <a:r>
              <a:rPr lang="es-MX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Mexico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pic>
        <p:nvPicPr>
          <p:cNvPr id="11266" name="Picture 2" descr="http://t1.gstatic.com/images?q=tbn:ANd9GcQDw2TrnicDQS4scJ1_ScuG4f05uVFuHsg6vVeWPCVMskM8ee9pT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04800"/>
            <a:ext cx="1256040" cy="141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Experimental setup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isc 2012 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908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Photo-doping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/>
          <a:srcRect t="16461"/>
          <a:stretch>
            <a:fillRect/>
          </a:stretch>
        </p:blipFill>
        <p:spPr bwMode="auto">
          <a:xfrm>
            <a:off x="990600" y="1219200"/>
            <a:ext cx="7533408" cy="534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Burstein-Moss effect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Doping by excited charge carriers increases the QD band gap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Generation of at least one electron-hole pair per QD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Reversible band gap alteration proportional to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2/3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Ullrich et al., J. Appl. Phys.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233503 (2014)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Transmittance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t="17167"/>
          <a:stretch>
            <a:fillRect/>
          </a:stretch>
        </p:blipFill>
        <p:spPr bwMode="auto">
          <a:xfrm>
            <a:off x="600687" y="1143000"/>
            <a:ext cx="7705113" cy="541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Absorption edge manipulation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12009"/>
          <a:stretch>
            <a:fillRect/>
          </a:stretch>
        </p:blipFill>
        <p:spPr bwMode="auto">
          <a:xfrm>
            <a:off x="1143000" y="1219199"/>
            <a:ext cx="7162800" cy="534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Slope of the edge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12009"/>
          <a:stretch>
            <a:fillRect/>
          </a:stretch>
        </p:blipFill>
        <p:spPr bwMode="auto">
          <a:xfrm>
            <a:off x="914400" y="914400"/>
            <a:ext cx="7555712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Band gap shift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13319"/>
          <a:stretch>
            <a:fillRect/>
          </a:stretch>
        </p:blipFill>
        <p:spPr bwMode="auto">
          <a:xfrm>
            <a:off x="762000" y="838200"/>
            <a:ext cx="777355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?Reasons?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Charge transfer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Urbach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tail alteration)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Superposition of absorption spectra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Interfacial impurities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Vibronic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mode manipulation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Influence of preparation method and doping of the substrate (currently ongoing studies)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Change of reflectance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 and future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QDs alter the optical properties of the host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Concentration on the emission properties for technological applications (emission from the interface?)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Possible influence of the QD size on the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properties of the host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opto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-electronically active  junctions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371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you!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bruno@fis.unam.mx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t1.gstatic.com/images?q=tbn:ANd9GcQDw2TrnicDQS4scJ1_ScuG4f05uVFuHsg6vVeWPCVMskM8ee9pT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799" y="3352800"/>
            <a:ext cx="223946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Joanna Wang (WPAFB)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Akhilesh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Singh (UNAM)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Puspendu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(UNAM)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DGAPA-UNAM PAPIIT project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TB100213-RR170213 (PI Bruno Ullrich)</a:t>
            </a:r>
          </a:p>
          <a:p>
            <a:pPr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Work in 2009 showed that PbS quantum dots (QDs) notably alter the emission of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Tailored photonic applications?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Ullrich et al., J. Appl. Phys.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013525 (2010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Presentation’s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724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Essentially, two points will be covered: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Optical properties of colloidal PbS QDs 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Absorption edge engineering of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with PbS QDs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preparation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620000" cy="4724400"/>
          </a:xfrm>
        </p:spPr>
        <p:txBody>
          <a:bodyPr/>
          <a:lstStyle/>
          <a:p>
            <a:pPr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Oleic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acid capped PbS QDs are dispersed 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either by a supercritical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method*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by spin coating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*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Wang et al., Mat. Chem. Phys.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141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195 (2013).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PbS, why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PbS possesses a large Bohr radius 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Symbol"/>
              </a:rPr>
              <a:t>20 nm). Emission covers the attractive range for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  <a:sym typeface="Symbol"/>
              </a:rPr>
              <a:t>optical fibers</a:t>
            </a:r>
            <a:endParaRPr lang="en-US" sz="4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GaAs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Symbol"/>
              </a:rPr>
              <a:t> is “fast” and meanwhile a main player in optoelectronics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SEM image of a typical sample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199"/>
            <a:ext cx="4800600" cy="497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181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 nm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2860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Particle size: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Symbol"/>
              </a:rPr>
              <a:t>0.4  nm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are dealing with a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size-hybrid</a:t>
            </a:r>
            <a:endParaRPr lang="en-US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Sample can be considered – to a certain extend – as free standing (regularly arranged) energy confinement potentials with similarities to superlattices.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Indeed, electronic states of the QDs are coupled via tunneling.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Photoluminescence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/>
          <a:srcRect t="15949"/>
          <a:stretch>
            <a:fillRect/>
          </a:stretch>
        </p:blipFill>
        <p:spPr bwMode="auto">
          <a:xfrm>
            <a:off x="609600" y="990600"/>
            <a:ext cx="7798487" cy="555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401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GaAs band gap engineering by colloidal PbS quantum dots </vt:lpstr>
      <vt:lpstr>Acknowledgements</vt:lpstr>
      <vt:lpstr>Motivation</vt:lpstr>
      <vt:lpstr>Presentation’s outline</vt:lpstr>
      <vt:lpstr>Sample preparation</vt:lpstr>
      <vt:lpstr>Why PbS, why GaAs?</vt:lpstr>
      <vt:lpstr>SEM image of a typical sample</vt:lpstr>
      <vt:lpstr>We are dealing with a size-hybrid</vt:lpstr>
      <vt:lpstr>Photoluminescence </vt:lpstr>
      <vt:lpstr>Experimental setup</vt:lpstr>
      <vt:lpstr>Photo-doping</vt:lpstr>
      <vt:lpstr>Burstein-Moss effect</vt:lpstr>
      <vt:lpstr>Transmittance </vt:lpstr>
      <vt:lpstr>Absorption edge manipulation</vt:lpstr>
      <vt:lpstr>Slope of the edge</vt:lpstr>
      <vt:lpstr>Band gap shift</vt:lpstr>
      <vt:lpstr>?Reasons?</vt:lpstr>
      <vt:lpstr>Conclusion and future</vt:lpstr>
      <vt:lpstr>Thank you! bruno@fis.unam.mx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GaAs band gap engineering by colloidal PbS quantum dots</dc:title>
  <dc:creator>Bruno</dc:creator>
  <cp:lastModifiedBy>Bruno</cp:lastModifiedBy>
  <cp:revision>55</cp:revision>
  <dcterms:created xsi:type="dcterms:W3CDTF">2014-12-02T02:53:44Z</dcterms:created>
  <dcterms:modified xsi:type="dcterms:W3CDTF">2014-12-03T16:30:23Z</dcterms:modified>
</cp:coreProperties>
</file>