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0" r:id="rId2"/>
    <p:sldId id="275" r:id="rId3"/>
    <p:sldId id="276" r:id="rId4"/>
    <p:sldId id="278" r:id="rId5"/>
    <p:sldId id="280" r:id="rId6"/>
    <p:sldId id="322" r:id="rId7"/>
    <p:sldId id="320" r:id="rId8"/>
    <p:sldId id="326" r:id="rId9"/>
    <p:sldId id="313" r:id="rId10"/>
    <p:sldId id="321" r:id="rId11"/>
    <p:sldId id="323" r:id="rId12"/>
    <p:sldId id="312" r:id="rId13"/>
    <p:sldId id="281" r:id="rId14"/>
    <p:sldId id="329" r:id="rId15"/>
    <p:sldId id="282" r:id="rId16"/>
    <p:sldId id="307" r:id="rId17"/>
    <p:sldId id="287" r:id="rId18"/>
    <p:sldId id="324" r:id="rId19"/>
    <p:sldId id="328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  <a:srgbClr val="0000FF"/>
    <a:srgbClr val="FF99CC"/>
    <a:srgbClr val="660033"/>
    <a:srgbClr val="00FF00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9" autoAdjust="0"/>
  </p:normalViewPr>
  <p:slideViewPr>
    <p:cSldViewPr>
      <p:cViewPr varScale="1">
        <p:scale>
          <a:sx n="67" d="100"/>
          <a:sy n="67" d="100"/>
        </p:scale>
        <p:origin x="6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opathi%20T\Desktop\Fruit%20fly%20in%20capsicum\Data%20of%20fruit%20fly%20in%20capsicum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355959815368"/>
          <c:y val="3.4236001749781281E-2"/>
          <c:w val="0.84585980631731383"/>
          <c:h val="0.76189391951006125"/>
        </c:manualLayout>
      </c:layout>
      <c:lineChart>
        <c:grouping val="standard"/>
        <c:varyColors val="0"/>
        <c:ser>
          <c:idx val="1"/>
          <c:order val="0"/>
          <c:tx>
            <c:strRef>
              <c:f>Graph!$B$3</c:f>
              <c:strCache>
                <c:ptCount val="1"/>
                <c:pt idx="0">
                  <c:v>Fruit flies</c:v>
                </c:pt>
              </c:strCache>
            </c:strRef>
          </c:tx>
          <c:spPr>
            <a:ln w="34925" cap="rnd">
              <a:solidFill>
                <a:srgbClr val="0000CC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rgbClr val="0000CC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numRef>
              <c:f>Graph!$A$4:$A$23</c:f>
              <c:numCache>
                <c:formatCode>General</c:formatCode>
                <c:ptCount val="2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</c:numCache>
            </c:numRef>
          </c:cat>
          <c:val>
            <c:numRef>
              <c:f>Graph!$B$4:$B$23</c:f>
              <c:numCache>
                <c:formatCode>0.00</c:formatCode>
                <c:ptCount val="20"/>
                <c:pt idx="0">
                  <c:v>58</c:v>
                </c:pt>
                <c:pt idx="1">
                  <c:v>129.66666666666666</c:v>
                </c:pt>
                <c:pt idx="2">
                  <c:v>119.66666666666667</c:v>
                </c:pt>
                <c:pt idx="3">
                  <c:v>261.66666666666669</c:v>
                </c:pt>
                <c:pt idx="4">
                  <c:v>307.66666666666669</c:v>
                </c:pt>
                <c:pt idx="5">
                  <c:v>280.66666666666669</c:v>
                </c:pt>
                <c:pt idx="6">
                  <c:v>367</c:v>
                </c:pt>
                <c:pt idx="7">
                  <c:v>342.66666666666669</c:v>
                </c:pt>
                <c:pt idx="8">
                  <c:v>392.66666666666669</c:v>
                </c:pt>
                <c:pt idx="9">
                  <c:v>233.66666666666666</c:v>
                </c:pt>
                <c:pt idx="10">
                  <c:v>215.33333333333334</c:v>
                </c:pt>
                <c:pt idx="11">
                  <c:v>298.33333333333331</c:v>
                </c:pt>
                <c:pt idx="12">
                  <c:v>252.33333333333334</c:v>
                </c:pt>
                <c:pt idx="13">
                  <c:v>182</c:v>
                </c:pt>
                <c:pt idx="14">
                  <c:v>135</c:v>
                </c:pt>
                <c:pt idx="15">
                  <c:v>55.666666666666664</c:v>
                </c:pt>
                <c:pt idx="16">
                  <c:v>17.666666666666668</c:v>
                </c:pt>
                <c:pt idx="17">
                  <c:v>8.3333333333333339</c:v>
                </c:pt>
                <c:pt idx="18">
                  <c:v>6.666666666666667</c:v>
                </c:pt>
                <c:pt idx="19">
                  <c:v>5.333333333333333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181632"/>
        <c:axId val="-1196734512"/>
      </c:lineChart>
      <c:catAx>
        <c:axId val="-110518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6734512"/>
        <c:crosses val="autoZero"/>
        <c:auto val="1"/>
        <c:lblAlgn val="ctr"/>
        <c:lblOffset val="100"/>
        <c:noMultiLvlLbl val="0"/>
      </c:catAx>
      <c:valAx>
        <c:axId val="-119673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per week per trap</a:t>
                </a:r>
              </a:p>
            </c:rich>
          </c:tx>
          <c:layout>
            <c:manualLayout>
              <c:xMode val="edge"/>
              <c:yMode val="edge"/>
              <c:x val="2.442528735632184E-2"/>
              <c:y val="0.122606517935258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1816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000000"/>
        </a:gs>
        <a:gs pos="50000">
          <a:srgbClr val="660066"/>
        </a:gs>
        <a:gs pos="100000">
          <a:srgbClr val="000000"/>
        </a:gs>
      </a:gsLst>
      <a:lin ang="0" scaled="1"/>
      <a:tileRect/>
    </a:gradFill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77FE-1290-45B5-9E71-75B6EA6C2E67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rgbClr val="0000FF"/>
              </a:solidFill>
              <a:latin typeface="Cambria" panose="02040503050406030204" pitchFamily="18" charset="0"/>
            </a:rPr>
            <a:t>Capsicum is a popular vegetable in Mizoram</a:t>
          </a:r>
          <a:endParaRPr lang="en-US" sz="2800" b="1" dirty="0">
            <a:solidFill>
              <a:srgbClr val="0000FF"/>
            </a:solidFill>
            <a:latin typeface="Cambria" panose="02040503050406030204" pitchFamily="18" charset="0"/>
          </a:endParaRPr>
        </a:p>
      </dgm:t>
    </dgm:pt>
    <dgm:pt modelId="{E9051E67-9ACD-4210-B828-4BAB1C07ADFB}" type="par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570A5EDB-2032-4C20-A899-96D21D3DF334}" type="sib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022F585-40DF-49B4-BCA1-964FF145A507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rgbClr val="006600"/>
              </a:solidFill>
              <a:latin typeface="Cambria" panose="02040503050406030204" pitchFamily="18" charset="0"/>
            </a:rPr>
            <a:t>Area of 29,140 ha. during 2012-2013</a:t>
          </a:r>
          <a:endParaRPr lang="en-US" sz="2800" b="1" dirty="0">
            <a:solidFill>
              <a:srgbClr val="006600"/>
            </a:solidFill>
            <a:latin typeface="Cambria" panose="02040503050406030204" pitchFamily="18" charset="0"/>
          </a:endParaRPr>
        </a:p>
      </dgm:t>
    </dgm:pt>
    <dgm:pt modelId="{47179494-7D52-4D3F-99B3-EB351F438766}" type="sib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2CB2949-10C7-460A-9907-6216D3F00936}" type="par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E2247E7F-CCCF-4116-9B4B-843D7E2462FB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Adapted to variable climatic conditions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8D95C4A-B59A-4696-A986-373545C52541}" type="par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CC94F2A-F8BB-44D0-9ABB-FEEA846B8F18}" type="sib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4280D4F-D642-4159-A9D1-8FEA81772CAE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Production and productivity limited by pests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769DC7A6-8C14-4609-AA64-C55A957E675B}" type="par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809F08F0-94C7-46F7-9397-1A0D8DF67AF8}" type="sib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39CF100-D381-4652-8352-E9A0E43EE2FA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IN" sz="2800" b="1" dirty="0" smtClean="0">
              <a:solidFill>
                <a:srgbClr val="006600"/>
              </a:solidFill>
              <a:latin typeface="Cambria" panose="02040503050406030204" pitchFamily="18" charset="0"/>
            </a:rPr>
            <a:t>Yield loss can approach 30-40%. </a:t>
          </a:r>
          <a:endParaRPr lang="en-US" sz="2800" b="1" dirty="0">
            <a:solidFill>
              <a:srgbClr val="006600"/>
            </a:solidFill>
            <a:latin typeface="Cambria" panose="02040503050406030204" pitchFamily="18" charset="0"/>
          </a:endParaRPr>
        </a:p>
      </dgm:t>
    </dgm:pt>
    <dgm:pt modelId="{9FFE2ECB-ED84-4034-B563-2B44276E63CB}" type="par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7CCEC89-B6C6-476F-A1C8-44720BB314E4}" type="sib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764EEE97-BA90-4410-85E7-8ED9E1166F31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en-US" sz="2800" b="1" dirty="0" smtClean="0">
              <a:solidFill>
                <a:srgbClr val="006600"/>
              </a:solidFill>
              <a:latin typeface="Cambria" panose="02040503050406030204" pitchFamily="18" charset="0"/>
            </a:rPr>
            <a:t>Production: 153350 MT during 2012-2013</a:t>
          </a:r>
          <a:endParaRPr lang="en-US" sz="2800" b="1" dirty="0">
            <a:solidFill>
              <a:srgbClr val="006600"/>
            </a:solidFill>
            <a:latin typeface="Cambria" panose="02040503050406030204" pitchFamily="18" charset="0"/>
          </a:endParaRPr>
        </a:p>
      </dgm:t>
    </dgm:pt>
    <dgm:pt modelId="{910C3F8D-0FFB-4670-809D-D9B5F6695AA5}" type="parTrans" cxnId="{820851B1-9DE4-4A15-A04A-1CE16FD0C44C}">
      <dgm:prSet/>
      <dgm:spPr/>
      <dgm:t>
        <a:bodyPr/>
        <a:lstStyle/>
        <a:p>
          <a:endParaRPr lang="en-US" sz="2800"/>
        </a:p>
      </dgm:t>
    </dgm:pt>
    <dgm:pt modelId="{65E5ADEE-02C5-4802-9A85-23BEF8255EC6}" type="sibTrans" cxnId="{820851B1-9DE4-4A15-A04A-1CE16FD0C44C}">
      <dgm:prSet/>
      <dgm:spPr/>
      <dgm:t>
        <a:bodyPr/>
        <a:lstStyle/>
        <a:p>
          <a:endParaRPr lang="en-US" sz="2800"/>
        </a:p>
      </dgm:t>
    </dgm:pt>
    <dgm:pt modelId="{2924A634-591E-4CB4-A126-75EEF2676FDE}" type="pres">
      <dgm:prSet presAssocID="{CEC401D7-963E-4CBA-8F46-9A34550C3D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6C56D-5B0B-47F5-8755-966770747A81}" type="pres">
      <dgm:prSet presAssocID="{CD5777FE-1290-45B5-9E71-75B6EA6C2E67}" presName="composite" presStyleCnt="0"/>
      <dgm:spPr/>
    </dgm:pt>
    <dgm:pt modelId="{C546AB44-566A-45B7-86F4-B521D7A39430}" type="pres">
      <dgm:prSet presAssocID="{CD5777FE-1290-45B5-9E71-75B6EA6C2E67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3C833F-83D9-4BDA-8887-94A5CE8F0223}" type="pres">
      <dgm:prSet presAssocID="{CD5777FE-1290-45B5-9E71-75B6EA6C2E6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075F-F44B-4EA5-B021-14359CD54F71}" type="pres">
      <dgm:prSet presAssocID="{570A5EDB-2032-4C20-A899-96D21D3DF334}" presName="spacing" presStyleCnt="0"/>
      <dgm:spPr/>
    </dgm:pt>
    <dgm:pt modelId="{84C257C6-EADB-4D66-83D1-99ED9066D133}" type="pres">
      <dgm:prSet presAssocID="{1022F585-40DF-49B4-BCA1-964FF145A507}" presName="composite" presStyleCnt="0"/>
      <dgm:spPr/>
    </dgm:pt>
    <dgm:pt modelId="{9D28C9F8-ACA5-4D10-A095-41586E564DB3}" type="pres">
      <dgm:prSet presAssocID="{1022F585-40DF-49B4-BCA1-964FF145A507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818E5B-4EF7-4DBF-A7AA-588BBFFA702E}" type="pres">
      <dgm:prSet presAssocID="{1022F585-40DF-49B4-BCA1-964FF145A50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0CAA4-92C1-4932-8126-8A1C21BAFE31}" type="pres">
      <dgm:prSet presAssocID="{47179494-7D52-4D3F-99B3-EB351F438766}" presName="spacing" presStyleCnt="0"/>
      <dgm:spPr/>
    </dgm:pt>
    <dgm:pt modelId="{273E657B-7FC2-4A71-A523-DDDCE592D3C7}" type="pres">
      <dgm:prSet presAssocID="{764EEE97-BA90-4410-85E7-8ED9E1166F31}" presName="composite" presStyleCnt="0"/>
      <dgm:spPr/>
    </dgm:pt>
    <dgm:pt modelId="{8F93AF18-ECB2-4451-B2F4-272BCC0E3221}" type="pres">
      <dgm:prSet presAssocID="{764EEE97-BA90-4410-85E7-8ED9E1166F31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9D704B-7F12-48A2-AFE5-5CC84853D3D7}" type="pres">
      <dgm:prSet presAssocID="{764EEE97-BA90-4410-85E7-8ED9E1166F3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EB8EB-B65E-4BF9-9399-C6205D1E85CC}" type="pres">
      <dgm:prSet presAssocID="{65E5ADEE-02C5-4802-9A85-23BEF8255EC6}" presName="spacing" presStyleCnt="0"/>
      <dgm:spPr/>
    </dgm:pt>
    <dgm:pt modelId="{280435FD-E18B-41AF-BB00-3859E9550203}" type="pres">
      <dgm:prSet presAssocID="{E2247E7F-CCCF-4116-9B4B-843D7E2462FB}" presName="composite" presStyleCnt="0"/>
      <dgm:spPr/>
    </dgm:pt>
    <dgm:pt modelId="{C4540BF9-8CDC-4066-BDB3-2D33E6D62571}" type="pres">
      <dgm:prSet presAssocID="{E2247E7F-CCCF-4116-9B4B-843D7E2462FB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2D2643-66CA-4FF8-AC55-C6FE19A7AA12}" type="pres">
      <dgm:prSet presAssocID="{E2247E7F-CCCF-4116-9B4B-843D7E2462F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6432-9D93-4B77-9016-40CCB6A285AD}" type="pres">
      <dgm:prSet presAssocID="{0CC94F2A-F8BB-44D0-9ABB-FEEA846B8F18}" presName="spacing" presStyleCnt="0"/>
      <dgm:spPr/>
    </dgm:pt>
    <dgm:pt modelId="{C882DA9C-7690-4ECA-A3D7-DA97522035C6}" type="pres">
      <dgm:prSet presAssocID="{04280D4F-D642-4159-A9D1-8FEA81772CAE}" presName="composite" presStyleCnt="0"/>
      <dgm:spPr/>
    </dgm:pt>
    <dgm:pt modelId="{AFF25D8B-562F-4178-8D7D-79FD4D6867FB}" type="pres">
      <dgm:prSet presAssocID="{04280D4F-D642-4159-A9D1-8FEA81772CAE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08BEFA-8078-41F3-8F2E-75E6EEE24C78}" type="pres">
      <dgm:prSet presAssocID="{04280D4F-D642-4159-A9D1-8FEA81772CA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A62E-281F-41C4-BAB8-BDCDD2EE4EAD}" type="pres">
      <dgm:prSet presAssocID="{809F08F0-94C7-46F7-9397-1A0D8DF67AF8}" presName="spacing" presStyleCnt="0"/>
      <dgm:spPr/>
    </dgm:pt>
    <dgm:pt modelId="{64C86B06-66E0-41FE-AEEA-EEE62BB9E923}" type="pres">
      <dgm:prSet presAssocID="{A39CF100-D381-4652-8352-E9A0E43EE2FA}" presName="composite" presStyleCnt="0"/>
      <dgm:spPr/>
    </dgm:pt>
    <dgm:pt modelId="{BFA3536E-55BE-4F5E-AB86-89E4BCCBCDEA}" type="pres">
      <dgm:prSet presAssocID="{A39CF100-D381-4652-8352-E9A0E43EE2FA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8B89DA-559B-41FB-AC82-DF78E92485BD}" type="pres">
      <dgm:prSet presAssocID="{A39CF100-D381-4652-8352-E9A0E43EE2F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79006-CE76-45B7-9D57-BB9782AE3BB5}" srcId="{CEC401D7-963E-4CBA-8F46-9A34550C3D80}" destId="{A39CF100-D381-4652-8352-E9A0E43EE2FA}" srcOrd="5" destOrd="0" parTransId="{9FFE2ECB-ED84-4034-B563-2B44276E63CB}" sibTransId="{07CCEC89-B6C6-476F-A1C8-44720BB314E4}"/>
    <dgm:cxn modelId="{05476AE8-0F5D-404A-9E86-34B986AF574E}" type="presOf" srcId="{04280D4F-D642-4159-A9D1-8FEA81772CAE}" destId="{EB08BEFA-8078-41F3-8F2E-75E6EEE24C78}" srcOrd="0" destOrd="0" presId="urn:microsoft.com/office/officeart/2005/8/layout/vList3"/>
    <dgm:cxn modelId="{A797C742-3A37-4677-B430-BC39CE3822E3}" srcId="{CEC401D7-963E-4CBA-8F46-9A34550C3D80}" destId="{E2247E7F-CCCF-4116-9B4B-843D7E2462FB}" srcOrd="3" destOrd="0" parTransId="{A8D95C4A-B59A-4696-A986-373545C52541}" sibTransId="{0CC94F2A-F8BB-44D0-9ABB-FEEA846B8F18}"/>
    <dgm:cxn modelId="{BF9A3283-2492-400A-BE09-CDE7155A912F}" type="presOf" srcId="{E2247E7F-CCCF-4116-9B4B-843D7E2462FB}" destId="{382D2643-66CA-4FF8-AC55-C6FE19A7AA12}" srcOrd="0" destOrd="0" presId="urn:microsoft.com/office/officeart/2005/8/layout/vList3"/>
    <dgm:cxn modelId="{919D9394-B826-47C9-88AD-4FE6ADD36CDD}" srcId="{CEC401D7-963E-4CBA-8F46-9A34550C3D80}" destId="{1022F585-40DF-49B4-BCA1-964FF145A507}" srcOrd="1" destOrd="0" parTransId="{02CB2949-10C7-460A-9907-6216D3F00936}" sibTransId="{47179494-7D52-4D3F-99B3-EB351F438766}"/>
    <dgm:cxn modelId="{5556A15A-275A-48AA-8F00-8DB5E33F8314}" type="presOf" srcId="{A39CF100-D381-4652-8352-E9A0E43EE2FA}" destId="{308B89DA-559B-41FB-AC82-DF78E92485BD}" srcOrd="0" destOrd="0" presId="urn:microsoft.com/office/officeart/2005/8/layout/vList3"/>
    <dgm:cxn modelId="{A8BA8457-AB89-4142-8F93-AA3FF6E96431}" type="presOf" srcId="{1022F585-40DF-49B4-BCA1-964FF145A507}" destId="{03818E5B-4EF7-4DBF-A7AA-588BBFFA702E}" srcOrd="0" destOrd="0" presId="urn:microsoft.com/office/officeart/2005/8/layout/vList3"/>
    <dgm:cxn modelId="{820851B1-9DE4-4A15-A04A-1CE16FD0C44C}" srcId="{CEC401D7-963E-4CBA-8F46-9A34550C3D80}" destId="{764EEE97-BA90-4410-85E7-8ED9E1166F31}" srcOrd="2" destOrd="0" parTransId="{910C3F8D-0FFB-4670-809D-D9B5F6695AA5}" sibTransId="{65E5ADEE-02C5-4802-9A85-23BEF8255EC6}"/>
    <dgm:cxn modelId="{94B3F90B-43CC-4AA7-B0CE-349BFEAB80CC}" srcId="{CEC401D7-963E-4CBA-8F46-9A34550C3D80}" destId="{04280D4F-D642-4159-A9D1-8FEA81772CAE}" srcOrd="4" destOrd="0" parTransId="{769DC7A6-8C14-4609-AA64-C55A957E675B}" sibTransId="{809F08F0-94C7-46F7-9397-1A0D8DF67AF8}"/>
    <dgm:cxn modelId="{7FCA6E57-F451-4644-814C-79871B718FB1}" type="presOf" srcId="{CEC401D7-963E-4CBA-8F46-9A34550C3D80}" destId="{2924A634-591E-4CB4-A126-75EEF2676FDE}" srcOrd="0" destOrd="0" presId="urn:microsoft.com/office/officeart/2005/8/layout/vList3"/>
    <dgm:cxn modelId="{CF4C2C15-8A66-479F-AEC3-C737B5FCFF51}" type="presOf" srcId="{764EEE97-BA90-4410-85E7-8ED9E1166F31}" destId="{7B9D704B-7F12-48A2-AFE5-5CC84853D3D7}" srcOrd="0" destOrd="0" presId="urn:microsoft.com/office/officeart/2005/8/layout/vList3"/>
    <dgm:cxn modelId="{513D8BE8-E43C-436B-B63A-E9A10DF5F7F3}" srcId="{CEC401D7-963E-4CBA-8F46-9A34550C3D80}" destId="{CD5777FE-1290-45B5-9E71-75B6EA6C2E67}" srcOrd="0" destOrd="0" parTransId="{E9051E67-9ACD-4210-B828-4BAB1C07ADFB}" sibTransId="{570A5EDB-2032-4C20-A899-96D21D3DF334}"/>
    <dgm:cxn modelId="{8D85261F-98BE-43EF-B668-6830B14AB59D}" type="presOf" srcId="{CD5777FE-1290-45B5-9E71-75B6EA6C2E67}" destId="{903C833F-83D9-4BDA-8887-94A5CE8F0223}" srcOrd="0" destOrd="0" presId="urn:microsoft.com/office/officeart/2005/8/layout/vList3"/>
    <dgm:cxn modelId="{E2960913-E63C-498E-84BF-BA64AF308C29}" type="presParOf" srcId="{2924A634-591E-4CB4-A126-75EEF2676FDE}" destId="{DA36C56D-5B0B-47F5-8755-966770747A81}" srcOrd="0" destOrd="0" presId="urn:microsoft.com/office/officeart/2005/8/layout/vList3"/>
    <dgm:cxn modelId="{ED441A69-CEBA-4C1E-985B-0BFC028851DD}" type="presParOf" srcId="{DA36C56D-5B0B-47F5-8755-966770747A81}" destId="{C546AB44-566A-45B7-86F4-B521D7A39430}" srcOrd="0" destOrd="0" presId="urn:microsoft.com/office/officeart/2005/8/layout/vList3"/>
    <dgm:cxn modelId="{A724721F-CD17-4B18-89DF-481733BC6C49}" type="presParOf" srcId="{DA36C56D-5B0B-47F5-8755-966770747A81}" destId="{903C833F-83D9-4BDA-8887-94A5CE8F0223}" srcOrd="1" destOrd="0" presId="urn:microsoft.com/office/officeart/2005/8/layout/vList3"/>
    <dgm:cxn modelId="{44405906-A7A7-422E-B002-D605FFD95084}" type="presParOf" srcId="{2924A634-591E-4CB4-A126-75EEF2676FDE}" destId="{4B82075F-F44B-4EA5-B021-14359CD54F71}" srcOrd="1" destOrd="0" presId="urn:microsoft.com/office/officeart/2005/8/layout/vList3"/>
    <dgm:cxn modelId="{B8CA7A5A-1121-4EF7-A864-A5F8E9746922}" type="presParOf" srcId="{2924A634-591E-4CB4-A126-75EEF2676FDE}" destId="{84C257C6-EADB-4D66-83D1-99ED9066D133}" srcOrd="2" destOrd="0" presId="urn:microsoft.com/office/officeart/2005/8/layout/vList3"/>
    <dgm:cxn modelId="{1B3F19ED-B3C4-4B36-8935-CF8FD186BEC9}" type="presParOf" srcId="{84C257C6-EADB-4D66-83D1-99ED9066D133}" destId="{9D28C9F8-ACA5-4D10-A095-41586E564DB3}" srcOrd="0" destOrd="0" presId="urn:microsoft.com/office/officeart/2005/8/layout/vList3"/>
    <dgm:cxn modelId="{138AC0A3-8AFD-4C82-8F72-AC3C68A4D7AB}" type="presParOf" srcId="{84C257C6-EADB-4D66-83D1-99ED9066D133}" destId="{03818E5B-4EF7-4DBF-A7AA-588BBFFA702E}" srcOrd="1" destOrd="0" presId="urn:microsoft.com/office/officeart/2005/8/layout/vList3"/>
    <dgm:cxn modelId="{3F73FA39-FA87-49EE-9A57-D7DB9856B7EC}" type="presParOf" srcId="{2924A634-591E-4CB4-A126-75EEF2676FDE}" destId="{7680CAA4-92C1-4932-8126-8A1C21BAFE31}" srcOrd="3" destOrd="0" presId="urn:microsoft.com/office/officeart/2005/8/layout/vList3"/>
    <dgm:cxn modelId="{A72825F1-E423-4206-90AF-38DE39A8B177}" type="presParOf" srcId="{2924A634-591E-4CB4-A126-75EEF2676FDE}" destId="{273E657B-7FC2-4A71-A523-DDDCE592D3C7}" srcOrd="4" destOrd="0" presId="urn:microsoft.com/office/officeart/2005/8/layout/vList3"/>
    <dgm:cxn modelId="{85645FBE-68E0-4606-99F1-6ABE882F6FD7}" type="presParOf" srcId="{273E657B-7FC2-4A71-A523-DDDCE592D3C7}" destId="{8F93AF18-ECB2-4451-B2F4-272BCC0E3221}" srcOrd="0" destOrd="0" presId="urn:microsoft.com/office/officeart/2005/8/layout/vList3"/>
    <dgm:cxn modelId="{14AABDEB-63B7-4968-A9E8-F2EF31988B32}" type="presParOf" srcId="{273E657B-7FC2-4A71-A523-DDDCE592D3C7}" destId="{7B9D704B-7F12-48A2-AFE5-5CC84853D3D7}" srcOrd="1" destOrd="0" presId="urn:microsoft.com/office/officeart/2005/8/layout/vList3"/>
    <dgm:cxn modelId="{B1972F49-0663-4FF7-BCC0-ED2C780DAFF0}" type="presParOf" srcId="{2924A634-591E-4CB4-A126-75EEF2676FDE}" destId="{D4FEB8EB-B65E-4BF9-9399-C6205D1E85CC}" srcOrd="5" destOrd="0" presId="urn:microsoft.com/office/officeart/2005/8/layout/vList3"/>
    <dgm:cxn modelId="{A747D520-B4CA-4A18-B4FD-7D70CAB189BF}" type="presParOf" srcId="{2924A634-591E-4CB4-A126-75EEF2676FDE}" destId="{280435FD-E18B-41AF-BB00-3859E9550203}" srcOrd="6" destOrd="0" presId="urn:microsoft.com/office/officeart/2005/8/layout/vList3"/>
    <dgm:cxn modelId="{086201AE-A2B7-469B-B06E-5CA210E1D41D}" type="presParOf" srcId="{280435FD-E18B-41AF-BB00-3859E9550203}" destId="{C4540BF9-8CDC-4066-BDB3-2D33E6D62571}" srcOrd="0" destOrd="0" presId="urn:microsoft.com/office/officeart/2005/8/layout/vList3"/>
    <dgm:cxn modelId="{5E69F74B-142D-41F1-B3D1-BFB436EA54EF}" type="presParOf" srcId="{280435FD-E18B-41AF-BB00-3859E9550203}" destId="{382D2643-66CA-4FF8-AC55-C6FE19A7AA12}" srcOrd="1" destOrd="0" presId="urn:microsoft.com/office/officeart/2005/8/layout/vList3"/>
    <dgm:cxn modelId="{2F7FC411-4C24-40D7-94AE-32DD6A8B1388}" type="presParOf" srcId="{2924A634-591E-4CB4-A126-75EEF2676FDE}" destId="{69286432-9D93-4B77-9016-40CCB6A285AD}" srcOrd="7" destOrd="0" presId="urn:microsoft.com/office/officeart/2005/8/layout/vList3"/>
    <dgm:cxn modelId="{583AE3F1-3986-49BD-ACC5-C42977F05871}" type="presParOf" srcId="{2924A634-591E-4CB4-A126-75EEF2676FDE}" destId="{C882DA9C-7690-4ECA-A3D7-DA97522035C6}" srcOrd="8" destOrd="0" presId="urn:microsoft.com/office/officeart/2005/8/layout/vList3"/>
    <dgm:cxn modelId="{0B1C6E97-F0F1-417E-9A4A-E533D9CD7D64}" type="presParOf" srcId="{C882DA9C-7690-4ECA-A3D7-DA97522035C6}" destId="{AFF25D8B-562F-4178-8D7D-79FD4D6867FB}" srcOrd="0" destOrd="0" presId="urn:microsoft.com/office/officeart/2005/8/layout/vList3"/>
    <dgm:cxn modelId="{67852091-1AB3-406C-B427-CF9E3AF2DF2F}" type="presParOf" srcId="{C882DA9C-7690-4ECA-A3D7-DA97522035C6}" destId="{EB08BEFA-8078-41F3-8F2E-75E6EEE24C78}" srcOrd="1" destOrd="0" presId="urn:microsoft.com/office/officeart/2005/8/layout/vList3"/>
    <dgm:cxn modelId="{89A2B157-565F-4645-B645-D82E69264E08}" type="presParOf" srcId="{2924A634-591E-4CB4-A126-75EEF2676FDE}" destId="{BA78A62E-281F-41C4-BAB8-BDCDD2EE4EAD}" srcOrd="9" destOrd="0" presId="urn:microsoft.com/office/officeart/2005/8/layout/vList3"/>
    <dgm:cxn modelId="{1B14E70B-313B-4C3C-A3B2-975630207DB4}" type="presParOf" srcId="{2924A634-591E-4CB4-A126-75EEF2676FDE}" destId="{64C86B06-66E0-41FE-AEEA-EEE62BB9E923}" srcOrd="10" destOrd="0" presId="urn:microsoft.com/office/officeart/2005/8/layout/vList3"/>
    <dgm:cxn modelId="{A02E6948-4F71-4AC1-8B5E-865EA0E464DD}" type="presParOf" srcId="{64C86B06-66E0-41FE-AEEA-EEE62BB9E923}" destId="{BFA3536E-55BE-4F5E-AB86-89E4BCCBCDEA}" srcOrd="0" destOrd="0" presId="urn:microsoft.com/office/officeart/2005/8/layout/vList3"/>
    <dgm:cxn modelId="{9D4B3FE1-35DC-4EE1-90FC-F6E6C8239D61}" type="presParOf" srcId="{64C86B06-66E0-41FE-AEEA-EEE62BB9E923}" destId="{308B89DA-559B-41FB-AC82-DF78E92485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786FE9-9EE9-4CD1-8348-02B666ABE4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5610E-E251-4F68-B1F7-176C9A732622}">
      <dgm:prSet phldrT="[Text]"/>
      <dgm:spPr/>
      <dgm:t>
        <a:bodyPr/>
        <a:lstStyle/>
        <a:p>
          <a:r>
            <a:rPr lang="en-US" b="1" dirty="0" smtClean="0">
              <a:solidFill>
                <a:srgbClr val="0000CC"/>
              </a:solidFill>
            </a:rPr>
            <a:t>Species identification</a:t>
          </a:r>
          <a:endParaRPr lang="en-US" b="1" dirty="0">
            <a:solidFill>
              <a:srgbClr val="0000CC"/>
            </a:solidFill>
          </a:endParaRPr>
        </a:p>
      </dgm:t>
    </dgm:pt>
    <dgm:pt modelId="{23F766C0-23A9-488D-8B64-28E6EACB8B82}" type="parTrans" cxnId="{E9AFB450-BAB7-4670-AC35-8B1A34446DC6}">
      <dgm:prSet/>
      <dgm:spPr/>
      <dgm:t>
        <a:bodyPr/>
        <a:lstStyle/>
        <a:p>
          <a:endParaRPr lang="en-US" b="1"/>
        </a:p>
      </dgm:t>
    </dgm:pt>
    <dgm:pt modelId="{4D8AF608-817C-4AFA-BA35-AA2C4E1E18B1}" type="sibTrans" cxnId="{E9AFB450-BAB7-4670-AC35-8B1A34446DC6}">
      <dgm:prSet/>
      <dgm:spPr/>
      <dgm:t>
        <a:bodyPr/>
        <a:lstStyle/>
        <a:p>
          <a:endParaRPr lang="en-US" b="1"/>
        </a:p>
      </dgm:t>
    </dgm:pt>
    <dgm:pt modelId="{9CD26BE2-2EFD-40C3-B690-EE97056BDED7}">
      <dgm:prSet phldrT="[Text]"/>
      <dgm:spPr/>
      <dgm:t>
        <a:bodyPr/>
        <a:lstStyle/>
        <a:p>
          <a:r>
            <a:rPr lang="en-US" b="1" dirty="0" smtClean="0">
              <a:solidFill>
                <a:srgbClr val="003300"/>
              </a:solidFill>
            </a:rPr>
            <a:t>DNA Barcode</a:t>
          </a:r>
          <a:endParaRPr lang="en-US" b="1" dirty="0">
            <a:solidFill>
              <a:srgbClr val="003300"/>
            </a:solidFill>
          </a:endParaRPr>
        </a:p>
      </dgm:t>
    </dgm:pt>
    <dgm:pt modelId="{22BFCB00-A560-4597-AADE-54E8197E9EBE}" type="parTrans" cxnId="{84B03637-8660-475E-B325-118791A0E8E5}">
      <dgm:prSet/>
      <dgm:spPr/>
      <dgm:t>
        <a:bodyPr/>
        <a:lstStyle/>
        <a:p>
          <a:endParaRPr lang="en-US" b="1"/>
        </a:p>
      </dgm:t>
    </dgm:pt>
    <dgm:pt modelId="{450A956F-6DBC-4813-881A-579AC2C3EF3E}" type="sibTrans" cxnId="{84B03637-8660-475E-B325-118791A0E8E5}">
      <dgm:prSet/>
      <dgm:spPr/>
      <dgm:t>
        <a:bodyPr/>
        <a:lstStyle/>
        <a:p>
          <a:endParaRPr lang="en-US" b="1"/>
        </a:p>
      </dgm:t>
    </dgm:pt>
    <dgm:pt modelId="{8AA7982E-1056-4531-8662-0789C3A4268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Validation of model for 3 years data</a:t>
          </a:r>
          <a:endParaRPr lang="en-US" b="1" dirty="0">
            <a:solidFill>
              <a:srgbClr val="C00000"/>
            </a:solidFill>
          </a:endParaRPr>
        </a:p>
      </dgm:t>
    </dgm:pt>
    <dgm:pt modelId="{9019D0B0-86FA-4AA9-A96A-7CE8E4FBA934}" type="parTrans" cxnId="{8B46164D-2B57-4CF7-8CBE-2F400BCFDF35}">
      <dgm:prSet/>
      <dgm:spPr/>
      <dgm:t>
        <a:bodyPr/>
        <a:lstStyle/>
        <a:p>
          <a:endParaRPr lang="en-US" b="1"/>
        </a:p>
      </dgm:t>
    </dgm:pt>
    <dgm:pt modelId="{E06149D3-892C-4F64-B21F-8103B9FFB944}" type="sibTrans" cxnId="{8B46164D-2B57-4CF7-8CBE-2F400BCFDF35}">
      <dgm:prSet/>
      <dgm:spPr/>
      <dgm:t>
        <a:bodyPr/>
        <a:lstStyle/>
        <a:p>
          <a:endParaRPr lang="en-US" b="1"/>
        </a:p>
      </dgm:t>
    </dgm:pt>
    <dgm:pt modelId="{18D824FA-AB7F-4711-9D65-DF6B27AF3D7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chemeClr val="bg1"/>
              </a:solidFill>
            </a:rPr>
            <a:t>Species diversity</a:t>
          </a:r>
          <a:endParaRPr lang="en-US" b="1" dirty="0">
            <a:solidFill>
              <a:schemeClr val="bg1"/>
            </a:solidFill>
          </a:endParaRPr>
        </a:p>
      </dgm:t>
    </dgm:pt>
    <dgm:pt modelId="{BF1DD400-F4D5-47A0-BB12-722F689DD0C7}" type="parTrans" cxnId="{C9A5A8D8-9D34-4453-A9D0-383793C2D916}">
      <dgm:prSet/>
      <dgm:spPr/>
      <dgm:t>
        <a:bodyPr/>
        <a:lstStyle/>
        <a:p>
          <a:endParaRPr lang="en-US" b="1"/>
        </a:p>
      </dgm:t>
    </dgm:pt>
    <dgm:pt modelId="{DDF0D19C-95C2-4BCC-90D5-5D6211519907}" type="sibTrans" cxnId="{C9A5A8D8-9D34-4453-A9D0-383793C2D916}">
      <dgm:prSet/>
      <dgm:spPr/>
      <dgm:t>
        <a:bodyPr/>
        <a:lstStyle/>
        <a:p>
          <a:endParaRPr lang="en-US" b="1"/>
        </a:p>
      </dgm:t>
    </dgm:pt>
    <dgm:pt modelId="{3D84217A-2C64-4EF4-9B74-0CBEE175CBC7}" type="pres">
      <dgm:prSet presAssocID="{46786FE9-9EE9-4CD1-8348-02B666ABE4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EF5791-0063-46FC-99FD-016313D42F95}" type="pres">
      <dgm:prSet presAssocID="{46786FE9-9EE9-4CD1-8348-02B666ABE4DB}" presName="Name1" presStyleCnt="0"/>
      <dgm:spPr/>
    </dgm:pt>
    <dgm:pt modelId="{C57017E5-234F-4885-93ED-64219B5CE40F}" type="pres">
      <dgm:prSet presAssocID="{46786FE9-9EE9-4CD1-8348-02B666ABE4DB}" presName="cycle" presStyleCnt="0"/>
      <dgm:spPr/>
    </dgm:pt>
    <dgm:pt modelId="{D5E6785E-73B0-4CAB-BD86-BEB62F89D107}" type="pres">
      <dgm:prSet presAssocID="{46786FE9-9EE9-4CD1-8348-02B666ABE4DB}" presName="srcNode" presStyleLbl="node1" presStyleIdx="0" presStyleCnt="4"/>
      <dgm:spPr/>
    </dgm:pt>
    <dgm:pt modelId="{6EBF23C2-5D8A-4035-8AE4-BA55B6F4E9E5}" type="pres">
      <dgm:prSet presAssocID="{46786FE9-9EE9-4CD1-8348-02B666ABE4DB}" presName="conn" presStyleLbl="parChTrans1D2" presStyleIdx="0" presStyleCnt="1"/>
      <dgm:spPr/>
      <dgm:t>
        <a:bodyPr/>
        <a:lstStyle/>
        <a:p>
          <a:endParaRPr lang="en-US"/>
        </a:p>
      </dgm:t>
    </dgm:pt>
    <dgm:pt modelId="{1E1D8AA8-39F1-4E15-9293-E4B1457E9C59}" type="pres">
      <dgm:prSet presAssocID="{46786FE9-9EE9-4CD1-8348-02B666ABE4DB}" presName="extraNode" presStyleLbl="node1" presStyleIdx="0" presStyleCnt="4"/>
      <dgm:spPr/>
    </dgm:pt>
    <dgm:pt modelId="{39112461-629C-488B-AFA0-9CCF191CFA27}" type="pres">
      <dgm:prSet presAssocID="{46786FE9-9EE9-4CD1-8348-02B666ABE4DB}" presName="dstNode" presStyleLbl="node1" presStyleIdx="0" presStyleCnt="4"/>
      <dgm:spPr/>
    </dgm:pt>
    <dgm:pt modelId="{DC95256D-8EC3-4FE0-B8A4-868CAF7B3B46}" type="pres">
      <dgm:prSet presAssocID="{BA15610E-E251-4F68-B1F7-176C9A73262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3F5D2-F864-40E9-B32C-A78D6D747A69}" type="pres">
      <dgm:prSet presAssocID="{BA15610E-E251-4F68-B1F7-176C9A732622}" presName="accent_1" presStyleCnt="0"/>
      <dgm:spPr/>
    </dgm:pt>
    <dgm:pt modelId="{A3F2ACB2-DDC0-4A65-947F-4DCB8B96D2DB}" type="pres">
      <dgm:prSet presAssocID="{BA15610E-E251-4F68-B1F7-176C9A73262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C2640A-24BF-450F-9C35-012DF2E3671C}" type="pres">
      <dgm:prSet presAssocID="{18D824FA-AB7F-4711-9D65-DF6B27AF3D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4B804-E043-4698-AA85-F8C5A9DC249D}" type="pres">
      <dgm:prSet presAssocID="{18D824FA-AB7F-4711-9D65-DF6B27AF3D77}" presName="accent_2" presStyleCnt="0"/>
      <dgm:spPr/>
    </dgm:pt>
    <dgm:pt modelId="{FE63F581-8BB5-4EB4-8571-AAEAE35EE261}" type="pres">
      <dgm:prSet presAssocID="{18D824FA-AB7F-4711-9D65-DF6B27AF3D7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AF1FB4-E636-47A2-AE40-FF36A5181A40}" type="pres">
      <dgm:prSet presAssocID="{9CD26BE2-2EFD-40C3-B690-EE97056BDE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1C3A-B7AD-49EF-BAB7-07C595527763}" type="pres">
      <dgm:prSet presAssocID="{9CD26BE2-2EFD-40C3-B690-EE97056BDED7}" presName="accent_3" presStyleCnt="0"/>
      <dgm:spPr/>
    </dgm:pt>
    <dgm:pt modelId="{5B807008-6D61-4651-BA38-218FE9F22CCC}" type="pres">
      <dgm:prSet presAssocID="{9CD26BE2-2EFD-40C3-B690-EE97056BDED7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CB0536-C970-4D06-9AC4-D8F2C69DCF28}" type="pres">
      <dgm:prSet presAssocID="{8AA7982E-1056-4531-8662-0789C3A4268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F005B-2240-4FD3-8B4C-82554FDC7246}" type="pres">
      <dgm:prSet presAssocID="{8AA7982E-1056-4531-8662-0789C3A4268F}" presName="accent_4" presStyleCnt="0"/>
      <dgm:spPr/>
    </dgm:pt>
    <dgm:pt modelId="{B6FDDE2F-D7FA-48DF-9A8D-DBBCAFAF470C}" type="pres">
      <dgm:prSet presAssocID="{8AA7982E-1056-4531-8662-0789C3A4268F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B66C031-4911-4017-B64D-BB3ED55266FD}" type="presOf" srcId="{18D824FA-AB7F-4711-9D65-DF6B27AF3D77}" destId="{27C2640A-24BF-450F-9C35-012DF2E3671C}" srcOrd="0" destOrd="0" presId="urn:microsoft.com/office/officeart/2008/layout/VerticalCurvedList"/>
    <dgm:cxn modelId="{059A4CDF-89D5-48E0-A3BB-1B9EA9832BB1}" type="presOf" srcId="{46786FE9-9EE9-4CD1-8348-02B666ABE4DB}" destId="{3D84217A-2C64-4EF4-9B74-0CBEE175CBC7}" srcOrd="0" destOrd="0" presId="urn:microsoft.com/office/officeart/2008/layout/VerticalCurvedList"/>
    <dgm:cxn modelId="{C9A5A8D8-9D34-4453-A9D0-383793C2D916}" srcId="{46786FE9-9EE9-4CD1-8348-02B666ABE4DB}" destId="{18D824FA-AB7F-4711-9D65-DF6B27AF3D77}" srcOrd="1" destOrd="0" parTransId="{BF1DD400-F4D5-47A0-BB12-722F689DD0C7}" sibTransId="{DDF0D19C-95C2-4BCC-90D5-5D6211519907}"/>
    <dgm:cxn modelId="{8B46164D-2B57-4CF7-8CBE-2F400BCFDF35}" srcId="{46786FE9-9EE9-4CD1-8348-02B666ABE4DB}" destId="{8AA7982E-1056-4531-8662-0789C3A4268F}" srcOrd="3" destOrd="0" parTransId="{9019D0B0-86FA-4AA9-A96A-7CE8E4FBA934}" sibTransId="{E06149D3-892C-4F64-B21F-8103B9FFB944}"/>
    <dgm:cxn modelId="{E9AFB450-BAB7-4670-AC35-8B1A34446DC6}" srcId="{46786FE9-9EE9-4CD1-8348-02B666ABE4DB}" destId="{BA15610E-E251-4F68-B1F7-176C9A732622}" srcOrd="0" destOrd="0" parTransId="{23F766C0-23A9-488D-8B64-28E6EACB8B82}" sibTransId="{4D8AF608-817C-4AFA-BA35-AA2C4E1E18B1}"/>
    <dgm:cxn modelId="{CD36A539-566F-400E-A86A-64F59456B111}" type="presOf" srcId="{9CD26BE2-2EFD-40C3-B690-EE97056BDED7}" destId="{23AF1FB4-E636-47A2-AE40-FF36A5181A40}" srcOrd="0" destOrd="0" presId="urn:microsoft.com/office/officeart/2008/layout/VerticalCurvedList"/>
    <dgm:cxn modelId="{602298B9-8A84-44C0-914A-4D4588C19013}" type="presOf" srcId="{8AA7982E-1056-4531-8662-0789C3A4268F}" destId="{3ACB0536-C970-4D06-9AC4-D8F2C69DCF28}" srcOrd="0" destOrd="0" presId="urn:microsoft.com/office/officeart/2008/layout/VerticalCurvedList"/>
    <dgm:cxn modelId="{84B03637-8660-475E-B325-118791A0E8E5}" srcId="{46786FE9-9EE9-4CD1-8348-02B666ABE4DB}" destId="{9CD26BE2-2EFD-40C3-B690-EE97056BDED7}" srcOrd="2" destOrd="0" parTransId="{22BFCB00-A560-4597-AADE-54E8197E9EBE}" sibTransId="{450A956F-6DBC-4813-881A-579AC2C3EF3E}"/>
    <dgm:cxn modelId="{A48F373F-B40D-4727-9516-F1D70334002F}" type="presOf" srcId="{4D8AF608-817C-4AFA-BA35-AA2C4E1E18B1}" destId="{6EBF23C2-5D8A-4035-8AE4-BA55B6F4E9E5}" srcOrd="0" destOrd="0" presId="urn:microsoft.com/office/officeart/2008/layout/VerticalCurvedList"/>
    <dgm:cxn modelId="{B7360DBB-7C91-4EDE-BD4A-EC84F48DDD3A}" type="presOf" srcId="{BA15610E-E251-4F68-B1F7-176C9A732622}" destId="{DC95256D-8EC3-4FE0-B8A4-868CAF7B3B46}" srcOrd="0" destOrd="0" presId="urn:microsoft.com/office/officeart/2008/layout/VerticalCurvedList"/>
    <dgm:cxn modelId="{128C8D88-8716-4242-B5A0-9E1A95C940A6}" type="presParOf" srcId="{3D84217A-2C64-4EF4-9B74-0CBEE175CBC7}" destId="{07EF5791-0063-46FC-99FD-016313D42F95}" srcOrd="0" destOrd="0" presId="urn:microsoft.com/office/officeart/2008/layout/VerticalCurvedList"/>
    <dgm:cxn modelId="{827743FA-A20F-4FF5-B3EC-0E93FD5D0B66}" type="presParOf" srcId="{07EF5791-0063-46FC-99FD-016313D42F95}" destId="{C57017E5-234F-4885-93ED-64219B5CE40F}" srcOrd="0" destOrd="0" presId="urn:microsoft.com/office/officeart/2008/layout/VerticalCurvedList"/>
    <dgm:cxn modelId="{E8E85FE4-7BE0-48E5-9F20-95F420F00374}" type="presParOf" srcId="{C57017E5-234F-4885-93ED-64219B5CE40F}" destId="{D5E6785E-73B0-4CAB-BD86-BEB62F89D107}" srcOrd="0" destOrd="0" presId="urn:microsoft.com/office/officeart/2008/layout/VerticalCurvedList"/>
    <dgm:cxn modelId="{E7282A18-FAB0-4892-AF65-B9B85B3ADECE}" type="presParOf" srcId="{C57017E5-234F-4885-93ED-64219B5CE40F}" destId="{6EBF23C2-5D8A-4035-8AE4-BA55B6F4E9E5}" srcOrd="1" destOrd="0" presId="urn:microsoft.com/office/officeart/2008/layout/VerticalCurvedList"/>
    <dgm:cxn modelId="{EB911163-C039-4C40-9948-361958C74DC9}" type="presParOf" srcId="{C57017E5-234F-4885-93ED-64219B5CE40F}" destId="{1E1D8AA8-39F1-4E15-9293-E4B1457E9C59}" srcOrd="2" destOrd="0" presId="urn:microsoft.com/office/officeart/2008/layout/VerticalCurvedList"/>
    <dgm:cxn modelId="{14FCE914-6CE3-4B72-90C5-940EEC3FF25F}" type="presParOf" srcId="{C57017E5-234F-4885-93ED-64219B5CE40F}" destId="{39112461-629C-488B-AFA0-9CCF191CFA27}" srcOrd="3" destOrd="0" presId="urn:microsoft.com/office/officeart/2008/layout/VerticalCurvedList"/>
    <dgm:cxn modelId="{4EB578A6-15A3-4418-8DDC-FB22AA539A2A}" type="presParOf" srcId="{07EF5791-0063-46FC-99FD-016313D42F95}" destId="{DC95256D-8EC3-4FE0-B8A4-868CAF7B3B46}" srcOrd="1" destOrd="0" presId="urn:microsoft.com/office/officeart/2008/layout/VerticalCurvedList"/>
    <dgm:cxn modelId="{A2E4481F-13B9-4F87-A2AF-957DAD03E553}" type="presParOf" srcId="{07EF5791-0063-46FC-99FD-016313D42F95}" destId="{3E23F5D2-F864-40E9-B32C-A78D6D747A69}" srcOrd="2" destOrd="0" presId="urn:microsoft.com/office/officeart/2008/layout/VerticalCurvedList"/>
    <dgm:cxn modelId="{CDE66F3F-C4F7-4101-B524-0FA57D04CF24}" type="presParOf" srcId="{3E23F5D2-F864-40E9-B32C-A78D6D747A69}" destId="{A3F2ACB2-DDC0-4A65-947F-4DCB8B96D2DB}" srcOrd="0" destOrd="0" presId="urn:microsoft.com/office/officeart/2008/layout/VerticalCurvedList"/>
    <dgm:cxn modelId="{B267F249-15A5-4966-A476-56284C1B33C3}" type="presParOf" srcId="{07EF5791-0063-46FC-99FD-016313D42F95}" destId="{27C2640A-24BF-450F-9C35-012DF2E3671C}" srcOrd="3" destOrd="0" presId="urn:microsoft.com/office/officeart/2008/layout/VerticalCurvedList"/>
    <dgm:cxn modelId="{AAFF77CA-422F-4120-84E9-87C66F7827A7}" type="presParOf" srcId="{07EF5791-0063-46FC-99FD-016313D42F95}" destId="{BEA4B804-E043-4698-AA85-F8C5A9DC249D}" srcOrd="4" destOrd="0" presId="urn:microsoft.com/office/officeart/2008/layout/VerticalCurvedList"/>
    <dgm:cxn modelId="{1DA81550-D749-494A-B84C-21777FAA9021}" type="presParOf" srcId="{BEA4B804-E043-4698-AA85-F8C5A9DC249D}" destId="{FE63F581-8BB5-4EB4-8571-AAEAE35EE261}" srcOrd="0" destOrd="0" presId="urn:microsoft.com/office/officeart/2008/layout/VerticalCurvedList"/>
    <dgm:cxn modelId="{9F1C246C-3C36-4BD9-A996-41B24F786804}" type="presParOf" srcId="{07EF5791-0063-46FC-99FD-016313D42F95}" destId="{23AF1FB4-E636-47A2-AE40-FF36A5181A40}" srcOrd="5" destOrd="0" presId="urn:microsoft.com/office/officeart/2008/layout/VerticalCurvedList"/>
    <dgm:cxn modelId="{0A34860A-8444-4C6D-859E-8C3CA66F4C06}" type="presParOf" srcId="{07EF5791-0063-46FC-99FD-016313D42F95}" destId="{994A1C3A-B7AD-49EF-BAB7-07C595527763}" srcOrd="6" destOrd="0" presId="urn:microsoft.com/office/officeart/2008/layout/VerticalCurvedList"/>
    <dgm:cxn modelId="{3E0EF16D-AF4E-4F7E-9849-892F3EF6E7EB}" type="presParOf" srcId="{994A1C3A-B7AD-49EF-BAB7-07C595527763}" destId="{5B807008-6D61-4651-BA38-218FE9F22CCC}" srcOrd="0" destOrd="0" presId="urn:microsoft.com/office/officeart/2008/layout/VerticalCurvedList"/>
    <dgm:cxn modelId="{94017C5A-2BB1-42A4-8D4B-B8DCF565BBB8}" type="presParOf" srcId="{07EF5791-0063-46FC-99FD-016313D42F95}" destId="{3ACB0536-C970-4D06-9AC4-D8F2C69DCF28}" srcOrd="7" destOrd="0" presId="urn:microsoft.com/office/officeart/2008/layout/VerticalCurvedList"/>
    <dgm:cxn modelId="{1A9A1FD1-1032-409D-874F-71ACC96AA0A1}" type="presParOf" srcId="{07EF5791-0063-46FC-99FD-016313D42F95}" destId="{77EF005B-2240-4FD3-8B4C-82554FDC7246}" srcOrd="8" destOrd="0" presId="urn:microsoft.com/office/officeart/2008/layout/VerticalCurvedList"/>
    <dgm:cxn modelId="{FB8CFAEF-2439-464F-85CE-582653044A77}" type="presParOf" srcId="{77EF005B-2240-4FD3-8B4C-82554FDC7246}" destId="{B6FDDE2F-D7FA-48DF-9A8D-DBBCAFAF47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77FE-1290-45B5-9E71-75B6EA6C2E6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1. Per cent infestation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E9051E67-9ACD-4210-B828-4BAB1C07ADFB}" type="par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570A5EDB-2032-4C20-A899-96D21D3DF334}" type="sib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022F585-40DF-49B4-BCA1-964FF145A50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3300"/>
              </a:solidFill>
              <a:latin typeface="Cambria" panose="02040503050406030204" pitchFamily="18" charset="0"/>
            </a:rPr>
            <a:t>2. Life cycle</a:t>
          </a:r>
          <a:endParaRPr lang="en-US" sz="2800" b="1" dirty="0">
            <a:solidFill>
              <a:srgbClr val="003300"/>
            </a:solidFill>
            <a:latin typeface="Cambria" panose="02040503050406030204" pitchFamily="18" charset="0"/>
          </a:endParaRPr>
        </a:p>
      </dgm:t>
    </dgm:pt>
    <dgm:pt modelId="{47179494-7D52-4D3F-99B3-EB351F438766}" type="sib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2CB2949-10C7-460A-9907-6216D3F00936}" type="par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4280D4F-D642-4159-A9D1-8FEA81772CAE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4. </a:t>
          </a:r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Monitoring with para-pheromone traps</a:t>
          </a:r>
          <a:endParaRPr lang="en-US" sz="28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69DC7A6-8C14-4609-AA64-C55A957E675B}" type="par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809F08F0-94C7-46F7-9397-1A0D8DF67AF8}" type="sib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C6A2D2E6-E17A-41C4-8DE5-07F13AEDF81F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3. Development of </a:t>
          </a:r>
          <a:r>
            <a:rPr lang="en-US" sz="2800" b="1" smtClean="0">
              <a:solidFill>
                <a:srgbClr val="C00000"/>
              </a:solidFill>
              <a:latin typeface="Cambria" panose="02040503050406030204" pitchFamily="18" charset="0"/>
            </a:rPr>
            <a:t>para-pheromone </a:t>
          </a:r>
          <a:r>
            <a:rPr lang="en-US" sz="2800" b="1" smtClean="0">
              <a:solidFill>
                <a:srgbClr val="C00000"/>
              </a:solidFill>
              <a:latin typeface="Cambria" panose="02040503050406030204" pitchFamily="18" charset="0"/>
            </a:rPr>
            <a:t>traps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74BBF72C-C02F-4745-A663-0B5E42B26F53}" type="parTrans" cxnId="{F12ACF22-B1BC-429E-A3F7-9AD29F82CEBF}">
      <dgm:prSet/>
      <dgm:spPr/>
      <dgm:t>
        <a:bodyPr/>
        <a:lstStyle/>
        <a:p>
          <a:endParaRPr lang="en-US" sz="2800"/>
        </a:p>
      </dgm:t>
    </dgm:pt>
    <dgm:pt modelId="{2E62161C-577E-4C32-80D9-05F68B332303}" type="sibTrans" cxnId="{F12ACF22-B1BC-429E-A3F7-9AD29F82CEBF}">
      <dgm:prSet/>
      <dgm:spPr/>
      <dgm:t>
        <a:bodyPr/>
        <a:lstStyle/>
        <a:p>
          <a:endParaRPr lang="en-US" sz="2800"/>
        </a:p>
      </dgm:t>
    </dgm:pt>
    <dgm:pt modelId="{EFEE0FD8-37D7-4A6D-8080-131B60A88704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5. Development of prediction model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508B27C8-4E10-4406-9449-35EB28C968F4}" type="parTrans" cxnId="{0D4219EC-23B4-4D27-BD6A-DACB7BD8D0BB}">
      <dgm:prSet/>
      <dgm:spPr/>
      <dgm:t>
        <a:bodyPr/>
        <a:lstStyle/>
        <a:p>
          <a:endParaRPr lang="en-US" sz="2800"/>
        </a:p>
      </dgm:t>
    </dgm:pt>
    <dgm:pt modelId="{E7567FEB-252D-4C8B-94A0-408AF665C14C}" type="sibTrans" cxnId="{0D4219EC-23B4-4D27-BD6A-DACB7BD8D0BB}">
      <dgm:prSet/>
      <dgm:spPr/>
      <dgm:t>
        <a:bodyPr/>
        <a:lstStyle/>
        <a:p>
          <a:endParaRPr lang="en-US" sz="2800"/>
        </a:p>
      </dgm:t>
    </dgm:pt>
    <dgm:pt modelId="{AC73A5E2-0C00-4A8F-80F0-0E92B695AF52}" type="pres">
      <dgm:prSet presAssocID="{CEC401D7-963E-4CBA-8F46-9A34550C3D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7E2A6B-0989-4BF4-94DC-7B97E9003CB3}" type="pres">
      <dgm:prSet presAssocID="{CEC401D7-963E-4CBA-8F46-9A34550C3D80}" presName="Name1" presStyleCnt="0"/>
      <dgm:spPr/>
    </dgm:pt>
    <dgm:pt modelId="{C7E207A9-C578-4F68-98AD-8987D295A462}" type="pres">
      <dgm:prSet presAssocID="{CEC401D7-963E-4CBA-8F46-9A34550C3D80}" presName="cycle" presStyleCnt="0"/>
      <dgm:spPr/>
    </dgm:pt>
    <dgm:pt modelId="{97D05458-0DBC-4A54-A1B1-B8BECD4C3860}" type="pres">
      <dgm:prSet presAssocID="{CEC401D7-963E-4CBA-8F46-9A34550C3D80}" presName="srcNode" presStyleLbl="node1" presStyleIdx="0" presStyleCnt="5"/>
      <dgm:spPr/>
    </dgm:pt>
    <dgm:pt modelId="{BE1E54F0-6A44-46E0-91FF-69595D2CD92D}" type="pres">
      <dgm:prSet presAssocID="{CEC401D7-963E-4CBA-8F46-9A34550C3D80}" presName="conn" presStyleLbl="parChTrans1D2" presStyleIdx="0" presStyleCnt="1"/>
      <dgm:spPr/>
      <dgm:t>
        <a:bodyPr/>
        <a:lstStyle/>
        <a:p>
          <a:endParaRPr lang="en-US"/>
        </a:p>
      </dgm:t>
    </dgm:pt>
    <dgm:pt modelId="{0711E365-637D-4779-8AD0-E5F3AFF3602B}" type="pres">
      <dgm:prSet presAssocID="{CEC401D7-963E-4CBA-8F46-9A34550C3D80}" presName="extraNode" presStyleLbl="node1" presStyleIdx="0" presStyleCnt="5"/>
      <dgm:spPr/>
    </dgm:pt>
    <dgm:pt modelId="{EB56A849-DBC6-43BC-BDD7-F251D2BB6B92}" type="pres">
      <dgm:prSet presAssocID="{CEC401D7-963E-4CBA-8F46-9A34550C3D80}" presName="dstNode" presStyleLbl="node1" presStyleIdx="0" presStyleCnt="5"/>
      <dgm:spPr/>
    </dgm:pt>
    <dgm:pt modelId="{82F98AD9-AD10-4506-A215-35D2C1DAC129}" type="pres">
      <dgm:prSet presAssocID="{CD5777FE-1290-45B5-9E71-75B6EA6C2E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DA700-A2BA-407A-89A5-9ADAE9567171}" type="pres">
      <dgm:prSet presAssocID="{CD5777FE-1290-45B5-9E71-75B6EA6C2E67}" presName="accent_1" presStyleCnt="0"/>
      <dgm:spPr/>
    </dgm:pt>
    <dgm:pt modelId="{268A0DD4-8BB6-4BF3-82BF-CD5B5758B027}" type="pres">
      <dgm:prSet presAssocID="{CD5777FE-1290-45B5-9E71-75B6EA6C2E67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02F169-35E0-4702-B64A-64FDF777C6F4}" type="pres">
      <dgm:prSet presAssocID="{1022F585-40DF-49B4-BCA1-964FF145A50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C16C9-917A-45A6-AFD9-616E7FB7AAC7}" type="pres">
      <dgm:prSet presAssocID="{1022F585-40DF-49B4-BCA1-964FF145A507}" presName="accent_2" presStyleCnt="0"/>
      <dgm:spPr/>
    </dgm:pt>
    <dgm:pt modelId="{77F6CC61-5063-4336-A454-BC6156654E71}" type="pres">
      <dgm:prSet presAssocID="{1022F585-40DF-49B4-BCA1-964FF145A507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B13D54-3E27-46C7-8599-D259124AB849}" type="pres">
      <dgm:prSet presAssocID="{C6A2D2E6-E17A-41C4-8DE5-07F13AEDF81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2621D-AEDB-4074-BF4C-10B816780945}" type="pres">
      <dgm:prSet presAssocID="{C6A2D2E6-E17A-41C4-8DE5-07F13AEDF81F}" presName="accent_3" presStyleCnt="0"/>
      <dgm:spPr/>
    </dgm:pt>
    <dgm:pt modelId="{696D5A72-78F4-4EB4-9564-FCFBFD7DE987}" type="pres">
      <dgm:prSet presAssocID="{C6A2D2E6-E17A-41C4-8DE5-07F13AEDF81F}" presName="accentRepeatNode" presStyleLbl="solidFgAcc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BB2243-0364-4BF0-BC73-2C6602FC2401}" type="pres">
      <dgm:prSet presAssocID="{04280D4F-D642-4159-A9D1-8FEA81772C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F7B67-5A7B-4F2F-A0EF-464C2915B3C9}" type="pres">
      <dgm:prSet presAssocID="{04280D4F-D642-4159-A9D1-8FEA81772CAE}" presName="accent_4" presStyleCnt="0"/>
      <dgm:spPr/>
    </dgm:pt>
    <dgm:pt modelId="{95920286-AC24-4AFC-8A62-7994A48D9E25}" type="pres">
      <dgm:prSet presAssocID="{04280D4F-D642-4159-A9D1-8FEA81772CAE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C8A28E-817E-4511-ABC8-9BD59F9C317C}" type="pres">
      <dgm:prSet presAssocID="{EFEE0FD8-37D7-4A6D-8080-131B60A8870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F175C-2C55-4381-B15F-FF2FD5DDD2F1}" type="pres">
      <dgm:prSet presAssocID="{EFEE0FD8-37D7-4A6D-8080-131B60A88704}" presName="accent_5" presStyleCnt="0"/>
      <dgm:spPr/>
    </dgm:pt>
    <dgm:pt modelId="{E513A545-5B4B-437A-9228-04FFF8793A76}" type="pres">
      <dgm:prSet presAssocID="{EFEE0FD8-37D7-4A6D-8080-131B60A88704}" presName="accentRepeatNode" presStyleLbl="solidFgAcc1" presStyleIdx="4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086597F-410B-43EE-A295-CC806201C535}" type="presOf" srcId="{C6A2D2E6-E17A-41C4-8DE5-07F13AEDF81F}" destId="{C5B13D54-3E27-46C7-8599-D259124AB849}" srcOrd="0" destOrd="0" presId="urn:microsoft.com/office/officeart/2008/layout/VerticalCurvedList"/>
    <dgm:cxn modelId="{980193E1-5C0E-46C3-8FFE-EC8E600C8D20}" type="presOf" srcId="{570A5EDB-2032-4C20-A899-96D21D3DF334}" destId="{BE1E54F0-6A44-46E0-91FF-69595D2CD92D}" srcOrd="0" destOrd="0" presId="urn:microsoft.com/office/officeart/2008/layout/VerticalCurvedList"/>
    <dgm:cxn modelId="{1D04596F-81A4-43E3-B246-8C29E0FBD598}" type="presOf" srcId="{CD5777FE-1290-45B5-9E71-75B6EA6C2E67}" destId="{82F98AD9-AD10-4506-A215-35D2C1DAC129}" srcOrd="0" destOrd="0" presId="urn:microsoft.com/office/officeart/2008/layout/VerticalCurvedList"/>
    <dgm:cxn modelId="{0D4219EC-23B4-4D27-BD6A-DACB7BD8D0BB}" srcId="{CEC401D7-963E-4CBA-8F46-9A34550C3D80}" destId="{EFEE0FD8-37D7-4A6D-8080-131B60A88704}" srcOrd="4" destOrd="0" parTransId="{508B27C8-4E10-4406-9449-35EB28C968F4}" sibTransId="{E7567FEB-252D-4C8B-94A0-408AF665C14C}"/>
    <dgm:cxn modelId="{919D9394-B826-47C9-88AD-4FE6ADD36CDD}" srcId="{CEC401D7-963E-4CBA-8F46-9A34550C3D80}" destId="{1022F585-40DF-49B4-BCA1-964FF145A507}" srcOrd="1" destOrd="0" parTransId="{02CB2949-10C7-460A-9907-6216D3F00936}" sibTransId="{47179494-7D52-4D3F-99B3-EB351F438766}"/>
    <dgm:cxn modelId="{1AE5DDF6-8E4D-433B-A8A3-4BFDCB57FCBD}" type="presOf" srcId="{1022F585-40DF-49B4-BCA1-964FF145A507}" destId="{0F02F169-35E0-4702-B64A-64FDF777C6F4}" srcOrd="0" destOrd="0" presId="urn:microsoft.com/office/officeart/2008/layout/VerticalCurvedList"/>
    <dgm:cxn modelId="{94B3F90B-43CC-4AA7-B0CE-349BFEAB80CC}" srcId="{CEC401D7-963E-4CBA-8F46-9A34550C3D80}" destId="{04280D4F-D642-4159-A9D1-8FEA81772CAE}" srcOrd="3" destOrd="0" parTransId="{769DC7A6-8C14-4609-AA64-C55A957E675B}" sibTransId="{809F08F0-94C7-46F7-9397-1A0D8DF67AF8}"/>
    <dgm:cxn modelId="{F12ACF22-B1BC-429E-A3F7-9AD29F82CEBF}" srcId="{CEC401D7-963E-4CBA-8F46-9A34550C3D80}" destId="{C6A2D2E6-E17A-41C4-8DE5-07F13AEDF81F}" srcOrd="2" destOrd="0" parTransId="{74BBF72C-C02F-4745-A663-0B5E42B26F53}" sibTransId="{2E62161C-577E-4C32-80D9-05F68B332303}"/>
    <dgm:cxn modelId="{072EC2C7-0696-49C5-8146-99D2BE6940F1}" type="presOf" srcId="{CEC401D7-963E-4CBA-8F46-9A34550C3D80}" destId="{AC73A5E2-0C00-4A8F-80F0-0E92B695AF52}" srcOrd="0" destOrd="0" presId="urn:microsoft.com/office/officeart/2008/layout/VerticalCurvedList"/>
    <dgm:cxn modelId="{8B67EA04-0449-4B2E-B215-28F9F62A6111}" type="presOf" srcId="{04280D4F-D642-4159-A9D1-8FEA81772CAE}" destId="{46BB2243-0364-4BF0-BC73-2C6602FC2401}" srcOrd="0" destOrd="0" presId="urn:microsoft.com/office/officeart/2008/layout/VerticalCurvedList"/>
    <dgm:cxn modelId="{513D8BE8-E43C-436B-B63A-E9A10DF5F7F3}" srcId="{CEC401D7-963E-4CBA-8F46-9A34550C3D80}" destId="{CD5777FE-1290-45B5-9E71-75B6EA6C2E67}" srcOrd="0" destOrd="0" parTransId="{E9051E67-9ACD-4210-B828-4BAB1C07ADFB}" sibTransId="{570A5EDB-2032-4C20-A899-96D21D3DF334}"/>
    <dgm:cxn modelId="{2FB33EB0-C311-49AF-923A-A8888C37D2F5}" type="presOf" srcId="{EFEE0FD8-37D7-4A6D-8080-131B60A88704}" destId="{8FC8A28E-817E-4511-ABC8-9BD59F9C317C}" srcOrd="0" destOrd="0" presId="urn:microsoft.com/office/officeart/2008/layout/VerticalCurvedList"/>
    <dgm:cxn modelId="{1F887E06-501C-4960-9E30-8B51FEEE7948}" type="presParOf" srcId="{AC73A5E2-0C00-4A8F-80F0-0E92B695AF52}" destId="{3A7E2A6B-0989-4BF4-94DC-7B97E9003CB3}" srcOrd="0" destOrd="0" presId="urn:microsoft.com/office/officeart/2008/layout/VerticalCurvedList"/>
    <dgm:cxn modelId="{CBBA6E97-BF3B-4DC6-ABDE-2B3B1381DB5B}" type="presParOf" srcId="{3A7E2A6B-0989-4BF4-94DC-7B97E9003CB3}" destId="{C7E207A9-C578-4F68-98AD-8987D295A462}" srcOrd="0" destOrd="0" presId="urn:microsoft.com/office/officeart/2008/layout/VerticalCurvedList"/>
    <dgm:cxn modelId="{071D63F5-C620-4C9A-B077-7ECFA7135F87}" type="presParOf" srcId="{C7E207A9-C578-4F68-98AD-8987D295A462}" destId="{97D05458-0DBC-4A54-A1B1-B8BECD4C3860}" srcOrd="0" destOrd="0" presId="urn:microsoft.com/office/officeart/2008/layout/VerticalCurvedList"/>
    <dgm:cxn modelId="{1F74B395-310F-4CF7-B313-4B0B3DC9BFA5}" type="presParOf" srcId="{C7E207A9-C578-4F68-98AD-8987D295A462}" destId="{BE1E54F0-6A44-46E0-91FF-69595D2CD92D}" srcOrd="1" destOrd="0" presId="urn:microsoft.com/office/officeart/2008/layout/VerticalCurvedList"/>
    <dgm:cxn modelId="{EF51EE18-AC95-4D0F-8785-88E7A6CB71E4}" type="presParOf" srcId="{C7E207A9-C578-4F68-98AD-8987D295A462}" destId="{0711E365-637D-4779-8AD0-E5F3AFF3602B}" srcOrd="2" destOrd="0" presId="urn:microsoft.com/office/officeart/2008/layout/VerticalCurvedList"/>
    <dgm:cxn modelId="{126446BA-47B4-4B6A-A491-D5839BA14B9E}" type="presParOf" srcId="{C7E207A9-C578-4F68-98AD-8987D295A462}" destId="{EB56A849-DBC6-43BC-BDD7-F251D2BB6B92}" srcOrd="3" destOrd="0" presId="urn:microsoft.com/office/officeart/2008/layout/VerticalCurvedList"/>
    <dgm:cxn modelId="{9CAA18D6-CFF0-45E8-B701-5536F453CB53}" type="presParOf" srcId="{3A7E2A6B-0989-4BF4-94DC-7B97E9003CB3}" destId="{82F98AD9-AD10-4506-A215-35D2C1DAC129}" srcOrd="1" destOrd="0" presId="urn:microsoft.com/office/officeart/2008/layout/VerticalCurvedList"/>
    <dgm:cxn modelId="{08C558AD-BB74-473C-B877-D9F21B2B0796}" type="presParOf" srcId="{3A7E2A6B-0989-4BF4-94DC-7B97E9003CB3}" destId="{977DA700-A2BA-407A-89A5-9ADAE9567171}" srcOrd="2" destOrd="0" presId="urn:microsoft.com/office/officeart/2008/layout/VerticalCurvedList"/>
    <dgm:cxn modelId="{E235A70F-6470-4F04-AB06-9D5407D800CA}" type="presParOf" srcId="{977DA700-A2BA-407A-89A5-9ADAE9567171}" destId="{268A0DD4-8BB6-4BF3-82BF-CD5B5758B027}" srcOrd="0" destOrd="0" presId="urn:microsoft.com/office/officeart/2008/layout/VerticalCurvedList"/>
    <dgm:cxn modelId="{E58DD91F-BE3F-401F-9583-39D7C01E9312}" type="presParOf" srcId="{3A7E2A6B-0989-4BF4-94DC-7B97E9003CB3}" destId="{0F02F169-35E0-4702-B64A-64FDF777C6F4}" srcOrd="3" destOrd="0" presId="urn:microsoft.com/office/officeart/2008/layout/VerticalCurvedList"/>
    <dgm:cxn modelId="{8F53488C-9745-48CE-96A8-748F40C314FA}" type="presParOf" srcId="{3A7E2A6B-0989-4BF4-94DC-7B97E9003CB3}" destId="{D93C16C9-917A-45A6-AFD9-616E7FB7AAC7}" srcOrd="4" destOrd="0" presId="urn:microsoft.com/office/officeart/2008/layout/VerticalCurvedList"/>
    <dgm:cxn modelId="{348977CC-385D-4C28-8C53-1A0A72B73DA3}" type="presParOf" srcId="{D93C16C9-917A-45A6-AFD9-616E7FB7AAC7}" destId="{77F6CC61-5063-4336-A454-BC6156654E71}" srcOrd="0" destOrd="0" presId="urn:microsoft.com/office/officeart/2008/layout/VerticalCurvedList"/>
    <dgm:cxn modelId="{A490587F-46DA-4736-A91C-3AD7B280C802}" type="presParOf" srcId="{3A7E2A6B-0989-4BF4-94DC-7B97E9003CB3}" destId="{C5B13D54-3E27-46C7-8599-D259124AB849}" srcOrd="5" destOrd="0" presId="urn:microsoft.com/office/officeart/2008/layout/VerticalCurvedList"/>
    <dgm:cxn modelId="{ECF67CF2-0B52-46D4-9C8A-01389513C985}" type="presParOf" srcId="{3A7E2A6B-0989-4BF4-94DC-7B97E9003CB3}" destId="{2A22621D-AEDB-4074-BF4C-10B816780945}" srcOrd="6" destOrd="0" presId="urn:microsoft.com/office/officeart/2008/layout/VerticalCurvedList"/>
    <dgm:cxn modelId="{7412A724-0D5F-4DA7-9226-49088F0AAA0B}" type="presParOf" srcId="{2A22621D-AEDB-4074-BF4C-10B816780945}" destId="{696D5A72-78F4-4EB4-9564-FCFBFD7DE987}" srcOrd="0" destOrd="0" presId="urn:microsoft.com/office/officeart/2008/layout/VerticalCurvedList"/>
    <dgm:cxn modelId="{D85C20D0-8B42-4E14-9A47-922A944A1235}" type="presParOf" srcId="{3A7E2A6B-0989-4BF4-94DC-7B97E9003CB3}" destId="{46BB2243-0364-4BF0-BC73-2C6602FC2401}" srcOrd="7" destOrd="0" presId="urn:microsoft.com/office/officeart/2008/layout/VerticalCurvedList"/>
    <dgm:cxn modelId="{237A42D8-35E8-4455-8681-020C9E3D9A09}" type="presParOf" srcId="{3A7E2A6B-0989-4BF4-94DC-7B97E9003CB3}" destId="{DABF7B67-5A7B-4F2F-A0EF-464C2915B3C9}" srcOrd="8" destOrd="0" presId="urn:microsoft.com/office/officeart/2008/layout/VerticalCurvedList"/>
    <dgm:cxn modelId="{D055D2B8-55BD-4AEC-95FF-C7F946365149}" type="presParOf" srcId="{DABF7B67-5A7B-4F2F-A0EF-464C2915B3C9}" destId="{95920286-AC24-4AFC-8A62-7994A48D9E25}" srcOrd="0" destOrd="0" presId="urn:microsoft.com/office/officeart/2008/layout/VerticalCurvedList"/>
    <dgm:cxn modelId="{C6D8ADAF-52F9-49BE-96E6-5F01C70CB49F}" type="presParOf" srcId="{3A7E2A6B-0989-4BF4-94DC-7B97E9003CB3}" destId="{8FC8A28E-817E-4511-ABC8-9BD59F9C317C}" srcOrd="9" destOrd="0" presId="urn:microsoft.com/office/officeart/2008/layout/VerticalCurvedList"/>
    <dgm:cxn modelId="{20E6AB58-7AB1-4122-928D-16BCBC57F8DB}" type="presParOf" srcId="{3A7E2A6B-0989-4BF4-94DC-7B97E9003CB3}" destId="{D70F175C-2C55-4381-B15F-FF2FD5DDD2F1}" srcOrd="10" destOrd="0" presId="urn:microsoft.com/office/officeart/2008/layout/VerticalCurvedList"/>
    <dgm:cxn modelId="{BE263033-DA1D-4E21-9C51-50B6E9CF0461}" type="presParOf" srcId="{D70F175C-2C55-4381-B15F-FF2FD5DDD2F1}" destId="{E513A545-5B4B-437A-9228-04FFF8793A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75E8D-9BCD-459B-8209-C65938A9EA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3905C-3D8B-4700-83C8-98C3263BC46C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Cambria" panose="02040503050406030204" pitchFamily="18" charset="0"/>
            </a:rPr>
            <a:t>Cultivars: </a:t>
          </a:r>
          <a:r>
            <a:rPr lang="en-US" b="1" dirty="0" err="1" smtClean="0">
              <a:solidFill>
                <a:srgbClr val="C00000"/>
              </a:solidFill>
              <a:latin typeface="Cambria" panose="02040503050406030204" pitchFamily="18" charset="0"/>
            </a:rPr>
            <a:t>Indra</a:t>
          </a:r>
          <a:r>
            <a:rPr lang="en-US" b="1" dirty="0" smtClean="0">
              <a:solidFill>
                <a:srgbClr val="C00000"/>
              </a:solidFill>
              <a:latin typeface="Cambria" panose="02040503050406030204" pitchFamily="18" charset="0"/>
            </a:rPr>
            <a:t> and Picador</a:t>
          </a:r>
          <a:endParaRPr lang="en-US" b="1" dirty="0">
            <a:latin typeface="Cambria" panose="02040503050406030204" pitchFamily="18" charset="0"/>
          </a:endParaRPr>
        </a:p>
      </dgm:t>
    </dgm:pt>
    <dgm:pt modelId="{0D343491-5C35-404D-B7C5-C9D97E431BBB}" type="parTrans" cxnId="{F0E7FBB6-0BA3-43BA-A267-D5224686DD4C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00EEC8ED-504C-4A8C-B0C4-88FE4D8086A2}" type="sibTrans" cxnId="{F0E7FBB6-0BA3-43BA-A267-D5224686DD4C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66647B25-5839-415D-B8E4-EAB68AD0039D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rgbClr val="0000CC"/>
              </a:solidFill>
              <a:latin typeface="Cambria" panose="02040503050406030204" pitchFamily="18" charset="0"/>
            </a:rPr>
            <a:t>Spacing: 60 × </a:t>
          </a:r>
          <a:r>
            <a:rPr lang="en-US" b="1" smtClean="0">
              <a:solidFill>
                <a:srgbClr val="0000CC"/>
              </a:solidFill>
              <a:latin typeface="Cambria" panose="02040503050406030204" pitchFamily="18" charset="0"/>
            </a:rPr>
            <a:t>60 cm</a:t>
          </a:r>
          <a:endParaRPr lang="en-US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5D81CEAD-4A04-4620-B70D-B493545804A6}" type="parTrans" cxnId="{0F861BA0-A15C-4A22-9CC8-4C0411C21AF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E694E8EB-FC8E-4F40-A2AA-545FA235DAE9}" type="sibTrans" cxnId="{0F861BA0-A15C-4A22-9CC8-4C0411C21AF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EE7FF336-BD79-4742-8B67-C0134C4D6684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rgbClr val="003300"/>
              </a:solidFill>
              <a:latin typeface="Cambria" panose="02040503050406030204" pitchFamily="18" charset="0"/>
            </a:rPr>
            <a:t>Standard agronomy practices followed</a:t>
          </a:r>
          <a:endParaRPr lang="en-US" b="1" dirty="0">
            <a:solidFill>
              <a:srgbClr val="003300"/>
            </a:solidFill>
            <a:latin typeface="Cambria" panose="02040503050406030204" pitchFamily="18" charset="0"/>
          </a:endParaRPr>
        </a:p>
      </dgm:t>
    </dgm:pt>
    <dgm:pt modelId="{E431E3B6-9462-4B91-94F4-BD60632CB9D7}" type="parTrans" cxnId="{3BEB1774-DF8E-49AE-BBF8-29FF30976D14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E418B3EB-7450-4052-BE8E-58C9E4829E41}" type="sibTrans" cxnId="{3BEB1774-DF8E-49AE-BBF8-29FF30976D14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2BA306A4-7BE4-497A-AAF6-AE28BA674632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rgbClr val="003300"/>
              </a:solidFill>
              <a:latin typeface="Cambria" panose="02040503050406030204" pitchFamily="18" charset="0"/>
            </a:rPr>
            <a:t>No plant protection measures</a:t>
          </a:r>
          <a:endParaRPr lang="en-US" b="1" dirty="0">
            <a:solidFill>
              <a:srgbClr val="003300"/>
            </a:solidFill>
            <a:latin typeface="Cambria" panose="02040503050406030204" pitchFamily="18" charset="0"/>
          </a:endParaRPr>
        </a:p>
      </dgm:t>
    </dgm:pt>
    <dgm:pt modelId="{01BDF70D-C059-425A-8CAE-D98950F22FAC}" type="parTrans" cxnId="{7C847B43-0A3B-4AC3-869B-CE8AEC5E7FAC}">
      <dgm:prSet/>
      <dgm:spPr/>
      <dgm:t>
        <a:bodyPr/>
        <a:lstStyle/>
        <a:p>
          <a:endParaRPr lang="en-US"/>
        </a:p>
      </dgm:t>
    </dgm:pt>
    <dgm:pt modelId="{F1D25759-87BD-4E24-8DBF-631A39737963}" type="sibTrans" cxnId="{7C847B43-0A3B-4AC3-869B-CE8AEC5E7FAC}">
      <dgm:prSet/>
      <dgm:spPr/>
      <dgm:t>
        <a:bodyPr/>
        <a:lstStyle/>
        <a:p>
          <a:endParaRPr lang="en-US"/>
        </a:p>
      </dgm:t>
    </dgm:pt>
    <dgm:pt modelId="{DA9F63A1-3273-4928-8D69-37AE8BC3AC11}" type="pres">
      <dgm:prSet presAssocID="{2B775E8D-9BCD-459B-8209-C65938A9EA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A257870-EC1B-4FED-B17A-4D9308D6FA7D}" type="pres">
      <dgm:prSet presAssocID="{2B775E8D-9BCD-459B-8209-C65938A9EA04}" presName="Name1" presStyleCnt="0"/>
      <dgm:spPr/>
    </dgm:pt>
    <dgm:pt modelId="{EC82682E-D673-4702-9D4D-8C3514ACCF7E}" type="pres">
      <dgm:prSet presAssocID="{2B775E8D-9BCD-459B-8209-C65938A9EA04}" presName="cycle" presStyleCnt="0"/>
      <dgm:spPr/>
    </dgm:pt>
    <dgm:pt modelId="{0309BCFE-0602-4691-A21B-98A6AEC6F0AB}" type="pres">
      <dgm:prSet presAssocID="{2B775E8D-9BCD-459B-8209-C65938A9EA04}" presName="srcNode" presStyleLbl="node1" presStyleIdx="0" presStyleCnt="4"/>
      <dgm:spPr/>
    </dgm:pt>
    <dgm:pt modelId="{7B386216-CC22-4E3C-AFB7-DC204078C108}" type="pres">
      <dgm:prSet presAssocID="{2B775E8D-9BCD-459B-8209-C65938A9EA04}" presName="conn" presStyleLbl="parChTrans1D2" presStyleIdx="0" presStyleCnt="1"/>
      <dgm:spPr/>
      <dgm:t>
        <a:bodyPr/>
        <a:lstStyle/>
        <a:p>
          <a:endParaRPr lang="en-US"/>
        </a:p>
      </dgm:t>
    </dgm:pt>
    <dgm:pt modelId="{C89E00B0-CE8B-4E59-90F1-0D3A988080F2}" type="pres">
      <dgm:prSet presAssocID="{2B775E8D-9BCD-459B-8209-C65938A9EA04}" presName="extraNode" presStyleLbl="node1" presStyleIdx="0" presStyleCnt="4"/>
      <dgm:spPr/>
    </dgm:pt>
    <dgm:pt modelId="{27CE5686-EFEB-4900-81C2-33942983EEEF}" type="pres">
      <dgm:prSet presAssocID="{2B775E8D-9BCD-459B-8209-C65938A9EA04}" presName="dstNode" presStyleLbl="node1" presStyleIdx="0" presStyleCnt="4"/>
      <dgm:spPr/>
    </dgm:pt>
    <dgm:pt modelId="{3FA937C9-141C-4112-9422-0EC98A943ECF}" type="pres">
      <dgm:prSet presAssocID="{C803905C-3D8B-4700-83C8-98C3263BC46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708D9-386C-4DDA-9F9B-273AD6F541EF}" type="pres">
      <dgm:prSet presAssocID="{C803905C-3D8B-4700-83C8-98C3263BC46C}" presName="accent_1" presStyleCnt="0"/>
      <dgm:spPr/>
    </dgm:pt>
    <dgm:pt modelId="{AAAEAC9C-31C1-453D-A19A-14051C5EFB92}" type="pres">
      <dgm:prSet presAssocID="{C803905C-3D8B-4700-83C8-98C3263BC46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5F64C8-1C2E-451D-97C9-7F9D16E4AD25}" type="pres">
      <dgm:prSet presAssocID="{66647B25-5839-415D-B8E4-EAB68AD0039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B9B6D-9416-457E-8D5C-6B0AAD0CD2F4}" type="pres">
      <dgm:prSet presAssocID="{66647B25-5839-415D-B8E4-EAB68AD0039D}" presName="accent_2" presStyleCnt="0"/>
      <dgm:spPr/>
    </dgm:pt>
    <dgm:pt modelId="{1B5E4C37-A615-4795-88C4-5CC3E65E5857}" type="pres">
      <dgm:prSet presAssocID="{66647B25-5839-415D-B8E4-EAB68AD0039D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788F58-C264-4E67-995B-2B6699C0AF46}" type="pres">
      <dgm:prSet presAssocID="{EE7FF336-BD79-4742-8B67-C0134C4D668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C2529-A75A-4981-8653-CD7B87D6F9CE}" type="pres">
      <dgm:prSet presAssocID="{EE7FF336-BD79-4742-8B67-C0134C4D6684}" presName="accent_3" presStyleCnt="0"/>
      <dgm:spPr/>
    </dgm:pt>
    <dgm:pt modelId="{9C261944-81BC-4B24-A685-AADBB3CBF8B6}" type="pres">
      <dgm:prSet presAssocID="{EE7FF336-BD79-4742-8B67-C0134C4D6684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8913CC-AA0D-4066-A0DF-990973606A99}" type="pres">
      <dgm:prSet presAssocID="{2BA306A4-7BE4-497A-AAF6-AE28BA67463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3A0B1-2706-42DD-B6CB-D04A606CE042}" type="pres">
      <dgm:prSet presAssocID="{2BA306A4-7BE4-497A-AAF6-AE28BA674632}" presName="accent_4" presStyleCnt="0"/>
      <dgm:spPr/>
    </dgm:pt>
    <dgm:pt modelId="{ADAAE923-C33D-4BB9-B699-C3D51C3B4FCC}" type="pres">
      <dgm:prSet presAssocID="{2BA306A4-7BE4-497A-AAF6-AE28BA674632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C847B43-0A3B-4AC3-869B-CE8AEC5E7FAC}" srcId="{2B775E8D-9BCD-459B-8209-C65938A9EA04}" destId="{2BA306A4-7BE4-497A-AAF6-AE28BA674632}" srcOrd="3" destOrd="0" parTransId="{01BDF70D-C059-425A-8CAE-D98950F22FAC}" sibTransId="{F1D25759-87BD-4E24-8DBF-631A39737963}"/>
    <dgm:cxn modelId="{0F861BA0-A15C-4A22-9CC8-4C0411C21AF5}" srcId="{2B775E8D-9BCD-459B-8209-C65938A9EA04}" destId="{66647B25-5839-415D-B8E4-EAB68AD0039D}" srcOrd="1" destOrd="0" parTransId="{5D81CEAD-4A04-4620-B70D-B493545804A6}" sibTransId="{E694E8EB-FC8E-4F40-A2AA-545FA235DAE9}"/>
    <dgm:cxn modelId="{1D343D9E-4D33-4F62-93CE-7D45D37F6DB2}" type="presOf" srcId="{2BA306A4-7BE4-497A-AAF6-AE28BA674632}" destId="{618913CC-AA0D-4066-A0DF-990973606A99}" srcOrd="0" destOrd="0" presId="urn:microsoft.com/office/officeart/2008/layout/VerticalCurvedList"/>
    <dgm:cxn modelId="{0C142E4E-BE0A-4131-8F9C-0281E4408965}" type="presOf" srcId="{EE7FF336-BD79-4742-8B67-C0134C4D6684}" destId="{07788F58-C264-4E67-995B-2B6699C0AF46}" srcOrd="0" destOrd="0" presId="urn:microsoft.com/office/officeart/2008/layout/VerticalCurvedList"/>
    <dgm:cxn modelId="{FB61A298-9F11-4D8B-AD16-714AA96D5A76}" type="presOf" srcId="{2B775E8D-9BCD-459B-8209-C65938A9EA04}" destId="{DA9F63A1-3273-4928-8D69-37AE8BC3AC11}" srcOrd="0" destOrd="0" presId="urn:microsoft.com/office/officeart/2008/layout/VerticalCurvedList"/>
    <dgm:cxn modelId="{65D2811B-368E-4C1C-82D8-E6C7F09F2AE1}" type="presOf" srcId="{66647B25-5839-415D-B8E4-EAB68AD0039D}" destId="{085F64C8-1C2E-451D-97C9-7F9D16E4AD25}" srcOrd="0" destOrd="0" presId="urn:microsoft.com/office/officeart/2008/layout/VerticalCurvedList"/>
    <dgm:cxn modelId="{F0E7FBB6-0BA3-43BA-A267-D5224686DD4C}" srcId="{2B775E8D-9BCD-459B-8209-C65938A9EA04}" destId="{C803905C-3D8B-4700-83C8-98C3263BC46C}" srcOrd="0" destOrd="0" parTransId="{0D343491-5C35-404D-B7C5-C9D97E431BBB}" sibTransId="{00EEC8ED-504C-4A8C-B0C4-88FE4D8086A2}"/>
    <dgm:cxn modelId="{3BEB1774-DF8E-49AE-BBF8-29FF30976D14}" srcId="{2B775E8D-9BCD-459B-8209-C65938A9EA04}" destId="{EE7FF336-BD79-4742-8B67-C0134C4D6684}" srcOrd="2" destOrd="0" parTransId="{E431E3B6-9462-4B91-94F4-BD60632CB9D7}" sibTransId="{E418B3EB-7450-4052-BE8E-58C9E4829E41}"/>
    <dgm:cxn modelId="{E0573D61-DD3B-4CFE-A70D-7705D8E9AB3A}" type="presOf" srcId="{C803905C-3D8B-4700-83C8-98C3263BC46C}" destId="{3FA937C9-141C-4112-9422-0EC98A943ECF}" srcOrd="0" destOrd="0" presId="urn:microsoft.com/office/officeart/2008/layout/VerticalCurvedList"/>
    <dgm:cxn modelId="{6EBC4962-68FE-4C61-AE5D-4FF42C980876}" type="presOf" srcId="{00EEC8ED-504C-4A8C-B0C4-88FE4D8086A2}" destId="{7B386216-CC22-4E3C-AFB7-DC204078C108}" srcOrd="0" destOrd="0" presId="urn:microsoft.com/office/officeart/2008/layout/VerticalCurvedList"/>
    <dgm:cxn modelId="{D50F1D93-41F3-4C0F-8B3E-B4F7F1A44E6A}" type="presParOf" srcId="{DA9F63A1-3273-4928-8D69-37AE8BC3AC11}" destId="{1A257870-EC1B-4FED-B17A-4D9308D6FA7D}" srcOrd="0" destOrd="0" presId="urn:microsoft.com/office/officeart/2008/layout/VerticalCurvedList"/>
    <dgm:cxn modelId="{44829833-09D4-46A1-857A-53225CDDB878}" type="presParOf" srcId="{1A257870-EC1B-4FED-B17A-4D9308D6FA7D}" destId="{EC82682E-D673-4702-9D4D-8C3514ACCF7E}" srcOrd="0" destOrd="0" presId="urn:microsoft.com/office/officeart/2008/layout/VerticalCurvedList"/>
    <dgm:cxn modelId="{51B4E481-7A6F-49B3-91FC-EBCA4CC3AB3E}" type="presParOf" srcId="{EC82682E-D673-4702-9D4D-8C3514ACCF7E}" destId="{0309BCFE-0602-4691-A21B-98A6AEC6F0AB}" srcOrd="0" destOrd="0" presId="urn:microsoft.com/office/officeart/2008/layout/VerticalCurvedList"/>
    <dgm:cxn modelId="{308566F6-265A-42D0-B091-512CF010BD62}" type="presParOf" srcId="{EC82682E-D673-4702-9D4D-8C3514ACCF7E}" destId="{7B386216-CC22-4E3C-AFB7-DC204078C108}" srcOrd="1" destOrd="0" presId="urn:microsoft.com/office/officeart/2008/layout/VerticalCurvedList"/>
    <dgm:cxn modelId="{3849733D-0602-4155-998E-808E15FD7DC1}" type="presParOf" srcId="{EC82682E-D673-4702-9D4D-8C3514ACCF7E}" destId="{C89E00B0-CE8B-4E59-90F1-0D3A988080F2}" srcOrd="2" destOrd="0" presId="urn:microsoft.com/office/officeart/2008/layout/VerticalCurvedList"/>
    <dgm:cxn modelId="{63FC57D2-4BDC-43D8-A0DC-224262C65926}" type="presParOf" srcId="{EC82682E-D673-4702-9D4D-8C3514ACCF7E}" destId="{27CE5686-EFEB-4900-81C2-33942983EEEF}" srcOrd="3" destOrd="0" presId="urn:microsoft.com/office/officeart/2008/layout/VerticalCurvedList"/>
    <dgm:cxn modelId="{2A4FE0D6-3316-4520-911C-EF0940C4594D}" type="presParOf" srcId="{1A257870-EC1B-4FED-B17A-4D9308D6FA7D}" destId="{3FA937C9-141C-4112-9422-0EC98A943ECF}" srcOrd="1" destOrd="0" presId="urn:microsoft.com/office/officeart/2008/layout/VerticalCurvedList"/>
    <dgm:cxn modelId="{06808936-E3E2-4DB3-9598-C49C6FAA1714}" type="presParOf" srcId="{1A257870-EC1B-4FED-B17A-4D9308D6FA7D}" destId="{C29708D9-386C-4DDA-9F9B-273AD6F541EF}" srcOrd="2" destOrd="0" presId="urn:microsoft.com/office/officeart/2008/layout/VerticalCurvedList"/>
    <dgm:cxn modelId="{9CDC7BD3-8A0E-40F3-A82D-853FC0727D2E}" type="presParOf" srcId="{C29708D9-386C-4DDA-9F9B-273AD6F541EF}" destId="{AAAEAC9C-31C1-453D-A19A-14051C5EFB92}" srcOrd="0" destOrd="0" presId="urn:microsoft.com/office/officeart/2008/layout/VerticalCurvedList"/>
    <dgm:cxn modelId="{4FDA67F5-2657-4794-AE84-F759CC52838C}" type="presParOf" srcId="{1A257870-EC1B-4FED-B17A-4D9308D6FA7D}" destId="{085F64C8-1C2E-451D-97C9-7F9D16E4AD25}" srcOrd="3" destOrd="0" presId="urn:microsoft.com/office/officeart/2008/layout/VerticalCurvedList"/>
    <dgm:cxn modelId="{BA365847-66EB-4A04-8CAA-6635D2DCF049}" type="presParOf" srcId="{1A257870-EC1B-4FED-B17A-4D9308D6FA7D}" destId="{E89B9B6D-9416-457E-8D5C-6B0AAD0CD2F4}" srcOrd="4" destOrd="0" presId="urn:microsoft.com/office/officeart/2008/layout/VerticalCurvedList"/>
    <dgm:cxn modelId="{0132858A-25B4-41C8-9DE9-2B2B834FCDCB}" type="presParOf" srcId="{E89B9B6D-9416-457E-8D5C-6B0AAD0CD2F4}" destId="{1B5E4C37-A615-4795-88C4-5CC3E65E5857}" srcOrd="0" destOrd="0" presId="urn:microsoft.com/office/officeart/2008/layout/VerticalCurvedList"/>
    <dgm:cxn modelId="{8131CBB5-C228-4BDA-90DF-F857077C207A}" type="presParOf" srcId="{1A257870-EC1B-4FED-B17A-4D9308D6FA7D}" destId="{07788F58-C264-4E67-995B-2B6699C0AF46}" srcOrd="5" destOrd="0" presId="urn:microsoft.com/office/officeart/2008/layout/VerticalCurvedList"/>
    <dgm:cxn modelId="{A771C47E-C69C-4DD0-A997-FF4285C7C90A}" type="presParOf" srcId="{1A257870-EC1B-4FED-B17A-4D9308D6FA7D}" destId="{B86C2529-A75A-4981-8653-CD7B87D6F9CE}" srcOrd="6" destOrd="0" presId="urn:microsoft.com/office/officeart/2008/layout/VerticalCurvedList"/>
    <dgm:cxn modelId="{413ADEB2-AEFA-4173-A39A-67642311A705}" type="presParOf" srcId="{B86C2529-A75A-4981-8653-CD7B87D6F9CE}" destId="{9C261944-81BC-4B24-A685-AADBB3CBF8B6}" srcOrd="0" destOrd="0" presId="urn:microsoft.com/office/officeart/2008/layout/VerticalCurvedList"/>
    <dgm:cxn modelId="{D76895A6-FFE2-4111-A218-73005D04CC7C}" type="presParOf" srcId="{1A257870-EC1B-4FED-B17A-4D9308D6FA7D}" destId="{618913CC-AA0D-4066-A0DF-990973606A99}" srcOrd="7" destOrd="0" presId="urn:microsoft.com/office/officeart/2008/layout/VerticalCurvedList"/>
    <dgm:cxn modelId="{7C0BF3E7-EEE4-4355-9A08-E755150C3646}" type="presParOf" srcId="{1A257870-EC1B-4FED-B17A-4D9308D6FA7D}" destId="{3BA3A0B1-2706-42DD-B6CB-D04A606CE042}" srcOrd="8" destOrd="0" presId="urn:microsoft.com/office/officeart/2008/layout/VerticalCurvedList"/>
    <dgm:cxn modelId="{3AC90EE5-88E1-4E32-BAC2-90AD607B7D73}" type="presParOf" srcId="{3BA3A0B1-2706-42DD-B6CB-D04A606CE042}" destId="{ADAAE923-C33D-4BB9-B699-C3D51C3B4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77FE-1290-45B5-9E71-75B6EA6C2E6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Studied in both cultivars, </a:t>
          </a:r>
          <a:r>
            <a:rPr lang="en-US" sz="2800" b="1" dirty="0" err="1" smtClean="0">
              <a:solidFill>
                <a:srgbClr val="0000CC"/>
              </a:solidFill>
              <a:latin typeface="Cambria" panose="02040503050406030204" pitchFamily="18" charset="0"/>
            </a:rPr>
            <a:t>Indra</a:t>
          </a:r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 and Picador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E9051E67-9ACD-4210-B828-4BAB1C07ADFB}" type="par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570A5EDB-2032-4C20-A899-96D21D3DF334}" type="sib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022F585-40DF-49B4-BCA1-964FF145A50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% infestation: 200 fruits of both cultivars </a:t>
          </a:r>
          <a:endParaRPr lang="en-US" sz="28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7179494-7D52-4D3F-99B3-EB351F438766}" type="sib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2CB2949-10C7-460A-9907-6216D3F00936}" type="par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91465990-6C56-4C70-A145-DFBDCAAC3595}" type="pres">
      <dgm:prSet presAssocID="{CEC401D7-963E-4CBA-8F46-9A34550C3D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8ECE88-FF9C-4B69-A080-E6F2A59ABB20}" type="pres">
      <dgm:prSet presAssocID="{CEC401D7-963E-4CBA-8F46-9A34550C3D80}" presName="Name1" presStyleCnt="0"/>
      <dgm:spPr/>
    </dgm:pt>
    <dgm:pt modelId="{80A8A0B5-DD35-43DF-8B88-2F1EEA3701C2}" type="pres">
      <dgm:prSet presAssocID="{CEC401D7-963E-4CBA-8F46-9A34550C3D80}" presName="cycle" presStyleCnt="0"/>
      <dgm:spPr/>
    </dgm:pt>
    <dgm:pt modelId="{CEBBCD60-57FE-434F-B540-3A660CE4D7BD}" type="pres">
      <dgm:prSet presAssocID="{CEC401D7-963E-4CBA-8F46-9A34550C3D80}" presName="srcNode" presStyleLbl="node1" presStyleIdx="0" presStyleCnt="2"/>
      <dgm:spPr/>
    </dgm:pt>
    <dgm:pt modelId="{BC602760-C34B-4E48-82D2-FE63B3D9405D}" type="pres">
      <dgm:prSet presAssocID="{CEC401D7-963E-4CBA-8F46-9A34550C3D80}" presName="conn" presStyleLbl="parChTrans1D2" presStyleIdx="0" presStyleCnt="1"/>
      <dgm:spPr/>
      <dgm:t>
        <a:bodyPr/>
        <a:lstStyle/>
        <a:p>
          <a:endParaRPr lang="en-US"/>
        </a:p>
      </dgm:t>
    </dgm:pt>
    <dgm:pt modelId="{21631CD3-D5A8-4733-BE65-2386D0532A7A}" type="pres">
      <dgm:prSet presAssocID="{CEC401D7-963E-4CBA-8F46-9A34550C3D80}" presName="extraNode" presStyleLbl="node1" presStyleIdx="0" presStyleCnt="2"/>
      <dgm:spPr/>
    </dgm:pt>
    <dgm:pt modelId="{6ADA96EA-3A1C-4B89-8D14-8A3698311865}" type="pres">
      <dgm:prSet presAssocID="{CEC401D7-963E-4CBA-8F46-9A34550C3D80}" presName="dstNode" presStyleLbl="node1" presStyleIdx="0" presStyleCnt="2"/>
      <dgm:spPr/>
    </dgm:pt>
    <dgm:pt modelId="{E80870C5-FF5B-479D-B083-93FCF787DBAE}" type="pres">
      <dgm:prSet presAssocID="{CD5777FE-1290-45B5-9E71-75B6EA6C2E6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FF783-D41A-4EB1-9522-67C9F79A857E}" type="pres">
      <dgm:prSet presAssocID="{CD5777FE-1290-45B5-9E71-75B6EA6C2E67}" presName="accent_1" presStyleCnt="0"/>
      <dgm:spPr/>
    </dgm:pt>
    <dgm:pt modelId="{A02606E2-B8A6-4FE6-953B-DA2B10B1CB88}" type="pres">
      <dgm:prSet presAssocID="{CD5777FE-1290-45B5-9E71-75B6EA6C2E67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7B69E9-4DCB-40DB-BFB3-8F3674925231}" type="pres">
      <dgm:prSet presAssocID="{1022F585-40DF-49B4-BCA1-964FF145A50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F4100-C9AB-4BF4-B981-7D7871D041BB}" type="pres">
      <dgm:prSet presAssocID="{1022F585-40DF-49B4-BCA1-964FF145A507}" presName="accent_2" presStyleCnt="0"/>
      <dgm:spPr/>
    </dgm:pt>
    <dgm:pt modelId="{0734AD75-C5D0-48BE-BD73-A0A2C790EE24}" type="pres">
      <dgm:prSet presAssocID="{1022F585-40DF-49B4-BCA1-964FF145A507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3640A1A-B098-4BF4-A660-0312C5C1D45F}" type="presOf" srcId="{1022F585-40DF-49B4-BCA1-964FF145A507}" destId="{177B69E9-4DCB-40DB-BFB3-8F3674925231}" srcOrd="0" destOrd="0" presId="urn:microsoft.com/office/officeart/2008/layout/VerticalCurvedList"/>
    <dgm:cxn modelId="{C58C187E-80C8-4A26-BDDB-B65641C73B63}" type="presOf" srcId="{570A5EDB-2032-4C20-A899-96D21D3DF334}" destId="{BC602760-C34B-4E48-82D2-FE63B3D9405D}" srcOrd="0" destOrd="0" presId="urn:microsoft.com/office/officeart/2008/layout/VerticalCurvedList"/>
    <dgm:cxn modelId="{919D9394-B826-47C9-88AD-4FE6ADD36CDD}" srcId="{CEC401D7-963E-4CBA-8F46-9A34550C3D80}" destId="{1022F585-40DF-49B4-BCA1-964FF145A507}" srcOrd="1" destOrd="0" parTransId="{02CB2949-10C7-460A-9907-6216D3F00936}" sibTransId="{47179494-7D52-4D3F-99B3-EB351F438766}"/>
    <dgm:cxn modelId="{15C9CA7C-B250-4905-87E8-2A56C694A3CF}" type="presOf" srcId="{CD5777FE-1290-45B5-9E71-75B6EA6C2E67}" destId="{E80870C5-FF5B-479D-B083-93FCF787DBAE}" srcOrd="0" destOrd="0" presId="urn:microsoft.com/office/officeart/2008/layout/VerticalCurvedList"/>
    <dgm:cxn modelId="{513D8BE8-E43C-436B-B63A-E9A10DF5F7F3}" srcId="{CEC401D7-963E-4CBA-8F46-9A34550C3D80}" destId="{CD5777FE-1290-45B5-9E71-75B6EA6C2E67}" srcOrd="0" destOrd="0" parTransId="{E9051E67-9ACD-4210-B828-4BAB1C07ADFB}" sibTransId="{570A5EDB-2032-4C20-A899-96D21D3DF334}"/>
    <dgm:cxn modelId="{F62FC153-9C70-43DA-89AD-30ABE63A426C}" type="presOf" srcId="{CEC401D7-963E-4CBA-8F46-9A34550C3D80}" destId="{91465990-6C56-4C70-A145-DFBDCAAC3595}" srcOrd="0" destOrd="0" presId="urn:microsoft.com/office/officeart/2008/layout/VerticalCurvedList"/>
    <dgm:cxn modelId="{43C97FFB-C394-4A9C-8E97-4636A76CB9F5}" type="presParOf" srcId="{91465990-6C56-4C70-A145-DFBDCAAC3595}" destId="{5E8ECE88-FF9C-4B69-A080-E6F2A59ABB20}" srcOrd="0" destOrd="0" presId="urn:microsoft.com/office/officeart/2008/layout/VerticalCurvedList"/>
    <dgm:cxn modelId="{6A56E0A0-5A95-4A58-9CA7-83FE8F56A4E3}" type="presParOf" srcId="{5E8ECE88-FF9C-4B69-A080-E6F2A59ABB20}" destId="{80A8A0B5-DD35-43DF-8B88-2F1EEA3701C2}" srcOrd="0" destOrd="0" presId="urn:microsoft.com/office/officeart/2008/layout/VerticalCurvedList"/>
    <dgm:cxn modelId="{C3629AC4-B990-4405-81A7-88143BDB1CED}" type="presParOf" srcId="{80A8A0B5-DD35-43DF-8B88-2F1EEA3701C2}" destId="{CEBBCD60-57FE-434F-B540-3A660CE4D7BD}" srcOrd="0" destOrd="0" presId="urn:microsoft.com/office/officeart/2008/layout/VerticalCurvedList"/>
    <dgm:cxn modelId="{0EE32BC1-3F92-4E46-A8F7-2474C9958CE8}" type="presParOf" srcId="{80A8A0B5-DD35-43DF-8B88-2F1EEA3701C2}" destId="{BC602760-C34B-4E48-82D2-FE63B3D9405D}" srcOrd="1" destOrd="0" presId="urn:microsoft.com/office/officeart/2008/layout/VerticalCurvedList"/>
    <dgm:cxn modelId="{D313FC1C-AD2B-47F1-8130-7E51247F5FDD}" type="presParOf" srcId="{80A8A0B5-DD35-43DF-8B88-2F1EEA3701C2}" destId="{21631CD3-D5A8-4733-BE65-2386D0532A7A}" srcOrd="2" destOrd="0" presId="urn:microsoft.com/office/officeart/2008/layout/VerticalCurvedList"/>
    <dgm:cxn modelId="{4063393B-B328-4A2F-B49E-23F429D67501}" type="presParOf" srcId="{80A8A0B5-DD35-43DF-8B88-2F1EEA3701C2}" destId="{6ADA96EA-3A1C-4B89-8D14-8A3698311865}" srcOrd="3" destOrd="0" presId="urn:microsoft.com/office/officeart/2008/layout/VerticalCurvedList"/>
    <dgm:cxn modelId="{10322A61-8948-42EA-9E17-EF93F27B2BBC}" type="presParOf" srcId="{5E8ECE88-FF9C-4B69-A080-E6F2A59ABB20}" destId="{E80870C5-FF5B-479D-B083-93FCF787DBAE}" srcOrd="1" destOrd="0" presId="urn:microsoft.com/office/officeart/2008/layout/VerticalCurvedList"/>
    <dgm:cxn modelId="{C42ED672-647F-4E9F-A192-976278D59FAC}" type="presParOf" srcId="{5E8ECE88-FF9C-4B69-A080-E6F2A59ABB20}" destId="{5ACFF783-D41A-4EB1-9522-67C9F79A857E}" srcOrd="2" destOrd="0" presId="urn:microsoft.com/office/officeart/2008/layout/VerticalCurvedList"/>
    <dgm:cxn modelId="{15F6F03D-B7A3-42AC-AB7A-B389C604F27D}" type="presParOf" srcId="{5ACFF783-D41A-4EB1-9522-67C9F79A857E}" destId="{A02606E2-B8A6-4FE6-953B-DA2B10B1CB88}" srcOrd="0" destOrd="0" presId="urn:microsoft.com/office/officeart/2008/layout/VerticalCurvedList"/>
    <dgm:cxn modelId="{D9D03B79-C8AF-4AB3-862A-8FFAC26C0F04}" type="presParOf" srcId="{5E8ECE88-FF9C-4B69-A080-E6F2A59ABB20}" destId="{177B69E9-4DCB-40DB-BFB3-8F3674925231}" srcOrd="3" destOrd="0" presId="urn:microsoft.com/office/officeart/2008/layout/VerticalCurvedList"/>
    <dgm:cxn modelId="{13ADE6A0-7444-49B8-9D0A-27DAD2119C56}" type="presParOf" srcId="{5E8ECE88-FF9C-4B69-A080-E6F2A59ABB20}" destId="{16AF4100-C9AB-4BF4-B981-7D7871D041BB}" srcOrd="4" destOrd="0" presId="urn:microsoft.com/office/officeart/2008/layout/VerticalCurvedList"/>
    <dgm:cxn modelId="{CEEFECA1-1A5A-4BC1-BF4B-EEFAC2F3FF63}" type="presParOf" srcId="{16AF4100-C9AB-4BF4-B981-7D7871D041BB}" destId="{0734AD75-C5D0-48BE-BD73-A0A2C790EE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247E7F-CCCF-4116-9B4B-843D7E2462FB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% adult emergence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8D95C4A-B59A-4696-A986-373545C52541}" type="par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CC94F2A-F8BB-44D0-9ABB-FEEA846B8F18}" type="sib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7DAD7215-0EAF-4F3C-8E13-2A1813F0DEEB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3300"/>
              </a:solidFill>
              <a:latin typeface="Cambria" panose="02040503050406030204" pitchFamily="18" charset="0"/>
            </a:rPr>
            <a:t>Sex ratio (Male : Female)</a:t>
          </a:r>
          <a:endParaRPr lang="en-US" sz="2800" b="1" dirty="0">
            <a:solidFill>
              <a:srgbClr val="003300"/>
            </a:solidFill>
            <a:latin typeface="Cambria" panose="02040503050406030204" pitchFamily="18" charset="0"/>
          </a:endParaRPr>
        </a:p>
      </dgm:t>
    </dgm:pt>
    <dgm:pt modelId="{267ED0C9-5A45-47C2-A9E3-C0BE7F701AA6}" type="parTrans" cxnId="{4A666403-4D6C-4803-A0B6-9E3FE9E1C220}">
      <dgm:prSet/>
      <dgm:spPr/>
      <dgm:t>
        <a:bodyPr/>
        <a:lstStyle/>
        <a:p>
          <a:endParaRPr lang="en-US" sz="2800"/>
        </a:p>
      </dgm:t>
    </dgm:pt>
    <dgm:pt modelId="{18211882-D225-44B3-8D5B-747806B90AEF}" type="sibTrans" cxnId="{4A666403-4D6C-4803-A0B6-9E3FE9E1C220}">
      <dgm:prSet/>
      <dgm:spPr/>
      <dgm:t>
        <a:bodyPr/>
        <a:lstStyle/>
        <a:p>
          <a:endParaRPr lang="en-US" sz="2800"/>
        </a:p>
      </dgm:t>
    </dgm:pt>
    <dgm:pt modelId="{DB632681-92C8-4586-B693-91228037D98F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% </a:t>
          </a:r>
          <a:r>
            <a:rPr lang="en-US" sz="2800" b="1" dirty="0" err="1" smtClean="0">
              <a:solidFill>
                <a:srgbClr val="0000CC"/>
              </a:solidFill>
              <a:latin typeface="Cambria" panose="02040503050406030204" pitchFamily="18" charset="0"/>
            </a:rPr>
            <a:t>Pupal</a:t>
          </a:r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 mortality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D91CD6A4-C9D3-4EC6-8F08-0F473AAD8113}" type="parTrans" cxnId="{DC81201C-BC16-40D4-94A2-A68AA42FCC12}">
      <dgm:prSet/>
      <dgm:spPr/>
      <dgm:t>
        <a:bodyPr/>
        <a:lstStyle/>
        <a:p>
          <a:endParaRPr lang="en-US" sz="2800"/>
        </a:p>
      </dgm:t>
    </dgm:pt>
    <dgm:pt modelId="{ADA86BA0-549B-4AE2-91C1-437EB7824115}" type="sibTrans" cxnId="{DC81201C-BC16-40D4-94A2-A68AA42FCC12}">
      <dgm:prSet/>
      <dgm:spPr/>
      <dgm:t>
        <a:bodyPr/>
        <a:lstStyle/>
        <a:p>
          <a:endParaRPr lang="en-US" sz="2800"/>
        </a:p>
      </dgm:t>
    </dgm:pt>
    <dgm:pt modelId="{2924A634-591E-4CB4-A126-75EEF2676FDE}" type="pres">
      <dgm:prSet presAssocID="{CEC401D7-963E-4CBA-8F46-9A34550C3D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435FD-E18B-41AF-BB00-3859E9550203}" type="pres">
      <dgm:prSet presAssocID="{E2247E7F-CCCF-4116-9B4B-843D7E2462FB}" presName="composite" presStyleCnt="0"/>
      <dgm:spPr/>
    </dgm:pt>
    <dgm:pt modelId="{C4540BF9-8CDC-4066-BDB3-2D33E6D62571}" type="pres">
      <dgm:prSet presAssocID="{E2247E7F-CCCF-4116-9B4B-843D7E2462F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2D2643-66CA-4FF8-AC55-C6FE19A7AA12}" type="pres">
      <dgm:prSet presAssocID="{E2247E7F-CCCF-4116-9B4B-843D7E2462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6432-9D93-4B77-9016-40CCB6A285AD}" type="pres">
      <dgm:prSet presAssocID="{0CC94F2A-F8BB-44D0-9ABB-FEEA846B8F18}" presName="spacing" presStyleCnt="0"/>
      <dgm:spPr/>
    </dgm:pt>
    <dgm:pt modelId="{35B6B87B-750B-4295-A5BD-83A8EE07A548}" type="pres">
      <dgm:prSet presAssocID="{7DAD7215-0EAF-4F3C-8E13-2A1813F0DEEB}" presName="composite" presStyleCnt="0"/>
      <dgm:spPr/>
    </dgm:pt>
    <dgm:pt modelId="{80E260AF-546E-4093-8C46-896E215E5F36}" type="pres">
      <dgm:prSet presAssocID="{7DAD7215-0EAF-4F3C-8E13-2A1813F0DEEB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A5FEC7-1270-4DEA-8EA7-E03EEB8EFB48}" type="pres">
      <dgm:prSet presAssocID="{7DAD7215-0EAF-4F3C-8E13-2A1813F0DEE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E136B-C37E-4887-BB1C-C7B5947304BF}" type="pres">
      <dgm:prSet presAssocID="{18211882-D225-44B3-8D5B-747806B90AEF}" presName="spacing" presStyleCnt="0"/>
      <dgm:spPr/>
    </dgm:pt>
    <dgm:pt modelId="{E918A657-AFFA-483F-ABAF-6D2F5C331767}" type="pres">
      <dgm:prSet presAssocID="{DB632681-92C8-4586-B693-91228037D98F}" presName="composite" presStyleCnt="0"/>
      <dgm:spPr/>
    </dgm:pt>
    <dgm:pt modelId="{7C462093-1597-493C-A4ED-82C4FD4D86E3}" type="pres">
      <dgm:prSet presAssocID="{DB632681-92C8-4586-B693-91228037D98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F93A28-1FFC-4ABF-865A-B23D38FADE6E}" type="pres">
      <dgm:prSet presAssocID="{DB632681-92C8-4586-B693-91228037D98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66403-4D6C-4803-A0B6-9E3FE9E1C220}" srcId="{CEC401D7-963E-4CBA-8F46-9A34550C3D80}" destId="{7DAD7215-0EAF-4F3C-8E13-2A1813F0DEEB}" srcOrd="1" destOrd="0" parTransId="{267ED0C9-5A45-47C2-A9E3-C0BE7F701AA6}" sibTransId="{18211882-D225-44B3-8D5B-747806B90AEF}"/>
    <dgm:cxn modelId="{DC81201C-BC16-40D4-94A2-A68AA42FCC12}" srcId="{CEC401D7-963E-4CBA-8F46-9A34550C3D80}" destId="{DB632681-92C8-4586-B693-91228037D98F}" srcOrd="2" destOrd="0" parTransId="{D91CD6A4-C9D3-4EC6-8F08-0F473AAD8113}" sibTransId="{ADA86BA0-549B-4AE2-91C1-437EB7824115}"/>
    <dgm:cxn modelId="{A797C742-3A37-4677-B430-BC39CE3822E3}" srcId="{CEC401D7-963E-4CBA-8F46-9A34550C3D80}" destId="{E2247E7F-CCCF-4116-9B4B-843D7E2462FB}" srcOrd="0" destOrd="0" parTransId="{A8D95C4A-B59A-4696-A986-373545C52541}" sibTransId="{0CC94F2A-F8BB-44D0-9ABB-FEEA846B8F18}"/>
    <dgm:cxn modelId="{1FC9ED93-2B9E-4C3D-AADD-A07C34D326AD}" type="presOf" srcId="{CEC401D7-963E-4CBA-8F46-9A34550C3D80}" destId="{2924A634-591E-4CB4-A126-75EEF2676FDE}" srcOrd="0" destOrd="0" presId="urn:microsoft.com/office/officeart/2005/8/layout/vList3"/>
    <dgm:cxn modelId="{91046579-9159-48DE-9F42-A72483600F80}" type="presOf" srcId="{E2247E7F-CCCF-4116-9B4B-843D7E2462FB}" destId="{382D2643-66CA-4FF8-AC55-C6FE19A7AA12}" srcOrd="0" destOrd="0" presId="urn:microsoft.com/office/officeart/2005/8/layout/vList3"/>
    <dgm:cxn modelId="{324E9619-3E08-4612-ADD0-1B8D620AAFCE}" type="presOf" srcId="{7DAD7215-0EAF-4F3C-8E13-2A1813F0DEEB}" destId="{15A5FEC7-1270-4DEA-8EA7-E03EEB8EFB48}" srcOrd="0" destOrd="0" presId="urn:microsoft.com/office/officeart/2005/8/layout/vList3"/>
    <dgm:cxn modelId="{A3562A56-66BA-4D3E-8BD6-9DE1E8CA4E2A}" type="presOf" srcId="{DB632681-92C8-4586-B693-91228037D98F}" destId="{51F93A28-1FFC-4ABF-865A-B23D38FADE6E}" srcOrd="0" destOrd="0" presId="urn:microsoft.com/office/officeart/2005/8/layout/vList3"/>
    <dgm:cxn modelId="{BED1F512-C6E3-4E30-8C19-5AF3A69F7AC0}" type="presParOf" srcId="{2924A634-591E-4CB4-A126-75EEF2676FDE}" destId="{280435FD-E18B-41AF-BB00-3859E9550203}" srcOrd="0" destOrd="0" presId="urn:microsoft.com/office/officeart/2005/8/layout/vList3"/>
    <dgm:cxn modelId="{95721689-1465-4E1F-AAD9-53DB9EE4AB16}" type="presParOf" srcId="{280435FD-E18B-41AF-BB00-3859E9550203}" destId="{C4540BF9-8CDC-4066-BDB3-2D33E6D62571}" srcOrd="0" destOrd="0" presId="urn:microsoft.com/office/officeart/2005/8/layout/vList3"/>
    <dgm:cxn modelId="{134D6CB0-4239-4A1E-BB02-8242BF3D5F13}" type="presParOf" srcId="{280435FD-E18B-41AF-BB00-3859E9550203}" destId="{382D2643-66CA-4FF8-AC55-C6FE19A7AA12}" srcOrd="1" destOrd="0" presId="urn:microsoft.com/office/officeart/2005/8/layout/vList3"/>
    <dgm:cxn modelId="{240AE23D-DF48-443C-AFF1-A7523AC035E5}" type="presParOf" srcId="{2924A634-591E-4CB4-A126-75EEF2676FDE}" destId="{69286432-9D93-4B77-9016-40CCB6A285AD}" srcOrd="1" destOrd="0" presId="urn:microsoft.com/office/officeart/2005/8/layout/vList3"/>
    <dgm:cxn modelId="{F843C0F5-C192-4E96-946F-28A6E5CBEE08}" type="presParOf" srcId="{2924A634-591E-4CB4-A126-75EEF2676FDE}" destId="{35B6B87B-750B-4295-A5BD-83A8EE07A548}" srcOrd="2" destOrd="0" presId="urn:microsoft.com/office/officeart/2005/8/layout/vList3"/>
    <dgm:cxn modelId="{E18A3595-8895-44E4-896C-37430317F2D3}" type="presParOf" srcId="{35B6B87B-750B-4295-A5BD-83A8EE07A548}" destId="{80E260AF-546E-4093-8C46-896E215E5F36}" srcOrd="0" destOrd="0" presId="urn:microsoft.com/office/officeart/2005/8/layout/vList3"/>
    <dgm:cxn modelId="{1598CCAE-256B-414F-930F-E010EEF2E875}" type="presParOf" srcId="{35B6B87B-750B-4295-A5BD-83A8EE07A548}" destId="{15A5FEC7-1270-4DEA-8EA7-E03EEB8EFB48}" srcOrd="1" destOrd="0" presId="urn:microsoft.com/office/officeart/2005/8/layout/vList3"/>
    <dgm:cxn modelId="{5CFE6A1E-0FA7-4FF1-B73C-6A6404671B2C}" type="presParOf" srcId="{2924A634-591E-4CB4-A126-75EEF2676FDE}" destId="{08FE136B-C37E-4887-BB1C-C7B5947304BF}" srcOrd="3" destOrd="0" presId="urn:microsoft.com/office/officeart/2005/8/layout/vList3"/>
    <dgm:cxn modelId="{5CAF1D59-06F7-4007-9A02-ECE623842391}" type="presParOf" srcId="{2924A634-591E-4CB4-A126-75EEF2676FDE}" destId="{E918A657-AFFA-483F-ABAF-6D2F5C331767}" srcOrd="4" destOrd="0" presId="urn:microsoft.com/office/officeart/2005/8/layout/vList3"/>
    <dgm:cxn modelId="{DE3624E9-766D-4861-BC9E-16ADB0AD264B}" type="presParOf" srcId="{E918A657-AFFA-483F-ABAF-6D2F5C331767}" destId="{7C462093-1597-493C-A4ED-82C4FD4D86E3}" srcOrd="0" destOrd="0" presId="urn:microsoft.com/office/officeart/2005/8/layout/vList3"/>
    <dgm:cxn modelId="{A052B2AE-4F81-46D3-821D-69989EB1C096}" type="presParOf" srcId="{E918A657-AFFA-483F-ABAF-6D2F5C331767}" destId="{51F93A28-1FFC-4ABF-865A-B23D38FADE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77FE-1290-45B5-9E71-75B6EA6C2E67}">
      <dgm:prSet phldrT="[Text]" custT="1"/>
      <dgm:spPr/>
      <dgm:t>
        <a:bodyPr/>
        <a:lstStyle/>
        <a:p>
          <a:pPr algn="just"/>
          <a:r>
            <a:rPr lang="en-US" sz="2800" b="0" dirty="0" smtClean="0">
              <a:solidFill>
                <a:srgbClr val="0000CC"/>
              </a:solidFill>
              <a:latin typeface="Cambria" panose="02040503050406030204" pitchFamily="18" charset="0"/>
            </a:rPr>
            <a:t>1. Trap designs:</a:t>
          </a:r>
          <a:endParaRPr lang="en-US" sz="2800" b="0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E9051E67-9ACD-4210-B828-4BAB1C07ADFB}" type="par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570A5EDB-2032-4C20-A899-96D21D3DF334}" type="sib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022F585-40DF-49B4-BCA1-964FF145A507}">
      <dgm:prSet phldrT="[Text]" custT="1"/>
      <dgm:spPr/>
      <dgm:t>
        <a:bodyPr/>
        <a:lstStyle/>
        <a:p>
          <a:pPr algn="just"/>
          <a:r>
            <a:rPr lang="en-US" sz="2600" b="1" dirty="0" smtClean="0">
              <a:solidFill>
                <a:schemeClr val="bg1"/>
              </a:solidFill>
              <a:latin typeface="Cambria" panose="02040503050406030204" pitchFamily="18" charset="0"/>
            </a:rPr>
            <a:t>Cylindrical, spherical and triangular</a:t>
          </a:r>
          <a:endParaRPr lang="en-US" sz="2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7179494-7D52-4D3F-99B3-EB351F438766}" type="sib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2CB2949-10C7-460A-9907-6216D3F00936}" type="par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39CF100-D381-4652-8352-E9A0E43EE2FA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6600"/>
              </a:solidFill>
              <a:latin typeface="Cambria" panose="02040503050406030204" pitchFamily="18" charset="0"/>
            </a:rPr>
            <a:t>2. Dispensers:</a:t>
          </a:r>
          <a:endParaRPr lang="en-US" sz="2800" b="1" dirty="0">
            <a:solidFill>
              <a:srgbClr val="006600"/>
            </a:solidFill>
            <a:latin typeface="Cambria" panose="02040503050406030204" pitchFamily="18" charset="0"/>
          </a:endParaRPr>
        </a:p>
      </dgm:t>
    </dgm:pt>
    <dgm:pt modelId="{9FFE2ECB-ED84-4034-B563-2B44276E63CB}" type="par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7CCEC89-B6C6-476F-A1C8-44720BB314E4}" type="sib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44814878-8CA2-42CF-AC03-AD7FA1ACEC5A}">
      <dgm:prSet phldrT="[Text]" custT="1"/>
      <dgm:spPr/>
      <dgm:t>
        <a:bodyPr/>
        <a:lstStyle/>
        <a:p>
          <a:pPr algn="just"/>
          <a:r>
            <a:rPr lang="en-US" sz="2600" b="1" dirty="0" smtClean="0">
              <a:solidFill>
                <a:srgbClr val="C00000"/>
              </a:solidFill>
              <a:latin typeface="Cambria" panose="02040503050406030204" pitchFamily="18" charset="0"/>
            </a:rPr>
            <a:t>Wooden block, cotton wick &amp; chalk piece</a:t>
          </a:r>
          <a:endParaRPr lang="en-US" sz="26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388453C-7DF3-4A85-9BCA-0D10DF7278EB}" type="parTrans" cxnId="{46EFB82B-3113-4828-B4F1-70DC3F863C84}">
      <dgm:prSet/>
      <dgm:spPr/>
      <dgm:t>
        <a:bodyPr/>
        <a:lstStyle/>
        <a:p>
          <a:pPr algn="just"/>
          <a:endParaRPr lang="en-US" sz="2800" b="1">
            <a:latin typeface="Cambria" panose="02040503050406030204" pitchFamily="18" charset="0"/>
          </a:endParaRPr>
        </a:p>
      </dgm:t>
    </dgm:pt>
    <dgm:pt modelId="{2E536737-353F-491C-AA8D-E5BFDF6716BD}" type="sibTrans" cxnId="{46EFB82B-3113-4828-B4F1-70DC3F863C84}">
      <dgm:prSet/>
      <dgm:spPr/>
      <dgm:t>
        <a:bodyPr/>
        <a:lstStyle/>
        <a:p>
          <a:pPr algn="just"/>
          <a:endParaRPr lang="en-US" sz="2800" b="1">
            <a:latin typeface="Cambria" panose="02040503050406030204" pitchFamily="18" charset="0"/>
          </a:endParaRPr>
        </a:p>
      </dgm:t>
    </dgm:pt>
    <dgm:pt modelId="{2924A634-591E-4CB4-A126-75EEF2676FDE}" type="pres">
      <dgm:prSet presAssocID="{CEC401D7-963E-4CBA-8F46-9A34550C3D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6C56D-5B0B-47F5-8755-966770747A81}" type="pres">
      <dgm:prSet presAssocID="{CD5777FE-1290-45B5-9E71-75B6EA6C2E67}" presName="composite" presStyleCnt="0"/>
      <dgm:spPr/>
    </dgm:pt>
    <dgm:pt modelId="{C546AB44-566A-45B7-86F4-B521D7A39430}" type="pres">
      <dgm:prSet presAssocID="{CD5777FE-1290-45B5-9E71-75B6EA6C2E67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3C833F-83D9-4BDA-8887-94A5CE8F0223}" type="pres">
      <dgm:prSet presAssocID="{CD5777FE-1290-45B5-9E71-75B6EA6C2E6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075F-F44B-4EA5-B021-14359CD54F71}" type="pres">
      <dgm:prSet presAssocID="{570A5EDB-2032-4C20-A899-96D21D3DF334}" presName="spacing" presStyleCnt="0"/>
      <dgm:spPr/>
    </dgm:pt>
    <dgm:pt modelId="{84C257C6-EADB-4D66-83D1-99ED9066D133}" type="pres">
      <dgm:prSet presAssocID="{1022F585-40DF-49B4-BCA1-964FF145A507}" presName="composite" presStyleCnt="0"/>
      <dgm:spPr/>
    </dgm:pt>
    <dgm:pt modelId="{9D28C9F8-ACA5-4D10-A095-41586E564DB3}" type="pres">
      <dgm:prSet presAssocID="{1022F585-40DF-49B4-BCA1-964FF145A507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818E5B-4EF7-4DBF-A7AA-588BBFFA702E}" type="pres">
      <dgm:prSet presAssocID="{1022F585-40DF-49B4-BCA1-964FF145A50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0CAA4-92C1-4932-8126-8A1C21BAFE31}" type="pres">
      <dgm:prSet presAssocID="{47179494-7D52-4D3F-99B3-EB351F438766}" presName="spacing" presStyleCnt="0"/>
      <dgm:spPr/>
    </dgm:pt>
    <dgm:pt modelId="{64C86B06-66E0-41FE-AEEA-EEE62BB9E923}" type="pres">
      <dgm:prSet presAssocID="{A39CF100-D381-4652-8352-E9A0E43EE2FA}" presName="composite" presStyleCnt="0"/>
      <dgm:spPr/>
    </dgm:pt>
    <dgm:pt modelId="{BFA3536E-55BE-4F5E-AB86-89E4BCCBCDEA}" type="pres">
      <dgm:prSet presAssocID="{A39CF100-D381-4652-8352-E9A0E43EE2FA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8B89DA-559B-41FB-AC82-DF78E92485BD}" type="pres">
      <dgm:prSet presAssocID="{A39CF100-D381-4652-8352-E9A0E43EE2F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1EB7F-A5F9-4733-9F2F-57D287FA6ECF}" type="pres">
      <dgm:prSet presAssocID="{07CCEC89-B6C6-476F-A1C8-44720BB314E4}" presName="spacing" presStyleCnt="0"/>
      <dgm:spPr/>
    </dgm:pt>
    <dgm:pt modelId="{B14B541F-4FFE-4DFA-9065-2F9C6A03817D}" type="pres">
      <dgm:prSet presAssocID="{44814878-8CA2-42CF-AC03-AD7FA1ACEC5A}" presName="composite" presStyleCnt="0"/>
      <dgm:spPr/>
    </dgm:pt>
    <dgm:pt modelId="{0B08BDF8-2B62-4E74-BA7A-DB50F5219694}" type="pres">
      <dgm:prSet presAssocID="{44814878-8CA2-42CF-AC03-AD7FA1ACEC5A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528FEF-6389-43E7-961C-3D7DEF26E41C}" type="pres">
      <dgm:prSet presAssocID="{44814878-8CA2-42CF-AC03-AD7FA1ACEC5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D9394-B826-47C9-88AD-4FE6ADD36CDD}" srcId="{CEC401D7-963E-4CBA-8F46-9A34550C3D80}" destId="{1022F585-40DF-49B4-BCA1-964FF145A507}" srcOrd="1" destOrd="0" parTransId="{02CB2949-10C7-460A-9907-6216D3F00936}" sibTransId="{47179494-7D52-4D3F-99B3-EB351F438766}"/>
    <dgm:cxn modelId="{B33C3748-AF31-4FD4-BDD0-E90762B51799}" type="presOf" srcId="{44814878-8CA2-42CF-AC03-AD7FA1ACEC5A}" destId="{EF528FEF-6389-43E7-961C-3D7DEF26E41C}" srcOrd="0" destOrd="0" presId="urn:microsoft.com/office/officeart/2005/8/layout/vList3"/>
    <dgm:cxn modelId="{B9E79006-CE76-45B7-9D57-BB9782AE3BB5}" srcId="{CEC401D7-963E-4CBA-8F46-9A34550C3D80}" destId="{A39CF100-D381-4652-8352-E9A0E43EE2FA}" srcOrd="2" destOrd="0" parTransId="{9FFE2ECB-ED84-4034-B563-2B44276E63CB}" sibTransId="{07CCEC89-B6C6-476F-A1C8-44720BB314E4}"/>
    <dgm:cxn modelId="{513D8BE8-E43C-436B-B63A-E9A10DF5F7F3}" srcId="{CEC401D7-963E-4CBA-8F46-9A34550C3D80}" destId="{CD5777FE-1290-45B5-9E71-75B6EA6C2E67}" srcOrd="0" destOrd="0" parTransId="{E9051E67-9ACD-4210-B828-4BAB1C07ADFB}" sibTransId="{570A5EDB-2032-4C20-A899-96D21D3DF334}"/>
    <dgm:cxn modelId="{9779D83E-F26C-4A7C-9BCF-E3A78B363C7B}" type="presOf" srcId="{1022F585-40DF-49B4-BCA1-964FF145A507}" destId="{03818E5B-4EF7-4DBF-A7AA-588BBFFA702E}" srcOrd="0" destOrd="0" presId="urn:microsoft.com/office/officeart/2005/8/layout/vList3"/>
    <dgm:cxn modelId="{154AA0DA-F08C-4B9D-9690-74E48599D490}" type="presOf" srcId="{A39CF100-D381-4652-8352-E9A0E43EE2FA}" destId="{308B89DA-559B-41FB-AC82-DF78E92485BD}" srcOrd="0" destOrd="0" presId="urn:microsoft.com/office/officeart/2005/8/layout/vList3"/>
    <dgm:cxn modelId="{46EFB82B-3113-4828-B4F1-70DC3F863C84}" srcId="{CEC401D7-963E-4CBA-8F46-9A34550C3D80}" destId="{44814878-8CA2-42CF-AC03-AD7FA1ACEC5A}" srcOrd="3" destOrd="0" parTransId="{1388453C-7DF3-4A85-9BCA-0D10DF7278EB}" sibTransId="{2E536737-353F-491C-AA8D-E5BFDF6716BD}"/>
    <dgm:cxn modelId="{71E0AF86-F58D-4C9A-8C35-512B109C4FE7}" type="presOf" srcId="{CEC401D7-963E-4CBA-8F46-9A34550C3D80}" destId="{2924A634-591E-4CB4-A126-75EEF2676FDE}" srcOrd="0" destOrd="0" presId="urn:microsoft.com/office/officeart/2005/8/layout/vList3"/>
    <dgm:cxn modelId="{2659A335-3E78-4955-B400-966D33782C03}" type="presOf" srcId="{CD5777FE-1290-45B5-9E71-75B6EA6C2E67}" destId="{903C833F-83D9-4BDA-8887-94A5CE8F0223}" srcOrd="0" destOrd="0" presId="urn:microsoft.com/office/officeart/2005/8/layout/vList3"/>
    <dgm:cxn modelId="{22063C80-C82A-4172-8C48-3E93B42C7736}" type="presParOf" srcId="{2924A634-591E-4CB4-A126-75EEF2676FDE}" destId="{DA36C56D-5B0B-47F5-8755-966770747A81}" srcOrd="0" destOrd="0" presId="urn:microsoft.com/office/officeart/2005/8/layout/vList3"/>
    <dgm:cxn modelId="{143D4094-7149-4EC4-A4B9-B2379EB3B070}" type="presParOf" srcId="{DA36C56D-5B0B-47F5-8755-966770747A81}" destId="{C546AB44-566A-45B7-86F4-B521D7A39430}" srcOrd="0" destOrd="0" presId="urn:microsoft.com/office/officeart/2005/8/layout/vList3"/>
    <dgm:cxn modelId="{D7C5FE59-C25E-4A51-94E2-B451102A6383}" type="presParOf" srcId="{DA36C56D-5B0B-47F5-8755-966770747A81}" destId="{903C833F-83D9-4BDA-8887-94A5CE8F0223}" srcOrd="1" destOrd="0" presId="urn:microsoft.com/office/officeart/2005/8/layout/vList3"/>
    <dgm:cxn modelId="{DD3C20D0-1805-4D54-80FB-B897047F6D54}" type="presParOf" srcId="{2924A634-591E-4CB4-A126-75EEF2676FDE}" destId="{4B82075F-F44B-4EA5-B021-14359CD54F71}" srcOrd="1" destOrd="0" presId="urn:microsoft.com/office/officeart/2005/8/layout/vList3"/>
    <dgm:cxn modelId="{41888A27-213C-4B60-BDD9-E3B7CAC7F2EC}" type="presParOf" srcId="{2924A634-591E-4CB4-A126-75EEF2676FDE}" destId="{84C257C6-EADB-4D66-83D1-99ED9066D133}" srcOrd="2" destOrd="0" presId="urn:microsoft.com/office/officeart/2005/8/layout/vList3"/>
    <dgm:cxn modelId="{7937ECE2-22FD-49C3-A3EE-643B231672FC}" type="presParOf" srcId="{84C257C6-EADB-4D66-83D1-99ED9066D133}" destId="{9D28C9F8-ACA5-4D10-A095-41586E564DB3}" srcOrd="0" destOrd="0" presId="urn:microsoft.com/office/officeart/2005/8/layout/vList3"/>
    <dgm:cxn modelId="{0F00770B-DD25-4E4D-AA07-6BA9A3CD7385}" type="presParOf" srcId="{84C257C6-EADB-4D66-83D1-99ED9066D133}" destId="{03818E5B-4EF7-4DBF-A7AA-588BBFFA702E}" srcOrd="1" destOrd="0" presId="urn:microsoft.com/office/officeart/2005/8/layout/vList3"/>
    <dgm:cxn modelId="{B4BC40F3-4E0A-4494-BDE0-9582C4EF2DDB}" type="presParOf" srcId="{2924A634-591E-4CB4-A126-75EEF2676FDE}" destId="{7680CAA4-92C1-4932-8126-8A1C21BAFE31}" srcOrd="3" destOrd="0" presId="urn:microsoft.com/office/officeart/2005/8/layout/vList3"/>
    <dgm:cxn modelId="{D5BA6D72-391F-4BE2-B872-94098C37688D}" type="presParOf" srcId="{2924A634-591E-4CB4-A126-75EEF2676FDE}" destId="{64C86B06-66E0-41FE-AEEA-EEE62BB9E923}" srcOrd="4" destOrd="0" presId="urn:microsoft.com/office/officeart/2005/8/layout/vList3"/>
    <dgm:cxn modelId="{B133ECAC-E213-4A76-8E3E-886F529A2496}" type="presParOf" srcId="{64C86B06-66E0-41FE-AEEA-EEE62BB9E923}" destId="{BFA3536E-55BE-4F5E-AB86-89E4BCCBCDEA}" srcOrd="0" destOrd="0" presId="urn:microsoft.com/office/officeart/2005/8/layout/vList3"/>
    <dgm:cxn modelId="{CAA482E9-239F-45A2-96BB-0421C8FA25EA}" type="presParOf" srcId="{64C86B06-66E0-41FE-AEEA-EEE62BB9E923}" destId="{308B89DA-559B-41FB-AC82-DF78E92485BD}" srcOrd="1" destOrd="0" presId="urn:microsoft.com/office/officeart/2005/8/layout/vList3"/>
    <dgm:cxn modelId="{52644372-6FB8-422F-9F3C-AC5DA66786CE}" type="presParOf" srcId="{2924A634-591E-4CB4-A126-75EEF2676FDE}" destId="{5501EB7F-A5F9-4733-9F2F-57D287FA6ECF}" srcOrd="5" destOrd="0" presId="urn:microsoft.com/office/officeart/2005/8/layout/vList3"/>
    <dgm:cxn modelId="{813386A5-0E3F-41FD-B097-475878EC5104}" type="presParOf" srcId="{2924A634-591E-4CB4-A126-75EEF2676FDE}" destId="{B14B541F-4FFE-4DFA-9065-2F9C6A03817D}" srcOrd="6" destOrd="0" presId="urn:microsoft.com/office/officeart/2005/8/layout/vList3"/>
    <dgm:cxn modelId="{F1D66ACD-B964-49A7-8B6A-DD4B560BC884}" type="presParOf" srcId="{B14B541F-4FFE-4DFA-9065-2F9C6A03817D}" destId="{0B08BDF8-2B62-4E74-BA7A-DB50F5219694}" srcOrd="0" destOrd="0" presId="urn:microsoft.com/office/officeart/2005/8/layout/vList3"/>
    <dgm:cxn modelId="{9E829991-9F15-4652-94C8-7355E58E9A52}" type="presParOf" srcId="{B14B541F-4FFE-4DFA-9065-2F9C6A03817D}" destId="{EF528FEF-6389-43E7-961C-3D7DEF26E4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C401D7-963E-4CBA-8F46-9A34550C3D80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77FE-1290-45B5-9E71-75B6EA6C2E6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Three traps were maintained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E9051E67-9ACD-4210-B828-4BAB1C07ADFB}" type="par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570A5EDB-2032-4C20-A899-96D21D3DF334}" type="sibTrans" cxnId="{513D8BE8-E43C-436B-B63A-E9A10DF5F7F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022F585-40DF-49B4-BCA1-964FF145A507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Traps height: 1.5 m above ground level</a:t>
          </a:r>
          <a:endParaRPr lang="en-US" sz="28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7179494-7D52-4D3F-99B3-EB351F438766}" type="sib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2CB2949-10C7-460A-9907-6216D3F00936}" type="parTrans" cxnId="{919D9394-B826-47C9-88AD-4FE6ADD36CDD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E2247E7F-CCCF-4116-9B4B-843D7E2462FB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Traps loaded with a cotton wick 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8D95C4A-B59A-4696-A986-373545C52541}" type="par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CC94F2A-F8BB-44D0-9ABB-FEEA846B8F18}" type="sibTrans" cxnId="{A797C742-3A37-4677-B430-BC39CE3822E3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4280D4F-D642-4159-A9D1-8FEA81772CAE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16 ml of methyl </a:t>
          </a:r>
          <a:r>
            <a:rPr lang="en-US" sz="2800" b="1" dirty="0" err="1" smtClean="0">
              <a:solidFill>
                <a:srgbClr val="0000CC"/>
              </a:solidFill>
              <a:latin typeface="Cambria" panose="02040503050406030204" pitchFamily="18" charset="0"/>
            </a:rPr>
            <a:t>eugenol</a:t>
          </a:r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 and malathion (3:1)</a:t>
          </a:r>
          <a:endParaRPr lang="en-US" sz="2800" b="1" dirty="0">
            <a:solidFill>
              <a:srgbClr val="0000CC"/>
            </a:solidFill>
            <a:latin typeface="Cambria" panose="02040503050406030204" pitchFamily="18" charset="0"/>
          </a:endParaRPr>
        </a:p>
      </dgm:t>
    </dgm:pt>
    <dgm:pt modelId="{769DC7A6-8C14-4609-AA64-C55A957E675B}" type="par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809F08F0-94C7-46F7-9397-1A0D8DF67AF8}" type="sibTrans" cxnId="{94B3F90B-43CC-4AA7-B0CE-349BFEAB80CC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A39CF100-D381-4652-8352-E9A0E43EE2FA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Solution changed once in three months</a:t>
          </a:r>
          <a:endParaRPr lang="en-US" sz="28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FFE2ECB-ED84-4034-B563-2B44276E63CB}" type="par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7CCEC89-B6C6-476F-A1C8-44720BB314E4}" type="sibTrans" cxnId="{B9E79006-CE76-45B7-9D57-BB9782AE3BB5}">
      <dgm:prSet/>
      <dgm:spPr/>
      <dgm:t>
        <a:bodyPr/>
        <a:lstStyle/>
        <a:p>
          <a:pPr algn="just"/>
          <a:endParaRPr lang="en-US" sz="2800" b="1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44814878-8CA2-42CF-AC03-AD7FA1ACEC5A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Catches were recorded weekly for </a:t>
          </a:r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five months </a:t>
          </a:r>
          <a:endParaRPr lang="en-US" sz="2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1388453C-7DF3-4A85-9BCA-0D10DF7278EB}" type="parTrans" cxnId="{46EFB82B-3113-4828-B4F1-70DC3F863C84}">
      <dgm:prSet/>
      <dgm:spPr/>
      <dgm:t>
        <a:bodyPr/>
        <a:lstStyle/>
        <a:p>
          <a:pPr algn="just"/>
          <a:endParaRPr lang="en-US" b="1">
            <a:latin typeface="Cambria" panose="02040503050406030204" pitchFamily="18" charset="0"/>
          </a:endParaRPr>
        </a:p>
      </dgm:t>
    </dgm:pt>
    <dgm:pt modelId="{2E536737-353F-491C-AA8D-E5BFDF6716BD}" type="sibTrans" cxnId="{46EFB82B-3113-4828-B4F1-70DC3F863C84}">
      <dgm:prSet/>
      <dgm:spPr/>
      <dgm:t>
        <a:bodyPr/>
        <a:lstStyle/>
        <a:p>
          <a:pPr algn="just"/>
          <a:endParaRPr lang="en-US" b="1">
            <a:latin typeface="Cambria" panose="02040503050406030204" pitchFamily="18" charset="0"/>
          </a:endParaRPr>
        </a:p>
      </dgm:t>
    </dgm:pt>
    <dgm:pt modelId="{2924A634-591E-4CB4-A126-75EEF2676FDE}" type="pres">
      <dgm:prSet presAssocID="{CEC401D7-963E-4CBA-8F46-9A34550C3D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6C56D-5B0B-47F5-8755-966770747A81}" type="pres">
      <dgm:prSet presAssocID="{CD5777FE-1290-45B5-9E71-75B6EA6C2E67}" presName="composite" presStyleCnt="0"/>
      <dgm:spPr/>
    </dgm:pt>
    <dgm:pt modelId="{C546AB44-566A-45B7-86F4-B521D7A39430}" type="pres">
      <dgm:prSet presAssocID="{CD5777FE-1290-45B5-9E71-75B6EA6C2E67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3C833F-83D9-4BDA-8887-94A5CE8F0223}" type="pres">
      <dgm:prSet presAssocID="{CD5777FE-1290-45B5-9E71-75B6EA6C2E6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075F-F44B-4EA5-B021-14359CD54F71}" type="pres">
      <dgm:prSet presAssocID="{570A5EDB-2032-4C20-A899-96D21D3DF334}" presName="spacing" presStyleCnt="0"/>
      <dgm:spPr/>
    </dgm:pt>
    <dgm:pt modelId="{84C257C6-EADB-4D66-83D1-99ED9066D133}" type="pres">
      <dgm:prSet presAssocID="{1022F585-40DF-49B4-BCA1-964FF145A507}" presName="composite" presStyleCnt="0"/>
      <dgm:spPr/>
    </dgm:pt>
    <dgm:pt modelId="{9D28C9F8-ACA5-4D10-A095-41586E564DB3}" type="pres">
      <dgm:prSet presAssocID="{1022F585-40DF-49B4-BCA1-964FF145A507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818E5B-4EF7-4DBF-A7AA-588BBFFA702E}" type="pres">
      <dgm:prSet presAssocID="{1022F585-40DF-49B4-BCA1-964FF145A50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0CAA4-92C1-4932-8126-8A1C21BAFE31}" type="pres">
      <dgm:prSet presAssocID="{47179494-7D52-4D3F-99B3-EB351F438766}" presName="spacing" presStyleCnt="0"/>
      <dgm:spPr/>
    </dgm:pt>
    <dgm:pt modelId="{280435FD-E18B-41AF-BB00-3859E9550203}" type="pres">
      <dgm:prSet presAssocID="{E2247E7F-CCCF-4116-9B4B-843D7E2462FB}" presName="composite" presStyleCnt="0"/>
      <dgm:spPr/>
    </dgm:pt>
    <dgm:pt modelId="{C4540BF9-8CDC-4066-BDB3-2D33E6D62571}" type="pres">
      <dgm:prSet presAssocID="{E2247E7F-CCCF-4116-9B4B-843D7E2462FB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2D2643-66CA-4FF8-AC55-C6FE19A7AA12}" type="pres">
      <dgm:prSet presAssocID="{E2247E7F-CCCF-4116-9B4B-843D7E2462F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6432-9D93-4B77-9016-40CCB6A285AD}" type="pres">
      <dgm:prSet presAssocID="{0CC94F2A-F8BB-44D0-9ABB-FEEA846B8F18}" presName="spacing" presStyleCnt="0"/>
      <dgm:spPr/>
    </dgm:pt>
    <dgm:pt modelId="{C882DA9C-7690-4ECA-A3D7-DA97522035C6}" type="pres">
      <dgm:prSet presAssocID="{04280D4F-D642-4159-A9D1-8FEA81772CAE}" presName="composite" presStyleCnt="0"/>
      <dgm:spPr/>
    </dgm:pt>
    <dgm:pt modelId="{AFF25D8B-562F-4178-8D7D-79FD4D6867FB}" type="pres">
      <dgm:prSet presAssocID="{04280D4F-D642-4159-A9D1-8FEA81772CAE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08BEFA-8078-41F3-8F2E-75E6EEE24C78}" type="pres">
      <dgm:prSet presAssocID="{04280D4F-D642-4159-A9D1-8FEA81772CA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A62E-281F-41C4-BAB8-BDCDD2EE4EAD}" type="pres">
      <dgm:prSet presAssocID="{809F08F0-94C7-46F7-9397-1A0D8DF67AF8}" presName="spacing" presStyleCnt="0"/>
      <dgm:spPr/>
    </dgm:pt>
    <dgm:pt modelId="{64C86B06-66E0-41FE-AEEA-EEE62BB9E923}" type="pres">
      <dgm:prSet presAssocID="{A39CF100-D381-4652-8352-E9A0E43EE2FA}" presName="composite" presStyleCnt="0"/>
      <dgm:spPr/>
    </dgm:pt>
    <dgm:pt modelId="{BFA3536E-55BE-4F5E-AB86-89E4BCCBCDEA}" type="pres">
      <dgm:prSet presAssocID="{A39CF100-D381-4652-8352-E9A0E43EE2FA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8B89DA-559B-41FB-AC82-DF78E92485BD}" type="pres">
      <dgm:prSet presAssocID="{A39CF100-D381-4652-8352-E9A0E43EE2F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1EB7F-A5F9-4733-9F2F-57D287FA6ECF}" type="pres">
      <dgm:prSet presAssocID="{07CCEC89-B6C6-476F-A1C8-44720BB314E4}" presName="spacing" presStyleCnt="0"/>
      <dgm:spPr/>
    </dgm:pt>
    <dgm:pt modelId="{B14B541F-4FFE-4DFA-9065-2F9C6A03817D}" type="pres">
      <dgm:prSet presAssocID="{44814878-8CA2-42CF-AC03-AD7FA1ACEC5A}" presName="composite" presStyleCnt="0"/>
      <dgm:spPr/>
    </dgm:pt>
    <dgm:pt modelId="{0B08BDF8-2B62-4E74-BA7A-DB50F5219694}" type="pres">
      <dgm:prSet presAssocID="{44814878-8CA2-42CF-AC03-AD7FA1ACEC5A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528FEF-6389-43E7-961C-3D7DEF26E41C}" type="pres">
      <dgm:prSet presAssocID="{44814878-8CA2-42CF-AC03-AD7FA1ACEC5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FB82B-3113-4828-B4F1-70DC3F863C84}" srcId="{CEC401D7-963E-4CBA-8F46-9A34550C3D80}" destId="{44814878-8CA2-42CF-AC03-AD7FA1ACEC5A}" srcOrd="5" destOrd="0" parTransId="{1388453C-7DF3-4A85-9BCA-0D10DF7278EB}" sibTransId="{2E536737-353F-491C-AA8D-E5BFDF6716BD}"/>
    <dgm:cxn modelId="{B9E79006-CE76-45B7-9D57-BB9782AE3BB5}" srcId="{CEC401D7-963E-4CBA-8F46-9A34550C3D80}" destId="{A39CF100-D381-4652-8352-E9A0E43EE2FA}" srcOrd="4" destOrd="0" parTransId="{9FFE2ECB-ED84-4034-B563-2B44276E63CB}" sibTransId="{07CCEC89-B6C6-476F-A1C8-44720BB314E4}"/>
    <dgm:cxn modelId="{A797C742-3A37-4677-B430-BC39CE3822E3}" srcId="{CEC401D7-963E-4CBA-8F46-9A34550C3D80}" destId="{E2247E7F-CCCF-4116-9B4B-843D7E2462FB}" srcOrd="2" destOrd="0" parTransId="{A8D95C4A-B59A-4696-A986-373545C52541}" sibTransId="{0CC94F2A-F8BB-44D0-9ABB-FEEA846B8F18}"/>
    <dgm:cxn modelId="{99E98FCD-A65B-406A-B845-66B3585A2C55}" type="presOf" srcId="{44814878-8CA2-42CF-AC03-AD7FA1ACEC5A}" destId="{EF528FEF-6389-43E7-961C-3D7DEF26E41C}" srcOrd="0" destOrd="0" presId="urn:microsoft.com/office/officeart/2005/8/layout/vList3"/>
    <dgm:cxn modelId="{919D9394-B826-47C9-88AD-4FE6ADD36CDD}" srcId="{CEC401D7-963E-4CBA-8F46-9A34550C3D80}" destId="{1022F585-40DF-49B4-BCA1-964FF145A507}" srcOrd="1" destOrd="0" parTransId="{02CB2949-10C7-460A-9907-6216D3F00936}" sibTransId="{47179494-7D52-4D3F-99B3-EB351F438766}"/>
    <dgm:cxn modelId="{DFBC3E9B-8230-49F7-9E35-1C9EFEDE0C69}" type="presOf" srcId="{CEC401D7-963E-4CBA-8F46-9A34550C3D80}" destId="{2924A634-591E-4CB4-A126-75EEF2676FDE}" srcOrd="0" destOrd="0" presId="urn:microsoft.com/office/officeart/2005/8/layout/vList3"/>
    <dgm:cxn modelId="{C9CD14AE-4F33-4BE0-9B28-9479965FFCF9}" type="presOf" srcId="{A39CF100-D381-4652-8352-E9A0E43EE2FA}" destId="{308B89DA-559B-41FB-AC82-DF78E92485BD}" srcOrd="0" destOrd="0" presId="urn:microsoft.com/office/officeart/2005/8/layout/vList3"/>
    <dgm:cxn modelId="{C31FF6DF-5B33-4894-B192-1E265ADB6B87}" type="presOf" srcId="{04280D4F-D642-4159-A9D1-8FEA81772CAE}" destId="{EB08BEFA-8078-41F3-8F2E-75E6EEE24C78}" srcOrd="0" destOrd="0" presId="urn:microsoft.com/office/officeart/2005/8/layout/vList3"/>
    <dgm:cxn modelId="{88F94BF1-778F-4004-9875-78573EF56E21}" type="presOf" srcId="{E2247E7F-CCCF-4116-9B4B-843D7E2462FB}" destId="{382D2643-66CA-4FF8-AC55-C6FE19A7AA12}" srcOrd="0" destOrd="0" presId="urn:microsoft.com/office/officeart/2005/8/layout/vList3"/>
    <dgm:cxn modelId="{D32F9ED3-3B5D-44BD-B8F6-A4F8596DDAF6}" type="presOf" srcId="{1022F585-40DF-49B4-BCA1-964FF145A507}" destId="{03818E5B-4EF7-4DBF-A7AA-588BBFFA702E}" srcOrd="0" destOrd="0" presId="urn:microsoft.com/office/officeart/2005/8/layout/vList3"/>
    <dgm:cxn modelId="{94B3F90B-43CC-4AA7-B0CE-349BFEAB80CC}" srcId="{CEC401D7-963E-4CBA-8F46-9A34550C3D80}" destId="{04280D4F-D642-4159-A9D1-8FEA81772CAE}" srcOrd="3" destOrd="0" parTransId="{769DC7A6-8C14-4609-AA64-C55A957E675B}" sibTransId="{809F08F0-94C7-46F7-9397-1A0D8DF67AF8}"/>
    <dgm:cxn modelId="{513D8BE8-E43C-436B-B63A-E9A10DF5F7F3}" srcId="{CEC401D7-963E-4CBA-8F46-9A34550C3D80}" destId="{CD5777FE-1290-45B5-9E71-75B6EA6C2E67}" srcOrd="0" destOrd="0" parTransId="{E9051E67-9ACD-4210-B828-4BAB1C07ADFB}" sibTransId="{570A5EDB-2032-4C20-A899-96D21D3DF334}"/>
    <dgm:cxn modelId="{5B70EB49-9BFB-4ADA-8185-B32084B5D795}" type="presOf" srcId="{CD5777FE-1290-45B5-9E71-75B6EA6C2E67}" destId="{903C833F-83D9-4BDA-8887-94A5CE8F0223}" srcOrd="0" destOrd="0" presId="urn:microsoft.com/office/officeart/2005/8/layout/vList3"/>
    <dgm:cxn modelId="{EAE6810F-9DE2-4EBF-8F4A-BC9E4354C82E}" type="presParOf" srcId="{2924A634-591E-4CB4-A126-75EEF2676FDE}" destId="{DA36C56D-5B0B-47F5-8755-966770747A81}" srcOrd="0" destOrd="0" presId="urn:microsoft.com/office/officeart/2005/8/layout/vList3"/>
    <dgm:cxn modelId="{A6CDD627-F056-4C84-9A6B-49C8936D0DC7}" type="presParOf" srcId="{DA36C56D-5B0B-47F5-8755-966770747A81}" destId="{C546AB44-566A-45B7-86F4-B521D7A39430}" srcOrd="0" destOrd="0" presId="urn:microsoft.com/office/officeart/2005/8/layout/vList3"/>
    <dgm:cxn modelId="{01C512D0-8B48-4485-8A9C-1E449BCB29E9}" type="presParOf" srcId="{DA36C56D-5B0B-47F5-8755-966770747A81}" destId="{903C833F-83D9-4BDA-8887-94A5CE8F0223}" srcOrd="1" destOrd="0" presId="urn:microsoft.com/office/officeart/2005/8/layout/vList3"/>
    <dgm:cxn modelId="{4ECCE76A-8A16-47A9-BD75-CE01CA5DC2CE}" type="presParOf" srcId="{2924A634-591E-4CB4-A126-75EEF2676FDE}" destId="{4B82075F-F44B-4EA5-B021-14359CD54F71}" srcOrd="1" destOrd="0" presId="urn:microsoft.com/office/officeart/2005/8/layout/vList3"/>
    <dgm:cxn modelId="{B1AE4788-5E2E-44ED-8345-3CB8E0F01E6B}" type="presParOf" srcId="{2924A634-591E-4CB4-A126-75EEF2676FDE}" destId="{84C257C6-EADB-4D66-83D1-99ED9066D133}" srcOrd="2" destOrd="0" presId="urn:microsoft.com/office/officeart/2005/8/layout/vList3"/>
    <dgm:cxn modelId="{F55EB73F-DC8F-48B3-BA0D-55DEFA9EF4AE}" type="presParOf" srcId="{84C257C6-EADB-4D66-83D1-99ED9066D133}" destId="{9D28C9F8-ACA5-4D10-A095-41586E564DB3}" srcOrd="0" destOrd="0" presId="urn:microsoft.com/office/officeart/2005/8/layout/vList3"/>
    <dgm:cxn modelId="{343FE2BA-669F-4F06-8727-4858131A4207}" type="presParOf" srcId="{84C257C6-EADB-4D66-83D1-99ED9066D133}" destId="{03818E5B-4EF7-4DBF-A7AA-588BBFFA702E}" srcOrd="1" destOrd="0" presId="urn:microsoft.com/office/officeart/2005/8/layout/vList3"/>
    <dgm:cxn modelId="{6DFC5C05-E8CA-4561-86EC-925A2EDBCB53}" type="presParOf" srcId="{2924A634-591E-4CB4-A126-75EEF2676FDE}" destId="{7680CAA4-92C1-4932-8126-8A1C21BAFE31}" srcOrd="3" destOrd="0" presId="urn:microsoft.com/office/officeart/2005/8/layout/vList3"/>
    <dgm:cxn modelId="{7D601B77-B7E8-40A7-99CE-5B7EEDE4D899}" type="presParOf" srcId="{2924A634-591E-4CB4-A126-75EEF2676FDE}" destId="{280435FD-E18B-41AF-BB00-3859E9550203}" srcOrd="4" destOrd="0" presId="urn:microsoft.com/office/officeart/2005/8/layout/vList3"/>
    <dgm:cxn modelId="{18AC054F-00E0-4996-A9A1-14535CE6EB2B}" type="presParOf" srcId="{280435FD-E18B-41AF-BB00-3859E9550203}" destId="{C4540BF9-8CDC-4066-BDB3-2D33E6D62571}" srcOrd="0" destOrd="0" presId="urn:microsoft.com/office/officeart/2005/8/layout/vList3"/>
    <dgm:cxn modelId="{96955D50-B72E-4771-93B1-998BD9CDBD13}" type="presParOf" srcId="{280435FD-E18B-41AF-BB00-3859E9550203}" destId="{382D2643-66CA-4FF8-AC55-C6FE19A7AA12}" srcOrd="1" destOrd="0" presId="urn:microsoft.com/office/officeart/2005/8/layout/vList3"/>
    <dgm:cxn modelId="{EB01308E-70F8-42B2-909A-C3D28D14C587}" type="presParOf" srcId="{2924A634-591E-4CB4-A126-75EEF2676FDE}" destId="{69286432-9D93-4B77-9016-40CCB6A285AD}" srcOrd="5" destOrd="0" presId="urn:microsoft.com/office/officeart/2005/8/layout/vList3"/>
    <dgm:cxn modelId="{E93492BC-13C8-40C6-A33A-EC080803F8EE}" type="presParOf" srcId="{2924A634-591E-4CB4-A126-75EEF2676FDE}" destId="{C882DA9C-7690-4ECA-A3D7-DA97522035C6}" srcOrd="6" destOrd="0" presId="urn:microsoft.com/office/officeart/2005/8/layout/vList3"/>
    <dgm:cxn modelId="{81B3ABFE-24A0-435B-AE3D-B24E31D3828A}" type="presParOf" srcId="{C882DA9C-7690-4ECA-A3D7-DA97522035C6}" destId="{AFF25D8B-562F-4178-8D7D-79FD4D6867FB}" srcOrd="0" destOrd="0" presId="urn:microsoft.com/office/officeart/2005/8/layout/vList3"/>
    <dgm:cxn modelId="{1BAC1F6C-D978-4CD1-9AF8-65C25194313F}" type="presParOf" srcId="{C882DA9C-7690-4ECA-A3D7-DA97522035C6}" destId="{EB08BEFA-8078-41F3-8F2E-75E6EEE24C78}" srcOrd="1" destOrd="0" presId="urn:microsoft.com/office/officeart/2005/8/layout/vList3"/>
    <dgm:cxn modelId="{EAAA4614-2ADE-4B59-85EE-B7567CF33353}" type="presParOf" srcId="{2924A634-591E-4CB4-A126-75EEF2676FDE}" destId="{BA78A62E-281F-41C4-BAB8-BDCDD2EE4EAD}" srcOrd="7" destOrd="0" presId="urn:microsoft.com/office/officeart/2005/8/layout/vList3"/>
    <dgm:cxn modelId="{7053F9BB-BF55-4606-AD37-2AD4B0AC3929}" type="presParOf" srcId="{2924A634-591E-4CB4-A126-75EEF2676FDE}" destId="{64C86B06-66E0-41FE-AEEA-EEE62BB9E923}" srcOrd="8" destOrd="0" presId="urn:microsoft.com/office/officeart/2005/8/layout/vList3"/>
    <dgm:cxn modelId="{16D22B9E-93D0-4F99-8E03-A56E972A0610}" type="presParOf" srcId="{64C86B06-66E0-41FE-AEEA-EEE62BB9E923}" destId="{BFA3536E-55BE-4F5E-AB86-89E4BCCBCDEA}" srcOrd="0" destOrd="0" presId="urn:microsoft.com/office/officeart/2005/8/layout/vList3"/>
    <dgm:cxn modelId="{EC168117-5E33-4340-A84C-3CA7B918C63B}" type="presParOf" srcId="{64C86B06-66E0-41FE-AEEA-EEE62BB9E923}" destId="{308B89DA-559B-41FB-AC82-DF78E92485BD}" srcOrd="1" destOrd="0" presId="urn:microsoft.com/office/officeart/2005/8/layout/vList3"/>
    <dgm:cxn modelId="{CD073BBE-A029-4DD1-80E0-07A7AB47D54B}" type="presParOf" srcId="{2924A634-591E-4CB4-A126-75EEF2676FDE}" destId="{5501EB7F-A5F9-4733-9F2F-57D287FA6ECF}" srcOrd="9" destOrd="0" presId="urn:microsoft.com/office/officeart/2005/8/layout/vList3"/>
    <dgm:cxn modelId="{B8D48BB5-5985-41E1-AFE2-89F3A1F67366}" type="presParOf" srcId="{2924A634-591E-4CB4-A126-75EEF2676FDE}" destId="{B14B541F-4FFE-4DFA-9065-2F9C6A03817D}" srcOrd="10" destOrd="0" presId="urn:microsoft.com/office/officeart/2005/8/layout/vList3"/>
    <dgm:cxn modelId="{90564E5C-0BFE-46BB-A371-E976DF9115A7}" type="presParOf" srcId="{B14B541F-4FFE-4DFA-9065-2F9C6A03817D}" destId="{0B08BDF8-2B62-4E74-BA7A-DB50F5219694}" srcOrd="0" destOrd="0" presId="urn:microsoft.com/office/officeart/2005/8/layout/vList3"/>
    <dgm:cxn modelId="{3D36A2BE-E4E0-48F3-B0E5-C65CB448B537}" type="presParOf" srcId="{B14B541F-4FFE-4DFA-9065-2F9C6A03817D}" destId="{EF528FEF-6389-43E7-961C-3D7DEF26E4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0C5112-998A-4A4A-AD66-1169B08B07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B597D-AD61-4F81-8616-37FAF42170C8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003300"/>
              </a:solidFill>
              <a:latin typeface="Cambria" panose="02040503050406030204" pitchFamily="18" charset="0"/>
            </a:rPr>
            <a:t>Correlation analysis: Average weekly weather data and fruit flies catches</a:t>
          </a:r>
          <a:endParaRPr lang="en-US" sz="2800" b="1" dirty="0">
            <a:solidFill>
              <a:srgbClr val="003300"/>
            </a:solidFill>
          </a:endParaRPr>
        </a:p>
      </dgm:t>
    </dgm:pt>
    <dgm:pt modelId="{47655E9F-4DD6-41FB-9705-63AAC3B30522}" type="parTrans" cxnId="{778D4272-F707-4F99-B01E-29F4E3EBD770}">
      <dgm:prSet/>
      <dgm:spPr/>
      <dgm:t>
        <a:bodyPr/>
        <a:lstStyle/>
        <a:p>
          <a:endParaRPr lang="en-US" sz="2800" b="1"/>
        </a:p>
      </dgm:t>
    </dgm:pt>
    <dgm:pt modelId="{21CC9AA6-3C7A-40D5-B6AE-9F453C5CB51F}" type="sibTrans" cxnId="{778D4272-F707-4F99-B01E-29F4E3EBD770}">
      <dgm:prSet/>
      <dgm:spPr/>
      <dgm:t>
        <a:bodyPr/>
        <a:lstStyle/>
        <a:p>
          <a:endParaRPr lang="en-US" sz="2800" b="1"/>
        </a:p>
      </dgm:t>
    </dgm:pt>
    <dgm:pt modelId="{D3BBA7FC-1B24-42B3-A385-116C63E75273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00CC"/>
              </a:solidFill>
              <a:latin typeface="Cambria" panose="02040503050406030204" pitchFamily="18" charset="0"/>
            </a:rPr>
            <a:t>Measured the present variability in fruit flies catches </a:t>
          </a:r>
          <a:endParaRPr lang="en-US" sz="2800" b="1" dirty="0">
            <a:solidFill>
              <a:srgbClr val="0000CC"/>
            </a:solidFill>
          </a:endParaRPr>
        </a:p>
      </dgm:t>
    </dgm:pt>
    <dgm:pt modelId="{14EE40EE-CD90-4968-8227-C5CACC33490F}" type="parTrans" cxnId="{ECF466B7-D7B9-47E3-A238-302C355EA122}">
      <dgm:prSet/>
      <dgm:spPr/>
      <dgm:t>
        <a:bodyPr/>
        <a:lstStyle/>
        <a:p>
          <a:endParaRPr lang="en-US" sz="2800" b="1"/>
        </a:p>
      </dgm:t>
    </dgm:pt>
    <dgm:pt modelId="{67EE31E6-3875-45C4-8544-00DE5EEC075C}" type="sibTrans" cxnId="{ECF466B7-D7B9-47E3-A238-302C355EA122}">
      <dgm:prSet/>
      <dgm:spPr/>
      <dgm:t>
        <a:bodyPr/>
        <a:lstStyle/>
        <a:p>
          <a:endParaRPr lang="en-US" sz="2800" b="1"/>
        </a:p>
      </dgm:t>
    </dgm:pt>
    <dgm:pt modelId="{957295FE-AD0A-4158-AA15-FEEA0278A83D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chemeClr val="bg1"/>
              </a:solidFill>
              <a:latin typeface="Cambria" panose="02040503050406030204" pitchFamily="18" charset="0"/>
            </a:rPr>
            <a:t>A step-wise regression procedure applied to select the most crucial weather factors</a:t>
          </a:r>
          <a:endParaRPr lang="en-US" sz="2800" b="1" dirty="0">
            <a:solidFill>
              <a:schemeClr val="bg1"/>
            </a:solidFill>
          </a:endParaRPr>
        </a:p>
      </dgm:t>
    </dgm:pt>
    <dgm:pt modelId="{1EA24D3A-AE80-450B-8402-D217507E9B36}" type="parTrans" cxnId="{4236B7EE-9626-425C-8B32-2E790C22EBF2}">
      <dgm:prSet/>
      <dgm:spPr/>
      <dgm:t>
        <a:bodyPr/>
        <a:lstStyle/>
        <a:p>
          <a:endParaRPr lang="en-US" sz="2800" b="1"/>
        </a:p>
      </dgm:t>
    </dgm:pt>
    <dgm:pt modelId="{B40B118B-DF70-4A86-8D57-796822188830}" type="sibTrans" cxnId="{4236B7EE-9626-425C-8B32-2E790C22EBF2}">
      <dgm:prSet/>
      <dgm:spPr/>
      <dgm:t>
        <a:bodyPr/>
        <a:lstStyle/>
        <a:p>
          <a:endParaRPr lang="en-US" sz="2800" b="1"/>
        </a:p>
      </dgm:t>
    </dgm:pt>
    <dgm:pt modelId="{12D9E2AC-6194-41C6-B380-1E3C373B974C}">
      <dgm:prSet phldrT="[Text]" custT="1"/>
      <dgm:spPr/>
      <dgm:t>
        <a:bodyPr/>
        <a:lstStyle/>
        <a:p>
          <a:pPr algn="just"/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Goodness-of-fit, co-efficient of determination (R</a:t>
          </a:r>
          <a:r>
            <a:rPr lang="en-US" sz="2800" b="1" baseline="30000" dirty="0" smtClean="0">
              <a:solidFill>
                <a:srgbClr val="C00000"/>
              </a:solidFill>
              <a:latin typeface="Cambria" panose="02040503050406030204" pitchFamily="18" charset="0"/>
            </a:rPr>
            <a:t>2</a:t>
          </a:r>
          <a:r>
            <a:rPr lang="en-US" sz="2800" b="1" dirty="0" smtClean="0">
              <a:solidFill>
                <a:srgbClr val="C00000"/>
              </a:solidFill>
              <a:latin typeface="Cambria" panose="02040503050406030204" pitchFamily="18" charset="0"/>
            </a:rPr>
            <a:t>) helps in development of models</a:t>
          </a:r>
          <a:endParaRPr lang="en-US" sz="2800" b="1" dirty="0">
            <a:solidFill>
              <a:srgbClr val="C00000"/>
            </a:solidFill>
          </a:endParaRPr>
        </a:p>
      </dgm:t>
    </dgm:pt>
    <dgm:pt modelId="{0778BB3F-F099-4202-ABB0-18133B52E438}" type="parTrans" cxnId="{02501071-9A46-4716-A1CC-346039859AB0}">
      <dgm:prSet/>
      <dgm:spPr/>
      <dgm:t>
        <a:bodyPr/>
        <a:lstStyle/>
        <a:p>
          <a:endParaRPr lang="en-US" sz="2800" b="1"/>
        </a:p>
      </dgm:t>
    </dgm:pt>
    <dgm:pt modelId="{E74298C3-DD6F-455C-A307-D64DD78E063E}" type="sibTrans" cxnId="{02501071-9A46-4716-A1CC-346039859AB0}">
      <dgm:prSet/>
      <dgm:spPr/>
      <dgm:t>
        <a:bodyPr/>
        <a:lstStyle/>
        <a:p>
          <a:endParaRPr lang="en-US" sz="2800" b="1"/>
        </a:p>
      </dgm:t>
    </dgm:pt>
    <dgm:pt modelId="{7E867868-0D84-4ED8-95CF-4D44B4A2A85A}" type="pres">
      <dgm:prSet presAssocID="{7C0C5112-998A-4A4A-AD66-1169B08B07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F2D1B4-DBA7-463D-A80F-AFB012F42B45}" type="pres">
      <dgm:prSet presAssocID="{7C0C5112-998A-4A4A-AD66-1169B08B07D5}" presName="Name1" presStyleCnt="0"/>
      <dgm:spPr/>
    </dgm:pt>
    <dgm:pt modelId="{71D000B0-A626-4C74-A3B6-4ED75F59DED2}" type="pres">
      <dgm:prSet presAssocID="{7C0C5112-998A-4A4A-AD66-1169B08B07D5}" presName="cycle" presStyleCnt="0"/>
      <dgm:spPr/>
    </dgm:pt>
    <dgm:pt modelId="{538BBEDF-09AC-46A8-B3F5-9F7A710D6F08}" type="pres">
      <dgm:prSet presAssocID="{7C0C5112-998A-4A4A-AD66-1169B08B07D5}" presName="srcNode" presStyleLbl="node1" presStyleIdx="0" presStyleCnt="4"/>
      <dgm:spPr/>
    </dgm:pt>
    <dgm:pt modelId="{AE7A9B68-0294-4500-82CF-75F03469DE2D}" type="pres">
      <dgm:prSet presAssocID="{7C0C5112-998A-4A4A-AD66-1169B08B07D5}" presName="conn" presStyleLbl="parChTrans1D2" presStyleIdx="0" presStyleCnt="1"/>
      <dgm:spPr/>
      <dgm:t>
        <a:bodyPr/>
        <a:lstStyle/>
        <a:p>
          <a:endParaRPr lang="en-US"/>
        </a:p>
      </dgm:t>
    </dgm:pt>
    <dgm:pt modelId="{83FEDF61-D77D-4AA7-8F9A-4B0DD7B4C0FC}" type="pres">
      <dgm:prSet presAssocID="{7C0C5112-998A-4A4A-AD66-1169B08B07D5}" presName="extraNode" presStyleLbl="node1" presStyleIdx="0" presStyleCnt="4"/>
      <dgm:spPr/>
    </dgm:pt>
    <dgm:pt modelId="{8315ED4A-ED68-44FD-8511-D03B1755ABAE}" type="pres">
      <dgm:prSet presAssocID="{7C0C5112-998A-4A4A-AD66-1169B08B07D5}" presName="dstNode" presStyleLbl="node1" presStyleIdx="0" presStyleCnt="4"/>
      <dgm:spPr/>
    </dgm:pt>
    <dgm:pt modelId="{867CA9CE-0733-4E23-89C1-F18B9DA15485}" type="pres">
      <dgm:prSet presAssocID="{E5FB597D-AD61-4F81-8616-37FAF42170C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B6EB1-75A9-45F5-9681-5EDB0E8F5A98}" type="pres">
      <dgm:prSet presAssocID="{E5FB597D-AD61-4F81-8616-37FAF42170C8}" presName="accent_1" presStyleCnt="0"/>
      <dgm:spPr/>
    </dgm:pt>
    <dgm:pt modelId="{95125FD9-5576-4630-83ED-12E1ED8E0342}" type="pres">
      <dgm:prSet presAssocID="{E5FB597D-AD61-4F81-8616-37FAF42170C8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0871C2-0333-4DAF-A288-64CF99F4AB38}" type="pres">
      <dgm:prSet presAssocID="{D3BBA7FC-1B24-42B3-A385-116C63E752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5621F-DB09-46AA-B286-A2DCEB4246B9}" type="pres">
      <dgm:prSet presAssocID="{D3BBA7FC-1B24-42B3-A385-116C63E75273}" presName="accent_2" presStyleCnt="0"/>
      <dgm:spPr/>
    </dgm:pt>
    <dgm:pt modelId="{83111D14-3649-456C-83DB-8B8025D7CC2B}" type="pres">
      <dgm:prSet presAssocID="{D3BBA7FC-1B24-42B3-A385-116C63E75273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6E8507-DE73-4838-B303-48946210D5C1}" type="pres">
      <dgm:prSet presAssocID="{957295FE-AD0A-4158-AA15-FEEA0278A83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1E33F-43A6-4B8B-AD2F-6AF83A65CA69}" type="pres">
      <dgm:prSet presAssocID="{957295FE-AD0A-4158-AA15-FEEA0278A83D}" presName="accent_3" presStyleCnt="0"/>
      <dgm:spPr/>
    </dgm:pt>
    <dgm:pt modelId="{7D667D1A-4AA6-4366-8C0B-609954345984}" type="pres">
      <dgm:prSet presAssocID="{957295FE-AD0A-4158-AA15-FEEA0278A83D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4D1A42-5A44-4ADD-9D54-0D453BE4E4E2}" type="pres">
      <dgm:prSet presAssocID="{12D9E2AC-6194-41C6-B380-1E3C373B974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5A998-8EC7-4408-B0E0-FFF69A66F15C}" type="pres">
      <dgm:prSet presAssocID="{12D9E2AC-6194-41C6-B380-1E3C373B974C}" presName="accent_4" presStyleCnt="0"/>
      <dgm:spPr/>
    </dgm:pt>
    <dgm:pt modelId="{2377D873-E1BA-4574-8A61-7904B7EE21E3}" type="pres">
      <dgm:prSet presAssocID="{12D9E2AC-6194-41C6-B380-1E3C373B974C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0809F09-AEEB-4A3C-8EF6-44766F2B00F7}" type="presOf" srcId="{D3BBA7FC-1B24-42B3-A385-116C63E75273}" destId="{400871C2-0333-4DAF-A288-64CF99F4AB38}" srcOrd="0" destOrd="0" presId="urn:microsoft.com/office/officeart/2008/layout/VerticalCurvedList"/>
    <dgm:cxn modelId="{7C10A4A2-1036-4E56-9221-576EA8A15DC8}" type="presOf" srcId="{21CC9AA6-3C7A-40D5-B6AE-9F453C5CB51F}" destId="{AE7A9B68-0294-4500-82CF-75F03469DE2D}" srcOrd="0" destOrd="0" presId="urn:microsoft.com/office/officeart/2008/layout/VerticalCurvedList"/>
    <dgm:cxn modelId="{4236B7EE-9626-425C-8B32-2E790C22EBF2}" srcId="{7C0C5112-998A-4A4A-AD66-1169B08B07D5}" destId="{957295FE-AD0A-4158-AA15-FEEA0278A83D}" srcOrd="2" destOrd="0" parTransId="{1EA24D3A-AE80-450B-8402-D217507E9B36}" sibTransId="{B40B118B-DF70-4A86-8D57-796822188830}"/>
    <dgm:cxn modelId="{02501071-9A46-4716-A1CC-346039859AB0}" srcId="{7C0C5112-998A-4A4A-AD66-1169B08B07D5}" destId="{12D9E2AC-6194-41C6-B380-1E3C373B974C}" srcOrd="3" destOrd="0" parTransId="{0778BB3F-F099-4202-ABB0-18133B52E438}" sibTransId="{E74298C3-DD6F-455C-A307-D64DD78E063E}"/>
    <dgm:cxn modelId="{2E0E0DC9-797B-4BE0-896E-7C1B81944CD5}" type="presOf" srcId="{E5FB597D-AD61-4F81-8616-37FAF42170C8}" destId="{867CA9CE-0733-4E23-89C1-F18B9DA15485}" srcOrd="0" destOrd="0" presId="urn:microsoft.com/office/officeart/2008/layout/VerticalCurvedList"/>
    <dgm:cxn modelId="{A3CA663E-E5D1-4353-9B68-7919EF7CA7CE}" type="presOf" srcId="{7C0C5112-998A-4A4A-AD66-1169B08B07D5}" destId="{7E867868-0D84-4ED8-95CF-4D44B4A2A85A}" srcOrd="0" destOrd="0" presId="urn:microsoft.com/office/officeart/2008/layout/VerticalCurvedList"/>
    <dgm:cxn modelId="{778D4272-F707-4F99-B01E-29F4E3EBD770}" srcId="{7C0C5112-998A-4A4A-AD66-1169B08B07D5}" destId="{E5FB597D-AD61-4F81-8616-37FAF42170C8}" srcOrd="0" destOrd="0" parTransId="{47655E9F-4DD6-41FB-9705-63AAC3B30522}" sibTransId="{21CC9AA6-3C7A-40D5-B6AE-9F453C5CB51F}"/>
    <dgm:cxn modelId="{11D3798C-60E9-4E4E-A8D0-34283AA3A88B}" type="presOf" srcId="{957295FE-AD0A-4158-AA15-FEEA0278A83D}" destId="{426E8507-DE73-4838-B303-48946210D5C1}" srcOrd="0" destOrd="0" presId="urn:microsoft.com/office/officeart/2008/layout/VerticalCurvedList"/>
    <dgm:cxn modelId="{ECF466B7-D7B9-47E3-A238-302C355EA122}" srcId="{7C0C5112-998A-4A4A-AD66-1169B08B07D5}" destId="{D3BBA7FC-1B24-42B3-A385-116C63E75273}" srcOrd="1" destOrd="0" parTransId="{14EE40EE-CD90-4968-8227-C5CACC33490F}" sibTransId="{67EE31E6-3875-45C4-8544-00DE5EEC075C}"/>
    <dgm:cxn modelId="{9A1E438F-021D-4DA3-90D9-B8AE0A4515B4}" type="presOf" srcId="{12D9E2AC-6194-41C6-B380-1E3C373B974C}" destId="{574D1A42-5A44-4ADD-9D54-0D453BE4E4E2}" srcOrd="0" destOrd="0" presId="urn:microsoft.com/office/officeart/2008/layout/VerticalCurvedList"/>
    <dgm:cxn modelId="{58F310DF-427A-443D-9D77-02092A7015AC}" type="presParOf" srcId="{7E867868-0D84-4ED8-95CF-4D44B4A2A85A}" destId="{C3F2D1B4-DBA7-463D-A80F-AFB012F42B45}" srcOrd="0" destOrd="0" presId="urn:microsoft.com/office/officeart/2008/layout/VerticalCurvedList"/>
    <dgm:cxn modelId="{8D0BADB0-613C-4832-85F6-BEE51F2F258D}" type="presParOf" srcId="{C3F2D1B4-DBA7-463D-A80F-AFB012F42B45}" destId="{71D000B0-A626-4C74-A3B6-4ED75F59DED2}" srcOrd="0" destOrd="0" presId="urn:microsoft.com/office/officeart/2008/layout/VerticalCurvedList"/>
    <dgm:cxn modelId="{01CDF628-2509-40F9-8D0F-593677E7FCFD}" type="presParOf" srcId="{71D000B0-A626-4C74-A3B6-4ED75F59DED2}" destId="{538BBEDF-09AC-46A8-B3F5-9F7A710D6F08}" srcOrd="0" destOrd="0" presId="urn:microsoft.com/office/officeart/2008/layout/VerticalCurvedList"/>
    <dgm:cxn modelId="{BAE14B45-9A09-433D-8C9A-CA5B2BCA4AD6}" type="presParOf" srcId="{71D000B0-A626-4C74-A3B6-4ED75F59DED2}" destId="{AE7A9B68-0294-4500-82CF-75F03469DE2D}" srcOrd="1" destOrd="0" presId="urn:microsoft.com/office/officeart/2008/layout/VerticalCurvedList"/>
    <dgm:cxn modelId="{E64C5343-0DB2-4785-B17F-9D8305B3AF21}" type="presParOf" srcId="{71D000B0-A626-4C74-A3B6-4ED75F59DED2}" destId="{83FEDF61-D77D-4AA7-8F9A-4B0DD7B4C0FC}" srcOrd="2" destOrd="0" presId="urn:microsoft.com/office/officeart/2008/layout/VerticalCurvedList"/>
    <dgm:cxn modelId="{87949BFE-A5F2-4694-951D-0BFE90303B6B}" type="presParOf" srcId="{71D000B0-A626-4C74-A3B6-4ED75F59DED2}" destId="{8315ED4A-ED68-44FD-8511-D03B1755ABAE}" srcOrd="3" destOrd="0" presId="urn:microsoft.com/office/officeart/2008/layout/VerticalCurvedList"/>
    <dgm:cxn modelId="{7B72843D-0199-487A-A63C-7C049FAD3C1F}" type="presParOf" srcId="{C3F2D1B4-DBA7-463D-A80F-AFB012F42B45}" destId="{867CA9CE-0733-4E23-89C1-F18B9DA15485}" srcOrd="1" destOrd="0" presId="urn:microsoft.com/office/officeart/2008/layout/VerticalCurvedList"/>
    <dgm:cxn modelId="{467705CD-8D78-4D0F-AC60-7BADC7B77CBB}" type="presParOf" srcId="{C3F2D1B4-DBA7-463D-A80F-AFB012F42B45}" destId="{868B6EB1-75A9-45F5-9681-5EDB0E8F5A98}" srcOrd="2" destOrd="0" presId="urn:microsoft.com/office/officeart/2008/layout/VerticalCurvedList"/>
    <dgm:cxn modelId="{72E38D73-F916-4EB6-8045-D2A74DA9A806}" type="presParOf" srcId="{868B6EB1-75A9-45F5-9681-5EDB0E8F5A98}" destId="{95125FD9-5576-4630-83ED-12E1ED8E0342}" srcOrd="0" destOrd="0" presId="urn:microsoft.com/office/officeart/2008/layout/VerticalCurvedList"/>
    <dgm:cxn modelId="{405F35DD-6188-4137-A148-69ED85FA6776}" type="presParOf" srcId="{C3F2D1B4-DBA7-463D-A80F-AFB012F42B45}" destId="{400871C2-0333-4DAF-A288-64CF99F4AB38}" srcOrd="3" destOrd="0" presId="urn:microsoft.com/office/officeart/2008/layout/VerticalCurvedList"/>
    <dgm:cxn modelId="{1864BAE8-9009-4186-8794-922556459627}" type="presParOf" srcId="{C3F2D1B4-DBA7-463D-A80F-AFB012F42B45}" destId="{8AA5621F-DB09-46AA-B286-A2DCEB4246B9}" srcOrd="4" destOrd="0" presId="urn:microsoft.com/office/officeart/2008/layout/VerticalCurvedList"/>
    <dgm:cxn modelId="{0A8DAA96-EF2A-4857-904C-B195F67D6010}" type="presParOf" srcId="{8AA5621F-DB09-46AA-B286-A2DCEB4246B9}" destId="{83111D14-3649-456C-83DB-8B8025D7CC2B}" srcOrd="0" destOrd="0" presId="urn:microsoft.com/office/officeart/2008/layout/VerticalCurvedList"/>
    <dgm:cxn modelId="{3D3AE4FB-2138-47EC-A05D-238012016872}" type="presParOf" srcId="{C3F2D1B4-DBA7-463D-A80F-AFB012F42B45}" destId="{426E8507-DE73-4838-B303-48946210D5C1}" srcOrd="5" destOrd="0" presId="urn:microsoft.com/office/officeart/2008/layout/VerticalCurvedList"/>
    <dgm:cxn modelId="{17F8CFEC-E525-473D-8E07-16D3C338CAA8}" type="presParOf" srcId="{C3F2D1B4-DBA7-463D-A80F-AFB012F42B45}" destId="{3981E33F-43A6-4B8B-AD2F-6AF83A65CA69}" srcOrd="6" destOrd="0" presId="urn:microsoft.com/office/officeart/2008/layout/VerticalCurvedList"/>
    <dgm:cxn modelId="{1EEB17CE-FD79-4A9E-92B8-E0D40081B597}" type="presParOf" srcId="{3981E33F-43A6-4B8B-AD2F-6AF83A65CA69}" destId="{7D667D1A-4AA6-4366-8C0B-609954345984}" srcOrd="0" destOrd="0" presId="urn:microsoft.com/office/officeart/2008/layout/VerticalCurvedList"/>
    <dgm:cxn modelId="{3F4E1763-E5A2-4E1A-8C7A-B589905A4756}" type="presParOf" srcId="{C3F2D1B4-DBA7-463D-A80F-AFB012F42B45}" destId="{574D1A42-5A44-4ADD-9D54-0D453BE4E4E2}" srcOrd="7" destOrd="0" presId="urn:microsoft.com/office/officeart/2008/layout/VerticalCurvedList"/>
    <dgm:cxn modelId="{3F901D3C-D554-4207-858D-C0C3B967BBE9}" type="presParOf" srcId="{C3F2D1B4-DBA7-463D-A80F-AFB012F42B45}" destId="{E275A998-8EC7-4408-B0E0-FFF69A66F15C}" srcOrd="8" destOrd="0" presId="urn:microsoft.com/office/officeart/2008/layout/VerticalCurvedList"/>
    <dgm:cxn modelId="{EC5A14D0-8B26-456E-A877-F60C26ECCFAF}" type="presParOf" srcId="{E275A998-8EC7-4408-B0E0-FFF69A66F15C}" destId="{2377D873-E1BA-4574-8A61-7904B7EE21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786FE9-9EE9-4CD1-8348-02B666ABE4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5610E-E251-4F68-B1F7-176C9A732622}">
      <dgm:prSet phldrT="[Text]"/>
      <dgm:spPr/>
      <dgm:t>
        <a:bodyPr/>
        <a:lstStyle/>
        <a:p>
          <a:r>
            <a:rPr lang="en-US" b="1" dirty="0" smtClean="0">
              <a:solidFill>
                <a:srgbClr val="0000CC"/>
              </a:solidFill>
            </a:rPr>
            <a:t>New records of fruit flies infesting capsicum</a:t>
          </a:r>
          <a:endParaRPr lang="en-US" b="1" dirty="0">
            <a:solidFill>
              <a:srgbClr val="0000CC"/>
            </a:solidFill>
          </a:endParaRPr>
        </a:p>
      </dgm:t>
    </dgm:pt>
    <dgm:pt modelId="{23F766C0-23A9-488D-8B64-28E6EACB8B82}" type="parTrans" cxnId="{E9AFB450-BAB7-4670-AC35-8B1A34446DC6}">
      <dgm:prSet/>
      <dgm:spPr/>
      <dgm:t>
        <a:bodyPr/>
        <a:lstStyle/>
        <a:p>
          <a:endParaRPr lang="en-US" b="1"/>
        </a:p>
      </dgm:t>
    </dgm:pt>
    <dgm:pt modelId="{4D8AF608-817C-4AFA-BA35-AA2C4E1E18B1}" type="sibTrans" cxnId="{E9AFB450-BAB7-4670-AC35-8B1A34446DC6}">
      <dgm:prSet/>
      <dgm:spPr/>
      <dgm:t>
        <a:bodyPr/>
        <a:lstStyle/>
        <a:p>
          <a:endParaRPr lang="en-US" b="1"/>
        </a:p>
      </dgm:t>
    </dgm:pt>
    <dgm:pt modelId="{9CD26BE2-2EFD-40C3-B690-EE97056BDED7}">
      <dgm:prSet phldrT="[Text]"/>
      <dgm:spPr/>
      <dgm:t>
        <a:bodyPr/>
        <a:lstStyle/>
        <a:p>
          <a:r>
            <a:rPr lang="en-US" b="1" dirty="0" smtClean="0">
              <a:solidFill>
                <a:srgbClr val="003300"/>
              </a:solidFill>
            </a:rPr>
            <a:t>Model can be used for decision making in IPM</a:t>
          </a:r>
          <a:endParaRPr lang="en-US" b="1" dirty="0">
            <a:solidFill>
              <a:srgbClr val="003300"/>
            </a:solidFill>
          </a:endParaRPr>
        </a:p>
      </dgm:t>
    </dgm:pt>
    <dgm:pt modelId="{22BFCB00-A560-4597-AADE-54E8197E9EBE}" type="parTrans" cxnId="{84B03637-8660-475E-B325-118791A0E8E5}">
      <dgm:prSet/>
      <dgm:spPr/>
      <dgm:t>
        <a:bodyPr/>
        <a:lstStyle/>
        <a:p>
          <a:endParaRPr lang="en-US" b="1"/>
        </a:p>
      </dgm:t>
    </dgm:pt>
    <dgm:pt modelId="{450A956F-6DBC-4813-881A-579AC2C3EF3E}" type="sibTrans" cxnId="{84B03637-8660-475E-B325-118791A0E8E5}">
      <dgm:prSet/>
      <dgm:spPr/>
      <dgm:t>
        <a:bodyPr/>
        <a:lstStyle/>
        <a:p>
          <a:endParaRPr lang="en-US" b="1"/>
        </a:p>
      </dgm:t>
    </dgm:pt>
    <dgm:pt modelId="{8AA7982E-1056-4531-8662-0789C3A4268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Future validation is needed</a:t>
          </a:r>
          <a:endParaRPr lang="en-US" b="1" dirty="0">
            <a:solidFill>
              <a:srgbClr val="C00000"/>
            </a:solidFill>
          </a:endParaRPr>
        </a:p>
      </dgm:t>
    </dgm:pt>
    <dgm:pt modelId="{9019D0B0-86FA-4AA9-A96A-7CE8E4FBA934}" type="parTrans" cxnId="{8B46164D-2B57-4CF7-8CBE-2F400BCFDF35}">
      <dgm:prSet/>
      <dgm:spPr/>
      <dgm:t>
        <a:bodyPr/>
        <a:lstStyle/>
        <a:p>
          <a:endParaRPr lang="en-US" b="1"/>
        </a:p>
      </dgm:t>
    </dgm:pt>
    <dgm:pt modelId="{E06149D3-892C-4F64-B21F-8103B9FFB944}" type="sibTrans" cxnId="{8B46164D-2B57-4CF7-8CBE-2F400BCFDF35}">
      <dgm:prSet/>
      <dgm:spPr/>
      <dgm:t>
        <a:bodyPr/>
        <a:lstStyle/>
        <a:p>
          <a:endParaRPr lang="en-US" b="1"/>
        </a:p>
      </dgm:t>
    </dgm:pt>
    <dgm:pt modelId="{18D824FA-AB7F-4711-9D65-DF6B27AF3D7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chemeClr val="bg1"/>
              </a:solidFill>
            </a:rPr>
            <a:t>This model predicted fruit flies catches </a:t>
          </a:r>
          <a:endParaRPr lang="en-US" b="1" dirty="0">
            <a:solidFill>
              <a:schemeClr val="bg1"/>
            </a:solidFill>
          </a:endParaRPr>
        </a:p>
      </dgm:t>
    </dgm:pt>
    <dgm:pt modelId="{BF1DD400-F4D5-47A0-BB12-722F689DD0C7}" type="parTrans" cxnId="{C9A5A8D8-9D34-4453-A9D0-383793C2D916}">
      <dgm:prSet/>
      <dgm:spPr/>
      <dgm:t>
        <a:bodyPr/>
        <a:lstStyle/>
        <a:p>
          <a:endParaRPr lang="en-US" b="1"/>
        </a:p>
      </dgm:t>
    </dgm:pt>
    <dgm:pt modelId="{DDF0D19C-95C2-4BCC-90D5-5D6211519907}" type="sibTrans" cxnId="{C9A5A8D8-9D34-4453-A9D0-383793C2D916}">
      <dgm:prSet/>
      <dgm:spPr/>
      <dgm:t>
        <a:bodyPr/>
        <a:lstStyle/>
        <a:p>
          <a:endParaRPr lang="en-US" b="1"/>
        </a:p>
      </dgm:t>
    </dgm:pt>
    <dgm:pt modelId="{3D84217A-2C64-4EF4-9B74-0CBEE175CBC7}" type="pres">
      <dgm:prSet presAssocID="{46786FE9-9EE9-4CD1-8348-02B666ABE4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EF5791-0063-46FC-99FD-016313D42F95}" type="pres">
      <dgm:prSet presAssocID="{46786FE9-9EE9-4CD1-8348-02B666ABE4DB}" presName="Name1" presStyleCnt="0"/>
      <dgm:spPr/>
    </dgm:pt>
    <dgm:pt modelId="{C57017E5-234F-4885-93ED-64219B5CE40F}" type="pres">
      <dgm:prSet presAssocID="{46786FE9-9EE9-4CD1-8348-02B666ABE4DB}" presName="cycle" presStyleCnt="0"/>
      <dgm:spPr/>
    </dgm:pt>
    <dgm:pt modelId="{D5E6785E-73B0-4CAB-BD86-BEB62F89D107}" type="pres">
      <dgm:prSet presAssocID="{46786FE9-9EE9-4CD1-8348-02B666ABE4DB}" presName="srcNode" presStyleLbl="node1" presStyleIdx="0" presStyleCnt="4"/>
      <dgm:spPr/>
    </dgm:pt>
    <dgm:pt modelId="{6EBF23C2-5D8A-4035-8AE4-BA55B6F4E9E5}" type="pres">
      <dgm:prSet presAssocID="{46786FE9-9EE9-4CD1-8348-02B666ABE4DB}" presName="conn" presStyleLbl="parChTrans1D2" presStyleIdx="0" presStyleCnt="1"/>
      <dgm:spPr/>
      <dgm:t>
        <a:bodyPr/>
        <a:lstStyle/>
        <a:p>
          <a:endParaRPr lang="en-US"/>
        </a:p>
      </dgm:t>
    </dgm:pt>
    <dgm:pt modelId="{1E1D8AA8-39F1-4E15-9293-E4B1457E9C59}" type="pres">
      <dgm:prSet presAssocID="{46786FE9-9EE9-4CD1-8348-02B666ABE4DB}" presName="extraNode" presStyleLbl="node1" presStyleIdx="0" presStyleCnt="4"/>
      <dgm:spPr/>
    </dgm:pt>
    <dgm:pt modelId="{39112461-629C-488B-AFA0-9CCF191CFA27}" type="pres">
      <dgm:prSet presAssocID="{46786FE9-9EE9-4CD1-8348-02B666ABE4DB}" presName="dstNode" presStyleLbl="node1" presStyleIdx="0" presStyleCnt="4"/>
      <dgm:spPr/>
    </dgm:pt>
    <dgm:pt modelId="{DC95256D-8EC3-4FE0-B8A4-868CAF7B3B46}" type="pres">
      <dgm:prSet presAssocID="{BA15610E-E251-4F68-B1F7-176C9A73262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3F5D2-F864-40E9-B32C-A78D6D747A69}" type="pres">
      <dgm:prSet presAssocID="{BA15610E-E251-4F68-B1F7-176C9A732622}" presName="accent_1" presStyleCnt="0"/>
      <dgm:spPr/>
    </dgm:pt>
    <dgm:pt modelId="{A3F2ACB2-DDC0-4A65-947F-4DCB8B96D2DB}" type="pres">
      <dgm:prSet presAssocID="{BA15610E-E251-4F68-B1F7-176C9A73262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C2640A-24BF-450F-9C35-012DF2E3671C}" type="pres">
      <dgm:prSet presAssocID="{18D824FA-AB7F-4711-9D65-DF6B27AF3D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4B804-E043-4698-AA85-F8C5A9DC249D}" type="pres">
      <dgm:prSet presAssocID="{18D824FA-AB7F-4711-9D65-DF6B27AF3D77}" presName="accent_2" presStyleCnt="0"/>
      <dgm:spPr/>
    </dgm:pt>
    <dgm:pt modelId="{FE63F581-8BB5-4EB4-8571-AAEAE35EE261}" type="pres">
      <dgm:prSet presAssocID="{18D824FA-AB7F-4711-9D65-DF6B27AF3D77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AF1FB4-E636-47A2-AE40-FF36A5181A40}" type="pres">
      <dgm:prSet presAssocID="{9CD26BE2-2EFD-40C3-B690-EE97056BDE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1C3A-B7AD-49EF-BAB7-07C595527763}" type="pres">
      <dgm:prSet presAssocID="{9CD26BE2-2EFD-40C3-B690-EE97056BDED7}" presName="accent_3" presStyleCnt="0"/>
      <dgm:spPr/>
    </dgm:pt>
    <dgm:pt modelId="{5B807008-6D61-4651-BA38-218FE9F22CCC}" type="pres">
      <dgm:prSet presAssocID="{9CD26BE2-2EFD-40C3-B690-EE97056BDED7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CB0536-C970-4D06-9AC4-D8F2C69DCF28}" type="pres">
      <dgm:prSet presAssocID="{8AA7982E-1056-4531-8662-0789C3A4268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F005B-2240-4FD3-8B4C-82554FDC7246}" type="pres">
      <dgm:prSet presAssocID="{8AA7982E-1056-4531-8662-0789C3A4268F}" presName="accent_4" presStyleCnt="0"/>
      <dgm:spPr/>
    </dgm:pt>
    <dgm:pt modelId="{B6FDDE2F-D7FA-48DF-9A8D-DBBCAFAF470C}" type="pres">
      <dgm:prSet presAssocID="{8AA7982E-1056-4531-8662-0789C3A4268F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A5A8D8-9D34-4453-A9D0-383793C2D916}" srcId="{46786FE9-9EE9-4CD1-8348-02B666ABE4DB}" destId="{18D824FA-AB7F-4711-9D65-DF6B27AF3D77}" srcOrd="1" destOrd="0" parTransId="{BF1DD400-F4D5-47A0-BB12-722F689DD0C7}" sibTransId="{DDF0D19C-95C2-4BCC-90D5-5D6211519907}"/>
    <dgm:cxn modelId="{E9AA4597-038D-4FFC-8FF0-6F47AE5A1FCA}" type="presOf" srcId="{BA15610E-E251-4F68-B1F7-176C9A732622}" destId="{DC95256D-8EC3-4FE0-B8A4-868CAF7B3B46}" srcOrd="0" destOrd="0" presId="urn:microsoft.com/office/officeart/2008/layout/VerticalCurvedList"/>
    <dgm:cxn modelId="{389E2B0B-28D6-4C21-87B3-EF2F26F6EAF7}" type="presOf" srcId="{9CD26BE2-2EFD-40C3-B690-EE97056BDED7}" destId="{23AF1FB4-E636-47A2-AE40-FF36A5181A40}" srcOrd="0" destOrd="0" presId="urn:microsoft.com/office/officeart/2008/layout/VerticalCurvedList"/>
    <dgm:cxn modelId="{84B03637-8660-475E-B325-118791A0E8E5}" srcId="{46786FE9-9EE9-4CD1-8348-02B666ABE4DB}" destId="{9CD26BE2-2EFD-40C3-B690-EE97056BDED7}" srcOrd="2" destOrd="0" parTransId="{22BFCB00-A560-4597-AADE-54E8197E9EBE}" sibTransId="{450A956F-6DBC-4813-881A-579AC2C3EF3E}"/>
    <dgm:cxn modelId="{E9AFB450-BAB7-4670-AC35-8B1A34446DC6}" srcId="{46786FE9-9EE9-4CD1-8348-02B666ABE4DB}" destId="{BA15610E-E251-4F68-B1F7-176C9A732622}" srcOrd="0" destOrd="0" parTransId="{23F766C0-23A9-488D-8B64-28E6EACB8B82}" sibTransId="{4D8AF608-817C-4AFA-BA35-AA2C4E1E18B1}"/>
    <dgm:cxn modelId="{ABF5C0FE-52CF-4BE3-A73D-81DB85C01027}" type="presOf" srcId="{46786FE9-9EE9-4CD1-8348-02B666ABE4DB}" destId="{3D84217A-2C64-4EF4-9B74-0CBEE175CBC7}" srcOrd="0" destOrd="0" presId="urn:microsoft.com/office/officeart/2008/layout/VerticalCurvedList"/>
    <dgm:cxn modelId="{0742830D-482D-43B2-9147-039860F8BB60}" type="presOf" srcId="{18D824FA-AB7F-4711-9D65-DF6B27AF3D77}" destId="{27C2640A-24BF-450F-9C35-012DF2E3671C}" srcOrd="0" destOrd="0" presId="urn:microsoft.com/office/officeart/2008/layout/VerticalCurvedList"/>
    <dgm:cxn modelId="{809F69DE-498B-45A8-B014-0F51D417895A}" type="presOf" srcId="{8AA7982E-1056-4531-8662-0789C3A4268F}" destId="{3ACB0536-C970-4D06-9AC4-D8F2C69DCF28}" srcOrd="0" destOrd="0" presId="urn:microsoft.com/office/officeart/2008/layout/VerticalCurvedList"/>
    <dgm:cxn modelId="{8B46164D-2B57-4CF7-8CBE-2F400BCFDF35}" srcId="{46786FE9-9EE9-4CD1-8348-02B666ABE4DB}" destId="{8AA7982E-1056-4531-8662-0789C3A4268F}" srcOrd="3" destOrd="0" parTransId="{9019D0B0-86FA-4AA9-A96A-7CE8E4FBA934}" sibTransId="{E06149D3-892C-4F64-B21F-8103B9FFB944}"/>
    <dgm:cxn modelId="{21B667A5-B4CF-45A5-98F9-D5D98E4276F2}" type="presOf" srcId="{4D8AF608-817C-4AFA-BA35-AA2C4E1E18B1}" destId="{6EBF23C2-5D8A-4035-8AE4-BA55B6F4E9E5}" srcOrd="0" destOrd="0" presId="urn:microsoft.com/office/officeart/2008/layout/VerticalCurvedList"/>
    <dgm:cxn modelId="{04802C7F-5C7C-4055-AD77-9C6ECAB2291F}" type="presParOf" srcId="{3D84217A-2C64-4EF4-9B74-0CBEE175CBC7}" destId="{07EF5791-0063-46FC-99FD-016313D42F95}" srcOrd="0" destOrd="0" presId="urn:microsoft.com/office/officeart/2008/layout/VerticalCurvedList"/>
    <dgm:cxn modelId="{07050239-5F1C-4A07-886A-D57FB88D8E30}" type="presParOf" srcId="{07EF5791-0063-46FC-99FD-016313D42F95}" destId="{C57017E5-234F-4885-93ED-64219B5CE40F}" srcOrd="0" destOrd="0" presId="urn:microsoft.com/office/officeart/2008/layout/VerticalCurvedList"/>
    <dgm:cxn modelId="{83143E51-22FB-402B-A425-1F076DC9770D}" type="presParOf" srcId="{C57017E5-234F-4885-93ED-64219B5CE40F}" destId="{D5E6785E-73B0-4CAB-BD86-BEB62F89D107}" srcOrd="0" destOrd="0" presId="urn:microsoft.com/office/officeart/2008/layout/VerticalCurvedList"/>
    <dgm:cxn modelId="{6F1ABCFC-B914-41B6-B21B-6EFA21ABE7EB}" type="presParOf" srcId="{C57017E5-234F-4885-93ED-64219B5CE40F}" destId="{6EBF23C2-5D8A-4035-8AE4-BA55B6F4E9E5}" srcOrd="1" destOrd="0" presId="urn:microsoft.com/office/officeart/2008/layout/VerticalCurvedList"/>
    <dgm:cxn modelId="{81EB07A0-6C6B-45C2-9660-F3712DAE2CE1}" type="presParOf" srcId="{C57017E5-234F-4885-93ED-64219B5CE40F}" destId="{1E1D8AA8-39F1-4E15-9293-E4B1457E9C59}" srcOrd="2" destOrd="0" presId="urn:microsoft.com/office/officeart/2008/layout/VerticalCurvedList"/>
    <dgm:cxn modelId="{AB790B50-2454-4F95-BAA2-24C476A3F1CF}" type="presParOf" srcId="{C57017E5-234F-4885-93ED-64219B5CE40F}" destId="{39112461-629C-488B-AFA0-9CCF191CFA27}" srcOrd="3" destOrd="0" presId="urn:microsoft.com/office/officeart/2008/layout/VerticalCurvedList"/>
    <dgm:cxn modelId="{AE4EC0AC-5DE6-4C66-89E6-E583F16AFD06}" type="presParOf" srcId="{07EF5791-0063-46FC-99FD-016313D42F95}" destId="{DC95256D-8EC3-4FE0-B8A4-868CAF7B3B46}" srcOrd="1" destOrd="0" presId="urn:microsoft.com/office/officeart/2008/layout/VerticalCurvedList"/>
    <dgm:cxn modelId="{D437F426-209D-4F52-8EB0-683D0B4D1BCF}" type="presParOf" srcId="{07EF5791-0063-46FC-99FD-016313D42F95}" destId="{3E23F5D2-F864-40E9-B32C-A78D6D747A69}" srcOrd="2" destOrd="0" presId="urn:microsoft.com/office/officeart/2008/layout/VerticalCurvedList"/>
    <dgm:cxn modelId="{F4626181-71EB-41F5-A8C6-16B7C48366B1}" type="presParOf" srcId="{3E23F5D2-F864-40E9-B32C-A78D6D747A69}" destId="{A3F2ACB2-DDC0-4A65-947F-4DCB8B96D2DB}" srcOrd="0" destOrd="0" presId="urn:microsoft.com/office/officeart/2008/layout/VerticalCurvedList"/>
    <dgm:cxn modelId="{A524F60C-82FD-4C7B-9F90-4D0B0453F4F7}" type="presParOf" srcId="{07EF5791-0063-46FC-99FD-016313D42F95}" destId="{27C2640A-24BF-450F-9C35-012DF2E3671C}" srcOrd="3" destOrd="0" presId="urn:microsoft.com/office/officeart/2008/layout/VerticalCurvedList"/>
    <dgm:cxn modelId="{5AE16090-1E5D-41EB-9A2D-8C52CF05230D}" type="presParOf" srcId="{07EF5791-0063-46FC-99FD-016313D42F95}" destId="{BEA4B804-E043-4698-AA85-F8C5A9DC249D}" srcOrd="4" destOrd="0" presId="urn:microsoft.com/office/officeart/2008/layout/VerticalCurvedList"/>
    <dgm:cxn modelId="{1CDA1571-A83D-4AF5-B0DB-2B80FC70F796}" type="presParOf" srcId="{BEA4B804-E043-4698-AA85-F8C5A9DC249D}" destId="{FE63F581-8BB5-4EB4-8571-AAEAE35EE261}" srcOrd="0" destOrd="0" presId="urn:microsoft.com/office/officeart/2008/layout/VerticalCurvedList"/>
    <dgm:cxn modelId="{BE6AB978-2B2A-454A-A5DA-C98545583B7E}" type="presParOf" srcId="{07EF5791-0063-46FC-99FD-016313D42F95}" destId="{23AF1FB4-E636-47A2-AE40-FF36A5181A40}" srcOrd="5" destOrd="0" presId="urn:microsoft.com/office/officeart/2008/layout/VerticalCurvedList"/>
    <dgm:cxn modelId="{971ED5BD-6AEC-4AD6-AC65-35AE05E278FA}" type="presParOf" srcId="{07EF5791-0063-46FC-99FD-016313D42F95}" destId="{994A1C3A-B7AD-49EF-BAB7-07C595527763}" srcOrd="6" destOrd="0" presId="urn:microsoft.com/office/officeart/2008/layout/VerticalCurvedList"/>
    <dgm:cxn modelId="{6C3D0AA5-DB4F-48B8-801A-1FD9A01E361B}" type="presParOf" srcId="{994A1C3A-B7AD-49EF-BAB7-07C595527763}" destId="{5B807008-6D61-4651-BA38-218FE9F22CCC}" srcOrd="0" destOrd="0" presId="urn:microsoft.com/office/officeart/2008/layout/VerticalCurvedList"/>
    <dgm:cxn modelId="{E1A89CE2-9871-4715-AFAC-AC61F59A2BD2}" type="presParOf" srcId="{07EF5791-0063-46FC-99FD-016313D42F95}" destId="{3ACB0536-C970-4D06-9AC4-D8F2C69DCF28}" srcOrd="7" destOrd="0" presId="urn:microsoft.com/office/officeart/2008/layout/VerticalCurvedList"/>
    <dgm:cxn modelId="{6A478142-6232-4679-8B1A-E32DCBFCF4F6}" type="presParOf" srcId="{07EF5791-0063-46FC-99FD-016313D42F95}" destId="{77EF005B-2240-4FD3-8B4C-82554FDC7246}" srcOrd="8" destOrd="0" presId="urn:microsoft.com/office/officeart/2008/layout/VerticalCurvedList"/>
    <dgm:cxn modelId="{52CCFA59-8D6B-4F28-98BF-C2740A9FE6B4}" type="presParOf" srcId="{77EF005B-2240-4FD3-8B4C-82554FDC7246}" destId="{B6FDDE2F-D7FA-48DF-9A8D-DBBCAFAF47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C833F-83D9-4BDA-8887-94A5CE8F0223}">
      <dsp:nvSpPr>
        <dsp:cNvPr id="0" name=""/>
        <dsp:cNvSpPr/>
      </dsp:nvSpPr>
      <dsp:spPr>
        <a:xfrm rot="10800000">
          <a:off x="2283875" y="1192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FF"/>
              </a:solidFill>
              <a:latin typeface="Cambria" panose="02040503050406030204" pitchFamily="18" charset="0"/>
            </a:rPr>
            <a:t>Capsicum is a popular vegetable in Mizoram</a:t>
          </a:r>
          <a:endParaRPr lang="en-US" sz="2800" b="1" kern="1200" dirty="0">
            <a:solidFill>
              <a:srgbClr val="0000FF"/>
            </a:solidFill>
            <a:latin typeface="Cambria" panose="02040503050406030204" pitchFamily="18" charset="0"/>
          </a:endParaRPr>
        </a:p>
      </dsp:txBody>
      <dsp:txXfrm rot="10800000">
        <a:off x="2461772" y="1192"/>
        <a:ext cx="8183148" cy="711590"/>
      </dsp:txXfrm>
    </dsp:sp>
    <dsp:sp modelId="{C546AB44-566A-45B7-86F4-B521D7A39430}">
      <dsp:nvSpPr>
        <dsp:cNvPr id="0" name=""/>
        <dsp:cNvSpPr/>
      </dsp:nvSpPr>
      <dsp:spPr>
        <a:xfrm>
          <a:off x="1928079" y="1192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818E5B-4EF7-4DBF-A7AA-588BBFFA702E}">
      <dsp:nvSpPr>
        <dsp:cNvPr id="0" name=""/>
        <dsp:cNvSpPr/>
      </dsp:nvSpPr>
      <dsp:spPr>
        <a:xfrm rot="10800000">
          <a:off x="2283875" y="925197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6600"/>
              </a:solidFill>
              <a:latin typeface="Cambria" panose="02040503050406030204" pitchFamily="18" charset="0"/>
            </a:rPr>
            <a:t>Area of 29,140 ha. during 2012-2013</a:t>
          </a:r>
          <a:endParaRPr lang="en-US" sz="2800" b="1" kern="1200" dirty="0">
            <a:solidFill>
              <a:srgbClr val="006600"/>
            </a:solidFill>
            <a:latin typeface="Cambria" panose="02040503050406030204" pitchFamily="18" charset="0"/>
          </a:endParaRPr>
        </a:p>
      </dsp:txBody>
      <dsp:txXfrm rot="10800000">
        <a:off x="2461772" y="925197"/>
        <a:ext cx="8183148" cy="711590"/>
      </dsp:txXfrm>
    </dsp:sp>
    <dsp:sp modelId="{9D28C9F8-ACA5-4D10-A095-41586E564DB3}">
      <dsp:nvSpPr>
        <dsp:cNvPr id="0" name=""/>
        <dsp:cNvSpPr/>
      </dsp:nvSpPr>
      <dsp:spPr>
        <a:xfrm>
          <a:off x="1928079" y="925197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9D704B-7F12-48A2-AFE5-5CC84853D3D7}">
      <dsp:nvSpPr>
        <dsp:cNvPr id="0" name=""/>
        <dsp:cNvSpPr/>
      </dsp:nvSpPr>
      <dsp:spPr>
        <a:xfrm rot="10800000">
          <a:off x="2283875" y="1849202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6600"/>
              </a:solidFill>
              <a:latin typeface="Cambria" panose="02040503050406030204" pitchFamily="18" charset="0"/>
            </a:rPr>
            <a:t>Production: 153350 MT during 2012-2013</a:t>
          </a:r>
          <a:endParaRPr lang="en-US" sz="2800" b="1" kern="1200" dirty="0">
            <a:solidFill>
              <a:srgbClr val="006600"/>
            </a:solidFill>
            <a:latin typeface="Cambria" panose="02040503050406030204" pitchFamily="18" charset="0"/>
          </a:endParaRPr>
        </a:p>
      </dsp:txBody>
      <dsp:txXfrm rot="10800000">
        <a:off x="2461772" y="1849202"/>
        <a:ext cx="8183148" cy="711590"/>
      </dsp:txXfrm>
    </dsp:sp>
    <dsp:sp modelId="{8F93AF18-ECB2-4451-B2F4-272BCC0E3221}">
      <dsp:nvSpPr>
        <dsp:cNvPr id="0" name=""/>
        <dsp:cNvSpPr/>
      </dsp:nvSpPr>
      <dsp:spPr>
        <a:xfrm>
          <a:off x="1928079" y="1849202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D2643-66CA-4FF8-AC55-C6FE19A7AA12}">
      <dsp:nvSpPr>
        <dsp:cNvPr id="0" name=""/>
        <dsp:cNvSpPr/>
      </dsp:nvSpPr>
      <dsp:spPr>
        <a:xfrm rot="10800000">
          <a:off x="2283875" y="2773207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Adapted to variable climatic conditions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 rot="10800000">
        <a:off x="2461772" y="2773207"/>
        <a:ext cx="8183148" cy="711590"/>
      </dsp:txXfrm>
    </dsp:sp>
    <dsp:sp modelId="{C4540BF9-8CDC-4066-BDB3-2D33E6D62571}">
      <dsp:nvSpPr>
        <dsp:cNvPr id="0" name=""/>
        <dsp:cNvSpPr/>
      </dsp:nvSpPr>
      <dsp:spPr>
        <a:xfrm>
          <a:off x="1928079" y="2773207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08BEFA-8078-41F3-8F2E-75E6EEE24C78}">
      <dsp:nvSpPr>
        <dsp:cNvPr id="0" name=""/>
        <dsp:cNvSpPr/>
      </dsp:nvSpPr>
      <dsp:spPr>
        <a:xfrm rot="10800000">
          <a:off x="2283875" y="3697212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Production and productivity limited by pests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 rot="10800000">
        <a:off x="2461772" y="3697212"/>
        <a:ext cx="8183148" cy="711590"/>
      </dsp:txXfrm>
    </dsp:sp>
    <dsp:sp modelId="{AFF25D8B-562F-4178-8D7D-79FD4D6867FB}">
      <dsp:nvSpPr>
        <dsp:cNvPr id="0" name=""/>
        <dsp:cNvSpPr/>
      </dsp:nvSpPr>
      <dsp:spPr>
        <a:xfrm>
          <a:off x="1928079" y="3697212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8B89DA-559B-41FB-AC82-DF78E92485BD}">
      <dsp:nvSpPr>
        <dsp:cNvPr id="0" name=""/>
        <dsp:cNvSpPr/>
      </dsp:nvSpPr>
      <dsp:spPr>
        <a:xfrm rot="10800000">
          <a:off x="2283875" y="4621217"/>
          <a:ext cx="8361045" cy="711590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79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rgbClr val="006600"/>
              </a:solidFill>
              <a:latin typeface="Cambria" panose="02040503050406030204" pitchFamily="18" charset="0"/>
            </a:rPr>
            <a:t>Yield loss can approach 30-40%. </a:t>
          </a:r>
          <a:endParaRPr lang="en-US" sz="2800" b="1" kern="1200" dirty="0">
            <a:solidFill>
              <a:srgbClr val="006600"/>
            </a:solidFill>
            <a:latin typeface="Cambria" panose="02040503050406030204" pitchFamily="18" charset="0"/>
          </a:endParaRPr>
        </a:p>
      </dsp:txBody>
      <dsp:txXfrm rot="10800000">
        <a:off x="2461772" y="4621217"/>
        <a:ext cx="8183148" cy="711590"/>
      </dsp:txXfrm>
    </dsp:sp>
    <dsp:sp modelId="{BFA3536E-55BE-4F5E-AB86-89E4BCCBCDEA}">
      <dsp:nvSpPr>
        <dsp:cNvPr id="0" name=""/>
        <dsp:cNvSpPr/>
      </dsp:nvSpPr>
      <dsp:spPr>
        <a:xfrm>
          <a:off x="1928079" y="4621217"/>
          <a:ext cx="711590" cy="7115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F23C2-5D8A-4035-8AE4-BA55B6F4E9E5}">
      <dsp:nvSpPr>
        <dsp:cNvPr id="0" name=""/>
        <dsp:cNvSpPr/>
      </dsp:nvSpPr>
      <dsp:spPr>
        <a:xfrm>
          <a:off x="-5686345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5256D-8EC3-4FE0-B8A4-868CAF7B3B46}">
      <dsp:nvSpPr>
        <dsp:cNvPr id="0" name=""/>
        <dsp:cNvSpPr/>
      </dsp:nvSpPr>
      <dsp:spPr>
        <a:xfrm>
          <a:off x="567271" y="386644"/>
          <a:ext cx="7744297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rgbClr val="0000CC"/>
              </a:solidFill>
            </a:rPr>
            <a:t>Species identification</a:t>
          </a:r>
          <a:endParaRPr lang="en-US" sz="3900" b="1" kern="1200" dirty="0">
            <a:solidFill>
              <a:srgbClr val="0000CC"/>
            </a:solidFill>
          </a:endParaRPr>
        </a:p>
      </dsp:txBody>
      <dsp:txXfrm>
        <a:off x="567271" y="386644"/>
        <a:ext cx="7744297" cy="773692"/>
      </dsp:txXfrm>
    </dsp:sp>
    <dsp:sp modelId="{A3F2ACB2-DDC0-4A65-947F-4DCB8B96D2DB}">
      <dsp:nvSpPr>
        <dsp:cNvPr id="0" name=""/>
        <dsp:cNvSpPr/>
      </dsp:nvSpPr>
      <dsp:spPr>
        <a:xfrm>
          <a:off x="83714" y="289933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2640A-24BF-450F-9C35-012DF2E3671C}">
      <dsp:nvSpPr>
        <dsp:cNvPr id="0" name=""/>
        <dsp:cNvSpPr/>
      </dsp:nvSpPr>
      <dsp:spPr>
        <a:xfrm>
          <a:off x="1010847" y="1547384"/>
          <a:ext cx="7300722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900" b="1" kern="1200" dirty="0" smtClean="0">
              <a:solidFill>
                <a:schemeClr val="bg1"/>
              </a:solidFill>
            </a:rPr>
            <a:t>Species diversity</a:t>
          </a:r>
          <a:endParaRPr lang="en-US" sz="3900" b="1" kern="1200" dirty="0">
            <a:solidFill>
              <a:schemeClr val="bg1"/>
            </a:solidFill>
          </a:endParaRPr>
        </a:p>
      </dsp:txBody>
      <dsp:txXfrm>
        <a:off x="1010847" y="1547384"/>
        <a:ext cx="7300722" cy="773692"/>
      </dsp:txXfrm>
    </dsp:sp>
    <dsp:sp modelId="{FE63F581-8BB5-4EB4-8571-AAEAE35EE261}">
      <dsp:nvSpPr>
        <dsp:cNvPr id="0" name=""/>
        <dsp:cNvSpPr/>
      </dsp:nvSpPr>
      <dsp:spPr>
        <a:xfrm>
          <a:off x="527289" y="1450672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F1FB4-E636-47A2-AE40-FF36A5181A40}">
      <dsp:nvSpPr>
        <dsp:cNvPr id="0" name=""/>
        <dsp:cNvSpPr/>
      </dsp:nvSpPr>
      <dsp:spPr>
        <a:xfrm>
          <a:off x="1010847" y="2708123"/>
          <a:ext cx="7300722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rgbClr val="003300"/>
              </a:solidFill>
            </a:rPr>
            <a:t>DNA Barcode</a:t>
          </a:r>
          <a:endParaRPr lang="en-US" sz="3900" b="1" kern="1200" dirty="0">
            <a:solidFill>
              <a:srgbClr val="003300"/>
            </a:solidFill>
          </a:endParaRPr>
        </a:p>
      </dsp:txBody>
      <dsp:txXfrm>
        <a:off x="1010847" y="2708123"/>
        <a:ext cx="7300722" cy="773692"/>
      </dsp:txXfrm>
    </dsp:sp>
    <dsp:sp modelId="{5B807008-6D61-4651-BA38-218FE9F22CCC}">
      <dsp:nvSpPr>
        <dsp:cNvPr id="0" name=""/>
        <dsp:cNvSpPr/>
      </dsp:nvSpPr>
      <dsp:spPr>
        <a:xfrm>
          <a:off x="527289" y="2611412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B0536-C970-4D06-9AC4-D8F2C69DCF28}">
      <dsp:nvSpPr>
        <dsp:cNvPr id="0" name=""/>
        <dsp:cNvSpPr/>
      </dsp:nvSpPr>
      <dsp:spPr>
        <a:xfrm>
          <a:off x="567271" y="3868862"/>
          <a:ext cx="7744297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rgbClr val="C00000"/>
              </a:solidFill>
            </a:rPr>
            <a:t>Validation of model for 3 years data</a:t>
          </a:r>
          <a:endParaRPr lang="en-US" sz="3900" b="1" kern="1200" dirty="0">
            <a:solidFill>
              <a:srgbClr val="C00000"/>
            </a:solidFill>
          </a:endParaRPr>
        </a:p>
      </dsp:txBody>
      <dsp:txXfrm>
        <a:off x="567271" y="3868862"/>
        <a:ext cx="7744297" cy="773692"/>
      </dsp:txXfrm>
    </dsp:sp>
    <dsp:sp modelId="{B6FDDE2F-D7FA-48DF-9A8D-DBBCAFAF470C}">
      <dsp:nvSpPr>
        <dsp:cNvPr id="0" name=""/>
        <dsp:cNvSpPr/>
      </dsp:nvSpPr>
      <dsp:spPr>
        <a:xfrm>
          <a:off x="83714" y="3772151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54F0-6A44-46E0-91FF-69595D2CD92D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98AD9-AD10-4506-A215-35D2C1DAC129}">
      <dsp:nvSpPr>
        <dsp:cNvPr id="0" name=""/>
        <dsp:cNvSpPr/>
      </dsp:nvSpPr>
      <dsp:spPr>
        <a:xfrm>
          <a:off x="508935" y="338029"/>
          <a:ext cx="8025216" cy="67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1. Per cent infestation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>
        <a:off x="508935" y="338029"/>
        <a:ext cx="8025216" cy="676491"/>
      </dsp:txXfrm>
    </dsp:sp>
    <dsp:sp modelId="{268A0DD4-8BB6-4BF3-82BF-CD5B5758B027}">
      <dsp:nvSpPr>
        <dsp:cNvPr id="0" name=""/>
        <dsp:cNvSpPr/>
      </dsp:nvSpPr>
      <dsp:spPr>
        <a:xfrm>
          <a:off x="86128" y="253467"/>
          <a:ext cx="845614" cy="8456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2F169-35E0-4702-B64A-64FDF777C6F4}">
      <dsp:nvSpPr>
        <dsp:cNvPr id="0" name=""/>
        <dsp:cNvSpPr/>
      </dsp:nvSpPr>
      <dsp:spPr>
        <a:xfrm>
          <a:off x="993689" y="1352441"/>
          <a:ext cx="7540462" cy="67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00"/>
              </a:solidFill>
              <a:latin typeface="Cambria" panose="02040503050406030204" pitchFamily="18" charset="0"/>
            </a:rPr>
            <a:t>2. Life cycle</a:t>
          </a:r>
          <a:endParaRPr lang="en-US" sz="2800" b="1" kern="1200" dirty="0">
            <a:solidFill>
              <a:srgbClr val="003300"/>
            </a:solidFill>
            <a:latin typeface="Cambria" panose="02040503050406030204" pitchFamily="18" charset="0"/>
          </a:endParaRPr>
        </a:p>
      </dsp:txBody>
      <dsp:txXfrm>
        <a:off x="993689" y="1352441"/>
        <a:ext cx="7540462" cy="676491"/>
      </dsp:txXfrm>
    </dsp:sp>
    <dsp:sp modelId="{77F6CC61-5063-4336-A454-BC6156654E71}">
      <dsp:nvSpPr>
        <dsp:cNvPr id="0" name=""/>
        <dsp:cNvSpPr/>
      </dsp:nvSpPr>
      <dsp:spPr>
        <a:xfrm>
          <a:off x="570882" y="1267880"/>
          <a:ext cx="845614" cy="8456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3D54-3E27-46C7-8599-D259124AB849}">
      <dsp:nvSpPr>
        <dsp:cNvPr id="0" name=""/>
        <dsp:cNvSpPr/>
      </dsp:nvSpPr>
      <dsp:spPr>
        <a:xfrm>
          <a:off x="1142469" y="2366854"/>
          <a:ext cx="7391681" cy="67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3. Development of </a:t>
          </a:r>
          <a:r>
            <a:rPr lang="en-US" sz="2800" b="1" kern="1200" smtClean="0">
              <a:solidFill>
                <a:srgbClr val="C00000"/>
              </a:solidFill>
              <a:latin typeface="Cambria" panose="02040503050406030204" pitchFamily="18" charset="0"/>
            </a:rPr>
            <a:t>para-pheromone </a:t>
          </a:r>
          <a:r>
            <a:rPr lang="en-US" sz="2800" b="1" kern="1200" smtClean="0">
              <a:solidFill>
                <a:srgbClr val="C00000"/>
              </a:solidFill>
              <a:latin typeface="Cambria" panose="02040503050406030204" pitchFamily="18" charset="0"/>
            </a:rPr>
            <a:t>traps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1142469" y="2366854"/>
        <a:ext cx="7391681" cy="676491"/>
      </dsp:txXfrm>
    </dsp:sp>
    <dsp:sp modelId="{696D5A72-78F4-4EB4-9564-FCFBFD7DE987}">
      <dsp:nvSpPr>
        <dsp:cNvPr id="0" name=""/>
        <dsp:cNvSpPr/>
      </dsp:nvSpPr>
      <dsp:spPr>
        <a:xfrm>
          <a:off x="719662" y="2282292"/>
          <a:ext cx="845614" cy="8456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B2243-0364-4BF0-BC73-2C6602FC2401}">
      <dsp:nvSpPr>
        <dsp:cNvPr id="0" name=""/>
        <dsp:cNvSpPr/>
      </dsp:nvSpPr>
      <dsp:spPr>
        <a:xfrm>
          <a:off x="993689" y="3381266"/>
          <a:ext cx="7540462" cy="67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4. </a:t>
          </a: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Monitoring with para-pheromone traps</a:t>
          </a:r>
          <a:endParaRPr lang="en-US" sz="28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993689" y="3381266"/>
        <a:ext cx="7540462" cy="676491"/>
      </dsp:txXfrm>
    </dsp:sp>
    <dsp:sp modelId="{95920286-AC24-4AFC-8A62-7994A48D9E25}">
      <dsp:nvSpPr>
        <dsp:cNvPr id="0" name=""/>
        <dsp:cNvSpPr/>
      </dsp:nvSpPr>
      <dsp:spPr>
        <a:xfrm>
          <a:off x="570882" y="3296705"/>
          <a:ext cx="845614" cy="8456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A28E-817E-4511-ABC8-9BD59F9C317C}">
      <dsp:nvSpPr>
        <dsp:cNvPr id="0" name=""/>
        <dsp:cNvSpPr/>
      </dsp:nvSpPr>
      <dsp:spPr>
        <a:xfrm>
          <a:off x="508935" y="4395679"/>
          <a:ext cx="8025216" cy="676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5. Development of prediction model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>
        <a:off x="508935" y="4395679"/>
        <a:ext cx="8025216" cy="676491"/>
      </dsp:txXfrm>
    </dsp:sp>
    <dsp:sp modelId="{E513A545-5B4B-437A-9228-04FFF8793A76}">
      <dsp:nvSpPr>
        <dsp:cNvPr id="0" name=""/>
        <dsp:cNvSpPr/>
      </dsp:nvSpPr>
      <dsp:spPr>
        <a:xfrm>
          <a:off x="86128" y="4311117"/>
          <a:ext cx="845614" cy="8456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86216-CC22-4E3C-AFB7-DC204078C108}">
      <dsp:nvSpPr>
        <dsp:cNvPr id="0" name=""/>
        <dsp:cNvSpPr/>
      </dsp:nvSpPr>
      <dsp:spPr>
        <a:xfrm>
          <a:off x="-5485185" y="-839840"/>
          <a:ext cx="6531081" cy="65310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937C9-141C-4112-9422-0EC98A943ECF}">
      <dsp:nvSpPr>
        <dsp:cNvPr id="0" name=""/>
        <dsp:cNvSpPr/>
      </dsp:nvSpPr>
      <dsp:spPr>
        <a:xfrm>
          <a:off x="547534" y="372975"/>
          <a:ext cx="8224042" cy="7463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4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Cultivars: </a:t>
          </a:r>
          <a:r>
            <a:rPr lang="en-US" sz="3100" b="1" kern="1200" dirty="0" err="1" smtClean="0">
              <a:solidFill>
                <a:srgbClr val="C00000"/>
              </a:solidFill>
              <a:latin typeface="Cambria" panose="02040503050406030204" pitchFamily="18" charset="0"/>
            </a:rPr>
            <a:t>Indra</a:t>
          </a:r>
          <a:r>
            <a:rPr lang="en-US" sz="31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 and Picador</a:t>
          </a:r>
          <a:endParaRPr lang="en-US" sz="3100" b="1" kern="1200" dirty="0">
            <a:latin typeface="Cambria" panose="02040503050406030204" pitchFamily="18" charset="0"/>
          </a:endParaRPr>
        </a:p>
      </dsp:txBody>
      <dsp:txXfrm>
        <a:off x="547534" y="372975"/>
        <a:ext cx="8224042" cy="746339"/>
      </dsp:txXfrm>
    </dsp:sp>
    <dsp:sp modelId="{AAAEAC9C-31C1-453D-A19A-14051C5EFB92}">
      <dsp:nvSpPr>
        <dsp:cNvPr id="0" name=""/>
        <dsp:cNvSpPr/>
      </dsp:nvSpPr>
      <dsp:spPr>
        <a:xfrm>
          <a:off x="81072" y="279683"/>
          <a:ext cx="932924" cy="9329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F64C8-1C2E-451D-97C9-7F9D16E4AD25}">
      <dsp:nvSpPr>
        <dsp:cNvPr id="0" name=""/>
        <dsp:cNvSpPr/>
      </dsp:nvSpPr>
      <dsp:spPr>
        <a:xfrm>
          <a:off x="975428" y="1492678"/>
          <a:ext cx="7796149" cy="7463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4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Spacing: 60 × </a:t>
          </a:r>
          <a:r>
            <a:rPr lang="en-US" sz="3100" b="1" kern="1200" smtClean="0">
              <a:solidFill>
                <a:srgbClr val="0000CC"/>
              </a:solidFill>
              <a:latin typeface="Cambria" panose="02040503050406030204" pitchFamily="18" charset="0"/>
            </a:rPr>
            <a:t>60 cm</a:t>
          </a:r>
          <a:endParaRPr lang="en-US" sz="31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>
        <a:off x="975428" y="1492678"/>
        <a:ext cx="7796149" cy="746339"/>
      </dsp:txXfrm>
    </dsp:sp>
    <dsp:sp modelId="{1B5E4C37-A615-4795-88C4-5CC3E65E5857}">
      <dsp:nvSpPr>
        <dsp:cNvPr id="0" name=""/>
        <dsp:cNvSpPr/>
      </dsp:nvSpPr>
      <dsp:spPr>
        <a:xfrm>
          <a:off x="508966" y="1399386"/>
          <a:ext cx="932924" cy="9329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88F58-C264-4E67-995B-2B6699C0AF46}">
      <dsp:nvSpPr>
        <dsp:cNvPr id="0" name=""/>
        <dsp:cNvSpPr/>
      </dsp:nvSpPr>
      <dsp:spPr>
        <a:xfrm>
          <a:off x="975428" y="2612381"/>
          <a:ext cx="7796149" cy="7463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4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3300"/>
              </a:solidFill>
              <a:latin typeface="Cambria" panose="02040503050406030204" pitchFamily="18" charset="0"/>
            </a:rPr>
            <a:t>Standard agronomy practices followed</a:t>
          </a:r>
          <a:endParaRPr lang="en-US" sz="3100" b="1" kern="1200" dirty="0">
            <a:solidFill>
              <a:srgbClr val="003300"/>
            </a:solidFill>
            <a:latin typeface="Cambria" panose="02040503050406030204" pitchFamily="18" charset="0"/>
          </a:endParaRPr>
        </a:p>
      </dsp:txBody>
      <dsp:txXfrm>
        <a:off x="975428" y="2612381"/>
        <a:ext cx="7796149" cy="746339"/>
      </dsp:txXfrm>
    </dsp:sp>
    <dsp:sp modelId="{9C261944-81BC-4B24-A685-AADBB3CBF8B6}">
      <dsp:nvSpPr>
        <dsp:cNvPr id="0" name=""/>
        <dsp:cNvSpPr/>
      </dsp:nvSpPr>
      <dsp:spPr>
        <a:xfrm>
          <a:off x="508966" y="2519089"/>
          <a:ext cx="932924" cy="9329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913CC-AA0D-4066-A0DF-990973606A99}">
      <dsp:nvSpPr>
        <dsp:cNvPr id="0" name=""/>
        <dsp:cNvSpPr/>
      </dsp:nvSpPr>
      <dsp:spPr>
        <a:xfrm>
          <a:off x="547534" y="3732084"/>
          <a:ext cx="8224042" cy="7463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4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3300"/>
              </a:solidFill>
              <a:latin typeface="Cambria" panose="02040503050406030204" pitchFamily="18" charset="0"/>
            </a:rPr>
            <a:t>No plant protection measures</a:t>
          </a:r>
          <a:endParaRPr lang="en-US" sz="3100" b="1" kern="1200" dirty="0">
            <a:solidFill>
              <a:srgbClr val="003300"/>
            </a:solidFill>
            <a:latin typeface="Cambria" panose="02040503050406030204" pitchFamily="18" charset="0"/>
          </a:endParaRPr>
        </a:p>
      </dsp:txBody>
      <dsp:txXfrm>
        <a:off x="547534" y="3732084"/>
        <a:ext cx="8224042" cy="746339"/>
      </dsp:txXfrm>
    </dsp:sp>
    <dsp:sp modelId="{ADAAE923-C33D-4BB9-B699-C3D51C3B4FCC}">
      <dsp:nvSpPr>
        <dsp:cNvPr id="0" name=""/>
        <dsp:cNvSpPr/>
      </dsp:nvSpPr>
      <dsp:spPr>
        <a:xfrm>
          <a:off x="81072" y="3638792"/>
          <a:ext cx="932924" cy="9329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02760-C34B-4E48-82D2-FE63B3D9405D}">
      <dsp:nvSpPr>
        <dsp:cNvPr id="0" name=""/>
        <dsp:cNvSpPr/>
      </dsp:nvSpPr>
      <dsp:spPr>
        <a:xfrm>
          <a:off x="-4788346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870C5-FF5B-479D-B083-93FCF787DBAE}">
      <dsp:nvSpPr>
        <dsp:cNvPr id="0" name=""/>
        <dsp:cNvSpPr/>
      </dsp:nvSpPr>
      <dsp:spPr>
        <a:xfrm>
          <a:off x="784418" y="609612"/>
          <a:ext cx="6813072" cy="121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7624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Studied in both cultivars, </a:t>
          </a:r>
          <a:r>
            <a:rPr lang="en-US" sz="2800" b="1" kern="1200" dirty="0" err="1" smtClean="0">
              <a:solidFill>
                <a:srgbClr val="0000CC"/>
              </a:solidFill>
              <a:latin typeface="Cambria" panose="02040503050406030204" pitchFamily="18" charset="0"/>
            </a:rPr>
            <a:t>Indra</a:t>
          </a: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 and Picador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>
        <a:off x="784418" y="609612"/>
        <a:ext cx="6813072" cy="1219053"/>
      </dsp:txXfrm>
    </dsp:sp>
    <dsp:sp modelId="{A02606E2-B8A6-4FE6-953B-DA2B10B1CB88}">
      <dsp:nvSpPr>
        <dsp:cNvPr id="0" name=""/>
        <dsp:cNvSpPr/>
      </dsp:nvSpPr>
      <dsp:spPr>
        <a:xfrm>
          <a:off x="22509" y="457230"/>
          <a:ext cx="1523817" cy="1523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69E9-4DCB-40DB-BFB3-8F3674925231}">
      <dsp:nvSpPr>
        <dsp:cNvPr id="0" name=""/>
        <dsp:cNvSpPr/>
      </dsp:nvSpPr>
      <dsp:spPr>
        <a:xfrm>
          <a:off x="784418" y="2438534"/>
          <a:ext cx="6813072" cy="121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7624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% infestation: 200 fruits of both cultivars </a:t>
          </a:r>
          <a:endParaRPr lang="en-US" sz="28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784418" y="2438534"/>
        <a:ext cx="6813072" cy="1219053"/>
      </dsp:txXfrm>
    </dsp:sp>
    <dsp:sp modelId="{0734AD75-C5D0-48BE-BD73-A0A2C790EE24}">
      <dsp:nvSpPr>
        <dsp:cNvPr id="0" name=""/>
        <dsp:cNvSpPr/>
      </dsp:nvSpPr>
      <dsp:spPr>
        <a:xfrm>
          <a:off x="22509" y="2286152"/>
          <a:ext cx="1523817" cy="1523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D2643-66CA-4FF8-AC55-C6FE19A7AA12}">
      <dsp:nvSpPr>
        <dsp:cNvPr id="0" name=""/>
        <dsp:cNvSpPr/>
      </dsp:nvSpPr>
      <dsp:spPr>
        <a:xfrm rot="10800000">
          <a:off x="2409842" y="2556"/>
          <a:ext cx="8361045" cy="12154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5985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% adult emergence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 rot="10800000">
        <a:off x="2713707" y="2556"/>
        <a:ext cx="8057180" cy="1215461"/>
      </dsp:txXfrm>
    </dsp:sp>
    <dsp:sp modelId="{C4540BF9-8CDC-4066-BDB3-2D33E6D62571}">
      <dsp:nvSpPr>
        <dsp:cNvPr id="0" name=""/>
        <dsp:cNvSpPr/>
      </dsp:nvSpPr>
      <dsp:spPr>
        <a:xfrm>
          <a:off x="1802112" y="2556"/>
          <a:ext cx="1215461" cy="12154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A5FEC7-1270-4DEA-8EA7-E03EEB8EFB48}">
      <dsp:nvSpPr>
        <dsp:cNvPr id="0" name=""/>
        <dsp:cNvSpPr/>
      </dsp:nvSpPr>
      <dsp:spPr>
        <a:xfrm rot="10800000">
          <a:off x="2409842" y="1525869"/>
          <a:ext cx="8361045" cy="12154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5985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00"/>
              </a:solidFill>
              <a:latin typeface="Cambria" panose="02040503050406030204" pitchFamily="18" charset="0"/>
            </a:rPr>
            <a:t>Sex ratio (Male : Female)</a:t>
          </a:r>
          <a:endParaRPr lang="en-US" sz="2800" b="1" kern="1200" dirty="0">
            <a:solidFill>
              <a:srgbClr val="003300"/>
            </a:solidFill>
            <a:latin typeface="Cambria" panose="02040503050406030204" pitchFamily="18" charset="0"/>
          </a:endParaRPr>
        </a:p>
      </dsp:txBody>
      <dsp:txXfrm rot="10800000">
        <a:off x="2713707" y="1525869"/>
        <a:ext cx="8057180" cy="1215461"/>
      </dsp:txXfrm>
    </dsp:sp>
    <dsp:sp modelId="{80E260AF-546E-4093-8C46-896E215E5F36}">
      <dsp:nvSpPr>
        <dsp:cNvPr id="0" name=""/>
        <dsp:cNvSpPr/>
      </dsp:nvSpPr>
      <dsp:spPr>
        <a:xfrm>
          <a:off x="1802112" y="1525869"/>
          <a:ext cx="1215461" cy="12154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F93A28-1FFC-4ABF-865A-B23D38FADE6E}">
      <dsp:nvSpPr>
        <dsp:cNvPr id="0" name=""/>
        <dsp:cNvSpPr/>
      </dsp:nvSpPr>
      <dsp:spPr>
        <a:xfrm rot="10800000">
          <a:off x="2409842" y="3049181"/>
          <a:ext cx="8361045" cy="12154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5985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% </a:t>
          </a:r>
          <a:r>
            <a:rPr lang="en-US" sz="2800" b="1" kern="1200" dirty="0" err="1" smtClean="0">
              <a:solidFill>
                <a:srgbClr val="0000CC"/>
              </a:solidFill>
              <a:latin typeface="Cambria" panose="02040503050406030204" pitchFamily="18" charset="0"/>
            </a:rPr>
            <a:t>Pupal</a:t>
          </a: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 mortality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 rot="10800000">
        <a:off x="2713707" y="3049181"/>
        <a:ext cx="8057180" cy="1215461"/>
      </dsp:txXfrm>
    </dsp:sp>
    <dsp:sp modelId="{7C462093-1597-493C-A4ED-82C4FD4D86E3}">
      <dsp:nvSpPr>
        <dsp:cNvPr id="0" name=""/>
        <dsp:cNvSpPr/>
      </dsp:nvSpPr>
      <dsp:spPr>
        <a:xfrm>
          <a:off x="1802112" y="3049181"/>
          <a:ext cx="1215461" cy="12154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C833F-83D9-4BDA-8887-94A5CE8F0223}">
      <dsp:nvSpPr>
        <dsp:cNvPr id="0" name=""/>
        <dsp:cNvSpPr/>
      </dsp:nvSpPr>
      <dsp:spPr>
        <a:xfrm rot="10800000">
          <a:off x="1353566" y="656"/>
          <a:ext cx="4555327" cy="824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65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0000CC"/>
              </a:solidFill>
              <a:latin typeface="Cambria" panose="02040503050406030204" pitchFamily="18" charset="0"/>
            </a:rPr>
            <a:t>1. Trap designs:</a:t>
          </a:r>
          <a:endParaRPr lang="en-US" sz="2800" b="0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 rot="10800000">
        <a:off x="1559738" y="656"/>
        <a:ext cx="4349155" cy="824689"/>
      </dsp:txXfrm>
    </dsp:sp>
    <dsp:sp modelId="{C546AB44-566A-45B7-86F4-B521D7A39430}">
      <dsp:nvSpPr>
        <dsp:cNvPr id="0" name=""/>
        <dsp:cNvSpPr/>
      </dsp:nvSpPr>
      <dsp:spPr>
        <a:xfrm>
          <a:off x="941221" y="656"/>
          <a:ext cx="824689" cy="8246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818E5B-4EF7-4DBF-A7AA-588BBFFA702E}">
      <dsp:nvSpPr>
        <dsp:cNvPr id="0" name=""/>
        <dsp:cNvSpPr/>
      </dsp:nvSpPr>
      <dsp:spPr>
        <a:xfrm rot="10800000">
          <a:off x="1353566" y="1071522"/>
          <a:ext cx="4555327" cy="824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65" tIns="99060" rIns="184912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Cylindrical, spherical and triangular</a:t>
          </a:r>
          <a:endParaRPr lang="en-US" sz="2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1559738" y="1071522"/>
        <a:ext cx="4349155" cy="824689"/>
      </dsp:txXfrm>
    </dsp:sp>
    <dsp:sp modelId="{9D28C9F8-ACA5-4D10-A095-41586E564DB3}">
      <dsp:nvSpPr>
        <dsp:cNvPr id="0" name=""/>
        <dsp:cNvSpPr/>
      </dsp:nvSpPr>
      <dsp:spPr>
        <a:xfrm>
          <a:off x="941221" y="1071522"/>
          <a:ext cx="824689" cy="8246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8B89DA-559B-41FB-AC82-DF78E92485BD}">
      <dsp:nvSpPr>
        <dsp:cNvPr id="0" name=""/>
        <dsp:cNvSpPr/>
      </dsp:nvSpPr>
      <dsp:spPr>
        <a:xfrm rot="10800000">
          <a:off x="1353566" y="2142388"/>
          <a:ext cx="4555327" cy="824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65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6600"/>
              </a:solidFill>
              <a:latin typeface="Cambria" panose="02040503050406030204" pitchFamily="18" charset="0"/>
            </a:rPr>
            <a:t>2. Dispensers:</a:t>
          </a:r>
          <a:endParaRPr lang="en-US" sz="2800" b="1" kern="1200" dirty="0">
            <a:solidFill>
              <a:srgbClr val="006600"/>
            </a:solidFill>
            <a:latin typeface="Cambria" panose="02040503050406030204" pitchFamily="18" charset="0"/>
          </a:endParaRPr>
        </a:p>
      </dsp:txBody>
      <dsp:txXfrm rot="10800000">
        <a:off x="1559738" y="2142388"/>
        <a:ext cx="4349155" cy="824689"/>
      </dsp:txXfrm>
    </dsp:sp>
    <dsp:sp modelId="{BFA3536E-55BE-4F5E-AB86-89E4BCCBCDEA}">
      <dsp:nvSpPr>
        <dsp:cNvPr id="0" name=""/>
        <dsp:cNvSpPr/>
      </dsp:nvSpPr>
      <dsp:spPr>
        <a:xfrm>
          <a:off x="941221" y="2142388"/>
          <a:ext cx="824689" cy="8246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28FEF-6389-43E7-961C-3D7DEF26E41C}">
      <dsp:nvSpPr>
        <dsp:cNvPr id="0" name=""/>
        <dsp:cNvSpPr/>
      </dsp:nvSpPr>
      <dsp:spPr>
        <a:xfrm rot="10800000">
          <a:off x="1353566" y="3213253"/>
          <a:ext cx="4555327" cy="8246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65" tIns="99060" rIns="184912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Wooden block, cotton wick &amp; chalk piece</a:t>
          </a:r>
          <a:endParaRPr lang="en-US" sz="26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 rot="10800000">
        <a:off x="1559738" y="3213253"/>
        <a:ext cx="4349155" cy="824689"/>
      </dsp:txXfrm>
    </dsp:sp>
    <dsp:sp modelId="{0B08BDF8-2B62-4E74-BA7A-DB50F5219694}">
      <dsp:nvSpPr>
        <dsp:cNvPr id="0" name=""/>
        <dsp:cNvSpPr/>
      </dsp:nvSpPr>
      <dsp:spPr>
        <a:xfrm>
          <a:off x="941221" y="3213253"/>
          <a:ext cx="824689" cy="8246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C833F-83D9-4BDA-8887-94A5CE8F0223}">
      <dsp:nvSpPr>
        <dsp:cNvPr id="0" name=""/>
        <dsp:cNvSpPr/>
      </dsp:nvSpPr>
      <dsp:spPr>
        <a:xfrm rot="10800000">
          <a:off x="2271792" y="3766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Three traps were maintained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 rot="10800000">
        <a:off x="2437607" y="3766"/>
        <a:ext cx="8195230" cy="663259"/>
      </dsp:txXfrm>
    </dsp:sp>
    <dsp:sp modelId="{C546AB44-566A-45B7-86F4-B521D7A39430}">
      <dsp:nvSpPr>
        <dsp:cNvPr id="0" name=""/>
        <dsp:cNvSpPr/>
      </dsp:nvSpPr>
      <dsp:spPr>
        <a:xfrm>
          <a:off x="1940162" y="3766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818E5B-4EF7-4DBF-A7AA-588BBFFA702E}">
      <dsp:nvSpPr>
        <dsp:cNvPr id="0" name=""/>
        <dsp:cNvSpPr/>
      </dsp:nvSpPr>
      <dsp:spPr>
        <a:xfrm rot="10800000">
          <a:off x="2271792" y="862456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Traps height: 1.5 m above ground level</a:t>
          </a:r>
          <a:endParaRPr lang="en-US" sz="28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2437607" y="862456"/>
        <a:ext cx="8195230" cy="663259"/>
      </dsp:txXfrm>
    </dsp:sp>
    <dsp:sp modelId="{9D28C9F8-ACA5-4D10-A095-41586E564DB3}">
      <dsp:nvSpPr>
        <dsp:cNvPr id="0" name=""/>
        <dsp:cNvSpPr/>
      </dsp:nvSpPr>
      <dsp:spPr>
        <a:xfrm>
          <a:off x="1940162" y="862456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D2643-66CA-4FF8-AC55-C6FE19A7AA12}">
      <dsp:nvSpPr>
        <dsp:cNvPr id="0" name=""/>
        <dsp:cNvSpPr/>
      </dsp:nvSpPr>
      <dsp:spPr>
        <a:xfrm rot="10800000">
          <a:off x="2271792" y="1721146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Traps loaded with a cotton wick 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 rot="10800000">
        <a:off x="2437607" y="1721146"/>
        <a:ext cx="8195230" cy="663259"/>
      </dsp:txXfrm>
    </dsp:sp>
    <dsp:sp modelId="{C4540BF9-8CDC-4066-BDB3-2D33E6D62571}">
      <dsp:nvSpPr>
        <dsp:cNvPr id="0" name=""/>
        <dsp:cNvSpPr/>
      </dsp:nvSpPr>
      <dsp:spPr>
        <a:xfrm>
          <a:off x="1940162" y="1721146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08BEFA-8078-41F3-8F2E-75E6EEE24C78}">
      <dsp:nvSpPr>
        <dsp:cNvPr id="0" name=""/>
        <dsp:cNvSpPr/>
      </dsp:nvSpPr>
      <dsp:spPr>
        <a:xfrm rot="10800000">
          <a:off x="2271792" y="2579836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16 ml of methyl </a:t>
          </a:r>
          <a:r>
            <a:rPr lang="en-US" sz="2800" b="1" kern="1200" dirty="0" err="1" smtClean="0">
              <a:solidFill>
                <a:srgbClr val="0000CC"/>
              </a:solidFill>
              <a:latin typeface="Cambria" panose="02040503050406030204" pitchFamily="18" charset="0"/>
            </a:rPr>
            <a:t>eugenol</a:t>
          </a: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 and malathion (3:1)</a:t>
          </a:r>
          <a:endParaRPr lang="en-US" sz="2800" b="1" kern="1200" dirty="0">
            <a:solidFill>
              <a:srgbClr val="0000CC"/>
            </a:solidFill>
            <a:latin typeface="Cambria" panose="02040503050406030204" pitchFamily="18" charset="0"/>
          </a:endParaRPr>
        </a:p>
      </dsp:txBody>
      <dsp:txXfrm rot="10800000">
        <a:off x="2437607" y="2579836"/>
        <a:ext cx="8195230" cy="663259"/>
      </dsp:txXfrm>
    </dsp:sp>
    <dsp:sp modelId="{AFF25D8B-562F-4178-8D7D-79FD4D6867FB}">
      <dsp:nvSpPr>
        <dsp:cNvPr id="0" name=""/>
        <dsp:cNvSpPr/>
      </dsp:nvSpPr>
      <dsp:spPr>
        <a:xfrm>
          <a:off x="1940162" y="2579836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8B89DA-559B-41FB-AC82-DF78E92485BD}">
      <dsp:nvSpPr>
        <dsp:cNvPr id="0" name=""/>
        <dsp:cNvSpPr/>
      </dsp:nvSpPr>
      <dsp:spPr>
        <a:xfrm rot="10800000">
          <a:off x="2271792" y="3438527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Solution changed once in three months</a:t>
          </a:r>
          <a:endParaRPr lang="en-US" sz="28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0800000">
        <a:off x="2437607" y="3438527"/>
        <a:ext cx="8195230" cy="663259"/>
      </dsp:txXfrm>
    </dsp:sp>
    <dsp:sp modelId="{BFA3536E-55BE-4F5E-AB86-89E4BCCBCDEA}">
      <dsp:nvSpPr>
        <dsp:cNvPr id="0" name=""/>
        <dsp:cNvSpPr/>
      </dsp:nvSpPr>
      <dsp:spPr>
        <a:xfrm>
          <a:off x="1940162" y="3438527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28FEF-6389-43E7-961C-3D7DEF26E41C}">
      <dsp:nvSpPr>
        <dsp:cNvPr id="0" name=""/>
        <dsp:cNvSpPr/>
      </dsp:nvSpPr>
      <dsp:spPr>
        <a:xfrm rot="10800000">
          <a:off x="2271792" y="4297217"/>
          <a:ext cx="8361045" cy="6632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479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Catches were recorded weekly for </a:t>
          </a: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five months </a:t>
          </a:r>
          <a:endParaRPr lang="en-US" sz="2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 rot="10800000">
        <a:off x="2437607" y="4297217"/>
        <a:ext cx="8195230" cy="663259"/>
      </dsp:txXfrm>
    </dsp:sp>
    <dsp:sp modelId="{0B08BDF8-2B62-4E74-BA7A-DB50F5219694}">
      <dsp:nvSpPr>
        <dsp:cNvPr id="0" name=""/>
        <dsp:cNvSpPr/>
      </dsp:nvSpPr>
      <dsp:spPr>
        <a:xfrm>
          <a:off x="1940162" y="4297217"/>
          <a:ext cx="663259" cy="663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A9B68-0294-4500-82CF-75F03469DE2D}">
      <dsp:nvSpPr>
        <dsp:cNvPr id="0" name=""/>
        <dsp:cNvSpPr/>
      </dsp:nvSpPr>
      <dsp:spPr>
        <a:xfrm>
          <a:off x="-6376035" y="-975273"/>
          <a:ext cx="7589347" cy="758934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CA9CE-0733-4E23-89C1-F18B9DA15485}">
      <dsp:nvSpPr>
        <dsp:cNvPr id="0" name=""/>
        <dsp:cNvSpPr/>
      </dsp:nvSpPr>
      <dsp:spPr>
        <a:xfrm>
          <a:off x="634940" y="433510"/>
          <a:ext cx="8124200" cy="867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557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00"/>
              </a:solidFill>
              <a:latin typeface="Cambria" panose="02040503050406030204" pitchFamily="18" charset="0"/>
            </a:rPr>
            <a:t>Correlation analysis: Average weekly weather data and fruit flies catches</a:t>
          </a:r>
          <a:endParaRPr lang="en-US" sz="2800" b="1" kern="1200" dirty="0">
            <a:solidFill>
              <a:srgbClr val="003300"/>
            </a:solidFill>
          </a:endParaRPr>
        </a:p>
      </dsp:txBody>
      <dsp:txXfrm>
        <a:off x="634940" y="433510"/>
        <a:ext cx="8124200" cy="867472"/>
      </dsp:txXfrm>
    </dsp:sp>
    <dsp:sp modelId="{95125FD9-5576-4630-83ED-12E1ED8E0342}">
      <dsp:nvSpPr>
        <dsp:cNvPr id="0" name=""/>
        <dsp:cNvSpPr/>
      </dsp:nvSpPr>
      <dsp:spPr>
        <a:xfrm>
          <a:off x="92770" y="325076"/>
          <a:ext cx="1084341" cy="10843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871C2-0333-4DAF-A288-64CF99F4AB38}">
      <dsp:nvSpPr>
        <dsp:cNvPr id="0" name=""/>
        <dsp:cNvSpPr/>
      </dsp:nvSpPr>
      <dsp:spPr>
        <a:xfrm>
          <a:off x="1132283" y="1734945"/>
          <a:ext cx="7626858" cy="867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5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  <a:latin typeface="Cambria" panose="02040503050406030204" pitchFamily="18" charset="0"/>
            </a:rPr>
            <a:t>Measured the present variability in fruit flies catches </a:t>
          </a:r>
          <a:endParaRPr lang="en-US" sz="2800" b="1" kern="1200" dirty="0">
            <a:solidFill>
              <a:srgbClr val="0000CC"/>
            </a:solidFill>
          </a:endParaRPr>
        </a:p>
      </dsp:txBody>
      <dsp:txXfrm>
        <a:off x="1132283" y="1734945"/>
        <a:ext cx="7626858" cy="867472"/>
      </dsp:txXfrm>
    </dsp:sp>
    <dsp:sp modelId="{83111D14-3649-456C-83DB-8B8025D7CC2B}">
      <dsp:nvSpPr>
        <dsp:cNvPr id="0" name=""/>
        <dsp:cNvSpPr/>
      </dsp:nvSpPr>
      <dsp:spPr>
        <a:xfrm>
          <a:off x="590112" y="1626511"/>
          <a:ext cx="1084341" cy="10843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E8507-DE73-4838-B303-48946210D5C1}">
      <dsp:nvSpPr>
        <dsp:cNvPr id="0" name=""/>
        <dsp:cNvSpPr/>
      </dsp:nvSpPr>
      <dsp:spPr>
        <a:xfrm>
          <a:off x="1132283" y="3036381"/>
          <a:ext cx="7626858" cy="867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557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A step-wise regression procedure applied to select the most crucial weather factors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1132283" y="3036381"/>
        <a:ext cx="7626858" cy="867472"/>
      </dsp:txXfrm>
    </dsp:sp>
    <dsp:sp modelId="{7D667D1A-4AA6-4366-8C0B-609954345984}">
      <dsp:nvSpPr>
        <dsp:cNvPr id="0" name=""/>
        <dsp:cNvSpPr/>
      </dsp:nvSpPr>
      <dsp:spPr>
        <a:xfrm>
          <a:off x="590112" y="2927946"/>
          <a:ext cx="1084341" cy="10843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D1A42-5A44-4ADD-9D54-0D453BE4E4E2}">
      <dsp:nvSpPr>
        <dsp:cNvPr id="0" name=""/>
        <dsp:cNvSpPr/>
      </dsp:nvSpPr>
      <dsp:spPr>
        <a:xfrm>
          <a:off x="634940" y="4337816"/>
          <a:ext cx="8124200" cy="867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8557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Goodness-of-fit, co-efficient of determination (R</a:t>
          </a:r>
          <a:r>
            <a:rPr lang="en-US" sz="2800" b="1" kern="1200" baseline="30000" dirty="0" smtClean="0">
              <a:solidFill>
                <a:srgbClr val="C00000"/>
              </a:solidFill>
              <a:latin typeface="Cambria" panose="02040503050406030204" pitchFamily="18" charset="0"/>
            </a:rPr>
            <a:t>2</a:t>
          </a:r>
          <a:r>
            <a:rPr lang="en-US" sz="28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) helps in development of models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634940" y="4337816"/>
        <a:ext cx="8124200" cy="867472"/>
      </dsp:txXfrm>
    </dsp:sp>
    <dsp:sp modelId="{2377D873-E1BA-4574-8A61-7904B7EE21E3}">
      <dsp:nvSpPr>
        <dsp:cNvPr id="0" name=""/>
        <dsp:cNvSpPr/>
      </dsp:nvSpPr>
      <dsp:spPr>
        <a:xfrm>
          <a:off x="92770" y="4229381"/>
          <a:ext cx="1084341" cy="10843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F23C2-5D8A-4035-8AE4-BA55B6F4E9E5}">
      <dsp:nvSpPr>
        <dsp:cNvPr id="0" name=""/>
        <dsp:cNvSpPr/>
      </dsp:nvSpPr>
      <dsp:spPr>
        <a:xfrm>
          <a:off x="-5686345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5256D-8EC3-4FE0-B8A4-868CAF7B3B46}">
      <dsp:nvSpPr>
        <dsp:cNvPr id="0" name=""/>
        <dsp:cNvSpPr/>
      </dsp:nvSpPr>
      <dsp:spPr>
        <a:xfrm>
          <a:off x="567271" y="386644"/>
          <a:ext cx="7744297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CC"/>
              </a:solidFill>
            </a:rPr>
            <a:t>New records of fruit flies infesting capsicum</a:t>
          </a:r>
          <a:endParaRPr lang="en-US" sz="2800" b="1" kern="1200" dirty="0">
            <a:solidFill>
              <a:srgbClr val="0000CC"/>
            </a:solidFill>
          </a:endParaRPr>
        </a:p>
      </dsp:txBody>
      <dsp:txXfrm>
        <a:off x="567271" y="386644"/>
        <a:ext cx="7744297" cy="773692"/>
      </dsp:txXfrm>
    </dsp:sp>
    <dsp:sp modelId="{A3F2ACB2-DDC0-4A65-947F-4DCB8B96D2DB}">
      <dsp:nvSpPr>
        <dsp:cNvPr id="0" name=""/>
        <dsp:cNvSpPr/>
      </dsp:nvSpPr>
      <dsp:spPr>
        <a:xfrm>
          <a:off x="83714" y="289933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2640A-24BF-450F-9C35-012DF2E3671C}">
      <dsp:nvSpPr>
        <dsp:cNvPr id="0" name=""/>
        <dsp:cNvSpPr/>
      </dsp:nvSpPr>
      <dsp:spPr>
        <a:xfrm>
          <a:off x="1010847" y="1547384"/>
          <a:ext cx="7300722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smtClean="0">
              <a:solidFill>
                <a:schemeClr val="bg1"/>
              </a:solidFill>
            </a:rPr>
            <a:t>This model predicted fruit flies catches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1010847" y="1547384"/>
        <a:ext cx="7300722" cy="773692"/>
      </dsp:txXfrm>
    </dsp:sp>
    <dsp:sp modelId="{FE63F581-8BB5-4EB4-8571-AAEAE35EE261}">
      <dsp:nvSpPr>
        <dsp:cNvPr id="0" name=""/>
        <dsp:cNvSpPr/>
      </dsp:nvSpPr>
      <dsp:spPr>
        <a:xfrm>
          <a:off x="527289" y="1450672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F1FB4-E636-47A2-AE40-FF36A5181A40}">
      <dsp:nvSpPr>
        <dsp:cNvPr id="0" name=""/>
        <dsp:cNvSpPr/>
      </dsp:nvSpPr>
      <dsp:spPr>
        <a:xfrm>
          <a:off x="1010847" y="2708123"/>
          <a:ext cx="7300722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00"/>
              </a:solidFill>
            </a:rPr>
            <a:t>Model can be used for decision making in IPM</a:t>
          </a:r>
          <a:endParaRPr lang="en-US" sz="2800" b="1" kern="1200" dirty="0">
            <a:solidFill>
              <a:srgbClr val="003300"/>
            </a:solidFill>
          </a:endParaRPr>
        </a:p>
      </dsp:txBody>
      <dsp:txXfrm>
        <a:off x="1010847" y="2708123"/>
        <a:ext cx="7300722" cy="773692"/>
      </dsp:txXfrm>
    </dsp:sp>
    <dsp:sp modelId="{5B807008-6D61-4651-BA38-218FE9F22CCC}">
      <dsp:nvSpPr>
        <dsp:cNvPr id="0" name=""/>
        <dsp:cNvSpPr/>
      </dsp:nvSpPr>
      <dsp:spPr>
        <a:xfrm>
          <a:off x="527289" y="2611412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B0536-C970-4D06-9AC4-D8F2C69DCF28}">
      <dsp:nvSpPr>
        <dsp:cNvPr id="0" name=""/>
        <dsp:cNvSpPr/>
      </dsp:nvSpPr>
      <dsp:spPr>
        <a:xfrm>
          <a:off x="567271" y="3868862"/>
          <a:ext cx="7744297" cy="773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11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Future validation is needed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567271" y="3868862"/>
        <a:ext cx="7744297" cy="773692"/>
      </dsp:txXfrm>
    </dsp:sp>
    <dsp:sp modelId="{B6FDDE2F-D7FA-48DF-9A8D-DBBCAFAF470C}">
      <dsp:nvSpPr>
        <dsp:cNvPr id="0" name=""/>
        <dsp:cNvSpPr/>
      </dsp:nvSpPr>
      <dsp:spPr>
        <a:xfrm>
          <a:off x="83714" y="3772151"/>
          <a:ext cx="967115" cy="967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6A0032D8-DA56-452A-85CF-1F6D9C2C1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93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8B429-7F23-4016-B59D-935830D67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9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87EFDC-E4DE-48E5-8C57-39FD056DDA1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62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B429-7F23-4016-B59D-935830D67BF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22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B429-7F23-4016-B59D-935830D67BF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0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B429-7F23-4016-B59D-935830D67BF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9B79A-8967-404E-A68D-481DE0311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7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12385-C5A3-41E6-8581-48A9985AC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2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56B-A9EC-471C-8F01-4F213CC8A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86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6FCE5-6A5B-4B9D-826F-6F5C1A490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6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517B2-9AA5-4146-B430-07830D592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39A1B-1CB2-4D8A-A231-291AA60E8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9BB90-5E5D-40F3-B93F-7376FCF6F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3742D-12A2-42E4-8CF2-624041D73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3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5EC64-985A-4F36-A7B7-66647D667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0C775-D4BF-4A3F-ADBE-94BE1E0A4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67FE-5651-433C-B589-8CBDD4FFB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3A24-C74E-4FF6-A883-8CC00ADF0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3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660066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7C540809-AC39-4947-8E8D-26B7510F2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00FF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b="1">
          <a:solidFill>
            <a:srgbClr val="00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sun5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r="3226"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28600" y="968375"/>
            <a:ext cx="6934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0" b="1">
                <a:solidFill>
                  <a:srgbClr val="00FF00"/>
                </a:solidFill>
                <a:latin typeface="Arial Narrow" panose="020B0606020202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145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977" t="23353" r="8041" b="212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32727" r="46023" b="37272"/>
          <a:stretch/>
        </p:blipFill>
        <p:spPr>
          <a:xfrm rot="16200000">
            <a:off x="1151793" y="2734407"/>
            <a:ext cx="1699846" cy="186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370" t="23353" r="36663" b="67721"/>
          <a:stretch/>
        </p:blipFill>
        <p:spPr>
          <a:xfrm>
            <a:off x="3256974" y="2672152"/>
            <a:ext cx="2684929" cy="104335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3200400" y="3147646"/>
            <a:ext cx="2684929" cy="5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b="1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rgbClr val="00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FF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200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Life cycle</a:t>
            </a:r>
            <a:endParaRPr lang="en-US" sz="3200" kern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8532651"/>
              </p:ext>
            </p:extLst>
          </p:nvPr>
        </p:nvGraphicFramePr>
        <p:xfrm>
          <a:off x="-677916" y="1905000"/>
          <a:ext cx="6850116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228600"/>
            <a:ext cx="8382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3. Development of 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para-pheromone traps 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3060" t="28125" r="50000" b="11827"/>
          <a:stretch/>
        </p:blipFill>
        <p:spPr>
          <a:xfrm>
            <a:off x="5437909" y="1905000"/>
            <a:ext cx="3325091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Development of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Para-pheromone Traps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409575" y="6019800"/>
            <a:ext cx="38242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Use and through type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4910141" y="5943600"/>
            <a:ext cx="38242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Permanent type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348" r="4119"/>
          <a:stretch/>
        </p:blipFill>
        <p:spPr>
          <a:xfrm>
            <a:off x="457200" y="1600200"/>
            <a:ext cx="3810000" cy="439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1027" t="25551" r="64504" b="45037"/>
          <a:stretch/>
        </p:blipFill>
        <p:spPr>
          <a:xfrm>
            <a:off x="4976812" y="1600200"/>
            <a:ext cx="3786188" cy="428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82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4991405"/>
              </p:ext>
            </p:extLst>
          </p:nvPr>
        </p:nvGraphicFramePr>
        <p:xfrm>
          <a:off x="-1752600" y="1588956"/>
          <a:ext cx="12573000" cy="496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228600"/>
            <a:ext cx="8382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4.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Monitoring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and Mass Trapping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with Para-pheromone Traps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2746"/>
              </p:ext>
            </p:extLst>
          </p:nvPr>
        </p:nvGraphicFramePr>
        <p:xfrm>
          <a:off x="152400" y="15240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381000" y="381000"/>
            <a:ext cx="8382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Weekly </a:t>
            </a:r>
            <a:r>
              <a:rPr lang="en-US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tephritid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 fruit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flies catches in capsicum ecosystem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5009719"/>
              </p:ext>
            </p:extLst>
          </p:nvPr>
        </p:nvGraphicFramePr>
        <p:xfrm>
          <a:off x="152400" y="9906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381000" y="228601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5. Prediction model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Relationships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Between Weekly Weather Parameters and Fruit Flies Catches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350747"/>
              </p:ext>
            </p:extLst>
          </p:nvPr>
        </p:nvGraphicFramePr>
        <p:xfrm>
          <a:off x="685800" y="2057395"/>
          <a:ext cx="7772400" cy="4191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0033"/>
                          </a:solidFill>
                          <a:effectLst/>
                        </a:rPr>
                        <a:t>Meteorological parameters</a:t>
                      </a:r>
                      <a:endParaRPr lang="en-US" sz="2400" b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0033"/>
                          </a:solidFill>
                          <a:effectLst/>
                        </a:rPr>
                        <a:t>Correlation coefficient (r)</a:t>
                      </a:r>
                      <a:endParaRPr lang="en-US" sz="2400" b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Minimum temperature (</a:t>
                      </a:r>
                      <a:r>
                        <a:rPr lang="en-US" sz="2400" b="1" baseline="30000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C)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-0.398ns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Maximum temperature (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C)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0.457*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Minimum relative humidity (%)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-0.257ns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Maximum relative humidity (%)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0.074ns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Rainfall (mm)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-0.290ns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8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</a:rPr>
                        <a:t>Rainy days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-0.173ns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76768"/>
              </p:ext>
            </p:extLst>
          </p:nvPr>
        </p:nvGraphicFramePr>
        <p:xfrm>
          <a:off x="76200" y="1414270"/>
          <a:ext cx="8991600" cy="513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132"/>
                <a:gridCol w="7271468"/>
              </a:tblGrid>
              <a:tr h="342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Model types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Multiple regression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Full regression model (All weather parameters)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Error : 22.59 (X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), 22.066 (X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), 2.67 (X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), 3.177 (X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), 0.838 (X</a:t>
                      </a:r>
                      <a:r>
                        <a:rPr lang="en-US" sz="1800" baseline="-25000" dirty="0"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</a:rPr>
                        <a:t>), 23.74 (X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955" algn="l"/>
                          <a:tab pos="1718310" algn="l"/>
                          <a:tab pos="2731135" algn="l"/>
                          <a:tab pos="3701415" algn="l"/>
                          <a:tab pos="4714240" algn="l"/>
                        </a:tabLst>
                      </a:pPr>
                      <a:r>
                        <a:rPr lang="en-US" sz="1800" dirty="0">
                          <a:effectLst/>
                        </a:rPr>
                        <a:t>T-value : -1.81ns (X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), 3.14** (X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), -0.00ns (X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), 0.76ns (X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), -1.73ns (X</a:t>
                      </a:r>
                      <a:r>
                        <a:rPr lang="en-US" sz="1800" baseline="-25000" dirty="0"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</a:rPr>
                        <a:t>), 0.21ns (X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 value : 3.08*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800" b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 : 0.59*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Regression equation : Y= -1088.03 - 41 (X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) + 69 (X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 - 0.01 (X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) + 2 (X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) - 1.5 (X</a:t>
                      </a:r>
                      <a:r>
                        <a:rPr lang="en-US" sz="1800" baseline="-25000" dirty="0"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</a:rPr>
                        <a:t>) + 5.03 (X</a:t>
                      </a:r>
                      <a:r>
                        <a:rPr lang="en-US" sz="1800" baseline="-25000" dirty="0">
                          <a:effectLst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29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Optimized model (using minimum and maximum temperature only)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Standard Error : 13.93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 and 16.93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T-value : -3.43**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 and 3.13**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F value : 7.41**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800" b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 :  0.47**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Regression equation : Y= -346.35 - 48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 + 53 (X</a:t>
                      </a:r>
                      <a:r>
                        <a:rPr lang="en-US" sz="1800" baseline="-25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7786">
                <a:tc gridSpan="2">
                  <a:txBody>
                    <a:bodyPr/>
                    <a:lstStyle/>
                    <a:p>
                      <a:pPr marL="0" marR="508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ns,*,** non-significant or significant at P</a:t>
                      </a:r>
                      <a:r>
                        <a:rPr lang="en-US" sz="1800" b="0" u="sng" dirty="0">
                          <a:effectLst/>
                        </a:rPr>
                        <a:t>&lt;</a:t>
                      </a:r>
                      <a:r>
                        <a:rPr lang="en-US" sz="1800" b="0" dirty="0">
                          <a:effectLst/>
                        </a:rPr>
                        <a:t>0.05 or P</a:t>
                      </a:r>
                      <a:r>
                        <a:rPr lang="en-US" sz="1800" b="0" u="sng" dirty="0">
                          <a:effectLst/>
                        </a:rPr>
                        <a:t>&lt;</a:t>
                      </a:r>
                      <a:r>
                        <a:rPr lang="en-US" sz="1800" b="0" dirty="0">
                          <a:effectLst/>
                        </a:rPr>
                        <a:t>0.01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Y = Mean number of fruit flies, X</a:t>
                      </a:r>
                      <a:r>
                        <a:rPr lang="en-US" sz="1800" b="0" baseline="-25000" dirty="0">
                          <a:effectLst/>
                        </a:rPr>
                        <a:t>1</a:t>
                      </a:r>
                      <a:r>
                        <a:rPr lang="en-US" sz="1800" b="0" dirty="0">
                          <a:effectLst/>
                        </a:rPr>
                        <a:t> = minimum temperature (</a:t>
                      </a:r>
                      <a:r>
                        <a:rPr lang="en-US" sz="1800" b="0" baseline="30000" dirty="0">
                          <a:effectLst/>
                        </a:rPr>
                        <a:t>0</a:t>
                      </a:r>
                      <a:r>
                        <a:rPr lang="en-US" sz="1800" b="0" dirty="0">
                          <a:effectLst/>
                        </a:rPr>
                        <a:t>C), X</a:t>
                      </a:r>
                      <a:r>
                        <a:rPr lang="en-US" sz="1800" b="0" baseline="-25000" dirty="0">
                          <a:effectLst/>
                        </a:rPr>
                        <a:t>2</a:t>
                      </a:r>
                      <a:r>
                        <a:rPr lang="en-US" sz="1800" b="0" dirty="0">
                          <a:effectLst/>
                        </a:rPr>
                        <a:t> = maximum temperature (</a:t>
                      </a:r>
                      <a:r>
                        <a:rPr lang="en-US" sz="1800" b="0" baseline="30000" dirty="0">
                          <a:effectLst/>
                        </a:rPr>
                        <a:t>0</a:t>
                      </a:r>
                      <a:r>
                        <a:rPr lang="en-US" sz="1800" b="0" dirty="0">
                          <a:effectLst/>
                        </a:rPr>
                        <a:t>C), X</a:t>
                      </a:r>
                      <a:r>
                        <a:rPr lang="en-US" sz="1800" b="0" baseline="-25000" dirty="0">
                          <a:effectLst/>
                        </a:rPr>
                        <a:t>3</a:t>
                      </a:r>
                      <a:r>
                        <a:rPr lang="en-US" sz="1800" b="0" dirty="0">
                          <a:effectLst/>
                        </a:rPr>
                        <a:t> = morning relative humidity (%), X</a:t>
                      </a:r>
                      <a:r>
                        <a:rPr lang="en-US" sz="1800" b="0" baseline="-25000" dirty="0">
                          <a:effectLst/>
                        </a:rPr>
                        <a:t>4</a:t>
                      </a:r>
                      <a:r>
                        <a:rPr lang="en-US" sz="1800" b="0" dirty="0">
                          <a:effectLst/>
                        </a:rPr>
                        <a:t> = evening relative humidity (%), X</a:t>
                      </a:r>
                      <a:r>
                        <a:rPr lang="en-US" sz="1800" b="0" baseline="-25000" dirty="0">
                          <a:effectLst/>
                        </a:rPr>
                        <a:t>5 </a:t>
                      </a:r>
                      <a:r>
                        <a:rPr lang="en-US" sz="1800" b="0" dirty="0">
                          <a:effectLst/>
                        </a:rPr>
                        <a:t>= rainfall (mm), X</a:t>
                      </a:r>
                      <a:r>
                        <a:rPr lang="en-US" sz="1800" b="0" baseline="-25000" dirty="0">
                          <a:effectLst/>
                        </a:rPr>
                        <a:t>6 </a:t>
                      </a:r>
                      <a:r>
                        <a:rPr lang="en-US" sz="1800" b="0" dirty="0">
                          <a:effectLst/>
                        </a:rPr>
                        <a:t>= rainy days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304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Results of statistical models along with goodness of fit statistics</a:t>
            </a:r>
          </a:p>
        </p:txBody>
      </p:sp>
    </p:spTree>
    <p:extLst>
      <p:ext uri="{BB962C8B-B14F-4D97-AF65-F5344CB8AC3E}">
        <p14:creationId xmlns:p14="http://schemas.microsoft.com/office/powerpoint/2010/main" val="30776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Summary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8969785"/>
              </p:ext>
            </p:extLst>
          </p:nvPr>
        </p:nvGraphicFramePr>
        <p:xfrm>
          <a:off x="381000" y="14478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Future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6499575"/>
              </p:ext>
            </p:extLst>
          </p:nvPr>
        </p:nvGraphicFramePr>
        <p:xfrm>
          <a:off x="381000" y="14478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381000" y="3048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Relative Abundance of </a:t>
            </a:r>
            <a:r>
              <a:rPr lang="en-US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Tephritid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 Fruit Flies on Capsicum Ecosystem in North Eastern Hill Region of India 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152400" y="2924175"/>
            <a:ext cx="533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T</a:t>
            </a:r>
            <a:r>
              <a:rPr lang="en-US" sz="2800" dirty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. </a:t>
            </a:r>
            <a:r>
              <a:rPr lang="en-US" sz="2800" dirty="0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Boopathi, S.B. Singh,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T. </a:t>
            </a:r>
            <a:r>
              <a:rPr lang="en-US" sz="2800" dirty="0" err="1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Manju</a:t>
            </a:r>
            <a:r>
              <a:rPr lang="en-US" sz="2800" dirty="0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, S.K. Dutta,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800" dirty="0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AK.R. Singh and S.V. </a:t>
            </a:r>
            <a:r>
              <a:rPr lang="en-US" sz="2800" dirty="0" err="1" smtClean="0">
                <a:ln w="6600">
                  <a:noFill/>
                  <a:prstDash val="solid"/>
                </a:ln>
                <a:solidFill>
                  <a:srgbClr val="00FF00"/>
                </a:solidFill>
                <a:latin typeface="Cambria" panose="02040503050406030204" pitchFamily="18" charset="0"/>
              </a:rPr>
              <a:t>Ngachan</a:t>
            </a:r>
            <a:endParaRPr lang="en-US" sz="2000" dirty="0">
              <a:ln w="6600">
                <a:noFill/>
                <a:prstDash val="solid"/>
              </a:ln>
              <a:solidFill>
                <a:srgbClr val="00FF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90624" y="5499100"/>
            <a:ext cx="6858000" cy="1219200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defRPr sz="3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1"/>
              </a:buClr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ICAR Research Complex for NEH Region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300" dirty="0">
                <a:solidFill>
                  <a:schemeClr val="bg1"/>
                </a:solidFill>
              </a:rPr>
              <a:t>(Indian Council of Agricultural Research)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Mizoram Centre, </a:t>
            </a:r>
            <a:r>
              <a:rPr lang="en-US" altLang="en-US" sz="2800" dirty="0" err="1">
                <a:solidFill>
                  <a:schemeClr val="bg1"/>
                </a:solidFill>
              </a:rPr>
              <a:t>Kolasib</a:t>
            </a:r>
            <a:r>
              <a:rPr lang="en-US" altLang="en-US" sz="2800" dirty="0">
                <a:solidFill>
                  <a:schemeClr val="bg1"/>
                </a:solidFill>
              </a:rPr>
              <a:t> – 796081, Mizoram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511800"/>
            <a:ext cx="1038225" cy="1193800"/>
          </a:xfrm>
          <a:prstGeom prst="rect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511800"/>
            <a:ext cx="971550" cy="119380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46431" y="2268537"/>
            <a:ext cx="3321369" cy="3019427"/>
            <a:chOff x="5727381" y="2209800"/>
            <a:chExt cx="3321369" cy="30194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3" t="32727" r="46023" b="37272"/>
            <a:stretch/>
          </p:blipFill>
          <p:spPr>
            <a:xfrm rot="16200000">
              <a:off x="5878353" y="2058829"/>
              <a:ext cx="3019426" cy="33213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65366" t="27946" r="25567" b="58455"/>
            <a:stretch/>
          </p:blipFill>
          <p:spPr>
            <a:xfrm>
              <a:off x="5727381" y="2209800"/>
              <a:ext cx="847135" cy="7143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7" t="24117" r="49166" b="49412"/>
            <a:stretch/>
          </p:blipFill>
          <p:spPr>
            <a:xfrm>
              <a:off x="8048624" y="2209800"/>
              <a:ext cx="994834" cy="7143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64081" t="63208" r="24822" b="22952"/>
            <a:stretch/>
          </p:blipFill>
          <p:spPr>
            <a:xfrm>
              <a:off x="8352969" y="4745042"/>
              <a:ext cx="690489" cy="4841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41961" r="40490" b="32549"/>
            <a:stretch/>
          </p:blipFill>
          <p:spPr>
            <a:xfrm rot="16200000">
              <a:off x="5641775" y="4281461"/>
              <a:ext cx="1032108" cy="83337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20020204-30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667000" y="7620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anose="020B0606020202030204" pitchFamily="34" charset="0"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0148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066384"/>
              </p:ext>
            </p:extLst>
          </p:nvPr>
        </p:nvGraphicFramePr>
        <p:xfrm>
          <a:off x="-1752600" y="1219200"/>
          <a:ext cx="1257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381000" y="238125"/>
            <a:ext cx="838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Introduction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0546331"/>
              </p:ext>
            </p:extLst>
          </p:nvPr>
        </p:nvGraphicFramePr>
        <p:xfrm>
          <a:off x="152400" y="12192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971800" y="381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Objectives</a:t>
            </a:r>
            <a:endParaRPr lang="en-US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7057728"/>
              </p:ext>
            </p:extLst>
          </p:nvPr>
        </p:nvGraphicFramePr>
        <p:xfrm>
          <a:off x="152400" y="1625600"/>
          <a:ext cx="8839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428625"/>
            <a:ext cx="8382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Material and Methods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8720471"/>
              </p:ext>
            </p:extLst>
          </p:nvPr>
        </p:nvGraphicFramePr>
        <p:xfrm>
          <a:off x="838200" y="18288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533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1. Per cent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infestation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r="1234"/>
          <a:stretch/>
        </p:blipFill>
        <p:spPr>
          <a:xfrm>
            <a:off x="1072039" y="3964543"/>
            <a:ext cx="2966561" cy="281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2128" r="16312" b="4255"/>
          <a:stretch/>
        </p:blipFill>
        <p:spPr>
          <a:xfrm>
            <a:off x="1075592" y="912838"/>
            <a:ext cx="2963007" cy="289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71" y="912838"/>
            <a:ext cx="3830228" cy="289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72" y="3967841"/>
            <a:ext cx="3830227" cy="280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381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Per cent Infestation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528" y="2590800"/>
            <a:ext cx="938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70 to 75 %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8650" y="2385231"/>
            <a:ext cx="938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55 to 60%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738" y="1106031"/>
            <a:ext cx="5069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00"/>
                </a:solidFill>
                <a:latin typeface="Cambria" panose="02040503050406030204" pitchFamily="18" charset="0"/>
              </a:rPr>
              <a:t>Indra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0795" y="891570"/>
            <a:ext cx="222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Picador</a:t>
            </a: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2425621"/>
              </p:ext>
            </p:extLst>
          </p:nvPr>
        </p:nvGraphicFramePr>
        <p:xfrm>
          <a:off x="-1714500" y="1828800"/>
          <a:ext cx="1257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381000" y="533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2. Life 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cycle 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68898"/>
              </p:ext>
            </p:extLst>
          </p:nvPr>
        </p:nvGraphicFramePr>
        <p:xfrm>
          <a:off x="152400" y="2395346"/>
          <a:ext cx="8839200" cy="126187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320257"/>
                <a:gridCol w="1311432"/>
                <a:gridCol w="2103027"/>
                <a:gridCol w="1369774"/>
                <a:gridCol w="1734710"/>
              </a:tblGrid>
              <a:tr h="416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Cultivars 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Pupa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Emerged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Male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Female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Indra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103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52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Picador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67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87435"/>
              </p:ext>
            </p:extLst>
          </p:nvPr>
        </p:nvGraphicFramePr>
        <p:xfrm>
          <a:off x="127633" y="4038600"/>
          <a:ext cx="8911591" cy="168249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461135"/>
                <a:gridCol w="2867660"/>
                <a:gridCol w="2183448"/>
                <a:gridCol w="2399348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Cultivars</a:t>
                      </a:r>
                      <a:endParaRPr lang="en-US" sz="2400" dirty="0" smtClean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% adult emergence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400" dirty="0" err="1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pupal</a:t>
                      </a: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mortality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00"/>
                          </a:solidFill>
                          <a:effectLst/>
                          <a:latin typeface="Cambria" panose="02040503050406030204" pitchFamily="18" charset="0"/>
                        </a:rPr>
                        <a:t>Sex ratio (M : F)</a:t>
                      </a:r>
                      <a:endParaRPr lang="en-US" sz="24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Indra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49.5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: 0.75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</a:rPr>
                        <a:t>Picador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55.2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: 1.25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Abundance of </a:t>
            </a:r>
            <a:r>
              <a:rPr lang="en-US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Tephritid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 fruit flies in different cultivars of capsicum</a:t>
            </a:r>
          </a:p>
        </p:txBody>
      </p:sp>
    </p:spTree>
    <p:extLst>
      <p:ext uri="{BB962C8B-B14F-4D97-AF65-F5344CB8AC3E}">
        <p14:creationId xmlns:p14="http://schemas.microsoft.com/office/powerpoint/2010/main" val="39676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740</Words>
  <Application>Microsoft Office PowerPoint</Application>
  <PresentationFormat>On-screen Show (4:3)</PresentationFormat>
  <Paragraphs>137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 : A Novel Insecticidal Protein</dc:title>
  <dc:creator>Biocontrol</dc:creator>
  <cp:lastModifiedBy>Boopathi T</cp:lastModifiedBy>
  <cp:revision>642</cp:revision>
  <dcterms:created xsi:type="dcterms:W3CDTF">2002-03-20T09:31:00Z</dcterms:created>
  <dcterms:modified xsi:type="dcterms:W3CDTF">2014-10-29T04:46:54Z</dcterms:modified>
</cp:coreProperties>
</file>