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5497C9-FA05-4BF9-BD17-2CE03D46E558}" type="datetimeFigureOut">
              <a:rPr lang="en-US" smtClean="0"/>
              <a:pPr/>
              <a:t>8/15/2015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BB5A97-EEEA-4976-876D-4D07F7C940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AN ALTERNATIVE TREATMENT OPTION FOR ANTERIOR CANAL BENIGN PAROXYSMAL POSITIONAL VERTIGO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BONNI KINNE, PT, MSPT, MA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GRAND VALLEY STATE UNIVERSITY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INITIAL TREATMENT           APPROACH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patient was initially treated with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Parnes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particle repositioning maneuver secondary to suspected left-sided posterior canal BPPV.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This maneuver was unsuccessful after two attempts.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After the second attempt, the patient demonstrated a negative      Dix-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Hallpike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test bilaterally.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However, she demonstrated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downbeating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right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torsional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nystagmus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when she rolled over onto her left side.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Therefore, the patient was diagnosed with suspected right-sided anterior canal BPPV.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SUBSEQUENT TREATMENT APPROACH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Crevits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maneuver [3] was not attempted, because it required a bedside pulley system.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Lorin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maneuver [4] was not attempted, because it required a vertical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rotatory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chair.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Kim maneuver [5] was attempted, but it was unsuccessful.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“REVERSE” PARNES PARTICLE REPOSITIONING MANEUVER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onni\Saved Games\Pictures\2011-01 (Jan)\DSCF2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2171700" cy="2895600"/>
          </a:xfrm>
          <a:prstGeom prst="rect">
            <a:avLst/>
          </a:prstGeom>
          <a:noFill/>
        </p:spPr>
      </p:pic>
      <p:pic>
        <p:nvPicPr>
          <p:cNvPr id="1027" name="Picture 3" descr="C:\Users\Bonni\Saved Games\Pictures\2011-01 (Jan)\DSCF2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2641600" cy="1981200"/>
          </a:xfrm>
          <a:prstGeom prst="rect">
            <a:avLst/>
          </a:prstGeom>
          <a:noFill/>
        </p:spPr>
      </p:pic>
      <p:pic>
        <p:nvPicPr>
          <p:cNvPr id="1028" name="Picture 4" descr="C:\Users\Bonni\Saved Games\Pictures\2011-01 (Jan)\DSCF2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724400"/>
            <a:ext cx="2641600" cy="19812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038600" y="2667000"/>
            <a:ext cx="685800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867400" y="3962400"/>
            <a:ext cx="457200" cy="68762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OUTCOMES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3 DAYS POST-TREATMENT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no vertigo during her everyday life, even when she would bend over or lie on her left side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slight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antalgic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gait secondary to a recent orthopedic issue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negative Dix-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Hallpike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test bilaterally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3 MONTHS POST-TREATMENT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never returned to physical therapy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contacted over the telephone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continued to experience no vertigo or functional problems during her everyday life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DISCUSSION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“REVERSE” PARNES PARTICLE REPOSITIONING MANEUVER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viable alternative in the management of anterior canal BPPV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useful as the first treatment option or when other appropriate techniques have been unsuccessful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 safe and effective treatment technique despite a patient’s advanced age and/or preexisting health concerns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REFERENCES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[1]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Kinne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B. L., Crouch, N. A., &amp;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Strace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C. L. (2014). Anterior canal benign paroxysmal positional vertigo treatment techniques. Physical Therapy Reviews, 19, 79-84.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[2]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Parnes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L. S., &amp; Price-Jones, R. G. (1993). Particle repositioning maneuver for benign paroxysmal positional vertigo. Annals of Otology,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Rhinology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Laryngology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102, 325-331.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[3]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Crevits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L. (2004). Treatment of anterior canal benign paroxysmal positional vertigo by a prolonged forced position procedure. Journal of Neurology, Neurosurgery and Psychiatry, 75, 779-781.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[4]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Lorin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P. (2007). Treatment of anterior semi-circular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canalithiasis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by a sedimentation procedure in a vertical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rotatory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chair.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Annales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d’Otolaryngologie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Chirurgie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Cervico-Faciale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124, 184-188.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[5] Kim, Y. K., Shin, J. E., &amp; Chung, J. W. (2005). The effect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canalith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repositioning for anterior semicircular canal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canalithiasis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ORL: Journal for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-Rhino-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Laryngology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its Related Specialties, 67, 56-60.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BACKGROUND AND PURPOSE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To obtain further information about 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this presentation or a vestibular 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rehabilitation continuing education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course, you may contact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Bonni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at:</a:t>
            </a:r>
          </a:p>
          <a:p>
            <a:pPr algn="ctr">
              <a:buNone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kinneb@gvsu.edu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BENIGN PAROXYSMAL POSITIONAL VERTIGO (BPPV)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onni\Saved Games\Pictures\BP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181601" cy="4205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ANTERIOR CANAL BPPV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SUBJECTIVE FINDINGS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OBJECTIVE FINDINGS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“spinning” sensation while: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(1) lying down in bed                  (2) rolling over in bed             (3) looking upward                 (4) bending over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6" descr="nystagmus (AC-BPPV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10200" y="2667000"/>
            <a:ext cx="2487168" cy="2532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TREATMENT OPTIONS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anterior canal BPPV techniques [1]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posterior canal BPPV techniques [2]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2190750" cy="29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0"/>
            <a:ext cx="217276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0"/>
            <a:ext cx="2190750" cy="29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2743200" y="4267200"/>
            <a:ext cx="685800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791200" y="4267200"/>
            <a:ext cx="685800" cy="4572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The purpose of this case report 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was to describe the treatment of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anterior canal BPPV using a 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“reverse”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Parnes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particle</a:t>
            </a:r>
          </a:p>
          <a:p>
            <a:pPr algn="ctr"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repositioning maneuver.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CASE DESCRIPTION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SUBJECTIVE EVALUATION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93-year-old female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“spinning” sensation whenever she would bend over or lie on her left side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previous medical history of a brain aneurysm, hypertension, arthritis, osteoporosis, and recurrent back pain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OBJECTIVE EVALUATION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ambulated without the use of an assistive device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demonstrated a staggering gait pattern and a slow gait velocity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reported a “spinning” sensation during the left Dix-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Hallpike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test (could not visualize the possible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nystagmus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because she closed her eyes)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664</Words>
  <Application>Microsoft Office PowerPoint</Application>
  <PresentationFormat>On-screen Show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AN ALTERNATIVE TREATMENT OPTION FOR ANTERIOR CANAL BENIGN PAROXYSMAL POSITIONAL VERTIGO</vt:lpstr>
      <vt:lpstr>Slide 2</vt:lpstr>
      <vt:lpstr>BENIGN PAROXYSMAL POSITIONAL VERTIGO (BPPV)</vt:lpstr>
      <vt:lpstr>ANTERIOR CANAL BPPV</vt:lpstr>
      <vt:lpstr>TREATMENT OPTIONS</vt:lpstr>
      <vt:lpstr>Slide 6</vt:lpstr>
      <vt:lpstr>Slide 7</vt:lpstr>
      <vt:lpstr>SUBJECTIVE EVALUATION</vt:lpstr>
      <vt:lpstr>OBJECTIVE EVALUATION</vt:lpstr>
      <vt:lpstr>INITIAL TREATMENT           APPROACH</vt:lpstr>
      <vt:lpstr>SUBSEQUENT TREATMENT APPROACH</vt:lpstr>
      <vt:lpstr>“REVERSE” PARNES PARTICLE REPOSITIONING MANEUVER</vt:lpstr>
      <vt:lpstr>Slide 13</vt:lpstr>
      <vt:lpstr>3 DAYS POST-TREATMENT</vt:lpstr>
      <vt:lpstr>3 MONTHS POST-TREATMENT</vt:lpstr>
      <vt:lpstr>Slide 16</vt:lpstr>
      <vt:lpstr>“REVERSE” PARNES PARTICLE REPOSITIONING MANEUVER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ALTERNATIVE TREATMENT OPTION FOR ANTERIOR CANAL BENIGN PAROXYSMAL POSITIONAL VERTIGO</dc:title>
  <dc:creator>Bonni Kinne</dc:creator>
  <cp:lastModifiedBy>Bonni Kinne</cp:lastModifiedBy>
  <cp:revision>22</cp:revision>
  <dcterms:created xsi:type="dcterms:W3CDTF">2015-08-15T13:03:33Z</dcterms:created>
  <dcterms:modified xsi:type="dcterms:W3CDTF">2015-08-15T15:46:51Z</dcterms:modified>
</cp:coreProperties>
</file>