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7.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8.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9.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0.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1.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2.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3.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4.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5" r:id="rId3"/>
    <p:sldMasterId id="2147483690" r:id="rId4"/>
    <p:sldMasterId id="2147483705" r:id="rId5"/>
    <p:sldMasterId id="2147483720" r:id="rId6"/>
    <p:sldMasterId id="2147483735" r:id="rId7"/>
    <p:sldMasterId id="2147483747" r:id="rId8"/>
    <p:sldMasterId id="2147483759" r:id="rId9"/>
    <p:sldMasterId id="2147483771" r:id="rId10"/>
    <p:sldMasterId id="2147483783" r:id="rId11"/>
    <p:sldMasterId id="2147483807" r:id="rId12"/>
    <p:sldMasterId id="2147483819" r:id="rId13"/>
    <p:sldMasterId id="2147483843" r:id="rId14"/>
    <p:sldMasterId id="2147483855" r:id="rId15"/>
  </p:sldMasterIdLst>
  <p:notesMasterIdLst>
    <p:notesMasterId r:id="rId45"/>
  </p:notesMasterIdLst>
  <p:sldIdLst>
    <p:sldId id="257" r:id="rId16"/>
    <p:sldId id="274" r:id="rId17"/>
    <p:sldId id="275" r:id="rId18"/>
    <p:sldId id="276" r:id="rId19"/>
    <p:sldId id="277" r:id="rId20"/>
    <p:sldId id="278" r:id="rId21"/>
    <p:sldId id="258" r:id="rId22"/>
    <p:sldId id="259" r:id="rId23"/>
    <p:sldId id="260" r:id="rId24"/>
    <p:sldId id="271" r:id="rId25"/>
    <p:sldId id="264" r:id="rId26"/>
    <p:sldId id="261" r:id="rId27"/>
    <p:sldId id="272" r:id="rId28"/>
    <p:sldId id="262" r:id="rId29"/>
    <p:sldId id="273" r:id="rId30"/>
    <p:sldId id="267" r:id="rId31"/>
    <p:sldId id="266" r:id="rId32"/>
    <p:sldId id="263" r:id="rId33"/>
    <p:sldId id="279" r:id="rId34"/>
    <p:sldId id="280" r:id="rId35"/>
    <p:sldId id="281" r:id="rId36"/>
    <p:sldId id="282" r:id="rId37"/>
    <p:sldId id="283" r:id="rId38"/>
    <p:sldId id="285" r:id="rId39"/>
    <p:sldId id="286" r:id="rId40"/>
    <p:sldId id="288" r:id="rId41"/>
    <p:sldId id="289" r:id="rId42"/>
    <p:sldId id="269" r:id="rId43"/>
    <p:sldId id="270"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theme" Target="theme/theme1.xml"/><Relationship Id="rId8" Type="http://schemas.openxmlformats.org/officeDocument/2006/relationships/slideMaster" Target="slideMasters/slideMaster8.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LIBRARY\Desktop\graphs%20immunity%20and%20antioxidants.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LIBRARY\Desktop\graphs%20immunity%20and%20antioxidants.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LIBRARY\Desktop\graphs%20immunity%20and%20antioxidants.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LIBRARY\Desktop\graphs%20immunity%20and%20antioxidants.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LIBRARY\Desktop\graphs%20immunity%20and%20antioxidant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latin typeface="+mj-lt"/>
              </a:defRPr>
            </a:pPr>
            <a:r>
              <a:rPr lang="en-US" sz="2000" dirty="0">
                <a:latin typeface="+mj-lt"/>
              </a:rPr>
              <a:t>Fig : </a:t>
            </a:r>
            <a:r>
              <a:rPr lang="en-US" sz="2000" dirty="0" smtClean="0">
                <a:latin typeface="+mj-lt"/>
              </a:rPr>
              <a:t>1 </a:t>
            </a:r>
            <a:r>
              <a:rPr lang="en-US" sz="2000" dirty="0">
                <a:latin typeface="+mj-lt"/>
              </a:rPr>
              <a:t>Plasma glutathione peroxidase activity-GSH-PX (µg/min/mg protein) in different group of broiler chicks</a:t>
            </a:r>
          </a:p>
        </c:rich>
      </c:tx>
      <c:layout>
        <c:manualLayout>
          <c:xMode val="edge"/>
          <c:yMode val="edge"/>
          <c:x val="0.22110346005355069"/>
          <c:y val="4.4455529706513973E-2"/>
        </c:manualLayout>
      </c:layout>
      <c:overlay val="0"/>
      <c:spPr>
        <a:solidFill>
          <a:srgbClr val="FFFF00"/>
        </a:solidFill>
        <a:ln w="25400">
          <a:noFill/>
        </a:ln>
      </c:spPr>
    </c:title>
    <c:autoTitleDeleted val="0"/>
    <c:plotArea>
      <c:layout>
        <c:manualLayout>
          <c:layoutTarget val="inner"/>
          <c:xMode val="edge"/>
          <c:yMode val="edge"/>
          <c:x val="8.2716149108011561E-2"/>
          <c:y val="0.18315051072879238"/>
          <c:w val="0.90000108507075249"/>
          <c:h val="0.49816938918231618"/>
        </c:manualLayout>
      </c:layout>
      <c:barChart>
        <c:barDir val="col"/>
        <c:grouping val="clustered"/>
        <c:varyColors val="0"/>
        <c:ser>
          <c:idx val="0"/>
          <c:order val="0"/>
          <c:tx>
            <c:strRef>
              <c:f>Sheet2!$A$3</c:f>
              <c:strCache>
                <c:ptCount val="1"/>
                <c:pt idx="0">
                  <c:v>stress free control</c:v>
                </c:pt>
              </c:strCache>
            </c:strRef>
          </c:tx>
          <c:spPr>
            <a:solidFill>
              <a:srgbClr val="9999FF"/>
            </a:solidFill>
            <a:ln w="12700">
              <a:solidFill>
                <a:srgbClr val="000000"/>
              </a:solidFill>
              <a:prstDash val="solid"/>
            </a:ln>
          </c:spPr>
          <c:invertIfNegative val="0"/>
          <c:errBars>
            <c:errBarType val="both"/>
            <c:errValType val="cust"/>
            <c:noEndCap val="0"/>
            <c:plus>
              <c:numRef>
                <c:f>Sheet2!$D$3:$E$3</c:f>
                <c:numCache>
                  <c:formatCode>General</c:formatCode>
                  <c:ptCount val="2"/>
                  <c:pt idx="0">
                    <c:v>3.2000000000000091E-2</c:v>
                  </c:pt>
                  <c:pt idx="1">
                    <c:v>2.1000000000000039E-2</c:v>
                  </c:pt>
                </c:numCache>
              </c:numRef>
            </c:plus>
            <c:minus>
              <c:numRef>
                <c:f>Sheet2!$D$3:$E$3</c:f>
                <c:numCache>
                  <c:formatCode>General</c:formatCode>
                  <c:ptCount val="2"/>
                  <c:pt idx="0">
                    <c:v>3.2000000000000091E-2</c:v>
                  </c:pt>
                  <c:pt idx="1">
                    <c:v>2.1000000000000039E-2</c:v>
                  </c:pt>
                </c:numCache>
              </c:numRef>
            </c:minus>
            <c:spPr>
              <a:ln w="12700">
                <a:solidFill>
                  <a:srgbClr val="000000"/>
                </a:solidFill>
                <a:prstDash val="solid"/>
              </a:ln>
            </c:spPr>
          </c:errBars>
          <c:cat>
            <c:strRef>
              <c:f>Sheet2!$B$2:$C$2</c:f>
              <c:strCache>
                <c:ptCount val="2"/>
                <c:pt idx="0">
                  <c:v>4thwk</c:v>
                </c:pt>
                <c:pt idx="1">
                  <c:v>6thwk</c:v>
                </c:pt>
              </c:strCache>
            </c:strRef>
          </c:cat>
          <c:val>
            <c:numRef>
              <c:f>Sheet2!$B$3:$C$3</c:f>
              <c:numCache>
                <c:formatCode>General</c:formatCode>
                <c:ptCount val="2"/>
                <c:pt idx="0">
                  <c:v>4.05</c:v>
                </c:pt>
                <c:pt idx="1">
                  <c:v>4.8499999999999996</c:v>
                </c:pt>
              </c:numCache>
            </c:numRef>
          </c:val>
        </c:ser>
        <c:ser>
          <c:idx val="1"/>
          <c:order val="1"/>
          <c:tx>
            <c:strRef>
              <c:f>Sheet2!$A$4</c:f>
              <c:strCache>
                <c:ptCount val="1"/>
                <c:pt idx="0">
                  <c:v>heat stressed(HS)</c:v>
                </c:pt>
              </c:strCache>
            </c:strRef>
          </c:tx>
          <c:spPr>
            <a:solidFill>
              <a:srgbClr val="993366"/>
            </a:solidFill>
            <a:ln w="12700">
              <a:solidFill>
                <a:srgbClr val="000000"/>
              </a:solidFill>
              <a:prstDash val="solid"/>
            </a:ln>
          </c:spPr>
          <c:invertIfNegative val="0"/>
          <c:errBars>
            <c:errBarType val="both"/>
            <c:errValType val="cust"/>
            <c:noEndCap val="0"/>
            <c:plus>
              <c:numRef>
                <c:f>Sheet2!$D$4:$E$4</c:f>
                <c:numCache>
                  <c:formatCode>General</c:formatCode>
                  <c:ptCount val="2"/>
                  <c:pt idx="0">
                    <c:v>2.1000000000000039E-2</c:v>
                  </c:pt>
                  <c:pt idx="1">
                    <c:v>0.252</c:v>
                  </c:pt>
                </c:numCache>
              </c:numRef>
            </c:plus>
            <c:minus>
              <c:numRef>
                <c:f>Sheet2!$D$4:$E$4</c:f>
                <c:numCache>
                  <c:formatCode>General</c:formatCode>
                  <c:ptCount val="2"/>
                  <c:pt idx="0">
                    <c:v>2.1000000000000039E-2</c:v>
                  </c:pt>
                  <c:pt idx="1">
                    <c:v>0.252</c:v>
                  </c:pt>
                </c:numCache>
              </c:numRef>
            </c:minus>
            <c:spPr>
              <a:ln w="12700">
                <a:solidFill>
                  <a:srgbClr val="000000"/>
                </a:solidFill>
                <a:prstDash val="solid"/>
              </a:ln>
            </c:spPr>
          </c:errBars>
          <c:cat>
            <c:strRef>
              <c:f>Sheet2!$B$2:$C$2</c:f>
              <c:strCache>
                <c:ptCount val="2"/>
                <c:pt idx="0">
                  <c:v>4thwk</c:v>
                </c:pt>
                <c:pt idx="1">
                  <c:v>6thwk</c:v>
                </c:pt>
              </c:strCache>
            </c:strRef>
          </c:cat>
          <c:val>
            <c:numRef>
              <c:f>Sheet2!$B$4:$C$4</c:f>
              <c:numCache>
                <c:formatCode>General</c:formatCode>
                <c:ptCount val="2"/>
                <c:pt idx="0">
                  <c:v>2.4699999999999998</c:v>
                </c:pt>
                <c:pt idx="1">
                  <c:v>2.63</c:v>
                </c:pt>
              </c:numCache>
            </c:numRef>
          </c:val>
        </c:ser>
        <c:ser>
          <c:idx val="2"/>
          <c:order val="2"/>
          <c:tx>
            <c:strRef>
              <c:f>Sheet2!$A$5</c:f>
              <c:strCache>
                <c:ptCount val="1"/>
                <c:pt idx="0">
                  <c:v>HS+vitaminE(200mg/Kg)</c:v>
                </c:pt>
              </c:strCache>
            </c:strRef>
          </c:tx>
          <c:spPr>
            <a:solidFill>
              <a:srgbClr val="FFFFCC"/>
            </a:solidFill>
            <a:ln w="12700">
              <a:solidFill>
                <a:srgbClr val="000000"/>
              </a:solidFill>
              <a:prstDash val="solid"/>
            </a:ln>
          </c:spPr>
          <c:invertIfNegative val="0"/>
          <c:errBars>
            <c:errBarType val="both"/>
            <c:errValType val="cust"/>
            <c:noEndCap val="0"/>
            <c:plus>
              <c:numRef>
                <c:f>Sheet2!$D$5:$E$5</c:f>
                <c:numCache>
                  <c:formatCode>General</c:formatCode>
                  <c:ptCount val="2"/>
                  <c:pt idx="0">
                    <c:v>2.1000000000000039E-2</c:v>
                  </c:pt>
                  <c:pt idx="1">
                    <c:v>3.3000000000000002E-2</c:v>
                  </c:pt>
                </c:numCache>
              </c:numRef>
            </c:plus>
            <c:minus>
              <c:numRef>
                <c:f>Sheet2!$D$5:$E$5</c:f>
                <c:numCache>
                  <c:formatCode>General</c:formatCode>
                  <c:ptCount val="2"/>
                  <c:pt idx="0">
                    <c:v>2.1000000000000039E-2</c:v>
                  </c:pt>
                  <c:pt idx="1">
                    <c:v>3.3000000000000002E-2</c:v>
                  </c:pt>
                </c:numCache>
              </c:numRef>
            </c:minus>
            <c:spPr>
              <a:ln w="12700">
                <a:solidFill>
                  <a:srgbClr val="000000"/>
                </a:solidFill>
                <a:prstDash val="solid"/>
              </a:ln>
            </c:spPr>
          </c:errBars>
          <c:cat>
            <c:strRef>
              <c:f>Sheet2!$B$2:$C$2</c:f>
              <c:strCache>
                <c:ptCount val="2"/>
                <c:pt idx="0">
                  <c:v>4thwk</c:v>
                </c:pt>
                <c:pt idx="1">
                  <c:v>6thwk</c:v>
                </c:pt>
              </c:strCache>
            </c:strRef>
          </c:cat>
          <c:val>
            <c:numRef>
              <c:f>Sheet2!$B$5:$C$5</c:f>
              <c:numCache>
                <c:formatCode>General</c:formatCode>
                <c:ptCount val="2"/>
                <c:pt idx="0">
                  <c:v>3.2600000000000002</c:v>
                </c:pt>
                <c:pt idx="1">
                  <c:v>3.9499999999999997</c:v>
                </c:pt>
              </c:numCache>
            </c:numRef>
          </c:val>
        </c:ser>
        <c:ser>
          <c:idx val="3"/>
          <c:order val="3"/>
          <c:tx>
            <c:strRef>
              <c:f>Sheet2!$A$6</c:f>
              <c:strCache>
                <c:ptCount val="1"/>
                <c:pt idx="0">
                  <c:v>HS+vitaminE(200mg/Kg)+Se(0.15mg/Kg)</c:v>
                </c:pt>
              </c:strCache>
            </c:strRef>
          </c:tx>
          <c:spPr>
            <a:solidFill>
              <a:srgbClr val="CCFFFF"/>
            </a:solidFill>
            <a:ln w="12700">
              <a:solidFill>
                <a:srgbClr val="000000"/>
              </a:solidFill>
              <a:prstDash val="solid"/>
            </a:ln>
          </c:spPr>
          <c:invertIfNegative val="0"/>
          <c:errBars>
            <c:errBarType val="both"/>
            <c:errValType val="cust"/>
            <c:noEndCap val="0"/>
            <c:plus>
              <c:numRef>
                <c:f>Sheet2!$D$6:$E$6</c:f>
                <c:numCache>
                  <c:formatCode>General</c:formatCode>
                  <c:ptCount val="2"/>
                  <c:pt idx="0">
                    <c:v>2.4000000000000025E-2</c:v>
                  </c:pt>
                  <c:pt idx="1">
                    <c:v>2.1000000000000039E-2</c:v>
                  </c:pt>
                </c:numCache>
              </c:numRef>
            </c:plus>
            <c:minus>
              <c:numRef>
                <c:f>Sheet2!$D$6:$E$6</c:f>
                <c:numCache>
                  <c:formatCode>General</c:formatCode>
                  <c:ptCount val="2"/>
                  <c:pt idx="0">
                    <c:v>2.4000000000000025E-2</c:v>
                  </c:pt>
                  <c:pt idx="1">
                    <c:v>2.1000000000000039E-2</c:v>
                  </c:pt>
                </c:numCache>
              </c:numRef>
            </c:minus>
            <c:spPr>
              <a:ln w="12700">
                <a:solidFill>
                  <a:srgbClr val="000000"/>
                </a:solidFill>
                <a:prstDash val="solid"/>
              </a:ln>
            </c:spPr>
          </c:errBars>
          <c:cat>
            <c:strRef>
              <c:f>Sheet2!$B$2:$C$2</c:f>
              <c:strCache>
                <c:ptCount val="2"/>
                <c:pt idx="0">
                  <c:v>4thwk</c:v>
                </c:pt>
                <c:pt idx="1">
                  <c:v>6thwk</c:v>
                </c:pt>
              </c:strCache>
            </c:strRef>
          </c:cat>
          <c:val>
            <c:numRef>
              <c:f>Sheet2!$B$6:$C$6</c:f>
              <c:numCache>
                <c:formatCode>General</c:formatCode>
                <c:ptCount val="2"/>
                <c:pt idx="0">
                  <c:v>3.74</c:v>
                </c:pt>
                <c:pt idx="1">
                  <c:v>4.25</c:v>
                </c:pt>
              </c:numCache>
            </c:numRef>
          </c:val>
        </c:ser>
        <c:ser>
          <c:idx val="4"/>
          <c:order val="4"/>
          <c:tx>
            <c:strRef>
              <c:f>Sheet2!$A$7</c:f>
              <c:strCache>
                <c:ptCount val="1"/>
                <c:pt idx="0">
                  <c:v>HS+ocimum(0.25%)</c:v>
                </c:pt>
              </c:strCache>
            </c:strRef>
          </c:tx>
          <c:spPr>
            <a:solidFill>
              <a:srgbClr val="660066"/>
            </a:solidFill>
            <a:ln w="12700">
              <a:solidFill>
                <a:srgbClr val="000000"/>
              </a:solidFill>
              <a:prstDash val="solid"/>
            </a:ln>
          </c:spPr>
          <c:invertIfNegative val="0"/>
          <c:errBars>
            <c:errBarType val="both"/>
            <c:errValType val="cust"/>
            <c:noEndCap val="0"/>
            <c:plus>
              <c:numRef>
                <c:f>Sheet2!$D$7:$E$7</c:f>
                <c:numCache>
                  <c:formatCode>General</c:formatCode>
                  <c:ptCount val="2"/>
                  <c:pt idx="0">
                    <c:v>5.3000000000000033E-2</c:v>
                  </c:pt>
                  <c:pt idx="1">
                    <c:v>2.200000000000003E-2</c:v>
                  </c:pt>
                </c:numCache>
              </c:numRef>
            </c:plus>
            <c:minus>
              <c:numRef>
                <c:f>Sheet2!$D$7:$E$7</c:f>
                <c:numCache>
                  <c:formatCode>General</c:formatCode>
                  <c:ptCount val="2"/>
                  <c:pt idx="0">
                    <c:v>5.3000000000000033E-2</c:v>
                  </c:pt>
                  <c:pt idx="1">
                    <c:v>2.200000000000003E-2</c:v>
                  </c:pt>
                </c:numCache>
              </c:numRef>
            </c:minus>
            <c:spPr>
              <a:ln w="12700">
                <a:solidFill>
                  <a:srgbClr val="000000"/>
                </a:solidFill>
                <a:prstDash val="solid"/>
              </a:ln>
            </c:spPr>
          </c:errBars>
          <c:cat>
            <c:strRef>
              <c:f>Sheet2!$B$2:$C$2</c:f>
              <c:strCache>
                <c:ptCount val="2"/>
                <c:pt idx="0">
                  <c:v>4thwk</c:v>
                </c:pt>
                <c:pt idx="1">
                  <c:v>6thwk</c:v>
                </c:pt>
              </c:strCache>
            </c:strRef>
          </c:cat>
          <c:val>
            <c:numRef>
              <c:f>Sheet2!$B$7:$C$7</c:f>
              <c:numCache>
                <c:formatCode>General</c:formatCode>
                <c:ptCount val="2"/>
                <c:pt idx="0">
                  <c:v>3.03</c:v>
                </c:pt>
                <c:pt idx="1">
                  <c:v>3.24</c:v>
                </c:pt>
              </c:numCache>
            </c:numRef>
          </c:val>
        </c:ser>
        <c:ser>
          <c:idx val="5"/>
          <c:order val="5"/>
          <c:tx>
            <c:strRef>
              <c:f>Sheet2!$A$8</c:f>
              <c:strCache>
                <c:ptCount val="1"/>
                <c:pt idx="0">
                  <c:v>HS+ocimum(0.5%)</c:v>
                </c:pt>
              </c:strCache>
            </c:strRef>
          </c:tx>
          <c:spPr>
            <a:solidFill>
              <a:srgbClr val="FF8080"/>
            </a:solidFill>
            <a:ln w="12700">
              <a:solidFill>
                <a:srgbClr val="000000"/>
              </a:solidFill>
              <a:prstDash val="solid"/>
            </a:ln>
          </c:spPr>
          <c:invertIfNegative val="0"/>
          <c:errBars>
            <c:errBarType val="both"/>
            <c:errValType val="cust"/>
            <c:noEndCap val="0"/>
            <c:plus>
              <c:numRef>
                <c:f>Sheet2!$D$8:$E$8</c:f>
                <c:numCache>
                  <c:formatCode>General</c:formatCode>
                  <c:ptCount val="2"/>
                  <c:pt idx="0">
                    <c:v>2.300000000000001E-2</c:v>
                  </c:pt>
                  <c:pt idx="1">
                    <c:v>2.1000000000000039E-2</c:v>
                  </c:pt>
                </c:numCache>
              </c:numRef>
            </c:plus>
            <c:minus>
              <c:numRef>
                <c:f>Sheet2!$D$8:$E$8</c:f>
                <c:numCache>
                  <c:formatCode>General</c:formatCode>
                  <c:ptCount val="2"/>
                  <c:pt idx="0">
                    <c:v>2.300000000000001E-2</c:v>
                  </c:pt>
                  <c:pt idx="1">
                    <c:v>2.1000000000000039E-2</c:v>
                  </c:pt>
                </c:numCache>
              </c:numRef>
            </c:minus>
            <c:spPr>
              <a:ln w="12700">
                <a:solidFill>
                  <a:srgbClr val="000000"/>
                </a:solidFill>
                <a:prstDash val="solid"/>
              </a:ln>
            </c:spPr>
          </c:errBars>
          <c:cat>
            <c:strRef>
              <c:f>Sheet2!$B$2:$C$2</c:f>
              <c:strCache>
                <c:ptCount val="2"/>
                <c:pt idx="0">
                  <c:v>4thwk</c:v>
                </c:pt>
                <c:pt idx="1">
                  <c:v>6thwk</c:v>
                </c:pt>
              </c:strCache>
            </c:strRef>
          </c:cat>
          <c:val>
            <c:numRef>
              <c:f>Sheet2!$B$8:$C$8</c:f>
              <c:numCache>
                <c:formatCode>General</c:formatCode>
                <c:ptCount val="2"/>
                <c:pt idx="0">
                  <c:v>3.17</c:v>
                </c:pt>
                <c:pt idx="1">
                  <c:v>3.4099999999999997</c:v>
                </c:pt>
              </c:numCache>
            </c:numRef>
          </c:val>
        </c:ser>
        <c:ser>
          <c:idx val="6"/>
          <c:order val="6"/>
          <c:tx>
            <c:strRef>
              <c:f>Sheet2!$A$9</c:f>
              <c:strCache>
                <c:ptCount val="1"/>
                <c:pt idx="0">
                  <c:v>HS+turmeric(0.2%)</c:v>
                </c:pt>
              </c:strCache>
            </c:strRef>
          </c:tx>
          <c:spPr>
            <a:solidFill>
              <a:srgbClr val="0066CC"/>
            </a:solidFill>
            <a:ln w="12700">
              <a:solidFill>
                <a:srgbClr val="000000"/>
              </a:solidFill>
              <a:prstDash val="solid"/>
            </a:ln>
          </c:spPr>
          <c:invertIfNegative val="0"/>
          <c:errBars>
            <c:errBarType val="both"/>
            <c:errValType val="cust"/>
            <c:noEndCap val="0"/>
            <c:plus>
              <c:numRef>
                <c:f>Sheet2!$D$9:$E$9</c:f>
                <c:numCache>
                  <c:formatCode>General</c:formatCode>
                  <c:ptCount val="2"/>
                  <c:pt idx="0">
                    <c:v>4.1000000000000002E-2</c:v>
                  </c:pt>
                  <c:pt idx="1">
                    <c:v>2.1000000000000039E-2</c:v>
                  </c:pt>
                </c:numCache>
              </c:numRef>
            </c:plus>
            <c:minus>
              <c:numRef>
                <c:f>Sheet2!$D$9:$E$9</c:f>
                <c:numCache>
                  <c:formatCode>General</c:formatCode>
                  <c:ptCount val="2"/>
                  <c:pt idx="0">
                    <c:v>4.1000000000000002E-2</c:v>
                  </c:pt>
                  <c:pt idx="1">
                    <c:v>2.1000000000000039E-2</c:v>
                  </c:pt>
                </c:numCache>
              </c:numRef>
            </c:minus>
            <c:spPr>
              <a:ln w="12700">
                <a:solidFill>
                  <a:srgbClr val="000000"/>
                </a:solidFill>
                <a:prstDash val="solid"/>
              </a:ln>
            </c:spPr>
          </c:errBars>
          <c:cat>
            <c:strRef>
              <c:f>Sheet2!$B$2:$C$2</c:f>
              <c:strCache>
                <c:ptCount val="2"/>
                <c:pt idx="0">
                  <c:v>4thwk</c:v>
                </c:pt>
                <c:pt idx="1">
                  <c:v>6thwk</c:v>
                </c:pt>
              </c:strCache>
            </c:strRef>
          </c:cat>
          <c:val>
            <c:numRef>
              <c:f>Sheet2!$B$9:$C$9</c:f>
              <c:numCache>
                <c:formatCode>General</c:formatCode>
                <c:ptCount val="2"/>
                <c:pt idx="0">
                  <c:v>2.9299999999999997</c:v>
                </c:pt>
                <c:pt idx="1">
                  <c:v>3.21</c:v>
                </c:pt>
              </c:numCache>
            </c:numRef>
          </c:val>
        </c:ser>
        <c:ser>
          <c:idx val="7"/>
          <c:order val="7"/>
          <c:tx>
            <c:strRef>
              <c:f>Sheet2!$A$10</c:f>
              <c:strCache>
                <c:ptCount val="1"/>
                <c:pt idx="0">
                  <c:v>HS+turmeric(0.4%)</c:v>
                </c:pt>
              </c:strCache>
            </c:strRef>
          </c:tx>
          <c:spPr>
            <a:solidFill>
              <a:srgbClr val="CCCCFF"/>
            </a:solidFill>
            <a:ln w="12700">
              <a:solidFill>
                <a:srgbClr val="000000"/>
              </a:solidFill>
              <a:prstDash val="solid"/>
            </a:ln>
          </c:spPr>
          <c:invertIfNegative val="0"/>
          <c:errBars>
            <c:errBarType val="both"/>
            <c:errValType val="cust"/>
            <c:noEndCap val="0"/>
            <c:plus>
              <c:numRef>
                <c:f>Sheet2!$D$10:$E$10</c:f>
                <c:numCache>
                  <c:formatCode>General</c:formatCode>
                  <c:ptCount val="2"/>
                  <c:pt idx="0">
                    <c:v>3.1000000000000066E-2</c:v>
                  </c:pt>
                  <c:pt idx="1">
                    <c:v>3.3000000000000002E-2</c:v>
                  </c:pt>
                </c:numCache>
              </c:numRef>
            </c:plus>
            <c:minus>
              <c:numRef>
                <c:f>Sheet2!$D$10:$E$10</c:f>
                <c:numCache>
                  <c:formatCode>General</c:formatCode>
                  <c:ptCount val="2"/>
                  <c:pt idx="0">
                    <c:v>3.1000000000000066E-2</c:v>
                  </c:pt>
                  <c:pt idx="1">
                    <c:v>3.3000000000000002E-2</c:v>
                  </c:pt>
                </c:numCache>
              </c:numRef>
            </c:minus>
            <c:spPr>
              <a:ln w="12700">
                <a:solidFill>
                  <a:srgbClr val="000000"/>
                </a:solidFill>
                <a:prstDash val="solid"/>
              </a:ln>
            </c:spPr>
          </c:errBars>
          <c:cat>
            <c:strRef>
              <c:f>Sheet2!$B$2:$C$2</c:f>
              <c:strCache>
                <c:ptCount val="2"/>
                <c:pt idx="0">
                  <c:v>4thwk</c:v>
                </c:pt>
                <c:pt idx="1">
                  <c:v>6thwk</c:v>
                </c:pt>
              </c:strCache>
            </c:strRef>
          </c:cat>
          <c:val>
            <c:numRef>
              <c:f>Sheet2!$B$10:$C$10</c:f>
              <c:numCache>
                <c:formatCode>General</c:formatCode>
                <c:ptCount val="2"/>
                <c:pt idx="0">
                  <c:v>3.13</c:v>
                </c:pt>
                <c:pt idx="1">
                  <c:v>3.2600000000000002</c:v>
                </c:pt>
              </c:numCache>
            </c:numRef>
          </c:val>
        </c:ser>
        <c:ser>
          <c:idx val="8"/>
          <c:order val="8"/>
          <c:tx>
            <c:strRef>
              <c:f>Sheet2!$A$11</c:f>
              <c:strCache>
                <c:ptCount val="1"/>
                <c:pt idx="0">
                  <c:v>HS+ocimum(0.25%)+turmeric(0.2%)</c:v>
                </c:pt>
              </c:strCache>
            </c:strRef>
          </c:tx>
          <c:spPr>
            <a:solidFill>
              <a:srgbClr val="000080"/>
            </a:solidFill>
            <a:ln w="12700">
              <a:solidFill>
                <a:srgbClr val="000000"/>
              </a:solidFill>
              <a:prstDash val="solid"/>
            </a:ln>
          </c:spPr>
          <c:invertIfNegative val="0"/>
          <c:errBars>
            <c:errBarType val="both"/>
            <c:errValType val="cust"/>
            <c:noEndCap val="0"/>
            <c:plus>
              <c:numRef>
                <c:f>Sheet2!$D$11:$E$11</c:f>
                <c:numCache>
                  <c:formatCode>General</c:formatCode>
                  <c:ptCount val="2"/>
                  <c:pt idx="0">
                    <c:v>3.2000000000000091E-2</c:v>
                  </c:pt>
                  <c:pt idx="1">
                    <c:v>4.2000000000000079E-2</c:v>
                  </c:pt>
                </c:numCache>
              </c:numRef>
            </c:plus>
            <c:minus>
              <c:numRef>
                <c:f>Sheet2!$D$11:$E$11</c:f>
                <c:numCache>
                  <c:formatCode>General</c:formatCode>
                  <c:ptCount val="2"/>
                  <c:pt idx="0">
                    <c:v>3.2000000000000091E-2</c:v>
                  </c:pt>
                  <c:pt idx="1">
                    <c:v>4.2000000000000079E-2</c:v>
                  </c:pt>
                </c:numCache>
              </c:numRef>
            </c:minus>
            <c:spPr>
              <a:ln w="12700">
                <a:solidFill>
                  <a:srgbClr val="000000"/>
                </a:solidFill>
                <a:prstDash val="solid"/>
              </a:ln>
            </c:spPr>
          </c:errBars>
          <c:cat>
            <c:strRef>
              <c:f>Sheet2!$B$2:$C$2</c:f>
              <c:strCache>
                <c:ptCount val="2"/>
                <c:pt idx="0">
                  <c:v>4thwk</c:v>
                </c:pt>
                <c:pt idx="1">
                  <c:v>6thwk</c:v>
                </c:pt>
              </c:strCache>
            </c:strRef>
          </c:cat>
          <c:val>
            <c:numRef>
              <c:f>Sheet2!$B$11:$C$11</c:f>
              <c:numCache>
                <c:formatCode>General</c:formatCode>
                <c:ptCount val="2"/>
                <c:pt idx="0">
                  <c:v>2.8699999999999997</c:v>
                </c:pt>
                <c:pt idx="1">
                  <c:v>2.96</c:v>
                </c:pt>
              </c:numCache>
            </c:numRef>
          </c:val>
        </c:ser>
        <c:ser>
          <c:idx val="9"/>
          <c:order val="9"/>
          <c:tx>
            <c:strRef>
              <c:f>Sheet2!$A$12</c:f>
              <c:strCache>
                <c:ptCount val="1"/>
                <c:pt idx="0">
                  <c:v>HS+ocimum(0.5%)+turmeric(0.4%)</c:v>
                </c:pt>
              </c:strCache>
            </c:strRef>
          </c:tx>
          <c:spPr>
            <a:solidFill>
              <a:srgbClr val="FF00FF"/>
            </a:solidFill>
            <a:ln w="12700">
              <a:solidFill>
                <a:srgbClr val="000000"/>
              </a:solidFill>
              <a:prstDash val="solid"/>
            </a:ln>
          </c:spPr>
          <c:invertIfNegative val="0"/>
          <c:errBars>
            <c:errBarType val="both"/>
            <c:errValType val="cust"/>
            <c:noEndCap val="0"/>
            <c:plus>
              <c:numRef>
                <c:f>Sheet2!$D$12:$E$12</c:f>
                <c:numCache>
                  <c:formatCode>General</c:formatCode>
                  <c:ptCount val="2"/>
                  <c:pt idx="0">
                    <c:v>3.1000000000000066E-2</c:v>
                  </c:pt>
                  <c:pt idx="1">
                    <c:v>2.300000000000001E-2</c:v>
                  </c:pt>
                </c:numCache>
              </c:numRef>
            </c:plus>
            <c:minus>
              <c:numRef>
                <c:f>Sheet2!$D$12:$E$12</c:f>
                <c:numCache>
                  <c:formatCode>General</c:formatCode>
                  <c:ptCount val="2"/>
                  <c:pt idx="0">
                    <c:v>3.1000000000000066E-2</c:v>
                  </c:pt>
                  <c:pt idx="1">
                    <c:v>2.300000000000001E-2</c:v>
                  </c:pt>
                </c:numCache>
              </c:numRef>
            </c:minus>
            <c:spPr>
              <a:ln w="12700">
                <a:solidFill>
                  <a:srgbClr val="000000"/>
                </a:solidFill>
                <a:prstDash val="solid"/>
              </a:ln>
            </c:spPr>
          </c:errBars>
          <c:cat>
            <c:strRef>
              <c:f>Sheet2!$B$2:$C$2</c:f>
              <c:strCache>
                <c:ptCount val="2"/>
                <c:pt idx="0">
                  <c:v>4thwk</c:v>
                </c:pt>
                <c:pt idx="1">
                  <c:v>6thwk</c:v>
                </c:pt>
              </c:strCache>
            </c:strRef>
          </c:cat>
          <c:val>
            <c:numRef>
              <c:f>Sheet2!$B$12:$C$12</c:f>
              <c:numCache>
                <c:formatCode>General</c:formatCode>
                <c:ptCount val="2"/>
                <c:pt idx="0">
                  <c:v>2.64</c:v>
                </c:pt>
                <c:pt idx="1">
                  <c:v>2.71</c:v>
                </c:pt>
              </c:numCache>
            </c:numRef>
          </c:val>
        </c:ser>
        <c:dLbls>
          <c:showLegendKey val="0"/>
          <c:showVal val="0"/>
          <c:showCatName val="0"/>
          <c:showSerName val="0"/>
          <c:showPercent val="0"/>
          <c:showBubbleSize val="0"/>
        </c:dLbls>
        <c:gapWidth val="150"/>
        <c:axId val="35280384"/>
        <c:axId val="35282304"/>
      </c:barChart>
      <c:catAx>
        <c:axId val="35280384"/>
        <c:scaling>
          <c:orientation val="minMax"/>
        </c:scaling>
        <c:delete val="0"/>
        <c:axPos val="b"/>
        <c:title>
          <c:tx>
            <c:rich>
              <a:bodyPr/>
              <a:lstStyle/>
              <a:p>
                <a:pPr>
                  <a:defRPr/>
                </a:pPr>
                <a:r>
                  <a:rPr lang="en-US"/>
                  <a:t>age</a:t>
                </a:r>
              </a:p>
            </c:rich>
          </c:tx>
          <c:layout>
            <c:manualLayout>
              <c:xMode val="edge"/>
              <c:yMode val="edge"/>
              <c:x val="0.51016790987880956"/>
              <c:y val="0.71676374970174106"/>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a:pPr>
            <a:endParaRPr lang="en-US"/>
          </a:p>
        </c:txPr>
        <c:crossAx val="35282304"/>
        <c:crosses val="autoZero"/>
        <c:auto val="1"/>
        <c:lblAlgn val="ctr"/>
        <c:lblOffset val="100"/>
        <c:tickLblSkip val="1"/>
        <c:tickMarkSkip val="1"/>
        <c:noMultiLvlLbl val="0"/>
      </c:catAx>
      <c:valAx>
        <c:axId val="35282304"/>
        <c:scaling>
          <c:orientation val="minMax"/>
        </c:scaling>
        <c:delete val="0"/>
        <c:axPos val="l"/>
        <c:majorGridlines>
          <c:spPr>
            <a:ln w="3175">
              <a:solidFill>
                <a:srgbClr val="000000"/>
              </a:solidFill>
              <a:prstDash val="solid"/>
            </a:ln>
          </c:spPr>
        </c:majorGridlines>
        <c:title>
          <c:tx>
            <c:rich>
              <a:bodyPr/>
              <a:lstStyle/>
              <a:p>
                <a:pPr>
                  <a:defRPr/>
                </a:pPr>
                <a:r>
                  <a:rPr lang="en-US"/>
                  <a:t>GSH-PX activity(µg/min/mg protein)</a:t>
                </a:r>
              </a:p>
            </c:rich>
          </c:tx>
          <c:layout>
            <c:manualLayout>
              <c:xMode val="edge"/>
              <c:yMode val="edge"/>
              <c:x val="1.9753110234749061E-2"/>
              <c:y val="0.20879158223082372"/>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a:pPr>
            <a:endParaRPr lang="en-US"/>
          </a:p>
        </c:txPr>
        <c:crossAx val="35280384"/>
        <c:crosses val="autoZero"/>
        <c:crossBetween val="between"/>
      </c:valAx>
      <c:spPr>
        <a:solidFill>
          <a:schemeClr val="bg1"/>
        </a:solidFill>
        <a:ln w="12700">
          <a:solidFill>
            <a:srgbClr val="808080"/>
          </a:solidFill>
          <a:prstDash val="solid"/>
        </a:ln>
      </c:spPr>
    </c:plotArea>
    <c:legend>
      <c:legendPos val="b"/>
      <c:layout>
        <c:manualLayout>
          <c:xMode val="edge"/>
          <c:yMode val="edge"/>
          <c:x val="2.4089974810468612E-2"/>
          <c:y val="0.7729160701503216"/>
          <c:w val="0.96767945253938725"/>
          <c:h val="0.21426524099260344"/>
        </c:manualLayout>
      </c:layout>
      <c:overlay val="0"/>
      <c:spPr>
        <a:solidFill>
          <a:schemeClr val="bg1"/>
        </a:solidFill>
        <a:ln w="3175">
          <a:solidFill>
            <a:srgbClr val="000000"/>
          </a:solidFill>
          <a:prstDash val="solid"/>
        </a:ln>
      </c:spPr>
      <c:txPr>
        <a:bodyPr/>
        <a:lstStyle/>
        <a:p>
          <a:pPr>
            <a:defRPr sz="1400"/>
          </a:pPr>
          <a:endParaRPr lang="en-US"/>
        </a:p>
      </c:txPr>
    </c:legend>
    <c:plotVisOnly val="1"/>
    <c:dispBlanksAs val="gap"/>
    <c:showDLblsOverMax val="0"/>
  </c:chart>
  <c:spPr>
    <a:solidFill>
      <a:schemeClr val="bg1"/>
    </a:solidFill>
    <a:ln w="3175">
      <a:solidFill>
        <a:srgbClr val="000000"/>
      </a:solidFill>
      <a:prstDash val="solid"/>
    </a:ln>
  </c:spPr>
  <c:txPr>
    <a:bodyPr/>
    <a:lstStyle/>
    <a:p>
      <a:pPr>
        <a:defRPr sz="1600" b="1" i="0" u="none" strike="noStrike" baseline="0">
          <a:solidFill>
            <a:srgbClr val="000000"/>
          </a:solidFill>
          <a:latin typeface="Times New Roman"/>
          <a:ea typeface="Times New Roman"/>
          <a:cs typeface="Times New Roman"/>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u="none" strike="noStrike" baseline="0">
                <a:solidFill>
                  <a:srgbClr val="000000"/>
                </a:solidFill>
                <a:latin typeface="Times New Roman"/>
                <a:ea typeface="Times New Roman"/>
                <a:cs typeface="Times New Roman"/>
              </a:defRPr>
            </a:pPr>
            <a:r>
              <a:rPr lang="en-US" sz="1800" dirty="0"/>
              <a:t>Fig : </a:t>
            </a:r>
            <a:r>
              <a:rPr lang="en-US" sz="1800" dirty="0" smtClean="0"/>
              <a:t>2  </a:t>
            </a:r>
            <a:r>
              <a:rPr lang="en-US" sz="1800" dirty="0"/>
              <a:t>Plasma catalase activity (µm/min/mg protein) in different groups of broiler chicks</a:t>
            </a:r>
          </a:p>
        </c:rich>
      </c:tx>
      <c:layout>
        <c:manualLayout>
          <c:xMode val="edge"/>
          <c:yMode val="edge"/>
          <c:x val="0.15023491398331359"/>
          <c:y val="2.9880507151576492E-2"/>
        </c:manualLayout>
      </c:layout>
      <c:overlay val="0"/>
      <c:spPr>
        <a:solidFill>
          <a:srgbClr val="FFFF00"/>
        </a:solidFill>
        <a:ln w="25400">
          <a:noFill/>
        </a:ln>
      </c:spPr>
    </c:title>
    <c:autoTitleDeleted val="0"/>
    <c:plotArea>
      <c:layout>
        <c:manualLayout>
          <c:layoutTarget val="inner"/>
          <c:xMode val="edge"/>
          <c:yMode val="edge"/>
          <c:x val="0.11267618548748549"/>
          <c:y val="0.15537863718819794"/>
          <c:w val="0.87089301699702304"/>
          <c:h val="0.49800845252627435"/>
        </c:manualLayout>
      </c:layout>
      <c:barChart>
        <c:barDir val="col"/>
        <c:grouping val="clustered"/>
        <c:varyColors val="0"/>
        <c:ser>
          <c:idx val="0"/>
          <c:order val="0"/>
          <c:tx>
            <c:strRef>
              <c:f>Sheet2!$A$100</c:f>
              <c:strCache>
                <c:ptCount val="1"/>
                <c:pt idx="0">
                  <c:v>stress free control</c:v>
                </c:pt>
              </c:strCache>
            </c:strRef>
          </c:tx>
          <c:spPr>
            <a:solidFill>
              <a:srgbClr val="9999FF"/>
            </a:solidFill>
            <a:ln w="12700">
              <a:solidFill>
                <a:srgbClr val="000000"/>
              </a:solidFill>
              <a:prstDash val="solid"/>
            </a:ln>
          </c:spPr>
          <c:invertIfNegative val="0"/>
          <c:errBars>
            <c:errBarType val="both"/>
            <c:errValType val="cust"/>
            <c:noEndCap val="0"/>
            <c:plus>
              <c:numRef>
                <c:f>Sheet2!$D$100:$E$100</c:f>
                <c:numCache>
                  <c:formatCode>General</c:formatCode>
                  <c:ptCount val="2"/>
                  <c:pt idx="0">
                    <c:v>8.1000000000000003E-2</c:v>
                  </c:pt>
                  <c:pt idx="1">
                    <c:v>0.112</c:v>
                  </c:pt>
                </c:numCache>
              </c:numRef>
            </c:plus>
            <c:minus>
              <c:numRef>
                <c:f>Sheet2!$D$100:$E$100</c:f>
                <c:numCache>
                  <c:formatCode>General</c:formatCode>
                  <c:ptCount val="2"/>
                  <c:pt idx="0">
                    <c:v>8.1000000000000003E-2</c:v>
                  </c:pt>
                  <c:pt idx="1">
                    <c:v>0.112</c:v>
                  </c:pt>
                </c:numCache>
              </c:numRef>
            </c:minus>
            <c:spPr>
              <a:ln w="12700">
                <a:solidFill>
                  <a:srgbClr val="000000"/>
                </a:solidFill>
                <a:prstDash val="solid"/>
              </a:ln>
            </c:spPr>
          </c:errBars>
          <c:cat>
            <c:strRef>
              <c:f>Sheet2!$B$99:$C$99</c:f>
              <c:strCache>
                <c:ptCount val="2"/>
                <c:pt idx="0">
                  <c:v>4thwk</c:v>
                </c:pt>
                <c:pt idx="1">
                  <c:v>6thwk</c:v>
                </c:pt>
              </c:strCache>
            </c:strRef>
          </c:cat>
          <c:val>
            <c:numRef>
              <c:f>Sheet2!$B$100:$C$100</c:f>
              <c:numCache>
                <c:formatCode>General</c:formatCode>
                <c:ptCount val="2"/>
                <c:pt idx="0">
                  <c:v>20.02</c:v>
                </c:pt>
                <c:pt idx="1">
                  <c:v>37.480000000000004</c:v>
                </c:pt>
              </c:numCache>
            </c:numRef>
          </c:val>
        </c:ser>
        <c:ser>
          <c:idx val="1"/>
          <c:order val="1"/>
          <c:tx>
            <c:strRef>
              <c:f>Sheet2!$A$101</c:f>
              <c:strCache>
                <c:ptCount val="1"/>
                <c:pt idx="0">
                  <c:v>heat stressed(HS)</c:v>
                </c:pt>
              </c:strCache>
            </c:strRef>
          </c:tx>
          <c:spPr>
            <a:solidFill>
              <a:srgbClr val="993366"/>
            </a:solidFill>
            <a:ln w="12700">
              <a:solidFill>
                <a:srgbClr val="000000"/>
              </a:solidFill>
              <a:prstDash val="solid"/>
            </a:ln>
          </c:spPr>
          <c:invertIfNegative val="0"/>
          <c:errBars>
            <c:errBarType val="both"/>
            <c:errValType val="cust"/>
            <c:noEndCap val="0"/>
            <c:plus>
              <c:numRef>
                <c:f>Sheet2!$D$101:$E$101</c:f>
                <c:numCache>
                  <c:formatCode>General</c:formatCode>
                  <c:ptCount val="2"/>
                  <c:pt idx="0">
                    <c:v>3.3000000000000002E-2</c:v>
                  </c:pt>
                  <c:pt idx="1">
                    <c:v>0.112</c:v>
                  </c:pt>
                </c:numCache>
              </c:numRef>
            </c:plus>
            <c:minus>
              <c:numRef>
                <c:f>Sheet2!$D$101:$E$101</c:f>
                <c:numCache>
                  <c:formatCode>General</c:formatCode>
                  <c:ptCount val="2"/>
                  <c:pt idx="0">
                    <c:v>3.3000000000000002E-2</c:v>
                  </c:pt>
                  <c:pt idx="1">
                    <c:v>0.112</c:v>
                  </c:pt>
                </c:numCache>
              </c:numRef>
            </c:minus>
            <c:spPr>
              <a:ln w="12700">
                <a:solidFill>
                  <a:srgbClr val="000000"/>
                </a:solidFill>
                <a:prstDash val="solid"/>
              </a:ln>
            </c:spPr>
          </c:errBars>
          <c:cat>
            <c:strRef>
              <c:f>Sheet2!$B$99:$C$99</c:f>
              <c:strCache>
                <c:ptCount val="2"/>
                <c:pt idx="0">
                  <c:v>4thwk</c:v>
                </c:pt>
                <c:pt idx="1">
                  <c:v>6thwk</c:v>
                </c:pt>
              </c:strCache>
            </c:strRef>
          </c:cat>
          <c:val>
            <c:numRef>
              <c:f>Sheet2!$B$101:$C$101</c:f>
              <c:numCache>
                <c:formatCode>General</c:formatCode>
                <c:ptCount val="2"/>
                <c:pt idx="0">
                  <c:v>16.479999999999986</c:v>
                </c:pt>
                <c:pt idx="1">
                  <c:v>26.110000000000031</c:v>
                </c:pt>
              </c:numCache>
            </c:numRef>
          </c:val>
        </c:ser>
        <c:ser>
          <c:idx val="2"/>
          <c:order val="2"/>
          <c:tx>
            <c:strRef>
              <c:f>Sheet2!$A$102</c:f>
              <c:strCache>
                <c:ptCount val="1"/>
                <c:pt idx="0">
                  <c:v>HS+vitaminE(200mg/Kg)</c:v>
                </c:pt>
              </c:strCache>
            </c:strRef>
          </c:tx>
          <c:spPr>
            <a:solidFill>
              <a:srgbClr val="FFFFCC"/>
            </a:solidFill>
            <a:ln w="12700">
              <a:solidFill>
                <a:srgbClr val="000000"/>
              </a:solidFill>
              <a:prstDash val="solid"/>
            </a:ln>
          </c:spPr>
          <c:invertIfNegative val="0"/>
          <c:errBars>
            <c:errBarType val="both"/>
            <c:errValType val="cust"/>
            <c:noEndCap val="0"/>
            <c:plus>
              <c:numRef>
                <c:f>Sheet2!$D$102:$E$102</c:f>
                <c:numCache>
                  <c:formatCode>General</c:formatCode>
                  <c:ptCount val="2"/>
                  <c:pt idx="0">
                    <c:v>4.2000000000000023E-2</c:v>
                  </c:pt>
                  <c:pt idx="1">
                    <c:v>0.12100000000000002</c:v>
                  </c:pt>
                </c:numCache>
              </c:numRef>
            </c:plus>
            <c:minus>
              <c:numRef>
                <c:f>Sheet2!$D$102:$E$102</c:f>
                <c:numCache>
                  <c:formatCode>General</c:formatCode>
                  <c:ptCount val="2"/>
                  <c:pt idx="0">
                    <c:v>4.2000000000000023E-2</c:v>
                  </c:pt>
                  <c:pt idx="1">
                    <c:v>0.12100000000000002</c:v>
                  </c:pt>
                </c:numCache>
              </c:numRef>
            </c:minus>
            <c:spPr>
              <a:ln w="12700">
                <a:solidFill>
                  <a:srgbClr val="000000"/>
                </a:solidFill>
                <a:prstDash val="solid"/>
              </a:ln>
            </c:spPr>
          </c:errBars>
          <c:cat>
            <c:strRef>
              <c:f>Sheet2!$B$99:$C$99</c:f>
              <c:strCache>
                <c:ptCount val="2"/>
                <c:pt idx="0">
                  <c:v>4thwk</c:v>
                </c:pt>
                <c:pt idx="1">
                  <c:v>6thwk</c:v>
                </c:pt>
              </c:strCache>
            </c:strRef>
          </c:cat>
          <c:val>
            <c:numRef>
              <c:f>Sheet2!$B$102:$C$102</c:f>
              <c:numCache>
                <c:formatCode>General</c:formatCode>
                <c:ptCount val="2"/>
                <c:pt idx="0">
                  <c:v>19.02</c:v>
                </c:pt>
                <c:pt idx="1">
                  <c:v>28.56</c:v>
                </c:pt>
              </c:numCache>
            </c:numRef>
          </c:val>
        </c:ser>
        <c:ser>
          <c:idx val="3"/>
          <c:order val="3"/>
          <c:tx>
            <c:strRef>
              <c:f>Sheet2!$A$103</c:f>
              <c:strCache>
                <c:ptCount val="1"/>
                <c:pt idx="0">
                  <c:v>HS+vitaminE(200mg/Kg)+Se(0.15mg/Kg)</c:v>
                </c:pt>
              </c:strCache>
            </c:strRef>
          </c:tx>
          <c:spPr>
            <a:solidFill>
              <a:srgbClr val="CCFFFF"/>
            </a:solidFill>
            <a:ln w="12700">
              <a:solidFill>
                <a:srgbClr val="000000"/>
              </a:solidFill>
              <a:prstDash val="solid"/>
            </a:ln>
          </c:spPr>
          <c:invertIfNegative val="0"/>
          <c:errBars>
            <c:errBarType val="both"/>
            <c:errValType val="cust"/>
            <c:noEndCap val="0"/>
            <c:plus>
              <c:numRef>
                <c:f>Sheet2!$D$103:$E$103</c:f>
                <c:numCache>
                  <c:formatCode>General</c:formatCode>
                  <c:ptCount val="2"/>
                  <c:pt idx="0">
                    <c:v>3.4000000000000002E-2</c:v>
                  </c:pt>
                  <c:pt idx="1">
                    <c:v>0.113</c:v>
                  </c:pt>
                </c:numCache>
              </c:numRef>
            </c:plus>
            <c:minus>
              <c:numRef>
                <c:f>Sheet2!$D$103:$E$103</c:f>
                <c:numCache>
                  <c:formatCode>General</c:formatCode>
                  <c:ptCount val="2"/>
                  <c:pt idx="0">
                    <c:v>3.4000000000000002E-2</c:v>
                  </c:pt>
                  <c:pt idx="1">
                    <c:v>0.113</c:v>
                  </c:pt>
                </c:numCache>
              </c:numRef>
            </c:minus>
            <c:spPr>
              <a:ln w="12700">
                <a:solidFill>
                  <a:srgbClr val="000000"/>
                </a:solidFill>
                <a:prstDash val="solid"/>
              </a:ln>
            </c:spPr>
          </c:errBars>
          <c:cat>
            <c:strRef>
              <c:f>Sheet2!$B$99:$C$99</c:f>
              <c:strCache>
                <c:ptCount val="2"/>
                <c:pt idx="0">
                  <c:v>4thwk</c:v>
                </c:pt>
                <c:pt idx="1">
                  <c:v>6thwk</c:v>
                </c:pt>
              </c:strCache>
            </c:strRef>
          </c:cat>
          <c:val>
            <c:numRef>
              <c:f>Sheet2!$B$103:$C$103</c:f>
              <c:numCache>
                <c:formatCode>General</c:formatCode>
                <c:ptCount val="2"/>
                <c:pt idx="0">
                  <c:v>20.72</c:v>
                </c:pt>
                <c:pt idx="1">
                  <c:v>36.620000000000012</c:v>
                </c:pt>
              </c:numCache>
            </c:numRef>
          </c:val>
        </c:ser>
        <c:ser>
          <c:idx val="4"/>
          <c:order val="4"/>
          <c:tx>
            <c:strRef>
              <c:f>Sheet2!$A$104</c:f>
              <c:strCache>
                <c:ptCount val="1"/>
                <c:pt idx="0">
                  <c:v>HS+ocimum(0.25%)</c:v>
                </c:pt>
              </c:strCache>
            </c:strRef>
          </c:tx>
          <c:spPr>
            <a:solidFill>
              <a:srgbClr val="660066"/>
            </a:solidFill>
            <a:ln w="12700">
              <a:solidFill>
                <a:srgbClr val="000000"/>
              </a:solidFill>
              <a:prstDash val="solid"/>
            </a:ln>
          </c:spPr>
          <c:invertIfNegative val="0"/>
          <c:errBars>
            <c:errBarType val="both"/>
            <c:errValType val="cust"/>
            <c:noEndCap val="0"/>
            <c:plus>
              <c:numRef>
                <c:f>Sheet2!$D$104:$E$104</c:f>
                <c:numCache>
                  <c:formatCode>General</c:formatCode>
                  <c:ptCount val="2"/>
                  <c:pt idx="0">
                    <c:v>2.3E-2</c:v>
                  </c:pt>
                  <c:pt idx="1">
                    <c:v>0.13200000000000001</c:v>
                  </c:pt>
                </c:numCache>
              </c:numRef>
            </c:plus>
            <c:minus>
              <c:numRef>
                <c:f>Sheet2!$D$104:$E$104</c:f>
                <c:numCache>
                  <c:formatCode>General</c:formatCode>
                  <c:ptCount val="2"/>
                  <c:pt idx="0">
                    <c:v>2.3E-2</c:v>
                  </c:pt>
                  <c:pt idx="1">
                    <c:v>0.13200000000000001</c:v>
                  </c:pt>
                </c:numCache>
              </c:numRef>
            </c:minus>
            <c:spPr>
              <a:ln w="12700">
                <a:solidFill>
                  <a:srgbClr val="000000"/>
                </a:solidFill>
                <a:prstDash val="solid"/>
              </a:ln>
            </c:spPr>
          </c:errBars>
          <c:cat>
            <c:strRef>
              <c:f>Sheet2!$B$99:$C$99</c:f>
              <c:strCache>
                <c:ptCount val="2"/>
                <c:pt idx="0">
                  <c:v>4thwk</c:v>
                </c:pt>
                <c:pt idx="1">
                  <c:v>6thwk</c:v>
                </c:pt>
              </c:strCache>
            </c:strRef>
          </c:cat>
          <c:val>
            <c:numRef>
              <c:f>Sheet2!$B$104:$C$104</c:f>
              <c:numCache>
                <c:formatCode>General</c:formatCode>
                <c:ptCount val="2"/>
                <c:pt idx="0">
                  <c:v>19.64</c:v>
                </c:pt>
                <c:pt idx="1">
                  <c:v>31.419999999999987</c:v>
                </c:pt>
              </c:numCache>
            </c:numRef>
          </c:val>
        </c:ser>
        <c:ser>
          <c:idx val="5"/>
          <c:order val="5"/>
          <c:tx>
            <c:strRef>
              <c:f>Sheet2!$A$105</c:f>
              <c:strCache>
                <c:ptCount val="1"/>
                <c:pt idx="0">
                  <c:v>HS+ocimum(0.5%)</c:v>
                </c:pt>
              </c:strCache>
            </c:strRef>
          </c:tx>
          <c:spPr>
            <a:solidFill>
              <a:srgbClr val="FF8080"/>
            </a:solidFill>
            <a:ln w="12700">
              <a:solidFill>
                <a:srgbClr val="000000"/>
              </a:solidFill>
              <a:prstDash val="solid"/>
            </a:ln>
          </c:spPr>
          <c:invertIfNegative val="0"/>
          <c:errBars>
            <c:errBarType val="both"/>
            <c:errValType val="cust"/>
            <c:noEndCap val="0"/>
            <c:plus>
              <c:numRef>
                <c:f>Sheet2!$D$105:$E$105</c:f>
                <c:numCache>
                  <c:formatCode>General</c:formatCode>
                  <c:ptCount val="2"/>
                  <c:pt idx="0">
                    <c:v>2.1000000000000012E-2</c:v>
                  </c:pt>
                  <c:pt idx="1">
                    <c:v>0.112</c:v>
                  </c:pt>
                </c:numCache>
              </c:numRef>
            </c:plus>
            <c:minus>
              <c:numRef>
                <c:f>Sheet2!$D$105:$E$105</c:f>
                <c:numCache>
                  <c:formatCode>General</c:formatCode>
                  <c:ptCount val="2"/>
                  <c:pt idx="0">
                    <c:v>2.1000000000000012E-2</c:v>
                  </c:pt>
                  <c:pt idx="1">
                    <c:v>0.112</c:v>
                  </c:pt>
                </c:numCache>
              </c:numRef>
            </c:minus>
            <c:spPr>
              <a:ln w="12700">
                <a:solidFill>
                  <a:srgbClr val="000000"/>
                </a:solidFill>
                <a:prstDash val="solid"/>
              </a:ln>
            </c:spPr>
          </c:errBars>
          <c:cat>
            <c:strRef>
              <c:f>Sheet2!$B$99:$C$99</c:f>
              <c:strCache>
                <c:ptCount val="2"/>
                <c:pt idx="0">
                  <c:v>4thwk</c:v>
                </c:pt>
                <c:pt idx="1">
                  <c:v>6thwk</c:v>
                </c:pt>
              </c:strCache>
            </c:strRef>
          </c:cat>
          <c:val>
            <c:numRef>
              <c:f>Sheet2!$B$105:$C$105</c:f>
              <c:numCache>
                <c:formatCode>General</c:formatCode>
                <c:ptCount val="2"/>
                <c:pt idx="0">
                  <c:v>19.809999999999999</c:v>
                </c:pt>
                <c:pt idx="1">
                  <c:v>33.370000000000005</c:v>
                </c:pt>
              </c:numCache>
            </c:numRef>
          </c:val>
        </c:ser>
        <c:ser>
          <c:idx val="6"/>
          <c:order val="6"/>
          <c:tx>
            <c:strRef>
              <c:f>Sheet2!$A$106</c:f>
              <c:strCache>
                <c:ptCount val="1"/>
                <c:pt idx="0">
                  <c:v>HS+turmeric(0.2%)</c:v>
                </c:pt>
              </c:strCache>
            </c:strRef>
          </c:tx>
          <c:spPr>
            <a:solidFill>
              <a:srgbClr val="0066CC"/>
            </a:solidFill>
            <a:ln w="12700">
              <a:solidFill>
                <a:srgbClr val="000000"/>
              </a:solidFill>
              <a:prstDash val="solid"/>
            </a:ln>
          </c:spPr>
          <c:invertIfNegative val="0"/>
          <c:errBars>
            <c:errBarType val="both"/>
            <c:errValType val="cust"/>
            <c:noEndCap val="0"/>
            <c:plus>
              <c:numRef>
                <c:f>Sheet2!$D$106:$E$106</c:f>
                <c:numCache>
                  <c:formatCode>General</c:formatCode>
                  <c:ptCount val="2"/>
                  <c:pt idx="0">
                    <c:v>2.4E-2</c:v>
                  </c:pt>
                  <c:pt idx="1">
                    <c:v>0.12300000000000012</c:v>
                  </c:pt>
                </c:numCache>
              </c:numRef>
            </c:plus>
            <c:minus>
              <c:numRef>
                <c:f>Sheet2!$D$106:$E$106</c:f>
                <c:numCache>
                  <c:formatCode>General</c:formatCode>
                  <c:ptCount val="2"/>
                  <c:pt idx="0">
                    <c:v>2.4E-2</c:v>
                  </c:pt>
                  <c:pt idx="1">
                    <c:v>0.12300000000000012</c:v>
                  </c:pt>
                </c:numCache>
              </c:numRef>
            </c:minus>
            <c:spPr>
              <a:ln w="12700">
                <a:solidFill>
                  <a:srgbClr val="000000"/>
                </a:solidFill>
                <a:prstDash val="solid"/>
              </a:ln>
            </c:spPr>
          </c:errBars>
          <c:cat>
            <c:strRef>
              <c:f>Sheet2!$B$99:$C$99</c:f>
              <c:strCache>
                <c:ptCount val="2"/>
                <c:pt idx="0">
                  <c:v>4thwk</c:v>
                </c:pt>
                <c:pt idx="1">
                  <c:v>6thwk</c:v>
                </c:pt>
              </c:strCache>
            </c:strRef>
          </c:cat>
          <c:val>
            <c:numRef>
              <c:f>Sheet2!$B$106:$C$106</c:f>
              <c:numCache>
                <c:formatCode>General</c:formatCode>
                <c:ptCount val="2"/>
                <c:pt idx="0">
                  <c:v>18.670000000000005</c:v>
                </c:pt>
                <c:pt idx="1">
                  <c:v>29.19</c:v>
                </c:pt>
              </c:numCache>
            </c:numRef>
          </c:val>
        </c:ser>
        <c:ser>
          <c:idx val="7"/>
          <c:order val="7"/>
          <c:tx>
            <c:strRef>
              <c:f>Sheet2!$A$107</c:f>
              <c:strCache>
                <c:ptCount val="1"/>
                <c:pt idx="0">
                  <c:v>HS+turmeric(0.4%)</c:v>
                </c:pt>
              </c:strCache>
            </c:strRef>
          </c:tx>
          <c:spPr>
            <a:solidFill>
              <a:srgbClr val="CCCCFF"/>
            </a:solidFill>
            <a:ln w="12700">
              <a:solidFill>
                <a:srgbClr val="000000"/>
              </a:solidFill>
              <a:prstDash val="solid"/>
            </a:ln>
          </c:spPr>
          <c:invertIfNegative val="0"/>
          <c:errBars>
            <c:errBarType val="both"/>
            <c:errValType val="cust"/>
            <c:noEndCap val="0"/>
            <c:plus>
              <c:numRef>
                <c:f>Sheet2!$D$107:$E$107</c:f>
                <c:numCache>
                  <c:formatCode>General</c:formatCode>
                  <c:ptCount val="2"/>
                  <c:pt idx="0">
                    <c:v>1.2E-2</c:v>
                  </c:pt>
                  <c:pt idx="1">
                    <c:v>0.12100000000000002</c:v>
                  </c:pt>
                </c:numCache>
              </c:numRef>
            </c:plus>
            <c:minus>
              <c:numRef>
                <c:f>Sheet2!$D$107:$E$107</c:f>
                <c:numCache>
                  <c:formatCode>General</c:formatCode>
                  <c:ptCount val="2"/>
                  <c:pt idx="0">
                    <c:v>1.2E-2</c:v>
                  </c:pt>
                  <c:pt idx="1">
                    <c:v>0.12100000000000002</c:v>
                  </c:pt>
                </c:numCache>
              </c:numRef>
            </c:minus>
            <c:spPr>
              <a:ln w="12700">
                <a:solidFill>
                  <a:srgbClr val="000000"/>
                </a:solidFill>
                <a:prstDash val="solid"/>
              </a:ln>
            </c:spPr>
          </c:errBars>
          <c:cat>
            <c:strRef>
              <c:f>Sheet2!$B$99:$C$99</c:f>
              <c:strCache>
                <c:ptCount val="2"/>
                <c:pt idx="0">
                  <c:v>4thwk</c:v>
                </c:pt>
                <c:pt idx="1">
                  <c:v>6thwk</c:v>
                </c:pt>
              </c:strCache>
            </c:strRef>
          </c:cat>
          <c:val>
            <c:numRef>
              <c:f>Sheet2!$B$107:$C$107</c:f>
              <c:numCache>
                <c:formatCode>General</c:formatCode>
                <c:ptCount val="2"/>
                <c:pt idx="0">
                  <c:v>18.68</c:v>
                </c:pt>
                <c:pt idx="1">
                  <c:v>30.25</c:v>
                </c:pt>
              </c:numCache>
            </c:numRef>
          </c:val>
        </c:ser>
        <c:ser>
          <c:idx val="8"/>
          <c:order val="8"/>
          <c:tx>
            <c:strRef>
              <c:f>Sheet2!$A$108</c:f>
              <c:strCache>
                <c:ptCount val="1"/>
                <c:pt idx="0">
                  <c:v>HS+ocimum(0.25%)+turmeric(0.2%)</c:v>
                </c:pt>
              </c:strCache>
            </c:strRef>
          </c:tx>
          <c:spPr>
            <a:solidFill>
              <a:srgbClr val="000080"/>
            </a:solidFill>
            <a:ln w="12700">
              <a:solidFill>
                <a:srgbClr val="000000"/>
              </a:solidFill>
              <a:prstDash val="solid"/>
            </a:ln>
          </c:spPr>
          <c:invertIfNegative val="0"/>
          <c:errBars>
            <c:errBarType val="both"/>
            <c:errValType val="cust"/>
            <c:noEndCap val="0"/>
            <c:plus>
              <c:numRef>
                <c:f>Sheet2!$D$108:$E$108</c:f>
                <c:numCache>
                  <c:formatCode>General</c:formatCode>
                  <c:ptCount val="2"/>
                  <c:pt idx="0">
                    <c:v>1.2999999999999998E-2</c:v>
                  </c:pt>
                  <c:pt idx="1">
                    <c:v>0.111</c:v>
                  </c:pt>
                </c:numCache>
              </c:numRef>
            </c:plus>
            <c:minus>
              <c:numRef>
                <c:f>Sheet2!$D$108:$E$108</c:f>
                <c:numCache>
                  <c:formatCode>General</c:formatCode>
                  <c:ptCount val="2"/>
                  <c:pt idx="0">
                    <c:v>1.2999999999999998E-2</c:v>
                  </c:pt>
                  <c:pt idx="1">
                    <c:v>0.111</c:v>
                  </c:pt>
                </c:numCache>
              </c:numRef>
            </c:minus>
            <c:spPr>
              <a:ln w="12700">
                <a:solidFill>
                  <a:srgbClr val="000000"/>
                </a:solidFill>
                <a:prstDash val="solid"/>
              </a:ln>
            </c:spPr>
          </c:errBars>
          <c:cat>
            <c:strRef>
              <c:f>Sheet2!$B$99:$C$99</c:f>
              <c:strCache>
                <c:ptCount val="2"/>
                <c:pt idx="0">
                  <c:v>4thwk</c:v>
                </c:pt>
                <c:pt idx="1">
                  <c:v>6thwk</c:v>
                </c:pt>
              </c:strCache>
            </c:strRef>
          </c:cat>
          <c:val>
            <c:numRef>
              <c:f>Sheet2!$B$108:$C$108</c:f>
              <c:numCache>
                <c:formatCode>General</c:formatCode>
                <c:ptCount val="2"/>
                <c:pt idx="0">
                  <c:v>18.32</c:v>
                </c:pt>
                <c:pt idx="1">
                  <c:v>28.01</c:v>
                </c:pt>
              </c:numCache>
            </c:numRef>
          </c:val>
        </c:ser>
        <c:ser>
          <c:idx val="9"/>
          <c:order val="9"/>
          <c:tx>
            <c:strRef>
              <c:f>Sheet2!$A$109</c:f>
              <c:strCache>
                <c:ptCount val="1"/>
                <c:pt idx="0">
                  <c:v>HS+ocimum(0.5%)+turmeric(0.4%)</c:v>
                </c:pt>
              </c:strCache>
            </c:strRef>
          </c:tx>
          <c:spPr>
            <a:solidFill>
              <a:srgbClr val="FF00FF"/>
            </a:solidFill>
            <a:ln w="12700">
              <a:solidFill>
                <a:srgbClr val="000000"/>
              </a:solidFill>
              <a:prstDash val="solid"/>
            </a:ln>
          </c:spPr>
          <c:invertIfNegative val="0"/>
          <c:errBars>
            <c:errBarType val="both"/>
            <c:errValType val="cust"/>
            <c:noEndCap val="0"/>
            <c:plus>
              <c:numRef>
                <c:f>Sheet2!$D$109:$E$109</c:f>
                <c:numCache>
                  <c:formatCode>General</c:formatCode>
                  <c:ptCount val="2"/>
                  <c:pt idx="0">
                    <c:v>7.0999999999999994E-2</c:v>
                  </c:pt>
                  <c:pt idx="1">
                    <c:v>0.113</c:v>
                  </c:pt>
                </c:numCache>
              </c:numRef>
            </c:plus>
            <c:minus>
              <c:numRef>
                <c:f>Sheet2!$D$109:$E$109</c:f>
                <c:numCache>
                  <c:formatCode>General</c:formatCode>
                  <c:ptCount val="2"/>
                  <c:pt idx="0">
                    <c:v>7.0999999999999994E-2</c:v>
                  </c:pt>
                  <c:pt idx="1">
                    <c:v>0.113</c:v>
                  </c:pt>
                </c:numCache>
              </c:numRef>
            </c:minus>
            <c:spPr>
              <a:ln w="12700">
                <a:solidFill>
                  <a:srgbClr val="000000"/>
                </a:solidFill>
                <a:prstDash val="solid"/>
              </a:ln>
            </c:spPr>
          </c:errBars>
          <c:cat>
            <c:strRef>
              <c:f>Sheet2!$B$99:$C$99</c:f>
              <c:strCache>
                <c:ptCount val="2"/>
                <c:pt idx="0">
                  <c:v>4thwk</c:v>
                </c:pt>
                <c:pt idx="1">
                  <c:v>6thwk</c:v>
                </c:pt>
              </c:strCache>
            </c:strRef>
          </c:cat>
          <c:val>
            <c:numRef>
              <c:f>Sheet2!$B$109:$C$109</c:f>
              <c:numCache>
                <c:formatCode>General</c:formatCode>
                <c:ptCount val="2"/>
                <c:pt idx="0">
                  <c:v>17.38</c:v>
                </c:pt>
                <c:pt idx="1">
                  <c:v>27.86</c:v>
                </c:pt>
              </c:numCache>
            </c:numRef>
          </c:val>
        </c:ser>
        <c:dLbls>
          <c:showLegendKey val="0"/>
          <c:showVal val="0"/>
          <c:showCatName val="0"/>
          <c:showSerName val="0"/>
          <c:showPercent val="0"/>
          <c:showBubbleSize val="0"/>
        </c:dLbls>
        <c:gapWidth val="150"/>
        <c:axId val="35966976"/>
        <c:axId val="35968896"/>
      </c:barChart>
      <c:catAx>
        <c:axId val="35966976"/>
        <c:scaling>
          <c:orientation val="minMax"/>
        </c:scaling>
        <c:delete val="0"/>
        <c:axPos val="b"/>
        <c:title>
          <c:tx>
            <c:rich>
              <a:bodyPr/>
              <a:lstStyle/>
              <a:p>
                <a:pPr>
                  <a:defRPr sz="1400" b="1" i="0" u="none" strike="noStrike" baseline="0">
                    <a:solidFill>
                      <a:srgbClr val="000000"/>
                    </a:solidFill>
                    <a:latin typeface="Times New Roman"/>
                    <a:ea typeface="Times New Roman"/>
                    <a:cs typeface="Times New Roman"/>
                  </a:defRPr>
                </a:pPr>
                <a:r>
                  <a:rPr lang="en-US" sz="1400"/>
                  <a:t>age</a:t>
                </a:r>
              </a:p>
            </c:rich>
          </c:tx>
          <c:layout>
            <c:manualLayout>
              <c:xMode val="edge"/>
              <c:yMode val="edge"/>
              <c:x val="0.54556887790722319"/>
              <c:y val="0.68835792370613857"/>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200" b="1" i="0" u="none" strike="noStrike" baseline="0">
                <a:solidFill>
                  <a:srgbClr val="000000"/>
                </a:solidFill>
                <a:latin typeface="Times New Roman"/>
                <a:ea typeface="Times New Roman"/>
                <a:cs typeface="Times New Roman"/>
              </a:defRPr>
            </a:pPr>
            <a:endParaRPr lang="en-US"/>
          </a:p>
        </c:txPr>
        <c:crossAx val="35968896"/>
        <c:crosses val="autoZero"/>
        <c:auto val="1"/>
        <c:lblAlgn val="ctr"/>
        <c:lblOffset val="100"/>
        <c:tickLblSkip val="1"/>
        <c:tickMarkSkip val="1"/>
        <c:noMultiLvlLbl val="0"/>
      </c:catAx>
      <c:valAx>
        <c:axId val="35968896"/>
        <c:scaling>
          <c:orientation val="minMax"/>
        </c:scaling>
        <c:delete val="0"/>
        <c:axPos val="l"/>
        <c:majorGridlines>
          <c:spPr>
            <a:ln w="3175">
              <a:solidFill>
                <a:srgbClr val="000000"/>
              </a:solidFill>
              <a:prstDash val="solid"/>
            </a:ln>
          </c:spPr>
        </c:majorGridlines>
        <c:title>
          <c:tx>
            <c:rich>
              <a:bodyPr/>
              <a:lstStyle/>
              <a:p>
                <a:pPr>
                  <a:defRPr sz="1600" b="1" i="0" u="none" strike="noStrike" baseline="0">
                    <a:solidFill>
                      <a:srgbClr val="000000"/>
                    </a:solidFill>
                    <a:latin typeface="Times New Roman"/>
                    <a:ea typeface="Times New Roman"/>
                    <a:cs typeface="Times New Roman"/>
                  </a:defRPr>
                </a:pPr>
                <a:r>
                  <a:rPr lang="en-US" sz="1600" dirty="0"/>
                  <a:t>catalase activity( µm/min/mg protein)</a:t>
                </a:r>
              </a:p>
            </c:rich>
          </c:tx>
          <c:layout>
            <c:manualLayout>
              <c:xMode val="edge"/>
              <c:yMode val="edge"/>
              <c:x val="1.8779364247914251E-2"/>
              <c:y val="0.21115558387114072"/>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200" b="1" i="0" u="none" strike="noStrike" baseline="0">
                <a:solidFill>
                  <a:srgbClr val="000000"/>
                </a:solidFill>
                <a:latin typeface="Times New Roman"/>
                <a:ea typeface="Times New Roman"/>
                <a:cs typeface="Times New Roman"/>
              </a:defRPr>
            </a:pPr>
            <a:endParaRPr lang="en-US"/>
          </a:p>
        </c:txPr>
        <c:crossAx val="35966976"/>
        <c:crosses val="autoZero"/>
        <c:crossBetween val="between"/>
      </c:valAx>
      <c:spPr>
        <a:solidFill>
          <a:schemeClr val="bg1"/>
        </a:solidFill>
        <a:ln w="12700">
          <a:solidFill>
            <a:srgbClr val="808080"/>
          </a:solidFill>
          <a:prstDash val="solid"/>
        </a:ln>
      </c:spPr>
    </c:plotArea>
    <c:legend>
      <c:legendPos val="b"/>
      <c:layout>
        <c:manualLayout>
          <c:xMode val="edge"/>
          <c:yMode val="edge"/>
          <c:x val="7.2927591838221575E-2"/>
          <c:y val="0.74478862472288065"/>
          <c:w val="0.90603998324419222"/>
          <c:h val="0.25521137527711946"/>
        </c:manualLayout>
      </c:layout>
      <c:overlay val="0"/>
      <c:spPr>
        <a:solidFill>
          <a:schemeClr val="bg1"/>
        </a:solidFill>
        <a:ln w="3175">
          <a:solidFill>
            <a:srgbClr val="000000"/>
          </a:solidFill>
          <a:prstDash val="solid"/>
        </a:ln>
      </c:spPr>
      <c:txPr>
        <a:bodyPr/>
        <a:lstStyle/>
        <a:p>
          <a:pPr>
            <a:defRPr sz="1600" b="0" i="0" u="none" strike="noStrike" baseline="0">
              <a:solidFill>
                <a:srgbClr val="000000"/>
              </a:solidFill>
              <a:latin typeface="Times New Roman"/>
              <a:ea typeface="Times New Roman"/>
              <a:cs typeface="Times New Roman"/>
            </a:defRPr>
          </a:pPr>
          <a:endParaRPr lang="en-US"/>
        </a:p>
      </c:txPr>
    </c:legend>
    <c:plotVisOnly val="1"/>
    <c:dispBlanksAs val="gap"/>
    <c:showDLblsOverMax val="0"/>
  </c:chart>
  <c:spPr>
    <a:solidFill>
      <a:schemeClr val="bg1"/>
    </a:solidFill>
    <a:ln w="3175">
      <a:solidFill>
        <a:srgbClr val="000000"/>
      </a:solidFill>
      <a:prstDash val="solid"/>
    </a:ln>
  </c:spPr>
  <c:txPr>
    <a:bodyPr/>
    <a:lstStyle/>
    <a:p>
      <a:pPr>
        <a:defRPr sz="1200" b="1" i="0" u="none" strike="noStrike" baseline="0">
          <a:solidFill>
            <a:srgbClr val="000000"/>
          </a:solidFill>
          <a:latin typeface="Times New Roman"/>
          <a:ea typeface="Times New Roman"/>
          <a:cs typeface="Times New Roman"/>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i="0" u="none" strike="noStrike" baseline="0">
                <a:solidFill>
                  <a:srgbClr val="000000"/>
                </a:solidFill>
                <a:latin typeface="+mj-lt"/>
                <a:ea typeface="Times New Roman"/>
                <a:cs typeface="Times New Roman"/>
              </a:defRPr>
            </a:pPr>
            <a:r>
              <a:rPr lang="en-US" sz="2000" dirty="0">
                <a:latin typeface="+mj-lt"/>
              </a:rPr>
              <a:t>Fig : </a:t>
            </a:r>
            <a:r>
              <a:rPr lang="en-US" sz="2000" dirty="0" smtClean="0">
                <a:latin typeface="+mj-lt"/>
              </a:rPr>
              <a:t>3 </a:t>
            </a:r>
            <a:r>
              <a:rPr lang="en-US" sz="2000" dirty="0">
                <a:latin typeface="+mj-lt"/>
              </a:rPr>
              <a:t>Plasma superoxide dismutase-SOD (units/mg protein) activity in different group of broiler chicks</a:t>
            </a:r>
          </a:p>
        </c:rich>
      </c:tx>
      <c:layout>
        <c:manualLayout>
          <c:xMode val="edge"/>
          <c:yMode val="edge"/>
          <c:x val="0.11633372502937721"/>
          <c:y val="2.9661047633333604E-2"/>
        </c:manualLayout>
      </c:layout>
      <c:overlay val="0"/>
      <c:spPr>
        <a:solidFill>
          <a:srgbClr val="FFFF00"/>
        </a:solidFill>
        <a:ln w="25400">
          <a:noFill/>
        </a:ln>
      </c:spPr>
    </c:title>
    <c:autoTitleDeleted val="0"/>
    <c:plotArea>
      <c:layout>
        <c:manualLayout>
          <c:layoutTarget val="inner"/>
          <c:xMode val="edge"/>
          <c:yMode val="edge"/>
          <c:x val="0.11750881316098705"/>
          <c:y val="0.20762733343333498"/>
          <c:w val="0.86603995299647685"/>
          <c:h val="0.42372925190476524"/>
        </c:manualLayout>
      </c:layout>
      <c:barChart>
        <c:barDir val="col"/>
        <c:grouping val="clustered"/>
        <c:varyColors val="0"/>
        <c:ser>
          <c:idx val="0"/>
          <c:order val="0"/>
          <c:tx>
            <c:strRef>
              <c:f>Sheet3!$A$3</c:f>
              <c:strCache>
                <c:ptCount val="1"/>
                <c:pt idx="0">
                  <c:v>stress free control</c:v>
                </c:pt>
              </c:strCache>
            </c:strRef>
          </c:tx>
          <c:spPr>
            <a:solidFill>
              <a:srgbClr val="9999FF"/>
            </a:solidFill>
            <a:ln w="12700">
              <a:solidFill>
                <a:srgbClr val="000000"/>
              </a:solidFill>
              <a:prstDash val="solid"/>
            </a:ln>
          </c:spPr>
          <c:invertIfNegative val="0"/>
          <c:errBars>
            <c:errBarType val="both"/>
            <c:errValType val="cust"/>
            <c:noEndCap val="0"/>
            <c:plus>
              <c:numRef>
                <c:f>Sheet3!$D$3:$E$3</c:f>
                <c:numCache>
                  <c:formatCode>General</c:formatCode>
                  <c:ptCount val="2"/>
                  <c:pt idx="0">
                    <c:v>2.1999999999999999E-2</c:v>
                  </c:pt>
                  <c:pt idx="1">
                    <c:v>4.2000000000000023E-2</c:v>
                  </c:pt>
                </c:numCache>
              </c:numRef>
            </c:plus>
            <c:minus>
              <c:numRef>
                <c:f>Sheet3!$D$3:$E$3</c:f>
                <c:numCache>
                  <c:formatCode>General</c:formatCode>
                  <c:ptCount val="2"/>
                  <c:pt idx="0">
                    <c:v>2.1999999999999999E-2</c:v>
                  </c:pt>
                  <c:pt idx="1">
                    <c:v>4.2000000000000023E-2</c:v>
                  </c:pt>
                </c:numCache>
              </c:numRef>
            </c:minus>
            <c:spPr>
              <a:ln w="12700">
                <a:solidFill>
                  <a:srgbClr val="000000"/>
                </a:solidFill>
                <a:prstDash val="solid"/>
              </a:ln>
            </c:spPr>
          </c:errBars>
          <c:cat>
            <c:strRef>
              <c:f>Sheet3!$B$2:$C$2</c:f>
              <c:strCache>
                <c:ptCount val="2"/>
                <c:pt idx="0">
                  <c:v>4thwk</c:v>
                </c:pt>
                <c:pt idx="1">
                  <c:v>6thwk</c:v>
                </c:pt>
              </c:strCache>
            </c:strRef>
          </c:cat>
          <c:val>
            <c:numRef>
              <c:f>Sheet3!$B$3:$C$3</c:f>
              <c:numCache>
                <c:formatCode>General</c:formatCode>
                <c:ptCount val="2"/>
                <c:pt idx="0">
                  <c:v>3.2600000000000002</c:v>
                </c:pt>
                <c:pt idx="1">
                  <c:v>4.6499999999999995</c:v>
                </c:pt>
              </c:numCache>
            </c:numRef>
          </c:val>
        </c:ser>
        <c:ser>
          <c:idx val="1"/>
          <c:order val="1"/>
          <c:tx>
            <c:strRef>
              <c:f>Sheet3!$A$4</c:f>
              <c:strCache>
                <c:ptCount val="1"/>
                <c:pt idx="0">
                  <c:v>heat stressed(HS)</c:v>
                </c:pt>
              </c:strCache>
            </c:strRef>
          </c:tx>
          <c:spPr>
            <a:solidFill>
              <a:srgbClr val="993366"/>
            </a:solidFill>
            <a:ln w="12700">
              <a:solidFill>
                <a:srgbClr val="000000"/>
              </a:solidFill>
              <a:prstDash val="solid"/>
            </a:ln>
          </c:spPr>
          <c:invertIfNegative val="0"/>
          <c:errBars>
            <c:errBarType val="both"/>
            <c:errValType val="cust"/>
            <c:noEndCap val="0"/>
            <c:plus>
              <c:numRef>
                <c:f>Sheet3!$D$4:$E$4</c:f>
                <c:numCache>
                  <c:formatCode>General</c:formatCode>
                  <c:ptCount val="2"/>
                  <c:pt idx="0">
                    <c:v>2.4E-2</c:v>
                  </c:pt>
                  <c:pt idx="1">
                    <c:v>2.3E-2</c:v>
                  </c:pt>
                </c:numCache>
              </c:numRef>
            </c:plus>
            <c:minus>
              <c:numRef>
                <c:f>Sheet3!$D$4:$E$4</c:f>
                <c:numCache>
                  <c:formatCode>General</c:formatCode>
                  <c:ptCount val="2"/>
                  <c:pt idx="0">
                    <c:v>2.4E-2</c:v>
                  </c:pt>
                  <c:pt idx="1">
                    <c:v>2.3E-2</c:v>
                  </c:pt>
                </c:numCache>
              </c:numRef>
            </c:minus>
            <c:spPr>
              <a:ln w="12700">
                <a:solidFill>
                  <a:srgbClr val="000000"/>
                </a:solidFill>
                <a:prstDash val="solid"/>
              </a:ln>
            </c:spPr>
          </c:errBars>
          <c:cat>
            <c:strRef>
              <c:f>Sheet3!$B$2:$C$2</c:f>
              <c:strCache>
                <c:ptCount val="2"/>
                <c:pt idx="0">
                  <c:v>4thwk</c:v>
                </c:pt>
                <c:pt idx="1">
                  <c:v>6thwk</c:v>
                </c:pt>
              </c:strCache>
            </c:strRef>
          </c:cat>
          <c:val>
            <c:numRef>
              <c:f>Sheet3!$B$4:$C$4</c:f>
              <c:numCache>
                <c:formatCode>General</c:formatCode>
                <c:ptCount val="2"/>
                <c:pt idx="0">
                  <c:v>1.73</c:v>
                </c:pt>
                <c:pt idx="1">
                  <c:v>2.48</c:v>
                </c:pt>
              </c:numCache>
            </c:numRef>
          </c:val>
        </c:ser>
        <c:ser>
          <c:idx val="2"/>
          <c:order val="2"/>
          <c:tx>
            <c:strRef>
              <c:f>Sheet3!$A$5</c:f>
              <c:strCache>
                <c:ptCount val="1"/>
                <c:pt idx="0">
                  <c:v>HS+vitaminE(200mg/Kg)</c:v>
                </c:pt>
              </c:strCache>
            </c:strRef>
          </c:tx>
          <c:spPr>
            <a:solidFill>
              <a:srgbClr val="FFFFCC"/>
            </a:solidFill>
            <a:ln w="12700">
              <a:solidFill>
                <a:srgbClr val="000000"/>
              </a:solidFill>
              <a:prstDash val="solid"/>
            </a:ln>
          </c:spPr>
          <c:invertIfNegative val="0"/>
          <c:errBars>
            <c:errBarType val="both"/>
            <c:errValType val="cust"/>
            <c:noEndCap val="0"/>
            <c:plus>
              <c:numRef>
                <c:f>Sheet3!$D$5:$E$5</c:f>
                <c:numCache>
                  <c:formatCode>General</c:formatCode>
                  <c:ptCount val="2"/>
                  <c:pt idx="0">
                    <c:v>1.0999999999999998E-2</c:v>
                  </c:pt>
                  <c:pt idx="1">
                    <c:v>5.3999999999999999E-2</c:v>
                  </c:pt>
                </c:numCache>
              </c:numRef>
            </c:plus>
            <c:minus>
              <c:numRef>
                <c:f>Sheet3!$D$5:$E$5</c:f>
                <c:numCache>
                  <c:formatCode>General</c:formatCode>
                  <c:ptCount val="2"/>
                  <c:pt idx="0">
                    <c:v>1.0999999999999998E-2</c:v>
                  </c:pt>
                  <c:pt idx="1">
                    <c:v>5.3999999999999999E-2</c:v>
                  </c:pt>
                </c:numCache>
              </c:numRef>
            </c:minus>
            <c:spPr>
              <a:ln w="12700">
                <a:solidFill>
                  <a:srgbClr val="000000"/>
                </a:solidFill>
                <a:prstDash val="solid"/>
              </a:ln>
            </c:spPr>
          </c:errBars>
          <c:cat>
            <c:strRef>
              <c:f>Sheet3!$B$2:$C$2</c:f>
              <c:strCache>
                <c:ptCount val="2"/>
                <c:pt idx="0">
                  <c:v>4thwk</c:v>
                </c:pt>
                <c:pt idx="1">
                  <c:v>6thwk</c:v>
                </c:pt>
              </c:strCache>
            </c:strRef>
          </c:cat>
          <c:val>
            <c:numRef>
              <c:f>Sheet3!$B$5:$C$5</c:f>
              <c:numCache>
                <c:formatCode>General</c:formatCode>
                <c:ptCount val="2"/>
                <c:pt idx="0">
                  <c:v>2.9099999999999997</c:v>
                </c:pt>
                <c:pt idx="1">
                  <c:v>4.0599999999999996</c:v>
                </c:pt>
              </c:numCache>
            </c:numRef>
          </c:val>
        </c:ser>
        <c:ser>
          <c:idx val="3"/>
          <c:order val="3"/>
          <c:tx>
            <c:strRef>
              <c:f>Sheet3!$A$6</c:f>
              <c:strCache>
                <c:ptCount val="1"/>
                <c:pt idx="0">
                  <c:v>HS+vitaminE(200mg/Kg)+Se(0.15mg/Kg)</c:v>
                </c:pt>
              </c:strCache>
            </c:strRef>
          </c:tx>
          <c:spPr>
            <a:solidFill>
              <a:srgbClr val="CCFFFF"/>
            </a:solidFill>
            <a:ln w="12700">
              <a:solidFill>
                <a:srgbClr val="000000"/>
              </a:solidFill>
              <a:prstDash val="solid"/>
            </a:ln>
          </c:spPr>
          <c:invertIfNegative val="0"/>
          <c:errBars>
            <c:errBarType val="both"/>
            <c:errValType val="cust"/>
            <c:noEndCap val="0"/>
            <c:plus>
              <c:numRef>
                <c:f>Sheet3!$D$6:$E$6</c:f>
                <c:numCache>
                  <c:formatCode>General</c:formatCode>
                  <c:ptCount val="2"/>
                  <c:pt idx="0">
                    <c:v>4.3000000000000003E-2</c:v>
                  </c:pt>
                  <c:pt idx="1">
                    <c:v>2.1000000000000012E-2</c:v>
                  </c:pt>
                </c:numCache>
              </c:numRef>
            </c:plus>
            <c:minus>
              <c:numRef>
                <c:f>Sheet3!$D$6:$E$6</c:f>
                <c:numCache>
                  <c:formatCode>General</c:formatCode>
                  <c:ptCount val="2"/>
                  <c:pt idx="0">
                    <c:v>4.3000000000000003E-2</c:v>
                  </c:pt>
                  <c:pt idx="1">
                    <c:v>2.1000000000000012E-2</c:v>
                  </c:pt>
                </c:numCache>
              </c:numRef>
            </c:minus>
            <c:spPr>
              <a:ln w="12700">
                <a:solidFill>
                  <a:srgbClr val="000000"/>
                </a:solidFill>
                <a:prstDash val="solid"/>
              </a:ln>
            </c:spPr>
          </c:errBars>
          <c:cat>
            <c:strRef>
              <c:f>Sheet3!$B$2:$C$2</c:f>
              <c:strCache>
                <c:ptCount val="2"/>
                <c:pt idx="0">
                  <c:v>4thwk</c:v>
                </c:pt>
                <c:pt idx="1">
                  <c:v>6thwk</c:v>
                </c:pt>
              </c:strCache>
            </c:strRef>
          </c:cat>
          <c:val>
            <c:numRef>
              <c:f>Sheet3!$B$6:$C$6</c:f>
              <c:numCache>
                <c:formatCode>General</c:formatCode>
                <c:ptCount val="2"/>
                <c:pt idx="0">
                  <c:v>3.02</c:v>
                </c:pt>
                <c:pt idx="1">
                  <c:v>4.3499999999999996</c:v>
                </c:pt>
              </c:numCache>
            </c:numRef>
          </c:val>
        </c:ser>
        <c:ser>
          <c:idx val="4"/>
          <c:order val="4"/>
          <c:tx>
            <c:strRef>
              <c:f>Sheet3!$A$7</c:f>
              <c:strCache>
                <c:ptCount val="1"/>
                <c:pt idx="0">
                  <c:v>HS+ocimum(0.25%)</c:v>
                </c:pt>
              </c:strCache>
            </c:strRef>
          </c:tx>
          <c:spPr>
            <a:solidFill>
              <a:srgbClr val="660066"/>
            </a:solidFill>
            <a:ln w="12700">
              <a:solidFill>
                <a:srgbClr val="000000"/>
              </a:solidFill>
              <a:prstDash val="solid"/>
            </a:ln>
          </c:spPr>
          <c:invertIfNegative val="0"/>
          <c:errBars>
            <c:errBarType val="both"/>
            <c:errValType val="cust"/>
            <c:noEndCap val="0"/>
            <c:plus>
              <c:numRef>
                <c:f>Sheet3!$D$7:$E$7</c:f>
                <c:numCache>
                  <c:formatCode>General</c:formatCode>
                  <c:ptCount val="2"/>
                  <c:pt idx="0">
                    <c:v>4.3000000000000003E-2</c:v>
                  </c:pt>
                  <c:pt idx="1">
                    <c:v>2.3E-2</c:v>
                  </c:pt>
                </c:numCache>
              </c:numRef>
            </c:plus>
            <c:minus>
              <c:numRef>
                <c:f>Sheet3!$D$7:$E$7</c:f>
                <c:numCache>
                  <c:formatCode>General</c:formatCode>
                  <c:ptCount val="2"/>
                  <c:pt idx="0">
                    <c:v>4.3000000000000003E-2</c:v>
                  </c:pt>
                  <c:pt idx="1">
                    <c:v>2.3E-2</c:v>
                  </c:pt>
                </c:numCache>
              </c:numRef>
            </c:minus>
            <c:spPr>
              <a:ln w="12700">
                <a:solidFill>
                  <a:srgbClr val="000000"/>
                </a:solidFill>
                <a:prstDash val="solid"/>
              </a:ln>
            </c:spPr>
          </c:errBars>
          <c:cat>
            <c:strRef>
              <c:f>Sheet3!$B$2:$C$2</c:f>
              <c:strCache>
                <c:ptCount val="2"/>
                <c:pt idx="0">
                  <c:v>4thwk</c:v>
                </c:pt>
                <c:pt idx="1">
                  <c:v>6thwk</c:v>
                </c:pt>
              </c:strCache>
            </c:strRef>
          </c:cat>
          <c:val>
            <c:numRef>
              <c:f>Sheet3!$B$7:$C$7</c:f>
              <c:numCache>
                <c:formatCode>General</c:formatCode>
                <c:ptCount val="2"/>
                <c:pt idx="0">
                  <c:v>2.21</c:v>
                </c:pt>
                <c:pt idx="1">
                  <c:v>3.72</c:v>
                </c:pt>
              </c:numCache>
            </c:numRef>
          </c:val>
        </c:ser>
        <c:ser>
          <c:idx val="5"/>
          <c:order val="5"/>
          <c:tx>
            <c:strRef>
              <c:f>Sheet3!$A$8</c:f>
              <c:strCache>
                <c:ptCount val="1"/>
                <c:pt idx="0">
                  <c:v>HS+ocimum(0.5%)</c:v>
                </c:pt>
              </c:strCache>
            </c:strRef>
          </c:tx>
          <c:spPr>
            <a:solidFill>
              <a:srgbClr val="FF8080"/>
            </a:solidFill>
            <a:ln w="12700">
              <a:solidFill>
                <a:srgbClr val="000000"/>
              </a:solidFill>
              <a:prstDash val="solid"/>
            </a:ln>
          </c:spPr>
          <c:invertIfNegative val="0"/>
          <c:errBars>
            <c:errBarType val="both"/>
            <c:errValType val="cust"/>
            <c:noEndCap val="0"/>
            <c:plus>
              <c:numRef>
                <c:f>Sheet3!$D$8:$E$8</c:f>
                <c:numCache>
                  <c:formatCode>General</c:formatCode>
                  <c:ptCount val="2"/>
                  <c:pt idx="0">
                    <c:v>4.3999999999999997E-2</c:v>
                  </c:pt>
                  <c:pt idx="1">
                    <c:v>2.1000000000000012E-2</c:v>
                  </c:pt>
                </c:numCache>
              </c:numRef>
            </c:plus>
            <c:minus>
              <c:numRef>
                <c:f>Sheet3!$D$8:$E$8</c:f>
                <c:numCache>
                  <c:formatCode>General</c:formatCode>
                  <c:ptCount val="2"/>
                  <c:pt idx="0">
                    <c:v>4.3999999999999997E-2</c:v>
                  </c:pt>
                  <c:pt idx="1">
                    <c:v>2.1000000000000012E-2</c:v>
                  </c:pt>
                </c:numCache>
              </c:numRef>
            </c:minus>
            <c:spPr>
              <a:ln w="12700">
                <a:solidFill>
                  <a:srgbClr val="000000"/>
                </a:solidFill>
                <a:prstDash val="solid"/>
              </a:ln>
            </c:spPr>
          </c:errBars>
          <c:cat>
            <c:strRef>
              <c:f>Sheet3!$B$2:$C$2</c:f>
              <c:strCache>
                <c:ptCount val="2"/>
                <c:pt idx="0">
                  <c:v>4thwk</c:v>
                </c:pt>
                <c:pt idx="1">
                  <c:v>6thwk</c:v>
                </c:pt>
              </c:strCache>
            </c:strRef>
          </c:cat>
          <c:val>
            <c:numRef>
              <c:f>Sheet3!$B$8:$C$8</c:f>
              <c:numCache>
                <c:formatCode>General</c:formatCode>
                <c:ptCount val="2"/>
                <c:pt idx="0">
                  <c:v>2.88</c:v>
                </c:pt>
                <c:pt idx="1">
                  <c:v>3.92</c:v>
                </c:pt>
              </c:numCache>
            </c:numRef>
          </c:val>
        </c:ser>
        <c:ser>
          <c:idx val="6"/>
          <c:order val="6"/>
          <c:tx>
            <c:strRef>
              <c:f>Sheet3!$A$9</c:f>
              <c:strCache>
                <c:ptCount val="1"/>
                <c:pt idx="0">
                  <c:v>HS+turmeric(0.2%)</c:v>
                </c:pt>
              </c:strCache>
            </c:strRef>
          </c:tx>
          <c:spPr>
            <a:solidFill>
              <a:srgbClr val="0066CC"/>
            </a:solidFill>
            <a:ln w="12700">
              <a:solidFill>
                <a:srgbClr val="000000"/>
              </a:solidFill>
              <a:prstDash val="solid"/>
            </a:ln>
          </c:spPr>
          <c:invertIfNegative val="0"/>
          <c:errBars>
            <c:errBarType val="both"/>
            <c:errValType val="cust"/>
            <c:noEndCap val="0"/>
            <c:plus>
              <c:numRef>
                <c:f>Sheet3!$D$9:$E$9</c:f>
                <c:numCache>
                  <c:formatCode>General</c:formatCode>
                  <c:ptCount val="2"/>
                  <c:pt idx="0">
                    <c:v>5.1999999999999998E-2</c:v>
                  </c:pt>
                  <c:pt idx="1">
                    <c:v>3.2000000000000042E-2</c:v>
                  </c:pt>
                </c:numCache>
              </c:numRef>
            </c:plus>
            <c:minus>
              <c:numRef>
                <c:f>Sheet3!$D$9:$E$9</c:f>
                <c:numCache>
                  <c:formatCode>General</c:formatCode>
                  <c:ptCount val="2"/>
                  <c:pt idx="0">
                    <c:v>5.1999999999999998E-2</c:v>
                  </c:pt>
                  <c:pt idx="1">
                    <c:v>3.2000000000000042E-2</c:v>
                  </c:pt>
                </c:numCache>
              </c:numRef>
            </c:minus>
            <c:spPr>
              <a:ln w="12700">
                <a:solidFill>
                  <a:srgbClr val="000000"/>
                </a:solidFill>
                <a:prstDash val="solid"/>
              </a:ln>
            </c:spPr>
          </c:errBars>
          <c:cat>
            <c:strRef>
              <c:f>Sheet3!$B$2:$C$2</c:f>
              <c:strCache>
                <c:ptCount val="2"/>
                <c:pt idx="0">
                  <c:v>4thwk</c:v>
                </c:pt>
                <c:pt idx="1">
                  <c:v>6thwk</c:v>
                </c:pt>
              </c:strCache>
            </c:strRef>
          </c:cat>
          <c:val>
            <c:numRef>
              <c:f>Sheet3!$B$9:$C$9</c:f>
              <c:numCache>
                <c:formatCode>General</c:formatCode>
                <c:ptCount val="2"/>
                <c:pt idx="0">
                  <c:v>2.0299999999999998</c:v>
                </c:pt>
                <c:pt idx="1">
                  <c:v>3.63</c:v>
                </c:pt>
              </c:numCache>
            </c:numRef>
          </c:val>
        </c:ser>
        <c:ser>
          <c:idx val="7"/>
          <c:order val="7"/>
          <c:tx>
            <c:strRef>
              <c:f>Sheet3!$A$10</c:f>
              <c:strCache>
                <c:ptCount val="1"/>
                <c:pt idx="0">
                  <c:v>HS+turmeric(0.4%)</c:v>
                </c:pt>
              </c:strCache>
            </c:strRef>
          </c:tx>
          <c:spPr>
            <a:solidFill>
              <a:srgbClr val="CCCCFF"/>
            </a:solidFill>
            <a:ln w="12700">
              <a:solidFill>
                <a:srgbClr val="000000"/>
              </a:solidFill>
              <a:prstDash val="solid"/>
            </a:ln>
          </c:spPr>
          <c:invertIfNegative val="0"/>
          <c:errBars>
            <c:errBarType val="both"/>
            <c:errValType val="cust"/>
            <c:noEndCap val="0"/>
            <c:plus>
              <c:numRef>
                <c:f>Sheet3!$D$10:$E$10</c:f>
                <c:numCache>
                  <c:formatCode>General</c:formatCode>
                  <c:ptCount val="2"/>
                  <c:pt idx="0">
                    <c:v>2.5000000000000001E-2</c:v>
                  </c:pt>
                  <c:pt idx="1">
                    <c:v>2.1999999999999999E-2</c:v>
                  </c:pt>
                </c:numCache>
              </c:numRef>
            </c:plus>
            <c:minus>
              <c:numRef>
                <c:f>Sheet3!$D$10:$E$10</c:f>
                <c:numCache>
                  <c:formatCode>General</c:formatCode>
                  <c:ptCount val="2"/>
                  <c:pt idx="0">
                    <c:v>2.5000000000000001E-2</c:v>
                  </c:pt>
                  <c:pt idx="1">
                    <c:v>2.1999999999999999E-2</c:v>
                  </c:pt>
                </c:numCache>
              </c:numRef>
            </c:minus>
            <c:spPr>
              <a:ln w="12700">
                <a:solidFill>
                  <a:srgbClr val="000000"/>
                </a:solidFill>
                <a:prstDash val="solid"/>
              </a:ln>
            </c:spPr>
          </c:errBars>
          <c:cat>
            <c:strRef>
              <c:f>Sheet3!$B$2:$C$2</c:f>
              <c:strCache>
                <c:ptCount val="2"/>
                <c:pt idx="0">
                  <c:v>4thwk</c:v>
                </c:pt>
                <c:pt idx="1">
                  <c:v>6thwk</c:v>
                </c:pt>
              </c:strCache>
            </c:strRef>
          </c:cat>
          <c:val>
            <c:numRef>
              <c:f>Sheet3!$B$10:$C$10</c:f>
              <c:numCache>
                <c:formatCode>General</c:formatCode>
                <c:ptCount val="2"/>
                <c:pt idx="0">
                  <c:v>2.34</c:v>
                </c:pt>
                <c:pt idx="1">
                  <c:v>3.8099999999999987</c:v>
                </c:pt>
              </c:numCache>
            </c:numRef>
          </c:val>
        </c:ser>
        <c:ser>
          <c:idx val="8"/>
          <c:order val="8"/>
          <c:tx>
            <c:strRef>
              <c:f>Sheet3!$A$11</c:f>
              <c:strCache>
                <c:ptCount val="1"/>
                <c:pt idx="0">
                  <c:v>HS+ocimum(0.25%)+turmeric(0.2%)</c:v>
                </c:pt>
              </c:strCache>
            </c:strRef>
          </c:tx>
          <c:spPr>
            <a:solidFill>
              <a:srgbClr val="000080"/>
            </a:solidFill>
            <a:ln w="12700">
              <a:solidFill>
                <a:srgbClr val="000000"/>
              </a:solidFill>
              <a:prstDash val="solid"/>
            </a:ln>
          </c:spPr>
          <c:invertIfNegative val="0"/>
          <c:errBars>
            <c:errBarType val="both"/>
            <c:errValType val="cust"/>
            <c:noEndCap val="0"/>
            <c:plus>
              <c:numRef>
                <c:f>Sheet3!$D$11:$E$11</c:f>
                <c:numCache>
                  <c:formatCode>General</c:formatCode>
                  <c:ptCount val="2"/>
                  <c:pt idx="0">
                    <c:v>3.1000000000000048E-2</c:v>
                  </c:pt>
                  <c:pt idx="1">
                    <c:v>4.3999999999999997E-2</c:v>
                  </c:pt>
                </c:numCache>
              </c:numRef>
            </c:plus>
            <c:minus>
              <c:numRef>
                <c:f>Sheet3!$D$11:$E$11</c:f>
                <c:numCache>
                  <c:formatCode>General</c:formatCode>
                  <c:ptCount val="2"/>
                  <c:pt idx="0">
                    <c:v>3.1000000000000048E-2</c:v>
                  </c:pt>
                  <c:pt idx="1">
                    <c:v>4.3999999999999997E-2</c:v>
                  </c:pt>
                </c:numCache>
              </c:numRef>
            </c:minus>
            <c:spPr>
              <a:ln w="12700">
                <a:solidFill>
                  <a:srgbClr val="000000"/>
                </a:solidFill>
                <a:prstDash val="solid"/>
              </a:ln>
            </c:spPr>
          </c:errBars>
          <c:cat>
            <c:strRef>
              <c:f>Sheet3!$B$2:$C$2</c:f>
              <c:strCache>
                <c:ptCount val="2"/>
                <c:pt idx="0">
                  <c:v>4thwk</c:v>
                </c:pt>
                <c:pt idx="1">
                  <c:v>6thwk</c:v>
                </c:pt>
              </c:strCache>
            </c:strRef>
          </c:cat>
          <c:val>
            <c:numRef>
              <c:f>Sheet3!$B$11:$C$11</c:f>
              <c:numCache>
                <c:formatCode>General</c:formatCode>
                <c:ptCount val="2"/>
                <c:pt idx="0">
                  <c:v>1.9500000000000022</c:v>
                </c:pt>
                <c:pt idx="1">
                  <c:v>2.94</c:v>
                </c:pt>
              </c:numCache>
            </c:numRef>
          </c:val>
        </c:ser>
        <c:ser>
          <c:idx val="9"/>
          <c:order val="9"/>
          <c:tx>
            <c:strRef>
              <c:f>Sheet3!$A$12</c:f>
              <c:strCache>
                <c:ptCount val="1"/>
                <c:pt idx="0">
                  <c:v>HS+ocimum(0.5%)+turmeric(0.4%)</c:v>
                </c:pt>
              </c:strCache>
            </c:strRef>
          </c:tx>
          <c:spPr>
            <a:solidFill>
              <a:srgbClr val="FF00FF"/>
            </a:solidFill>
            <a:ln w="12700">
              <a:solidFill>
                <a:srgbClr val="000000"/>
              </a:solidFill>
              <a:prstDash val="solid"/>
            </a:ln>
          </c:spPr>
          <c:invertIfNegative val="0"/>
          <c:errBars>
            <c:errBarType val="both"/>
            <c:errValType val="cust"/>
            <c:noEndCap val="0"/>
            <c:plus>
              <c:numRef>
                <c:f>Sheet3!$D$12:$E$12</c:f>
                <c:numCache>
                  <c:formatCode>General</c:formatCode>
                  <c:ptCount val="2"/>
                  <c:pt idx="0">
                    <c:v>2.4E-2</c:v>
                  </c:pt>
                  <c:pt idx="1">
                    <c:v>2.5000000000000001E-2</c:v>
                  </c:pt>
                </c:numCache>
              </c:numRef>
            </c:plus>
            <c:minus>
              <c:numRef>
                <c:f>Sheet3!$D$12:$E$12</c:f>
                <c:numCache>
                  <c:formatCode>General</c:formatCode>
                  <c:ptCount val="2"/>
                  <c:pt idx="0">
                    <c:v>2.4E-2</c:v>
                  </c:pt>
                  <c:pt idx="1">
                    <c:v>2.5000000000000001E-2</c:v>
                  </c:pt>
                </c:numCache>
              </c:numRef>
            </c:minus>
            <c:spPr>
              <a:ln w="12700">
                <a:solidFill>
                  <a:srgbClr val="000000"/>
                </a:solidFill>
                <a:prstDash val="solid"/>
              </a:ln>
            </c:spPr>
          </c:errBars>
          <c:cat>
            <c:strRef>
              <c:f>Sheet3!$B$2:$C$2</c:f>
              <c:strCache>
                <c:ptCount val="2"/>
                <c:pt idx="0">
                  <c:v>4thwk</c:v>
                </c:pt>
                <c:pt idx="1">
                  <c:v>6thwk</c:v>
                </c:pt>
              </c:strCache>
            </c:strRef>
          </c:cat>
          <c:val>
            <c:numRef>
              <c:f>Sheet3!$B$12:$C$12</c:f>
              <c:numCache>
                <c:formatCode>General</c:formatCode>
                <c:ptCount val="2"/>
                <c:pt idx="0">
                  <c:v>1.87</c:v>
                </c:pt>
                <c:pt idx="1">
                  <c:v>2.7800000000000002</c:v>
                </c:pt>
              </c:numCache>
            </c:numRef>
          </c:val>
        </c:ser>
        <c:dLbls>
          <c:showLegendKey val="0"/>
          <c:showVal val="0"/>
          <c:showCatName val="0"/>
          <c:showSerName val="0"/>
          <c:showPercent val="0"/>
          <c:showBubbleSize val="0"/>
        </c:dLbls>
        <c:gapWidth val="150"/>
        <c:axId val="93223168"/>
        <c:axId val="93237632"/>
      </c:barChart>
      <c:catAx>
        <c:axId val="93223168"/>
        <c:scaling>
          <c:orientation val="minMax"/>
        </c:scaling>
        <c:delete val="0"/>
        <c:axPos val="b"/>
        <c:title>
          <c:tx>
            <c:rich>
              <a:bodyPr/>
              <a:lstStyle/>
              <a:p>
                <a:pPr>
                  <a:defRPr sz="1600" b="1" i="0" u="none" strike="noStrike" baseline="0">
                    <a:solidFill>
                      <a:srgbClr val="000000"/>
                    </a:solidFill>
                    <a:latin typeface="Times New Roman"/>
                    <a:ea typeface="Times New Roman"/>
                    <a:cs typeface="Times New Roman"/>
                  </a:defRPr>
                </a:pPr>
                <a:r>
                  <a:rPr lang="en-US" sz="1600"/>
                  <a:t>age</a:t>
                </a:r>
              </a:p>
            </c:rich>
          </c:tx>
          <c:layout>
            <c:manualLayout>
              <c:xMode val="edge"/>
              <c:yMode val="edge"/>
              <c:x val="0.53198848454753966"/>
              <c:y val="0.65908182800679393"/>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200" b="1" i="0" u="none" strike="noStrike" baseline="0">
                <a:solidFill>
                  <a:srgbClr val="000000"/>
                </a:solidFill>
                <a:latin typeface="Times New Roman"/>
                <a:ea typeface="Times New Roman"/>
                <a:cs typeface="Times New Roman"/>
              </a:defRPr>
            </a:pPr>
            <a:endParaRPr lang="en-US"/>
          </a:p>
        </c:txPr>
        <c:crossAx val="93237632"/>
        <c:crosses val="autoZero"/>
        <c:auto val="1"/>
        <c:lblAlgn val="ctr"/>
        <c:lblOffset val="100"/>
        <c:tickLblSkip val="1"/>
        <c:tickMarkSkip val="1"/>
        <c:noMultiLvlLbl val="0"/>
      </c:catAx>
      <c:valAx>
        <c:axId val="93237632"/>
        <c:scaling>
          <c:orientation val="minMax"/>
        </c:scaling>
        <c:delete val="0"/>
        <c:axPos val="l"/>
        <c:majorGridlines>
          <c:spPr>
            <a:ln w="3175">
              <a:solidFill>
                <a:srgbClr val="000000"/>
              </a:solidFill>
              <a:prstDash val="solid"/>
            </a:ln>
          </c:spPr>
        </c:majorGridlines>
        <c:title>
          <c:tx>
            <c:rich>
              <a:bodyPr/>
              <a:lstStyle/>
              <a:p>
                <a:pPr>
                  <a:defRPr sz="1600" b="1" i="0" u="none" strike="noStrike" baseline="0">
                    <a:solidFill>
                      <a:srgbClr val="000000"/>
                    </a:solidFill>
                    <a:latin typeface="Times New Roman"/>
                    <a:ea typeface="Times New Roman"/>
                    <a:cs typeface="Times New Roman"/>
                  </a:defRPr>
                </a:pPr>
                <a:r>
                  <a:rPr lang="en-US" sz="1600"/>
                  <a:t>SOD activity(units/mg of protein)</a:t>
                </a:r>
              </a:p>
            </c:rich>
          </c:tx>
          <c:layout>
            <c:manualLayout>
              <c:xMode val="edge"/>
              <c:yMode val="edge"/>
              <c:x val="1.8801410105757976E-2"/>
              <c:y val="0.24152567358571569"/>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200" b="1" i="0" u="none" strike="noStrike" baseline="0">
                <a:solidFill>
                  <a:srgbClr val="000000"/>
                </a:solidFill>
                <a:latin typeface="Times New Roman"/>
                <a:ea typeface="Times New Roman"/>
                <a:cs typeface="Times New Roman"/>
              </a:defRPr>
            </a:pPr>
            <a:endParaRPr lang="en-US"/>
          </a:p>
        </c:txPr>
        <c:crossAx val="93223168"/>
        <c:crosses val="autoZero"/>
        <c:crossBetween val="between"/>
      </c:valAx>
      <c:spPr>
        <a:solidFill>
          <a:schemeClr val="bg1"/>
        </a:solidFill>
        <a:ln w="12700">
          <a:solidFill>
            <a:srgbClr val="808080"/>
          </a:solidFill>
          <a:prstDash val="solid"/>
        </a:ln>
      </c:spPr>
    </c:plotArea>
    <c:legend>
      <c:legendPos val="b"/>
      <c:layout>
        <c:manualLayout>
          <c:xMode val="edge"/>
          <c:yMode val="edge"/>
          <c:x val="8.0297226360218563E-3"/>
          <c:y val="0.75378940867685706"/>
          <c:w val="0.99040339552150558"/>
          <c:h val="0.23138104060521847"/>
        </c:manualLayout>
      </c:layout>
      <c:overlay val="0"/>
      <c:spPr>
        <a:solidFill>
          <a:schemeClr val="bg1"/>
        </a:solidFill>
        <a:ln w="3175">
          <a:solidFill>
            <a:srgbClr val="000000"/>
          </a:solidFill>
          <a:prstDash val="solid"/>
        </a:ln>
      </c:spPr>
      <c:txPr>
        <a:bodyPr/>
        <a:lstStyle/>
        <a:p>
          <a:pPr>
            <a:defRPr sz="1600" b="0" i="0" u="none" strike="noStrike" baseline="0">
              <a:solidFill>
                <a:srgbClr val="000000"/>
              </a:solidFill>
              <a:latin typeface="Times New Roman"/>
              <a:ea typeface="Times New Roman"/>
              <a:cs typeface="Times New Roman"/>
            </a:defRPr>
          </a:pPr>
          <a:endParaRPr lang="en-US"/>
        </a:p>
      </c:txPr>
    </c:legend>
    <c:plotVisOnly val="1"/>
    <c:dispBlanksAs val="gap"/>
    <c:showDLblsOverMax val="0"/>
  </c:chart>
  <c:spPr>
    <a:solidFill>
      <a:schemeClr val="bg1"/>
    </a:solidFill>
    <a:ln w="3175">
      <a:solidFill>
        <a:srgbClr val="000000"/>
      </a:solidFill>
      <a:prstDash val="solid"/>
    </a:ln>
  </c:spPr>
  <c:txPr>
    <a:bodyPr/>
    <a:lstStyle/>
    <a:p>
      <a:pPr>
        <a:defRPr sz="1200" b="1" i="0" u="none" strike="noStrike" baseline="0">
          <a:solidFill>
            <a:srgbClr val="000000"/>
          </a:solidFill>
          <a:latin typeface="Times New Roman"/>
          <a:ea typeface="Times New Roman"/>
          <a:cs typeface="Times New Roman"/>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Times New Roman"/>
                <a:ea typeface="Times New Roman"/>
                <a:cs typeface="Times New Roman"/>
              </a:defRPr>
            </a:pPr>
            <a:r>
              <a:rPr lang="en-US"/>
              <a:t>Fig : 18  Plasma superoxide dismutase-SOD (units/mg protein) activity in different group of broiler chicks</a:t>
            </a:r>
          </a:p>
        </c:rich>
      </c:tx>
      <c:layout>
        <c:manualLayout>
          <c:xMode val="edge"/>
          <c:yMode val="edge"/>
          <c:x val="0.11633372502937721"/>
          <c:y val="2.9661047633333611E-2"/>
        </c:manualLayout>
      </c:layout>
      <c:overlay val="0"/>
      <c:spPr>
        <a:noFill/>
        <a:ln w="25400">
          <a:noFill/>
        </a:ln>
      </c:spPr>
    </c:title>
    <c:autoTitleDeleted val="0"/>
    <c:plotArea>
      <c:layout>
        <c:manualLayout>
          <c:layoutTarget val="inner"/>
          <c:xMode val="edge"/>
          <c:yMode val="edge"/>
          <c:x val="0.11750881316098705"/>
          <c:y val="0.207627333433335"/>
          <c:w val="0.86603995299647696"/>
          <c:h val="0.42372925190476535"/>
        </c:manualLayout>
      </c:layout>
      <c:barChart>
        <c:barDir val="col"/>
        <c:grouping val="clustered"/>
        <c:varyColors val="0"/>
        <c:ser>
          <c:idx val="0"/>
          <c:order val="0"/>
          <c:tx>
            <c:strRef>
              <c:f>Sheet3!$A$3</c:f>
              <c:strCache>
                <c:ptCount val="1"/>
                <c:pt idx="0">
                  <c:v>stress free control</c:v>
                </c:pt>
              </c:strCache>
            </c:strRef>
          </c:tx>
          <c:spPr>
            <a:solidFill>
              <a:srgbClr val="9999FF"/>
            </a:solidFill>
            <a:ln w="12700">
              <a:solidFill>
                <a:srgbClr val="000000"/>
              </a:solidFill>
              <a:prstDash val="solid"/>
            </a:ln>
          </c:spPr>
          <c:invertIfNegative val="0"/>
          <c:errBars>
            <c:errBarType val="both"/>
            <c:errValType val="cust"/>
            <c:noEndCap val="0"/>
            <c:plus>
              <c:numRef>
                <c:f>Sheet3!$D$3:$E$3</c:f>
                <c:numCache>
                  <c:formatCode>General</c:formatCode>
                  <c:ptCount val="2"/>
                  <c:pt idx="0">
                    <c:v>2.1999999999999999E-2</c:v>
                  </c:pt>
                  <c:pt idx="1">
                    <c:v>4.2000000000000023E-2</c:v>
                  </c:pt>
                </c:numCache>
              </c:numRef>
            </c:plus>
            <c:minus>
              <c:numRef>
                <c:f>Sheet3!$D$3:$E$3</c:f>
                <c:numCache>
                  <c:formatCode>General</c:formatCode>
                  <c:ptCount val="2"/>
                  <c:pt idx="0">
                    <c:v>2.1999999999999999E-2</c:v>
                  </c:pt>
                  <c:pt idx="1">
                    <c:v>4.2000000000000023E-2</c:v>
                  </c:pt>
                </c:numCache>
              </c:numRef>
            </c:minus>
            <c:spPr>
              <a:ln w="12700">
                <a:solidFill>
                  <a:srgbClr val="000000"/>
                </a:solidFill>
                <a:prstDash val="solid"/>
              </a:ln>
            </c:spPr>
          </c:errBars>
          <c:cat>
            <c:strRef>
              <c:f>Sheet3!$B$2:$C$2</c:f>
              <c:strCache>
                <c:ptCount val="2"/>
                <c:pt idx="0">
                  <c:v>4thwk</c:v>
                </c:pt>
                <c:pt idx="1">
                  <c:v>6thwk</c:v>
                </c:pt>
              </c:strCache>
            </c:strRef>
          </c:cat>
          <c:val>
            <c:numRef>
              <c:f>Sheet3!$B$3:$C$3</c:f>
              <c:numCache>
                <c:formatCode>General</c:formatCode>
                <c:ptCount val="2"/>
                <c:pt idx="0">
                  <c:v>3.2600000000000002</c:v>
                </c:pt>
                <c:pt idx="1">
                  <c:v>4.6499999999999995</c:v>
                </c:pt>
              </c:numCache>
            </c:numRef>
          </c:val>
        </c:ser>
        <c:ser>
          <c:idx val="1"/>
          <c:order val="1"/>
          <c:tx>
            <c:strRef>
              <c:f>Sheet3!$A$4</c:f>
              <c:strCache>
                <c:ptCount val="1"/>
                <c:pt idx="0">
                  <c:v>heat stressed(HS)</c:v>
                </c:pt>
              </c:strCache>
            </c:strRef>
          </c:tx>
          <c:spPr>
            <a:solidFill>
              <a:srgbClr val="993366"/>
            </a:solidFill>
            <a:ln w="12700">
              <a:solidFill>
                <a:srgbClr val="000000"/>
              </a:solidFill>
              <a:prstDash val="solid"/>
            </a:ln>
          </c:spPr>
          <c:invertIfNegative val="0"/>
          <c:errBars>
            <c:errBarType val="both"/>
            <c:errValType val="cust"/>
            <c:noEndCap val="0"/>
            <c:plus>
              <c:numRef>
                <c:f>Sheet3!$D$4:$E$4</c:f>
                <c:numCache>
                  <c:formatCode>General</c:formatCode>
                  <c:ptCount val="2"/>
                  <c:pt idx="0">
                    <c:v>2.4E-2</c:v>
                  </c:pt>
                  <c:pt idx="1">
                    <c:v>2.3E-2</c:v>
                  </c:pt>
                </c:numCache>
              </c:numRef>
            </c:plus>
            <c:minus>
              <c:numRef>
                <c:f>Sheet3!$D$4:$E$4</c:f>
                <c:numCache>
                  <c:formatCode>General</c:formatCode>
                  <c:ptCount val="2"/>
                  <c:pt idx="0">
                    <c:v>2.4E-2</c:v>
                  </c:pt>
                  <c:pt idx="1">
                    <c:v>2.3E-2</c:v>
                  </c:pt>
                </c:numCache>
              </c:numRef>
            </c:minus>
            <c:spPr>
              <a:ln w="12700">
                <a:solidFill>
                  <a:srgbClr val="000000"/>
                </a:solidFill>
                <a:prstDash val="solid"/>
              </a:ln>
            </c:spPr>
          </c:errBars>
          <c:cat>
            <c:strRef>
              <c:f>Sheet3!$B$2:$C$2</c:f>
              <c:strCache>
                <c:ptCount val="2"/>
                <c:pt idx="0">
                  <c:v>4thwk</c:v>
                </c:pt>
                <c:pt idx="1">
                  <c:v>6thwk</c:v>
                </c:pt>
              </c:strCache>
            </c:strRef>
          </c:cat>
          <c:val>
            <c:numRef>
              <c:f>Sheet3!$B$4:$C$4</c:f>
              <c:numCache>
                <c:formatCode>General</c:formatCode>
                <c:ptCount val="2"/>
                <c:pt idx="0">
                  <c:v>1.73</c:v>
                </c:pt>
                <c:pt idx="1">
                  <c:v>2.48</c:v>
                </c:pt>
              </c:numCache>
            </c:numRef>
          </c:val>
        </c:ser>
        <c:ser>
          <c:idx val="2"/>
          <c:order val="2"/>
          <c:tx>
            <c:strRef>
              <c:f>Sheet3!$A$5</c:f>
              <c:strCache>
                <c:ptCount val="1"/>
                <c:pt idx="0">
                  <c:v>HS+vitaminE(200mg/Kg)</c:v>
                </c:pt>
              </c:strCache>
            </c:strRef>
          </c:tx>
          <c:spPr>
            <a:solidFill>
              <a:srgbClr val="FFFFCC"/>
            </a:solidFill>
            <a:ln w="12700">
              <a:solidFill>
                <a:srgbClr val="000000"/>
              </a:solidFill>
              <a:prstDash val="solid"/>
            </a:ln>
          </c:spPr>
          <c:invertIfNegative val="0"/>
          <c:errBars>
            <c:errBarType val="both"/>
            <c:errValType val="cust"/>
            <c:noEndCap val="0"/>
            <c:plus>
              <c:numRef>
                <c:f>Sheet3!$D$5:$E$5</c:f>
                <c:numCache>
                  <c:formatCode>General</c:formatCode>
                  <c:ptCount val="2"/>
                  <c:pt idx="0">
                    <c:v>1.0999999999999998E-2</c:v>
                  </c:pt>
                  <c:pt idx="1">
                    <c:v>5.3999999999999999E-2</c:v>
                  </c:pt>
                </c:numCache>
              </c:numRef>
            </c:plus>
            <c:minus>
              <c:numRef>
                <c:f>Sheet3!$D$5:$E$5</c:f>
                <c:numCache>
                  <c:formatCode>General</c:formatCode>
                  <c:ptCount val="2"/>
                  <c:pt idx="0">
                    <c:v>1.0999999999999998E-2</c:v>
                  </c:pt>
                  <c:pt idx="1">
                    <c:v>5.3999999999999999E-2</c:v>
                  </c:pt>
                </c:numCache>
              </c:numRef>
            </c:minus>
            <c:spPr>
              <a:ln w="12700">
                <a:solidFill>
                  <a:srgbClr val="000000"/>
                </a:solidFill>
                <a:prstDash val="solid"/>
              </a:ln>
            </c:spPr>
          </c:errBars>
          <c:cat>
            <c:strRef>
              <c:f>Sheet3!$B$2:$C$2</c:f>
              <c:strCache>
                <c:ptCount val="2"/>
                <c:pt idx="0">
                  <c:v>4thwk</c:v>
                </c:pt>
                <c:pt idx="1">
                  <c:v>6thwk</c:v>
                </c:pt>
              </c:strCache>
            </c:strRef>
          </c:cat>
          <c:val>
            <c:numRef>
              <c:f>Sheet3!$B$5:$C$5</c:f>
              <c:numCache>
                <c:formatCode>General</c:formatCode>
                <c:ptCount val="2"/>
                <c:pt idx="0">
                  <c:v>2.9099999999999997</c:v>
                </c:pt>
                <c:pt idx="1">
                  <c:v>4.0599999999999996</c:v>
                </c:pt>
              </c:numCache>
            </c:numRef>
          </c:val>
        </c:ser>
        <c:ser>
          <c:idx val="3"/>
          <c:order val="3"/>
          <c:tx>
            <c:strRef>
              <c:f>Sheet3!$A$6</c:f>
              <c:strCache>
                <c:ptCount val="1"/>
                <c:pt idx="0">
                  <c:v>HS+vitaminE(200mg/Kg)+Se(0.15mg/Kg)</c:v>
                </c:pt>
              </c:strCache>
            </c:strRef>
          </c:tx>
          <c:spPr>
            <a:solidFill>
              <a:srgbClr val="CCFFFF"/>
            </a:solidFill>
            <a:ln w="12700">
              <a:solidFill>
                <a:srgbClr val="000000"/>
              </a:solidFill>
              <a:prstDash val="solid"/>
            </a:ln>
          </c:spPr>
          <c:invertIfNegative val="0"/>
          <c:errBars>
            <c:errBarType val="both"/>
            <c:errValType val="cust"/>
            <c:noEndCap val="0"/>
            <c:plus>
              <c:numRef>
                <c:f>Sheet3!$D$6:$E$6</c:f>
                <c:numCache>
                  <c:formatCode>General</c:formatCode>
                  <c:ptCount val="2"/>
                  <c:pt idx="0">
                    <c:v>4.3000000000000003E-2</c:v>
                  </c:pt>
                  <c:pt idx="1">
                    <c:v>2.1000000000000012E-2</c:v>
                  </c:pt>
                </c:numCache>
              </c:numRef>
            </c:plus>
            <c:minus>
              <c:numRef>
                <c:f>Sheet3!$D$6:$E$6</c:f>
                <c:numCache>
                  <c:formatCode>General</c:formatCode>
                  <c:ptCount val="2"/>
                  <c:pt idx="0">
                    <c:v>4.3000000000000003E-2</c:v>
                  </c:pt>
                  <c:pt idx="1">
                    <c:v>2.1000000000000012E-2</c:v>
                  </c:pt>
                </c:numCache>
              </c:numRef>
            </c:minus>
            <c:spPr>
              <a:ln w="12700">
                <a:solidFill>
                  <a:srgbClr val="000000"/>
                </a:solidFill>
                <a:prstDash val="solid"/>
              </a:ln>
            </c:spPr>
          </c:errBars>
          <c:cat>
            <c:strRef>
              <c:f>Sheet3!$B$2:$C$2</c:f>
              <c:strCache>
                <c:ptCount val="2"/>
                <c:pt idx="0">
                  <c:v>4thwk</c:v>
                </c:pt>
                <c:pt idx="1">
                  <c:v>6thwk</c:v>
                </c:pt>
              </c:strCache>
            </c:strRef>
          </c:cat>
          <c:val>
            <c:numRef>
              <c:f>Sheet3!$B$6:$C$6</c:f>
              <c:numCache>
                <c:formatCode>General</c:formatCode>
                <c:ptCount val="2"/>
                <c:pt idx="0">
                  <c:v>3.02</c:v>
                </c:pt>
                <c:pt idx="1">
                  <c:v>4.3499999999999996</c:v>
                </c:pt>
              </c:numCache>
            </c:numRef>
          </c:val>
        </c:ser>
        <c:ser>
          <c:idx val="4"/>
          <c:order val="4"/>
          <c:tx>
            <c:strRef>
              <c:f>Sheet3!$A$7</c:f>
              <c:strCache>
                <c:ptCount val="1"/>
                <c:pt idx="0">
                  <c:v>HS+ocimum(0.25%)</c:v>
                </c:pt>
              </c:strCache>
            </c:strRef>
          </c:tx>
          <c:spPr>
            <a:solidFill>
              <a:srgbClr val="660066"/>
            </a:solidFill>
            <a:ln w="12700">
              <a:solidFill>
                <a:srgbClr val="000000"/>
              </a:solidFill>
              <a:prstDash val="solid"/>
            </a:ln>
          </c:spPr>
          <c:invertIfNegative val="0"/>
          <c:errBars>
            <c:errBarType val="both"/>
            <c:errValType val="cust"/>
            <c:noEndCap val="0"/>
            <c:plus>
              <c:numRef>
                <c:f>Sheet3!$D$7:$E$7</c:f>
                <c:numCache>
                  <c:formatCode>General</c:formatCode>
                  <c:ptCount val="2"/>
                  <c:pt idx="0">
                    <c:v>4.3000000000000003E-2</c:v>
                  </c:pt>
                  <c:pt idx="1">
                    <c:v>2.3E-2</c:v>
                  </c:pt>
                </c:numCache>
              </c:numRef>
            </c:plus>
            <c:minus>
              <c:numRef>
                <c:f>Sheet3!$D$7:$E$7</c:f>
                <c:numCache>
                  <c:formatCode>General</c:formatCode>
                  <c:ptCount val="2"/>
                  <c:pt idx="0">
                    <c:v>4.3000000000000003E-2</c:v>
                  </c:pt>
                  <c:pt idx="1">
                    <c:v>2.3E-2</c:v>
                  </c:pt>
                </c:numCache>
              </c:numRef>
            </c:minus>
            <c:spPr>
              <a:ln w="12700">
                <a:solidFill>
                  <a:srgbClr val="000000"/>
                </a:solidFill>
                <a:prstDash val="solid"/>
              </a:ln>
            </c:spPr>
          </c:errBars>
          <c:cat>
            <c:strRef>
              <c:f>Sheet3!$B$2:$C$2</c:f>
              <c:strCache>
                <c:ptCount val="2"/>
                <c:pt idx="0">
                  <c:v>4thwk</c:v>
                </c:pt>
                <c:pt idx="1">
                  <c:v>6thwk</c:v>
                </c:pt>
              </c:strCache>
            </c:strRef>
          </c:cat>
          <c:val>
            <c:numRef>
              <c:f>Sheet3!$B$7:$C$7</c:f>
              <c:numCache>
                <c:formatCode>General</c:formatCode>
                <c:ptCount val="2"/>
                <c:pt idx="0">
                  <c:v>2.21</c:v>
                </c:pt>
                <c:pt idx="1">
                  <c:v>3.72</c:v>
                </c:pt>
              </c:numCache>
            </c:numRef>
          </c:val>
        </c:ser>
        <c:ser>
          <c:idx val="5"/>
          <c:order val="5"/>
          <c:tx>
            <c:strRef>
              <c:f>Sheet3!$A$8</c:f>
              <c:strCache>
                <c:ptCount val="1"/>
                <c:pt idx="0">
                  <c:v>HS+ocimum(0.5%)</c:v>
                </c:pt>
              </c:strCache>
            </c:strRef>
          </c:tx>
          <c:spPr>
            <a:solidFill>
              <a:srgbClr val="FF8080"/>
            </a:solidFill>
            <a:ln w="12700">
              <a:solidFill>
                <a:srgbClr val="000000"/>
              </a:solidFill>
              <a:prstDash val="solid"/>
            </a:ln>
          </c:spPr>
          <c:invertIfNegative val="0"/>
          <c:errBars>
            <c:errBarType val="both"/>
            <c:errValType val="cust"/>
            <c:noEndCap val="0"/>
            <c:plus>
              <c:numRef>
                <c:f>Sheet3!$D$8:$E$8</c:f>
                <c:numCache>
                  <c:formatCode>General</c:formatCode>
                  <c:ptCount val="2"/>
                  <c:pt idx="0">
                    <c:v>4.3999999999999997E-2</c:v>
                  </c:pt>
                  <c:pt idx="1">
                    <c:v>2.1000000000000012E-2</c:v>
                  </c:pt>
                </c:numCache>
              </c:numRef>
            </c:plus>
            <c:minus>
              <c:numRef>
                <c:f>Sheet3!$D$8:$E$8</c:f>
                <c:numCache>
                  <c:formatCode>General</c:formatCode>
                  <c:ptCount val="2"/>
                  <c:pt idx="0">
                    <c:v>4.3999999999999997E-2</c:v>
                  </c:pt>
                  <c:pt idx="1">
                    <c:v>2.1000000000000012E-2</c:v>
                  </c:pt>
                </c:numCache>
              </c:numRef>
            </c:minus>
            <c:spPr>
              <a:ln w="12700">
                <a:solidFill>
                  <a:srgbClr val="000000"/>
                </a:solidFill>
                <a:prstDash val="solid"/>
              </a:ln>
            </c:spPr>
          </c:errBars>
          <c:cat>
            <c:strRef>
              <c:f>Sheet3!$B$2:$C$2</c:f>
              <c:strCache>
                <c:ptCount val="2"/>
                <c:pt idx="0">
                  <c:v>4thwk</c:v>
                </c:pt>
                <c:pt idx="1">
                  <c:v>6thwk</c:v>
                </c:pt>
              </c:strCache>
            </c:strRef>
          </c:cat>
          <c:val>
            <c:numRef>
              <c:f>Sheet3!$B$8:$C$8</c:f>
              <c:numCache>
                <c:formatCode>General</c:formatCode>
                <c:ptCount val="2"/>
                <c:pt idx="0">
                  <c:v>2.88</c:v>
                </c:pt>
                <c:pt idx="1">
                  <c:v>3.92</c:v>
                </c:pt>
              </c:numCache>
            </c:numRef>
          </c:val>
        </c:ser>
        <c:ser>
          <c:idx val="6"/>
          <c:order val="6"/>
          <c:tx>
            <c:strRef>
              <c:f>Sheet3!$A$9</c:f>
              <c:strCache>
                <c:ptCount val="1"/>
                <c:pt idx="0">
                  <c:v>HS+turmeric(0.2%)</c:v>
                </c:pt>
              </c:strCache>
            </c:strRef>
          </c:tx>
          <c:spPr>
            <a:solidFill>
              <a:srgbClr val="0066CC"/>
            </a:solidFill>
            <a:ln w="12700">
              <a:solidFill>
                <a:srgbClr val="000000"/>
              </a:solidFill>
              <a:prstDash val="solid"/>
            </a:ln>
          </c:spPr>
          <c:invertIfNegative val="0"/>
          <c:errBars>
            <c:errBarType val="both"/>
            <c:errValType val="cust"/>
            <c:noEndCap val="0"/>
            <c:plus>
              <c:numRef>
                <c:f>Sheet3!$D$9:$E$9</c:f>
                <c:numCache>
                  <c:formatCode>General</c:formatCode>
                  <c:ptCount val="2"/>
                  <c:pt idx="0">
                    <c:v>5.1999999999999998E-2</c:v>
                  </c:pt>
                  <c:pt idx="1">
                    <c:v>3.2000000000000042E-2</c:v>
                  </c:pt>
                </c:numCache>
              </c:numRef>
            </c:plus>
            <c:minus>
              <c:numRef>
                <c:f>Sheet3!$D$9:$E$9</c:f>
                <c:numCache>
                  <c:formatCode>General</c:formatCode>
                  <c:ptCount val="2"/>
                  <c:pt idx="0">
                    <c:v>5.1999999999999998E-2</c:v>
                  </c:pt>
                  <c:pt idx="1">
                    <c:v>3.2000000000000042E-2</c:v>
                  </c:pt>
                </c:numCache>
              </c:numRef>
            </c:minus>
            <c:spPr>
              <a:ln w="12700">
                <a:solidFill>
                  <a:srgbClr val="000000"/>
                </a:solidFill>
                <a:prstDash val="solid"/>
              </a:ln>
            </c:spPr>
          </c:errBars>
          <c:cat>
            <c:strRef>
              <c:f>Sheet3!$B$2:$C$2</c:f>
              <c:strCache>
                <c:ptCount val="2"/>
                <c:pt idx="0">
                  <c:v>4thwk</c:v>
                </c:pt>
                <c:pt idx="1">
                  <c:v>6thwk</c:v>
                </c:pt>
              </c:strCache>
            </c:strRef>
          </c:cat>
          <c:val>
            <c:numRef>
              <c:f>Sheet3!$B$9:$C$9</c:f>
              <c:numCache>
                <c:formatCode>General</c:formatCode>
                <c:ptCount val="2"/>
                <c:pt idx="0">
                  <c:v>2.0299999999999998</c:v>
                </c:pt>
                <c:pt idx="1">
                  <c:v>3.63</c:v>
                </c:pt>
              </c:numCache>
            </c:numRef>
          </c:val>
        </c:ser>
        <c:ser>
          <c:idx val="7"/>
          <c:order val="7"/>
          <c:tx>
            <c:strRef>
              <c:f>Sheet3!$A$10</c:f>
              <c:strCache>
                <c:ptCount val="1"/>
                <c:pt idx="0">
                  <c:v>HS+turmeric(0.4%)</c:v>
                </c:pt>
              </c:strCache>
            </c:strRef>
          </c:tx>
          <c:spPr>
            <a:solidFill>
              <a:srgbClr val="CCCCFF"/>
            </a:solidFill>
            <a:ln w="12700">
              <a:solidFill>
                <a:srgbClr val="000000"/>
              </a:solidFill>
              <a:prstDash val="solid"/>
            </a:ln>
          </c:spPr>
          <c:invertIfNegative val="0"/>
          <c:errBars>
            <c:errBarType val="both"/>
            <c:errValType val="cust"/>
            <c:noEndCap val="0"/>
            <c:plus>
              <c:numRef>
                <c:f>Sheet3!$D$10:$E$10</c:f>
                <c:numCache>
                  <c:formatCode>General</c:formatCode>
                  <c:ptCount val="2"/>
                  <c:pt idx="0">
                    <c:v>2.5000000000000001E-2</c:v>
                  </c:pt>
                  <c:pt idx="1">
                    <c:v>2.1999999999999999E-2</c:v>
                  </c:pt>
                </c:numCache>
              </c:numRef>
            </c:plus>
            <c:minus>
              <c:numRef>
                <c:f>Sheet3!$D$10:$E$10</c:f>
                <c:numCache>
                  <c:formatCode>General</c:formatCode>
                  <c:ptCount val="2"/>
                  <c:pt idx="0">
                    <c:v>2.5000000000000001E-2</c:v>
                  </c:pt>
                  <c:pt idx="1">
                    <c:v>2.1999999999999999E-2</c:v>
                  </c:pt>
                </c:numCache>
              </c:numRef>
            </c:minus>
            <c:spPr>
              <a:ln w="12700">
                <a:solidFill>
                  <a:srgbClr val="000000"/>
                </a:solidFill>
                <a:prstDash val="solid"/>
              </a:ln>
            </c:spPr>
          </c:errBars>
          <c:cat>
            <c:strRef>
              <c:f>Sheet3!$B$2:$C$2</c:f>
              <c:strCache>
                <c:ptCount val="2"/>
                <c:pt idx="0">
                  <c:v>4thwk</c:v>
                </c:pt>
                <c:pt idx="1">
                  <c:v>6thwk</c:v>
                </c:pt>
              </c:strCache>
            </c:strRef>
          </c:cat>
          <c:val>
            <c:numRef>
              <c:f>Sheet3!$B$10:$C$10</c:f>
              <c:numCache>
                <c:formatCode>General</c:formatCode>
                <c:ptCount val="2"/>
                <c:pt idx="0">
                  <c:v>2.34</c:v>
                </c:pt>
                <c:pt idx="1">
                  <c:v>3.8099999999999987</c:v>
                </c:pt>
              </c:numCache>
            </c:numRef>
          </c:val>
        </c:ser>
        <c:ser>
          <c:idx val="8"/>
          <c:order val="8"/>
          <c:tx>
            <c:strRef>
              <c:f>Sheet3!$A$11</c:f>
              <c:strCache>
                <c:ptCount val="1"/>
                <c:pt idx="0">
                  <c:v>HS+ocimum(0.25%)+turmeric(0.2%)</c:v>
                </c:pt>
              </c:strCache>
            </c:strRef>
          </c:tx>
          <c:spPr>
            <a:solidFill>
              <a:srgbClr val="000080"/>
            </a:solidFill>
            <a:ln w="12700">
              <a:solidFill>
                <a:srgbClr val="000000"/>
              </a:solidFill>
              <a:prstDash val="solid"/>
            </a:ln>
          </c:spPr>
          <c:invertIfNegative val="0"/>
          <c:errBars>
            <c:errBarType val="both"/>
            <c:errValType val="cust"/>
            <c:noEndCap val="0"/>
            <c:plus>
              <c:numRef>
                <c:f>Sheet3!$D$11:$E$11</c:f>
                <c:numCache>
                  <c:formatCode>General</c:formatCode>
                  <c:ptCount val="2"/>
                  <c:pt idx="0">
                    <c:v>3.1000000000000052E-2</c:v>
                  </c:pt>
                  <c:pt idx="1">
                    <c:v>4.3999999999999997E-2</c:v>
                  </c:pt>
                </c:numCache>
              </c:numRef>
            </c:plus>
            <c:minus>
              <c:numRef>
                <c:f>Sheet3!$D$11:$E$11</c:f>
                <c:numCache>
                  <c:formatCode>General</c:formatCode>
                  <c:ptCount val="2"/>
                  <c:pt idx="0">
                    <c:v>3.1000000000000052E-2</c:v>
                  </c:pt>
                  <c:pt idx="1">
                    <c:v>4.3999999999999997E-2</c:v>
                  </c:pt>
                </c:numCache>
              </c:numRef>
            </c:minus>
            <c:spPr>
              <a:ln w="12700">
                <a:solidFill>
                  <a:srgbClr val="000000"/>
                </a:solidFill>
                <a:prstDash val="solid"/>
              </a:ln>
            </c:spPr>
          </c:errBars>
          <c:cat>
            <c:strRef>
              <c:f>Sheet3!$B$2:$C$2</c:f>
              <c:strCache>
                <c:ptCount val="2"/>
                <c:pt idx="0">
                  <c:v>4thwk</c:v>
                </c:pt>
                <c:pt idx="1">
                  <c:v>6thwk</c:v>
                </c:pt>
              </c:strCache>
            </c:strRef>
          </c:cat>
          <c:val>
            <c:numRef>
              <c:f>Sheet3!$B$11:$C$11</c:f>
              <c:numCache>
                <c:formatCode>General</c:formatCode>
                <c:ptCount val="2"/>
                <c:pt idx="0">
                  <c:v>1.9500000000000024</c:v>
                </c:pt>
                <c:pt idx="1">
                  <c:v>2.94</c:v>
                </c:pt>
              </c:numCache>
            </c:numRef>
          </c:val>
        </c:ser>
        <c:ser>
          <c:idx val="9"/>
          <c:order val="9"/>
          <c:tx>
            <c:strRef>
              <c:f>Sheet3!$A$12</c:f>
              <c:strCache>
                <c:ptCount val="1"/>
                <c:pt idx="0">
                  <c:v>HS+ocimum(0.5%)+turmeric(0.4%)</c:v>
                </c:pt>
              </c:strCache>
            </c:strRef>
          </c:tx>
          <c:spPr>
            <a:solidFill>
              <a:srgbClr val="FF00FF"/>
            </a:solidFill>
            <a:ln w="12700">
              <a:solidFill>
                <a:srgbClr val="000000"/>
              </a:solidFill>
              <a:prstDash val="solid"/>
            </a:ln>
          </c:spPr>
          <c:invertIfNegative val="0"/>
          <c:errBars>
            <c:errBarType val="both"/>
            <c:errValType val="cust"/>
            <c:noEndCap val="0"/>
            <c:plus>
              <c:numRef>
                <c:f>Sheet3!$D$12:$E$12</c:f>
                <c:numCache>
                  <c:formatCode>General</c:formatCode>
                  <c:ptCount val="2"/>
                  <c:pt idx="0">
                    <c:v>2.4E-2</c:v>
                  </c:pt>
                  <c:pt idx="1">
                    <c:v>2.5000000000000001E-2</c:v>
                  </c:pt>
                </c:numCache>
              </c:numRef>
            </c:plus>
            <c:minus>
              <c:numRef>
                <c:f>Sheet3!$D$12:$E$12</c:f>
                <c:numCache>
                  <c:formatCode>General</c:formatCode>
                  <c:ptCount val="2"/>
                  <c:pt idx="0">
                    <c:v>2.4E-2</c:v>
                  </c:pt>
                  <c:pt idx="1">
                    <c:v>2.5000000000000001E-2</c:v>
                  </c:pt>
                </c:numCache>
              </c:numRef>
            </c:minus>
            <c:spPr>
              <a:ln w="12700">
                <a:solidFill>
                  <a:srgbClr val="000000"/>
                </a:solidFill>
                <a:prstDash val="solid"/>
              </a:ln>
            </c:spPr>
          </c:errBars>
          <c:cat>
            <c:strRef>
              <c:f>Sheet3!$B$2:$C$2</c:f>
              <c:strCache>
                <c:ptCount val="2"/>
                <c:pt idx="0">
                  <c:v>4thwk</c:v>
                </c:pt>
                <c:pt idx="1">
                  <c:v>6thwk</c:v>
                </c:pt>
              </c:strCache>
            </c:strRef>
          </c:cat>
          <c:val>
            <c:numRef>
              <c:f>Sheet3!$B$12:$C$12</c:f>
              <c:numCache>
                <c:formatCode>General</c:formatCode>
                <c:ptCount val="2"/>
                <c:pt idx="0">
                  <c:v>1.87</c:v>
                </c:pt>
                <c:pt idx="1">
                  <c:v>2.7800000000000002</c:v>
                </c:pt>
              </c:numCache>
            </c:numRef>
          </c:val>
        </c:ser>
        <c:dLbls>
          <c:showLegendKey val="0"/>
          <c:showVal val="0"/>
          <c:showCatName val="0"/>
          <c:showSerName val="0"/>
          <c:showPercent val="0"/>
          <c:showBubbleSize val="0"/>
        </c:dLbls>
        <c:gapWidth val="150"/>
        <c:axId val="36242176"/>
        <c:axId val="36244096"/>
      </c:barChart>
      <c:catAx>
        <c:axId val="36242176"/>
        <c:scaling>
          <c:orientation val="minMax"/>
        </c:scaling>
        <c:delete val="0"/>
        <c:axPos val="b"/>
        <c:title>
          <c:tx>
            <c:rich>
              <a:bodyPr/>
              <a:lstStyle/>
              <a:p>
                <a:pPr>
                  <a:defRPr sz="1200" b="1" i="0" u="none" strike="noStrike" baseline="0">
                    <a:solidFill>
                      <a:srgbClr val="000000"/>
                    </a:solidFill>
                    <a:latin typeface="Times New Roman"/>
                    <a:ea typeface="Times New Roman"/>
                    <a:cs typeface="Times New Roman"/>
                  </a:defRPr>
                </a:pPr>
                <a:r>
                  <a:rPr lang="en-US"/>
                  <a:t>age</a:t>
                </a:r>
              </a:p>
            </c:rich>
          </c:tx>
          <c:layout>
            <c:manualLayout>
              <c:xMode val="edge"/>
              <c:yMode val="edge"/>
              <c:x val="0.53349001175088162"/>
              <c:y val="0.71398378945952801"/>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200" b="1" i="0" u="none" strike="noStrike" baseline="0">
                <a:solidFill>
                  <a:srgbClr val="000000"/>
                </a:solidFill>
                <a:latin typeface="Times New Roman"/>
                <a:ea typeface="Times New Roman"/>
                <a:cs typeface="Times New Roman"/>
              </a:defRPr>
            </a:pPr>
            <a:endParaRPr lang="en-US"/>
          </a:p>
        </c:txPr>
        <c:crossAx val="36244096"/>
        <c:crosses val="autoZero"/>
        <c:auto val="1"/>
        <c:lblAlgn val="ctr"/>
        <c:lblOffset val="100"/>
        <c:tickLblSkip val="1"/>
        <c:tickMarkSkip val="1"/>
        <c:noMultiLvlLbl val="0"/>
      </c:catAx>
      <c:valAx>
        <c:axId val="36244096"/>
        <c:scaling>
          <c:orientation val="minMax"/>
        </c:scaling>
        <c:delete val="0"/>
        <c:axPos val="l"/>
        <c:majorGridlines>
          <c:spPr>
            <a:ln w="3175">
              <a:solidFill>
                <a:srgbClr val="000000"/>
              </a:solidFill>
              <a:prstDash val="solid"/>
            </a:ln>
          </c:spPr>
        </c:majorGridlines>
        <c:title>
          <c:tx>
            <c:rich>
              <a:bodyPr/>
              <a:lstStyle/>
              <a:p>
                <a:pPr>
                  <a:defRPr sz="1200" b="1" i="0" u="none" strike="noStrike" baseline="0">
                    <a:solidFill>
                      <a:srgbClr val="000000"/>
                    </a:solidFill>
                    <a:latin typeface="Times New Roman"/>
                    <a:ea typeface="Times New Roman"/>
                    <a:cs typeface="Times New Roman"/>
                  </a:defRPr>
                </a:pPr>
                <a:r>
                  <a:rPr lang="en-US"/>
                  <a:t>SOD activity(units/mg of protein)</a:t>
                </a:r>
              </a:p>
            </c:rich>
          </c:tx>
          <c:layout>
            <c:manualLayout>
              <c:xMode val="edge"/>
              <c:yMode val="edge"/>
              <c:x val="1.880141010575798E-2"/>
              <c:y val="0.24152567358571569"/>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200" b="1" i="0" u="none" strike="noStrike" baseline="0">
                <a:solidFill>
                  <a:srgbClr val="000000"/>
                </a:solidFill>
                <a:latin typeface="Times New Roman"/>
                <a:ea typeface="Times New Roman"/>
                <a:cs typeface="Times New Roman"/>
              </a:defRPr>
            </a:pPr>
            <a:endParaRPr lang="en-US"/>
          </a:p>
        </c:txPr>
        <c:crossAx val="36242176"/>
        <c:crosses val="autoZero"/>
        <c:crossBetween val="between"/>
      </c:valAx>
      <c:spPr>
        <a:solidFill>
          <a:schemeClr val="bg1"/>
        </a:solidFill>
        <a:ln w="12700">
          <a:solidFill>
            <a:srgbClr val="808080"/>
          </a:solidFill>
          <a:prstDash val="solid"/>
        </a:ln>
      </c:spPr>
    </c:plotArea>
    <c:legend>
      <c:legendPos val="b"/>
      <c:layout>
        <c:manualLayout>
          <c:xMode val="edge"/>
          <c:yMode val="edge"/>
          <c:x val="0.13866039952996523"/>
          <c:y val="0.80084828610000658"/>
          <c:w val="0.8237367802585196"/>
          <c:h val="0.1843222245785725"/>
        </c:manualLayout>
      </c:layout>
      <c:overlay val="0"/>
      <c:spPr>
        <a:solidFill>
          <a:schemeClr val="bg1"/>
        </a:solidFill>
        <a:ln w="3175">
          <a:solidFill>
            <a:srgbClr val="000000"/>
          </a:solidFill>
          <a:prstDash val="solid"/>
        </a:ln>
      </c:spPr>
      <c:txPr>
        <a:bodyPr/>
        <a:lstStyle/>
        <a:p>
          <a:pPr>
            <a:defRPr sz="920" b="0" i="0" u="none" strike="noStrike" baseline="0">
              <a:solidFill>
                <a:srgbClr val="000000"/>
              </a:solidFill>
              <a:latin typeface="Times New Roman"/>
              <a:ea typeface="Times New Roman"/>
              <a:cs typeface="Times New Roman"/>
            </a:defRPr>
          </a:pPr>
          <a:endParaRPr lang="en-US"/>
        </a:p>
      </c:txPr>
    </c:legend>
    <c:plotVisOnly val="1"/>
    <c:dispBlanksAs val="gap"/>
    <c:showDLblsOverMax val="0"/>
  </c:chart>
  <c:spPr>
    <a:solidFill>
      <a:schemeClr val="bg1"/>
    </a:solidFill>
    <a:ln w="3175">
      <a:solidFill>
        <a:srgbClr val="000000"/>
      </a:solidFill>
      <a:prstDash val="solid"/>
    </a:ln>
  </c:spPr>
  <c:txPr>
    <a:bodyPr/>
    <a:lstStyle/>
    <a:p>
      <a:pPr>
        <a:defRPr sz="1200" b="1" i="0" u="none" strike="noStrike" baseline="0">
          <a:solidFill>
            <a:srgbClr val="000000"/>
          </a:solidFill>
          <a:latin typeface="Times New Roman"/>
          <a:ea typeface="Times New Roman"/>
          <a:cs typeface="Times New Roman"/>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i="0" u="none" strike="noStrike" baseline="0">
                <a:solidFill>
                  <a:srgbClr val="000000"/>
                </a:solidFill>
                <a:latin typeface="+mn-lt"/>
                <a:ea typeface="Times New Roman"/>
                <a:cs typeface="Times New Roman"/>
              </a:defRPr>
            </a:pPr>
            <a:r>
              <a:rPr lang="en-US" sz="2000" dirty="0">
                <a:latin typeface="+mn-lt"/>
              </a:rPr>
              <a:t>Fig : </a:t>
            </a:r>
            <a:r>
              <a:rPr lang="en-US" sz="2000" dirty="0" smtClean="0">
                <a:latin typeface="+mn-lt"/>
              </a:rPr>
              <a:t>4 </a:t>
            </a:r>
            <a:r>
              <a:rPr lang="en-US" sz="2000" dirty="0">
                <a:latin typeface="+mn-lt"/>
              </a:rPr>
              <a:t>Plasma reduced glutathione-GSH(mg/g protein) activity in </a:t>
            </a:r>
            <a:r>
              <a:rPr lang="en-US" sz="2000" dirty="0" err="1">
                <a:latin typeface="+mn-lt"/>
              </a:rPr>
              <a:t>d</a:t>
            </a:r>
            <a:r>
              <a:rPr lang="en-US" sz="2000" dirty="0" err="1" smtClean="0">
                <a:latin typeface="+mn-lt"/>
              </a:rPr>
              <a:t>ifferant</a:t>
            </a:r>
            <a:r>
              <a:rPr lang="en-US" sz="2000" dirty="0" smtClean="0">
                <a:latin typeface="+mn-lt"/>
              </a:rPr>
              <a:t> </a:t>
            </a:r>
            <a:r>
              <a:rPr lang="en-US" sz="2000" dirty="0">
                <a:latin typeface="+mn-lt"/>
              </a:rPr>
              <a:t>group of broiler chicks</a:t>
            </a:r>
          </a:p>
        </c:rich>
      </c:tx>
      <c:layout>
        <c:manualLayout>
          <c:xMode val="edge"/>
          <c:yMode val="edge"/>
          <c:x val="0.11182123183218699"/>
          <c:y val="2.6434658630634138E-2"/>
        </c:manualLayout>
      </c:layout>
      <c:overlay val="0"/>
      <c:spPr>
        <a:solidFill>
          <a:srgbClr val="FFFF00"/>
        </a:solidFill>
        <a:ln w="25400">
          <a:noFill/>
        </a:ln>
      </c:spPr>
    </c:title>
    <c:autoTitleDeleted val="0"/>
    <c:plotArea>
      <c:layout>
        <c:manualLayout>
          <c:layoutTarget val="inner"/>
          <c:xMode val="edge"/>
          <c:yMode val="edge"/>
          <c:x val="9.4837935174070256E-2"/>
          <c:y val="0.19959266802443992"/>
          <c:w val="0.88835534213685452"/>
          <c:h val="0.44602851323829013"/>
        </c:manualLayout>
      </c:layout>
      <c:barChart>
        <c:barDir val="col"/>
        <c:grouping val="clustered"/>
        <c:varyColors val="0"/>
        <c:ser>
          <c:idx val="0"/>
          <c:order val="0"/>
          <c:tx>
            <c:strRef>
              <c:f>Sheet3!$A$100</c:f>
              <c:strCache>
                <c:ptCount val="1"/>
                <c:pt idx="0">
                  <c:v>stress free control</c:v>
                </c:pt>
              </c:strCache>
            </c:strRef>
          </c:tx>
          <c:spPr>
            <a:solidFill>
              <a:srgbClr val="9999FF"/>
            </a:solidFill>
            <a:ln w="12700">
              <a:solidFill>
                <a:srgbClr val="000000"/>
              </a:solidFill>
              <a:prstDash val="solid"/>
            </a:ln>
          </c:spPr>
          <c:invertIfNegative val="0"/>
          <c:errBars>
            <c:errBarType val="both"/>
            <c:errValType val="cust"/>
            <c:noEndCap val="0"/>
            <c:plus>
              <c:numRef>
                <c:f>Sheet3!$D$100:$E$100</c:f>
                <c:numCache>
                  <c:formatCode>General</c:formatCode>
                  <c:ptCount val="2"/>
                  <c:pt idx="0">
                    <c:v>3.2000000000000042E-2</c:v>
                  </c:pt>
                  <c:pt idx="1">
                    <c:v>1.0999999999999998E-2</c:v>
                  </c:pt>
                </c:numCache>
              </c:numRef>
            </c:plus>
            <c:minus>
              <c:numRef>
                <c:f>Sheet3!$D$100:$E$100</c:f>
                <c:numCache>
                  <c:formatCode>General</c:formatCode>
                  <c:ptCount val="2"/>
                  <c:pt idx="0">
                    <c:v>3.2000000000000042E-2</c:v>
                  </c:pt>
                  <c:pt idx="1">
                    <c:v>1.0999999999999998E-2</c:v>
                  </c:pt>
                </c:numCache>
              </c:numRef>
            </c:minus>
            <c:spPr>
              <a:ln w="12700">
                <a:solidFill>
                  <a:srgbClr val="000000"/>
                </a:solidFill>
                <a:prstDash val="solid"/>
              </a:ln>
            </c:spPr>
          </c:errBars>
          <c:cat>
            <c:strRef>
              <c:f>Sheet3!$B$99:$C$99</c:f>
              <c:strCache>
                <c:ptCount val="2"/>
                <c:pt idx="0">
                  <c:v>4thwk</c:v>
                </c:pt>
                <c:pt idx="1">
                  <c:v>6thwk</c:v>
                </c:pt>
              </c:strCache>
            </c:strRef>
          </c:cat>
          <c:val>
            <c:numRef>
              <c:f>Sheet3!$B$100:$C$100</c:f>
              <c:numCache>
                <c:formatCode>General</c:formatCode>
                <c:ptCount val="2"/>
                <c:pt idx="0">
                  <c:v>2.67</c:v>
                </c:pt>
                <c:pt idx="1">
                  <c:v>3.8899999999999997</c:v>
                </c:pt>
              </c:numCache>
            </c:numRef>
          </c:val>
        </c:ser>
        <c:ser>
          <c:idx val="1"/>
          <c:order val="1"/>
          <c:tx>
            <c:strRef>
              <c:f>Sheet3!$A$101</c:f>
              <c:strCache>
                <c:ptCount val="1"/>
                <c:pt idx="0">
                  <c:v>heat stressed(HS)</c:v>
                </c:pt>
              </c:strCache>
            </c:strRef>
          </c:tx>
          <c:spPr>
            <a:solidFill>
              <a:srgbClr val="993366"/>
            </a:solidFill>
            <a:ln w="12700">
              <a:solidFill>
                <a:srgbClr val="000000"/>
              </a:solidFill>
              <a:prstDash val="solid"/>
            </a:ln>
          </c:spPr>
          <c:invertIfNegative val="0"/>
          <c:errBars>
            <c:errBarType val="both"/>
            <c:errValType val="cust"/>
            <c:noEndCap val="0"/>
            <c:plus>
              <c:numRef>
                <c:f>Sheet3!$D$101:$E$101</c:f>
                <c:numCache>
                  <c:formatCode>General</c:formatCode>
                  <c:ptCount val="2"/>
                  <c:pt idx="0">
                    <c:v>2.3E-2</c:v>
                  </c:pt>
                  <c:pt idx="1">
                    <c:v>0.12300000000000012</c:v>
                  </c:pt>
                </c:numCache>
              </c:numRef>
            </c:plus>
            <c:minus>
              <c:numRef>
                <c:f>Sheet3!$D$101:$E$101</c:f>
                <c:numCache>
                  <c:formatCode>General</c:formatCode>
                  <c:ptCount val="2"/>
                  <c:pt idx="0">
                    <c:v>2.3E-2</c:v>
                  </c:pt>
                  <c:pt idx="1">
                    <c:v>0.12300000000000012</c:v>
                  </c:pt>
                </c:numCache>
              </c:numRef>
            </c:minus>
            <c:spPr>
              <a:ln w="12700">
                <a:solidFill>
                  <a:srgbClr val="000000"/>
                </a:solidFill>
                <a:prstDash val="solid"/>
              </a:ln>
            </c:spPr>
          </c:errBars>
          <c:cat>
            <c:strRef>
              <c:f>Sheet3!$B$99:$C$99</c:f>
              <c:strCache>
                <c:ptCount val="2"/>
                <c:pt idx="0">
                  <c:v>4thwk</c:v>
                </c:pt>
                <c:pt idx="1">
                  <c:v>6thwk</c:v>
                </c:pt>
              </c:strCache>
            </c:strRef>
          </c:cat>
          <c:val>
            <c:numRef>
              <c:f>Sheet3!$B$101:$C$101</c:f>
              <c:numCache>
                <c:formatCode>General</c:formatCode>
                <c:ptCount val="2"/>
                <c:pt idx="0">
                  <c:v>1.37</c:v>
                </c:pt>
                <c:pt idx="1">
                  <c:v>1.77</c:v>
                </c:pt>
              </c:numCache>
            </c:numRef>
          </c:val>
        </c:ser>
        <c:ser>
          <c:idx val="2"/>
          <c:order val="2"/>
          <c:tx>
            <c:strRef>
              <c:f>Sheet3!$A$102</c:f>
              <c:strCache>
                <c:ptCount val="1"/>
                <c:pt idx="0">
                  <c:v>HS+vitaminE(200mg/Kg)</c:v>
                </c:pt>
              </c:strCache>
            </c:strRef>
          </c:tx>
          <c:spPr>
            <a:solidFill>
              <a:srgbClr val="FFFFCC"/>
            </a:solidFill>
            <a:ln w="12700">
              <a:solidFill>
                <a:srgbClr val="000000"/>
              </a:solidFill>
              <a:prstDash val="solid"/>
            </a:ln>
          </c:spPr>
          <c:invertIfNegative val="0"/>
          <c:errBars>
            <c:errBarType val="both"/>
            <c:errValType val="cust"/>
            <c:noEndCap val="0"/>
            <c:plus>
              <c:numRef>
                <c:f>Sheet3!$D$102:$E$102</c:f>
                <c:numCache>
                  <c:formatCode>General</c:formatCode>
                  <c:ptCount val="2"/>
                  <c:pt idx="0">
                    <c:v>0.114</c:v>
                  </c:pt>
                  <c:pt idx="1">
                    <c:v>4.1000000000000002E-2</c:v>
                  </c:pt>
                </c:numCache>
              </c:numRef>
            </c:plus>
            <c:minus>
              <c:numRef>
                <c:f>Sheet3!$D$102:$E$102</c:f>
                <c:numCache>
                  <c:formatCode>General</c:formatCode>
                  <c:ptCount val="2"/>
                  <c:pt idx="0">
                    <c:v>0.114</c:v>
                  </c:pt>
                  <c:pt idx="1">
                    <c:v>4.1000000000000002E-2</c:v>
                  </c:pt>
                </c:numCache>
              </c:numRef>
            </c:minus>
            <c:spPr>
              <a:ln w="12700">
                <a:solidFill>
                  <a:srgbClr val="000000"/>
                </a:solidFill>
                <a:prstDash val="solid"/>
              </a:ln>
            </c:spPr>
          </c:errBars>
          <c:cat>
            <c:strRef>
              <c:f>Sheet3!$B$99:$C$99</c:f>
              <c:strCache>
                <c:ptCount val="2"/>
                <c:pt idx="0">
                  <c:v>4thwk</c:v>
                </c:pt>
                <c:pt idx="1">
                  <c:v>6thwk</c:v>
                </c:pt>
              </c:strCache>
            </c:strRef>
          </c:cat>
          <c:val>
            <c:numRef>
              <c:f>Sheet3!$B$102:$C$102</c:f>
              <c:numCache>
                <c:formatCode>General</c:formatCode>
                <c:ptCount val="2"/>
                <c:pt idx="0">
                  <c:v>1.9500000000000024</c:v>
                </c:pt>
                <c:pt idx="1">
                  <c:v>3.02</c:v>
                </c:pt>
              </c:numCache>
            </c:numRef>
          </c:val>
        </c:ser>
        <c:ser>
          <c:idx val="3"/>
          <c:order val="3"/>
          <c:tx>
            <c:strRef>
              <c:f>Sheet3!$A$103</c:f>
              <c:strCache>
                <c:ptCount val="1"/>
                <c:pt idx="0">
                  <c:v>HS+vitaminE(200mg/Kg)+Se(0.15mg/Kg)</c:v>
                </c:pt>
              </c:strCache>
            </c:strRef>
          </c:tx>
          <c:spPr>
            <a:solidFill>
              <a:srgbClr val="CCFFFF"/>
            </a:solidFill>
            <a:ln w="12700">
              <a:solidFill>
                <a:srgbClr val="000000"/>
              </a:solidFill>
              <a:prstDash val="solid"/>
            </a:ln>
          </c:spPr>
          <c:invertIfNegative val="0"/>
          <c:errBars>
            <c:errBarType val="both"/>
            <c:errValType val="cust"/>
            <c:noEndCap val="0"/>
            <c:plus>
              <c:numRef>
                <c:f>Sheet3!$D$103:$E$103</c:f>
                <c:numCache>
                  <c:formatCode>General</c:formatCode>
                  <c:ptCount val="2"/>
                  <c:pt idx="0">
                    <c:v>3.2000000000000042E-2</c:v>
                  </c:pt>
                  <c:pt idx="1">
                    <c:v>5.1999999999999998E-2</c:v>
                  </c:pt>
                </c:numCache>
              </c:numRef>
            </c:plus>
            <c:minus>
              <c:numRef>
                <c:f>Sheet3!$D$103:$E$103</c:f>
                <c:numCache>
                  <c:formatCode>General</c:formatCode>
                  <c:ptCount val="2"/>
                  <c:pt idx="0">
                    <c:v>3.2000000000000042E-2</c:v>
                  </c:pt>
                  <c:pt idx="1">
                    <c:v>5.1999999999999998E-2</c:v>
                  </c:pt>
                </c:numCache>
              </c:numRef>
            </c:minus>
            <c:spPr>
              <a:ln w="12700">
                <a:solidFill>
                  <a:srgbClr val="000000"/>
                </a:solidFill>
                <a:prstDash val="solid"/>
              </a:ln>
            </c:spPr>
          </c:errBars>
          <c:cat>
            <c:strRef>
              <c:f>Sheet3!$B$99:$C$99</c:f>
              <c:strCache>
                <c:ptCount val="2"/>
                <c:pt idx="0">
                  <c:v>4thwk</c:v>
                </c:pt>
                <c:pt idx="1">
                  <c:v>6thwk</c:v>
                </c:pt>
              </c:strCache>
            </c:strRef>
          </c:cat>
          <c:val>
            <c:numRef>
              <c:f>Sheet3!$B$103:$C$103</c:f>
              <c:numCache>
                <c:formatCode>General</c:formatCode>
                <c:ptCount val="2"/>
                <c:pt idx="0">
                  <c:v>2.06</c:v>
                </c:pt>
                <c:pt idx="1">
                  <c:v>3.72</c:v>
                </c:pt>
              </c:numCache>
            </c:numRef>
          </c:val>
        </c:ser>
        <c:ser>
          <c:idx val="4"/>
          <c:order val="4"/>
          <c:tx>
            <c:strRef>
              <c:f>Sheet3!$A$104</c:f>
              <c:strCache>
                <c:ptCount val="1"/>
                <c:pt idx="0">
                  <c:v>HS+ocimum(0.25%)</c:v>
                </c:pt>
              </c:strCache>
            </c:strRef>
          </c:tx>
          <c:spPr>
            <a:solidFill>
              <a:srgbClr val="660066"/>
            </a:solidFill>
            <a:ln w="12700">
              <a:solidFill>
                <a:srgbClr val="000000"/>
              </a:solidFill>
              <a:prstDash val="solid"/>
            </a:ln>
          </c:spPr>
          <c:invertIfNegative val="0"/>
          <c:errBars>
            <c:errBarType val="both"/>
            <c:errValType val="cust"/>
            <c:noEndCap val="0"/>
            <c:plus>
              <c:numRef>
                <c:f>Sheet3!$D$104:$E$104</c:f>
                <c:numCache>
                  <c:formatCode>General</c:formatCode>
                  <c:ptCount val="2"/>
                  <c:pt idx="0">
                    <c:v>4.1000000000000002E-2</c:v>
                  </c:pt>
                  <c:pt idx="1">
                    <c:v>5.1000000000000004E-2</c:v>
                  </c:pt>
                </c:numCache>
              </c:numRef>
            </c:plus>
            <c:minus>
              <c:numRef>
                <c:f>Sheet3!$D$104:$E$104</c:f>
                <c:numCache>
                  <c:formatCode>General</c:formatCode>
                  <c:ptCount val="2"/>
                  <c:pt idx="0">
                    <c:v>4.1000000000000002E-2</c:v>
                  </c:pt>
                  <c:pt idx="1">
                    <c:v>5.1000000000000004E-2</c:v>
                  </c:pt>
                </c:numCache>
              </c:numRef>
            </c:minus>
            <c:spPr>
              <a:ln w="12700">
                <a:solidFill>
                  <a:srgbClr val="000000"/>
                </a:solidFill>
                <a:prstDash val="solid"/>
              </a:ln>
            </c:spPr>
          </c:errBars>
          <c:cat>
            <c:strRef>
              <c:f>Sheet3!$B$99:$C$99</c:f>
              <c:strCache>
                <c:ptCount val="2"/>
                <c:pt idx="0">
                  <c:v>4thwk</c:v>
                </c:pt>
                <c:pt idx="1">
                  <c:v>6thwk</c:v>
                </c:pt>
              </c:strCache>
            </c:strRef>
          </c:cat>
          <c:val>
            <c:numRef>
              <c:f>Sheet3!$B$104:$C$104</c:f>
              <c:numCache>
                <c:formatCode>General</c:formatCode>
                <c:ptCount val="2"/>
                <c:pt idx="0">
                  <c:v>1.75</c:v>
                </c:pt>
                <c:pt idx="1">
                  <c:v>2.71</c:v>
                </c:pt>
              </c:numCache>
            </c:numRef>
          </c:val>
        </c:ser>
        <c:ser>
          <c:idx val="5"/>
          <c:order val="5"/>
          <c:tx>
            <c:strRef>
              <c:f>Sheet3!$A$105</c:f>
              <c:strCache>
                <c:ptCount val="1"/>
                <c:pt idx="0">
                  <c:v>HS+ocimum(0.5%)</c:v>
                </c:pt>
              </c:strCache>
            </c:strRef>
          </c:tx>
          <c:spPr>
            <a:solidFill>
              <a:srgbClr val="FF8080"/>
            </a:solidFill>
            <a:ln w="12700">
              <a:solidFill>
                <a:srgbClr val="000000"/>
              </a:solidFill>
              <a:prstDash val="solid"/>
            </a:ln>
          </c:spPr>
          <c:invertIfNegative val="0"/>
          <c:errBars>
            <c:errBarType val="both"/>
            <c:errValType val="cust"/>
            <c:noEndCap val="0"/>
            <c:plus>
              <c:numRef>
                <c:f>Sheet3!$D$105:$E$105</c:f>
                <c:numCache>
                  <c:formatCode>General</c:formatCode>
                  <c:ptCount val="2"/>
                  <c:pt idx="0">
                    <c:v>5.3000000000000012E-2</c:v>
                  </c:pt>
                  <c:pt idx="1">
                    <c:v>7.1999999999999995E-2</c:v>
                  </c:pt>
                </c:numCache>
              </c:numRef>
            </c:plus>
            <c:minus>
              <c:numRef>
                <c:f>Sheet3!$D$105:$E$105</c:f>
                <c:numCache>
                  <c:formatCode>General</c:formatCode>
                  <c:ptCount val="2"/>
                  <c:pt idx="0">
                    <c:v>5.3000000000000012E-2</c:v>
                  </c:pt>
                  <c:pt idx="1">
                    <c:v>7.1999999999999995E-2</c:v>
                  </c:pt>
                </c:numCache>
              </c:numRef>
            </c:minus>
            <c:spPr>
              <a:ln w="12700">
                <a:solidFill>
                  <a:srgbClr val="000000"/>
                </a:solidFill>
                <a:prstDash val="solid"/>
              </a:ln>
            </c:spPr>
          </c:errBars>
          <c:cat>
            <c:strRef>
              <c:f>Sheet3!$B$99:$C$99</c:f>
              <c:strCache>
                <c:ptCount val="2"/>
                <c:pt idx="0">
                  <c:v>4thwk</c:v>
                </c:pt>
                <c:pt idx="1">
                  <c:v>6thwk</c:v>
                </c:pt>
              </c:strCache>
            </c:strRef>
          </c:cat>
          <c:val>
            <c:numRef>
              <c:f>Sheet3!$B$105:$C$105</c:f>
              <c:numCache>
                <c:formatCode>General</c:formatCode>
                <c:ptCount val="2"/>
                <c:pt idx="0">
                  <c:v>1.9900000000000027</c:v>
                </c:pt>
                <c:pt idx="1">
                  <c:v>3.16</c:v>
                </c:pt>
              </c:numCache>
            </c:numRef>
          </c:val>
        </c:ser>
        <c:ser>
          <c:idx val="6"/>
          <c:order val="6"/>
          <c:tx>
            <c:strRef>
              <c:f>Sheet3!$A$106</c:f>
              <c:strCache>
                <c:ptCount val="1"/>
                <c:pt idx="0">
                  <c:v>HS+turmeric(0.2%)</c:v>
                </c:pt>
              </c:strCache>
            </c:strRef>
          </c:tx>
          <c:spPr>
            <a:solidFill>
              <a:srgbClr val="0066CC"/>
            </a:solidFill>
            <a:ln w="12700">
              <a:solidFill>
                <a:srgbClr val="000000"/>
              </a:solidFill>
              <a:prstDash val="solid"/>
            </a:ln>
          </c:spPr>
          <c:invertIfNegative val="0"/>
          <c:errBars>
            <c:errBarType val="both"/>
            <c:errValType val="cust"/>
            <c:noEndCap val="0"/>
            <c:plus>
              <c:numRef>
                <c:f>Sheet3!$D$106:$E$106</c:f>
                <c:numCache>
                  <c:formatCode>General</c:formatCode>
                  <c:ptCount val="2"/>
                  <c:pt idx="0">
                    <c:v>4.2000000000000023E-2</c:v>
                  </c:pt>
                  <c:pt idx="1">
                    <c:v>0.13200000000000001</c:v>
                  </c:pt>
                </c:numCache>
              </c:numRef>
            </c:plus>
            <c:minus>
              <c:numRef>
                <c:f>Sheet3!$D$106:$E$106</c:f>
                <c:numCache>
                  <c:formatCode>General</c:formatCode>
                  <c:ptCount val="2"/>
                  <c:pt idx="0">
                    <c:v>4.2000000000000023E-2</c:v>
                  </c:pt>
                  <c:pt idx="1">
                    <c:v>0.13200000000000001</c:v>
                  </c:pt>
                </c:numCache>
              </c:numRef>
            </c:minus>
            <c:spPr>
              <a:ln w="12700">
                <a:solidFill>
                  <a:srgbClr val="000000"/>
                </a:solidFill>
                <a:prstDash val="solid"/>
              </a:ln>
            </c:spPr>
          </c:errBars>
          <c:cat>
            <c:strRef>
              <c:f>Sheet3!$B$99:$C$99</c:f>
              <c:strCache>
                <c:ptCount val="2"/>
                <c:pt idx="0">
                  <c:v>4thwk</c:v>
                </c:pt>
                <c:pt idx="1">
                  <c:v>6thwk</c:v>
                </c:pt>
              </c:strCache>
            </c:strRef>
          </c:cat>
          <c:val>
            <c:numRef>
              <c:f>Sheet3!$B$106:$C$106</c:f>
              <c:numCache>
                <c:formatCode>General</c:formatCode>
                <c:ptCount val="2"/>
                <c:pt idx="0">
                  <c:v>1.6700000000000021</c:v>
                </c:pt>
                <c:pt idx="1">
                  <c:v>2.69</c:v>
                </c:pt>
              </c:numCache>
            </c:numRef>
          </c:val>
        </c:ser>
        <c:ser>
          <c:idx val="7"/>
          <c:order val="7"/>
          <c:tx>
            <c:strRef>
              <c:f>Sheet3!$A$107</c:f>
              <c:strCache>
                <c:ptCount val="1"/>
                <c:pt idx="0">
                  <c:v>HS+turmeric(0.4%)</c:v>
                </c:pt>
              </c:strCache>
            </c:strRef>
          </c:tx>
          <c:spPr>
            <a:solidFill>
              <a:srgbClr val="CCCCFF"/>
            </a:solidFill>
            <a:ln w="12700">
              <a:solidFill>
                <a:srgbClr val="000000"/>
              </a:solidFill>
              <a:prstDash val="solid"/>
            </a:ln>
          </c:spPr>
          <c:invertIfNegative val="0"/>
          <c:errBars>
            <c:errBarType val="both"/>
            <c:errValType val="cust"/>
            <c:noEndCap val="0"/>
            <c:plus>
              <c:numRef>
                <c:f>Sheet3!$D$107:$E$107</c:f>
                <c:numCache>
                  <c:formatCode>General</c:formatCode>
                  <c:ptCount val="2"/>
                  <c:pt idx="0">
                    <c:v>4.3000000000000003E-2</c:v>
                  </c:pt>
                  <c:pt idx="1">
                    <c:v>8.2000000000000003E-2</c:v>
                  </c:pt>
                </c:numCache>
              </c:numRef>
            </c:plus>
            <c:minus>
              <c:numRef>
                <c:f>Sheet3!$D$107:$E$107</c:f>
                <c:numCache>
                  <c:formatCode>General</c:formatCode>
                  <c:ptCount val="2"/>
                  <c:pt idx="0">
                    <c:v>4.3000000000000003E-2</c:v>
                  </c:pt>
                  <c:pt idx="1">
                    <c:v>8.2000000000000003E-2</c:v>
                  </c:pt>
                </c:numCache>
              </c:numRef>
            </c:minus>
            <c:spPr>
              <a:ln w="12700">
                <a:solidFill>
                  <a:srgbClr val="000000"/>
                </a:solidFill>
                <a:prstDash val="solid"/>
              </a:ln>
            </c:spPr>
          </c:errBars>
          <c:cat>
            <c:strRef>
              <c:f>Sheet3!$B$99:$C$99</c:f>
              <c:strCache>
                <c:ptCount val="2"/>
                <c:pt idx="0">
                  <c:v>4thwk</c:v>
                </c:pt>
                <c:pt idx="1">
                  <c:v>6thwk</c:v>
                </c:pt>
              </c:strCache>
            </c:strRef>
          </c:cat>
          <c:val>
            <c:numRef>
              <c:f>Sheet3!$B$107:$C$107</c:f>
              <c:numCache>
                <c:formatCode>General</c:formatCode>
                <c:ptCount val="2"/>
                <c:pt idx="0">
                  <c:v>1.83</c:v>
                </c:pt>
                <c:pt idx="1">
                  <c:v>3.03</c:v>
                </c:pt>
              </c:numCache>
            </c:numRef>
          </c:val>
        </c:ser>
        <c:ser>
          <c:idx val="8"/>
          <c:order val="8"/>
          <c:tx>
            <c:strRef>
              <c:f>Sheet3!$A$108</c:f>
              <c:strCache>
                <c:ptCount val="1"/>
                <c:pt idx="0">
                  <c:v>HS+ocimum(0.25%)+turmeric(0.2%)</c:v>
                </c:pt>
              </c:strCache>
            </c:strRef>
          </c:tx>
          <c:spPr>
            <a:solidFill>
              <a:srgbClr val="000080"/>
            </a:solidFill>
            <a:ln w="12700">
              <a:solidFill>
                <a:srgbClr val="000000"/>
              </a:solidFill>
              <a:prstDash val="solid"/>
            </a:ln>
          </c:spPr>
          <c:invertIfNegative val="0"/>
          <c:errBars>
            <c:errBarType val="both"/>
            <c:errValType val="cust"/>
            <c:noEndCap val="0"/>
            <c:plus>
              <c:numRef>
                <c:f>Sheet3!$D$108:$E$108</c:f>
                <c:numCache>
                  <c:formatCode>General</c:formatCode>
                  <c:ptCount val="2"/>
                  <c:pt idx="0">
                    <c:v>1.7000000000000001E-2</c:v>
                  </c:pt>
                  <c:pt idx="1">
                    <c:v>4.1000000000000002E-2</c:v>
                  </c:pt>
                </c:numCache>
              </c:numRef>
            </c:plus>
            <c:minus>
              <c:numRef>
                <c:f>Sheet3!$D$108:$E$108</c:f>
                <c:numCache>
                  <c:formatCode>General</c:formatCode>
                  <c:ptCount val="2"/>
                  <c:pt idx="0">
                    <c:v>1.7000000000000001E-2</c:v>
                  </c:pt>
                  <c:pt idx="1">
                    <c:v>4.1000000000000002E-2</c:v>
                  </c:pt>
                </c:numCache>
              </c:numRef>
            </c:minus>
            <c:spPr>
              <a:ln w="12700">
                <a:solidFill>
                  <a:srgbClr val="000000"/>
                </a:solidFill>
                <a:prstDash val="solid"/>
              </a:ln>
            </c:spPr>
          </c:errBars>
          <c:cat>
            <c:strRef>
              <c:f>Sheet3!$B$99:$C$99</c:f>
              <c:strCache>
                <c:ptCount val="2"/>
                <c:pt idx="0">
                  <c:v>4thwk</c:v>
                </c:pt>
                <c:pt idx="1">
                  <c:v>6thwk</c:v>
                </c:pt>
              </c:strCache>
            </c:strRef>
          </c:cat>
          <c:val>
            <c:numRef>
              <c:f>Sheet3!$B$108:$C$108</c:f>
              <c:numCache>
                <c:formatCode>General</c:formatCode>
                <c:ptCount val="2"/>
                <c:pt idx="0">
                  <c:v>1.6500000000000001</c:v>
                </c:pt>
                <c:pt idx="1">
                  <c:v>2.12</c:v>
                </c:pt>
              </c:numCache>
            </c:numRef>
          </c:val>
        </c:ser>
        <c:ser>
          <c:idx val="9"/>
          <c:order val="9"/>
          <c:tx>
            <c:strRef>
              <c:f>Sheet3!$A$109</c:f>
              <c:strCache>
                <c:ptCount val="1"/>
                <c:pt idx="0">
                  <c:v>HS+ocimum(0.5%)+turmeric(0.4%)</c:v>
                </c:pt>
              </c:strCache>
            </c:strRef>
          </c:tx>
          <c:spPr>
            <a:solidFill>
              <a:srgbClr val="FF00FF"/>
            </a:solidFill>
            <a:ln w="12700">
              <a:solidFill>
                <a:srgbClr val="000000"/>
              </a:solidFill>
              <a:prstDash val="solid"/>
            </a:ln>
          </c:spPr>
          <c:invertIfNegative val="0"/>
          <c:errBars>
            <c:errBarType val="both"/>
            <c:errValType val="cust"/>
            <c:noEndCap val="0"/>
            <c:plus>
              <c:numRef>
                <c:f>Sheet3!$D$109:$E$109</c:f>
                <c:numCache>
                  <c:formatCode>General</c:formatCode>
                  <c:ptCount val="2"/>
                  <c:pt idx="0">
                    <c:v>5.5000000000000014E-2</c:v>
                  </c:pt>
                  <c:pt idx="1">
                    <c:v>4.1000000000000002E-2</c:v>
                  </c:pt>
                </c:numCache>
              </c:numRef>
            </c:plus>
            <c:minus>
              <c:numRef>
                <c:f>Sheet3!$D$109:$E$109</c:f>
                <c:numCache>
                  <c:formatCode>General</c:formatCode>
                  <c:ptCount val="2"/>
                  <c:pt idx="0">
                    <c:v>5.5000000000000014E-2</c:v>
                  </c:pt>
                  <c:pt idx="1">
                    <c:v>4.1000000000000002E-2</c:v>
                  </c:pt>
                </c:numCache>
              </c:numRef>
            </c:minus>
            <c:spPr>
              <a:ln w="12700">
                <a:solidFill>
                  <a:srgbClr val="000000"/>
                </a:solidFill>
                <a:prstDash val="solid"/>
              </a:ln>
            </c:spPr>
          </c:errBars>
          <c:cat>
            <c:strRef>
              <c:f>Sheet3!$B$99:$C$99</c:f>
              <c:strCache>
                <c:ptCount val="2"/>
                <c:pt idx="0">
                  <c:v>4thwk</c:v>
                </c:pt>
                <c:pt idx="1">
                  <c:v>6thwk</c:v>
                </c:pt>
              </c:strCache>
            </c:strRef>
          </c:cat>
          <c:val>
            <c:numRef>
              <c:f>Sheet3!$B$109:$C$109</c:f>
              <c:numCache>
                <c:formatCode>General</c:formatCode>
                <c:ptCount val="2"/>
                <c:pt idx="0">
                  <c:v>1.57</c:v>
                </c:pt>
                <c:pt idx="1">
                  <c:v>1.9500000000000024</c:v>
                </c:pt>
              </c:numCache>
            </c:numRef>
          </c:val>
        </c:ser>
        <c:dLbls>
          <c:showLegendKey val="0"/>
          <c:showVal val="0"/>
          <c:showCatName val="0"/>
          <c:showSerName val="0"/>
          <c:showPercent val="0"/>
          <c:showBubbleSize val="0"/>
        </c:dLbls>
        <c:gapWidth val="150"/>
        <c:axId val="36325632"/>
        <c:axId val="36340096"/>
      </c:barChart>
      <c:catAx>
        <c:axId val="36325632"/>
        <c:scaling>
          <c:orientation val="minMax"/>
        </c:scaling>
        <c:delete val="0"/>
        <c:axPos val="b"/>
        <c:title>
          <c:tx>
            <c:rich>
              <a:bodyPr/>
              <a:lstStyle/>
              <a:p>
                <a:pPr>
                  <a:defRPr sz="1400" b="1" i="0" u="none" strike="noStrike" baseline="0">
                    <a:solidFill>
                      <a:srgbClr val="000000"/>
                    </a:solidFill>
                    <a:latin typeface="Times New Roman"/>
                    <a:ea typeface="Times New Roman"/>
                    <a:cs typeface="Times New Roman"/>
                  </a:defRPr>
                </a:pPr>
                <a:r>
                  <a:rPr lang="en-US" sz="1400"/>
                  <a:t>age</a:t>
                </a:r>
              </a:p>
            </c:rich>
          </c:tx>
          <c:layout>
            <c:manualLayout>
              <c:xMode val="edge"/>
              <c:yMode val="edge"/>
              <c:x val="0.53643808160343598"/>
              <c:y val="0.68695575553055865"/>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200" b="1" i="0" u="none" strike="noStrike" baseline="0">
                <a:solidFill>
                  <a:srgbClr val="000000"/>
                </a:solidFill>
                <a:latin typeface="Times New Roman"/>
                <a:ea typeface="Times New Roman"/>
                <a:cs typeface="Times New Roman"/>
              </a:defRPr>
            </a:pPr>
            <a:endParaRPr lang="en-US"/>
          </a:p>
        </c:txPr>
        <c:crossAx val="36340096"/>
        <c:crosses val="autoZero"/>
        <c:auto val="1"/>
        <c:lblAlgn val="ctr"/>
        <c:lblOffset val="100"/>
        <c:tickLblSkip val="1"/>
        <c:tickMarkSkip val="1"/>
        <c:noMultiLvlLbl val="0"/>
      </c:catAx>
      <c:valAx>
        <c:axId val="36340096"/>
        <c:scaling>
          <c:orientation val="minMax"/>
        </c:scaling>
        <c:delete val="0"/>
        <c:axPos val="l"/>
        <c:majorGridlines>
          <c:spPr>
            <a:ln w="3175">
              <a:solidFill>
                <a:srgbClr val="000000"/>
              </a:solidFill>
              <a:prstDash val="solid"/>
            </a:ln>
          </c:spPr>
        </c:majorGridlines>
        <c:title>
          <c:tx>
            <c:rich>
              <a:bodyPr/>
              <a:lstStyle/>
              <a:p>
                <a:pPr>
                  <a:defRPr sz="1600" b="1" i="0" u="none" strike="noStrike" baseline="0">
                    <a:solidFill>
                      <a:srgbClr val="000000"/>
                    </a:solidFill>
                    <a:latin typeface="Times New Roman"/>
                    <a:ea typeface="Times New Roman"/>
                    <a:cs typeface="Times New Roman"/>
                  </a:defRPr>
                </a:pPr>
                <a:r>
                  <a:rPr lang="en-US" sz="1600"/>
                  <a:t>GSH(mg/g of protein)</a:t>
                </a:r>
              </a:p>
            </c:rich>
          </c:tx>
          <c:layout>
            <c:manualLayout>
              <c:xMode val="edge"/>
              <c:yMode val="edge"/>
              <c:x val="1.920768307322929E-2"/>
              <c:y val="0.27291242362525575"/>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200" b="1" i="0" u="none" strike="noStrike" baseline="0">
                <a:solidFill>
                  <a:srgbClr val="000000"/>
                </a:solidFill>
                <a:latin typeface="Times New Roman"/>
                <a:ea typeface="Times New Roman"/>
                <a:cs typeface="Times New Roman"/>
              </a:defRPr>
            </a:pPr>
            <a:endParaRPr lang="en-US"/>
          </a:p>
        </c:txPr>
        <c:crossAx val="36325632"/>
        <c:crosses val="autoZero"/>
        <c:crossBetween val="between"/>
      </c:valAx>
      <c:spPr>
        <a:solidFill>
          <a:schemeClr val="bg1"/>
        </a:solidFill>
        <a:ln w="12700">
          <a:solidFill>
            <a:srgbClr val="808080"/>
          </a:solidFill>
          <a:prstDash val="solid"/>
        </a:ln>
      </c:spPr>
    </c:plotArea>
    <c:legend>
      <c:legendPos val="b"/>
      <c:layout>
        <c:manualLayout>
          <c:xMode val="edge"/>
          <c:yMode val="edge"/>
          <c:x val="3.3852541159627783E-2"/>
          <c:y val="0.74188732658417778"/>
          <c:w val="0.96614745884037279"/>
          <c:h val="0.25811267341582322"/>
        </c:manualLayout>
      </c:layout>
      <c:overlay val="0"/>
      <c:spPr>
        <a:solidFill>
          <a:schemeClr val="bg1"/>
        </a:solidFill>
        <a:ln w="3175">
          <a:solidFill>
            <a:srgbClr val="000000"/>
          </a:solidFill>
          <a:prstDash val="solid"/>
        </a:ln>
      </c:spPr>
      <c:txPr>
        <a:bodyPr/>
        <a:lstStyle/>
        <a:p>
          <a:pPr>
            <a:defRPr sz="1400" b="0" i="0" u="none" strike="noStrike" baseline="0">
              <a:solidFill>
                <a:srgbClr val="000000"/>
              </a:solidFill>
              <a:latin typeface="Times New Roman"/>
              <a:ea typeface="Times New Roman"/>
              <a:cs typeface="Times New Roman"/>
            </a:defRPr>
          </a:pPr>
          <a:endParaRPr lang="en-US"/>
        </a:p>
      </c:txPr>
    </c:legend>
    <c:plotVisOnly val="1"/>
    <c:dispBlanksAs val="gap"/>
    <c:showDLblsOverMax val="0"/>
  </c:chart>
  <c:spPr>
    <a:solidFill>
      <a:schemeClr val="bg1"/>
    </a:solidFill>
    <a:ln w="3175">
      <a:solidFill>
        <a:srgbClr val="000000"/>
      </a:solidFill>
      <a:prstDash val="solid"/>
    </a:ln>
  </c:spPr>
  <c:txPr>
    <a:bodyPr/>
    <a:lstStyle/>
    <a:p>
      <a:pPr>
        <a:defRPr sz="1200" b="1" i="0" u="none" strike="noStrike" baseline="0">
          <a:solidFill>
            <a:srgbClr val="000000"/>
          </a:solidFill>
          <a:latin typeface="Times New Roman"/>
          <a:ea typeface="Times New Roman"/>
          <a:cs typeface="Times New Roman"/>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D6C640-505B-4C70-BE41-125E49076283}" type="doc">
      <dgm:prSet loTypeId="urn:microsoft.com/office/officeart/2005/8/layout/radial1" loCatId="relationship" qsTypeId="urn:microsoft.com/office/officeart/2005/8/quickstyle/simple1" qsCatId="simple" csTypeId="urn:microsoft.com/office/officeart/2005/8/colors/accent1_2" csCatId="accent1"/>
      <dgm:spPr/>
    </dgm:pt>
    <dgm:pt modelId="{A62885C5-9281-490A-BB4A-49B08D20728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rgbClr val="990033"/>
              </a:solidFill>
              <a:effectLst/>
              <a:latin typeface="Arial" charset="0"/>
            </a:rPr>
            <a:t>Ayurveda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rgbClr val="990033"/>
              </a:solidFill>
              <a:effectLst/>
              <a:latin typeface="Arial" charset="0"/>
            </a:rPr>
            <a:t>(astha chikista)</a:t>
          </a:r>
          <a:endParaRPr kumimoji="0" lang="en-US" b="0" i="0" u="none" strike="noStrike" cap="none" normalizeH="0" baseline="0" smtClean="0">
            <a:ln>
              <a:noFill/>
            </a:ln>
            <a:solidFill>
              <a:srgbClr val="990033"/>
            </a:solidFill>
            <a:effectLst/>
            <a:latin typeface="Arial" charset="0"/>
          </a:endParaRPr>
        </a:p>
      </dgm:t>
    </dgm:pt>
    <dgm:pt modelId="{EDFC7E2B-6061-471C-BC23-C29229066C2D}" type="parTrans" cxnId="{8BE421B7-343D-43CC-8C7F-36B1F27FCABE}">
      <dgm:prSet/>
      <dgm:spPr/>
    </dgm:pt>
    <dgm:pt modelId="{73B3AD6C-93E7-40B8-8814-6234AEC382C1}" type="sibTrans" cxnId="{8BE421B7-343D-43CC-8C7F-36B1F27FCABE}">
      <dgm:prSet/>
      <dgm:spPr/>
    </dgm:pt>
    <dgm:pt modelId="{0C4EA54E-1A83-4582-99D7-0622D0A43CD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rgbClr val="990033"/>
              </a:solidFill>
              <a:effectLst/>
              <a:latin typeface="Arial" charset="0"/>
            </a:rPr>
            <a:t>Kaya chikista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rgbClr val="990033"/>
              </a:solidFill>
              <a:effectLst/>
              <a:latin typeface="Arial" charset="0"/>
            </a:rPr>
            <a:t>(medicine)</a:t>
          </a:r>
          <a:endParaRPr kumimoji="0" lang="en-US" b="0" i="0" u="none" strike="noStrike" cap="none" normalizeH="0" baseline="0" smtClean="0">
            <a:ln>
              <a:noFill/>
            </a:ln>
            <a:solidFill>
              <a:srgbClr val="990033"/>
            </a:solidFill>
            <a:effectLst/>
            <a:latin typeface="Arial" charset="0"/>
          </a:endParaRPr>
        </a:p>
      </dgm:t>
    </dgm:pt>
    <dgm:pt modelId="{107AF116-CE62-4F93-8B6C-766AFBA2FFFC}" type="parTrans" cxnId="{A9D36CA9-1AE3-4629-8B7B-EAEBE4E12E0C}">
      <dgm:prSet/>
      <dgm:spPr/>
      <dgm:t>
        <a:bodyPr/>
        <a:lstStyle/>
        <a:p>
          <a:endParaRPr lang="en-IN"/>
        </a:p>
      </dgm:t>
    </dgm:pt>
    <dgm:pt modelId="{A2C17A42-1825-4BCC-8639-F07C5857E611}" type="sibTrans" cxnId="{A9D36CA9-1AE3-4629-8B7B-EAEBE4E12E0C}">
      <dgm:prSet/>
      <dgm:spPr/>
    </dgm:pt>
    <dgm:pt modelId="{B248A64C-68B5-4ECA-8051-9D62D56F911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rgbClr val="990033"/>
              </a:solidFill>
              <a:effectLst/>
              <a:latin typeface="Arial" charset="0"/>
            </a:rPr>
            <a:t>Shalya chikista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rgbClr val="990033"/>
              </a:solidFill>
              <a:effectLst/>
              <a:latin typeface="Arial" charset="0"/>
            </a:rPr>
            <a:t>(surgery)</a:t>
          </a:r>
          <a:endParaRPr kumimoji="0" lang="en-US" b="0" i="0" u="none" strike="noStrike" cap="none" normalizeH="0" baseline="0" smtClean="0">
            <a:ln>
              <a:noFill/>
            </a:ln>
            <a:solidFill>
              <a:srgbClr val="990033"/>
            </a:solidFill>
            <a:effectLst/>
            <a:latin typeface="Arial" charset="0"/>
          </a:endParaRPr>
        </a:p>
      </dgm:t>
    </dgm:pt>
    <dgm:pt modelId="{3167D4D1-8CF4-4F65-B3D4-A340D8BC1C12}" type="parTrans" cxnId="{3429C062-035D-42DB-8500-9A15CFB6348A}">
      <dgm:prSet/>
      <dgm:spPr/>
      <dgm:t>
        <a:bodyPr/>
        <a:lstStyle/>
        <a:p>
          <a:endParaRPr lang="en-IN"/>
        </a:p>
      </dgm:t>
    </dgm:pt>
    <dgm:pt modelId="{F3E4474D-54D5-4FB2-ADFA-7CD8CF2D5B5F}" type="sibTrans" cxnId="{3429C062-035D-42DB-8500-9A15CFB6348A}">
      <dgm:prSet/>
      <dgm:spPr/>
    </dgm:pt>
    <dgm:pt modelId="{148017E6-5FDC-4D05-BF11-20AC9073B58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rgbClr val="990033"/>
              </a:solidFill>
              <a:effectLst/>
              <a:latin typeface="Arial" charset="0"/>
            </a:rPr>
            <a:t>Sutrashan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rgbClr val="990033"/>
              </a:solidFill>
              <a:effectLst/>
              <a:latin typeface="Arial" charset="0"/>
            </a:rPr>
            <a:t>(Hygiene)</a:t>
          </a:r>
          <a:endParaRPr kumimoji="0" lang="en-US" b="0" i="0" u="none" strike="noStrike" cap="none" normalizeH="0" baseline="0" smtClean="0">
            <a:ln>
              <a:noFill/>
            </a:ln>
            <a:solidFill>
              <a:srgbClr val="990033"/>
            </a:solidFill>
            <a:effectLst/>
            <a:latin typeface="Arial" charset="0"/>
          </a:endParaRPr>
        </a:p>
      </dgm:t>
    </dgm:pt>
    <dgm:pt modelId="{58212C47-0E56-4D34-A909-01590DB48D6C}" type="parTrans" cxnId="{D941480A-72A8-484A-8001-206FED86A899}">
      <dgm:prSet/>
      <dgm:spPr/>
      <dgm:t>
        <a:bodyPr/>
        <a:lstStyle/>
        <a:p>
          <a:endParaRPr lang="en-IN"/>
        </a:p>
      </dgm:t>
    </dgm:pt>
    <dgm:pt modelId="{C51FB18C-9152-49EA-8D13-F3FF8C593B6E}" type="sibTrans" cxnId="{D941480A-72A8-484A-8001-206FED86A899}">
      <dgm:prSet/>
      <dgm:spPr/>
    </dgm:pt>
    <dgm:pt modelId="{9CB596DF-C4E5-4A3D-90DE-05DA0511479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rgbClr val="990033"/>
              </a:solidFill>
              <a:effectLst/>
              <a:latin typeface="Arial" charset="0"/>
            </a:rPr>
            <a:t>Prasooti tantra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rgbClr val="990033"/>
              </a:solidFill>
              <a:effectLst/>
              <a:latin typeface="Arial" charset="0"/>
            </a:rPr>
            <a:t>(gynaecology)</a:t>
          </a:r>
          <a:endParaRPr kumimoji="0" lang="en-US" b="0" i="0" u="none" strike="noStrike" cap="none" normalizeH="0" baseline="0" smtClean="0">
            <a:ln>
              <a:noFill/>
            </a:ln>
            <a:solidFill>
              <a:srgbClr val="990033"/>
            </a:solidFill>
            <a:effectLst/>
            <a:latin typeface="Arial" charset="0"/>
          </a:endParaRPr>
        </a:p>
      </dgm:t>
    </dgm:pt>
    <dgm:pt modelId="{19E3F26D-95FA-4459-B7A0-5B7838285415}" type="parTrans" cxnId="{0FB6AEFD-5857-44E5-A2D0-3D0DD1198B05}">
      <dgm:prSet/>
      <dgm:spPr/>
      <dgm:t>
        <a:bodyPr/>
        <a:lstStyle/>
        <a:p>
          <a:endParaRPr lang="en-IN"/>
        </a:p>
      </dgm:t>
    </dgm:pt>
    <dgm:pt modelId="{D6D1125B-A793-4736-8D69-716C6BF2DB72}" type="sibTrans" cxnId="{0FB6AEFD-5857-44E5-A2D0-3D0DD1198B05}">
      <dgm:prSet/>
      <dgm:spPr/>
    </dgm:pt>
    <dgm:pt modelId="{1B52F099-6951-4E60-9757-958D4EEA2E5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rgbClr val="990033"/>
              </a:solidFill>
              <a:effectLst/>
              <a:latin typeface="Arial" charset="0"/>
            </a:rPr>
            <a:t>Agadh tantra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rgbClr val="990033"/>
              </a:solidFill>
              <a:effectLst/>
              <a:latin typeface="Arial" charset="0"/>
            </a:rPr>
            <a:t>(toxicology)</a:t>
          </a:r>
          <a:endParaRPr kumimoji="0" lang="en-US" b="0" i="0" u="none" strike="noStrike" cap="none" normalizeH="0" baseline="0" smtClean="0">
            <a:ln>
              <a:noFill/>
            </a:ln>
            <a:solidFill>
              <a:srgbClr val="990033"/>
            </a:solidFill>
            <a:effectLst/>
            <a:latin typeface="Arial" charset="0"/>
          </a:endParaRPr>
        </a:p>
      </dgm:t>
    </dgm:pt>
    <dgm:pt modelId="{D4D7CFB0-BB56-47FB-BC59-90EA532A2CF0}" type="parTrans" cxnId="{ED873406-7B5B-4BD4-A511-65C69799879D}">
      <dgm:prSet/>
      <dgm:spPr/>
      <dgm:t>
        <a:bodyPr/>
        <a:lstStyle/>
        <a:p>
          <a:endParaRPr lang="en-IN"/>
        </a:p>
      </dgm:t>
    </dgm:pt>
    <dgm:pt modelId="{E57651CD-F63F-41E7-8D79-05AF229DA49F}" type="sibTrans" cxnId="{ED873406-7B5B-4BD4-A511-65C69799879D}">
      <dgm:prSet/>
      <dgm:spPr/>
    </dgm:pt>
    <dgm:pt modelId="{66505DFB-C33F-4CE2-983F-7AC60A9A39F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rgbClr val="990033"/>
              </a:solidFill>
              <a:effectLst/>
              <a:latin typeface="Arial" charset="0"/>
            </a:rPr>
            <a:t>Kumar bhritya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rgbClr val="990033"/>
              </a:solidFill>
              <a:effectLst/>
              <a:latin typeface="Arial" charset="0"/>
            </a:rPr>
            <a:t>(paediatrics)</a:t>
          </a:r>
          <a:endParaRPr kumimoji="0" lang="en-US" b="0" i="0" u="none" strike="noStrike" cap="none" normalizeH="0" baseline="0" smtClean="0">
            <a:ln>
              <a:noFill/>
            </a:ln>
            <a:solidFill>
              <a:srgbClr val="990033"/>
            </a:solidFill>
            <a:effectLst/>
            <a:latin typeface="Arial" charset="0"/>
          </a:endParaRPr>
        </a:p>
      </dgm:t>
    </dgm:pt>
    <dgm:pt modelId="{20C6FD4B-2BC7-43FA-946B-D057B7A77B2B}" type="parTrans" cxnId="{36D3D907-97EF-47D1-ACA0-2ABEE02E60BA}">
      <dgm:prSet/>
      <dgm:spPr/>
      <dgm:t>
        <a:bodyPr/>
        <a:lstStyle/>
        <a:p>
          <a:endParaRPr lang="en-IN"/>
        </a:p>
      </dgm:t>
    </dgm:pt>
    <dgm:pt modelId="{517537A6-0B9A-404F-9DB6-F3AFC15B005C}" type="sibTrans" cxnId="{36D3D907-97EF-47D1-ACA0-2ABEE02E60BA}">
      <dgm:prSet/>
      <dgm:spPr/>
    </dgm:pt>
    <dgm:pt modelId="{1AA98B83-AE62-437F-95B1-3F6C9451774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rgbClr val="990033"/>
              </a:solidFill>
              <a:effectLst/>
              <a:latin typeface="Arial" charset="0"/>
            </a:rPr>
            <a:t>Shalakya tantra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rgbClr val="990033"/>
              </a:solidFill>
              <a:effectLst/>
              <a:latin typeface="Arial" charset="0"/>
            </a:rPr>
            <a:t>(diseases of head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rgbClr val="990033"/>
              </a:solidFill>
              <a:effectLst/>
              <a:latin typeface="Arial" charset="0"/>
            </a:rPr>
            <a:t> and neck)</a:t>
          </a:r>
          <a:endParaRPr kumimoji="0" lang="en-US" b="0" i="0" u="none" strike="noStrike" cap="none" normalizeH="0" baseline="0" smtClean="0">
            <a:ln>
              <a:noFill/>
            </a:ln>
            <a:solidFill>
              <a:srgbClr val="990033"/>
            </a:solidFill>
            <a:effectLst/>
            <a:latin typeface="Arial" charset="0"/>
          </a:endParaRPr>
        </a:p>
      </dgm:t>
    </dgm:pt>
    <dgm:pt modelId="{C3CBB3B5-0B14-4C40-A80B-753FADAACE6A}" type="parTrans" cxnId="{967A0275-ECD0-4654-936B-DC03A986B22A}">
      <dgm:prSet/>
      <dgm:spPr/>
      <dgm:t>
        <a:bodyPr/>
        <a:lstStyle/>
        <a:p>
          <a:endParaRPr lang="en-IN"/>
        </a:p>
      </dgm:t>
    </dgm:pt>
    <dgm:pt modelId="{6BA89CFE-3A6C-46A9-8F57-86EB8F812815}" type="sibTrans" cxnId="{967A0275-ECD0-4654-936B-DC03A986B22A}">
      <dgm:prSet/>
      <dgm:spPr/>
    </dgm:pt>
    <dgm:pt modelId="{C2D812B7-D9A0-47B0-A617-49C7A27A011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rgbClr val="990033"/>
              </a:solidFill>
              <a:effectLst/>
              <a:latin typeface="Arial" charset="0"/>
            </a:rPr>
            <a:t>Nidan shastra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rgbClr val="990033"/>
              </a:solidFill>
              <a:effectLst/>
              <a:latin typeface="Arial" charset="0"/>
            </a:rPr>
            <a:t>(diagnosis)</a:t>
          </a:r>
          <a:endParaRPr kumimoji="0" lang="en-US" b="0" i="0" u="none" strike="noStrike" cap="none" normalizeH="0" baseline="0" smtClean="0">
            <a:ln>
              <a:noFill/>
            </a:ln>
            <a:solidFill>
              <a:srgbClr val="990033"/>
            </a:solidFill>
            <a:effectLst/>
            <a:latin typeface="Arial" charset="0"/>
          </a:endParaRPr>
        </a:p>
      </dgm:t>
    </dgm:pt>
    <dgm:pt modelId="{0DDAA9EC-E123-4AE4-80E6-B4B210D487C5}" type="parTrans" cxnId="{E3AA11B7-74A7-490D-B3C1-C07179DDA9DF}">
      <dgm:prSet/>
      <dgm:spPr/>
      <dgm:t>
        <a:bodyPr/>
        <a:lstStyle/>
        <a:p>
          <a:endParaRPr lang="en-IN"/>
        </a:p>
      </dgm:t>
    </dgm:pt>
    <dgm:pt modelId="{D53F6DD4-AF99-4530-AA0D-1F7BC2A75407}" type="sibTrans" cxnId="{E3AA11B7-74A7-490D-B3C1-C07179DDA9DF}">
      <dgm:prSet/>
      <dgm:spPr/>
    </dgm:pt>
    <dgm:pt modelId="{D6ACB785-F2D3-4A02-A45D-8252EE23F69E}" type="pres">
      <dgm:prSet presAssocID="{E9D6C640-505B-4C70-BE41-125E49076283}" presName="cycle" presStyleCnt="0">
        <dgm:presLayoutVars>
          <dgm:chMax val="1"/>
          <dgm:dir/>
          <dgm:animLvl val="ctr"/>
          <dgm:resizeHandles val="exact"/>
        </dgm:presLayoutVars>
      </dgm:prSet>
      <dgm:spPr/>
    </dgm:pt>
    <dgm:pt modelId="{5AD30F70-EC1D-47B8-8026-5DDDBC75468C}" type="pres">
      <dgm:prSet presAssocID="{A62885C5-9281-490A-BB4A-49B08D207288}" presName="centerShape" presStyleLbl="node0" presStyleIdx="0" presStyleCnt="1"/>
      <dgm:spPr/>
    </dgm:pt>
    <dgm:pt modelId="{0399BABB-7104-4C0F-B24F-437E7210BC79}" type="pres">
      <dgm:prSet presAssocID="{107AF116-CE62-4F93-8B6C-766AFBA2FFFC}" presName="Name9" presStyleLbl="parChTrans1D2" presStyleIdx="0" presStyleCnt="8"/>
      <dgm:spPr/>
    </dgm:pt>
    <dgm:pt modelId="{6F3BFA37-9E5A-4C99-BE81-CF3C4E9ABBAE}" type="pres">
      <dgm:prSet presAssocID="{107AF116-CE62-4F93-8B6C-766AFBA2FFFC}" presName="connTx" presStyleLbl="parChTrans1D2" presStyleIdx="0" presStyleCnt="8"/>
      <dgm:spPr/>
    </dgm:pt>
    <dgm:pt modelId="{CDB2B0BF-100C-432F-B3CE-C49756E2E74C}" type="pres">
      <dgm:prSet presAssocID="{0C4EA54E-1A83-4582-99D7-0622D0A43CD6}" presName="node" presStyleLbl="node1" presStyleIdx="0" presStyleCnt="8">
        <dgm:presLayoutVars>
          <dgm:bulletEnabled val="1"/>
        </dgm:presLayoutVars>
      </dgm:prSet>
      <dgm:spPr/>
    </dgm:pt>
    <dgm:pt modelId="{016E639B-7CF9-4B47-875B-EB5E55B7ACF2}" type="pres">
      <dgm:prSet presAssocID="{3167D4D1-8CF4-4F65-B3D4-A340D8BC1C12}" presName="Name9" presStyleLbl="parChTrans1D2" presStyleIdx="1" presStyleCnt="8"/>
      <dgm:spPr/>
    </dgm:pt>
    <dgm:pt modelId="{9D1C558F-1592-4989-B19E-F671EA8C78FA}" type="pres">
      <dgm:prSet presAssocID="{3167D4D1-8CF4-4F65-B3D4-A340D8BC1C12}" presName="connTx" presStyleLbl="parChTrans1D2" presStyleIdx="1" presStyleCnt="8"/>
      <dgm:spPr/>
    </dgm:pt>
    <dgm:pt modelId="{A57B15F2-3291-44AF-8F25-161128F4B994}" type="pres">
      <dgm:prSet presAssocID="{B248A64C-68B5-4ECA-8051-9D62D56F911B}" presName="node" presStyleLbl="node1" presStyleIdx="1" presStyleCnt="8">
        <dgm:presLayoutVars>
          <dgm:bulletEnabled val="1"/>
        </dgm:presLayoutVars>
      </dgm:prSet>
      <dgm:spPr/>
    </dgm:pt>
    <dgm:pt modelId="{71E4AEBD-70C1-413C-B3BB-952AC748EEEE}" type="pres">
      <dgm:prSet presAssocID="{58212C47-0E56-4D34-A909-01590DB48D6C}" presName="Name9" presStyleLbl="parChTrans1D2" presStyleIdx="2" presStyleCnt="8"/>
      <dgm:spPr/>
    </dgm:pt>
    <dgm:pt modelId="{F21FD90C-C114-4634-AC41-757976E138EC}" type="pres">
      <dgm:prSet presAssocID="{58212C47-0E56-4D34-A909-01590DB48D6C}" presName="connTx" presStyleLbl="parChTrans1D2" presStyleIdx="2" presStyleCnt="8"/>
      <dgm:spPr/>
    </dgm:pt>
    <dgm:pt modelId="{3A4E246E-77D5-4D78-A0BE-4BCD51533DBD}" type="pres">
      <dgm:prSet presAssocID="{148017E6-5FDC-4D05-BF11-20AC9073B58C}" presName="node" presStyleLbl="node1" presStyleIdx="2" presStyleCnt="8">
        <dgm:presLayoutVars>
          <dgm:bulletEnabled val="1"/>
        </dgm:presLayoutVars>
      </dgm:prSet>
      <dgm:spPr/>
    </dgm:pt>
    <dgm:pt modelId="{89BB4681-9980-45ED-BF05-8FB0792F960E}" type="pres">
      <dgm:prSet presAssocID="{19E3F26D-95FA-4459-B7A0-5B7838285415}" presName="Name9" presStyleLbl="parChTrans1D2" presStyleIdx="3" presStyleCnt="8"/>
      <dgm:spPr/>
    </dgm:pt>
    <dgm:pt modelId="{2A81BB5B-C69E-415D-9124-8F5F2174940D}" type="pres">
      <dgm:prSet presAssocID="{19E3F26D-95FA-4459-B7A0-5B7838285415}" presName="connTx" presStyleLbl="parChTrans1D2" presStyleIdx="3" presStyleCnt="8"/>
      <dgm:spPr/>
    </dgm:pt>
    <dgm:pt modelId="{4286AA5C-BF59-4379-A8C1-E58606F815E0}" type="pres">
      <dgm:prSet presAssocID="{9CB596DF-C4E5-4A3D-90DE-05DA0511479D}" presName="node" presStyleLbl="node1" presStyleIdx="3" presStyleCnt="8">
        <dgm:presLayoutVars>
          <dgm:bulletEnabled val="1"/>
        </dgm:presLayoutVars>
      </dgm:prSet>
      <dgm:spPr/>
    </dgm:pt>
    <dgm:pt modelId="{F3FE6955-147E-4A98-B181-67C697D9ACB0}" type="pres">
      <dgm:prSet presAssocID="{D4D7CFB0-BB56-47FB-BC59-90EA532A2CF0}" presName="Name9" presStyleLbl="parChTrans1D2" presStyleIdx="4" presStyleCnt="8"/>
      <dgm:spPr/>
    </dgm:pt>
    <dgm:pt modelId="{E6A709A9-C747-465D-9445-86671C9F86E2}" type="pres">
      <dgm:prSet presAssocID="{D4D7CFB0-BB56-47FB-BC59-90EA532A2CF0}" presName="connTx" presStyleLbl="parChTrans1D2" presStyleIdx="4" presStyleCnt="8"/>
      <dgm:spPr/>
    </dgm:pt>
    <dgm:pt modelId="{F0D09B43-2909-416D-8AF4-32414EA4F4BE}" type="pres">
      <dgm:prSet presAssocID="{1B52F099-6951-4E60-9757-958D4EEA2E5C}" presName="node" presStyleLbl="node1" presStyleIdx="4" presStyleCnt="8">
        <dgm:presLayoutVars>
          <dgm:bulletEnabled val="1"/>
        </dgm:presLayoutVars>
      </dgm:prSet>
      <dgm:spPr/>
    </dgm:pt>
    <dgm:pt modelId="{76E4EF67-854C-4268-8909-F9262E4060C2}" type="pres">
      <dgm:prSet presAssocID="{20C6FD4B-2BC7-43FA-946B-D057B7A77B2B}" presName="Name9" presStyleLbl="parChTrans1D2" presStyleIdx="5" presStyleCnt="8"/>
      <dgm:spPr/>
    </dgm:pt>
    <dgm:pt modelId="{9E28CAB0-B163-4E2C-A531-AFC4448C05EF}" type="pres">
      <dgm:prSet presAssocID="{20C6FD4B-2BC7-43FA-946B-D057B7A77B2B}" presName="connTx" presStyleLbl="parChTrans1D2" presStyleIdx="5" presStyleCnt="8"/>
      <dgm:spPr/>
    </dgm:pt>
    <dgm:pt modelId="{51AF6AFE-4D58-45F6-8FAE-7D52BE6AE75F}" type="pres">
      <dgm:prSet presAssocID="{66505DFB-C33F-4CE2-983F-7AC60A9A39F3}" presName="node" presStyleLbl="node1" presStyleIdx="5" presStyleCnt="8">
        <dgm:presLayoutVars>
          <dgm:bulletEnabled val="1"/>
        </dgm:presLayoutVars>
      </dgm:prSet>
      <dgm:spPr/>
    </dgm:pt>
    <dgm:pt modelId="{A33C4C8A-EA42-4C2C-A28D-A1A831D6F6BC}" type="pres">
      <dgm:prSet presAssocID="{C3CBB3B5-0B14-4C40-A80B-753FADAACE6A}" presName="Name9" presStyleLbl="parChTrans1D2" presStyleIdx="6" presStyleCnt="8"/>
      <dgm:spPr/>
    </dgm:pt>
    <dgm:pt modelId="{04C2AA84-E362-45D7-A179-3CDFB6F87D39}" type="pres">
      <dgm:prSet presAssocID="{C3CBB3B5-0B14-4C40-A80B-753FADAACE6A}" presName="connTx" presStyleLbl="parChTrans1D2" presStyleIdx="6" presStyleCnt="8"/>
      <dgm:spPr/>
    </dgm:pt>
    <dgm:pt modelId="{51E7CBE1-0C60-41BA-8011-040D5716498F}" type="pres">
      <dgm:prSet presAssocID="{1AA98B83-AE62-437F-95B1-3F6C94517748}" presName="node" presStyleLbl="node1" presStyleIdx="6" presStyleCnt="8">
        <dgm:presLayoutVars>
          <dgm:bulletEnabled val="1"/>
        </dgm:presLayoutVars>
      </dgm:prSet>
      <dgm:spPr/>
    </dgm:pt>
    <dgm:pt modelId="{5356A432-ED81-4280-A1D0-3455808777C5}" type="pres">
      <dgm:prSet presAssocID="{0DDAA9EC-E123-4AE4-80E6-B4B210D487C5}" presName="Name9" presStyleLbl="parChTrans1D2" presStyleIdx="7" presStyleCnt="8"/>
      <dgm:spPr/>
    </dgm:pt>
    <dgm:pt modelId="{FCF2E568-B7F0-4488-B38A-FD1D6838E12A}" type="pres">
      <dgm:prSet presAssocID="{0DDAA9EC-E123-4AE4-80E6-B4B210D487C5}" presName="connTx" presStyleLbl="parChTrans1D2" presStyleIdx="7" presStyleCnt="8"/>
      <dgm:spPr/>
    </dgm:pt>
    <dgm:pt modelId="{09BF09B1-89E8-430A-B791-EFE7F9763716}" type="pres">
      <dgm:prSet presAssocID="{C2D812B7-D9A0-47B0-A617-49C7A27A0114}" presName="node" presStyleLbl="node1" presStyleIdx="7" presStyleCnt="8">
        <dgm:presLayoutVars>
          <dgm:bulletEnabled val="1"/>
        </dgm:presLayoutVars>
      </dgm:prSet>
      <dgm:spPr/>
    </dgm:pt>
  </dgm:ptLst>
  <dgm:cxnLst>
    <dgm:cxn modelId="{82A949AF-9EC6-4715-AF03-09993E7392F7}" type="presOf" srcId="{19E3F26D-95FA-4459-B7A0-5B7838285415}" destId="{2A81BB5B-C69E-415D-9124-8F5F2174940D}" srcOrd="1" destOrd="0" presId="urn:microsoft.com/office/officeart/2005/8/layout/radial1"/>
    <dgm:cxn modelId="{E3AA11B7-74A7-490D-B3C1-C07179DDA9DF}" srcId="{A62885C5-9281-490A-BB4A-49B08D207288}" destId="{C2D812B7-D9A0-47B0-A617-49C7A27A0114}" srcOrd="7" destOrd="0" parTransId="{0DDAA9EC-E123-4AE4-80E6-B4B210D487C5}" sibTransId="{D53F6DD4-AF99-4530-AA0D-1F7BC2A75407}"/>
    <dgm:cxn modelId="{D941480A-72A8-484A-8001-206FED86A899}" srcId="{A62885C5-9281-490A-BB4A-49B08D207288}" destId="{148017E6-5FDC-4D05-BF11-20AC9073B58C}" srcOrd="2" destOrd="0" parTransId="{58212C47-0E56-4D34-A909-01590DB48D6C}" sibTransId="{C51FB18C-9152-49EA-8D13-F3FF8C593B6E}"/>
    <dgm:cxn modelId="{6F26168A-27F0-4012-8038-0C3E43DF6443}" type="presOf" srcId="{A62885C5-9281-490A-BB4A-49B08D207288}" destId="{5AD30F70-EC1D-47B8-8026-5DDDBC75468C}" srcOrd="0" destOrd="0" presId="urn:microsoft.com/office/officeart/2005/8/layout/radial1"/>
    <dgm:cxn modelId="{38E884A5-D7C5-46CF-9251-515A3EBCF77F}" type="presOf" srcId="{3167D4D1-8CF4-4F65-B3D4-A340D8BC1C12}" destId="{016E639B-7CF9-4B47-875B-EB5E55B7ACF2}" srcOrd="0" destOrd="0" presId="urn:microsoft.com/office/officeart/2005/8/layout/radial1"/>
    <dgm:cxn modelId="{2FB4F45D-571C-4D59-A328-ACD28EDE39DC}" type="presOf" srcId="{19E3F26D-95FA-4459-B7A0-5B7838285415}" destId="{89BB4681-9980-45ED-BF05-8FB0792F960E}" srcOrd="0" destOrd="0" presId="urn:microsoft.com/office/officeart/2005/8/layout/radial1"/>
    <dgm:cxn modelId="{0FB6AEFD-5857-44E5-A2D0-3D0DD1198B05}" srcId="{A62885C5-9281-490A-BB4A-49B08D207288}" destId="{9CB596DF-C4E5-4A3D-90DE-05DA0511479D}" srcOrd="3" destOrd="0" parTransId="{19E3F26D-95FA-4459-B7A0-5B7838285415}" sibTransId="{D6D1125B-A793-4736-8D69-716C6BF2DB72}"/>
    <dgm:cxn modelId="{FFC8D6E9-146D-410C-958B-615122ACCAB0}" type="presOf" srcId="{E9D6C640-505B-4C70-BE41-125E49076283}" destId="{D6ACB785-F2D3-4A02-A45D-8252EE23F69E}" srcOrd="0" destOrd="0" presId="urn:microsoft.com/office/officeart/2005/8/layout/radial1"/>
    <dgm:cxn modelId="{BF7E824D-9C36-42F0-A7A0-CB4D2EB4C83B}" type="presOf" srcId="{0DDAA9EC-E123-4AE4-80E6-B4B210D487C5}" destId="{5356A432-ED81-4280-A1D0-3455808777C5}" srcOrd="0" destOrd="0" presId="urn:microsoft.com/office/officeart/2005/8/layout/radial1"/>
    <dgm:cxn modelId="{AD95937F-FB03-48A3-A036-37144E95C586}" type="presOf" srcId="{0C4EA54E-1A83-4582-99D7-0622D0A43CD6}" destId="{CDB2B0BF-100C-432F-B3CE-C49756E2E74C}" srcOrd="0" destOrd="0" presId="urn:microsoft.com/office/officeart/2005/8/layout/radial1"/>
    <dgm:cxn modelId="{953C0075-8505-4C35-94E8-D069CE5DCF9B}" type="presOf" srcId="{66505DFB-C33F-4CE2-983F-7AC60A9A39F3}" destId="{51AF6AFE-4D58-45F6-8FAE-7D52BE6AE75F}" srcOrd="0" destOrd="0" presId="urn:microsoft.com/office/officeart/2005/8/layout/radial1"/>
    <dgm:cxn modelId="{B3A4226E-E0F3-4145-919C-1AEE9CE3E94C}" type="presOf" srcId="{D4D7CFB0-BB56-47FB-BC59-90EA532A2CF0}" destId="{E6A709A9-C747-465D-9445-86671C9F86E2}" srcOrd="1" destOrd="0" presId="urn:microsoft.com/office/officeart/2005/8/layout/radial1"/>
    <dgm:cxn modelId="{D22B950F-1E94-4186-B6FE-A7CA67FEADF3}" type="presOf" srcId="{D4D7CFB0-BB56-47FB-BC59-90EA532A2CF0}" destId="{F3FE6955-147E-4A98-B181-67C697D9ACB0}" srcOrd="0" destOrd="0" presId="urn:microsoft.com/office/officeart/2005/8/layout/radial1"/>
    <dgm:cxn modelId="{8820F161-9C0B-41DB-B9B6-27022D7F5D7A}" type="presOf" srcId="{B248A64C-68B5-4ECA-8051-9D62D56F911B}" destId="{A57B15F2-3291-44AF-8F25-161128F4B994}" srcOrd="0" destOrd="0" presId="urn:microsoft.com/office/officeart/2005/8/layout/radial1"/>
    <dgm:cxn modelId="{A16333AD-403B-48FC-9E75-A2837177E8E7}" type="presOf" srcId="{1AA98B83-AE62-437F-95B1-3F6C94517748}" destId="{51E7CBE1-0C60-41BA-8011-040D5716498F}" srcOrd="0" destOrd="0" presId="urn:microsoft.com/office/officeart/2005/8/layout/radial1"/>
    <dgm:cxn modelId="{A9D36CA9-1AE3-4629-8B7B-EAEBE4E12E0C}" srcId="{A62885C5-9281-490A-BB4A-49B08D207288}" destId="{0C4EA54E-1A83-4582-99D7-0622D0A43CD6}" srcOrd="0" destOrd="0" parTransId="{107AF116-CE62-4F93-8B6C-766AFBA2FFFC}" sibTransId="{A2C17A42-1825-4BCC-8639-F07C5857E611}"/>
    <dgm:cxn modelId="{E905C74C-2F8B-4B75-814F-DDEA2C4D7E46}" type="presOf" srcId="{58212C47-0E56-4D34-A909-01590DB48D6C}" destId="{F21FD90C-C114-4634-AC41-757976E138EC}" srcOrd="1" destOrd="0" presId="urn:microsoft.com/office/officeart/2005/8/layout/radial1"/>
    <dgm:cxn modelId="{C6A37F57-D3B0-48DE-B94B-5F55CC94D64F}" type="presOf" srcId="{148017E6-5FDC-4D05-BF11-20AC9073B58C}" destId="{3A4E246E-77D5-4D78-A0BE-4BCD51533DBD}" srcOrd="0" destOrd="0" presId="urn:microsoft.com/office/officeart/2005/8/layout/radial1"/>
    <dgm:cxn modelId="{ED873406-7B5B-4BD4-A511-65C69799879D}" srcId="{A62885C5-9281-490A-BB4A-49B08D207288}" destId="{1B52F099-6951-4E60-9757-958D4EEA2E5C}" srcOrd="4" destOrd="0" parTransId="{D4D7CFB0-BB56-47FB-BC59-90EA532A2CF0}" sibTransId="{E57651CD-F63F-41E7-8D79-05AF229DA49F}"/>
    <dgm:cxn modelId="{8BE421B7-343D-43CC-8C7F-36B1F27FCABE}" srcId="{E9D6C640-505B-4C70-BE41-125E49076283}" destId="{A62885C5-9281-490A-BB4A-49B08D207288}" srcOrd="0" destOrd="0" parTransId="{EDFC7E2B-6061-471C-BC23-C29229066C2D}" sibTransId="{73B3AD6C-93E7-40B8-8814-6234AEC382C1}"/>
    <dgm:cxn modelId="{3429C062-035D-42DB-8500-9A15CFB6348A}" srcId="{A62885C5-9281-490A-BB4A-49B08D207288}" destId="{B248A64C-68B5-4ECA-8051-9D62D56F911B}" srcOrd="1" destOrd="0" parTransId="{3167D4D1-8CF4-4F65-B3D4-A340D8BC1C12}" sibTransId="{F3E4474D-54D5-4FB2-ADFA-7CD8CF2D5B5F}"/>
    <dgm:cxn modelId="{9A486D83-92FD-448B-A7D7-D5919E50A8E4}" type="presOf" srcId="{3167D4D1-8CF4-4F65-B3D4-A340D8BC1C12}" destId="{9D1C558F-1592-4989-B19E-F671EA8C78FA}" srcOrd="1" destOrd="0" presId="urn:microsoft.com/office/officeart/2005/8/layout/radial1"/>
    <dgm:cxn modelId="{77BF37DD-77EC-4EA5-A8EB-76961862A598}" type="presOf" srcId="{C2D812B7-D9A0-47B0-A617-49C7A27A0114}" destId="{09BF09B1-89E8-430A-B791-EFE7F9763716}" srcOrd="0" destOrd="0" presId="urn:microsoft.com/office/officeart/2005/8/layout/radial1"/>
    <dgm:cxn modelId="{064B3DBF-7D27-4765-BE1A-6301B552CD17}" type="presOf" srcId="{58212C47-0E56-4D34-A909-01590DB48D6C}" destId="{71E4AEBD-70C1-413C-B3BB-952AC748EEEE}" srcOrd="0" destOrd="0" presId="urn:microsoft.com/office/officeart/2005/8/layout/radial1"/>
    <dgm:cxn modelId="{0C8CD634-E573-45AC-903A-E29655F3CF48}" type="presOf" srcId="{0DDAA9EC-E123-4AE4-80E6-B4B210D487C5}" destId="{FCF2E568-B7F0-4488-B38A-FD1D6838E12A}" srcOrd="1" destOrd="0" presId="urn:microsoft.com/office/officeart/2005/8/layout/radial1"/>
    <dgm:cxn modelId="{3B21BCFC-28CD-475F-B510-71604DFA5898}" type="presOf" srcId="{1B52F099-6951-4E60-9757-958D4EEA2E5C}" destId="{F0D09B43-2909-416D-8AF4-32414EA4F4BE}" srcOrd="0" destOrd="0" presId="urn:microsoft.com/office/officeart/2005/8/layout/radial1"/>
    <dgm:cxn modelId="{7E7FBEF1-8BC8-4438-9C07-FE965C0C9E45}" type="presOf" srcId="{107AF116-CE62-4F93-8B6C-766AFBA2FFFC}" destId="{6F3BFA37-9E5A-4C99-BE81-CF3C4E9ABBAE}" srcOrd="1" destOrd="0" presId="urn:microsoft.com/office/officeart/2005/8/layout/radial1"/>
    <dgm:cxn modelId="{37E7B396-F617-445A-84A7-3D2C7B212B84}" type="presOf" srcId="{9CB596DF-C4E5-4A3D-90DE-05DA0511479D}" destId="{4286AA5C-BF59-4379-A8C1-E58606F815E0}" srcOrd="0" destOrd="0" presId="urn:microsoft.com/office/officeart/2005/8/layout/radial1"/>
    <dgm:cxn modelId="{42D57EE2-669B-4964-BB00-935E37734F1C}" type="presOf" srcId="{107AF116-CE62-4F93-8B6C-766AFBA2FFFC}" destId="{0399BABB-7104-4C0F-B24F-437E7210BC79}" srcOrd="0" destOrd="0" presId="urn:microsoft.com/office/officeart/2005/8/layout/radial1"/>
    <dgm:cxn modelId="{967A0275-ECD0-4654-936B-DC03A986B22A}" srcId="{A62885C5-9281-490A-BB4A-49B08D207288}" destId="{1AA98B83-AE62-437F-95B1-3F6C94517748}" srcOrd="6" destOrd="0" parTransId="{C3CBB3B5-0B14-4C40-A80B-753FADAACE6A}" sibTransId="{6BA89CFE-3A6C-46A9-8F57-86EB8F812815}"/>
    <dgm:cxn modelId="{97CCEA5C-50A6-4723-A5D0-81FA4CC8A279}" type="presOf" srcId="{C3CBB3B5-0B14-4C40-A80B-753FADAACE6A}" destId="{04C2AA84-E362-45D7-A179-3CDFB6F87D39}" srcOrd="1" destOrd="0" presId="urn:microsoft.com/office/officeart/2005/8/layout/radial1"/>
    <dgm:cxn modelId="{36D3D907-97EF-47D1-ACA0-2ABEE02E60BA}" srcId="{A62885C5-9281-490A-BB4A-49B08D207288}" destId="{66505DFB-C33F-4CE2-983F-7AC60A9A39F3}" srcOrd="5" destOrd="0" parTransId="{20C6FD4B-2BC7-43FA-946B-D057B7A77B2B}" sibTransId="{517537A6-0B9A-404F-9DB6-F3AFC15B005C}"/>
    <dgm:cxn modelId="{77447247-3C28-433A-B3BC-F9984DE7E501}" type="presOf" srcId="{20C6FD4B-2BC7-43FA-946B-D057B7A77B2B}" destId="{9E28CAB0-B163-4E2C-A531-AFC4448C05EF}" srcOrd="1" destOrd="0" presId="urn:microsoft.com/office/officeart/2005/8/layout/radial1"/>
    <dgm:cxn modelId="{09CA2C97-F58E-4A84-8BB0-C9D4DD790501}" type="presOf" srcId="{C3CBB3B5-0B14-4C40-A80B-753FADAACE6A}" destId="{A33C4C8A-EA42-4C2C-A28D-A1A831D6F6BC}" srcOrd="0" destOrd="0" presId="urn:microsoft.com/office/officeart/2005/8/layout/radial1"/>
    <dgm:cxn modelId="{28B974DC-8BCB-412C-B40C-286BC8D1B083}" type="presOf" srcId="{20C6FD4B-2BC7-43FA-946B-D057B7A77B2B}" destId="{76E4EF67-854C-4268-8909-F9262E4060C2}" srcOrd="0" destOrd="0" presId="urn:microsoft.com/office/officeart/2005/8/layout/radial1"/>
    <dgm:cxn modelId="{70D166A4-138F-458E-9304-6A85F08A3A08}" type="presParOf" srcId="{D6ACB785-F2D3-4A02-A45D-8252EE23F69E}" destId="{5AD30F70-EC1D-47B8-8026-5DDDBC75468C}" srcOrd="0" destOrd="0" presId="urn:microsoft.com/office/officeart/2005/8/layout/radial1"/>
    <dgm:cxn modelId="{EFD5A47D-2B31-41E1-9743-A9E46C90239B}" type="presParOf" srcId="{D6ACB785-F2D3-4A02-A45D-8252EE23F69E}" destId="{0399BABB-7104-4C0F-B24F-437E7210BC79}" srcOrd="1" destOrd="0" presId="urn:microsoft.com/office/officeart/2005/8/layout/radial1"/>
    <dgm:cxn modelId="{45EBDD3E-7337-4D7E-B8EA-B886BD10080D}" type="presParOf" srcId="{0399BABB-7104-4C0F-B24F-437E7210BC79}" destId="{6F3BFA37-9E5A-4C99-BE81-CF3C4E9ABBAE}" srcOrd="0" destOrd="0" presId="urn:microsoft.com/office/officeart/2005/8/layout/radial1"/>
    <dgm:cxn modelId="{44EE6B95-6B1A-4E48-83B8-F0F28630FCBA}" type="presParOf" srcId="{D6ACB785-F2D3-4A02-A45D-8252EE23F69E}" destId="{CDB2B0BF-100C-432F-B3CE-C49756E2E74C}" srcOrd="2" destOrd="0" presId="urn:microsoft.com/office/officeart/2005/8/layout/radial1"/>
    <dgm:cxn modelId="{083F097C-E758-4649-886D-89AD4FA31FD7}" type="presParOf" srcId="{D6ACB785-F2D3-4A02-A45D-8252EE23F69E}" destId="{016E639B-7CF9-4B47-875B-EB5E55B7ACF2}" srcOrd="3" destOrd="0" presId="urn:microsoft.com/office/officeart/2005/8/layout/radial1"/>
    <dgm:cxn modelId="{D9861B32-A1BD-436D-985C-D572EEDBCBDA}" type="presParOf" srcId="{016E639B-7CF9-4B47-875B-EB5E55B7ACF2}" destId="{9D1C558F-1592-4989-B19E-F671EA8C78FA}" srcOrd="0" destOrd="0" presId="urn:microsoft.com/office/officeart/2005/8/layout/radial1"/>
    <dgm:cxn modelId="{B161DD8E-B0FC-43FB-B938-568722234610}" type="presParOf" srcId="{D6ACB785-F2D3-4A02-A45D-8252EE23F69E}" destId="{A57B15F2-3291-44AF-8F25-161128F4B994}" srcOrd="4" destOrd="0" presId="urn:microsoft.com/office/officeart/2005/8/layout/radial1"/>
    <dgm:cxn modelId="{740DD95E-E1A4-4F75-B5AB-FC8BBA50025D}" type="presParOf" srcId="{D6ACB785-F2D3-4A02-A45D-8252EE23F69E}" destId="{71E4AEBD-70C1-413C-B3BB-952AC748EEEE}" srcOrd="5" destOrd="0" presId="urn:microsoft.com/office/officeart/2005/8/layout/radial1"/>
    <dgm:cxn modelId="{18EAB887-DAAA-4D84-AA8D-D2B8CB8432C2}" type="presParOf" srcId="{71E4AEBD-70C1-413C-B3BB-952AC748EEEE}" destId="{F21FD90C-C114-4634-AC41-757976E138EC}" srcOrd="0" destOrd="0" presId="urn:microsoft.com/office/officeart/2005/8/layout/radial1"/>
    <dgm:cxn modelId="{1B5AAF22-A692-4735-AC25-1A6C6E52D5DB}" type="presParOf" srcId="{D6ACB785-F2D3-4A02-A45D-8252EE23F69E}" destId="{3A4E246E-77D5-4D78-A0BE-4BCD51533DBD}" srcOrd="6" destOrd="0" presId="urn:microsoft.com/office/officeart/2005/8/layout/radial1"/>
    <dgm:cxn modelId="{A5545B57-C633-4958-9C4B-628E1D6928F7}" type="presParOf" srcId="{D6ACB785-F2D3-4A02-A45D-8252EE23F69E}" destId="{89BB4681-9980-45ED-BF05-8FB0792F960E}" srcOrd="7" destOrd="0" presId="urn:microsoft.com/office/officeart/2005/8/layout/radial1"/>
    <dgm:cxn modelId="{FD1E22CF-F378-4C9B-9568-2601B9E09D01}" type="presParOf" srcId="{89BB4681-9980-45ED-BF05-8FB0792F960E}" destId="{2A81BB5B-C69E-415D-9124-8F5F2174940D}" srcOrd="0" destOrd="0" presId="urn:microsoft.com/office/officeart/2005/8/layout/radial1"/>
    <dgm:cxn modelId="{A51348B9-10C8-45DD-A775-0A186182771A}" type="presParOf" srcId="{D6ACB785-F2D3-4A02-A45D-8252EE23F69E}" destId="{4286AA5C-BF59-4379-A8C1-E58606F815E0}" srcOrd="8" destOrd="0" presId="urn:microsoft.com/office/officeart/2005/8/layout/radial1"/>
    <dgm:cxn modelId="{4BD5FE75-BF75-4584-ACC9-5CA01A8E3C9A}" type="presParOf" srcId="{D6ACB785-F2D3-4A02-A45D-8252EE23F69E}" destId="{F3FE6955-147E-4A98-B181-67C697D9ACB0}" srcOrd="9" destOrd="0" presId="urn:microsoft.com/office/officeart/2005/8/layout/radial1"/>
    <dgm:cxn modelId="{3D56704E-7AD8-401D-96FB-C7C3879F3FF5}" type="presParOf" srcId="{F3FE6955-147E-4A98-B181-67C697D9ACB0}" destId="{E6A709A9-C747-465D-9445-86671C9F86E2}" srcOrd="0" destOrd="0" presId="urn:microsoft.com/office/officeart/2005/8/layout/radial1"/>
    <dgm:cxn modelId="{C1847249-2A26-4DE1-A644-F39B19EE2AA7}" type="presParOf" srcId="{D6ACB785-F2D3-4A02-A45D-8252EE23F69E}" destId="{F0D09B43-2909-416D-8AF4-32414EA4F4BE}" srcOrd="10" destOrd="0" presId="urn:microsoft.com/office/officeart/2005/8/layout/radial1"/>
    <dgm:cxn modelId="{E31A9A24-2738-483D-8D67-2A2CCBD40506}" type="presParOf" srcId="{D6ACB785-F2D3-4A02-A45D-8252EE23F69E}" destId="{76E4EF67-854C-4268-8909-F9262E4060C2}" srcOrd="11" destOrd="0" presId="urn:microsoft.com/office/officeart/2005/8/layout/radial1"/>
    <dgm:cxn modelId="{3B6FF74B-B720-4D58-A1F2-B006C0BF4FD8}" type="presParOf" srcId="{76E4EF67-854C-4268-8909-F9262E4060C2}" destId="{9E28CAB0-B163-4E2C-A531-AFC4448C05EF}" srcOrd="0" destOrd="0" presId="urn:microsoft.com/office/officeart/2005/8/layout/radial1"/>
    <dgm:cxn modelId="{AC28B9BB-63EE-4DBB-A47A-10820CC89541}" type="presParOf" srcId="{D6ACB785-F2D3-4A02-A45D-8252EE23F69E}" destId="{51AF6AFE-4D58-45F6-8FAE-7D52BE6AE75F}" srcOrd="12" destOrd="0" presId="urn:microsoft.com/office/officeart/2005/8/layout/radial1"/>
    <dgm:cxn modelId="{81A1C107-2589-4884-ADD0-FBB4AAB9A7E4}" type="presParOf" srcId="{D6ACB785-F2D3-4A02-A45D-8252EE23F69E}" destId="{A33C4C8A-EA42-4C2C-A28D-A1A831D6F6BC}" srcOrd="13" destOrd="0" presId="urn:microsoft.com/office/officeart/2005/8/layout/radial1"/>
    <dgm:cxn modelId="{6BFFB637-D826-481D-92DF-ED55B569A492}" type="presParOf" srcId="{A33C4C8A-EA42-4C2C-A28D-A1A831D6F6BC}" destId="{04C2AA84-E362-45D7-A179-3CDFB6F87D39}" srcOrd="0" destOrd="0" presId="urn:microsoft.com/office/officeart/2005/8/layout/radial1"/>
    <dgm:cxn modelId="{84B9DFB2-AF85-4747-A149-9177021F444C}" type="presParOf" srcId="{D6ACB785-F2D3-4A02-A45D-8252EE23F69E}" destId="{51E7CBE1-0C60-41BA-8011-040D5716498F}" srcOrd="14" destOrd="0" presId="urn:microsoft.com/office/officeart/2005/8/layout/radial1"/>
    <dgm:cxn modelId="{A43B0E34-654C-4D49-8B15-74BB4F72CDE0}" type="presParOf" srcId="{D6ACB785-F2D3-4A02-A45D-8252EE23F69E}" destId="{5356A432-ED81-4280-A1D0-3455808777C5}" srcOrd="15" destOrd="0" presId="urn:microsoft.com/office/officeart/2005/8/layout/radial1"/>
    <dgm:cxn modelId="{1A5B4A08-9EEB-448E-A6F8-0EA572C91814}" type="presParOf" srcId="{5356A432-ED81-4280-A1D0-3455808777C5}" destId="{FCF2E568-B7F0-4488-B38A-FD1D6838E12A}" srcOrd="0" destOrd="0" presId="urn:microsoft.com/office/officeart/2005/8/layout/radial1"/>
    <dgm:cxn modelId="{68AA0364-0480-4481-BBDF-CFA0BFFF1EA4}" type="presParOf" srcId="{D6ACB785-F2D3-4A02-A45D-8252EE23F69E}" destId="{09BF09B1-89E8-430A-B791-EFE7F9763716}" srcOrd="1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D30F70-EC1D-47B8-8026-5DDDBC75468C}">
      <dsp:nvSpPr>
        <dsp:cNvPr id="0" name=""/>
        <dsp:cNvSpPr/>
      </dsp:nvSpPr>
      <dsp:spPr>
        <a:xfrm>
          <a:off x="3798971" y="2655971"/>
          <a:ext cx="1546056" cy="15460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0" i="0" u="none" strike="noStrike" kern="1200" cap="none" normalizeH="0" baseline="0" smtClean="0">
              <a:ln>
                <a:noFill/>
              </a:ln>
              <a:solidFill>
                <a:srgbClr val="990033"/>
              </a:solidFill>
              <a:effectLst/>
              <a:latin typeface="Arial" charset="0"/>
            </a:rPr>
            <a:t>Ayurveda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0" i="0" u="none" strike="noStrike" kern="1200" cap="none" normalizeH="0" baseline="0" smtClean="0">
              <a:ln>
                <a:noFill/>
              </a:ln>
              <a:solidFill>
                <a:srgbClr val="990033"/>
              </a:solidFill>
              <a:effectLst/>
              <a:latin typeface="Arial" charset="0"/>
            </a:rPr>
            <a:t>(astha chikista)</a:t>
          </a:r>
          <a:endParaRPr kumimoji="0" lang="en-US" sz="1900" b="0" i="0" u="none" strike="noStrike" kern="1200" cap="none" normalizeH="0" baseline="0" smtClean="0">
            <a:ln>
              <a:noFill/>
            </a:ln>
            <a:solidFill>
              <a:srgbClr val="990033"/>
            </a:solidFill>
            <a:effectLst/>
            <a:latin typeface="Arial" charset="0"/>
          </a:endParaRPr>
        </a:p>
      </dsp:txBody>
      <dsp:txXfrm>
        <a:off x="4025386" y="2882386"/>
        <a:ext cx="1093226" cy="1093226"/>
      </dsp:txXfrm>
    </dsp:sp>
    <dsp:sp modelId="{0399BABB-7104-4C0F-B24F-437E7210BC79}">
      <dsp:nvSpPr>
        <dsp:cNvPr id="0" name=""/>
        <dsp:cNvSpPr/>
      </dsp:nvSpPr>
      <dsp:spPr>
        <a:xfrm rot="16200000">
          <a:off x="4029885" y="2098639"/>
          <a:ext cx="1084229" cy="30434"/>
        </a:xfrm>
        <a:custGeom>
          <a:avLst/>
          <a:gdLst/>
          <a:ahLst/>
          <a:cxnLst/>
          <a:rect l="0" t="0" r="0" b="0"/>
          <a:pathLst>
            <a:path>
              <a:moveTo>
                <a:pt x="0" y="15217"/>
              </a:moveTo>
              <a:lnTo>
                <a:pt x="1084229" y="152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a:off x="4544894" y="2086750"/>
        <a:ext cx="54211" cy="54211"/>
      </dsp:txXfrm>
    </dsp:sp>
    <dsp:sp modelId="{CDB2B0BF-100C-432F-B3CE-C49756E2E74C}">
      <dsp:nvSpPr>
        <dsp:cNvPr id="0" name=""/>
        <dsp:cNvSpPr/>
      </dsp:nvSpPr>
      <dsp:spPr>
        <a:xfrm>
          <a:off x="3798971" y="25685"/>
          <a:ext cx="1546056" cy="15460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kern="1200" cap="none" normalizeH="0" baseline="0" smtClean="0">
              <a:ln>
                <a:noFill/>
              </a:ln>
              <a:solidFill>
                <a:srgbClr val="990033"/>
              </a:solidFill>
              <a:effectLst/>
              <a:latin typeface="Arial" charset="0"/>
            </a:rPr>
            <a:t>Kaya chikista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kern="1200" cap="none" normalizeH="0" baseline="0" smtClean="0">
              <a:ln>
                <a:noFill/>
              </a:ln>
              <a:solidFill>
                <a:srgbClr val="990033"/>
              </a:solidFill>
              <a:effectLst/>
              <a:latin typeface="Arial" charset="0"/>
            </a:rPr>
            <a:t>(medicine)</a:t>
          </a:r>
          <a:endParaRPr kumimoji="0" lang="en-US" sz="1300" b="0" i="0" u="none" strike="noStrike" kern="1200" cap="none" normalizeH="0" baseline="0" smtClean="0">
            <a:ln>
              <a:noFill/>
            </a:ln>
            <a:solidFill>
              <a:srgbClr val="990033"/>
            </a:solidFill>
            <a:effectLst/>
            <a:latin typeface="Arial" charset="0"/>
          </a:endParaRPr>
        </a:p>
      </dsp:txBody>
      <dsp:txXfrm>
        <a:off x="4025386" y="252100"/>
        <a:ext cx="1093226" cy="1093226"/>
      </dsp:txXfrm>
    </dsp:sp>
    <dsp:sp modelId="{016E639B-7CF9-4B47-875B-EB5E55B7ACF2}">
      <dsp:nvSpPr>
        <dsp:cNvPr id="0" name=""/>
        <dsp:cNvSpPr/>
      </dsp:nvSpPr>
      <dsp:spPr>
        <a:xfrm rot="18900000">
          <a:off x="4959831" y="2483836"/>
          <a:ext cx="1084229" cy="30434"/>
        </a:xfrm>
        <a:custGeom>
          <a:avLst/>
          <a:gdLst/>
          <a:ahLst/>
          <a:cxnLst/>
          <a:rect l="0" t="0" r="0" b="0"/>
          <a:pathLst>
            <a:path>
              <a:moveTo>
                <a:pt x="0" y="15217"/>
              </a:moveTo>
              <a:lnTo>
                <a:pt x="1084229" y="152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a:off x="5474840" y="2471947"/>
        <a:ext cx="54211" cy="54211"/>
      </dsp:txXfrm>
    </dsp:sp>
    <dsp:sp modelId="{A57B15F2-3291-44AF-8F25-161128F4B994}">
      <dsp:nvSpPr>
        <dsp:cNvPr id="0" name=""/>
        <dsp:cNvSpPr/>
      </dsp:nvSpPr>
      <dsp:spPr>
        <a:xfrm>
          <a:off x="5658865" y="796078"/>
          <a:ext cx="1546056" cy="15460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kern="1200" cap="none" normalizeH="0" baseline="0" smtClean="0">
              <a:ln>
                <a:noFill/>
              </a:ln>
              <a:solidFill>
                <a:srgbClr val="990033"/>
              </a:solidFill>
              <a:effectLst/>
              <a:latin typeface="Arial" charset="0"/>
            </a:rPr>
            <a:t>Shalya chikista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kern="1200" cap="none" normalizeH="0" baseline="0" smtClean="0">
              <a:ln>
                <a:noFill/>
              </a:ln>
              <a:solidFill>
                <a:srgbClr val="990033"/>
              </a:solidFill>
              <a:effectLst/>
              <a:latin typeface="Arial" charset="0"/>
            </a:rPr>
            <a:t>(surgery)</a:t>
          </a:r>
          <a:endParaRPr kumimoji="0" lang="en-US" sz="1300" b="0" i="0" u="none" strike="noStrike" kern="1200" cap="none" normalizeH="0" baseline="0" smtClean="0">
            <a:ln>
              <a:noFill/>
            </a:ln>
            <a:solidFill>
              <a:srgbClr val="990033"/>
            </a:solidFill>
            <a:effectLst/>
            <a:latin typeface="Arial" charset="0"/>
          </a:endParaRPr>
        </a:p>
      </dsp:txBody>
      <dsp:txXfrm>
        <a:off x="5885280" y="1022493"/>
        <a:ext cx="1093226" cy="1093226"/>
      </dsp:txXfrm>
    </dsp:sp>
    <dsp:sp modelId="{71E4AEBD-70C1-413C-B3BB-952AC748EEEE}">
      <dsp:nvSpPr>
        <dsp:cNvPr id="0" name=""/>
        <dsp:cNvSpPr/>
      </dsp:nvSpPr>
      <dsp:spPr>
        <a:xfrm>
          <a:off x="5345028" y="3413782"/>
          <a:ext cx="1084229" cy="30434"/>
        </a:xfrm>
        <a:custGeom>
          <a:avLst/>
          <a:gdLst/>
          <a:ahLst/>
          <a:cxnLst/>
          <a:rect l="0" t="0" r="0" b="0"/>
          <a:pathLst>
            <a:path>
              <a:moveTo>
                <a:pt x="0" y="15217"/>
              </a:moveTo>
              <a:lnTo>
                <a:pt x="1084229" y="152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a:off x="5860037" y="3401894"/>
        <a:ext cx="54211" cy="54211"/>
      </dsp:txXfrm>
    </dsp:sp>
    <dsp:sp modelId="{3A4E246E-77D5-4D78-A0BE-4BCD51533DBD}">
      <dsp:nvSpPr>
        <dsp:cNvPr id="0" name=""/>
        <dsp:cNvSpPr/>
      </dsp:nvSpPr>
      <dsp:spPr>
        <a:xfrm>
          <a:off x="6429258" y="2655971"/>
          <a:ext cx="1546056" cy="15460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kern="1200" cap="none" normalizeH="0" baseline="0" smtClean="0">
              <a:ln>
                <a:noFill/>
              </a:ln>
              <a:solidFill>
                <a:srgbClr val="990033"/>
              </a:solidFill>
              <a:effectLst/>
              <a:latin typeface="Arial" charset="0"/>
            </a:rPr>
            <a:t>Sutrashan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kern="1200" cap="none" normalizeH="0" baseline="0" smtClean="0">
              <a:ln>
                <a:noFill/>
              </a:ln>
              <a:solidFill>
                <a:srgbClr val="990033"/>
              </a:solidFill>
              <a:effectLst/>
              <a:latin typeface="Arial" charset="0"/>
            </a:rPr>
            <a:t>(Hygiene)</a:t>
          </a:r>
          <a:endParaRPr kumimoji="0" lang="en-US" sz="1300" b="0" i="0" u="none" strike="noStrike" kern="1200" cap="none" normalizeH="0" baseline="0" smtClean="0">
            <a:ln>
              <a:noFill/>
            </a:ln>
            <a:solidFill>
              <a:srgbClr val="990033"/>
            </a:solidFill>
            <a:effectLst/>
            <a:latin typeface="Arial" charset="0"/>
          </a:endParaRPr>
        </a:p>
      </dsp:txBody>
      <dsp:txXfrm>
        <a:off x="6655673" y="2882386"/>
        <a:ext cx="1093226" cy="1093226"/>
      </dsp:txXfrm>
    </dsp:sp>
    <dsp:sp modelId="{89BB4681-9980-45ED-BF05-8FB0792F960E}">
      <dsp:nvSpPr>
        <dsp:cNvPr id="0" name=""/>
        <dsp:cNvSpPr/>
      </dsp:nvSpPr>
      <dsp:spPr>
        <a:xfrm rot="2700000">
          <a:off x="4959831" y="4343729"/>
          <a:ext cx="1084229" cy="30434"/>
        </a:xfrm>
        <a:custGeom>
          <a:avLst/>
          <a:gdLst/>
          <a:ahLst/>
          <a:cxnLst/>
          <a:rect l="0" t="0" r="0" b="0"/>
          <a:pathLst>
            <a:path>
              <a:moveTo>
                <a:pt x="0" y="15217"/>
              </a:moveTo>
              <a:lnTo>
                <a:pt x="1084229" y="152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a:off x="5474840" y="4331840"/>
        <a:ext cx="54211" cy="54211"/>
      </dsp:txXfrm>
    </dsp:sp>
    <dsp:sp modelId="{4286AA5C-BF59-4379-A8C1-E58606F815E0}">
      <dsp:nvSpPr>
        <dsp:cNvPr id="0" name=""/>
        <dsp:cNvSpPr/>
      </dsp:nvSpPr>
      <dsp:spPr>
        <a:xfrm>
          <a:off x="5658865" y="4515865"/>
          <a:ext cx="1546056" cy="15460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kern="1200" cap="none" normalizeH="0" baseline="0" smtClean="0">
              <a:ln>
                <a:noFill/>
              </a:ln>
              <a:solidFill>
                <a:srgbClr val="990033"/>
              </a:solidFill>
              <a:effectLst/>
              <a:latin typeface="Arial" charset="0"/>
            </a:rPr>
            <a:t>Prasooti tantra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kern="1200" cap="none" normalizeH="0" baseline="0" smtClean="0">
              <a:ln>
                <a:noFill/>
              </a:ln>
              <a:solidFill>
                <a:srgbClr val="990033"/>
              </a:solidFill>
              <a:effectLst/>
              <a:latin typeface="Arial" charset="0"/>
            </a:rPr>
            <a:t>(gynaecology)</a:t>
          </a:r>
          <a:endParaRPr kumimoji="0" lang="en-US" sz="1300" b="0" i="0" u="none" strike="noStrike" kern="1200" cap="none" normalizeH="0" baseline="0" smtClean="0">
            <a:ln>
              <a:noFill/>
            </a:ln>
            <a:solidFill>
              <a:srgbClr val="990033"/>
            </a:solidFill>
            <a:effectLst/>
            <a:latin typeface="Arial" charset="0"/>
          </a:endParaRPr>
        </a:p>
      </dsp:txBody>
      <dsp:txXfrm>
        <a:off x="5885280" y="4742280"/>
        <a:ext cx="1093226" cy="1093226"/>
      </dsp:txXfrm>
    </dsp:sp>
    <dsp:sp modelId="{F3FE6955-147E-4A98-B181-67C697D9ACB0}">
      <dsp:nvSpPr>
        <dsp:cNvPr id="0" name=""/>
        <dsp:cNvSpPr/>
      </dsp:nvSpPr>
      <dsp:spPr>
        <a:xfrm rot="5400000">
          <a:off x="4029885" y="4728926"/>
          <a:ext cx="1084229" cy="30434"/>
        </a:xfrm>
        <a:custGeom>
          <a:avLst/>
          <a:gdLst/>
          <a:ahLst/>
          <a:cxnLst/>
          <a:rect l="0" t="0" r="0" b="0"/>
          <a:pathLst>
            <a:path>
              <a:moveTo>
                <a:pt x="0" y="15217"/>
              </a:moveTo>
              <a:lnTo>
                <a:pt x="1084229" y="152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a:off x="4544894" y="4717037"/>
        <a:ext cx="54211" cy="54211"/>
      </dsp:txXfrm>
    </dsp:sp>
    <dsp:sp modelId="{F0D09B43-2909-416D-8AF4-32414EA4F4BE}">
      <dsp:nvSpPr>
        <dsp:cNvPr id="0" name=""/>
        <dsp:cNvSpPr/>
      </dsp:nvSpPr>
      <dsp:spPr>
        <a:xfrm>
          <a:off x="3798971" y="5286258"/>
          <a:ext cx="1546056" cy="15460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kern="1200" cap="none" normalizeH="0" baseline="0" smtClean="0">
              <a:ln>
                <a:noFill/>
              </a:ln>
              <a:solidFill>
                <a:srgbClr val="990033"/>
              </a:solidFill>
              <a:effectLst/>
              <a:latin typeface="Arial" charset="0"/>
            </a:rPr>
            <a:t>Agadh tantra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kern="1200" cap="none" normalizeH="0" baseline="0" smtClean="0">
              <a:ln>
                <a:noFill/>
              </a:ln>
              <a:solidFill>
                <a:srgbClr val="990033"/>
              </a:solidFill>
              <a:effectLst/>
              <a:latin typeface="Arial" charset="0"/>
            </a:rPr>
            <a:t>(toxicology)</a:t>
          </a:r>
          <a:endParaRPr kumimoji="0" lang="en-US" sz="1300" b="0" i="0" u="none" strike="noStrike" kern="1200" cap="none" normalizeH="0" baseline="0" smtClean="0">
            <a:ln>
              <a:noFill/>
            </a:ln>
            <a:solidFill>
              <a:srgbClr val="990033"/>
            </a:solidFill>
            <a:effectLst/>
            <a:latin typeface="Arial" charset="0"/>
          </a:endParaRPr>
        </a:p>
      </dsp:txBody>
      <dsp:txXfrm>
        <a:off x="4025386" y="5512673"/>
        <a:ext cx="1093226" cy="1093226"/>
      </dsp:txXfrm>
    </dsp:sp>
    <dsp:sp modelId="{76E4EF67-854C-4268-8909-F9262E4060C2}">
      <dsp:nvSpPr>
        <dsp:cNvPr id="0" name=""/>
        <dsp:cNvSpPr/>
      </dsp:nvSpPr>
      <dsp:spPr>
        <a:xfrm rot="8100000">
          <a:off x="3099938" y="4343729"/>
          <a:ext cx="1084229" cy="30434"/>
        </a:xfrm>
        <a:custGeom>
          <a:avLst/>
          <a:gdLst/>
          <a:ahLst/>
          <a:cxnLst/>
          <a:rect l="0" t="0" r="0" b="0"/>
          <a:pathLst>
            <a:path>
              <a:moveTo>
                <a:pt x="0" y="15217"/>
              </a:moveTo>
              <a:lnTo>
                <a:pt x="1084229" y="152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rot="10800000">
        <a:off x="3614947" y="4331840"/>
        <a:ext cx="54211" cy="54211"/>
      </dsp:txXfrm>
    </dsp:sp>
    <dsp:sp modelId="{51AF6AFE-4D58-45F6-8FAE-7D52BE6AE75F}">
      <dsp:nvSpPr>
        <dsp:cNvPr id="0" name=""/>
        <dsp:cNvSpPr/>
      </dsp:nvSpPr>
      <dsp:spPr>
        <a:xfrm>
          <a:off x="1939078" y="4515865"/>
          <a:ext cx="1546056" cy="15460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kern="1200" cap="none" normalizeH="0" baseline="0" smtClean="0">
              <a:ln>
                <a:noFill/>
              </a:ln>
              <a:solidFill>
                <a:srgbClr val="990033"/>
              </a:solidFill>
              <a:effectLst/>
              <a:latin typeface="Arial" charset="0"/>
            </a:rPr>
            <a:t>Kumar bhritya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kern="1200" cap="none" normalizeH="0" baseline="0" smtClean="0">
              <a:ln>
                <a:noFill/>
              </a:ln>
              <a:solidFill>
                <a:srgbClr val="990033"/>
              </a:solidFill>
              <a:effectLst/>
              <a:latin typeface="Arial" charset="0"/>
            </a:rPr>
            <a:t>(paediatrics)</a:t>
          </a:r>
          <a:endParaRPr kumimoji="0" lang="en-US" sz="1300" b="0" i="0" u="none" strike="noStrike" kern="1200" cap="none" normalizeH="0" baseline="0" smtClean="0">
            <a:ln>
              <a:noFill/>
            </a:ln>
            <a:solidFill>
              <a:srgbClr val="990033"/>
            </a:solidFill>
            <a:effectLst/>
            <a:latin typeface="Arial" charset="0"/>
          </a:endParaRPr>
        </a:p>
      </dsp:txBody>
      <dsp:txXfrm>
        <a:off x="2165493" y="4742280"/>
        <a:ext cx="1093226" cy="1093226"/>
      </dsp:txXfrm>
    </dsp:sp>
    <dsp:sp modelId="{A33C4C8A-EA42-4C2C-A28D-A1A831D6F6BC}">
      <dsp:nvSpPr>
        <dsp:cNvPr id="0" name=""/>
        <dsp:cNvSpPr/>
      </dsp:nvSpPr>
      <dsp:spPr>
        <a:xfrm rot="10800000">
          <a:off x="2714741" y="3413782"/>
          <a:ext cx="1084229" cy="30434"/>
        </a:xfrm>
        <a:custGeom>
          <a:avLst/>
          <a:gdLst/>
          <a:ahLst/>
          <a:cxnLst/>
          <a:rect l="0" t="0" r="0" b="0"/>
          <a:pathLst>
            <a:path>
              <a:moveTo>
                <a:pt x="0" y="15217"/>
              </a:moveTo>
              <a:lnTo>
                <a:pt x="1084229" y="152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rot="10800000">
        <a:off x="3229750" y="3401894"/>
        <a:ext cx="54211" cy="54211"/>
      </dsp:txXfrm>
    </dsp:sp>
    <dsp:sp modelId="{51E7CBE1-0C60-41BA-8011-040D5716498F}">
      <dsp:nvSpPr>
        <dsp:cNvPr id="0" name=""/>
        <dsp:cNvSpPr/>
      </dsp:nvSpPr>
      <dsp:spPr>
        <a:xfrm>
          <a:off x="1168685" y="2655971"/>
          <a:ext cx="1546056" cy="15460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kern="1200" cap="none" normalizeH="0" baseline="0" smtClean="0">
              <a:ln>
                <a:noFill/>
              </a:ln>
              <a:solidFill>
                <a:srgbClr val="990033"/>
              </a:solidFill>
              <a:effectLst/>
              <a:latin typeface="Arial" charset="0"/>
            </a:rPr>
            <a:t>Shalakya tantra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kern="1200" cap="none" normalizeH="0" baseline="0" smtClean="0">
              <a:ln>
                <a:noFill/>
              </a:ln>
              <a:solidFill>
                <a:srgbClr val="990033"/>
              </a:solidFill>
              <a:effectLst/>
              <a:latin typeface="Arial" charset="0"/>
            </a:rPr>
            <a:t>(diseases of head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kern="1200" cap="none" normalizeH="0" baseline="0" smtClean="0">
              <a:ln>
                <a:noFill/>
              </a:ln>
              <a:solidFill>
                <a:srgbClr val="990033"/>
              </a:solidFill>
              <a:effectLst/>
              <a:latin typeface="Arial" charset="0"/>
            </a:rPr>
            <a:t> and neck)</a:t>
          </a:r>
          <a:endParaRPr kumimoji="0" lang="en-US" sz="1300" b="0" i="0" u="none" strike="noStrike" kern="1200" cap="none" normalizeH="0" baseline="0" smtClean="0">
            <a:ln>
              <a:noFill/>
            </a:ln>
            <a:solidFill>
              <a:srgbClr val="990033"/>
            </a:solidFill>
            <a:effectLst/>
            <a:latin typeface="Arial" charset="0"/>
          </a:endParaRPr>
        </a:p>
      </dsp:txBody>
      <dsp:txXfrm>
        <a:off x="1395100" y="2882386"/>
        <a:ext cx="1093226" cy="1093226"/>
      </dsp:txXfrm>
    </dsp:sp>
    <dsp:sp modelId="{5356A432-ED81-4280-A1D0-3455808777C5}">
      <dsp:nvSpPr>
        <dsp:cNvPr id="0" name=""/>
        <dsp:cNvSpPr/>
      </dsp:nvSpPr>
      <dsp:spPr>
        <a:xfrm rot="13500000">
          <a:off x="3099938" y="2483836"/>
          <a:ext cx="1084229" cy="30434"/>
        </a:xfrm>
        <a:custGeom>
          <a:avLst/>
          <a:gdLst/>
          <a:ahLst/>
          <a:cxnLst/>
          <a:rect l="0" t="0" r="0" b="0"/>
          <a:pathLst>
            <a:path>
              <a:moveTo>
                <a:pt x="0" y="15217"/>
              </a:moveTo>
              <a:lnTo>
                <a:pt x="1084229" y="152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rot="10800000">
        <a:off x="3614947" y="2471947"/>
        <a:ext cx="54211" cy="54211"/>
      </dsp:txXfrm>
    </dsp:sp>
    <dsp:sp modelId="{09BF09B1-89E8-430A-B791-EFE7F9763716}">
      <dsp:nvSpPr>
        <dsp:cNvPr id="0" name=""/>
        <dsp:cNvSpPr/>
      </dsp:nvSpPr>
      <dsp:spPr>
        <a:xfrm>
          <a:off x="1939078" y="796078"/>
          <a:ext cx="1546056" cy="15460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kern="1200" cap="none" normalizeH="0" baseline="0" smtClean="0">
              <a:ln>
                <a:noFill/>
              </a:ln>
              <a:solidFill>
                <a:srgbClr val="990033"/>
              </a:solidFill>
              <a:effectLst/>
              <a:latin typeface="Arial" charset="0"/>
            </a:rPr>
            <a:t>Nidan shastra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kern="1200" cap="none" normalizeH="0" baseline="0" smtClean="0">
              <a:ln>
                <a:noFill/>
              </a:ln>
              <a:solidFill>
                <a:srgbClr val="990033"/>
              </a:solidFill>
              <a:effectLst/>
              <a:latin typeface="Arial" charset="0"/>
            </a:rPr>
            <a:t>(diagnosis)</a:t>
          </a:r>
          <a:endParaRPr kumimoji="0" lang="en-US" sz="1300" b="0" i="0" u="none" strike="noStrike" kern="1200" cap="none" normalizeH="0" baseline="0" smtClean="0">
            <a:ln>
              <a:noFill/>
            </a:ln>
            <a:solidFill>
              <a:srgbClr val="990033"/>
            </a:solidFill>
            <a:effectLst/>
            <a:latin typeface="Arial" charset="0"/>
          </a:endParaRPr>
        </a:p>
      </dsp:txBody>
      <dsp:txXfrm>
        <a:off x="2165493" y="1022493"/>
        <a:ext cx="1093226" cy="1093226"/>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AB66DB-D6E6-42AF-BCA1-943B671E0321}" type="datetimeFigureOut">
              <a:rPr lang="en-US" smtClean="0"/>
              <a:pPr/>
              <a:t>9/15/2014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565A12-1F1B-4399-9222-99DE754A873D}" type="slidenum">
              <a:rPr lang="en-US" smtClean="0"/>
              <a:pPr/>
              <a:t>‹#›</a:t>
            </a:fld>
            <a:endParaRPr lang="en-US"/>
          </a:p>
        </p:txBody>
      </p:sp>
    </p:spTree>
    <p:extLst>
      <p:ext uri="{BB962C8B-B14F-4D97-AF65-F5344CB8AC3E}">
        <p14:creationId xmlns:p14="http://schemas.microsoft.com/office/powerpoint/2010/main" val="1663175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BE72CF-A67B-495A-927E-2953E7E044A9}" type="datetimeFigureOut">
              <a:rPr lang="en-US" smtClean="0"/>
              <a:pPr/>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A93787-8AAC-4ED3-B602-FF025A180D0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BE72CF-A67B-495A-927E-2953E7E044A9}" type="datetimeFigureOut">
              <a:rPr lang="en-US" smtClean="0"/>
              <a:pPr/>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A93787-8AAC-4ED3-B602-FF025A180D01}"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6" name="Footer Placeholder 5"/>
          <p:cNvSpPr>
            <a:spLocks noGrp="1"/>
          </p:cNvSpPr>
          <p:nvPr>
            <p:ph type="ftr" sz="quarter" idx="11"/>
          </p:nvPr>
        </p:nvSpPr>
        <p:spPr/>
        <p:txBody>
          <a:bodyPr/>
          <a:lstStyle/>
          <a:p>
            <a:endParaRPr lang="en-US">
              <a:solidFill>
                <a:srgbClr val="B13F9A">
                  <a:shade val="90000"/>
                </a:srgbClr>
              </a:solidFill>
            </a:endParaRPr>
          </a:p>
        </p:txBody>
      </p:sp>
      <p:sp>
        <p:nvSpPr>
          <p:cNvPr id="7" name="Slide Number Placeholder 6"/>
          <p:cNvSpPr>
            <a:spLocks noGrp="1"/>
          </p:cNvSpPr>
          <p:nvPr>
            <p:ph type="sldNum" sz="quarter" idx="12"/>
          </p:nvPr>
        </p:nvSpPr>
        <p:spPr/>
        <p:txBody>
          <a:body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spTree>
    <p:extLst>
      <p:ext uri="{BB962C8B-B14F-4D97-AF65-F5344CB8AC3E}">
        <p14:creationId xmlns:p14="http://schemas.microsoft.com/office/powerpoint/2010/main" val="167222424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6" name="Footer Placeholder 5"/>
          <p:cNvSpPr>
            <a:spLocks noGrp="1"/>
          </p:cNvSpPr>
          <p:nvPr>
            <p:ph type="ftr" sz="quarter" idx="11"/>
          </p:nvPr>
        </p:nvSpPr>
        <p:spPr/>
        <p:txBody>
          <a:bodyPr/>
          <a:lstStyle/>
          <a:p>
            <a:endParaRPr lang="en-US">
              <a:solidFill>
                <a:srgbClr val="B13F9A">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8561035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5" name="Footer Placeholder 4"/>
          <p:cNvSpPr>
            <a:spLocks noGrp="1"/>
          </p:cNvSpPr>
          <p:nvPr>
            <p:ph type="ftr" sz="quarter" idx="11"/>
          </p:nvPr>
        </p:nvSpPr>
        <p:spPr/>
        <p:txBody>
          <a:bodyPr/>
          <a:lstStyle/>
          <a:p>
            <a:endParaRPr lang="en-US">
              <a:solidFill>
                <a:srgbClr val="B13F9A">
                  <a:shade val="90000"/>
                </a:srgbClr>
              </a:solidFill>
            </a:endParaRPr>
          </a:p>
        </p:txBody>
      </p:sp>
      <p:sp>
        <p:nvSpPr>
          <p:cNvPr id="6" name="Slide Number Placeholder 5"/>
          <p:cNvSpPr>
            <a:spLocks noGrp="1"/>
          </p:cNvSpPr>
          <p:nvPr>
            <p:ph type="sldNum" sz="quarter" idx="12"/>
          </p:nvPr>
        </p:nvSpPr>
        <p:spPr/>
        <p:txBody>
          <a:body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spTree>
    <p:extLst>
      <p:ext uri="{BB962C8B-B14F-4D97-AF65-F5344CB8AC3E}">
        <p14:creationId xmlns:p14="http://schemas.microsoft.com/office/powerpoint/2010/main" val="117609177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5" name="Footer Placeholder 4"/>
          <p:cNvSpPr>
            <a:spLocks noGrp="1"/>
          </p:cNvSpPr>
          <p:nvPr>
            <p:ph type="ftr" sz="quarter" idx="11"/>
          </p:nvPr>
        </p:nvSpPr>
        <p:spPr/>
        <p:txBody>
          <a:bodyPr/>
          <a:lstStyle/>
          <a:p>
            <a:endParaRPr lang="en-US">
              <a:solidFill>
                <a:srgbClr val="B13F9A">
                  <a:shade val="90000"/>
                </a:srgbClr>
              </a:solidFill>
            </a:endParaRPr>
          </a:p>
        </p:txBody>
      </p:sp>
      <p:sp>
        <p:nvSpPr>
          <p:cNvPr id="6" name="Slide Number Placeholder 5"/>
          <p:cNvSpPr>
            <a:spLocks noGrp="1"/>
          </p:cNvSpPr>
          <p:nvPr>
            <p:ph type="sldNum" sz="quarter" idx="12"/>
          </p:nvPr>
        </p:nvSpPr>
        <p:spPr/>
        <p:txBody>
          <a:body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spTree>
    <p:extLst>
      <p:ext uri="{BB962C8B-B14F-4D97-AF65-F5344CB8AC3E}">
        <p14:creationId xmlns:p14="http://schemas.microsoft.com/office/powerpoint/2010/main" val="182304143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8586F6A-8EEF-46FB-ABE1-02BC4A5775A6}" type="datetimeFigureOut">
              <a:rPr lang="en-US" smtClean="0">
                <a:solidFill>
                  <a:srgbClr val="F4E7ED">
                    <a:shade val="90000"/>
                  </a:srgbClr>
                </a:solidFill>
              </a:rPr>
              <a:pPr/>
              <a:t>9/15/2014</a:t>
            </a:fld>
            <a:endParaRPr lang="en-US">
              <a:solidFill>
                <a:srgbClr val="F4E7ED">
                  <a:shade val="90000"/>
                </a:srgbClr>
              </a:solidFill>
            </a:endParaRPr>
          </a:p>
        </p:txBody>
      </p:sp>
      <p:sp>
        <p:nvSpPr>
          <p:cNvPr id="19" name="Footer Placeholder 18"/>
          <p:cNvSpPr>
            <a:spLocks noGrp="1"/>
          </p:cNvSpPr>
          <p:nvPr>
            <p:ph type="ftr" sz="quarter" idx="11"/>
          </p:nvPr>
        </p:nvSpPr>
        <p:spPr/>
        <p:txBody>
          <a:bodyPr/>
          <a:lstStyle/>
          <a:p>
            <a:endParaRPr lang="en-US">
              <a:solidFill>
                <a:srgbClr val="F4E7ED">
                  <a:shade val="90000"/>
                </a:srgbClr>
              </a:solidFill>
            </a:endParaRPr>
          </a:p>
        </p:txBody>
      </p:sp>
      <p:sp>
        <p:nvSpPr>
          <p:cNvPr id="27" name="Slide Number Placeholder 26"/>
          <p:cNvSpPr>
            <a:spLocks noGrp="1"/>
          </p:cNvSpPr>
          <p:nvPr>
            <p:ph type="sldNum" sz="quarter" idx="12"/>
          </p:nvPr>
        </p:nvSpPr>
        <p:spPr/>
        <p:txBody>
          <a:bodyPr/>
          <a:lstStyle/>
          <a:p>
            <a:fld id="{B15A785E-A8CB-4A00-90B9-FE620BF9288F}" type="slidenum">
              <a:rPr lang="en-US" smtClean="0">
                <a:solidFill>
                  <a:srgbClr val="F4E7ED">
                    <a:shade val="90000"/>
                  </a:srgbClr>
                </a:solidFill>
              </a:rPr>
              <a:pPr/>
              <a:t>‹#›</a:t>
            </a:fld>
            <a:endParaRPr lang="en-US">
              <a:solidFill>
                <a:srgbClr val="F4E7ED">
                  <a:shade val="90000"/>
                </a:srgbClr>
              </a:solidFill>
            </a:endParaRPr>
          </a:p>
        </p:txBody>
      </p:sp>
    </p:spTree>
    <p:extLst>
      <p:ext uri="{BB962C8B-B14F-4D97-AF65-F5344CB8AC3E}">
        <p14:creationId xmlns:p14="http://schemas.microsoft.com/office/powerpoint/2010/main" val="1863683954"/>
      </p:ext>
    </p:extLst>
  </p:cSld>
  <p:clrMapOvr>
    <a:overrideClrMapping bg1="dk1" tx1="lt1" bg2="dk2" tx2="lt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5" name="Footer Placeholder 4"/>
          <p:cNvSpPr>
            <a:spLocks noGrp="1"/>
          </p:cNvSpPr>
          <p:nvPr>
            <p:ph type="ftr" sz="quarter" idx="11"/>
          </p:nvPr>
        </p:nvSpPr>
        <p:spPr/>
        <p:txBody>
          <a:bodyPr/>
          <a:lstStyle/>
          <a:p>
            <a:endParaRPr lang="en-US">
              <a:solidFill>
                <a:srgbClr val="B13F9A">
                  <a:shade val="90000"/>
                </a:srgbClr>
              </a:solidFill>
            </a:endParaRPr>
          </a:p>
        </p:txBody>
      </p:sp>
      <p:sp>
        <p:nvSpPr>
          <p:cNvPr id="6" name="Slide Number Placeholder 5"/>
          <p:cNvSpPr>
            <a:spLocks noGrp="1"/>
          </p:cNvSpPr>
          <p:nvPr>
            <p:ph type="sldNum" sz="quarter" idx="12"/>
          </p:nvPr>
        </p:nvSpPr>
        <p:spPr/>
        <p:txBody>
          <a:body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spTree>
    <p:extLst>
      <p:ext uri="{BB962C8B-B14F-4D97-AF65-F5344CB8AC3E}">
        <p14:creationId xmlns:p14="http://schemas.microsoft.com/office/powerpoint/2010/main" val="272620717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8586F6A-8EEF-46FB-ABE1-02BC4A5775A6}" type="datetimeFigureOut">
              <a:rPr lang="en-US" smtClean="0">
                <a:solidFill>
                  <a:srgbClr val="F4E7ED">
                    <a:shade val="90000"/>
                  </a:srgbClr>
                </a:solidFill>
              </a:rPr>
              <a:pPr/>
              <a:t>9/15/2014</a:t>
            </a:fld>
            <a:endParaRPr lang="en-US">
              <a:solidFill>
                <a:srgbClr val="F4E7ED">
                  <a:shade val="90000"/>
                </a:srgbClr>
              </a:solidFill>
            </a:endParaRPr>
          </a:p>
        </p:txBody>
      </p:sp>
      <p:sp>
        <p:nvSpPr>
          <p:cNvPr id="5" name="Footer Placeholder 4"/>
          <p:cNvSpPr>
            <a:spLocks noGrp="1"/>
          </p:cNvSpPr>
          <p:nvPr>
            <p:ph type="ftr" sz="quarter" idx="11"/>
          </p:nvPr>
        </p:nvSpPr>
        <p:spPr/>
        <p:txBody>
          <a:bodyPr/>
          <a:lstStyle/>
          <a:p>
            <a:endParaRPr lang="en-US">
              <a:solidFill>
                <a:srgbClr val="F4E7ED">
                  <a:shade val="90000"/>
                </a:srgbClr>
              </a:solidFill>
            </a:endParaRPr>
          </a:p>
        </p:txBody>
      </p:sp>
      <p:sp>
        <p:nvSpPr>
          <p:cNvPr id="6" name="Slide Number Placeholder 5"/>
          <p:cNvSpPr>
            <a:spLocks noGrp="1"/>
          </p:cNvSpPr>
          <p:nvPr>
            <p:ph type="sldNum" sz="quarter" idx="12"/>
          </p:nvPr>
        </p:nvSpPr>
        <p:spPr/>
        <p:txBody>
          <a:bodyPr/>
          <a:lstStyle/>
          <a:p>
            <a:fld id="{B15A785E-A8CB-4A00-90B9-FE620BF9288F}" type="slidenum">
              <a:rPr lang="en-US" smtClean="0">
                <a:solidFill>
                  <a:srgbClr val="F4E7ED">
                    <a:shade val="90000"/>
                  </a:srgbClr>
                </a:solidFill>
              </a:rPr>
              <a:pPr/>
              <a:t>‹#›</a:t>
            </a:fld>
            <a:endParaRPr lang="en-US">
              <a:solidFill>
                <a:srgbClr val="F4E7ED">
                  <a:shade val="90000"/>
                </a:srgbClr>
              </a:solidFill>
            </a:endParaRPr>
          </a:p>
        </p:txBody>
      </p:sp>
    </p:spTree>
    <p:extLst>
      <p:ext uri="{BB962C8B-B14F-4D97-AF65-F5344CB8AC3E}">
        <p14:creationId xmlns:p14="http://schemas.microsoft.com/office/powerpoint/2010/main" val="3353201581"/>
      </p:ext>
    </p:extLst>
  </p:cSld>
  <p:clrMapOvr>
    <a:overrideClrMapping bg1="dk1" tx1="lt1" bg2="dk2" tx2="lt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6" name="Footer Placeholder 5"/>
          <p:cNvSpPr>
            <a:spLocks noGrp="1"/>
          </p:cNvSpPr>
          <p:nvPr>
            <p:ph type="ftr" sz="quarter" idx="11"/>
          </p:nvPr>
        </p:nvSpPr>
        <p:spPr/>
        <p:txBody>
          <a:bodyPr/>
          <a:lstStyle/>
          <a:p>
            <a:endParaRPr lang="en-US">
              <a:solidFill>
                <a:srgbClr val="B13F9A">
                  <a:shade val="90000"/>
                </a:srgbClr>
              </a:solidFill>
            </a:endParaRPr>
          </a:p>
        </p:txBody>
      </p:sp>
      <p:sp>
        <p:nvSpPr>
          <p:cNvPr id="7" name="Slide Number Placeholder 6"/>
          <p:cNvSpPr>
            <a:spLocks noGrp="1"/>
          </p:cNvSpPr>
          <p:nvPr>
            <p:ph type="sldNum" sz="quarter" idx="12"/>
          </p:nvPr>
        </p:nvSpPr>
        <p:spPr/>
        <p:txBody>
          <a:body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spTree>
    <p:extLst>
      <p:ext uri="{BB962C8B-B14F-4D97-AF65-F5344CB8AC3E}">
        <p14:creationId xmlns:p14="http://schemas.microsoft.com/office/powerpoint/2010/main" val="310474942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8" name="Footer Placeholder 7"/>
          <p:cNvSpPr>
            <a:spLocks noGrp="1"/>
          </p:cNvSpPr>
          <p:nvPr>
            <p:ph type="ftr" sz="quarter" idx="11"/>
          </p:nvPr>
        </p:nvSpPr>
        <p:spPr/>
        <p:txBody>
          <a:bodyPr/>
          <a:lstStyle/>
          <a:p>
            <a:endParaRPr lang="en-US">
              <a:solidFill>
                <a:srgbClr val="B13F9A">
                  <a:shade val="90000"/>
                </a:srgbClr>
              </a:solidFill>
            </a:endParaRPr>
          </a:p>
        </p:txBody>
      </p:sp>
      <p:sp>
        <p:nvSpPr>
          <p:cNvPr id="9" name="Slide Number Placeholder 8"/>
          <p:cNvSpPr>
            <a:spLocks noGrp="1"/>
          </p:cNvSpPr>
          <p:nvPr>
            <p:ph type="sldNum" sz="quarter" idx="12"/>
          </p:nvPr>
        </p:nvSpPr>
        <p:spPr/>
        <p:txBody>
          <a:body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spTree>
    <p:extLst>
      <p:ext uri="{BB962C8B-B14F-4D97-AF65-F5344CB8AC3E}">
        <p14:creationId xmlns:p14="http://schemas.microsoft.com/office/powerpoint/2010/main" val="261657188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4" name="Footer Placeholder 3"/>
          <p:cNvSpPr>
            <a:spLocks noGrp="1"/>
          </p:cNvSpPr>
          <p:nvPr>
            <p:ph type="ftr" sz="quarter" idx="11"/>
          </p:nvPr>
        </p:nvSpPr>
        <p:spPr/>
        <p:txBody>
          <a:bodyPr/>
          <a:lstStyle/>
          <a:p>
            <a:endParaRPr lang="en-US">
              <a:solidFill>
                <a:srgbClr val="B13F9A">
                  <a:shade val="90000"/>
                </a:srgbClr>
              </a:solidFill>
            </a:endParaRPr>
          </a:p>
        </p:txBody>
      </p:sp>
      <p:sp>
        <p:nvSpPr>
          <p:cNvPr id="5" name="Slide Number Placeholder 4"/>
          <p:cNvSpPr>
            <a:spLocks noGrp="1"/>
          </p:cNvSpPr>
          <p:nvPr>
            <p:ph type="sldNum" sz="quarter" idx="12"/>
          </p:nvPr>
        </p:nvSpPr>
        <p:spPr/>
        <p:txBody>
          <a:body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spTree>
    <p:extLst>
      <p:ext uri="{BB962C8B-B14F-4D97-AF65-F5344CB8AC3E}">
        <p14:creationId xmlns:p14="http://schemas.microsoft.com/office/powerpoint/2010/main" val="4088245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BE72CF-A67B-495A-927E-2953E7E044A9}" type="datetimeFigureOut">
              <a:rPr lang="en-US" smtClean="0"/>
              <a:pPr/>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A93787-8AAC-4ED3-B602-FF025A180D01}"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3" name="Footer Placeholder 2"/>
          <p:cNvSpPr>
            <a:spLocks noGrp="1"/>
          </p:cNvSpPr>
          <p:nvPr>
            <p:ph type="ftr" sz="quarter" idx="11"/>
          </p:nvPr>
        </p:nvSpPr>
        <p:spPr/>
        <p:txBody>
          <a:bodyPr/>
          <a:lstStyle/>
          <a:p>
            <a:endParaRPr lang="en-US">
              <a:solidFill>
                <a:srgbClr val="B13F9A">
                  <a:shade val="90000"/>
                </a:srgbClr>
              </a:solidFill>
            </a:endParaRPr>
          </a:p>
        </p:txBody>
      </p:sp>
      <p:sp>
        <p:nvSpPr>
          <p:cNvPr id="4" name="Slide Number Placeholder 3"/>
          <p:cNvSpPr>
            <a:spLocks noGrp="1"/>
          </p:cNvSpPr>
          <p:nvPr>
            <p:ph type="sldNum" sz="quarter" idx="12"/>
          </p:nvPr>
        </p:nvSpPr>
        <p:spPr/>
        <p:txBody>
          <a:body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spTree>
    <p:extLst>
      <p:ext uri="{BB962C8B-B14F-4D97-AF65-F5344CB8AC3E}">
        <p14:creationId xmlns:p14="http://schemas.microsoft.com/office/powerpoint/2010/main" val="23992693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6" name="Footer Placeholder 5"/>
          <p:cNvSpPr>
            <a:spLocks noGrp="1"/>
          </p:cNvSpPr>
          <p:nvPr>
            <p:ph type="ftr" sz="quarter" idx="11"/>
          </p:nvPr>
        </p:nvSpPr>
        <p:spPr/>
        <p:txBody>
          <a:bodyPr/>
          <a:lstStyle/>
          <a:p>
            <a:endParaRPr lang="en-US">
              <a:solidFill>
                <a:srgbClr val="B13F9A">
                  <a:shade val="90000"/>
                </a:srgbClr>
              </a:solidFill>
            </a:endParaRPr>
          </a:p>
        </p:txBody>
      </p:sp>
      <p:sp>
        <p:nvSpPr>
          <p:cNvPr id="7" name="Slide Number Placeholder 6"/>
          <p:cNvSpPr>
            <a:spLocks noGrp="1"/>
          </p:cNvSpPr>
          <p:nvPr>
            <p:ph type="sldNum" sz="quarter" idx="12"/>
          </p:nvPr>
        </p:nvSpPr>
        <p:spPr/>
        <p:txBody>
          <a:body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spTree>
    <p:extLst>
      <p:ext uri="{BB962C8B-B14F-4D97-AF65-F5344CB8AC3E}">
        <p14:creationId xmlns:p14="http://schemas.microsoft.com/office/powerpoint/2010/main" val="282804315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6" name="Footer Placeholder 5"/>
          <p:cNvSpPr>
            <a:spLocks noGrp="1"/>
          </p:cNvSpPr>
          <p:nvPr>
            <p:ph type="ftr" sz="quarter" idx="11"/>
          </p:nvPr>
        </p:nvSpPr>
        <p:spPr/>
        <p:txBody>
          <a:bodyPr/>
          <a:lstStyle/>
          <a:p>
            <a:endParaRPr lang="en-US">
              <a:solidFill>
                <a:srgbClr val="B13F9A">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65921381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5" name="Footer Placeholder 4"/>
          <p:cNvSpPr>
            <a:spLocks noGrp="1"/>
          </p:cNvSpPr>
          <p:nvPr>
            <p:ph type="ftr" sz="quarter" idx="11"/>
          </p:nvPr>
        </p:nvSpPr>
        <p:spPr/>
        <p:txBody>
          <a:bodyPr/>
          <a:lstStyle/>
          <a:p>
            <a:endParaRPr lang="en-US">
              <a:solidFill>
                <a:srgbClr val="B13F9A">
                  <a:shade val="90000"/>
                </a:srgbClr>
              </a:solidFill>
            </a:endParaRPr>
          </a:p>
        </p:txBody>
      </p:sp>
      <p:sp>
        <p:nvSpPr>
          <p:cNvPr id="6" name="Slide Number Placeholder 5"/>
          <p:cNvSpPr>
            <a:spLocks noGrp="1"/>
          </p:cNvSpPr>
          <p:nvPr>
            <p:ph type="sldNum" sz="quarter" idx="12"/>
          </p:nvPr>
        </p:nvSpPr>
        <p:spPr/>
        <p:txBody>
          <a:body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spTree>
    <p:extLst>
      <p:ext uri="{BB962C8B-B14F-4D97-AF65-F5344CB8AC3E}">
        <p14:creationId xmlns:p14="http://schemas.microsoft.com/office/powerpoint/2010/main" val="78634797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5" name="Footer Placeholder 4"/>
          <p:cNvSpPr>
            <a:spLocks noGrp="1"/>
          </p:cNvSpPr>
          <p:nvPr>
            <p:ph type="ftr" sz="quarter" idx="11"/>
          </p:nvPr>
        </p:nvSpPr>
        <p:spPr/>
        <p:txBody>
          <a:bodyPr/>
          <a:lstStyle/>
          <a:p>
            <a:endParaRPr lang="en-US">
              <a:solidFill>
                <a:srgbClr val="B13F9A">
                  <a:shade val="90000"/>
                </a:srgbClr>
              </a:solidFill>
            </a:endParaRPr>
          </a:p>
        </p:txBody>
      </p:sp>
      <p:sp>
        <p:nvSpPr>
          <p:cNvPr id="6" name="Slide Number Placeholder 5"/>
          <p:cNvSpPr>
            <a:spLocks noGrp="1"/>
          </p:cNvSpPr>
          <p:nvPr>
            <p:ph type="sldNum" sz="quarter" idx="12"/>
          </p:nvPr>
        </p:nvSpPr>
        <p:spPr/>
        <p:txBody>
          <a:body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spTree>
    <p:extLst>
      <p:ext uri="{BB962C8B-B14F-4D97-AF65-F5344CB8AC3E}">
        <p14:creationId xmlns:p14="http://schemas.microsoft.com/office/powerpoint/2010/main" val="239280679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8586F6A-8EEF-46FB-ABE1-02BC4A5775A6}" type="datetimeFigureOut">
              <a:rPr lang="en-US" smtClean="0">
                <a:solidFill>
                  <a:srgbClr val="F4E7ED">
                    <a:shade val="90000"/>
                  </a:srgbClr>
                </a:solidFill>
              </a:rPr>
              <a:pPr/>
              <a:t>9/15/2014</a:t>
            </a:fld>
            <a:endParaRPr lang="en-US">
              <a:solidFill>
                <a:srgbClr val="F4E7ED">
                  <a:shade val="90000"/>
                </a:srgbClr>
              </a:solidFill>
            </a:endParaRPr>
          </a:p>
        </p:txBody>
      </p:sp>
      <p:sp>
        <p:nvSpPr>
          <p:cNvPr id="19" name="Footer Placeholder 18"/>
          <p:cNvSpPr>
            <a:spLocks noGrp="1"/>
          </p:cNvSpPr>
          <p:nvPr>
            <p:ph type="ftr" sz="quarter" idx="11"/>
          </p:nvPr>
        </p:nvSpPr>
        <p:spPr/>
        <p:txBody>
          <a:bodyPr/>
          <a:lstStyle/>
          <a:p>
            <a:endParaRPr lang="en-US">
              <a:solidFill>
                <a:srgbClr val="F4E7ED">
                  <a:shade val="90000"/>
                </a:srgbClr>
              </a:solidFill>
            </a:endParaRPr>
          </a:p>
        </p:txBody>
      </p:sp>
      <p:sp>
        <p:nvSpPr>
          <p:cNvPr id="27" name="Slide Number Placeholder 26"/>
          <p:cNvSpPr>
            <a:spLocks noGrp="1"/>
          </p:cNvSpPr>
          <p:nvPr>
            <p:ph type="sldNum" sz="quarter" idx="12"/>
          </p:nvPr>
        </p:nvSpPr>
        <p:spPr/>
        <p:txBody>
          <a:bodyPr/>
          <a:lstStyle/>
          <a:p>
            <a:fld id="{B15A785E-A8CB-4A00-90B9-FE620BF9288F}" type="slidenum">
              <a:rPr lang="en-US" smtClean="0">
                <a:solidFill>
                  <a:srgbClr val="F4E7ED">
                    <a:shade val="90000"/>
                  </a:srgbClr>
                </a:solidFill>
              </a:rPr>
              <a:pPr/>
              <a:t>‹#›</a:t>
            </a:fld>
            <a:endParaRPr lang="en-US">
              <a:solidFill>
                <a:srgbClr val="F4E7ED">
                  <a:shade val="90000"/>
                </a:srgbClr>
              </a:solidFill>
            </a:endParaRPr>
          </a:p>
        </p:txBody>
      </p:sp>
    </p:spTree>
    <p:extLst>
      <p:ext uri="{BB962C8B-B14F-4D97-AF65-F5344CB8AC3E}">
        <p14:creationId xmlns:p14="http://schemas.microsoft.com/office/powerpoint/2010/main" val="962670228"/>
      </p:ext>
    </p:extLst>
  </p:cSld>
  <p:clrMapOvr>
    <a:overrideClrMapping bg1="dk1" tx1="lt1" bg2="dk2" tx2="lt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5" name="Footer Placeholder 4"/>
          <p:cNvSpPr>
            <a:spLocks noGrp="1"/>
          </p:cNvSpPr>
          <p:nvPr>
            <p:ph type="ftr" sz="quarter" idx="11"/>
          </p:nvPr>
        </p:nvSpPr>
        <p:spPr/>
        <p:txBody>
          <a:bodyPr/>
          <a:lstStyle/>
          <a:p>
            <a:endParaRPr lang="en-US">
              <a:solidFill>
                <a:srgbClr val="B13F9A">
                  <a:shade val="90000"/>
                </a:srgbClr>
              </a:solidFill>
            </a:endParaRPr>
          </a:p>
        </p:txBody>
      </p:sp>
      <p:sp>
        <p:nvSpPr>
          <p:cNvPr id="6" name="Slide Number Placeholder 5"/>
          <p:cNvSpPr>
            <a:spLocks noGrp="1"/>
          </p:cNvSpPr>
          <p:nvPr>
            <p:ph type="sldNum" sz="quarter" idx="12"/>
          </p:nvPr>
        </p:nvSpPr>
        <p:spPr/>
        <p:txBody>
          <a:body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spTree>
    <p:extLst>
      <p:ext uri="{BB962C8B-B14F-4D97-AF65-F5344CB8AC3E}">
        <p14:creationId xmlns:p14="http://schemas.microsoft.com/office/powerpoint/2010/main" val="28646884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8586F6A-8EEF-46FB-ABE1-02BC4A5775A6}" type="datetimeFigureOut">
              <a:rPr lang="en-US" smtClean="0">
                <a:solidFill>
                  <a:srgbClr val="F4E7ED">
                    <a:shade val="90000"/>
                  </a:srgbClr>
                </a:solidFill>
              </a:rPr>
              <a:pPr/>
              <a:t>9/15/2014</a:t>
            </a:fld>
            <a:endParaRPr lang="en-US">
              <a:solidFill>
                <a:srgbClr val="F4E7ED">
                  <a:shade val="90000"/>
                </a:srgbClr>
              </a:solidFill>
            </a:endParaRPr>
          </a:p>
        </p:txBody>
      </p:sp>
      <p:sp>
        <p:nvSpPr>
          <p:cNvPr id="5" name="Footer Placeholder 4"/>
          <p:cNvSpPr>
            <a:spLocks noGrp="1"/>
          </p:cNvSpPr>
          <p:nvPr>
            <p:ph type="ftr" sz="quarter" idx="11"/>
          </p:nvPr>
        </p:nvSpPr>
        <p:spPr/>
        <p:txBody>
          <a:bodyPr/>
          <a:lstStyle/>
          <a:p>
            <a:endParaRPr lang="en-US">
              <a:solidFill>
                <a:srgbClr val="F4E7ED">
                  <a:shade val="90000"/>
                </a:srgbClr>
              </a:solidFill>
            </a:endParaRPr>
          </a:p>
        </p:txBody>
      </p:sp>
      <p:sp>
        <p:nvSpPr>
          <p:cNvPr id="6" name="Slide Number Placeholder 5"/>
          <p:cNvSpPr>
            <a:spLocks noGrp="1"/>
          </p:cNvSpPr>
          <p:nvPr>
            <p:ph type="sldNum" sz="quarter" idx="12"/>
          </p:nvPr>
        </p:nvSpPr>
        <p:spPr/>
        <p:txBody>
          <a:bodyPr/>
          <a:lstStyle/>
          <a:p>
            <a:fld id="{B15A785E-A8CB-4A00-90B9-FE620BF9288F}" type="slidenum">
              <a:rPr lang="en-US" smtClean="0">
                <a:solidFill>
                  <a:srgbClr val="F4E7ED">
                    <a:shade val="90000"/>
                  </a:srgbClr>
                </a:solidFill>
              </a:rPr>
              <a:pPr/>
              <a:t>‹#›</a:t>
            </a:fld>
            <a:endParaRPr lang="en-US">
              <a:solidFill>
                <a:srgbClr val="F4E7ED">
                  <a:shade val="90000"/>
                </a:srgbClr>
              </a:solidFill>
            </a:endParaRPr>
          </a:p>
        </p:txBody>
      </p:sp>
    </p:spTree>
    <p:extLst>
      <p:ext uri="{BB962C8B-B14F-4D97-AF65-F5344CB8AC3E}">
        <p14:creationId xmlns:p14="http://schemas.microsoft.com/office/powerpoint/2010/main" val="2545710532"/>
      </p:ext>
    </p:extLst>
  </p:cSld>
  <p:clrMapOvr>
    <a:overrideClrMapping bg1="dk1" tx1="lt1" bg2="dk2" tx2="lt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6" name="Footer Placeholder 5"/>
          <p:cNvSpPr>
            <a:spLocks noGrp="1"/>
          </p:cNvSpPr>
          <p:nvPr>
            <p:ph type="ftr" sz="quarter" idx="11"/>
          </p:nvPr>
        </p:nvSpPr>
        <p:spPr/>
        <p:txBody>
          <a:bodyPr/>
          <a:lstStyle/>
          <a:p>
            <a:endParaRPr lang="en-US">
              <a:solidFill>
                <a:srgbClr val="B13F9A">
                  <a:shade val="90000"/>
                </a:srgbClr>
              </a:solidFill>
            </a:endParaRPr>
          </a:p>
        </p:txBody>
      </p:sp>
      <p:sp>
        <p:nvSpPr>
          <p:cNvPr id="7" name="Slide Number Placeholder 6"/>
          <p:cNvSpPr>
            <a:spLocks noGrp="1"/>
          </p:cNvSpPr>
          <p:nvPr>
            <p:ph type="sldNum" sz="quarter" idx="12"/>
          </p:nvPr>
        </p:nvSpPr>
        <p:spPr/>
        <p:txBody>
          <a:body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spTree>
    <p:extLst>
      <p:ext uri="{BB962C8B-B14F-4D97-AF65-F5344CB8AC3E}">
        <p14:creationId xmlns:p14="http://schemas.microsoft.com/office/powerpoint/2010/main" val="196342780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8" name="Footer Placeholder 7"/>
          <p:cNvSpPr>
            <a:spLocks noGrp="1"/>
          </p:cNvSpPr>
          <p:nvPr>
            <p:ph type="ftr" sz="quarter" idx="11"/>
          </p:nvPr>
        </p:nvSpPr>
        <p:spPr/>
        <p:txBody>
          <a:bodyPr/>
          <a:lstStyle/>
          <a:p>
            <a:endParaRPr lang="en-US">
              <a:solidFill>
                <a:srgbClr val="B13F9A">
                  <a:shade val="90000"/>
                </a:srgbClr>
              </a:solidFill>
            </a:endParaRPr>
          </a:p>
        </p:txBody>
      </p:sp>
      <p:sp>
        <p:nvSpPr>
          <p:cNvPr id="9" name="Slide Number Placeholder 8"/>
          <p:cNvSpPr>
            <a:spLocks noGrp="1"/>
          </p:cNvSpPr>
          <p:nvPr>
            <p:ph type="sldNum" sz="quarter" idx="12"/>
          </p:nvPr>
        </p:nvSpPr>
        <p:spPr/>
        <p:txBody>
          <a:body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spTree>
    <p:extLst>
      <p:ext uri="{BB962C8B-B14F-4D97-AF65-F5344CB8AC3E}">
        <p14:creationId xmlns:p14="http://schemas.microsoft.com/office/powerpoint/2010/main" val="1809987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337BEE3-1945-4BF7-9D4F-E5BE6C54952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337323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4" name="Footer Placeholder 3"/>
          <p:cNvSpPr>
            <a:spLocks noGrp="1"/>
          </p:cNvSpPr>
          <p:nvPr>
            <p:ph type="ftr" sz="quarter" idx="11"/>
          </p:nvPr>
        </p:nvSpPr>
        <p:spPr/>
        <p:txBody>
          <a:bodyPr/>
          <a:lstStyle/>
          <a:p>
            <a:endParaRPr lang="en-US">
              <a:solidFill>
                <a:srgbClr val="B13F9A">
                  <a:shade val="90000"/>
                </a:srgbClr>
              </a:solidFill>
            </a:endParaRPr>
          </a:p>
        </p:txBody>
      </p:sp>
      <p:sp>
        <p:nvSpPr>
          <p:cNvPr id="5" name="Slide Number Placeholder 4"/>
          <p:cNvSpPr>
            <a:spLocks noGrp="1"/>
          </p:cNvSpPr>
          <p:nvPr>
            <p:ph type="sldNum" sz="quarter" idx="12"/>
          </p:nvPr>
        </p:nvSpPr>
        <p:spPr/>
        <p:txBody>
          <a:body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spTree>
    <p:extLst>
      <p:ext uri="{BB962C8B-B14F-4D97-AF65-F5344CB8AC3E}">
        <p14:creationId xmlns:p14="http://schemas.microsoft.com/office/powerpoint/2010/main" val="285950279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3" name="Footer Placeholder 2"/>
          <p:cNvSpPr>
            <a:spLocks noGrp="1"/>
          </p:cNvSpPr>
          <p:nvPr>
            <p:ph type="ftr" sz="quarter" idx="11"/>
          </p:nvPr>
        </p:nvSpPr>
        <p:spPr/>
        <p:txBody>
          <a:bodyPr/>
          <a:lstStyle/>
          <a:p>
            <a:endParaRPr lang="en-US">
              <a:solidFill>
                <a:srgbClr val="B13F9A">
                  <a:shade val="90000"/>
                </a:srgbClr>
              </a:solidFill>
            </a:endParaRPr>
          </a:p>
        </p:txBody>
      </p:sp>
      <p:sp>
        <p:nvSpPr>
          <p:cNvPr id="4" name="Slide Number Placeholder 3"/>
          <p:cNvSpPr>
            <a:spLocks noGrp="1"/>
          </p:cNvSpPr>
          <p:nvPr>
            <p:ph type="sldNum" sz="quarter" idx="12"/>
          </p:nvPr>
        </p:nvSpPr>
        <p:spPr/>
        <p:txBody>
          <a:body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spTree>
    <p:extLst>
      <p:ext uri="{BB962C8B-B14F-4D97-AF65-F5344CB8AC3E}">
        <p14:creationId xmlns:p14="http://schemas.microsoft.com/office/powerpoint/2010/main" val="33540749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6" name="Footer Placeholder 5"/>
          <p:cNvSpPr>
            <a:spLocks noGrp="1"/>
          </p:cNvSpPr>
          <p:nvPr>
            <p:ph type="ftr" sz="quarter" idx="11"/>
          </p:nvPr>
        </p:nvSpPr>
        <p:spPr/>
        <p:txBody>
          <a:bodyPr/>
          <a:lstStyle/>
          <a:p>
            <a:endParaRPr lang="en-US">
              <a:solidFill>
                <a:srgbClr val="B13F9A">
                  <a:shade val="90000"/>
                </a:srgbClr>
              </a:solidFill>
            </a:endParaRPr>
          </a:p>
        </p:txBody>
      </p:sp>
      <p:sp>
        <p:nvSpPr>
          <p:cNvPr id="7" name="Slide Number Placeholder 6"/>
          <p:cNvSpPr>
            <a:spLocks noGrp="1"/>
          </p:cNvSpPr>
          <p:nvPr>
            <p:ph type="sldNum" sz="quarter" idx="12"/>
          </p:nvPr>
        </p:nvSpPr>
        <p:spPr/>
        <p:txBody>
          <a:body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spTree>
    <p:extLst>
      <p:ext uri="{BB962C8B-B14F-4D97-AF65-F5344CB8AC3E}">
        <p14:creationId xmlns:p14="http://schemas.microsoft.com/office/powerpoint/2010/main" val="106223511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6" name="Footer Placeholder 5"/>
          <p:cNvSpPr>
            <a:spLocks noGrp="1"/>
          </p:cNvSpPr>
          <p:nvPr>
            <p:ph type="ftr" sz="quarter" idx="11"/>
          </p:nvPr>
        </p:nvSpPr>
        <p:spPr/>
        <p:txBody>
          <a:bodyPr/>
          <a:lstStyle/>
          <a:p>
            <a:endParaRPr lang="en-US">
              <a:solidFill>
                <a:srgbClr val="B13F9A">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423373439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5" name="Footer Placeholder 4"/>
          <p:cNvSpPr>
            <a:spLocks noGrp="1"/>
          </p:cNvSpPr>
          <p:nvPr>
            <p:ph type="ftr" sz="quarter" idx="11"/>
          </p:nvPr>
        </p:nvSpPr>
        <p:spPr/>
        <p:txBody>
          <a:bodyPr/>
          <a:lstStyle/>
          <a:p>
            <a:endParaRPr lang="en-US">
              <a:solidFill>
                <a:srgbClr val="B13F9A">
                  <a:shade val="90000"/>
                </a:srgbClr>
              </a:solidFill>
            </a:endParaRPr>
          </a:p>
        </p:txBody>
      </p:sp>
      <p:sp>
        <p:nvSpPr>
          <p:cNvPr id="6" name="Slide Number Placeholder 5"/>
          <p:cNvSpPr>
            <a:spLocks noGrp="1"/>
          </p:cNvSpPr>
          <p:nvPr>
            <p:ph type="sldNum" sz="quarter" idx="12"/>
          </p:nvPr>
        </p:nvSpPr>
        <p:spPr/>
        <p:txBody>
          <a:body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spTree>
    <p:extLst>
      <p:ext uri="{BB962C8B-B14F-4D97-AF65-F5344CB8AC3E}">
        <p14:creationId xmlns:p14="http://schemas.microsoft.com/office/powerpoint/2010/main" val="101976522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5" name="Footer Placeholder 4"/>
          <p:cNvSpPr>
            <a:spLocks noGrp="1"/>
          </p:cNvSpPr>
          <p:nvPr>
            <p:ph type="ftr" sz="quarter" idx="11"/>
          </p:nvPr>
        </p:nvSpPr>
        <p:spPr/>
        <p:txBody>
          <a:bodyPr/>
          <a:lstStyle/>
          <a:p>
            <a:endParaRPr lang="en-US">
              <a:solidFill>
                <a:srgbClr val="B13F9A">
                  <a:shade val="90000"/>
                </a:srgbClr>
              </a:solidFill>
            </a:endParaRPr>
          </a:p>
        </p:txBody>
      </p:sp>
      <p:sp>
        <p:nvSpPr>
          <p:cNvPr id="6" name="Slide Number Placeholder 5"/>
          <p:cNvSpPr>
            <a:spLocks noGrp="1"/>
          </p:cNvSpPr>
          <p:nvPr>
            <p:ph type="sldNum" sz="quarter" idx="12"/>
          </p:nvPr>
        </p:nvSpPr>
        <p:spPr/>
        <p:txBody>
          <a:body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spTree>
    <p:extLst>
      <p:ext uri="{BB962C8B-B14F-4D97-AF65-F5344CB8AC3E}">
        <p14:creationId xmlns:p14="http://schemas.microsoft.com/office/powerpoint/2010/main" val="265003903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8586F6A-8EEF-46FB-ABE1-02BC4A5775A6}" type="datetimeFigureOut">
              <a:rPr lang="en-US" smtClean="0">
                <a:solidFill>
                  <a:srgbClr val="F4E7ED">
                    <a:shade val="90000"/>
                  </a:srgbClr>
                </a:solidFill>
              </a:rPr>
              <a:pPr/>
              <a:t>9/15/2014</a:t>
            </a:fld>
            <a:endParaRPr lang="en-US">
              <a:solidFill>
                <a:srgbClr val="F4E7ED">
                  <a:shade val="90000"/>
                </a:srgbClr>
              </a:solidFill>
            </a:endParaRPr>
          </a:p>
        </p:txBody>
      </p:sp>
      <p:sp>
        <p:nvSpPr>
          <p:cNvPr id="19" name="Footer Placeholder 18"/>
          <p:cNvSpPr>
            <a:spLocks noGrp="1"/>
          </p:cNvSpPr>
          <p:nvPr>
            <p:ph type="ftr" sz="quarter" idx="11"/>
          </p:nvPr>
        </p:nvSpPr>
        <p:spPr/>
        <p:txBody>
          <a:bodyPr/>
          <a:lstStyle/>
          <a:p>
            <a:endParaRPr lang="en-US">
              <a:solidFill>
                <a:srgbClr val="F4E7ED">
                  <a:shade val="90000"/>
                </a:srgbClr>
              </a:solidFill>
            </a:endParaRPr>
          </a:p>
        </p:txBody>
      </p:sp>
      <p:sp>
        <p:nvSpPr>
          <p:cNvPr id="27" name="Slide Number Placeholder 26"/>
          <p:cNvSpPr>
            <a:spLocks noGrp="1"/>
          </p:cNvSpPr>
          <p:nvPr>
            <p:ph type="sldNum" sz="quarter" idx="12"/>
          </p:nvPr>
        </p:nvSpPr>
        <p:spPr/>
        <p:txBody>
          <a:bodyPr/>
          <a:lstStyle/>
          <a:p>
            <a:fld id="{B15A785E-A8CB-4A00-90B9-FE620BF9288F}" type="slidenum">
              <a:rPr lang="en-US" smtClean="0">
                <a:solidFill>
                  <a:srgbClr val="F4E7ED">
                    <a:shade val="90000"/>
                  </a:srgbClr>
                </a:solidFill>
              </a:rPr>
              <a:pPr/>
              <a:t>‹#›</a:t>
            </a:fld>
            <a:endParaRPr lang="en-US">
              <a:solidFill>
                <a:srgbClr val="F4E7ED">
                  <a:shade val="90000"/>
                </a:srgbClr>
              </a:solidFill>
            </a:endParaRPr>
          </a:p>
        </p:txBody>
      </p:sp>
    </p:spTree>
    <p:extLst>
      <p:ext uri="{BB962C8B-B14F-4D97-AF65-F5344CB8AC3E}">
        <p14:creationId xmlns:p14="http://schemas.microsoft.com/office/powerpoint/2010/main" val="642986267"/>
      </p:ext>
    </p:extLst>
  </p:cSld>
  <p:clrMapOvr>
    <a:overrideClrMapping bg1="dk1" tx1="lt1" bg2="dk2" tx2="lt2" accent1="accent1" accent2="accent2" accent3="accent3" accent4="accent4" accent5="accent5" accent6="accent6" hlink="hlink" folHlink="folHlink"/>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5" name="Footer Placeholder 4"/>
          <p:cNvSpPr>
            <a:spLocks noGrp="1"/>
          </p:cNvSpPr>
          <p:nvPr>
            <p:ph type="ftr" sz="quarter" idx="11"/>
          </p:nvPr>
        </p:nvSpPr>
        <p:spPr/>
        <p:txBody>
          <a:bodyPr/>
          <a:lstStyle/>
          <a:p>
            <a:endParaRPr lang="en-US">
              <a:solidFill>
                <a:srgbClr val="B13F9A">
                  <a:shade val="90000"/>
                </a:srgbClr>
              </a:solidFill>
            </a:endParaRPr>
          </a:p>
        </p:txBody>
      </p:sp>
      <p:sp>
        <p:nvSpPr>
          <p:cNvPr id="6" name="Slide Number Placeholder 5"/>
          <p:cNvSpPr>
            <a:spLocks noGrp="1"/>
          </p:cNvSpPr>
          <p:nvPr>
            <p:ph type="sldNum" sz="quarter" idx="12"/>
          </p:nvPr>
        </p:nvSpPr>
        <p:spPr/>
        <p:txBody>
          <a:body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spTree>
    <p:extLst>
      <p:ext uri="{BB962C8B-B14F-4D97-AF65-F5344CB8AC3E}">
        <p14:creationId xmlns:p14="http://schemas.microsoft.com/office/powerpoint/2010/main" val="11557433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8586F6A-8EEF-46FB-ABE1-02BC4A5775A6}" type="datetimeFigureOut">
              <a:rPr lang="en-US" smtClean="0">
                <a:solidFill>
                  <a:srgbClr val="F4E7ED">
                    <a:shade val="90000"/>
                  </a:srgbClr>
                </a:solidFill>
              </a:rPr>
              <a:pPr/>
              <a:t>9/15/2014</a:t>
            </a:fld>
            <a:endParaRPr lang="en-US">
              <a:solidFill>
                <a:srgbClr val="F4E7ED">
                  <a:shade val="90000"/>
                </a:srgbClr>
              </a:solidFill>
            </a:endParaRPr>
          </a:p>
        </p:txBody>
      </p:sp>
      <p:sp>
        <p:nvSpPr>
          <p:cNvPr id="5" name="Footer Placeholder 4"/>
          <p:cNvSpPr>
            <a:spLocks noGrp="1"/>
          </p:cNvSpPr>
          <p:nvPr>
            <p:ph type="ftr" sz="quarter" idx="11"/>
          </p:nvPr>
        </p:nvSpPr>
        <p:spPr/>
        <p:txBody>
          <a:bodyPr/>
          <a:lstStyle/>
          <a:p>
            <a:endParaRPr lang="en-US">
              <a:solidFill>
                <a:srgbClr val="F4E7ED">
                  <a:shade val="90000"/>
                </a:srgbClr>
              </a:solidFill>
            </a:endParaRPr>
          </a:p>
        </p:txBody>
      </p:sp>
      <p:sp>
        <p:nvSpPr>
          <p:cNvPr id="6" name="Slide Number Placeholder 5"/>
          <p:cNvSpPr>
            <a:spLocks noGrp="1"/>
          </p:cNvSpPr>
          <p:nvPr>
            <p:ph type="sldNum" sz="quarter" idx="12"/>
          </p:nvPr>
        </p:nvSpPr>
        <p:spPr/>
        <p:txBody>
          <a:bodyPr/>
          <a:lstStyle/>
          <a:p>
            <a:fld id="{B15A785E-A8CB-4A00-90B9-FE620BF9288F}" type="slidenum">
              <a:rPr lang="en-US" smtClean="0">
                <a:solidFill>
                  <a:srgbClr val="F4E7ED">
                    <a:shade val="90000"/>
                  </a:srgbClr>
                </a:solidFill>
              </a:rPr>
              <a:pPr/>
              <a:t>‹#›</a:t>
            </a:fld>
            <a:endParaRPr lang="en-US">
              <a:solidFill>
                <a:srgbClr val="F4E7ED">
                  <a:shade val="90000"/>
                </a:srgbClr>
              </a:solidFill>
            </a:endParaRPr>
          </a:p>
        </p:txBody>
      </p:sp>
    </p:spTree>
    <p:extLst>
      <p:ext uri="{BB962C8B-B14F-4D97-AF65-F5344CB8AC3E}">
        <p14:creationId xmlns:p14="http://schemas.microsoft.com/office/powerpoint/2010/main" val="864755783"/>
      </p:ext>
    </p:extLst>
  </p:cSld>
  <p:clrMapOvr>
    <a:overrideClrMapping bg1="dk1" tx1="lt1" bg2="dk2" tx2="lt2" accent1="accent1" accent2="accent2" accent3="accent3" accent4="accent4" accent5="accent5" accent6="accent6" hlink="hlink" folHlink="folHlink"/>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6" name="Footer Placeholder 5"/>
          <p:cNvSpPr>
            <a:spLocks noGrp="1"/>
          </p:cNvSpPr>
          <p:nvPr>
            <p:ph type="ftr" sz="quarter" idx="11"/>
          </p:nvPr>
        </p:nvSpPr>
        <p:spPr/>
        <p:txBody>
          <a:bodyPr/>
          <a:lstStyle/>
          <a:p>
            <a:endParaRPr lang="en-US">
              <a:solidFill>
                <a:srgbClr val="B13F9A">
                  <a:shade val="90000"/>
                </a:srgbClr>
              </a:solidFill>
            </a:endParaRPr>
          </a:p>
        </p:txBody>
      </p:sp>
      <p:sp>
        <p:nvSpPr>
          <p:cNvPr id="7" name="Slide Number Placeholder 6"/>
          <p:cNvSpPr>
            <a:spLocks noGrp="1"/>
          </p:cNvSpPr>
          <p:nvPr>
            <p:ph type="sldNum" sz="quarter" idx="12"/>
          </p:nvPr>
        </p:nvSpPr>
        <p:spPr/>
        <p:txBody>
          <a:body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spTree>
    <p:extLst>
      <p:ext uri="{BB962C8B-B14F-4D97-AF65-F5344CB8AC3E}">
        <p14:creationId xmlns:p14="http://schemas.microsoft.com/office/powerpoint/2010/main" val="1703502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61D17F8-7C3A-40D0-86D1-9AD7C568A94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6816744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8" name="Footer Placeholder 7"/>
          <p:cNvSpPr>
            <a:spLocks noGrp="1"/>
          </p:cNvSpPr>
          <p:nvPr>
            <p:ph type="ftr" sz="quarter" idx="11"/>
          </p:nvPr>
        </p:nvSpPr>
        <p:spPr/>
        <p:txBody>
          <a:bodyPr/>
          <a:lstStyle/>
          <a:p>
            <a:endParaRPr lang="en-US">
              <a:solidFill>
                <a:srgbClr val="B13F9A">
                  <a:shade val="90000"/>
                </a:srgbClr>
              </a:solidFill>
            </a:endParaRPr>
          </a:p>
        </p:txBody>
      </p:sp>
      <p:sp>
        <p:nvSpPr>
          <p:cNvPr id="9" name="Slide Number Placeholder 8"/>
          <p:cNvSpPr>
            <a:spLocks noGrp="1"/>
          </p:cNvSpPr>
          <p:nvPr>
            <p:ph type="sldNum" sz="quarter" idx="12"/>
          </p:nvPr>
        </p:nvSpPr>
        <p:spPr/>
        <p:txBody>
          <a:body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spTree>
    <p:extLst>
      <p:ext uri="{BB962C8B-B14F-4D97-AF65-F5344CB8AC3E}">
        <p14:creationId xmlns:p14="http://schemas.microsoft.com/office/powerpoint/2010/main" val="360790413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4" name="Footer Placeholder 3"/>
          <p:cNvSpPr>
            <a:spLocks noGrp="1"/>
          </p:cNvSpPr>
          <p:nvPr>
            <p:ph type="ftr" sz="quarter" idx="11"/>
          </p:nvPr>
        </p:nvSpPr>
        <p:spPr/>
        <p:txBody>
          <a:bodyPr/>
          <a:lstStyle/>
          <a:p>
            <a:endParaRPr lang="en-US">
              <a:solidFill>
                <a:srgbClr val="B13F9A">
                  <a:shade val="90000"/>
                </a:srgbClr>
              </a:solidFill>
            </a:endParaRPr>
          </a:p>
        </p:txBody>
      </p:sp>
      <p:sp>
        <p:nvSpPr>
          <p:cNvPr id="5" name="Slide Number Placeholder 4"/>
          <p:cNvSpPr>
            <a:spLocks noGrp="1"/>
          </p:cNvSpPr>
          <p:nvPr>
            <p:ph type="sldNum" sz="quarter" idx="12"/>
          </p:nvPr>
        </p:nvSpPr>
        <p:spPr/>
        <p:txBody>
          <a:body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spTree>
    <p:extLst>
      <p:ext uri="{BB962C8B-B14F-4D97-AF65-F5344CB8AC3E}">
        <p14:creationId xmlns:p14="http://schemas.microsoft.com/office/powerpoint/2010/main" val="90305500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3" name="Footer Placeholder 2"/>
          <p:cNvSpPr>
            <a:spLocks noGrp="1"/>
          </p:cNvSpPr>
          <p:nvPr>
            <p:ph type="ftr" sz="quarter" idx="11"/>
          </p:nvPr>
        </p:nvSpPr>
        <p:spPr/>
        <p:txBody>
          <a:bodyPr/>
          <a:lstStyle/>
          <a:p>
            <a:endParaRPr lang="en-US">
              <a:solidFill>
                <a:srgbClr val="B13F9A">
                  <a:shade val="90000"/>
                </a:srgbClr>
              </a:solidFill>
            </a:endParaRPr>
          </a:p>
        </p:txBody>
      </p:sp>
      <p:sp>
        <p:nvSpPr>
          <p:cNvPr id="4" name="Slide Number Placeholder 3"/>
          <p:cNvSpPr>
            <a:spLocks noGrp="1"/>
          </p:cNvSpPr>
          <p:nvPr>
            <p:ph type="sldNum" sz="quarter" idx="12"/>
          </p:nvPr>
        </p:nvSpPr>
        <p:spPr/>
        <p:txBody>
          <a:body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spTree>
    <p:extLst>
      <p:ext uri="{BB962C8B-B14F-4D97-AF65-F5344CB8AC3E}">
        <p14:creationId xmlns:p14="http://schemas.microsoft.com/office/powerpoint/2010/main" val="224567931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6" name="Footer Placeholder 5"/>
          <p:cNvSpPr>
            <a:spLocks noGrp="1"/>
          </p:cNvSpPr>
          <p:nvPr>
            <p:ph type="ftr" sz="quarter" idx="11"/>
          </p:nvPr>
        </p:nvSpPr>
        <p:spPr/>
        <p:txBody>
          <a:bodyPr/>
          <a:lstStyle/>
          <a:p>
            <a:endParaRPr lang="en-US">
              <a:solidFill>
                <a:srgbClr val="B13F9A">
                  <a:shade val="90000"/>
                </a:srgbClr>
              </a:solidFill>
            </a:endParaRPr>
          </a:p>
        </p:txBody>
      </p:sp>
      <p:sp>
        <p:nvSpPr>
          <p:cNvPr id="7" name="Slide Number Placeholder 6"/>
          <p:cNvSpPr>
            <a:spLocks noGrp="1"/>
          </p:cNvSpPr>
          <p:nvPr>
            <p:ph type="sldNum" sz="quarter" idx="12"/>
          </p:nvPr>
        </p:nvSpPr>
        <p:spPr/>
        <p:txBody>
          <a:body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spTree>
    <p:extLst>
      <p:ext uri="{BB962C8B-B14F-4D97-AF65-F5344CB8AC3E}">
        <p14:creationId xmlns:p14="http://schemas.microsoft.com/office/powerpoint/2010/main" val="50086890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6" name="Footer Placeholder 5"/>
          <p:cNvSpPr>
            <a:spLocks noGrp="1"/>
          </p:cNvSpPr>
          <p:nvPr>
            <p:ph type="ftr" sz="quarter" idx="11"/>
          </p:nvPr>
        </p:nvSpPr>
        <p:spPr/>
        <p:txBody>
          <a:bodyPr/>
          <a:lstStyle/>
          <a:p>
            <a:endParaRPr lang="en-US">
              <a:solidFill>
                <a:srgbClr val="B13F9A">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13683278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5" name="Footer Placeholder 4"/>
          <p:cNvSpPr>
            <a:spLocks noGrp="1"/>
          </p:cNvSpPr>
          <p:nvPr>
            <p:ph type="ftr" sz="quarter" idx="11"/>
          </p:nvPr>
        </p:nvSpPr>
        <p:spPr/>
        <p:txBody>
          <a:bodyPr/>
          <a:lstStyle/>
          <a:p>
            <a:endParaRPr lang="en-US">
              <a:solidFill>
                <a:srgbClr val="B13F9A">
                  <a:shade val="90000"/>
                </a:srgbClr>
              </a:solidFill>
            </a:endParaRPr>
          </a:p>
        </p:txBody>
      </p:sp>
      <p:sp>
        <p:nvSpPr>
          <p:cNvPr id="6" name="Slide Number Placeholder 5"/>
          <p:cNvSpPr>
            <a:spLocks noGrp="1"/>
          </p:cNvSpPr>
          <p:nvPr>
            <p:ph type="sldNum" sz="quarter" idx="12"/>
          </p:nvPr>
        </p:nvSpPr>
        <p:spPr/>
        <p:txBody>
          <a:body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spTree>
    <p:extLst>
      <p:ext uri="{BB962C8B-B14F-4D97-AF65-F5344CB8AC3E}">
        <p14:creationId xmlns:p14="http://schemas.microsoft.com/office/powerpoint/2010/main" val="326637495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5" name="Footer Placeholder 4"/>
          <p:cNvSpPr>
            <a:spLocks noGrp="1"/>
          </p:cNvSpPr>
          <p:nvPr>
            <p:ph type="ftr" sz="quarter" idx="11"/>
          </p:nvPr>
        </p:nvSpPr>
        <p:spPr/>
        <p:txBody>
          <a:bodyPr/>
          <a:lstStyle/>
          <a:p>
            <a:endParaRPr lang="en-US">
              <a:solidFill>
                <a:srgbClr val="B13F9A">
                  <a:shade val="90000"/>
                </a:srgbClr>
              </a:solidFill>
            </a:endParaRPr>
          </a:p>
        </p:txBody>
      </p:sp>
      <p:sp>
        <p:nvSpPr>
          <p:cNvPr id="6" name="Slide Number Placeholder 5"/>
          <p:cNvSpPr>
            <a:spLocks noGrp="1"/>
          </p:cNvSpPr>
          <p:nvPr>
            <p:ph type="sldNum" sz="quarter" idx="12"/>
          </p:nvPr>
        </p:nvSpPr>
        <p:spPr/>
        <p:txBody>
          <a:body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spTree>
    <p:extLst>
      <p:ext uri="{BB962C8B-B14F-4D97-AF65-F5344CB8AC3E}">
        <p14:creationId xmlns:p14="http://schemas.microsoft.com/office/powerpoint/2010/main" val="409518293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8586F6A-8EEF-46FB-ABE1-02BC4A5775A6}" type="datetimeFigureOut">
              <a:rPr lang="en-US" smtClean="0">
                <a:solidFill>
                  <a:srgbClr val="F4E7ED">
                    <a:shade val="90000"/>
                  </a:srgbClr>
                </a:solidFill>
              </a:rPr>
              <a:pPr/>
              <a:t>9/15/2014</a:t>
            </a:fld>
            <a:endParaRPr lang="en-US">
              <a:solidFill>
                <a:srgbClr val="F4E7ED">
                  <a:shade val="90000"/>
                </a:srgbClr>
              </a:solidFill>
            </a:endParaRPr>
          </a:p>
        </p:txBody>
      </p:sp>
      <p:sp>
        <p:nvSpPr>
          <p:cNvPr id="19" name="Footer Placeholder 18"/>
          <p:cNvSpPr>
            <a:spLocks noGrp="1"/>
          </p:cNvSpPr>
          <p:nvPr>
            <p:ph type="ftr" sz="quarter" idx="11"/>
          </p:nvPr>
        </p:nvSpPr>
        <p:spPr/>
        <p:txBody>
          <a:bodyPr/>
          <a:lstStyle/>
          <a:p>
            <a:endParaRPr lang="en-US">
              <a:solidFill>
                <a:srgbClr val="F4E7ED">
                  <a:shade val="90000"/>
                </a:srgbClr>
              </a:solidFill>
            </a:endParaRPr>
          </a:p>
        </p:txBody>
      </p:sp>
      <p:sp>
        <p:nvSpPr>
          <p:cNvPr id="27" name="Slide Number Placeholder 26"/>
          <p:cNvSpPr>
            <a:spLocks noGrp="1"/>
          </p:cNvSpPr>
          <p:nvPr>
            <p:ph type="sldNum" sz="quarter" idx="12"/>
          </p:nvPr>
        </p:nvSpPr>
        <p:spPr/>
        <p:txBody>
          <a:bodyPr/>
          <a:lstStyle/>
          <a:p>
            <a:fld id="{B15A785E-A8CB-4A00-90B9-FE620BF9288F}" type="slidenum">
              <a:rPr lang="en-US" smtClean="0">
                <a:solidFill>
                  <a:srgbClr val="F4E7ED">
                    <a:shade val="90000"/>
                  </a:srgbClr>
                </a:solidFill>
              </a:rPr>
              <a:pPr/>
              <a:t>‹#›</a:t>
            </a:fld>
            <a:endParaRPr lang="en-US">
              <a:solidFill>
                <a:srgbClr val="F4E7ED">
                  <a:shade val="90000"/>
                </a:srgbClr>
              </a:solidFill>
            </a:endParaRPr>
          </a:p>
        </p:txBody>
      </p:sp>
    </p:spTree>
    <p:extLst>
      <p:ext uri="{BB962C8B-B14F-4D97-AF65-F5344CB8AC3E}">
        <p14:creationId xmlns:p14="http://schemas.microsoft.com/office/powerpoint/2010/main" val="1865893419"/>
      </p:ext>
    </p:extLst>
  </p:cSld>
  <p:clrMapOvr>
    <a:overrideClrMapping bg1="dk1" tx1="lt1" bg2="dk2" tx2="lt2" accent1="accent1" accent2="accent2" accent3="accent3" accent4="accent4" accent5="accent5" accent6="accent6" hlink="hlink" folHlink="folHlink"/>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5" name="Footer Placeholder 4"/>
          <p:cNvSpPr>
            <a:spLocks noGrp="1"/>
          </p:cNvSpPr>
          <p:nvPr>
            <p:ph type="ftr" sz="quarter" idx="11"/>
          </p:nvPr>
        </p:nvSpPr>
        <p:spPr/>
        <p:txBody>
          <a:bodyPr/>
          <a:lstStyle/>
          <a:p>
            <a:endParaRPr lang="en-US">
              <a:solidFill>
                <a:srgbClr val="B13F9A">
                  <a:shade val="90000"/>
                </a:srgbClr>
              </a:solidFill>
            </a:endParaRPr>
          </a:p>
        </p:txBody>
      </p:sp>
      <p:sp>
        <p:nvSpPr>
          <p:cNvPr id="6" name="Slide Number Placeholder 5"/>
          <p:cNvSpPr>
            <a:spLocks noGrp="1"/>
          </p:cNvSpPr>
          <p:nvPr>
            <p:ph type="sldNum" sz="quarter" idx="12"/>
          </p:nvPr>
        </p:nvSpPr>
        <p:spPr/>
        <p:txBody>
          <a:body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spTree>
    <p:extLst>
      <p:ext uri="{BB962C8B-B14F-4D97-AF65-F5344CB8AC3E}">
        <p14:creationId xmlns:p14="http://schemas.microsoft.com/office/powerpoint/2010/main" val="246983447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8586F6A-8EEF-46FB-ABE1-02BC4A5775A6}" type="datetimeFigureOut">
              <a:rPr lang="en-US" smtClean="0">
                <a:solidFill>
                  <a:srgbClr val="F4E7ED">
                    <a:shade val="90000"/>
                  </a:srgbClr>
                </a:solidFill>
              </a:rPr>
              <a:pPr/>
              <a:t>9/15/2014</a:t>
            </a:fld>
            <a:endParaRPr lang="en-US">
              <a:solidFill>
                <a:srgbClr val="F4E7ED">
                  <a:shade val="90000"/>
                </a:srgbClr>
              </a:solidFill>
            </a:endParaRPr>
          </a:p>
        </p:txBody>
      </p:sp>
      <p:sp>
        <p:nvSpPr>
          <p:cNvPr id="5" name="Footer Placeholder 4"/>
          <p:cNvSpPr>
            <a:spLocks noGrp="1"/>
          </p:cNvSpPr>
          <p:nvPr>
            <p:ph type="ftr" sz="quarter" idx="11"/>
          </p:nvPr>
        </p:nvSpPr>
        <p:spPr/>
        <p:txBody>
          <a:bodyPr/>
          <a:lstStyle/>
          <a:p>
            <a:endParaRPr lang="en-US">
              <a:solidFill>
                <a:srgbClr val="F4E7ED">
                  <a:shade val="90000"/>
                </a:srgbClr>
              </a:solidFill>
            </a:endParaRPr>
          </a:p>
        </p:txBody>
      </p:sp>
      <p:sp>
        <p:nvSpPr>
          <p:cNvPr id="6" name="Slide Number Placeholder 5"/>
          <p:cNvSpPr>
            <a:spLocks noGrp="1"/>
          </p:cNvSpPr>
          <p:nvPr>
            <p:ph type="sldNum" sz="quarter" idx="12"/>
          </p:nvPr>
        </p:nvSpPr>
        <p:spPr/>
        <p:txBody>
          <a:bodyPr/>
          <a:lstStyle/>
          <a:p>
            <a:fld id="{B15A785E-A8CB-4A00-90B9-FE620BF9288F}" type="slidenum">
              <a:rPr lang="en-US" smtClean="0">
                <a:solidFill>
                  <a:srgbClr val="F4E7ED">
                    <a:shade val="90000"/>
                  </a:srgbClr>
                </a:solidFill>
              </a:rPr>
              <a:pPr/>
              <a:t>‹#›</a:t>
            </a:fld>
            <a:endParaRPr lang="en-US">
              <a:solidFill>
                <a:srgbClr val="F4E7ED">
                  <a:shade val="90000"/>
                </a:srgbClr>
              </a:solidFill>
            </a:endParaRPr>
          </a:p>
        </p:txBody>
      </p:sp>
    </p:spTree>
    <p:extLst>
      <p:ext uri="{BB962C8B-B14F-4D97-AF65-F5344CB8AC3E}">
        <p14:creationId xmlns:p14="http://schemas.microsoft.com/office/powerpoint/2010/main" val="2249706532"/>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3121563-1D50-427F-9F33-E33D4A73A33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4097222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6" name="Footer Placeholder 5"/>
          <p:cNvSpPr>
            <a:spLocks noGrp="1"/>
          </p:cNvSpPr>
          <p:nvPr>
            <p:ph type="ftr" sz="quarter" idx="11"/>
          </p:nvPr>
        </p:nvSpPr>
        <p:spPr/>
        <p:txBody>
          <a:bodyPr/>
          <a:lstStyle/>
          <a:p>
            <a:endParaRPr lang="en-US">
              <a:solidFill>
                <a:srgbClr val="B13F9A">
                  <a:shade val="90000"/>
                </a:srgbClr>
              </a:solidFill>
            </a:endParaRPr>
          </a:p>
        </p:txBody>
      </p:sp>
      <p:sp>
        <p:nvSpPr>
          <p:cNvPr id="7" name="Slide Number Placeholder 6"/>
          <p:cNvSpPr>
            <a:spLocks noGrp="1"/>
          </p:cNvSpPr>
          <p:nvPr>
            <p:ph type="sldNum" sz="quarter" idx="12"/>
          </p:nvPr>
        </p:nvSpPr>
        <p:spPr/>
        <p:txBody>
          <a:body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spTree>
    <p:extLst>
      <p:ext uri="{BB962C8B-B14F-4D97-AF65-F5344CB8AC3E}">
        <p14:creationId xmlns:p14="http://schemas.microsoft.com/office/powerpoint/2010/main" val="120592512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8" name="Footer Placeholder 7"/>
          <p:cNvSpPr>
            <a:spLocks noGrp="1"/>
          </p:cNvSpPr>
          <p:nvPr>
            <p:ph type="ftr" sz="quarter" idx="11"/>
          </p:nvPr>
        </p:nvSpPr>
        <p:spPr/>
        <p:txBody>
          <a:bodyPr/>
          <a:lstStyle/>
          <a:p>
            <a:endParaRPr lang="en-US">
              <a:solidFill>
                <a:srgbClr val="B13F9A">
                  <a:shade val="90000"/>
                </a:srgbClr>
              </a:solidFill>
            </a:endParaRPr>
          </a:p>
        </p:txBody>
      </p:sp>
      <p:sp>
        <p:nvSpPr>
          <p:cNvPr id="9" name="Slide Number Placeholder 8"/>
          <p:cNvSpPr>
            <a:spLocks noGrp="1"/>
          </p:cNvSpPr>
          <p:nvPr>
            <p:ph type="sldNum" sz="quarter" idx="12"/>
          </p:nvPr>
        </p:nvSpPr>
        <p:spPr/>
        <p:txBody>
          <a:body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spTree>
    <p:extLst>
      <p:ext uri="{BB962C8B-B14F-4D97-AF65-F5344CB8AC3E}">
        <p14:creationId xmlns:p14="http://schemas.microsoft.com/office/powerpoint/2010/main" val="54336790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4" name="Footer Placeholder 3"/>
          <p:cNvSpPr>
            <a:spLocks noGrp="1"/>
          </p:cNvSpPr>
          <p:nvPr>
            <p:ph type="ftr" sz="quarter" idx="11"/>
          </p:nvPr>
        </p:nvSpPr>
        <p:spPr/>
        <p:txBody>
          <a:bodyPr/>
          <a:lstStyle/>
          <a:p>
            <a:endParaRPr lang="en-US">
              <a:solidFill>
                <a:srgbClr val="B13F9A">
                  <a:shade val="90000"/>
                </a:srgbClr>
              </a:solidFill>
            </a:endParaRPr>
          </a:p>
        </p:txBody>
      </p:sp>
      <p:sp>
        <p:nvSpPr>
          <p:cNvPr id="5" name="Slide Number Placeholder 4"/>
          <p:cNvSpPr>
            <a:spLocks noGrp="1"/>
          </p:cNvSpPr>
          <p:nvPr>
            <p:ph type="sldNum" sz="quarter" idx="12"/>
          </p:nvPr>
        </p:nvSpPr>
        <p:spPr/>
        <p:txBody>
          <a:body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spTree>
    <p:extLst>
      <p:ext uri="{BB962C8B-B14F-4D97-AF65-F5344CB8AC3E}">
        <p14:creationId xmlns:p14="http://schemas.microsoft.com/office/powerpoint/2010/main" val="220316427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3" name="Footer Placeholder 2"/>
          <p:cNvSpPr>
            <a:spLocks noGrp="1"/>
          </p:cNvSpPr>
          <p:nvPr>
            <p:ph type="ftr" sz="quarter" idx="11"/>
          </p:nvPr>
        </p:nvSpPr>
        <p:spPr/>
        <p:txBody>
          <a:bodyPr/>
          <a:lstStyle/>
          <a:p>
            <a:endParaRPr lang="en-US">
              <a:solidFill>
                <a:srgbClr val="B13F9A">
                  <a:shade val="90000"/>
                </a:srgbClr>
              </a:solidFill>
            </a:endParaRPr>
          </a:p>
        </p:txBody>
      </p:sp>
      <p:sp>
        <p:nvSpPr>
          <p:cNvPr id="4" name="Slide Number Placeholder 3"/>
          <p:cNvSpPr>
            <a:spLocks noGrp="1"/>
          </p:cNvSpPr>
          <p:nvPr>
            <p:ph type="sldNum" sz="quarter" idx="12"/>
          </p:nvPr>
        </p:nvSpPr>
        <p:spPr/>
        <p:txBody>
          <a:body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spTree>
    <p:extLst>
      <p:ext uri="{BB962C8B-B14F-4D97-AF65-F5344CB8AC3E}">
        <p14:creationId xmlns:p14="http://schemas.microsoft.com/office/powerpoint/2010/main" val="87001271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6" name="Footer Placeholder 5"/>
          <p:cNvSpPr>
            <a:spLocks noGrp="1"/>
          </p:cNvSpPr>
          <p:nvPr>
            <p:ph type="ftr" sz="quarter" idx="11"/>
          </p:nvPr>
        </p:nvSpPr>
        <p:spPr/>
        <p:txBody>
          <a:bodyPr/>
          <a:lstStyle/>
          <a:p>
            <a:endParaRPr lang="en-US">
              <a:solidFill>
                <a:srgbClr val="B13F9A">
                  <a:shade val="90000"/>
                </a:srgbClr>
              </a:solidFill>
            </a:endParaRPr>
          </a:p>
        </p:txBody>
      </p:sp>
      <p:sp>
        <p:nvSpPr>
          <p:cNvPr id="7" name="Slide Number Placeholder 6"/>
          <p:cNvSpPr>
            <a:spLocks noGrp="1"/>
          </p:cNvSpPr>
          <p:nvPr>
            <p:ph type="sldNum" sz="quarter" idx="12"/>
          </p:nvPr>
        </p:nvSpPr>
        <p:spPr/>
        <p:txBody>
          <a:body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spTree>
    <p:extLst>
      <p:ext uri="{BB962C8B-B14F-4D97-AF65-F5344CB8AC3E}">
        <p14:creationId xmlns:p14="http://schemas.microsoft.com/office/powerpoint/2010/main" val="311085662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6" name="Footer Placeholder 5"/>
          <p:cNvSpPr>
            <a:spLocks noGrp="1"/>
          </p:cNvSpPr>
          <p:nvPr>
            <p:ph type="ftr" sz="quarter" idx="11"/>
          </p:nvPr>
        </p:nvSpPr>
        <p:spPr/>
        <p:txBody>
          <a:bodyPr/>
          <a:lstStyle/>
          <a:p>
            <a:endParaRPr lang="en-US">
              <a:solidFill>
                <a:srgbClr val="B13F9A">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86975819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5" name="Footer Placeholder 4"/>
          <p:cNvSpPr>
            <a:spLocks noGrp="1"/>
          </p:cNvSpPr>
          <p:nvPr>
            <p:ph type="ftr" sz="quarter" idx="11"/>
          </p:nvPr>
        </p:nvSpPr>
        <p:spPr/>
        <p:txBody>
          <a:bodyPr/>
          <a:lstStyle/>
          <a:p>
            <a:endParaRPr lang="en-US">
              <a:solidFill>
                <a:srgbClr val="B13F9A">
                  <a:shade val="90000"/>
                </a:srgbClr>
              </a:solidFill>
            </a:endParaRPr>
          </a:p>
        </p:txBody>
      </p:sp>
      <p:sp>
        <p:nvSpPr>
          <p:cNvPr id="6" name="Slide Number Placeholder 5"/>
          <p:cNvSpPr>
            <a:spLocks noGrp="1"/>
          </p:cNvSpPr>
          <p:nvPr>
            <p:ph type="sldNum" sz="quarter" idx="12"/>
          </p:nvPr>
        </p:nvSpPr>
        <p:spPr/>
        <p:txBody>
          <a:body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spTree>
    <p:extLst>
      <p:ext uri="{BB962C8B-B14F-4D97-AF65-F5344CB8AC3E}">
        <p14:creationId xmlns:p14="http://schemas.microsoft.com/office/powerpoint/2010/main" val="425231430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5" name="Footer Placeholder 4"/>
          <p:cNvSpPr>
            <a:spLocks noGrp="1"/>
          </p:cNvSpPr>
          <p:nvPr>
            <p:ph type="ftr" sz="quarter" idx="11"/>
          </p:nvPr>
        </p:nvSpPr>
        <p:spPr/>
        <p:txBody>
          <a:bodyPr/>
          <a:lstStyle/>
          <a:p>
            <a:endParaRPr lang="en-US">
              <a:solidFill>
                <a:srgbClr val="B13F9A">
                  <a:shade val="90000"/>
                </a:srgbClr>
              </a:solidFill>
            </a:endParaRPr>
          </a:p>
        </p:txBody>
      </p:sp>
      <p:sp>
        <p:nvSpPr>
          <p:cNvPr id="6" name="Slide Number Placeholder 5"/>
          <p:cNvSpPr>
            <a:spLocks noGrp="1"/>
          </p:cNvSpPr>
          <p:nvPr>
            <p:ph type="sldNum" sz="quarter" idx="12"/>
          </p:nvPr>
        </p:nvSpPr>
        <p:spPr/>
        <p:txBody>
          <a:body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spTree>
    <p:extLst>
      <p:ext uri="{BB962C8B-B14F-4D97-AF65-F5344CB8AC3E}">
        <p14:creationId xmlns:p14="http://schemas.microsoft.com/office/powerpoint/2010/main" val="372306675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8586F6A-8EEF-46FB-ABE1-02BC4A5775A6}" type="datetimeFigureOut">
              <a:rPr lang="en-US" smtClean="0">
                <a:solidFill>
                  <a:srgbClr val="F4E7ED">
                    <a:shade val="90000"/>
                  </a:srgbClr>
                </a:solidFill>
              </a:rPr>
              <a:pPr/>
              <a:t>9/15/2014</a:t>
            </a:fld>
            <a:endParaRPr lang="en-US">
              <a:solidFill>
                <a:srgbClr val="F4E7ED">
                  <a:shade val="90000"/>
                </a:srgbClr>
              </a:solidFill>
            </a:endParaRPr>
          </a:p>
        </p:txBody>
      </p:sp>
      <p:sp>
        <p:nvSpPr>
          <p:cNvPr id="19" name="Footer Placeholder 18"/>
          <p:cNvSpPr>
            <a:spLocks noGrp="1"/>
          </p:cNvSpPr>
          <p:nvPr>
            <p:ph type="ftr" sz="quarter" idx="11"/>
          </p:nvPr>
        </p:nvSpPr>
        <p:spPr/>
        <p:txBody>
          <a:bodyPr/>
          <a:lstStyle/>
          <a:p>
            <a:endParaRPr lang="en-US">
              <a:solidFill>
                <a:srgbClr val="F4E7ED">
                  <a:shade val="90000"/>
                </a:srgbClr>
              </a:solidFill>
            </a:endParaRPr>
          </a:p>
        </p:txBody>
      </p:sp>
      <p:sp>
        <p:nvSpPr>
          <p:cNvPr id="27" name="Slide Number Placeholder 26"/>
          <p:cNvSpPr>
            <a:spLocks noGrp="1"/>
          </p:cNvSpPr>
          <p:nvPr>
            <p:ph type="sldNum" sz="quarter" idx="12"/>
          </p:nvPr>
        </p:nvSpPr>
        <p:spPr/>
        <p:txBody>
          <a:bodyPr/>
          <a:lstStyle/>
          <a:p>
            <a:fld id="{B15A785E-A8CB-4A00-90B9-FE620BF9288F}" type="slidenum">
              <a:rPr lang="en-US" smtClean="0">
                <a:solidFill>
                  <a:srgbClr val="F4E7ED">
                    <a:shade val="90000"/>
                  </a:srgbClr>
                </a:solidFill>
              </a:rPr>
              <a:pPr/>
              <a:t>‹#›</a:t>
            </a:fld>
            <a:endParaRPr lang="en-US">
              <a:solidFill>
                <a:srgbClr val="F4E7ED">
                  <a:shade val="90000"/>
                </a:srgbClr>
              </a:solidFill>
            </a:endParaRPr>
          </a:p>
        </p:txBody>
      </p:sp>
    </p:spTree>
    <p:extLst>
      <p:ext uri="{BB962C8B-B14F-4D97-AF65-F5344CB8AC3E}">
        <p14:creationId xmlns:p14="http://schemas.microsoft.com/office/powerpoint/2010/main" val="3832793331"/>
      </p:ext>
    </p:extLst>
  </p:cSld>
  <p:clrMapOvr>
    <a:overrideClrMapping bg1="dk1" tx1="lt1" bg2="dk2" tx2="lt2" accent1="accent1" accent2="accent2" accent3="accent3" accent4="accent4" accent5="accent5" accent6="accent6" hlink="hlink" folHlink="folHlink"/>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5" name="Footer Placeholder 4"/>
          <p:cNvSpPr>
            <a:spLocks noGrp="1"/>
          </p:cNvSpPr>
          <p:nvPr>
            <p:ph type="ftr" sz="quarter" idx="11"/>
          </p:nvPr>
        </p:nvSpPr>
        <p:spPr/>
        <p:txBody>
          <a:bodyPr/>
          <a:lstStyle/>
          <a:p>
            <a:endParaRPr lang="en-US">
              <a:solidFill>
                <a:srgbClr val="B13F9A">
                  <a:shade val="90000"/>
                </a:srgbClr>
              </a:solidFill>
            </a:endParaRPr>
          </a:p>
        </p:txBody>
      </p:sp>
      <p:sp>
        <p:nvSpPr>
          <p:cNvPr id="6" name="Slide Number Placeholder 5"/>
          <p:cNvSpPr>
            <a:spLocks noGrp="1"/>
          </p:cNvSpPr>
          <p:nvPr>
            <p:ph type="sldNum" sz="quarter" idx="12"/>
          </p:nvPr>
        </p:nvSpPr>
        <p:spPr/>
        <p:txBody>
          <a:body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spTree>
    <p:extLst>
      <p:ext uri="{BB962C8B-B14F-4D97-AF65-F5344CB8AC3E}">
        <p14:creationId xmlns:p14="http://schemas.microsoft.com/office/powerpoint/2010/main" val="3025305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08707D8-9315-4ECE-952E-2469F09D2AD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0884475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8586F6A-8EEF-46FB-ABE1-02BC4A5775A6}" type="datetimeFigureOut">
              <a:rPr lang="en-US" smtClean="0">
                <a:solidFill>
                  <a:srgbClr val="F4E7ED">
                    <a:shade val="90000"/>
                  </a:srgbClr>
                </a:solidFill>
              </a:rPr>
              <a:pPr/>
              <a:t>9/15/2014</a:t>
            </a:fld>
            <a:endParaRPr lang="en-US">
              <a:solidFill>
                <a:srgbClr val="F4E7ED">
                  <a:shade val="90000"/>
                </a:srgbClr>
              </a:solidFill>
            </a:endParaRPr>
          </a:p>
        </p:txBody>
      </p:sp>
      <p:sp>
        <p:nvSpPr>
          <p:cNvPr id="5" name="Footer Placeholder 4"/>
          <p:cNvSpPr>
            <a:spLocks noGrp="1"/>
          </p:cNvSpPr>
          <p:nvPr>
            <p:ph type="ftr" sz="quarter" idx="11"/>
          </p:nvPr>
        </p:nvSpPr>
        <p:spPr/>
        <p:txBody>
          <a:bodyPr/>
          <a:lstStyle/>
          <a:p>
            <a:endParaRPr lang="en-US">
              <a:solidFill>
                <a:srgbClr val="F4E7ED">
                  <a:shade val="90000"/>
                </a:srgbClr>
              </a:solidFill>
            </a:endParaRPr>
          </a:p>
        </p:txBody>
      </p:sp>
      <p:sp>
        <p:nvSpPr>
          <p:cNvPr id="6" name="Slide Number Placeholder 5"/>
          <p:cNvSpPr>
            <a:spLocks noGrp="1"/>
          </p:cNvSpPr>
          <p:nvPr>
            <p:ph type="sldNum" sz="quarter" idx="12"/>
          </p:nvPr>
        </p:nvSpPr>
        <p:spPr/>
        <p:txBody>
          <a:bodyPr/>
          <a:lstStyle/>
          <a:p>
            <a:fld id="{B15A785E-A8CB-4A00-90B9-FE620BF9288F}" type="slidenum">
              <a:rPr lang="en-US" smtClean="0">
                <a:solidFill>
                  <a:srgbClr val="F4E7ED">
                    <a:shade val="90000"/>
                  </a:srgbClr>
                </a:solidFill>
              </a:rPr>
              <a:pPr/>
              <a:t>‹#›</a:t>
            </a:fld>
            <a:endParaRPr lang="en-US">
              <a:solidFill>
                <a:srgbClr val="F4E7ED">
                  <a:shade val="90000"/>
                </a:srgbClr>
              </a:solidFill>
            </a:endParaRPr>
          </a:p>
        </p:txBody>
      </p:sp>
    </p:spTree>
    <p:extLst>
      <p:ext uri="{BB962C8B-B14F-4D97-AF65-F5344CB8AC3E}">
        <p14:creationId xmlns:p14="http://schemas.microsoft.com/office/powerpoint/2010/main" val="1049834183"/>
      </p:ext>
    </p:extLst>
  </p:cSld>
  <p:clrMapOvr>
    <a:overrideClrMapping bg1="dk1" tx1="lt1" bg2="dk2" tx2="lt2" accent1="accent1" accent2="accent2" accent3="accent3" accent4="accent4" accent5="accent5" accent6="accent6" hlink="hlink" folHlink="folHlink"/>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6" name="Footer Placeholder 5"/>
          <p:cNvSpPr>
            <a:spLocks noGrp="1"/>
          </p:cNvSpPr>
          <p:nvPr>
            <p:ph type="ftr" sz="quarter" idx="11"/>
          </p:nvPr>
        </p:nvSpPr>
        <p:spPr/>
        <p:txBody>
          <a:bodyPr/>
          <a:lstStyle/>
          <a:p>
            <a:endParaRPr lang="en-US">
              <a:solidFill>
                <a:srgbClr val="B13F9A">
                  <a:shade val="90000"/>
                </a:srgbClr>
              </a:solidFill>
            </a:endParaRPr>
          </a:p>
        </p:txBody>
      </p:sp>
      <p:sp>
        <p:nvSpPr>
          <p:cNvPr id="7" name="Slide Number Placeholder 6"/>
          <p:cNvSpPr>
            <a:spLocks noGrp="1"/>
          </p:cNvSpPr>
          <p:nvPr>
            <p:ph type="sldNum" sz="quarter" idx="12"/>
          </p:nvPr>
        </p:nvSpPr>
        <p:spPr/>
        <p:txBody>
          <a:body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spTree>
    <p:extLst>
      <p:ext uri="{BB962C8B-B14F-4D97-AF65-F5344CB8AC3E}">
        <p14:creationId xmlns:p14="http://schemas.microsoft.com/office/powerpoint/2010/main" val="248969179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8" name="Footer Placeholder 7"/>
          <p:cNvSpPr>
            <a:spLocks noGrp="1"/>
          </p:cNvSpPr>
          <p:nvPr>
            <p:ph type="ftr" sz="quarter" idx="11"/>
          </p:nvPr>
        </p:nvSpPr>
        <p:spPr/>
        <p:txBody>
          <a:bodyPr/>
          <a:lstStyle/>
          <a:p>
            <a:endParaRPr lang="en-US">
              <a:solidFill>
                <a:srgbClr val="B13F9A">
                  <a:shade val="90000"/>
                </a:srgbClr>
              </a:solidFill>
            </a:endParaRPr>
          </a:p>
        </p:txBody>
      </p:sp>
      <p:sp>
        <p:nvSpPr>
          <p:cNvPr id="9" name="Slide Number Placeholder 8"/>
          <p:cNvSpPr>
            <a:spLocks noGrp="1"/>
          </p:cNvSpPr>
          <p:nvPr>
            <p:ph type="sldNum" sz="quarter" idx="12"/>
          </p:nvPr>
        </p:nvSpPr>
        <p:spPr/>
        <p:txBody>
          <a:body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spTree>
    <p:extLst>
      <p:ext uri="{BB962C8B-B14F-4D97-AF65-F5344CB8AC3E}">
        <p14:creationId xmlns:p14="http://schemas.microsoft.com/office/powerpoint/2010/main" val="59756908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4" name="Footer Placeholder 3"/>
          <p:cNvSpPr>
            <a:spLocks noGrp="1"/>
          </p:cNvSpPr>
          <p:nvPr>
            <p:ph type="ftr" sz="quarter" idx="11"/>
          </p:nvPr>
        </p:nvSpPr>
        <p:spPr/>
        <p:txBody>
          <a:bodyPr/>
          <a:lstStyle/>
          <a:p>
            <a:endParaRPr lang="en-US">
              <a:solidFill>
                <a:srgbClr val="B13F9A">
                  <a:shade val="90000"/>
                </a:srgbClr>
              </a:solidFill>
            </a:endParaRPr>
          </a:p>
        </p:txBody>
      </p:sp>
      <p:sp>
        <p:nvSpPr>
          <p:cNvPr id="5" name="Slide Number Placeholder 4"/>
          <p:cNvSpPr>
            <a:spLocks noGrp="1"/>
          </p:cNvSpPr>
          <p:nvPr>
            <p:ph type="sldNum" sz="quarter" idx="12"/>
          </p:nvPr>
        </p:nvSpPr>
        <p:spPr/>
        <p:txBody>
          <a:body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spTree>
    <p:extLst>
      <p:ext uri="{BB962C8B-B14F-4D97-AF65-F5344CB8AC3E}">
        <p14:creationId xmlns:p14="http://schemas.microsoft.com/office/powerpoint/2010/main" val="395665439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3" name="Footer Placeholder 2"/>
          <p:cNvSpPr>
            <a:spLocks noGrp="1"/>
          </p:cNvSpPr>
          <p:nvPr>
            <p:ph type="ftr" sz="quarter" idx="11"/>
          </p:nvPr>
        </p:nvSpPr>
        <p:spPr/>
        <p:txBody>
          <a:bodyPr/>
          <a:lstStyle/>
          <a:p>
            <a:endParaRPr lang="en-US">
              <a:solidFill>
                <a:srgbClr val="B13F9A">
                  <a:shade val="90000"/>
                </a:srgbClr>
              </a:solidFill>
            </a:endParaRPr>
          </a:p>
        </p:txBody>
      </p:sp>
      <p:sp>
        <p:nvSpPr>
          <p:cNvPr id="4" name="Slide Number Placeholder 3"/>
          <p:cNvSpPr>
            <a:spLocks noGrp="1"/>
          </p:cNvSpPr>
          <p:nvPr>
            <p:ph type="sldNum" sz="quarter" idx="12"/>
          </p:nvPr>
        </p:nvSpPr>
        <p:spPr/>
        <p:txBody>
          <a:body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spTree>
    <p:extLst>
      <p:ext uri="{BB962C8B-B14F-4D97-AF65-F5344CB8AC3E}">
        <p14:creationId xmlns:p14="http://schemas.microsoft.com/office/powerpoint/2010/main" val="202116305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6" name="Footer Placeholder 5"/>
          <p:cNvSpPr>
            <a:spLocks noGrp="1"/>
          </p:cNvSpPr>
          <p:nvPr>
            <p:ph type="ftr" sz="quarter" idx="11"/>
          </p:nvPr>
        </p:nvSpPr>
        <p:spPr/>
        <p:txBody>
          <a:bodyPr/>
          <a:lstStyle/>
          <a:p>
            <a:endParaRPr lang="en-US">
              <a:solidFill>
                <a:srgbClr val="B13F9A">
                  <a:shade val="90000"/>
                </a:srgbClr>
              </a:solidFill>
            </a:endParaRPr>
          </a:p>
        </p:txBody>
      </p:sp>
      <p:sp>
        <p:nvSpPr>
          <p:cNvPr id="7" name="Slide Number Placeholder 6"/>
          <p:cNvSpPr>
            <a:spLocks noGrp="1"/>
          </p:cNvSpPr>
          <p:nvPr>
            <p:ph type="sldNum" sz="quarter" idx="12"/>
          </p:nvPr>
        </p:nvSpPr>
        <p:spPr/>
        <p:txBody>
          <a:body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spTree>
    <p:extLst>
      <p:ext uri="{BB962C8B-B14F-4D97-AF65-F5344CB8AC3E}">
        <p14:creationId xmlns:p14="http://schemas.microsoft.com/office/powerpoint/2010/main" val="362780478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6" name="Footer Placeholder 5"/>
          <p:cNvSpPr>
            <a:spLocks noGrp="1"/>
          </p:cNvSpPr>
          <p:nvPr>
            <p:ph type="ftr" sz="quarter" idx="11"/>
          </p:nvPr>
        </p:nvSpPr>
        <p:spPr/>
        <p:txBody>
          <a:bodyPr/>
          <a:lstStyle/>
          <a:p>
            <a:endParaRPr lang="en-US">
              <a:solidFill>
                <a:srgbClr val="B13F9A">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04501680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5" name="Footer Placeholder 4"/>
          <p:cNvSpPr>
            <a:spLocks noGrp="1"/>
          </p:cNvSpPr>
          <p:nvPr>
            <p:ph type="ftr" sz="quarter" idx="11"/>
          </p:nvPr>
        </p:nvSpPr>
        <p:spPr/>
        <p:txBody>
          <a:bodyPr/>
          <a:lstStyle/>
          <a:p>
            <a:endParaRPr lang="en-US">
              <a:solidFill>
                <a:srgbClr val="B13F9A">
                  <a:shade val="90000"/>
                </a:srgbClr>
              </a:solidFill>
            </a:endParaRPr>
          </a:p>
        </p:txBody>
      </p:sp>
      <p:sp>
        <p:nvSpPr>
          <p:cNvPr id="6" name="Slide Number Placeholder 5"/>
          <p:cNvSpPr>
            <a:spLocks noGrp="1"/>
          </p:cNvSpPr>
          <p:nvPr>
            <p:ph type="sldNum" sz="quarter" idx="12"/>
          </p:nvPr>
        </p:nvSpPr>
        <p:spPr/>
        <p:txBody>
          <a:body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spTree>
    <p:extLst>
      <p:ext uri="{BB962C8B-B14F-4D97-AF65-F5344CB8AC3E}">
        <p14:creationId xmlns:p14="http://schemas.microsoft.com/office/powerpoint/2010/main" val="108358205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5" name="Footer Placeholder 4"/>
          <p:cNvSpPr>
            <a:spLocks noGrp="1"/>
          </p:cNvSpPr>
          <p:nvPr>
            <p:ph type="ftr" sz="quarter" idx="11"/>
          </p:nvPr>
        </p:nvSpPr>
        <p:spPr/>
        <p:txBody>
          <a:bodyPr/>
          <a:lstStyle/>
          <a:p>
            <a:endParaRPr lang="en-US">
              <a:solidFill>
                <a:srgbClr val="B13F9A">
                  <a:shade val="90000"/>
                </a:srgbClr>
              </a:solidFill>
            </a:endParaRPr>
          </a:p>
        </p:txBody>
      </p:sp>
      <p:sp>
        <p:nvSpPr>
          <p:cNvPr id="6" name="Slide Number Placeholder 5"/>
          <p:cNvSpPr>
            <a:spLocks noGrp="1"/>
          </p:cNvSpPr>
          <p:nvPr>
            <p:ph type="sldNum" sz="quarter" idx="12"/>
          </p:nvPr>
        </p:nvSpPr>
        <p:spPr/>
        <p:txBody>
          <a:body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spTree>
    <p:extLst>
      <p:ext uri="{BB962C8B-B14F-4D97-AF65-F5344CB8AC3E}">
        <p14:creationId xmlns:p14="http://schemas.microsoft.com/office/powerpoint/2010/main" val="413167235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8586F6A-8EEF-46FB-ABE1-02BC4A5775A6}" type="datetimeFigureOut">
              <a:rPr lang="en-US" smtClean="0">
                <a:solidFill>
                  <a:srgbClr val="F4E7ED">
                    <a:shade val="90000"/>
                  </a:srgbClr>
                </a:solidFill>
              </a:rPr>
              <a:pPr/>
              <a:t>9/15/2014</a:t>
            </a:fld>
            <a:endParaRPr lang="en-US">
              <a:solidFill>
                <a:srgbClr val="F4E7ED">
                  <a:shade val="90000"/>
                </a:srgbClr>
              </a:solidFill>
            </a:endParaRPr>
          </a:p>
        </p:txBody>
      </p:sp>
      <p:sp>
        <p:nvSpPr>
          <p:cNvPr id="19" name="Footer Placeholder 18"/>
          <p:cNvSpPr>
            <a:spLocks noGrp="1"/>
          </p:cNvSpPr>
          <p:nvPr>
            <p:ph type="ftr" sz="quarter" idx="11"/>
          </p:nvPr>
        </p:nvSpPr>
        <p:spPr/>
        <p:txBody>
          <a:bodyPr/>
          <a:lstStyle/>
          <a:p>
            <a:endParaRPr lang="en-US">
              <a:solidFill>
                <a:srgbClr val="F4E7ED">
                  <a:shade val="90000"/>
                </a:srgbClr>
              </a:solidFill>
            </a:endParaRPr>
          </a:p>
        </p:txBody>
      </p:sp>
      <p:sp>
        <p:nvSpPr>
          <p:cNvPr id="27" name="Slide Number Placeholder 26"/>
          <p:cNvSpPr>
            <a:spLocks noGrp="1"/>
          </p:cNvSpPr>
          <p:nvPr>
            <p:ph type="sldNum" sz="quarter" idx="12"/>
          </p:nvPr>
        </p:nvSpPr>
        <p:spPr/>
        <p:txBody>
          <a:bodyPr/>
          <a:lstStyle/>
          <a:p>
            <a:fld id="{B15A785E-A8CB-4A00-90B9-FE620BF9288F}" type="slidenum">
              <a:rPr lang="en-US" smtClean="0">
                <a:solidFill>
                  <a:srgbClr val="F4E7ED">
                    <a:shade val="90000"/>
                  </a:srgbClr>
                </a:solidFill>
              </a:rPr>
              <a:pPr/>
              <a:t>‹#›</a:t>
            </a:fld>
            <a:endParaRPr lang="en-US">
              <a:solidFill>
                <a:srgbClr val="F4E7ED">
                  <a:shade val="90000"/>
                </a:srgbClr>
              </a:solidFill>
            </a:endParaRPr>
          </a:p>
        </p:txBody>
      </p:sp>
    </p:spTree>
    <p:extLst>
      <p:ext uri="{BB962C8B-B14F-4D97-AF65-F5344CB8AC3E}">
        <p14:creationId xmlns:p14="http://schemas.microsoft.com/office/powerpoint/2010/main" val="1892435647"/>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4708479-A945-40FC-B7C8-C119266A5D4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9839304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5" name="Footer Placeholder 4"/>
          <p:cNvSpPr>
            <a:spLocks noGrp="1"/>
          </p:cNvSpPr>
          <p:nvPr>
            <p:ph type="ftr" sz="quarter" idx="11"/>
          </p:nvPr>
        </p:nvSpPr>
        <p:spPr/>
        <p:txBody>
          <a:bodyPr/>
          <a:lstStyle/>
          <a:p>
            <a:endParaRPr lang="en-US">
              <a:solidFill>
                <a:srgbClr val="B13F9A">
                  <a:shade val="90000"/>
                </a:srgbClr>
              </a:solidFill>
            </a:endParaRPr>
          </a:p>
        </p:txBody>
      </p:sp>
      <p:sp>
        <p:nvSpPr>
          <p:cNvPr id="6" name="Slide Number Placeholder 5"/>
          <p:cNvSpPr>
            <a:spLocks noGrp="1"/>
          </p:cNvSpPr>
          <p:nvPr>
            <p:ph type="sldNum" sz="quarter" idx="12"/>
          </p:nvPr>
        </p:nvSpPr>
        <p:spPr/>
        <p:txBody>
          <a:body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spTree>
    <p:extLst>
      <p:ext uri="{BB962C8B-B14F-4D97-AF65-F5344CB8AC3E}">
        <p14:creationId xmlns:p14="http://schemas.microsoft.com/office/powerpoint/2010/main" val="248022126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8586F6A-8EEF-46FB-ABE1-02BC4A5775A6}" type="datetimeFigureOut">
              <a:rPr lang="en-US" smtClean="0">
                <a:solidFill>
                  <a:srgbClr val="F4E7ED">
                    <a:shade val="90000"/>
                  </a:srgbClr>
                </a:solidFill>
              </a:rPr>
              <a:pPr/>
              <a:t>9/15/2014</a:t>
            </a:fld>
            <a:endParaRPr lang="en-US">
              <a:solidFill>
                <a:srgbClr val="F4E7ED">
                  <a:shade val="90000"/>
                </a:srgbClr>
              </a:solidFill>
            </a:endParaRPr>
          </a:p>
        </p:txBody>
      </p:sp>
      <p:sp>
        <p:nvSpPr>
          <p:cNvPr id="5" name="Footer Placeholder 4"/>
          <p:cNvSpPr>
            <a:spLocks noGrp="1"/>
          </p:cNvSpPr>
          <p:nvPr>
            <p:ph type="ftr" sz="quarter" idx="11"/>
          </p:nvPr>
        </p:nvSpPr>
        <p:spPr/>
        <p:txBody>
          <a:bodyPr/>
          <a:lstStyle/>
          <a:p>
            <a:endParaRPr lang="en-US">
              <a:solidFill>
                <a:srgbClr val="F4E7ED">
                  <a:shade val="90000"/>
                </a:srgbClr>
              </a:solidFill>
            </a:endParaRPr>
          </a:p>
        </p:txBody>
      </p:sp>
      <p:sp>
        <p:nvSpPr>
          <p:cNvPr id="6" name="Slide Number Placeholder 5"/>
          <p:cNvSpPr>
            <a:spLocks noGrp="1"/>
          </p:cNvSpPr>
          <p:nvPr>
            <p:ph type="sldNum" sz="quarter" idx="12"/>
          </p:nvPr>
        </p:nvSpPr>
        <p:spPr/>
        <p:txBody>
          <a:bodyPr/>
          <a:lstStyle/>
          <a:p>
            <a:fld id="{B15A785E-A8CB-4A00-90B9-FE620BF9288F}" type="slidenum">
              <a:rPr lang="en-US" smtClean="0">
                <a:solidFill>
                  <a:srgbClr val="F4E7ED">
                    <a:shade val="90000"/>
                  </a:srgbClr>
                </a:solidFill>
              </a:rPr>
              <a:pPr/>
              <a:t>‹#›</a:t>
            </a:fld>
            <a:endParaRPr lang="en-US">
              <a:solidFill>
                <a:srgbClr val="F4E7ED">
                  <a:shade val="90000"/>
                </a:srgbClr>
              </a:solidFill>
            </a:endParaRPr>
          </a:p>
        </p:txBody>
      </p:sp>
    </p:spTree>
    <p:extLst>
      <p:ext uri="{BB962C8B-B14F-4D97-AF65-F5344CB8AC3E}">
        <p14:creationId xmlns:p14="http://schemas.microsoft.com/office/powerpoint/2010/main" val="891801979"/>
      </p:ext>
    </p:extLst>
  </p:cSld>
  <p:clrMapOvr>
    <a:overrideClrMapping bg1="dk1" tx1="lt1" bg2="dk2" tx2="lt2" accent1="accent1" accent2="accent2" accent3="accent3" accent4="accent4" accent5="accent5" accent6="accent6" hlink="hlink" folHlink="folHlink"/>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6" name="Footer Placeholder 5"/>
          <p:cNvSpPr>
            <a:spLocks noGrp="1"/>
          </p:cNvSpPr>
          <p:nvPr>
            <p:ph type="ftr" sz="quarter" idx="11"/>
          </p:nvPr>
        </p:nvSpPr>
        <p:spPr/>
        <p:txBody>
          <a:bodyPr/>
          <a:lstStyle/>
          <a:p>
            <a:endParaRPr lang="en-US">
              <a:solidFill>
                <a:srgbClr val="B13F9A">
                  <a:shade val="90000"/>
                </a:srgbClr>
              </a:solidFill>
            </a:endParaRPr>
          </a:p>
        </p:txBody>
      </p:sp>
      <p:sp>
        <p:nvSpPr>
          <p:cNvPr id="7" name="Slide Number Placeholder 6"/>
          <p:cNvSpPr>
            <a:spLocks noGrp="1"/>
          </p:cNvSpPr>
          <p:nvPr>
            <p:ph type="sldNum" sz="quarter" idx="12"/>
          </p:nvPr>
        </p:nvSpPr>
        <p:spPr/>
        <p:txBody>
          <a:body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spTree>
    <p:extLst>
      <p:ext uri="{BB962C8B-B14F-4D97-AF65-F5344CB8AC3E}">
        <p14:creationId xmlns:p14="http://schemas.microsoft.com/office/powerpoint/2010/main" val="139076841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8" name="Footer Placeholder 7"/>
          <p:cNvSpPr>
            <a:spLocks noGrp="1"/>
          </p:cNvSpPr>
          <p:nvPr>
            <p:ph type="ftr" sz="quarter" idx="11"/>
          </p:nvPr>
        </p:nvSpPr>
        <p:spPr/>
        <p:txBody>
          <a:bodyPr/>
          <a:lstStyle/>
          <a:p>
            <a:endParaRPr lang="en-US">
              <a:solidFill>
                <a:srgbClr val="B13F9A">
                  <a:shade val="90000"/>
                </a:srgbClr>
              </a:solidFill>
            </a:endParaRPr>
          </a:p>
        </p:txBody>
      </p:sp>
      <p:sp>
        <p:nvSpPr>
          <p:cNvPr id="9" name="Slide Number Placeholder 8"/>
          <p:cNvSpPr>
            <a:spLocks noGrp="1"/>
          </p:cNvSpPr>
          <p:nvPr>
            <p:ph type="sldNum" sz="quarter" idx="12"/>
          </p:nvPr>
        </p:nvSpPr>
        <p:spPr/>
        <p:txBody>
          <a:body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spTree>
    <p:extLst>
      <p:ext uri="{BB962C8B-B14F-4D97-AF65-F5344CB8AC3E}">
        <p14:creationId xmlns:p14="http://schemas.microsoft.com/office/powerpoint/2010/main" val="243522134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4" name="Footer Placeholder 3"/>
          <p:cNvSpPr>
            <a:spLocks noGrp="1"/>
          </p:cNvSpPr>
          <p:nvPr>
            <p:ph type="ftr" sz="quarter" idx="11"/>
          </p:nvPr>
        </p:nvSpPr>
        <p:spPr/>
        <p:txBody>
          <a:bodyPr/>
          <a:lstStyle/>
          <a:p>
            <a:endParaRPr lang="en-US">
              <a:solidFill>
                <a:srgbClr val="B13F9A">
                  <a:shade val="90000"/>
                </a:srgbClr>
              </a:solidFill>
            </a:endParaRPr>
          </a:p>
        </p:txBody>
      </p:sp>
      <p:sp>
        <p:nvSpPr>
          <p:cNvPr id="5" name="Slide Number Placeholder 4"/>
          <p:cNvSpPr>
            <a:spLocks noGrp="1"/>
          </p:cNvSpPr>
          <p:nvPr>
            <p:ph type="sldNum" sz="quarter" idx="12"/>
          </p:nvPr>
        </p:nvSpPr>
        <p:spPr/>
        <p:txBody>
          <a:body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spTree>
    <p:extLst>
      <p:ext uri="{BB962C8B-B14F-4D97-AF65-F5344CB8AC3E}">
        <p14:creationId xmlns:p14="http://schemas.microsoft.com/office/powerpoint/2010/main" val="388527726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3" name="Footer Placeholder 2"/>
          <p:cNvSpPr>
            <a:spLocks noGrp="1"/>
          </p:cNvSpPr>
          <p:nvPr>
            <p:ph type="ftr" sz="quarter" idx="11"/>
          </p:nvPr>
        </p:nvSpPr>
        <p:spPr/>
        <p:txBody>
          <a:bodyPr/>
          <a:lstStyle/>
          <a:p>
            <a:endParaRPr lang="en-US">
              <a:solidFill>
                <a:srgbClr val="B13F9A">
                  <a:shade val="90000"/>
                </a:srgbClr>
              </a:solidFill>
            </a:endParaRPr>
          </a:p>
        </p:txBody>
      </p:sp>
      <p:sp>
        <p:nvSpPr>
          <p:cNvPr id="4" name="Slide Number Placeholder 3"/>
          <p:cNvSpPr>
            <a:spLocks noGrp="1"/>
          </p:cNvSpPr>
          <p:nvPr>
            <p:ph type="sldNum" sz="quarter" idx="12"/>
          </p:nvPr>
        </p:nvSpPr>
        <p:spPr/>
        <p:txBody>
          <a:body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spTree>
    <p:extLst>
      <p:ext uri="{BB962C8B-B14F-4D97-AF65-F5344CB8AC3E}">
        <p14:creationId xmlns:p14="http://schemas.microsoft.com/office/powerpoint/2010/main" val="43732106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6" name="Footer Placeholder 5"/>
          <p:cNvSpPr>
            <a:spLocks noGrp="1"/>
          </p:cNvSpPr>
          <p:nvPr>
            <p:ph type="ftr" sz="quarter" idx="11"/>
          </p:nvPr>
        </p:nvSpPr>
        <p:spPr/>
        <p:txBody>
          <a:bodyPr/>
          <a:lstStyle/>
          <a:p>
            <a:endParaRPr lang="en-US">
              <a:solidFill>
                <a:srgbClr val="B13F9A">
                  <a:shade val="90000"/>
                </a:srgbClr>
              </a:solidFill>
            </a:endParaRPr>
          </a:p>
        </p:txBody>
      </p:sp>
      <p:sp>
        <p:nvSpPr>
          <p:cNvPr id="7" name="Slide Number Placeholder 6"/>
          <p:cNvSpPr>
            <a:spLocks noGrp="1"/>
          </p:cNvSpPr>
          <p:nvPr>
            <p:ph type="sldNum" sz="quarter" idx="12"/>
          </p:nvPr>
        </p:nvSpPr>
        <p:spPr/>
        <p:txBody>
          <a:body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spTree>
    <p:extLst>
      <p:ext uri="{BB962C8B-B14F-4D97-AF65-F5344CB8AC3E}">
        <p14:creationId xmlns:p14="http://schemas.microsoft.com/office/powerpoint/2010/main" val="178486771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6" name="Footer Placeholder 5"/>
          <p:cNvSpPr>
            <a:spLocks noGrp="1"/>
          </p:cNvSpPr>
          <p:nvPr>
            <p:ph type="ftr" sz="quarter" idx="11"/>
          </p:nvPr>
        </p:nvSpPr>
        <p:spPr/>
        <p:txBody>
          <a:bodyPr/>
          <a:lstStyle/>
          <a:p>
            <a:endParaRPr lang="en-US">
              <a:solidFill>
                <a:srgbClr val="B13F9A">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28833449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5" name="Footer Placeholder 4"/>
          <p:cNvSpPr>
            <a:spLocks noGrp="1"/>
          </p:cNvSpPr>
          <p:nvPr>
            <p:ph type="ftr" sz="quarter" idx="11"/>
          </p:nvPr>
        </p:nvSpPr>
        <p:spPr/>
        <p:txBody>
          <a:bodyPr/>
          <a:lstStyle/>
          <a:p>
            <a:endParaRPr lang="en-US">
              <a:solidFill>
                <a:srgbClr val="B13F9A">
                  <a:shade val="90000"/>
                </a:srgbClr>
              </a:solidFill>
            </a:endParaRPr>
          </a:p>
        </p:txBody>
      </p:sp>
      <p:sp>
        <p:nvSpPr>
          <p:cNvPr id="6" name="Slide Number Placeholder 5"/>
          <p:cNvSpPr>
            <a:spLocks noGrp="1"/>
          </p:cNvSpPr>
          <p:nvPr>
            <p:ph type="sldNum" sz="quarter" idx="12"/>
          </p:nvPr>
        </p:nvSpPr>
        <p:spPr/>
        <p:txBody>
          <a:body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spTree>
    <p:extLst>
      <p:ext uri="{BB962C8B-B14F-4D97-AF65-F5344CB8AC3E}">
        <p14:creationId xmlns:p14="http://schemas.microsoft.com/office/powerpoint/2010/main" val="340326305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5" name="Footer Placeholder 4"/>
          <p:cNvSpPr>
            <a:spLocks noGrp="1"/>
          </p:cNvSpPr>
          <p:nvPr>
            <p:ph type="ftr" sz="quarter" idx="11"/>
          </p:nvPr>
        </p:nvSpPr>
        <p:spPr/>
        <p:txBody>
          <a:bodyPr/>
          <a:lstStyle/>
          <a:p>
            <a:endParaRPr lang="en-US">
              <a:solidFill>
                <a:srgbClr val="B13F9A">
                  <a:shade val="90000"/>
                </a:srgbClr>
              </a:solidFill>
            </a:endParaRPr>
          </a:p>
        </p:txBody>
      </p:sp>
      <p:sp>
        <p:nvSpPr>
          <p:cNvPr id="6" name="Slide Number Placeholder 5"/>
          <p:cNvSpPr>
            <a:spLocks noGrp="1"/>
          </p:cNvSpPr>
          <p:nvPr>
            <p:ph type="sldNum" sz="quarter" idx="12"/>
          </p:nvPr>
        </p:nvSpPr>
        <p:spPr/>
        <p:txBody>
          <a:body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spTree>
    <p:extLst>
      <p:ext uri="{BB962C8B-B14F-4D97-AF65-F5344CB8AC3E}">
        <p14:creationId xmlns:p14="http://schemas.microsoft.com/office/powerpoint/2010/main" val="1356089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43D57A4-ABB1-4EEB-9217-B333653DDAC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8354878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8586F6A-8EEF-46FB-ABE1-02BC4A5775A6}" type="datetimeFigureOut">
              <a:rPr lang="en-US" smtClean="0">
                <a:solidFill>
                  <a:srgbClr val="F4E7ED">
                    <a:shade val="90000"/>
                  </a:srgbClr>
                </a:solidFill>
              </a:rPr>
              <a:pPr/>
              <a:t>9/15/2014</a:t>
            </a:fld>
            <a:endParaRPr lang="en-US">
              <a:solidFill>
                <a:srgbClr val="F4E7ED">
                  <a:shade val="90000"/>
                </a:srgbClr>
              </a:solidFill>
            </a:endParaRPr>
          </a:p>
        </p:txBody>
      </p:sp>
      <p:sp>
        <p:nvSpPr>
          <p:cNvPr id="19" name="Footer Placeholder 18"/>
          <p:cNvSpPr>
            <a:spLocks noGrp="1"/>
          </p:cNvSpPr>
          <p:nvPr>
            <p:ph type="ftr" sz="quarter" idx="11"/>
          </p:nvPr>
        </p:nvSpPr>
        <p:spPr/>
        <p:txBody>
          <a:bodyPr/>
          <a:lstStyle/>
          <a:p>
            <a:endParaRPr lang="en-US">
              <a:solidFill>
                <a:srgbClr val="F4E7ED">
                  <a:shade val="90000"/>
                </a:srgbClr>
              </a:solidFill>
            </a:endParaRPr>
          </a:p>
        </p:txBody>
      </p:sp>
      <p:sp>
        <p:nvSpPr>
          <p:cNvPr id="27" name="Slide Number Placeholder 26"/>
          <p:cNvSpPr>
            <a:spLocks noGrp="1"/>
          </p:cNvSpPr>
          <p:nvPr>
            <p:ph type="sldNum" sz="quarter" idx="12"/>
          </p:nvPr>
        </p:nvSpPr>
        <p:spPr/>
        <p:txBody>
          <a:bodyPr/>
          <a:lstStyle/>
          <a:p>
            <a:fld id="{B15A785E-A8CB-4A00-90B9-FE620BF9288F}" type="slidenum">
              <a:rPr lang="en-US" smtClean="0">
                <a:solidFill>
                  <a:srgbClr val="F4E7ED">
                    <a:shade val="90000"/>
                  </a:srgbClr>
                </a:solidFill>
              </a:rPr>
              <a:pPr/>
              <a:t>‹#›</a:t>
            </a:fld>
            <a:endParaRPr lang="en-US">
              <a:solidFill>
                <a:srgbClr val="F4E7ED">
                  <a:shade val="90000"/>
                </a:srgbClr>
              </a:solidFill>
            </a:endParaRPr>
          </a:p>
        </p:txBody>
      </p:sp>
    </p:spTree>
    <p:extLst>
      <p:ext uri="{BB962C8B-B14F-4D97-AF65-F5344CB8AC3E}">
        <p14:creationId xmlns:p14="http://schemas.microsoft.com/office/powerpoint/2010/main" val="2190499032"/>
      </p:ext>
    </p:extLst>
  </p:cSld>
  <p:clrMapOvr>
    <a:overrideClrMapping bg1="dk1" tx1="lt1" bg2="dk2" tx2="lt2" accent1="accent1" accent2="accent2" accent3="accent3" accent4="accent4" accent5="accent5" accent6="accent6" hlink="hlink" folHlink="folHlink"/>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5" name="Footer Placeholder 4"/>
          <p:cNvSpPr>
            <a:spLocks noGrp="1"/>
          </p:cNvSpPr>
          <p:nvPr>
            <p:ph type="ftr" sz="quarter" idx="11"/>
          </p:nvPr>
        </p:nvSpPr>
        <p:spPr/>
        <p:txBody>
          <a:bodyPr/>
          <a:lstStyle/>
          <a:p>
            <a:endParaRPr lang="en-US">
              <a:solidFill>
                <a:srgbClr val="B13F9A">
                  <a:shade val="90000"/>
                </a:srgbClr>
              </a:solidFill>
            </a:endParaRPr>
          </a:p>
        </p:txBody>
      </p:sp>
      <p:sp>
        <p:nvSpPr>
          <p:cNvPr id="6" name="Slide Number Placeholder 5"/>
          <p:cNvSpPr>
            <a:spLocks noGrp="1"/>
          </p:cNvSpPr>
          <p:nvPr>
            <p:ph type="sldNum" sz="quarter" idx="12"/>
          </p:nvPr>
        </p:nvSpPr>
        <p:spPr/>
        <p:txBody>
          <a:body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spTree>
    <p:extLst>
      <p:ext uri="{BB962C8B-B14F-4D97-AF65-F5344CB8AC3E}">
        <p14:creationId xmlns:p14="http://schemas.microsoft.com/office/powerpoint/2010/main" val="340005123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8586F6A-8EEF-46FB-ABE1-02BC4A5775A6}" type="datetimeFigureOut">
              <a:rPr lang="en-US" smtClean="0">
                <a:solidFill>
                  <a:srgbClr val="F4E7ED">
                    <a:shade val="90000"/>
                  </a:srgbClr>
                </a:solidFill>
              </a:rPr>
              <a:pPr/>
              <a:t>9/15/2014</a:t>
            </a:fld>
            <a:endParaRPr lang="en-US">
              <a:solidFill>
                <a:srgbClr val="F4E7ED">
                  <a:shade val="90000"/>
                </a:srgbClr>
              </a:solidFill>
            </a:endParaRPr>
          </a:p>
        </p:txBody>
      </p:sp>
      <p:sp>
        <p:nvSpPr>
          <p:cNvPr id="5" name="Footer Placeholder 4"/>
          <p:cNvSpPr>
            <a:spLocks noGrp="1"/>
          </p:cNvSpPr>
          <p:nvPr>
            <p:ph type="ftr" sz="quarter" idx="11"/>
          </p:nvPr>
        </p:nvSpPr>
        <p:spPr/>
        <p:txBody>
          <a:bodyPr/>
          <a:lstStyle/>
          <a:p>
            <a:endParaRPr lang="en-US">
              <a:solidFill>
                <a:srgbClr val="F4E7ED">
                  <a:shade val="90000"/>
                </a:srgbClr>
              </a:solidFill>
            </a:endParaRPr>
          </a:p>
        </p:txBody>
      </p:sp>
      <p:sp>
        <p:nvSpPr>
          <p:cNvPr id="6" name="Slide Number Placeholder 5"/>
          <p:cNvSpPr>
            <a:spLocks noGrp="1"/>
          </p:cNvSpPr>
          <p:nvPr>
            <p:ph type="sldNum" sz="quarter" idx="12"/>
          </p:nvPr>
        </p:nvSpPr>
        <p:spPr/>
        <p:txBody>
          <a:bodyPr/>
          <a:lstStyle/>
          <a:p>
            <a:fld id="{B15A785E-A8CB-4A00-90B9-FE620BF9288F}" type="slidenum">
              <a:rPr lang="en-US" smtClean="0">
                <a:solidFill>
                  <a:srgbClr val="F4E7ED">
                    <a:shade val="90000"/>
                  </a:srgbClr>
                </a:solidFill>
              </a:rPr>
              <a:pPr/>
              <a:t>‹#›</a:t>
            </a:fld>
            <a:endParaRPr lang="en-US">
              <a:solidFill>
                <a:srgbClr val="F4E7ED">
                  <a:shade val="90000"/>
                </a:srgbClr>
              </a:solidFill>
            </a:endParaRPr>
          </a:p>
        </p:txBody>
      </p:sp>
    </p:spTree>
    <p:extLst>
      <p:ext uri="{BB962C8B-B14F-4D97-AF65-F5344CB8AC3E}">
        <p14:creationId xmlns:p14="http://schemas.microsoft.com/office/powerpoint/2010/main" val="1697649793"/>
      </p:ext>
    </p:extLst>
  </p:cSld>
  <p:clrMapOvr>
    <a:overrideClrMapping bg1="dk1" tx1="lt1" bg2="dk2" tx2="lt2" accent1="accent1" accent2="accent2" accent3="accent3" accent4="accent4" accent5="accent5" accent6="accent6" hlink="hlink" folHlink="folHlink"/>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6" name="Footer Placeholder 5"/>
          <p:cNvSpPr>
            <a:spLocks noGrp="1"/>
          </p:cNvSpPr>
          <p:nvPr>
            <p:ph type="ftr" sz="quarter" idx="11"/>
          </p:nvPr>
        </p:nvSpPr>
        <p:spPr/>
        <p:txBody>
          <a:bodyPr/>
          <a:lstStyle/>
          <a:p>
            <a:endParaRPr lang="en-US">
              <a:solidFill>
                <a:srgbClr val="B13F9A">
                  <a:shade val="90000"/>
                </a:srgbClr>
              </a:solidFill>
            </a:endParaRPr>
          </a:p>
        </p:txBody>
      </p:sp>
      <p:sp>
        <p:nvSpPr>
          <p:cNvPr id="7" name="Slide Number Placeholder 6"/>
          <p:cNvSpPr>
            <a:spLocks noGrp="1"/>
          </p:cNvSpPr>
          <p:nvPr>
            <p:ph type="sldNum" sz="quarter" idx="12"/>
          </p:nvPr>
        </p:nvSpPr>
        <p:spPr/>
        <p:txBody>
          <a:body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spTree>
    <p:extLst>
      <p:ext uri="{BB962C8B-B14F-4D97-AF65-F5344CB8AC3E}">
        <p14:creationId xmlns:p14="http://schemas.microsoft.com/office/powerpoint/2010/main" val="240347985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8" name="Footer Placeholder 7"/>
          <p:cNvSpPr>
            <a:spLocks noGrp="1"/>
          </p:cNvSpPr>
          <p:nvPr>
            <p:ph type="ftr" sz="quarter" idx="11"/>
          </p:nvPr>
        </p:nvSpPr>
        <p:spPr/>
        <p:txBody>
          <a:bodyPr/>
          <a:lstStyle/>
          <a:p>
            <a:endParaRPr lang="en-US">
              <a:solidFill>
                <a:srgbClr val="B13F9A">
                  <a:shade val="90000"/>
                </a:srgbClr>
              </a:solidFill>
            </a:endParaRPr>
          </a:p>
        </p:txBody>
      </p:sp>
      <p:sp>
        <p:nvSpPr>
          <p:cNvPr id="9" name="Slide Number Placeholder 8"/>
          <p:cNvSpPr>
            <a:spLocks noGrp="1"/>
          </p:cNvSpPr>
          <p:nvPr>
            <p:ph type="sldNum" sz="quarter" idx="12"/>
          </p:nvPr>
        </p:nvSpPr>
        <p:spPr/>
        <p:txBody>
          <a:body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spTree>
    <p:extLst>
      <p:ext uri="{BB962C8B-B14F-4D97-AF65-F5344CB8AC3E}">
        <p14:creationId xmlns:p14="http://schemas.microsoft.com/office/powerpoint/2010/main" val="273399215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4" name="Footer Placeholder 3"/>
          <p:cNvSpPr>
            <a:spLocks noGrp="1"/>
          </p:cNvSpPr>
          <p:nvPr>
            <p:ph type="ftr" sz="quarter" idx="11"/>
          </p:nvPr>
        </p:nvSpPr>
        <p:spPr/>
        <p:txBody>
          <a:bodyPr/>
          <a:lstStyle/>
          <a:p>
            <a:endParaRPr lang="en-US">
              <a:solidFill>
                <a:srgbClr val="B13F9A">
                  <a:shade val="90000"/>
                </a:srgbClr>
              </a:solidFill>
            </a:endParaRPr>
          </a:p>
        </p:txBody>
      </p:sp>
      <p:sp>
        <p:nvSpPr>
          <p:cNvPr id="5" name="Slide Number Placeholder 4"/>
          <p:cNvSpPr>
            <a:spLocks noGrp="1"/>
          </p:cNvSpPr>
          <p:nvPr>
            <p:ph type="sldNum" sz="quarter" idx="12"/>
          </p:nvPr>
        </p:nvSpPr>
        <p:spPr/>
        <p:txBody>
          <a:body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spTree>
    <p:extLst>
      <p:ext uri="{BB962C8B-B14F-4D97-AF65-F5344CB8AC3E}">
        <p14:creationId xmlns:p14="http://schemas.microsoft.com/office/powerpoint/2010/main" val="20162968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3" name="Footer Placeholder 2"/>
          <p:cNvSpPr>
            <a:spLocks noGrp="1"/>
          </p:cNvSpPr>
          <p:nvPr>
            <p:ph type="ftr" sz="quarter" idx="11"/>
          </p:nvPr>
        </p:nvSpPr>
        <p:spPr/>
        <p:txBody>
          <a:bodyPr/>
          <a:lstStyle/>
          <a:p>
            <a:endParaRPr lang="en-US">
              <a:solidFill>
                <a:srgbClr val="B13F9A">
                  <a:shade val="90000"/>
                </a:srgbClr>
              </a:solidFill>
            </a:endParaRPr>
          </a:p>
        </p:txBody>
      </p:sp>
      <p:sp>
        <p:nvSpPr>
          <p:cNvPr id="4" name="Slide Number Placeholder 3"/>
          <p:cNvSpPr>
            <a:spLocks noGrp="1"/>
          </p:cNvSpPr>
          <p:nvPr>
            <p:ph type="sldNum" sz="quarter" idx="12"/>
          </p:nvPr>
        </p:nvSpPr>
        <p:spPr/>
        <p:txBody>
          <a:body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spTree>
    <p:extLst>
      <p:ext uri="{BB962C8B-B14F-4D97-AF65-F5344CB8AC3E}">
        <p14:creationId xmlns:p14="http://schemas.microsoft.com/office/powerpoint/2010/main" val="373850631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6" name="Footer Placeholder 5"/>
          <p:cNvSpPr>
            <a:spLocks noGrp="1"/>
          </p:cNvSpPr>
          <p:nvPr>
            <p:ph type="ftr" sz="quarter" idx="11"/>
          </p:nvPr>
        </p:nvSpPr>
        <p:spPr/>
        <p:txBody>
          <a:bodyPr/>
          <a:lstStyle/>
          <a:p>
            <a:endParaRPr lang="en-US">
              <a:solidFill>
                <a:srgbClr val="B13F9A">
                  <a:shade val="90000"/>
                </a:srgbClr>
              </a:solidFill>
            </a:endParaRPr>
          </a:p>
        </p:txBody>
      </p:sp>
      <p:sp>
        <p:nvSpPr>
          <p:cNvPr id="7" name="Slide Number Placeholder 6"/>
          <p:cNvSpPr>
            <a:spLocks noGrp="1"/>
          </p:cNvSpPr>
          <p:nvPr>
            <p:ph type="sldNum" sz="quarter" idx="12"/>
          </p:nvPr>
        </p:nvSpPr>
        <p:spPr/>
        <p:txBody>
          <a:body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spTree>
    <p:extLst>
      <p:ext uri="{BB962C8B-B14F-4D97-AF65-F5344CB8AC3E}">
        <p14:creationId xmlns:p14="http://schemas.microsoft.com/office/powerpoint/2010/main" val="351244015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6" name="Footer Placeholder 5"/>
          <p:cNvSpPr>
            <a:spLocks noGrp="1"/>
          </p:cNvSpPr>
          <p:nvPr>
            <p:ph type="ftr" sz="quarter" idx="11"/>
          </p:nvPr>
        </p:nvSpPr>
        <p:spPr/>
        <p:txBody>
          <a:bodyPr/>
          <a:lstStyle/>
          <a:p>
            <a:endParaRPr lang="en-US">
              <a:solidFill>
                <a:srgbClr val="B13F9A">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58500660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5" name="Footer Placeholder 4"/>
          <p:cNvSpPr>
            <a:spLocks noGrp="1"/>
          </p:cNvSpPr>
          <p:nvPr>
            <p:ph type="ftr" sz="quarter" idx="11"/>
          </p:nvPr>
        </p:nvSpPr>
        <p:spPr/>
        <p:txBody>
          <a:bodyPr/>
          <a:lstStyle/>
          <a:p>
            <a:endParaRPr lang="en-US">
              <a:solidFill>
                <a:srgbClr val="B13F9A">
                  <a:shade val="90000"/>
                </a:srgbClr>
              </a:solidFill>
            </a:endParaRPr>
          </a:p>
        </p:txBody>
      </p:sp>
      <p:sp>
        <p:nvSpPr>
          <p:cNvPr id="6" name="Slide Number Placeholder 5"/>
          <p:cNvSpPr>
            <a:spLocks noGrp="1"/>
          </p:cNvSpPr>
          <p:nvPr>
            <p:ph type="sldNum" sz="quarter" idx="12"/>
          </p:nvPr>
        </p:nvSpPr>
        <p:spPr/>
        <p:txBody>
          <a:body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spTree>
    <p:extLst>
      <p:ext uri="{BB962C8B-B14F-4D97-AF65-F5344CB8AC3E}">
        <p14:creationId xmlns:p14="http://schemas.microsoft.com/office/powerpoint/2010/main" val="7729254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F77BDE1-B738-4AAE-9B5C-36EB8B5AB31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7757274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5" name="Footer Placeholder 4"/>
          <p:cNvSpPr>
            <a:spLocks noGrp="1"/>
          </p:cNvSpPr>
          <p:nvPr>
            <p:ph type="ftr" sz="quarter" idx="11"/>
          </p:nvPr>
        </p:nvSpPr>
        <p:spPr/>
        <p:txBody>
          <a:bodyPr/>
          <a:lstStyle/>
          <a:p>
            <a:endParaRPr lang="en-US">
              <a:solidFill>
                <a:srgbClr val="B13F9A">
                  <a:shade val="90000"/>
                </a:srgbClr>
              </a:solidFill>
            </a:endParaRPr>
          </a:p>
        </p:txBody>
      </p:sp>
      <p:sp>
        <p:nvSpPr>
          <p:cNvPr id="6" name="Slide Number Placeholder 5"/>
          <p:cNvSpPr>
            <a:spLocks noGrp="1"/>
          </p:cNvSpPr>
          <p:nvPr>
            <p:ph type="sldNum" sz="quarter" idx="12"/>
          </p:nvPr>
        </p:nvSpPr>
        <p:spPr/>
        <p:txBody>
          <a:body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spTree>
    <p:extLst>
      <p:ext uri="{BB962C8B-B14F-4D97-AF65-F5344CB8AC3E}">
        <p14:creationId xmlns:p14="http://schemas.microsoft.com/office/powerpoint/2010/main" val="18840057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CFE047D-FACB-441A-840A-5805F89DEC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27340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BE72CF-A67B-495A-927E-2953E7E044A9}" type="datetimeFigureOut">
              <a:rPr lang="en-US" smtClean="0"/>
              <a:pPr/>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A93787-8AAC-4ED3-B602-FF025A180D01}"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BD73350-0AD3-4DAF-A32D-4390252523F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345485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776F44A-9A8B-491C-AB6B-3CC0BE97C88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200149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E35D000-42C8-425A-A149-0940A7323B2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05533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C2655202-FC2A-4888-8507-68A4C5513DE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53580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IN"/>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599AA9BF-BDAA-4386-962B-9FA34349470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680646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IN"/>
          </a:p>
        </p:txBody>
      </p:sp>
      <p:sp>
        <p:nvSpPr>
          <p:cNvPr id="3" name="Table Placeholder 2"/>
          <p:cNvSpPr>
            <a:spLocks noGrp="1"/>
          </p:cNvSpPr>
          <p:nvPr>
            <p:ph type="tbl" idx="1"/>
          </p:nvPr>
        </p:nvSpPr>
        <p:spPr>
          <a:xfrm>
            <a:off x="457200" y="1600200"/>
            <a:ext cx="8229600" cy="4525963"/>
          </a:xfrm>
        </p:spPr>
        <p:txBody>
          <a:bodyPr/>
          <a:lstStyle/>
          <a:p>
            <a:endParaRPr lang="en-IN"/>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50E9EBAF-DB55-4EB2-B4E5-73C639549DF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026029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337BEE3-1945-4BF7-9D4F-E5BE6C54952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593550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61D17F8-7C3A-40D0-86D1-9AD7C568A94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981267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3121563-1D50-427F-9F33-E33D4A73A33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262492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08707D8-9315-4ECE-952E-2469F09D2AD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41055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BE72CF-A67B-495A-927E-2953E7E044A9}" type="datetimeFigureOut">
              <a:rPr lang="en-US" smtClean="0"/>
              <a:pPr/>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A93787-8AAC-4ED3-B602-FF025A180D01}"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4708479-A945-40FC-B7C8-C119266A5D4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697381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43D57A4-ABB1-4EEB-9217-B333653DDAC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385131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F77BDE1-B738-4AAE-9B5C-36EB8B5AB31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283972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CFE047D-FACB-441A-840A-5805F89DEC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839581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BD73350-0AD3-4DAF-A32D-4390252523F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167030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776F44A-9A8B-491C-AB6B-3CC0BE97C88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991967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E35D000-42C8-425A-A149-0940A7323B2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505286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C2655202-FC2A-4888-8507-68A4C5513DE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67627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IN"/>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599AA9BF-BDAA-4386-962B-9FA34349470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27321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IN"/>
          </a:p>
        </p:txBody>
      </p:sp>
      <p:sp>
        <p:nvSpPr>
          <p:cNvPr id="3" name="Table Placeholder 2"/>
          <p:cNvSpPr>
            <a:spLocks noGrp="1"/>
          </p:cNvSpPr>
          <p:nvPr>
            <p:ph type="tbl" idx="1"/>
          </p:nvPr>
        </p:nvSpPr>
        <p:spPr>
          <a:xfrm>
            <a:off x="457200" y="1600200"/>
            <a:ext cx="8229600" cy="4525963"/>
          </a:xfrm>
        </p:spPr>
        <p:txBody>
          <a:bodyPr/>
          <a:lstStyle/>
          <a:p>
            <a:endParaRPr lang="en-IN"/>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50E9EBAF-DB55-4EB2-B4E5-73C639549DF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8214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BE72CF-A67B-495A-927E-2953E7E044A9}" type="datetimeFigureOut">
              <a:rPr lang="en-US" smtClean="0"/>
              <a:pPr/>
              <a:t>9/15/2014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A93787-8AAC-4ED3-B602-FF025A180D01}"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337BEE3-1945-4BF7-9D4F-E5BE6C54952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196080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61D17F8-7C3A-40D0-86D1-9AD7C568A94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304310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3121563-1D50-427F-9F33-E33D4A73A33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404175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08707D8-9315-4ECE-952E-2469F09D2AD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679985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4708479-A945-40FC-B7C8-C119266A5D4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444515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43D57A4-ABB1-4EEB-9217-B333653DDAC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88013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F77BDE1-B738-4AAE-9B5C-36EB8B5AB31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464567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CFE047D-FACB-441A-840A-5805F89DEC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706156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BD73350-0AD3-4DAF-A32D-4390252523F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405747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776F44A-9A8B-491C-AB6B-3CC0BE97C88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45244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BE72CF-A67B-495A-927E-2953E7E044A9}" type="datetimeFigureOut">
              <a:rPr lang="en-US" smtClean="0"/>
              <a:pPr/>
              <a:t>9/15/2014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A93787-8AAC-4ED3-B602-FF025A180D01}"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E35D000-42C8-425A-A149-0940A7323B2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003599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C2655202-FC2A-4888-8507-68A4C5513DE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639438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IN"/>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599AA9BF-BDAA-4386-962B-9FA34349470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97642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IN"/>
          </a:p>
        </p:txBody>
      </p:sp>
      <p:sp>
        <p:nvSpPr>
          <p:cNvPr id="3" name="Table Placeholder 2"/>
          <p:cNvSpPr>
            <a:spLocks noGrp="1"/>
          </p:cNvSpPr>
          <p:nvPr>
            <p:ph type="tbl" idx="1"/>
          </p:nvPr>
        </p:nvSpPr>
        <p:spPr>
          <a:xfrm>
            <a:off x="457200" y="1600200"/>
            <a:ext cx="8229600" cy="4525963"/>
          </a:xfrm>
        </p:spPr>
        <p:txBody>
          <a:bodyPr/>
          <a:lstStyle/>
          <a:p>
            <a:endParaRPr lang="en-IN"/>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50E9EBAF-DB55-4EB2-B4E5-73C639549DF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578723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337BEE3-1945-4BF7-9D4F-E5BE6C54952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523948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61D17F8-7C3A-40D0-86D1-9AD7C568A94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227256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3121563-1D50-427F-9F33-E33D4A73A33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853900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08707D8-9315-4ECE-952E-2469F09D2AD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977137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4708479-A945-40FC-B7C8-C119266A5D4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252224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43D57A4-ABB1-4EEB-9217-B333653DDAC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80547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BE72CF-A67B-495A-927E-2953E7E044A9}" type="datetimeFigureOut">
              <a:rPr lang="en-US" smtClean="0"/>
              <a:pPr/>
              <a:t>9/15/2014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A93787-8AAC-4ED3-B602-FF025A180D01}"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F77BDE1-B738-4AAE-9B5C-36EB8B5AB31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25121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CFE047D-FACB-441A-840A-5805F89DEC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397997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BD73350-0AD3-4DAF-A32D-4390252523F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24156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776F44A-9A8B-491C-AB6B-3CC0BE97C88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902811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E35D000-42C8-425A-A149-0940A7323B2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34029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C2655202-FC2A-4888-8507-68A4C5513DE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18901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IN"/>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599AA9BF-BDAA-4386-962B-9FA34349470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015561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IN"/>
          </a:p>
        </p:txBody>
      </p:sp>
      <p:sp>
        <p:nvSpPr>
          <p:cNvPr id="3" name="Table Placeholder 2"/>
          <p:cNvSpPr>
            <a:spLocks noGrp="1"/>
          </p:cNvSpPr>
          <p:nvPr>
            <p:ph type="tbl" idx="1"/>
          </p:nvPr>
        </p:nvSpPr>
        <p:spPr>
          <a:xfrm>
            <a:off x="457200" y="1600200"/>
            <a:ext cx="8229600" cy="4525963"/>
          </a:xfrm>
        </p:spPr>
        <p:txBody>
          <a:bodyPr/>
          <a:lstStyle/>
          <a:p>
            <a:endParaRPr lang="en-IN"/>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50E9EBAF-DB55-4EB2-B4E5-73C639549DF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275525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337BEE3-1945-4BF7-9D4F-E5BE6C54952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218808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61D17F8-7C3A-40D0-86D1-9AD7C568A94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6124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BE72CF-A67B-495A-927E-2953E7E044A9}" type="datetimeFigureOut">
              <a:rPr lang="en-US" smtClean="0"/>
              <a:pPr/>
              <a:t>9/15/2014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A93787-8AAC-4ED3-B602-FF025A180D01}"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3121563-1D50-427F-9F33-E33D4A73A33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598307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08707D8-9315-4ECE-952E-2469F09D2AD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256987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4708479-A945-40FC-B7C8-C119266A5D4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805293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43D57A4-ABB1-4EEB-9217-B333653DDAC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7089267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F77BDE1-B738-4AAE-9B5C-36EB8B5AB31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182306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CFE047D-FACB-441A-840A-5805F89DEC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3108032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BD73350-0AD3-4DAF-A32D-4390252523F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107876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776F44A-9A8B-491C-AB6B-3CC0BE97C88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3090228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E35D000-42C8-425A-A149-0940A7323B2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64885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C2655202-FC2A-4888-8507-68A4C5513DE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42886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BE72CF-A67B-495A-927E-2953E7E044A9}" type="datetimeFigureOut">
              <a:rPr lang="en-US" smtClean="0"/>
              <a:pPr/>
              <a:t>9/15/2014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A93787-8AAC-4ED3-B602-FF025A180D01}"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IN"/>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599AA9BF-BDAA-4386-962B-9FA34349470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613982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IN"/>
          </a:p>
        </p:txBody>
      </p:sp>
      <p:sp>
        <p:nvSpPr>
          <p:cNvPr id="3" name="Table Placeholder 2"/>
          <p:cNvSpPr>
            <a:spLocks noGrp="1"/>
          </p:cNvSpPr>
          <p:nvPr>
            <p:ph type="tbl" idx="1"/>
          </p:nvPr>
        </p:nvSpPr>
        <p:spPr>
          <a:xfrm>
            <a:off x="457200" y="1600200"/>
            <a:ext cx="8229600" cy="4525963"/>
          </a:xfrm>
        </p:spPr>
        <p:txBody>
          <a:bodyPr/>
          <a:lstStyle/>
          <a:p>
            <a:endParaRPr lang="en-IN"/>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50E9EBAF-DB55-4EB2-B4E5-73C639549DF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5289917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8586F6A-8EEF-46FB-ABE1-02BC4A5775A6}" type="datetimeFigureOut">
              <a:rPr lang="en-US" smtClean="0">
                <a:solidFill>
                  <a:srgbClr val="F4E7ED">
                    <a:shade val="90000"/>
                  </a:srgbClr>
                </a:solidFill>
              </a:rPr>
              <a:pPr/>
              <a:t>9/15/2014</a:t>
            </a:fld>
            <a:endParaRPr lang="en-US">
              <a:solidFill>
                <a:srgbClr val="F4E7ED">
                  <a:shade val="90000"/>
                </a:srgbClr>
              </a:solidFill>
            </a:endParaRPr>
          </a:p>
        </p:txBody>
      </p:sp>
      <p:sp>
        <p:nvSpPr>
          <p:cNvPr id="19" name="Footer Placeholder 18"/>
          <p:cNvSpPr>
            <a:spLocks noGrp="1"/>
          </p:cNvSpPr>
          <p:nvPr>
            <p:ph type="ftr" sz="quarter" idx="11"/>
          </p:nvPr>
        </p:nvSpPr>
        <p:spPr/>
        <p:txBody>
          <a:bodyPr/>
          <a:lstStyle/>
          <a:p>
            <a:endParaRPr lang="en-US">
              <a:solidFill>
                <a:srgbClr val="F4E7ED">
                  <a:shade val="90000"/>
                </a:srgbClr>
              </a:solidFill>
            </a:endParaRPr>
          </a:p>
        </p:txBody>
      </p:sp>
      <p:sp>
        <p:nvSpPr>
          <p:cNvPr id="27" name="Slide Number Placeholder 26"/>
          <p:cNvSpPr>
            <a:spLocks noGrp="1"/>
          </p:cNvSpPr>
          <p:nvPr>
            <p:ph type="sldNum" sz="quarter" idx="12"/>
          </p:nvPr>
        </p:nvSpPr>
        <p:spPr/>
        <p:txBody>
          <a:bodyPr/>
          <a:lstStyle/>
          <a:p>
            <a:fld id="{B15A785E-A8CB-4A00-90B9-FE620BF9288F}" type="slidenum">
              <a:rPr lang="en-US" smtClean="0">
                <a:solidFill>
                  <a:srgbClr val="F4E7ED">
                    <a:shade val="90000"/>
                  </a:srgbClr>
                </a:solidFill>
              </a:rPr>
              <a:pPr/>
              <a:t>‹#›</a:t>
            </a:fld>
            <a:endParaRPr lang="en-US">
              <a:solidFill>
                <a:srgbClr val="F4E7ED">
                  <a:shade val="90000"/>
                </a:srgbClr>
              </a:solidFill>
            </a:endParaRPr>
          </a:p>
        </p:txBody>
      </p:sp>
    </p:spTree>
    <p:extLst>
      <p:ext uri="{BB962C8B-B14F-4D97-AF65-F5344CB8AC3E}">
        <p14:creationId xmlns:p14="http://schemas.microsoft.com/office/powerpoint/2010/main" val="3373468766"/>
      </p:ext>
    </p:extLst>
  </p:cSld>
  <p:clrMapOvr>
    <a:overrideClrMapping bg1="dk1" tx1="lt1" bg2="dk2" tx2="lt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5" name="Footer Placeholder 4"/>
          <p:cNvSpPr>
            <a:spLocks noGrp="1"/>
          </p:cNvSpPr>
          <p:nvPr>
            <p:ph type="ftr" sz="quarter" idx="11"/>
          </p:nvPr>
        </p:nvSpPr>
        <p:spPr/>
        <p:txBody>
          <a:bodyPr/>
          <a:lstStyle/>
          <a:p>
            <a:endParaRPr lang="en-US">
              <a:solidFill>
                <a:srgbClr val="B13F9A">
                  <a:shade val="90000"/>
                </a:srgbClr>
              </a:solidFill>
            </a:endParaRPr>
          </a:p>
        </p:txBody>
      </p:sp>
      <p:sp>
        <p:nvSpPr>
          <p:cNvPr id="6" name="Slide Number Placeholder 5"/>
          <p:cNvSpPr>
            <a:spLocks noGrp="1"/>
          </p:cNvSpPr>
          <p:nvPr>
            <p:ph type="sldNum" sz="quarter" idx="12"/>
          </p:nvPr>
        </p:nvSpPr>
        <p:spPr/>
        <p:txBody>
          <a:body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spTree>
    <p:extLst>
      <p:ext uri="{BB962C8B-B14F-4D97-AF65-F5344CB8AC3E}">
        <p14:creationId xmlns:p14="http://schemas.microsoft.com/office/powerpoint/2010/main" val="274740018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8586F6A-8EEF-46FB-ABE1-02BC4A5775A6}" type="datetimeFigureOut">
              <a:rPr lang="en-US" smtClean="0">
                <a:solidFill>
                  <a:srgbClr val="F4E7ED">
                    <a:shade val="90000"/>
                  </a:srgbClr>
                </a:solidFill>
              </a:rPr>
              <a:pPr/>
              <a:t>9/15/2014</a:t>
            </a:fld>
            <a:endParaRPr lang="en-US">
              <a:solidFill>
                <a:srgbClr val="F4E7ED">
                  <a:shade val="90000"/>
                </a:srgbClr>
              </a:solidFill>
            </a:endParaRPr>
          </a:p>
        </p:txBody>
      </p:sp>
      <p:sp>
        <p:nvSpPr>
          <p:cNvPr id="5" name="Footer Placeholder 4"/>
          <p:cNvSpPr>
            <a:spLocks noGrp="1"/>
          </p:cNvSpPr>
          <p:nvPr>
            <p:ph type="ftr" sz="quarter" idx="11"/>
          </p:nvPr>
        </p:nvSpPr>
        <p:spPr/>
        <p:txBody>
          <a:bodyPr/>
          <a:lstStyle/>
          <a:p>
            <a:endParaRPr lang="en-US">
              <a:solidFill>
                <a:srgbClr val="F4E7ED">
                  <a:shade val="90000"/>
                </a:srgbClr>
              </a:solidFill>
            </a:endParaRPr>
          </a:p>
        </p:txBody>
      </p:sp>
      <p:sp>
        <p:nvSpPr>
          <p:cNvPr id="6" name="Slide Number Placeholder 5"/>
          <p:cNvSpPr>
            <a:spLocks noGrp="1"/>
          </p:cNvSpPr>
          <p:nvPr>
            <p:ph type="sldNum" sz="quarter" idx="12"/>
          </p:nvPr>
        </p:nvSpPr>
        <p:spPr/>
        <p:txBody>
          <a:bodyPr/>
          <a:lstStyle/>
          <a:p>
            <a:fld id="{B15A785E-A8CB-4A00-90B9-FE620BF9288F}" type="slidenum">
              <a:rPr lang="en-US" smtClean="0">
                <a:solidFill>
                  <a:srgbClr val="F4E7ED">
                    <a:shade val="90000"/>
                  </a:srgbClr>
                </a:solidFill>
              </a:rPr>
              <a:pPr/>
              <a:t>‹#›</a:t>
            </a:fld>
            <a:endParaRPr lang="en-US">
              <a:solidFill>
                <a:srgbClr val="F4E7ED">
                  <a:shade val="90000"/>
                </a:srgbClr>
              </a:solidFill>
            </a:endParaRPr>
          </a:p>
        </p:txBody>
      </p:sp>
    </p:spTree>
    <p:extLst>
      <p:ext uri="{BB962C8B-B14F-4D97-AF65-F5344CB8AC3E}">
        <p14:creationId xmlns:p14="http://schemas.microsoft.com/office/powerpoint/2010/main" val="92933097"/>
      </p:ext>
    </p:extLst>
  </p:cSld>
  <p:clrMapOvr>
    <a:overrideClrMapping bg1="dk1" tx1="lt1" bg2="dk2" tx2="lt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6" name="Footer Placeholder 5"/>
          <p:cNvSpPr>
            <a:spLocks noGrp="1"/>
          </p:cNvSpPr>
          <p:nvPr>
            <p:ph type="ftr" sz="quarter" idx="11"/>
          </p:nvPr>
        </p:nvSpPr>
        <p:spPr/>
        <p:txBody>
          <a:bodyPr/>
          <a:lstStyle/>
          <a:p>
            <a:endParaRPr lang="en-US">
              <a:solidFill>
                <a:srgbClr val="B13F9A">
                  <a:shade val="90000"/>
                </a:srgbClr>
              </a:solidFill>
            </a:endParaRPr>
          </a:p>
        </p:txBody>
      </p:sp>
      <p:sp>
        <p:nvSpPr>
          <p:cNvPr id="7" name="Slide Number Placeholder 6"/>
          <p:cNvSpPr>
            <a:spLocks noGrp="1"/>
          </p:cNvSpPr>
          <p:nvPr>
            <p:ph type="sldNum" sz="quarter" idx="12"/>
          </p:nvPr>
        </p:nvSpPr>
        <p:spPr/>
        <p:txBody>
          <a:body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spTree>
    <p:extLst>
      <p:ext uri="{BB962C8B-B14F-4D97-AF65-F5344CB8AC3E}">
        <p14:creationId xmlns:p14="http://schemas.microsoft.com/office/powerpoint/2010/main" val="74290080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8" name="Footer Placeholder 7"/>
          <p:cNvSpPr>
            <a:spLocks noGrp="1"/>
          </p:cNvSpPr>
          <p:nvPr>
            <p:ph type="ftr" sz="quarter" idx="11"/>
          </p:nvPr>
        </p:nvSpPr>
        <p:spPr/>
        <p:txBody>
          <a:bodyPr/>
          <a:lstStyle/>
          <a:p>
            <a:endParaRPr lang="en-US">
              <a:solidFill>
                <a:srgbClr val="B13F9A">
                  <a:shade val="90000"/>
                </a:srgbClr>
              </a:solidFill>
            </a:endParaRPr>
          </a:p>
        </p:txBody>
      </p:sp>
      <p:sp>
        <p:nvSpPr>
          <p:cNvPr id="9" name="Slide Number Placeholder 8"/>
          <p:cNvSpPr>
            <a:spLocks noGrp="1"/>
          </p:cNvSpPr>
          <p:nvPr>
            <p:ph type="sldNum" sz="quarter" idx="12"/>
          </p:nvPr>
        </p:nvSpPr>
        <p:spPr/>
        <p:txBody>
          <a:body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spTree>
    <p:extLst>
      <p:ext uri="{BB962C8B-B14F-4D97-AF65-F5344CB8AC3E}">
        <p14:creationId xmlns:p14="http://schemas.microsoft.com/office/powerpoint/2010/main" val="79221473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4" name="Footer Placeholder 3"/>
          <p:cNvSpPr>
            <a:spLocks noGrp="1"/>
          </p:cNvSpPr>
          <p:nvPr>
            <p:ph type="ftr" sz="quarter" idx="11"/>
          </p:nvPr>
        </p:nvSpPr>
        <p:spPr/>
        <p:txBody>
          <a:bodyPr/>
          <a:lstStyle/>
          <a:p>
            <a:endParaRPr lang="en-US">
              <a:solidFill>
                <a:srgbClr val="B13F9A">
                  <a:shade val="90000"/>
                </a:srgbClr>
              </a:solidFill>
            </a:endParaRPr>
          </a:p>
        </p:txBody>
      </p:sp>
      <p:sp>
        <p:nvSpPr>
          <p:cNvPr id="5" name="Slide Number Placeholder 4"/>
          <p:cNvSpPr>
            <a:spLocks noGrp="1"/>
          </p:cNvSpPr>
          <p:nvPr>
            <p:ph type="sldNum" sz="quarter" idx="12"/>
          </p:nvPr>
        </p:nvSpPr>
        <p:spPr/>
        <p:txBody>
          <a:body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spTree>
    <p:extLst>
      <p:ext uri="{BB962C8B-B14F-4D97-AF65-F5344CB8AC3E}">
        <p14:creationId xmlns:p14="http://schemas.microsoft.com/office/powerpoint/2010/main" val="416039283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3" name="Footer Placeholder 2"/>
          <p:cNvSpPr>
            <a:spLocks noGrp="1"/>
          </p:cNvSpPr>
          <p:nvPr>
            <p:ph type="ftr" sz="quarter" idx="11"/>
          </p:nvPr>
        </p:nvSpPr>
        <p:spPr/>
        <p:txBody>
          <a:bodyPr/>
          <a:lstStyle/>
          <a:p>
            <a:endParaRPr lang="en-US">
              <a:solidFill>
                <a:srgbClr val="B13F9A">
                  <a:shade val="90000"/>
                </a:srgbClr>
              </a:solidFill>
            </a:endParaRPr>
          </a:p>
        </p:txBody>
      </p:sp>
      <p:sp>
        <p:nvSpPr>
          <p:cNvPr id="4" name="Slide Number Placeholder 3"/>
          <p:cNvSpPr>
            <a:spLocks noGrp="1"/>
          </p:cNvSpPr>
          <p:nvPr>
            <p:ph type="sldNum" sz="quarter" idx="12"/>
          </p:nvPr>
        </p:nvSpPr>
        <p:spPr/>
        <p:txBody>
          <a:body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spTree>
    <p:extLst>
      <p:ext uri="{BB962C8B-B14F-4D97-AF65-F5344CB8AC3E}">
        <p14:creationId xmlns:p14="http://schemas.microsoft.com/office/powerpoint/2010/main" val="293866589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6" name="Footer Placeholder 5"/>
          <p:cNvSpPr>
            <a:spLocks noGrp="1"/>
          </p:cNvSpPr>
          <p:nvPr>
            <p:ph type="ftr" sz="quarter" idx="11"/>
          </p:nvPr>
        </p:nvSpPr>
        <p:spPr/>
        <p:txBody>
          <a:bodyPr/>
          <a:lstStyle/>
          <a:p>
            <a:endParaRPr lang="en-US">
              <a:solidFill>
                <a:srgbClr val="B13F9A">
                  <a:shade val="90000"/>
                </a:srgbClr>
              </a:solidFill>
            </a:endParaRPr>
          </a:p>
        </p:txBody>
      </p:sp>
      <p:sp>
        <p:nvSpPr>
          <p:cNvPr id="7" name="Slide Number Placeholder 6"/>
          <p:cNvSpPr>
            <a:spLocks noGrp="1"/>
          </p:cNvSpPr>
          <p:nvPr>
            <p:ph type="sldNum" sz="quarter" idx="12"/>
          </p:nvPr>
        </p:nvSpPr>
        <p:spPr/>
        <p:txBody>
          <a:body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spTree>
    <p:extLst>
      <p:ext uri="{BB962C8B-B14F-4D97-AF65-F5344CB8AC3E}">
        <p14:creationId xmlns:p14="http://schemas.microsoft.com/office/powerpoint/2010/main" val="853310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BE72CF-A67B-495A-927E-2953E7E044A9}" type="datetimeFigureOut">
              <a:rPr lang="en-US" smtClean="0"/>
              <a:pPr/>
              <a:t>9/15/2014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A93787-8AAC-4ED3-B602-FF025A180D01}"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6" name="Footer Placeholder 5"/>
          <p:cNvSpPr>
            <a:spLocks noGrp="1"/>
          </p:cNvSpPr>
          <p:nvPr>
            <p:ph type="ftr" sz="quarter" idx="11"/>
          </p:nvPr>
        </p:nvSpPr>
        <p:spPr/>
        <p:txBody>
          <a:bodyPr/>
          <a:lstStyle/>
          <a:p>
            <a:endParaRPr lang="en-US">
              <a:solidFill>
                <a:srgbClr val="B13F9A">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420856717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5" name="Footer Placeholder 4"/>
          <p:cNvSpPr>
            <a:spLocks noGrp="1"/>
          </p:cNvSpPr>
          <p:nvPr>
            <p:ph type="ftr" sz="quarter" idx="11"/>
          </p:nvPr>
        </p:nvSpPr>
        <p:spPr/>
        <p:txBody>
          <a:bodyPr/>
          <a:lstStyle/>
          <a:p>
            <a:endParaRPr lang="en-US">
              <a:solidFill>
                <a:srgbClr val="B13F9A">
                  <a:shade val="90000"/>
                </a:srgbClr>
              </a:solidFill>
            </a:endParaRPr>
          </a:p>
        </p:txBody>
      </p:sp>
      <p:sp>
        <p:nvSpPr>
          <p:cNvPr id="6" name="Slide Number Placeholder 5"/>
          <p:cNvSpPr>
            <a:spLocks noGrp="1"/>
          </p:cNvSpPr>
          <p:nvPr>
            <p:ph type="sldNum" sz="quarter" idx="12"/>
          </p:nvPr>
        </p:nvSpPr>
        <p:spPr/>
        <p:txBody>
          <a:body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spTree>
    <p:extLst>
      <p:ext uri="{BB962C8B-B14F-4D97-AF65-F5344CB8AC3E}">
        <p14:creationId xmlns:p14="http://schemas.microsoft.com/office/powerpoint/2010/main" val="68957417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5" name="Footer Placeholder 4"/>
          <p:cNvSpPr>
            <a:spLocks noGrp="1"/>
          </p:cNvSpPr>
          <p:nvPr>
            <p:ph type="ftr" sz="quarter" idx="11"/>
          </p:nvPr>
        </p:nvSpPr>
        <p:spPr/>
        <p:txBody>
          <a:bodyPr/>
          <a:lstStyle/>
          <a:p>
            <a:endParaRPr lang="en-US">
              <a:solidFill>
                <a:srgbClr val="B13F9A">
                  <a:shade val="90000"/>
                </a:srgbClr>
              </a:solidFill>
            </a:endParaRPr>
          </a:p>
        </p:txBody>
      </p:sp>
      <p:sp>
        <p:nvSpPr>
          <p:cNvPr id="6" name="Slide Number Placeholder 5"/>
          <p:cNvSpPr>
            <a:spLocks noGrp="1"/>
          </p:cNvSpPr>
          <p:nvPr>
            <p:ph type="sldNum" sz="quarter" idx="12"/>
          </p:nvPr>
        </p:nvSpPr>
        <p:spPr/>
        <p:txBody>
          <a:body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spTree>
    <p:extLst>
      <p:ext uri="{BB962C8B-B14F-4D97-AF65-F5344CB8AC3E}">
        <p14:creationId xmlns:p14="http://schemas.microsoft.com/office/powerpoint/2010/main" val="3674752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8586F6A-8EEF-46FB-ABE1-02BC4A5775A6}" type="datetimeFigureOut">
              <a:rPr lang="en-US" smtClean="0">
                <a:solidFill>
                  <a:srgbClr val="F4E7ED">
                    <a:shade val="90000"/>
                  </a:srgbClr>
                </a:solidFill>
              </a:rPr>
              <a:pPr/>
              <a:t>9/15/2014</a:t>
            </a:fld>
            <a:endParaRPr lang="en-US">
              <a:solidFill>
                <a:srgbClr val="F4E7ED">
                  <a:shade val="90000"/>
                </a:srgbClr>
              </a:solidFill>
            </a:endParaRPr>
          </a:p>
        </p:txBody>
      </p:sp>
      <p:sp>
        <p:nvSpPr>
          <p:cNvPr id="19" name="Footer Placeholder 18"/>
          <p:cNvSpPr>
            <a:spLocks noGrp="1"/>
          </p:cNvSpPr>
          <p:nvPr>
            <p:ph type="ftr" sz="quarter" idx="11"/>
          </p:nvPr>
        </p:nvSpPr>
        <p:spPr/>
        <p:txBody>
          <a:bodyPr/>
          <a:lstStyle/>
          <a:p>
            <a:endParaRPr lang="en-US">
              <a:solidFill>
                <a:srgbClr val="F4E7ED">
                  <a:shade val="90000"/>
                </a:srgbClr>
              </a:solidFill>
            </a:endParaRPr>
          </a:p>
        </p:txBody>
      </p:sp>
      <p:sp>
        <p:nvSpPr>
          <p:cNvPr id="27" name="Slide Number Placeholder 26"/>
          <p:cNvSpPr>
            <a:spLocks noGrp="1"/>
          </p:cNvSpPr>
          <p:nvPr>
            <p:ph type="sldNum" sz="quarter" idx="12"/>
          </p:nvPr>
        </p:nvSpPr>
        <p:spPr/>
        <p:txBody>
          <a:bodyPr/>
          <a:lstStyle/>
          <a:p>
            <a:fld id="{B15A785E-A8CB-4A00-90B9-FE620BF9288F}" type="slidenum">
              <a:rPr lang="en-US" smtClean="0">
                <a:solidFill>
                  <a:srgbClr val="F4E7ED">
                    <a:shade val="90000"/>
                  </a:srgbClr>
                </a:solidFill>
              </a:rPr>
              <a:pPr/>
              <a:t>‹#›</a:t>
            </a:fld>
            <a:endParaRPr lang="en-US">
              <a:solidFill>
                <a:srgbClr val="F4E7ED">
                  <a:shade val="90000"/>
                </a:srgbClr>
              </a:solidFill>
            </a:endParaRPr>
          </a:p>
        </p:txBody>
      </p:sp>
    </p:spTree>
    <p:extLst>
      <p:ext uri="{BB962C8B-B14F-4D97-AF65-F5344CB8AC3E}">
        <p14:creationId xmlns:p14="http://schemas.microsoft.com/office/powerpoint/2010/main" val="3327039726"/>
      </p:ext>
    </p:extLst>
  </p:cSld>
  <p:clrMapOvr>
    <a:overrideClrMapping bg1="dk1" tx1="lt1" bg2="dk2" tx2="lt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5" name="Footer Placeholder 4"/>
          <p:cNvSpPr>
            <a:spLocks noGrp="1"/>
          </p:cNvSpPr>
          <p:nvPr>
            <p:ph type="ftr" sz="quarter" idx="11"/>
          </p:nvPr>
        </p:nvSpPr>
        <p:spPr/>
        <p:txBody>
          <a:bodyPr/>
          <a:lstStyle/>
          <a:p>
            <a:endParaRPr lang="en-US">
              <a:solidFill>
                <a:srgbClr val="B13F9A">
                  <a:shade val="90000"/>
                </a:srgbClr>
              </a:solidFill>
            </a:endParaRPr>
          </a:p>
        </p:txBody>
      </p:sp>
      <p:sp>
        <p:nvSpPr>
          <p:cNvPr id="6" name="Slide Number Placeholder 5"/>
          <p:cNvSpPr>
            <a:spLocks noGrp="1"/>
          </p:cNvSpPr>
          <p:nvPr>
            <p:ph type="sldNum" sz="quarter" idx="12"/>
          </p:nvPr>
        </p:nvSpPr>
        <p:spPr/>
        <p:txBody>
          <a:body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spTree>
    <p:extLst>
      <p:ext uri="{BB962C8B-B14F-4D97-AF65-F5344CB8AC3E}">
        <p14:creationId xmlns:p14="http://schemas.microsoft.com/office/powerpoint/2010/main" val="312262469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8586F6A-8EEF-46FB-ABE1-02BC4A5775A6}" type="datetimeFigureOut">
              <a:rPr lang="en-US" smtClean="0">
                <a:solidFill>
                  <a:srgbClr val="F4E7ED">
                    <a:shade val="90000"/>
                  </a:srgbClr>
                </a:solidFill>
              </a:rPr>
              <a:pPr/>
              <a:t>9/15/2014</a:t>
            </a:fld>
            <a:endParaRPr lang="en-US">
              <a:solidFill>
                <a:srgbClr val="F4E7ED">
                  <a:shade val="90000"/>
                </a:srgbClr>
              </a:solidFill>
            </a:endParaRPr>
          </a:p>
        </p:txBody>
      </p:sp>
      <p:sp>
        <p:nvSpPr>
          <p:cNvPr id="5" name="Footer Placeholder 4"/>
          <p:cNvSpPr>
            <a:spLocks noGrp="1"/>
          </p:cNvSpPr>
          <p:nvPr>
            <p:ph type="ftr" sz="quarter" idx="11"/>
          </p:nvPr>
        </p:nvSpPr>
        <p:spPr/>
        <p:txBody>
          <a:bodyPr/>
          <a:lstStyle/>
          <a:p>
            <a:endParaRPr lang="en-US">
              <a:solidFill>
                <a:srgbClr val="F4E7ED">
                  <a:shade val="90000"/>
                </a:srgbClr>
              </a:solidFill>
            </a:endParaRPr>
          </a:p>
        </p:txBody>
      </p:sp>
      <p:sp>
        <p:nvSpPr>
          <p:cNvPr id="6" name="Slide Number Placeholder 5"/>
          <p:cNvSpPr>
            <a:spLocks noGrp="1"/>
          </p:cNvSpPr>
          <p:nvPr>
            <p:ph type="sldNum" sz="quarter" idx="12"/>
          </p:nvPr>
        </p:nvSpPr>
        <p:spPr/>
        <p:txBody>
          <a:bodyPr/>
          <a:lstStyle/>
          <a:p>
            <a:fld id="{B15A785E-A8CB-4A00-90B9-FE620BF9288F}" type="slidenum">
              <a:rPr lang="en-US" smtClean="0">
                <a:solidFill>
                  <a:srgbClr val="F4E7ED">
                    <a:shade val="90000"/>
                  </a:srgbClr>
                </a:solidFill>
              </a:rPr>
              <a:pPr/>
              <a:t>‹#›</a:t>
            </a:fld>
            <a:endParaRPr lang="en-US">
              <a:solidFill>
                <a:srgbClr val="F4E7ED">
                  <a:shade val="90000"/>
                </a:srgbClr>
              </a:solidFill>
            </a:endParaRPr>
          </a:p>
        </p:txBody>
      </p:sp>
    </p:spTree>
    <p:extLst>
      <p:ext uri="{BB962C8B-B14F-4D97-AF65-F5344CB8AC3E}">
        <p14:creationId xmlns:p14="http://schemas.microsoft.com/office/powerpoint/2010/main" val="1100292918"/>
      </p:ext>
    </p:extLst>
  </p:cSld>
  <p:clrMapOvr>
    <a:overrideClrMapping bg1="dk1" tx1="lt1" bg2="dk2" tx2="lt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6" name="Footer Placeholder 5"/>
          <p:cNvSpPr>
            <a:spLocks noGrp="1"/>
          </p:cNvSpPr>
          <p:nvPr>
            <p:ph type="ftr" sz="quarter" idx="11"/>
          </p:nvPr>
        </p:nvSpPr>
        <p:spPr/>
        <p:txBody>
          <a:bodyPr/>
          <a:lstStyle/>
          <a:p>
            <a:endParaRPr lang="en-US">
              <a:solidFill>
                <a:srgbClr val="B13F9A">
                  <a:shade val="90000"/>
                </a:srgbClr>
              </a:solidFill>
            </a:endParaRPr>
          </a:p>
        </p:txBody>
      </p:sp>
      <p:sp>
        <p:nvSpPr>
          <p:cNvPr id="7" name="Slide Number Placeholder 6"/>
          <p:cNvSpPr>
            <a:spLocks noGrp="1"/>
          </p:cNvSpPr>
          <p:nvPr>
            <p:ph type="sldNum" sz="quarter" idx="12"/>
          </p:nvPr>
        </p:nvSpPr>
        <p:spPr/>
        <p:txBody>
          <a:body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spTree>
    <p:extLst>
      <p:ext uri="{BB962C8B-B14F-4D97-AF65-F5344CB8AC3E}">
        <p14:creationId xmlns:p14="http://schemas.microsoft.com/office/powerpoint/2010/main" val="16316781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8" name="Footer Placeholder 7"/>
          <p:cNvSpPr>
            <a:spLocks noGrp="1"/>
          </p:cNvSpPr>
          <p:nvPr>
            <p:ph type="ftr" sz="quarter" idx="11"/>
          </p:nvPr>
        </p:nvSpPr>
        <p:spPr/>
        <p:txBody>
          <a:bodyPr/>
          <a:lstStyle/>
          <a:p>
            <a:endParaRPr lang="en-US">
              <a:solidFill>
                <a:srgbClr val="B13F9A">
                  <a:shade val="90000"/>
                </a:srgbClr>
              </a:solidFill>
            </a:endParaRPr>
          </a:p>
        </p:txBody>
      </p:sp>
      <p:sp>
        <p:nvSpPr>
          <p:cNvPr id="9" name="Slide Number Placeholder 8"/>
          <p:cNvSpPr>
            <a:spLocks noGrp="1"/>
          </p:cNvSpPr>
          <p:nvPr>
            <p:ph type="sldNum" sz="quarter" idx="12"/>
          </p:nvPr>
        </p:nvSpPr>
        <p:spPr/>
        <p:txBody>
          <a:body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spTree>
    <p:extLst>
      <p:ext uri="{BB962C8B-B14F-4D97-AF65-F5344CB8AC3E}">
        <p14:creationId xmlns:p14="http://schemas.microsoft.com/office/powerpoint/2010/main" val="224335551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4" name="Footer Placeholder 3"/>
          <p:cNvSpPr>
            <a:spLocks noGrp="1"/>
          </p:cNvSpPr>
          <p:nvPr>
            <p:ph type="ftr" sz="quarter" idx="11"/>
          </p:nvPr>
        </p:nvSpPr>
        <p:spPr/>
        <p:txBody>
          <a:bodyPr/>
          <a:lstStyle/>
          <a:p>
            <a:endParaRPr lang="en-US">
              <a:solidFill>
                <a:srgbClr val="B13F9A">
                  <a:shade val="90000"/>
                </a:srgbClr>
              </a:solidFill>
            </a:endParaRPr>
          </a:p>
        </p:txBody>
      </p:sp>
      <p:sp>
        <p:nvSpPr>
          <p:cNvPr id="5" name="Slide Number Placeholder 4"/>
          <p:cNvSpPr>
            <a:spLocks noGrp="1"/>
          </p:cNvSpPr>
          <p:nvPr>
            <p:ph type="sldNum" sz="quarter" idx="12"/>
          </p:nvPr>
        </p:nvSpPr>
        <p:spPr/>
        <p:txBody>
          <a:body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spTree>
    <p:extLst>
      <p:ext uri="{BB962C8B-B14F-4D97-AF65-F5344CB8AC3E}">
        <p14:creationId xmlns:p14="http://schemas.microsoft.com/office/powerpoint/2010/main" val="350677636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3" name="Footer Placeholder 2"/>
          <p:cNvSpPr>
            <a:spLocks noGrp="1"/>
          </p:cNvSpPr>
          <p:nvPr>
            <p:ph type="ftr" sz="quarter" idx="11"/>
          </p:nvPr>
        </p:nvSpPr>
        <p:spPr/>
        <p:txBody>
          <a:bodyPr/>
          <a:lstStyle/>
          <a:p>
            <a:endParaRPr lang="en-US">
              <a:solidFill>
                <a:srgbClr val="B13F9A">
                  <a:shade val="90000"/>
                </a:srgbClr>
              </a:solidFill>
            </a:endParaRPr>
          </a:p>
        </p:txBody>
      </p:sp>
      <p:sp>
        <p:nvSpPr>
          <p:cNvPr id="4" name="Slide Number Placeholder 3"/>
          <p:cNvSpPr>
            <a:spLocks noGrp="1"/>
          </p:cNvSpPr>
          <p:nvPr>
            <p:ph type="sldNum" sz="quarter" idx="12"/>
          </p:nvPr>
        </p:nvSpPr>
        <p:spPr/>
        <p:txBody>
          <a:body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spTree>
    <p:extLst>
      <p:ext uri="{BB962C8B-B14F-4D97-AF65-F5344CB8AC3E}">
        <p14:creationId xmlns:p14="http://schemas.microsoft.com/office/powerpoint/2010/main" val="674307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2.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0.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3.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1.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4.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12.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5.xml"/><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theme" Target="../theme/theme13.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6.xml"/><Relationship Id="rId3" Type="http://schemas.openxmlformats.org/officeDocument/2006/relationships/slideLayout" Target="../slideLayouts/slideLayout161.xml"/><Relationship Id="rId7" Type="http://schemas.openxmlformats.org/officeDocument/2006/relationships/slideLayout" Target="../slideLayouts/slideLayout165.xml"/><Relationship Id="rId12" Type="http://schemas.openxmlformats.org/officeDocument/2006/relationships/theme" Target="../theme/theme14.xml"/><Relationship Id="rId2" Type="http://schemas.openxmlformats.org/officeDocument/2006/relationships/slideLayout" Target="../slideLayouts/slideLayout160.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5" Type="http://schemas.openxmlformats.org/officeDocument/2006/relationships/slideLayout" Target="../slideLayouts/slideLayout163.xml"/><Relationship Id="rId10" Type="http://schemas.openxmlformats.org/officeDocument/2006/relationships/slideLayout" Target="../slideLayouts/slideLayout168.xml"/><Relationship Id="rId4" Type="http://schemas.openxmlformats.org/officeDocument/2006/relationships/slideLayout" Target="../slideLayouts/slideLayout162.xml"/><Relationship Id="rId9" Type="http://schemas.openxmlformats.org/officeDocument/2006/relationships/slideLayout" Target="../slideLayouts/slideLayout167.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7.xml"/><Relationship Id="rId3" Type="http://schemas.openxmlformats.org/officeDocument/2006/relationships/slideLayout" Target="../slideLayouts/slideLayout172.xml"/><Relationship Id="rId7" Type="http://schemas.openxmlformats.org/officeDocument/2006/relationships/slideLayout" Target="../slideLayouts/slideLayout176.xml"/><Relationship Id="rId12" Type="http://schemas.openxmlformats.org/officeDocument/2006/relationships/theme" Target="../theme/theme15.xml"/><Relationship Id="rId2" Type="http://schemas.openxmlformats.org/officeDocument/2006/relationships/slideLayout" Target="../slideLayouts/slideLayout171.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5" Type="http://schemas.openxmlformats.org/officeDocument/2006/relationships/slideLayout" Target="../slideLayouts/slideLayout174.xml"/><Relationship Id="rId10" Type="http://schemas.openxmlformats.org/officeDocument/2006/relationships/slideLayout" Target="../slideLayouts/slideLayout179.xml"/><Relationship Id="rId4" Type="http://schemas.openxmlformats.org/officeDocument/2006/relationships/slideLayout" Target="../slideLayouts/slideLayout173.xml"/><Relationship Id="rId9" Type="http://schemas.openxmlformats.org/officeDocument/2006/relationships/slideLayout" Target="../slideLayouts/slideLayout17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theme" Target="../theme/theme5.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theme" Target="../theme/theme6.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7.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8.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9.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BE72CF-A67B-495A-927E-2953E7E044A9}" type="datetimeFigureOut">
              <a:rPr lang="en-US" smtClean="0"/>
              <a:pPr/>
              <a:t>9/15/2014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A93787-8AAC-4ED3-B602-FF025A180D0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B13F9A">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258005990"/>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B13F9A">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822491000"/>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B13F9A">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1485420529"/>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B13F9A">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765109199"/>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B13F9A">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2779851272"/>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B13F9A">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721852365"/>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CCCC"/>
            </a:gs>
            <a:gs pos="50000">
              <a:schemeClr val="bg1"/>
            </a:gs>
            <a:gs pos="100000">
              <a:srgbClr val="FFCCCC"/>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53AC8AC-C7C9-4BF3-8048-EF6176F4DF22}"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6641208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CCCC"/>
            </a:gs>
            <a:gs pos="50000">
              <a:schemeClr val="bg1"/>
            </a:gs>
            <a:gs pos="100000">
              <a:srgbClr val="FFCCCC"/>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53AC8AC-C7C9-4BF3-8048-EF6176F4DF22}"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169904225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CCCC"/>
            </a:gs>
            <a:gs pos="50000">
              <a:schemeClr val="bg1"/>
            </a:gs>
            <a:gs pos="100000">
              <a:srgbClr val="FFCCCC"/>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53AC8AC-C7C9-4BF3-8048-EF6176F4DF22}"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287395739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CCCC"/>
            </a:gs>
            <a:gs pos="50000">
              <a:schemeClr val="bg1"/>
            </a:gs>
            <a:gs pos="100000">
              <a:srgbClr val="FFCCCC"/>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53AC8AC-C7C9-4BF3-8048-EF6176F4DF22}"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260726331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CCCC"/>
            </a:gs>
            <a:gs pos="50000">
              <a:schemeClr val="bg1"/>
            </a:gs>
            <a:gs pos="100000">
              <a:srgbClr val="FFCCCC"/>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53AC8AC-C7C9-4BF3-8048-EF6176F4DF22}"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228772792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B13F9A">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529437996"/>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B13F9A">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1752847005"/>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8586F6A-8EEF-46FB-ABE1-02BC4A5775A6}" type="datetimeFigureOut">
              <a:rPr lang="en-US" smtClean="0">
                <a:solidFill>
                  <a:srgbClr val="B13F9A">
                    <a:shade val="90000"/>
                  </a:srgbClr>
                </a:solidFill>
              </a:rPr>
              <a:pPr/>
              <a:t>9/15/2014</a:t>
            </a:fld>
            <a:endParaRPr lang="en-US">
              <a:solidFill>
                <a:srgbClr val="B13F9A">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B13F9A">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5A785E-A8CB-4A00-90B9-FE620BF9288F}" type="slidenum">
              <a:rPr lang="en-US" smtClean="0">
                <a:solidFill>
                  <a:srgbClr val="B13F9A">
                    <a:shade val="90000"/>
                  </a:srgbClr>
                </a:solidFill>
              </a:rPr>
              <a:pPr/>
              <a:t>‹#›</a:t>
            </a:fld>
            <a:endParaRPr lang="en-US">
              <a:solidFill>
                <a:srgbClr val="B13F9A">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2242874836"/>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9.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0.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1.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3.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4.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5.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7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2438399"/>
          </a:xfrm>
        </p:spPr>
        <p:txBody>
          <a:bodyPr>
            <a:normAutofit/>
          </a:bodyPr>
          <a:lstStyle/>
          <a:p>
            <a:r>
              <a:rPr lang="en-US" sz="3600" b="1" dirty="0" smtClean="0"/>
              <a:t>Efficacy of </a:t>
            </a:r>
            <a:r>
              <a:rPr lang="en-US" sz="3600" b="1" dirty="0" err="1" smtClean="0"/>
              <a:t>Tulsi</a:t>
            </a:r>
            <a:r>
              <a:rPr lang="en-US" sz="3600" b="1" dirty="0" smtClean="0"/>
              <a:t> and Turmeric as antioxidants in combating heat stress in broilers</a:t>
            </a:r>
            <a:endParaRPr lang="en-US" sz="3600" b="1" dirty="0"/>
          </a:p>
        </p:txBody>
      </p:sp>
      <p:sp>
        <p:nvSpPr>
          <p:cNvPr id="3" name="Subtitle 2"/>
          <p:cNvSpPr>
            <a:spLocks noGrp="1"/>
          </p:cNvSpPr>
          <p:nvPr>
            <p:ph type="subTitle" idx="1"/>
          </p:nvPr>
        </p:nvSpPr>
        <p:spPr/>
        <p:txBody>
          <a:bodyPr>
            <a:normAutofit/>
          </a:bodyPr>
          <a:lstStyle/>
          <a:p>
            <a:r>
              <a:rPr lang="en-US" b="1" dirty="0" smtClean="0">
                <a:solidFill>
                  <a:srgbClr val="FF0000"/>
                </a:solidFill>
              </a:rPr>
              <a:t>B. Swathi, P.S.P. Gupta and  D. Nagalakshmi,</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3362"/>
          </a:xfrm>
          <a:solidFill>
            <a:schemeClr val="accent4">
              <a:lumMod val="20000"/>
              <a:lumOff val="80000"/>
            </a:schemeClr>
          </a:solidFill>
        </p:spPr>
        <p:txBody>
          <a:bodyPr>
            <a:normAutofit fontScale="90000"/>
          </a:bodyPr>
          <a:lstStyle/>
          <a:p>
            <a:r>
              <a:rPr lang="en-US" dirty="0" smtClean="0"/>
              <a:t/>
            </a:r>
            <a:br>
              <a:rPr lang="en-US" dirty="0" smtClean="0"/>
            </a:br>
            <a:r>
              <a:rPr lang="en-US" dirty="0" smtClean="0"/>
              <a:t/>
            </a:r>
            <a:br>
              <a:rPr lang="en-US" dirty="0" smtClean="0"/>
            </a:br>
            <a:r>
              <a:rPr lang="en-US" dirty="0" smtClean="0">
                <a:solidFill>
                  <a:schemeClr val="accent6">
                    <a:lumMod val="50000"/>
                  </a:schemeClr>
                </a:solidFill>
              </a:rPr>
              <a:t>Materials &amp; Methods</a:t>
            </a:r>
            <a:br>
              <a:rPr lang="en-US" dirty="0" smtClean="0">
                <a:solidFill>
                  <a:schemeClr val="accent6">
                    <a:lumMod val="50000"/>
                  </a:schemeClr>
                </a:solidFill>
              </a:rPr>
            </a:br>
            <a:r>
              <a:rPr lang="en-US" dirty="0" smtClean="0"/>
              <a:t/>
            </a:r>
            <a:br>
              <a:rPr lang="en-US" dirty="0" smtClean="0"/>
            </a:br>
            <a:r>
              <a:rPr lang="en-US" sz="3200" dirty="0" smtClean="0">
                <a:solidFill>
                  <a:srgbClr val="7030A0"/>
                </a:solidFill>
              </a:rPr>
              <a:t>1. Glutathione peroxidase activity was assessed as per the method of </a:t>
            </a:r>
            <a:r>
              <a:rPr lang="en-US" sz="3200" dirty="0" err="1" smtClean="0">
                <a:solidFill>
                  <a:srgbClr val="7030A0"/>
                </a:solidFill>
              </a:rPr>
              <a:t>Rotruck</a:t>
            </a:r>
            <a:r>
              <a:rPr lang="en-US" sz="3200" dirty="0" smtClean="0">
                <a:solidFill>
                  <a:srgbClr val="7030A0"/>
                </a:solidFill>
              </a:rPr>
              <a:t> et al(1973)</a:t>
            </a:r>
            <a:br>
              <a:rPr lang="en-US" sz="3200" dirty="0" smtClean="0">
                <a:solidFill>
                  <a:srgbClr val="7030A0"/>
                </a:solidFill>
              </a:rPr>
            </a:br>
            <a:r>
              <a:rPr lang="en-US" sz="3200" dirty="0" smtClean="0">
                <a:solidFill>
                  <a:srgbClr val="7030A0"/>
                </a:solidFill>
              </a:rPr>
              <a:t>  2. Catalase activity was determined by the method of </a:t>
            </a:r>
            <a:r>
              <a:rPr lang="en-US" sz="3200" dirty="0" err="1" smtClean="0">
                <a:solidFill>
                  <a:srgbClr val="7030A0"/>
                </a:solidFill>
              </a:rPr>
              <a:t>Caliborne</a:t>
            </a:r>
            <a:r>
              <a:rPr lang="en-US" sz="3200" dirty="0" smtClean="0">
                <a:solidFill>
                  <a:srgbClr val="7030A0"/>
                </a:solidFill>
              </a:rPr>
              <a:t> (1985)</a:t>
            </a:r>
            <a:br>
              <a:rPr lang="en-US" sz="3200" dirty="0" smtClean="0">
                <a:solidFill>
                  <a:srgbClr val="7030A0"/>
                </a:solidFill>
              </a:rPr>
            </a:br>
            <a:r>
              <a:rPr lang="en-US" sz="3200" dirty="0" smtClean="0">
                <a:solidFill>
                  <a:srgbClr val="7030A0"/>
                </a:solidFill>
              </a:rPr>
              <a:t>3.Superoxide dismutase activity in the plasma was  measured by the method of </a:t>
            </a:r>
            <a:r>
              <a:rPr lang="en-US" sz="3200" dirty="0" err="1" smtClean="0">
                <a:solidFill>
                  <a:srgbClr val="7030A0"/>
                </a:solidFill>
              </a:rPr>
              <a:t>Marklund</a:t>
            </a:r>
            <a:r>
              <a:rPr lang="en-US" sz="3200" dirty="0" smtClean="0">
                <a:solidFill>
                  <a:srgbClr val="7030A0"/>
                </a:solidFill>
              </a:rPr>
              <a:t> and</a:t>
            </a:r>
            <a:br>
              <a:rPr lang="en-US" sz="3200" dirty="0" smtClean="0">
                <a:solidFill>
                  <a:srgbClr val="7030A0"/>
                </a:solidFill>
              </a:rPr>
            </a:br>
            <a:r>
              <a:rPr lang="en-US" sz="3200" dirty="0" smtClean="0">
                <a:solidFill>
                  <a:srgbClr val="7030A0"/>
                </a:solidFill>
              </a:rPr>
              <a:t> </a:t>
            </a:r>
            <a:r>
              <a:rPr lang="en-US" sz="3200" dirty="0" err="1" smtClean="0">
                <a:solidFill>
                  <a:srgbClr val="7030A0"/>
                </a:solidFill>
              </a:rPr>
              <a:t>Marklund</a:t>
            </a:r>
            <a:r>
              <a:rPr lang="en-US" sz="3200" dirty="0" smtClean="0">
                <a:solidFill>
                  <a:srgbClr val="7030A0"/>
                </a:solidFill>
              </a:rPr>
              <a:t> (1974)</a:t>
            </a:r>
            <a:br>
              <a:rPr lang="en-US" sz="3200" dirty="0" smtClean="0">
                <a:solidFill>
                  <a:srgbClr val="7030A0"/>
                </a:solidFill>
              </a:rPr>
            </a:br>
            <a:r>
              <a:rPr lang="en-US" sz="3200" dirty="0" smtClean="0">
                <a:solidFill>
                  <a:srgbClr val="7030A0"/>
                </a:solidFill>
              </a:rPr>
              <a:t>4. The glutathione level in plasma was measured by the method of Moron et al.(1979)</a:t>
            </a:r>
            <a:br>
              <a:rPr lang="en-US" sz="3200" dirty="0" smtClean="0">
                <a:solidFill>
                  <a:srgbClr val="7030A0"/>
                </a:solidFill>
              </a:rPr>
            </a:br>
            <a:r>
              <a:rPr lang="en-US" sz="3200" dirty="0" smtClean="0">
                <a:solidFill>
                  <a:srgbClr val="7030A0"/>
                </a:solidFill>
              </a:rPr>
              <a:t/>
            </a:r>
            <a:br>
              <a:rPr lang="en-US" sz="3200" dirty="0" smtClean="0">
                <a:solidFill>
                  <a:srgbClr val="7030A0"/>
                </a:solidFill>
              </a:rPr>
            </a:br>
            <a:r>
              <a:rPr lang="en-US" sz="3200" dirty="0" smtClean="0"/>
              <a:t/>
            </a:r>
            <a:br>
              <a:rPr lang="en-US" sz="3200" dirty="0" smtClean="0"/>
            </a:b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solidFill>
            <a:srgbClr val="92D050"/>
          </a:solidFill>
        </p:spPr>
        <p:txBody>
          <a:bodyPr>
            <a:noAutofit/>
          </a:bodyPr>
          <a:lstStyle/>
          <a:p>
            <a:r>
              <a:rPr lang="en-US" sz="2000" dirty="0" smtClean="0"/>
              <a:t/>
            </a:r>
            <a:br>
              <a:rPr lang="en-US" sz="2000" dirty="0" smtClean="0"/>
            </a:br>
            <a:r>
              <a:rPr lang="en-US" sz="2000" dirty="0" smtClean="0"/>
              <a:t>Table 1.</a:t>
            </a:r>
            <a:r>
              <a:rPr lang="en-US" sz="2000" dirty="0"/>
              <a:t> Glutathione </a:t>
            </a:r>
            <a:r>
              <a:rPr lang="en-US" sz="2000" dirty="0" smtClean="0"/>
              <a:t>peroxidase activity </a:t>
            </a:r>
            <a:r>
              <a:rPr lang="en-US" sz="2000" dirty="0"/>
              <a:t>in plasma of heat stressed   </a:t>
            </a:r>
            <a:r>
              <a:rPr lang="en-US" sz="2000" dirty="0" smtClean="0"/>
              <a:t>broilers  </a:t>
            </a:r>
            <a:r>
              <a:rPr lang="en-US" sz="2000" dirty="0"/>
              <a:t>supplemented with various antioxidants </a:t>
            </a:r>
            <a:br>
              <a:rPr lang="en-US" sz="2000" dirty="0"/>
            </a:br>
            <a:endParaRPr lang="en-US" sz="2000" dirty="0"/>
          </a:p>
        </p:txBody>
      </p:sp>
      <p:graphicFrame>
        <p:nvGraphicFramePr>
          <p:cNvPr id="3" name="Table 2"/>
          <p:cNvGraphicFramePr>
            <a:graphicFrameLocks noGrp="1"/>
          </p:cNvGraphicFramePr>
          <p:nvPr/>
        </p:nvGraphicFramePr>
        <p:xfrm>
          <a:off x="609601" y="1219201"/>
          <a:ext cx="8229598" cy="6046417"/>
        </p:xfrm>
        <a:graphic>
          <a:graphicData uri="http://schemas.openxmlformats.org/drawingml/2006/table">
            <a:tbl>
              <a:tblPr/>
              <a:tblGrid>
                <a:gridCol w="3402180"/>
                <a:gridCol w="2145519"/>
                <a:gridCol w="2196603"/>
                <a:gridCol w="485296"/>
              </a:tblGrid>
              <a:tr h="426864">
                <a:tc gridSpan="3">
                  <a:txBody>
                    <a:bodyPr/>
                    <a:lstStyle/>
                    <a:p>
                      <a:pPr marL="0" marR="0" algn="just">
                        <a:lnSpc>
                          <a:spcPct val="150000"/>
                        </a:lnSpc>
                        <a:spcBef>
                          <a:spcPts val="0"/>
                        </a:spcBef>
                        <a:spcAft>
                          <a:spcPts val="0"/>
                        </a:spcAft>
                      </a:pPr>
                      <a:r>
                        <a:rPr lang="en-US" sz="2000" dirty="0">
                          <a:latin typeface="Times New Roman"/>
                          <a:ea typeface="Calibri"/>
                          <a:cs typeface="Times New Roman"/>
                        </a:rPr>
                        <a:t>                       </a:t>
                      </a:r>
                      <a:r>
                        <a:rPr lang="en-US" sz="2000" dirty="0" smtClean="0">
                          <a:latin typeface="Times New Roman"/>
                          <a:ea typeface="Calibri"/>
                          <a:cs typeface="Times New Roman"/>
                        </a:rPr>
                        <a:t>     </a:t>
                      </a:r>
                      <a:r>
                        <a:rPr lang="en-US" sz="2000" u="sng" dirty="0" smtClean="0">
                          <a:latin typeface="Times New Roman"/>
                          <a:ea typeface="Calibri"/>
                          <a:cs typeface="Times New Roman"/>
                        </a:rPr>
                        <a:t>GSH-</a:t>
                      </a:r>
                      <a:r>
                        <a:rPr lang="en-US" sz="2000" u="sng" dirty="0" err="1" smtClean="0">
                          <a:latin typeface="Times New Roman"/>
                          <a:ea typeface="Calibri"/>
                          <a:cs typeface="Times New Roman"/>
                        </a:rPr>
                        <a:t>Px</a:t>
                      </a:r>
                      <a:r>
                        <a:rPr lang="en-US" sz="2000" dirty="0" smtClean="0">
                          <a:latin typeface="Times New Roman"/>
                          <a:ea typeface="Calibri"/>
                          <a:cs typeface="Times New Roman"/>
                        </a:rPr>
                        <a:t>      </a:t>
                      </a:r>
                      <a:r>
                        <a:rPr lang="en-US" sz="2000" dirty="0">
                          <a:latin typeface="Times New Roman"/>
                          <a:ea typeface="Calibri"/>
                          <a:cs typeface="Times New Roman"/>
                        </a:rPr>
                        <a:t>(µg /min/mg protein</a:t>
                      </a:r>
                      <a:r>
                        <a:rPr lang="en-US" sz="2000" dirty="0" smtClean="0">
                          <a:latin typeface="Times New Roman"/>
                          <a:ea typeface="Calibri"/>
                          <a:cs typeface="Times New Roman"/>
                        </a:rPr>
                        <a:t>)</a:t>
                      </a:r>
                      <a:endParaRPr lang="en-US" sz="10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hMerge="1">
                  <a:txBody>
                    <a:bodyPr/>
                    <a:lstStyle/>
                    <a:p>
                      <a:endParaRPr lang="en-US"/>
                    </a:p>
                  </a:txBody>
                  <a:tcPr/>
                </a:tc>
                <a:tc rowSpan="8">
                  <a:txBody>
                    <a:bodyPr/>
                    <a:lstStyle/>
                    <a:p>
                      <a:pPr marL="0" marR="0" algn="just">
                        <a:lnSpc>
                          <a:spcPct val="150000"/>
                        </a:lnSpc>
                        <a:spcBef>
                          <a:spcPts val="0"/>
                        </a:spcBef>
                        <a:spcAft>
                          <a:spcPts val="0"/>
                        </a:spcAft>
                      </a:pPr>
                      <a:endParaRPr lang="en-US" sz="10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353174">
                <a:tc>
                  <a:txBody>
                    <a:bodyPr/>
                    <a:lstStyle/>
                    <a:p>
                      <a:pPr marL="0" marR="0" algn="just">
                        <a:lnSpc>
                          <a:spcPct val="150000"/>
                        </a:lnSpc>
                        <a:spcBef>
                          <a:spcPts val="0"/>
                        </a:spcBef>
                        <a:spcAft>
                          <a:spcPts val="0"/>
                        </a:spcAft>
                      </a:pPr>
                      <a:r>
                        <a:rPr lang="en-US" sz="1800" dirty="0">
                          <a:latin typeface="Times New Roman" pitchFamily="18" charset="0"/>
                          <a:ea typeface="Calibri"/>
                          <a:cs typeface="Times New Roman" pitchFamily="18" charset="0"/>
                        </a:rPr>
                        <a:t>Treatment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r>
                        <a:rPr lang="en-US" sz="1800" dirty="0">
                          <a:latin typeface="Times New Roman"/>
                          <a:ea typeface="Calibri"/>
                          <a:cs typeface="Times New Roman"/>
                        </a:rPr>
                        <a:t>4</a:t>
                      </a:r>
                      <a:r>
                        <a:rPr lang="en-US" sz="1800" baseline="30000" dirty="0">
                          <a:latin typeface="Times New Roman"/>
                          <a:ea typeface="Calibri"/>
                          <a:cs typeface="Times New Roman"/>
                        </a:rPr>
                        <a:t>th</a:t>
                      </a:r>
                      <a:r>
                        <a:rPr lang="en-US" sz="1800" dirty="0">
                          <a:latin typeface="Times New Roman"/>
                          <a:ea typeface="Calibri"/>
                          <a:cs typeface="Times New Roman"/>
                        </a:rPr>
                        <a:t> wk</a:t>
                      </a:r>
                      <a:endParaRPr lang="en-US" sz="18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r>
                        <a:rPr lang="en-US" sz="1800">
                          <a:latin typeface="Times New Roman"/>
                          <a:ea typeface="Calibri"/>
                          <a:cs typeface="Times New Roman"/>
                        </a:rPr>
                        <a:t>6</a:t>
                      </a:r>
                      <a:r>
                        <a:rPr lang="en-US" sz="1800" baseline="30000">
                          <a:latin typeface="Times New Roman"/>
                          <a:ea typeface="Calibri"/>
                          <a:cs typeface="Times New Roman"/>
                        </a:rPr>
                        <a:t>th</a:t>
                      </a:r>
                      <a:r>
                        <a:rPr lang="en-US" sz="1800">
                          <a:latin typeface="Times New Roman"/>
                          <a:ea typeface="Calibri"/>
                          <a:cs typeface="Times New Roman"/>
                        </a:rPr>
                        <a:t> wk   </a:t>
                      </a:r>
                      <a:endParaRPr lang="en-US" sz="18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vMerge="1">
                  <a:txBody>
                    <a:bodyPr/>
                    <a:lstStyle/>
                    <a:p>
                      <a:pPr marL="0" marR="0" algn="just">
                        <a:lnSpc>
                          <a:spcPct val="150000"/>
                        </a:lnSpc>
                        <a:spcBef>
                          <a:spcPts val="0"/>
                        </a:spcBef>
                        <a:spcAft>
                          <a:spcPts val="0"/>
                        </a:spcAft>
                      </a:pPr>
                      <a:endParaRPr lang="en-US" sz="10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317">
                <a:tc>
                  <a:txBody>
                    <a:bodyPr/>
                    <a:lstStyle/>
                    <a:p>
                      <a:pPr marL="0" marR="0" algn="just">
                        <a:lnSpc>
                          <a:spcPct val="150000"/>
                        </a:lnSpc>
                        <a:spcBef>
                          <a:spcPts val="0"/>
                        </a:spcBef>
                        <a:spcAft>
                          <a:spcPts val="0"/>
                        </a:spcAft>
                      </a:pPr>
                      <a:r>
                        <a:rPr lang="en-US" sz="1800" dirty="0">
                          <a:latin typeface="Times New Roman" pitchFamily="18" charset="0"/>
                          <a:ea typeface="Calibri"/>
                          <a:cs typeface="Times New Roman" pitchFamily="18" charset="0"/>
                        </a:rPr>
                        <a:t>Stress free control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r>
                        <a:rPr lang="en-US" sz="1600" dirty="0">
                          <a:latin typeface="Times New Roman"/>
                          <a:ea typeface="Calibri"/>
                          <a:cs typeface="Times New Roman"/>
                        </a:rPr>
                        <a:t>4.05±0.032</a:t>
                      </a:r>
                      <a:r>
                        <a:rPr lang="en-US" sz="1600" baseline="30000" dirty="0">
                          <a:latin typeface="Times New Roman"/>
                          <a:ea typeface="Calibri"/>
                          <a:cs typeface="Times New Roman"/>
                        </a:rPr>
                        <a:t>c</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r>
                        <a:rPr lang="en-US" sz="1600" dirty="0">
                          <a:latin typeface="Times New Roman"/>
                          <a:ea typeface="Calibri"/>
                          <a:cs typeface="Times New Roman"/>
                        </a:rPr>
                        <a:t>4.85±0.021</a:t>
                      </a:r>
                      <a:r>
                        <a:rPr lang="en-US" sz="1600" baseline="30000" dirty="0">
                          <a:latin typeface="Times New Roman"/>
                          <a:ea typeface="Calibri"/>
                          <a:cs typeface="Times New Roman"/>
                        </a:rPr>
                        <a:t>a</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vMerge="1">
                  <a:txBody>
                    <a:bodyPr/>
                    <a:lstStyle/>
                    <a:p>
                      <a:endParaRPr lang="en-US"/>
                    </a:p>
                  </a:txBody>
                  <a:tcPr/>
                </a:tc>
              </a:tr>
              <a:tr h="358317">
                <a:tc>
                  <a:txBody>
                    <a:bodyPr/>
                    <a:lstStyle/>
                    <a:p>
                      <a:pPr marL="0" marR="0" algn="just">
                        <a:lnSpc>
                          <a:spcPct val="150000"/>
                        </a:lnSpc>
                        <a:spcBef>
                          <a:spcPts val="0"/>
                        </a:spcBef>
                        <a:spcAft>
                          <a:spcPts val="0"/>
                        </a:spcAft>
                      </a:pPr>
                      <a:r>
                        <a:rPr lang="en-US" sz="1800" dirty="0">
                          <a:latin typeface="Times New Roman" pitchFamily="18" charset="0"/>
                          <a:ea typeface="Calibri"/>
                          <a:cs typeface="Times New Roman" pitchFamily="18" charset="0"/>
                        </a:rPr>
                        <a:t>Heat stress + BD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r>
                        <a:rPr lang="en-US" sz="1600" dirty="0" smtClean="0">
                          <a:latin typeface="Times New Roman"/>
                          <a:ea typeface="Calibri"/>
                          <a:cs typeface="Times New Roman"/>
                        </a:rPr>
                        <a:t>2.47±0.021</a:t>
                      </a:r>
                      <a:r>
                        <a:rPr lang="en-US" sz="1600" baseline="30000" dirty="0">
                          <a:latin typeface="Times New Roman"/>
                          <a:ea typeface="Calibri"/>
                          <a:cs typeface="Times New Roman"/>
                        </a:rPr>
                        <a:t>m</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r>
                        <a:rPr lang="en-US" sz="1600" dirty="0" smtClean="0">
                          <a:latin typeface="Times New Roman"/>
                          <a:ea typeface="Calibri"/>
                          <a:cs typeface="Times New Roman"/>
                        </a:rPr>
                        <a:t>2.63±0.252</a:t>
                      </a:r>
                      <a:r>
                        <a:rPr lang="en-US" sz="1600" baseline="30000" dirty="0" smtClean="0">
                          <a:latin typeface="Times New Roman"/>
                          <a:ea typeface="Calibri"/>
                          <a:cs typeface="Times New Roman"/>
                        </a:rPr>
                        <a:t>l</a:t>
                      </a:r>
                      <a:r>
                        <a:rPr lang="en-US" sz="1600" dirty="0" smtClean="0">
                          <a:latin typeface="Times New Roman"/>
                          <a:ea typeface="Calibri"/>
                          <a:cs typeface="Times New Roman"/>
                        </a:rPr>
                        <a:t>  </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vMerge="1">
                  <a:txBody>
                    <a:bodyPr/>
                    <a:lstStyle/>
                    <a:p>
                      <a:pPr marL="0" marR="0" algn="just">
                        <a:lnSpc>
                          <a:spcPct val="150000"/>
                        </a:lnSpc>
                        <a:spcBef>
                          <a:spcPts val="0"/>
                        </a:spcBef>
                        <a:spcAft>
                          <a:spcPts val="0"/>
                        </a:spcAft>
                      </a:pPr>
                      <a:endParaRPr lang="en-US" sz="10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317">
                <a:tc>
                  <a:txBody>
                    <a:bodyPr/>
                    <a:lstStyle/>
                    <a:p>
                      <a:pPr marL="0" marR="0" algn="just">
                        <a:lnSpc>
                          <a:spcPct val="150000"/>
                        </a:lnSpc>
                        <a:spcBef>
                          <a:spcPts val="0"/>
                        </a:spcBef>
                        <a:spcAft>
                          <a:spcPts val="0"/>
                        </a:spcAft>
                      </a:pPr>
                      <a:r>
                        <a:rPr lang="en-US" sz="1800" dirty="0">
                          <a:latin typeface="Times New Roman" pitchFamily="18" charset="0"/>
                          <a:ea typeface="Calibri"/>
                          <a:cs typeface="Times New Roman" pitchFamily="18" charset="0"/>
                        </a:rPr>
                        <a:t>BD+ Vitamin 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r>
                        <a:rPr lang="en-US" sz="1600" dirty="0" smtClean="0">
                          <a:latin typeface="Times New Roman"/>
                          <a:ea typeface="Calibri"/>
                          <a:cs typeface="Times New Roman"/>
                        </a:rPr>
                        <a:t>3.26±0.021</a:t>
                      </a:r>
                      <a:r>
                        <a:rPr lang="en-US" sz="1600" baseline="30000" dirty="0">
                          <a:latin typeface="Times New Roman"/>
                          <a:ea typeface="Calibri"/>
                          <a:cs typeface="Times New Roman"/>
                        </a:rPr>
                        <a:t>g</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r>
                        <a:rPr lang="en-US" sz="1600" dirty="0" smtClean="0">
                          <a:latin typeface="Times New Roman"/>
                          <a:ea typeface="Calibri"/>
                          <a:cs typeface="Times New Roman"/>
                        </a:rPr>
                        <a:t>3.95±0.033</a:t>
                      </a:r>
                      <a:r>
                        <a:rPr lang="en-US" sz="1600" baseline="30000" dirty="0" smtClean="0">
                          <a:latin typeface="Times New Roman"/>
                          <a:ea typeface="Calibri"/>
                          <a:cs typeface="Times New Roman"/>
                        </a:rPr>
                        <a:t>d</a:t>
                      </a:r>
                      <a:r>
                        <a:rPr lang="en-US" sz="1600" dirty="0" smtClean="0">
                          <a:latin typeface="Times New Roman"/>
                          <a:ea typeface="Calibri"/>
                          <a:cs typeface="Times New Roman"/>
                        </a:rPr>
                        <a:t>  </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vMerge="1">
                  <a:txBody>
                    <a:bodyPr/>
                    <a:lstStyle/>
                    <a:p>
                      <a:pPr marL="0" marR="0" algn="just">
                        <a:lnSpc>
                          <a:spcPct val="150000"/>
                        </a:lnSpc>
                        <a:spcBef>
                          <a:spcPts val="0"/>
                        </a:spcBef>
                        <a:spcAft>
                          <a:spcPts val="0"/>
                        </a:spcAft>
                      </a:pPr>
                      <a:endParaRPr lang="en-US" sz="10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317">
                <a:tc>
                  <a:txBody>
                    <a:bodyPr/>
                    <a:lstStyle/>
                    <a:p>
                      <a:pPr marL="0" marR="0" algn="just">
                        <a:lnSpc>
                          <a:spcPct val="150000"/>
                        </a:lnSpc>
                        <a:spcBef>
                          <a:spcPts val="0"/>
                        </a:spcBef>
                        <a:spcAft>
                          <a:spcPts val="0"/>
                        </a:spcAft>
                      </a:pPr>
                      <a:r>
                        <a:rPr lang="en-US" sz="1800" dirty="0">
                          <a:latin typeface="Times New Roman" pitchFamily="18" charset="0"/>
                          <a:ea typeface="Calibri"/>
                          <a:cs typeface="Times New Roman" pitchFamily="18" charset="0"/>
                        </a:rPr>
                        <a:t>BD+ Vitamin E + 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r>
                        <a:rPr lang="en-US" sz="1600" dirty="0" smtClean="0">
                          <a:latin typeface="Times New Roman"/>
                          <a:ea typeface="Calibri"/>
                          <a:cs typeface="Times New Roman"/>
                        </a:rPr>
                        <a:t>3.74±0.024</a:t>
                      </a:r>
                      <a:r>
                        <a:rPr lang="en-US" sz="1600" baseline="30000" dirty="0">
                          <a:latin typeface="Times New Roman"/>
                          <a:ea typeface="Calibri"/>
                          <a:cs typeface="Times New Roman"/>
                        </a:rPr>
                        <a:t>e</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r>
                        <a:rPr lang="en-US" sz="1600" dirty="0">
                          <a:latin typeface="Times New Roman"/>
                          <a:ea typeface="Calibri"/>
                          <a:cs typeface="Times New Roman"/>
                        </a:rPr>
                        <a:t>4.25±0.021</a:t>
                      </a:r>
                      <a:r>
                        <a:rPr lang="en-US" sz="1600" baseline="30000" dirty="0">
                          <a:latin typeface="Times New Roman"/>
                          <a:ea typeface="Calibri"/>
                          <a:cs typeface="Times New Roman"/>
                        </a:rPr>
                        <a:t>b</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vMerge="1">
                  <a:txBody>
                    <a:bodyPr/>
                    <a:lstStyle/>
                    <a:p>
                      <a:pPr marL="0" marR="0" algn="just">
                        <a:lnSpc>
                          <a:spcPct val="150000"/>
                        </a:lnSpc>
                        <a:spcBef>
                          <a:spcPts val="0"/>
                        </a:spcBef>
                        <a:spcAft>
                          <a:spcPts val="0"/>
                        </a:spcAft>
                      </a:pPr>
                      <a:endParaRPr lang="en-US" sz="10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317">
                <a:tc>
                  <a:txBody>
                    <a:bodyPr/>
                    <a:lstStyle/>
                    <a:p>
                      <a:pPr marL="0" marR="0" algn="just">
                        <a:lnSpc>
                          <a:spcPct val="150000"/>
                        </a:lnSpc>
                        <a:spcBef>
                          <a:spcPts val="0"/>
                        </a:spcBef>
                        <a:spcAft>
                          <a:spcPts val="0"/>
                        </a:spcAft>
                      </a:pPr>
                      <a:r>
                        <a:rPr lang="en-US" sz="1800" dirty="0">
                          <a:latin typeface="Times New Roman" pitchFamily="18" charset="0"/>
                          <a:ea typeface="Calibri"/>
                          <a:cs typeface="Times New Roman" pitchFamily="18" charset="0"/>
                        </a:rPr>
                        <a:t>BD+ Turmeric(0.2%)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r>
                        <a:rPr lang="en-US" sz="1600" dirty="0" smtClean="0">
                          <a:latin typeface="Times New Roman"/>
                          <a:ea typeface="Calibri"/>
                          <a:cs typeface="Times New Roman"/>
                        </a:rPr>
                        <a:t>2.93±0.041</a:t>
                      </a:r>
                      <a:r>
                        <a:rPr lang="en-US" sz="1600" baseline="30000" dirty="0" smtClean="0">
                          <a:latin typeface="Times New Roman"/>
                          <a:ea typeface="Calibri"/>
                          <a:cs typeface="Times New Roman"/>
                        </a:rPr>
                        <a:t>jk</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r>
                        <a:rPr lang="en-US" sz="1600" dirty="0" smtClean="0">
                          <a:latin typeface="Times New Roman"/>
                          <a:ea typeface="Calibri"/>
                          <a:cs typeface="Times New Roman"/>
                        </a:rPr>
                        <a:t>3.21±0.021</a:t>
                      </a:r>
                      <a:r>
                        <a:rPr lang="en-US" sz="1600" baseline="30000" dirty="0" smtClean="0">
                          <a:latin typeface="Times New Roman"/>
                          <a:ea typeface="Calibri"/>
                          <a:cs typeface="Times New Roman"/>
                        </a:rPr>
                        <a:t>gh</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vMerge="1">
                  <a:txBody>
                    <a:bodyPr/>
                    <a:lstStyle/>
                    <a:p>
                      <a:pPr marL="0" marR="0" algn="just">
                        <a:lnSpc>
                          <a:spcPct val="150000"/>
                        </a:lnSpc>
                        <a:spcBef>
                          <a:spcPts val="0"/>
                        </a:spcBef>
                        <a:spcAft>
                          <a:spcPts val="0"/>
                        </a:spcAft>
                      </a:pPr>
                      <a:endParaRPr lang="en-US" sz="10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317">
                <a:tc>
                  <a:txBody>
                    <a:bodyPr/>
                    <a:lstStyle/>
                    <a:p>
                      <a:pPr marL="0" marR="0" algn="just">
                        <a:lnSpc>
                          <a:spcPct val="150000"/>
                        </a:lnSpc>
                        <a:spcBef>
                          <a:spcPts val="0"/>
                        </a:spcBef>
                        <a:spcAft>
                          <a:spcPts val="0"/>
                        </a:spcAft>
                      </a:pPr>
                      <a:r>
                        <a:rPr lang="en-US" sz="1800" dirty="0">
                          <a:latin typeface="Times New Roman" pitchFamily="18" charset="0"/>
                          <a:ea typeface="Calibri"/>
                          <a:cs typeface="Times New Roman" pitchFamily="18" charset="0"/>
                        </a:rPr>
                        <a:t>BD+ Turmeric(0.4%)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r>
                        <a:rPr lang="en-US" sz="1600" dirty="0" smtClean="0">
                          <a:latin typeface="Times New Roman"/>
                          <a:ea typeface="Calibri"/>
                          <a:cs typeface="Times New Roman"/>
                        </a:rPr>
                        <a:t>3.13±0.031</a:t>
                      </a:r>
                      <a:r>
                        <a:rPr lang="en-US" sz="1600" baseline="30000" dirty="0" smtClean="0">
                          <a:latin typeface="Times New Roman"/>
                          <a:ea typeface="Calibri"/>
                          <a:cs typeface="Times New Roman"/>
                        </a:rPr>
                        <a:t>h</a:t>
                      </a:r>
                      <a:r>
                        <a:rPr lang="en-US" sz="1600" dirty="0" smtClean="0">
                          <a:latin typeface="Times New Roman"/>
                          <a:ea typeface="Calibri"/>
                          <a:cs typeface="Times New Roman"/>
                        </a:rPr>
                        <a:t>  </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r>
                        <a:rPr lang="en-US" sz="1600" dirty="0" smtClean="0">
                          <a:latin typeface="Times New Roman"/>
                          <a:ea typeface="Calibri"/>
                          <a:cs typeface="Times New Roman"/>
                        </a:rPr>
                        <a:t>3.26±0.033</a:t>
                      </a:r>
                      <a:r>
                        <a:rPr lang="en-US" sz="1600" baseline="30000" dirty="0" smtClean="0">
                          <a:latin typeface="Times New Roman"/>
                          <a:ea typeface="Calibri"/>
                          <a:cs typeface="Times New Roman"/>
                        </a:rPr>
                        <a:t>g</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vMerge="1">
                  <a:txBody>
                    <a:bodyPr/>
                    <a:lstStyle/>
                    <a:p>
                      <a:pPr marL="0" marR="0" algn="just">
                        <a:lnSpc>
                          <a:spcPct val="150000"/>
                        </a:lnSpc>
                        <a:spcBef>
                          <a:spcPts val="0"/>
                        </a:spcBef>
                        <a:spcAft>
                          <a:spcPts val="0"/>
                        </a:spcAft>
                      </a:pPr>
                      <a:endParaRPr lang="en-US" sz="10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6192">
                <a:tc>
                  <a:txBody>
                    <a:bodyPr/>
                    <a:lstStyle/>
                    <a:p>
                      <a:pPr marL="0" marR="0" algn="just">
                        <a:lnSpc>
                          <a:spcPct val="150000"/>
                        </a:lnSpc>
                        <a:spcBef>
                          <a:spcPts val="0"/>
                        </a:spcBef>
                        <a:spcAft>
                          <a:spcPts val="0"/>
                        </a:spcAft>
                      </a:pPr>
                      <a:r>
                        <a:rPr lang="en-US" sz="1600" dirty="0" err="1" smtClean="0">
                          <a:latin typeface="Times New Roman" pitchFamily="18" charset="0"/>
                          <a:ea typeface="Calibri"/>
                          <a:cs typeface="Times New Roman" pitchFamily="18" charset="0"/>
                        </a:rPr>
                        <a:t>BD+Tulsi</a:t>
                      </a:r>
                      <a:r>
                        <a:rPr lang="en-US" sz="1600" dirty="0" smtClean="0">
                          <a:latin typeface="Times New Roman" pitchFamily="18" charset="0"/>
                          <a:ea typeface="Calibri"/>
                          <a:cs typeface="Times New Roman" pitchFamily="18" charset="0"/>
                        </a:rPr>
                        <a:t>(0.25%)</a:t>
                      </a:r>
                      <a:endParaRPr lang="en-US" sz="16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r>
                        <a:rPr lang="en-US" sz="1600" dirty="0" smtClean="0">
                          <a:latin typeface="Arial"/>
                          <a:ea typeface="Calibri"/>
                          <a:cs typeface="Times New Roman"/>
                        </a:rPr>
                        <a:t>3.030</a:t>
                      </a:r>
                      <a:r>
                        <a:rPr lang="en-US" sz="1600" dirty="0" smtClean="0">
                          <a:latin typeface="Times New Roman"/>
                          <a:ea typeface="Calibri"/>
                          <a:cs typeface="Times New Roman"/>
                        </a:rPr>
                        <a:t>±0</a:t>
                      </a:r>
                      <a:r>
                        <a:rPr lang="en-US" sz="1600" dirty="0" smtClean="0">
                          <a:latin typeface="Arial"/>
                          <a:ea typeface="Calibri"/>
                          <a:cs typeface="Times New Roman"/>
                        </a:rPr>
                        <a:t>.053</a:t>
                      </a:r>
                      <a:r>
                        <a:rPr lang="en-US" sz="1600" baseline="30000" dirty="0" smtClean="0">
                          <a:latin typeface="Times New Roman"/>
                          <a:ea typeface="Calibri"/>
                          <a:cs typeface="Times New Roman"/>
                        </a:rPr>
                        <a:t>i</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r>
                        <a:rPr lang="en-US" sz="1600" dirty="0" smtClean="0">
                          <a:latin typeface="Arial"/>
                          <a:ea typeface="Calibri"/>
                          <a:cs typeface="Times New Roman"/>
                        </a:rPr>
                        <a:t>3.24</a:t>
                      </a:r>
                      <a:r>
                        <a:rPr lang="en-US" sz="1600" dirty="0" smtClean="0">
                          <a:latin typeface="Times New Roman"/>
                          <a:ea typeface="Calibri"/>
                          <a:cs typeface="Times New Roman"/>
                        </a:rPr>
                        <a:t>±0.022</a:t>
                      </a:r>
                      <a:r>
                        <a:rPr lang="en-US" sz="1600" baseline="30000" dirty="0" smtClean="0">
                          <a:latin typeface="Times New Roman"/>
                          <a:ea typeface="Calibri"/>
                          <a:cs typeface="Times New Roman"/>
                        </a:rPr>
                        <a:t>g</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10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446192">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en-US" sz="1600" dirty="0" err="1" smtClean="0">
                          <a:latin typeface="Times New Roman" pitchFamily="18" charset="0"/>
                          <a:ea typeface="Calibri"/>
                          <a:cs typeface="Times New Roman" pitchFamily="18" charset="0"/>
                        </a:rPr>
                        <a:t>BD+Tulsi</a:t>
                      </a:r>
                      <a:r>
                        <a:rPr lang="en-US" sz="1600" dirty="0" smtClean="0">
                          <a:latin typeface="Times New Roman" pitchFamily="18" charset="0"/>
                          <a:ea typeface="Calibri"/>
                          <a:cs typeface="Times New Roman" pitchFamily="18" charset="0"/>
                        </a:rPr>
                        <a:t>(0.5%)</a:t>
                      </a:r>
                      <a:endParaRPr lang="en-US" sz="16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r>
                        <a:rPr lang="en-US" sz="1600" dirty="0" smtClean="0">
                          <a:latin typeface="Arial"/>
                          <a:ea typeface="Calibri"/>
                          <a:cs typeface="Times New Roman"/>
                        </a:rPr>
                        <a:t>3.17</a:t>
                      </a:r>
                      <a:r>
                        <a:rPr lang="en-US" sz="1600" dirty="0" smtClean="0">
                          <a:latin typeface="Times New Roman"/>
                          <a:ea typeface="Calibri"/>
                          <a:cs typeface="Times New Roman"/>
                        </a:rPr>
                        <a:t>±0.023</a:t>
                      </a:r>
                      <a:r>
                        <a:rPr lang="en-US" sz="1600" baseline="30000" dirty="0" smtClean="0">
                          <a:latin typeface="Times New Roman"/>
                          <a:ea typeface="Calibri"/>
                          <a:cs typeface="Times New Roman"/>
                        </a:rPr>
                        <a:t>gh</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r>
                        <a:rPr lang="en-US" sz="1600" dirty="0" smtClean="0">
                          <a:latin typeface="Arial"/>
                          <a:ea typeface="Calibri"/>
                          <a:cs typeface="Times New Roman"/>
                        </a:rPr>
                        <a:t>3.41</a:t>
                      </a:r>
                      <a:r>
                        <a:rPr lang="en-US" sz="1600" dirty="0" smtClean="0">
                          <a:latin typeface="Times New Roman"/>
                          <a:ea typeface="Calibri"/>
                          <a:cs typeface="Times New Roman"/>
                        </a:rPr>
                        <a:t>±0.021</a:t>
                      </a:r>
                      <a:r>
                        <a:rPr lang="en-US" sz="1600" baseline="30000" dirty="0" smtClean="0">
                          <a:latin typeface="Times New Roman"/>
                          <a:ea typeface="Calibri"/>
                          <a:cs typeface="Times New Roman"/>
                        </a:rPr>
                        <a:t>f</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10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483201">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en-US" sz="1600" dirty="0" err="1" smtClean="0">
                          <a:latin typeface="Times New Roman" pitchFamily="18" charset="0"/>
                          <a:ea typeface="Calibri"/>
                          <a:cs typeface="Times New Roman" pitchFamily="18" charset="0"/>
                        </a:rPr>
                        <a:t>BD+Tulsi</a:t>
                      </a:r>
                      <a:r>
                        <a:rPr lang="en-US" sz="1600" dirty="0" smtClean="0">
                          <a:latin typeface="Times New Roman" pitchFamily="18" charset="0"/>
                          <a:ea typeface="Calibri"/>
                          <a:cs typeface="Times New Roman" pitchFamily="18" charset="0"/>
                        </a:rPr>
                        <a:t>(0.25%)+Turmeric (0.2%)</a:t>
                      </a:r>
                      <a:endParaRPr lang="en-US" sz="16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r>
                        <a:rPr lang="en-US" sz="1600" dirty="0" smtClean="0">
                          <a:latin typeface="Arial"/>
                          <a:ea typeface="Calibri"/>
                          <a:cs typeface="Times New Roman"/>
                        </a:rPr>
                        <a:t>2.</a:t>
                      </a:r>
                      <a:r>
                        <a:rPr lang="en-US" sz="1600" dirty="0" smtClean="0">
                          <a:latin typeface="Times New Roman"/>
                          <a:ea typeface="Calibri"/>
                          <a:cs typeface="Times New Roman"/>
                        </a:rPr>
                        <a:t> </a:t>
                      </a:r>
                      <a:r>
                        <a:rPr lang="en-US" sz="1600" dirty="0" smtClean="0">
                          <a:latin typeface="Arial"/>
                          <a:ea typeface="Calibri"/>
                          <a:cs typeface="Times New Roman"/>
                        </a:rPr>
                        <a:t>87</a:t>
                      </a:r>
                      <a:r>
                        <a:rPr lang="en-US" sz="1600" dirty="0" smtClean="0">
                          <a:latin typeface="Times New Roman"/>
                          <a:ea typeface="Calibri"/>
                          <a:cs typeface="Times New Roman"/>
                        </a:rPr>
                        <a:t>±0.032</a:t>
                      </a:r>
                      <a:r>
                        <a:rPr lang="en-US" sz="1600" baseline="30000" dirty="0" smtClean="0">
                          <a:latin typeface="Times New Roman"/>
                          <a:ea typeface="Calibri"/>
                          <a:cs typeface="Times New Roman"/>
                        </a:rPr>
                        <a:t>k</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r>
                        <a:rPr lang="en-US" sz="1600" dirty="0" smtClean="0">
                          <a:latin typeface="Arial"/>
                          <a:ea typeface="Calibri"/>
                          <a:cs typeface="Times New Roman"/>
                        </a:rPr>
                        <a:t>2.96</a:t>
                      </a:r>
                      <a:r>
                        <a:rPr lang="en-US" sz="1600" dirty="0" smtClean="0">
                          <a:latin typeface="Times New Roman"/>
                          <a:ea typeface="Calibri"/>
                          <a:cs typeface="Times New Roman"/>
                        </a:rPr>
                        <a:t>±0.042</a:t>
                      </a:r>
                      <a:r>
                        <a:rPr lang="en-US" sz="1600" baseline="30000" dirty="0" smtClean="0">
                          <a:latin typeface="Times New Roman"/>
                          <a:ea typeface="Calibri"/>
                          <a:cs typeface="Times New Roman"/>
                        </a:rPr>
                        <a:t>ij</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10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483201">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en-US" sz="1600" dirty="0" err="1" smtClean="0">
                          <a:latin typeface="Times New Roman" pitchFamily="18" charset="0"/>
                          <a:ea typeface="Calibri"/>
                          <a:cs typeface="Times New Roman" pitchFamily="18" charset="0"/>
                        </a:rPr>
                        <a:t>BD+Tulsi</a:t>
                      </a:r>
                      <a:r>
                        <a:rPr lang="en-US" sz="1600" dirty="0" smtClean="0">
                          <a:latin typeface="Times New Roman" pitchFamily="18" charset="0"/>
                          <a:ea typeface="Calibri"/>
                          <a:cs typeface="Times New Roman" pitchFamily="18" charset="0"/>
                        </a:rPr>
                        <a:t>(0.5%)+Turmeric(0.4%)</a:t>
                      </a:r>
                      <a:endParaRPr lang="en-US" sz="16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r>
                        <a:rPr lang="en-US" sz="1600" dirty="0" smtClean="0">
                          <a:latin typeface="Arial"/>
                          <a:ea typeface="Calibri"/>
                          <a:cs typeface="Times New Roman"/>
                        </a:rPr>
                        <a:t>2.64</a:t>
                      </a:r>
                      <a:r>
                        <a:rPr lang="en-US" sz="1600" dirty="0" smtClean="0">
                          <a:latin typeface="Times New Roman"/>
                          <a:ea typeface="Calibri"/>
                          <a:cs typeface="Times New Roman"/>
                        </a:rPr>
                        <a:t>±0.031</a:t>
                      </a:r>
                      <a:r>
                        <a:rPr lang="en-US" sz="1600" baseline="30000" dirty="0" smtClean="0">
                          <a:latin typeface="Times New Roman"/>
                          <a:ea typeface="Calibri"/>
                          <a:cs typeface="Times New Roman"/>
                        </a:rPr>
                        <a:t>l</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r>
                        <a:rPr lang="en-US" sz="1600" dirty="0" smtClean="0">
                          <a:latin typeface="Arial"/>
                          <a:ea typeface="Calibri"/>
                          <a:cs typeface="Times New Roman"/>
                        </a:rPr>
                        <a:t>2.71</a:t>
                      </a:r>
                      <a:r>
                        <a:rPr lang="en-US" sz="1600" dirty="0" smtClean="0">
                          <a:latin typeface="Times New Roman"/>
                          <a:ea typeface="Calibri"/>
                          <a:cs typeface="Times New Roman"/>
                        </a:rPr>
                        <a:t>±0.023</a:t>
                      </a:r>
                      <a:r>
                        <a:rPr lang="en-US" sz="1600" baseline="30000" dirty="0" smtClean="0">
                          <a:latin typeface="Times New Roman"/>
                          <a:ea typeface="Calibri"/>
                          <a:cs typeface="Times New Roman"/>
                        </a:rPr>
                        <a:t>l</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endParaRPr lang="en-US" sz="10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850071">
                <a:tc gridSpan="4">
                  <a:txBody>
                    <a:bodyPr/>
                    <a:lstStyle/>
                    <a:p>
                      <a:r>
                        <a:rPr lang="en-US" sz="1800" kern="1200" dirty="0" smtClean="0">
                          <a:solidFill>
                            <a:schemeClr val="tx1"/>
                          </a:solidFill>
                          <a:latin typeface="+mn-lt"/>
                          <a:ea typeface="+mn-ea"/>
                          <a:cs typeface="+mn-cs"/>
                        </a:rPr>
                        <a:t>Means with different superscripts for attributes differ significantly at P≤0.01</a:t>
                      </a:r>
                      <a:endParaRPr lang="en-US" sz="18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pPr marL="0" marR="0" algn="just">
                        <a:lnSpc>
                          <a:spcPct val="150000"/>
                        </a:lnSpc>
                        <a:spcBef>
                          <a:spcPts val="0"/>
                        </a:spcBef>
                        <a:spcAft>
                          <a:spcPts val="0"/>
                        </a:spcAft>
                      </a:pPr>
                      <a:endParaRPr lang="en-US" sz="20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just">
                        <a:lnSpc>
                          <a:spcPct val="150000"/>
                        </a:lnSpc>
                        <a:spcBef>
                          <a:spcPts val="0"/>
                        </a:spcBef>
                        <a:spcAft>
                          <a:spcPts val="0"/>
                        </a:spcAft>
                      </a:pPr>
                      <a:endParaRPr lang="en-US" sz="20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just">
                        <a:lnSpc>
                          <a:spcPct val="150000"/>
                        </a:lnSpc>
                        <a:spcBef>
                          <a:spcPts val="0"/>
                        </a:spcBef>
                        <a:spcAft>
                          <a:spcPts val="0"/>
                        </a:spcAft>
                      </a:pPr>
                      <a:endParaRPr lang="en-US" sz="10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609599"/>
            <a:ext cx="8229600" cy="609600"/>
          </a:xfrm>
        </p:spPr>
        <p:txBody>
          <a:bodyPr>
            <a:normAutofit fontScale="90000"/>
          </a:bodyPr>
          <a:lstStyle/>
          <a:p>
            <a:endParaRPr lang="en-US" dirty="0"/>
          </a:p>
        </p:txBody>
      </p:sp>
      <p:graphicFrame>
        <p:nvGraphicFramePr>
          <p:cNvPr id="3" name="Chart 2"/>
          <p:cNvGraphicFramePr/>
          <p:nvPr/>
        </p:nvGraphicFramePr>
        <p:xfrm>
          <a:off x="473075" y="0"/>
          <a:ext cx="8197850" cy="6705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a:bodyPr>
          <a:lstStyle/>
          <a:p>
            <a:r>
              <a:rPr lang="en-US" sz="2000" dirty="0" smtClean="0"/>
              <a:t>Table 2. catalase activity in plasma of heat stressed  broilers supplemented with various antioxidants </a:t>
            </a:r>
            <a:br>
              <a:rPr lang="en-US" sz="2000" dirty="0" smtClean="0"/>
            </a:br>
            <a:endParaRPr lang="en-US" sz="2000" dirty="0"/>
          </a:p>
        </p:txBody>
      </p:sp>
      <p:graphicFrame>
        <p:nvGraphicFramePr>
          <p:cNvPr id="3" name="Table 2"/>
          <p:cNvGraphicFramePr>
            <a:graphicFrameLocks noGrp="1"/>
          </p:cNvGraphicFramePr>
          <p:nvPr/>
        </p:nvGraphicFramePr>
        <p:xfrm>
          <a:off x="381000" y="990599"/>
          <a:ext cx="8762999" cy="5831645"/>
        </p:xfrm>
        <a:graphic>
          <a:graphicData uri="http://schemas.openxmlformats.org/drawingml/2006/table">
            <a:tbl>
              <a:tblPr/>
              <a:tblGrid>
                <a:gridCol w="3622692"/>
                <a:gridCol w="2284581"/>
                <a:gridCol w="2693166"/>
                <a:gridCol w="162560"/>
              </a:tblGrid>
              <a:tr h="420617">
                <a:tc gridSpan="3">
                  <a:txBody>
                    <a:bodyPr/>
                    <a:lstStyle/>
                    <a:p>
                      <a:pPr marL="0" marR="0" algn="just">
                        <a:lnSpc>
                          <a:spcPct val="150000"/>
                        </a:lnSpc>
                        <a:spcBef>
                          <a:spcPts val="0"/>
                        </a:spcBef>
                        <a:spcAft>
                          <a:spcPts val="0"/>
                        </a:spcAft>
                      </a:pPr>
                      <a:r>
                        <a:rPr lang="en-US" sz="2000" dirty="0">
                          <a:latin typeface="Times New Roman"/>
                          <a:ea typeface="Calibri"/>
                          <a:cs typeface="Times New Roman"/>
                        </a:rPr>
                        <a:t>                       </a:t>
                      </a:r>
                      <a:r>
                        <a:rPr lang="en-US" sz="2000" dirty="0" smtClean="0">
                          <a:latin typeface="Times New Roman"/>
                          <a:ea typeface="Calibri"/>
                          <a:cs typeface="Times New Roman"/>
                        </a:rPr>
                        <a:t>                Catalase</a:t>
                      </a:r>
                      <a:r>
                        <a:rPr lang="en-US" sz="2000" baseline="0" dirty="0" smtClean="0">
                          <a:latin typeface="Times New Roman"/>
                          <a:ea typeface="Calibri"/>
                          <a:cs typeface="Times New Roman"/>
                        </a:rPr>
                        <a:t> (µm/min/mg protein)</a:t>
                      </a:r>
                      <a:endParaRPr lang="en-US" sz="10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hMerge="1">
                  <a:txBody>
                    <a:bodyPr/>
                    <a:lstStyle/>
                    <a:p>
                      <a:endParaRPr lang="en-US"/>
                    </a:p>
                  </a:txBody>
                  <a:tcPr/>
                </a:tc>
                <a:tc rowSpan="8">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378554">
                <a:tc>
                  <a:txBody>
                    <a:bodyPr/>
                    <a:lstStyle/>
                    <a:p>
                      <a:pPr marL="0" marR="0" algn="just">
                        <a:lnSpc>
                          <a:spcPct val="150000"/>
                        </a:lnSpc>
                        <a:spcBef>
                          <a:spcPts val="0"/>
                        </a:spcBef>
                        <a:spcAft>
                          <a:spcPts val="0"/>
                        </a:spcAft>
                      </a:pPr>
                      <a:r>
                        <a:rPr lang="en-US" sz="1800" dirty="0">
                          <a:latin typeface="Times New Roman" pitchFamily="18" charset="0"/>
                          <a:ea typeface="Calibri"/>
                          <a:cs typeface="Times New Roman" pitchFamily="18" charset="0"/>
                        </a:rPr>
                        <a:t>Treatment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r>
                        <a:rPr lang="en-US" sz="1800" dirty="0">
                          <a:latin typeface="Times New Roman"/>
                          <a:ea typeface="Calibri"/>
                          <a:cs typeface="Times New Roman"/>
                        </a:rPr>
                        <a:t>4</a:t>
                      </a:r>
                      <a:r>
                        <a:rPr lang="en-US" sz="1800" baseline="30000" dirty="0">
                          <a:latin typeface="Times New Roman"/>
                          <a:ea typeface="Calibri"/>
                          <a:cs typeface="Times New Roman"/>
                        </a:rPr>
                        <a:t>th</a:t>
                      </a:r>
                      <a:r>
                        <a:rPr lang="en-US" sz="1800" dirty="0">
                          <a:latin typeface="Times New Roman"/>
                          <a:ea typeface="Calibri"/>
                          <a:cs typeface="Times New Roman"/>
                        </a:rPr>
                        <a:t> wk</a:t>
                      </a:r>
                      <a:endParaRPr lang="en-US" sz="18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r>
                        <a:rPr lang="en-US" sz="1800">
                          <a:latin typeface="Times New Roman"/>
                          <a:ea typeface="Calibri"/>
                          <a:cs typeface="Times New Roman"/>
                        </a:rPr>
                        <a:t>6</a:t>
                      </a:r>
                      <a:r>
                        <a:rPr lang="en-US" sz="1800" baseline="30000">
                          <a:latin typeface="Times New Roman"/>
                          <a:ea typeface="Calibri"/>
                          <a:cs typeface="Times New Roman"/>
                        </a:rPr>
                        <a:t>th</a:t>
                      </a:r>
                      <a:r>
                        <a:rPr lang="en-US" sz="1800">
                          <a:latin typeface="Times New Roman"/>
                          <a:ea typeface="Calibri"/>
                          <a:cs typeface="Times New Roman"/>
                        </a:rPr>
                        <a:t> wk   </a:t>
                      </a:r>
                      <a:endParaRPr lang="en-US" sz="18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vMerge="1">
                  <a:txBody>
                    <a:bodyPr/>
                    <a:lstStyle/>
                    <a:p>
                      <a:pPr marL="0" marR="0" algn="just">
                        <a:lnSpc>
                          <a:spcPct val="150000"/>
                        </a:lnSpc>
                        <a:spcBef>
                          <a:spcPts val="0"/>
                        </a:spcBef>
                        <a:spcAft>
                          <a:spcPts val="0"/>
                        </a:spcAft>
                      </a:pPr>
                      <a:endParaRPr lang="en-US" sz="10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554">
                <a:tc>
                  <a:txBody>
                    <a:bodyPr/>
                    <a:lstStyle/>
                    <a:p>
                      <a:pPr marL="0" marR="0" algn="just">
                        <a:lnSpc>
                          <a:spcPct val="150000"/>
                        </a:lnSpc>
                        <a:spcBef>
                          <a:spcPts val="0"/>
                        </a:spcBef>
                        <a:spcAft>
                          <a:spcPts val="0"/>
                        </a:spcAft>
                      </a:pPr>
                      <a:r>
                        <a:rPr lang="en-US" sz="1800" dirty="0">
                          <a:latin typeface="Times New Roman" pitchFamily="18" charset="0"/>
                          <a:ea typeface="Calibri"/>
                          <a:cs typeface="Times New Roman" pitchFamily="18" charset="0"/>
                        </a:rPr>
                        <a:t>Stress free control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r>
                        <a:rPr lang="en-US" sz="1600" dirty="0" smtClean="0">
                          <a:latin typeface="Times New Roman"/>
                          <a:ea typeface="Calibri"/>
                          <a:cs typeface="Times New Roman"/>
                        </a:rPr>
                        <a:t>20.02±0.081</a:t>
                      </a:r>
                      <a:r>
                        <a:rPr lang="en-US" sz="1600" baseline="30000" dirty="0" smtClean="0">
                          <a:latin typeface="Times New Roman"/>
                          <a:ea typeface="Calibri"/>
                          <a:cs typeface="Times New Roman"/>
                        </a:rPr>
                        <a:t>g</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r>
                        <a:rPr lang="en-US" sz="1600" dirty="0" smtClean="0">
                          <a:latin typeface="Times New Roman"/>
                          <a:ea typeface="Calibri"/>
                          <a:cs typeface="Times New Roman"/>
                        </a:rPr>
                        <a:t>37.48±0.021</a:t>
                      </a:r>
                      <a:r>
                        <a:rPr lang="en-US" sz="1600" baseline="30000" dirty="0" smtClean="0">
                          <a:latin typeface="Times New Roman"/>
                          <a:ea typeface="Calibri"/>
                          <a:cs typeface="Times New Roman"/>
                        </a:rPr>
                        <a:t>a</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vMerge="1">
                  <a:txBody>
                    <a:bodyPr/>
                    <a:lstStyle/>
                    <a:p>
                      <a:endParaRPr lang="en-US"/>
                    </a:p>
                  </a:txBody>
                  <a:tcPr/>
                </a:tc>
              </a:tr>
              <a:tr h="378554">
                <a:tc>
                  <a:txBody>
                    <a:bodyPr/>
                    <a:lstStyle/>
                    <a:p>
                      <a:pPr marL="0" marR="0" algn="just">
                        <a:lnSpc>
                          <a:spcPct val="150000"/>
                        </a:lnSpc>
                        <a:spcBef>
                          <a:spcPts val="0"/>
                        </a:spcBef>
                        <a:spcAft>
                          <a:spcPts val="0"/>
                        </a:spcAft>
                      </a:pPr>
                      <a:r>
                        <a:rPr lang="en-US" sz="1800" dirty="0">
                          <a:latin typeface="Times New Roman" pitchFamily="18" charset="0"/>
                          <a:ea typeface="Calibri"/>
                          <a:cs typeface="Times New Roman" pitchFamily="18" charset="0"/>
                        </a:rPr>
                        <a:t>Heat stress + BD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r>
                        <a:rPr lang="en-US" sz="1600" dirty="0" smtClean="0">
                          <a:latin typeface="Times New Roman"/>
                          <a:ea typeface="Calibri"/>
                          <a:cs typeface="Times New Roman"/>
                        </a:rPr>
                        <a:t>16.48±0.033</a:t>
                      </a:r>
                      <a:r>
                        <a:rPr lang="en-US" sz="1600" baseline="30000" dirty="0" smtClean="0">
                          <a:latin typeface="Times New Roman"/>
                          <a:ea typeface="Calibri"/>
                          <a:cs typeface="Times New Roman"/>
                        </a:rPr>
                        <a:t>l</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r>
                        <a:rPr lang="en-US" sz="1600" dirty="0" smtClean="0">
                          <a:latin typeface="Times New Roman"/>
                          <a:ea typeface="Calibri"/>
                          <a:cs typeface="Times New Roman"/>
                        </a:rPr>
                        <a:t>26.11±0.052</a:t>
                      </a:r>
                      <a:r>
                        <a:rPr lang="en-US" sz="1600" baseline="30000" dirty="0" smtClean="0">
                          <a:latin typeface="Times New Roman"/>
                          <a:ea typeface="Calibri"/>
                          <a:cs typeface="Times New Roman"/>
                        </a:rPr>
                        <a:t>f</a:t>
                      </a:r>
                      <a:r>
                        <a:rPr lang="en-US" sz="1600" dirty="0" smtClean="0">
                          <a:latin typeface="Times New Roman"/>
                          <a:ea typeface="Calibri"/>
                          <a:cs typeface="Times New Roman"/>
                        </a:rPr>
                        <a:t>  </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vMerge="1">
                  <a:txBody>
                    <a:bodyPr/>
                    <a:lstStyle/>
                    <a:p>
                      <a:pPr marL="0" marR="0" algn="just">
                        <a:lnSpc>
                          <a:spcPct val="150000"/>
                        </a:lnSpc>
                        <a:spcBef>
                          <a:spcPts val="0"/>
                        </a:spcBef>
                        <a:spcAft>
                          <a:spcPts val="0"/>
                        </a:spcAft>
                      </a:pPr>
                      <a:endParaRPr lang="en-US" sz="10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554">
                <a:tc>
                  <a:txBody>
                    <a:bodyPr/>
                    <a:lstStyle/>
                    <a:p>
                      <a:pPr marL="0" marR="0" algn="just">
                        <a:lnSpc>
                          <a:spcPct val="150000"/>
                        </a:lnSpc>
                        <a:spcBef>
                          <a:spcPts val="0"/>
                        </a:spcBef>
                        <a:spcAft>
                          <a:spcPts val="0"/>
                        </a:spcAft>
                      </a:pPr>
                      <a:r>
                        <a:rPr lang="en-US" sz="1800" dirty="0">
                          <a:latin typeface="Times New Roman" pitchFamily="18" charset="0"/>
                          <a:ea typeface="Calibri"/>
                          <a:cs typeface="Times New Roman" pitchFamily="18" charset="0"/>
                        </a:rPr>
                        <a:t>BD+ Vitamin 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r>
                        <a:rPr lang="en-US" sz="1600" dirty="0" smtClean="0">
                          <a:latin typeface="Times New Roman"/>
                          <a:ea typeface="Calibri"/>
                          <a:cs typeface="Times New Roman"/>
                        </a:rPr>
                        <a:t>19.02±0.042</a:t>
                      </a:r>
                      <a:r>
                        <a:rPr lang="en-US" sz="1600" baseline="30000" dirty="0" smtClean="0">
                          <a:latin typeface="Times New Roman"/>
                          <a:ea typeface="Calibri"/>
                          <a:cs typeface="Times New Roman"/>
                        </a:rPr>
                        <a:t>i</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r>
                        <a:rPr lang="en-US" sz="1600" dirty="0" smtClean="0">
                          <a:latin typeface="Times New Roman"/>
                          <a:ea typeface="Calibri"/>
                          <a:cs typeface="Times New Roman"/>
                        </a:rPr>
                        <a:t>28.56±0.023</a:t>
                      </a:r>
                      <a:r>
                        <a:rPr lang="en-US" sz="1600" baseline="30000" dirty="0" smtClean="0">
                          <a:latin typeface="Times New Roman"/>
                          <a:ea typeface="Calibri"/>
                          <a:cs typeface="Times New Roman"/>
                        </a:rPr>
                        <a:t>d</a:t>
                      </a:r>
                      <a:r>
                        <a:rPr lang="en-US" sz="1600" dirty="0" smtClean="0">
                          <a:latin typeface="Times New Roman"/>
                          <a:ea typeface="Calibri"/>
                          <a:cs typeface="Times New Roman"/>
                        </a:rPr>
                        <a:t>  </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vMerge="1">
                  <a:txBody>
                    <a:bodyPr/>
                    <a:lstStyle/>
                    <a:p>
                      <a:pPr marL="0" marR="0" algn="just">
                        <a:lnSpc>
                          <a:spcPct val="150000"/>
                        </a:lnSpc>
                        <a:spcBef>
                          <a:spcPts val="0"/>
                        </a:spcBef>
                        <a:spcAft>
                          <a:spcPts val="0"/>
                        </a:spcAft>
                      </a:pPr>
                      <a:endParaRPr lang="en-US" sz="10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554">
                <a:tc>
                  <a:txBody>
                    <a:bodyPr/>
                    <a:lstStyle/>
                    <a:p>
                      <a:pPr marL="0" marR="0" algn="just">
                        <a:lnSpc>
                          <a:spcPct val="150000"/>
                        </a:lnSpc>
                        <a:spcBef>
                          <a:spcPts val="0"/>
                        </a:spcBef>
                        <a:spcAft>
                          <a:spcPts val="0"/>
                        </a:spcAft>
                      </a:pPr>
                      <a:r>
                        <a:rPr lang="en-US" sz="1800" dirty="0">
                          <a:latin typeface="Times New Roman" pitchFamily="18" charset="0"/>
                          <a:ea typeface="Calibri"/>
                          <a:cs typeface="Times New Roman" pitchFamily="18" charset="0"/>
                        </a:rPr>
                        <a:t>BD+ Vitamin E + 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r>
                        <a:rPr lang="en-US" sz="1600" dirty="0" smtClean="0">
                          <a:latin typeface="Times New Roman"/>
                          <a:ea typeface="Calibri"/>
                          <a:cs typeface="Times New Roman"/>
                        </a:rPr>
                        <a:t>20.72±0.034</a:t>
                      </a:r>
                      <a:r>
                        <a:rPr lang="en-US" sz="1600" baseline="30000" dirty="0" smtClean="0">
                          <a:latin typeface="Times New Roman"/>
                          <a:ea typeface="Calibri"/>
                          <a:cs typeface="Times New Roman"/>
                        </a:rPr>
                        <a:t>g</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r>
                        <a:rPr lang="en-US" sz="1600" dirty="0" smtClean="0">
                          <a:latin typeface="Times New Roman"/>
                          <a:ea typeface="Calibri"/>
                          <a:cs typeface="Times New Roman"/>
                        </a:rPr>
                        <a:t>36.62±0.042</a:t>
                      </a:r>
                      <a:r>
                        <a:rPr lang="en-US" sz="1600" baseline="30000" dirty="0" smtClean="0">
                          <a:latin typeface="Times New Roman"/>
                          <a:ea typeface="Calibri"/>
                          <a:cs typeface="Times New Roman"/>
                        </a:rPr>
                        <a:t>a</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vMerge="1">
                  <a:txBody>
                    <a:bodyPr/>
                    <a:lstStyle/>
                    <a:p>
                      <a:pPr marL="0" marR="0" algn="just">
                        <a:lnSpc>
                          <a:spcPct val="150000"/>
                        </a:lnSpc>
                        <a:spcBef>
                          <a:spcPts val="0"/>
                        </a:spcBef>
                        <a:spcAft>
                          <a:spcPts val="0"/>
                        </a:spcAft>
                      </a:pPr>
                      <a:endParaRPr lang="en-US" sz="10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554">
                <a:tc>
                  <a:txBody>
                    <a:bodyPr/>
                    <a:lstStyle/>
                    <a:p>
                      <a:pPr marL="0" marR="0" algn="just">
                        <a:lnSpc>
                          <a:spcPct val="150000"/>
                        </a:lnSpc>
                        <a:spcBef>
                          <a:spcPts val="0"/>
                        </a:spcBef>
                        <a:spcAft>
                          <a:spcPts val="0"/>
                        </a:spcAft>
                      </a:pPr>
                      <a:r>
                        <a:rPr lang="en-US" sz="1800" dirty="0">
                          <a:latin typeface="Times New Roman" pitchFamily="18" charset="0"/>
                          <a:ea typeface="Calibri"/>
                          <a:cs typeface="Times New Roman" pitchFamily="18" charset="0"/>
                        </a:rPr>
                        <a:t>BD+ Turmeric(0.2%)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r>
                        <a:rPr lang="en-US" sz="1600" dirty="0" smtClean="0">
                          <a:latin typeface="Times New Roman"/>
                          <a:ea typeface="Calibri"/>
                          <a:cs typeface="Times New Roman"/>
                        </a:rPr>
                        <a:t>18.67±0.024</a:t>
                      </a:r>
                      <a:r>
                        <a:rPr lang="en-US" sz="1600" baseline="30000" dirty="0" smtClean="0">
                          <a:latin typeface="Times New Roman"/>
                          <a:ea typeface="Calibri"/>
                          <a:cs typeface="Times New Roman"/>
                        </a:rPr>
                        <a:t>i</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r>
                        <a:rPr lang="en-US" sz="1600" dirty="0" smtClean="0">
                          <a:latin typeface="Times New Roman"/>
                          <a:ea typeface="Calibri"/>
                          <a:cs typeface="Times New Roman"/>
                        </a:rPr>
                        <a:t>29.19±0.023</a:t>
                      </a:r>
                      <a:r>
                        <a:rPr lang="en-US" sz="1600" baseline="30000" dirty="0" smtClean="0">
                          <a:latin typeface="Times New Roman"/>
                          <a:ea typeface="Calibri"/>
                          <a:cs typeface="Times New Roman"/>
                        </a:rPr>
                        <a:t>d</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vMerge="1">
                  <a:txBody>
                    <a:bodyPr/>
                    <a:lstStyle/>
                    <a:p>
                      <a:pPr marL="0" marR="0" algn="just">
                        <a:lnSpc>
                          <a:spcPct val="150000"/>
                        </a:lnSpc>
                        <a:spcBef>
                          <a:spcPts val="0"/>
                        </a:spcBef>
                        <a:spcAft>
                          <a:spcPts val="0"/>
                        </a:spcAft>
                      </a:pPr>
                      <a:endParaRPr lang="en-US" sz="10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554">
                <a:tc>
                  <a:txBody>
                    <a:bodyPr/>
                    <a:lstStyle/>
                    <a:p>
                      <a:pPr marL="0" marR="0" algn="just">
                        <a:lnSpc>
                          <a:spcPct val="150000"/>
                        </a:lnSpc>
                        <a:spcBef>
                          <a:spcPts val="0"/>
                        </a:spcBef>
                        <a:spcAft>
                          <a:spcPts val="0"/>
                        </a:spcAft>
                      </a:pPr>
                      <a:r>
                        <a:rPr lang="en-US" sz="1800" dirty="0">
                          <a:latin typeface="Times New Roman" pitchFamily="18" charset="0"/>
                          <a:ea typeface="Calibri"/>
                          <a:cs typeface="Times New Roman" pitchFamily="18" charset="0"/>
                        </a:rPr>
                        <a:t>BD+ Turmeric(0.4%)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r>
                        <a:rPr lang="en-US" sz="1600" dirty="0" smtClean="0">
                          <a:latin typeface="Times New Roman"/>
                          <a:ea typeface="Calibri"/>
                          <a:cs typeface="Times New Roman"/>
                        </a:rPr>
                        <a:t>18.68±0.012</a:t>
                      </a:r>
                      <a:r>
                        <a:rPr lang="en-US" sz="1600" baseline="30000" dirty="0" smtClean="0">
                          <a:latin typeface="Times New Roman"/>
                          <a:ea typeface="Calibri"/>
                          <a:cs typeface="Times New Roman"/>
                        </a:rPr>
                        <a:t>i</a:t>
                      </a:r>
                      <a:r>
                        <a:rPr lang="en-US" sz="1600" dirty="0" smtClean="0">
                          <a:latin typeface="Times New Roman"/>
                          <a:ea typeface="Calibri"/>
                          <a:cs typeface="Times New Roman"/>
                        </a:rPr>
                        <a:t>  </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r>
                        <a:rPr lang="en-US" sz="1600" dirty="0" smtClean="0">
                          <a:latin typeface="Times New Roman"/>
                          <a:ea typeface="Calibri"/>
                          <a:cs typeface="Times New Roman"/>
                        </a:rPr>
                        <a:t>30.25±0.033</a:t>
                      </a:r>
                      <a:r>
                        <a:rPr lang="en-US" sz="1600" baseline="30000" dirty="0" smtClean="0">
                          <a:latin typeface="Times New Roman"/>
                          <a:ea typeface="Calibri"/>
                          <a:cs typeface="Times New Roman"/>
                        </a:rPr>
                        <a:t>c</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vMerge="1">
                  <a:txBody>
                    <a:bodyPr/>
                    <a:lstStyle/>
                    <a:p>
                      <a:pPr marL="0" marR="0" algn="just">
                        <a:lnSpc>
                          <a:spcPct val="150000"/>
                        </a:lnSpc>
                        <a:spcBef>
                          <a:spcPts val="0"/>
                        </a:spcBef>
                        <a:spcAft>
                          <a:spcPts val="0"/>
                        </a:spcAft>
                      </a:pPr>
                      <a:endParaRPr lang="en-US" sz="10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0489">
                <a:tc>
                  <a:txBody>
                    <a:bodyPr/>
                    <a:lstStyle/>
                    <a:p>
                      <a:pPr marL="0" marR="0" algn="just">
                        <a:lnSpc>
                          <a:spcPct val="150000"/>
                        </a:lnSpc>
                        <a:spcBef>
                          <a:spcPts val="0"/>
                        </a:spcBef>
                        <a:spcAft>
                          <a:spcPts val="0"/>
                        </a:spcAft>
                      </a:pPr>
                      <a:r>
                        <a:rPr lang="en-US" sz="1800" dirty="0" err="1" smtClean="0">
                          <a:latin typeface="Times New Roman" pitchFamily="18" charset="0"/>
                          <a:ea typeface="Calibri"/>
                          <a:cs typeface="Times New Roman" pitchFamily="18" charset="0"/>
                        </a:rPr>
                        <a:t>BD+Tulsi</a:t>
                      </a:r>
                      <a:r>
                        <a:rPr lang="en-US" sz="1800" dirty="0" smtClean="0">
                          <a:latin typeface="Times New Roman" pitchFamily="18" charset="0"/>
                          <a:ea typeface="Calibri"/>
                          <a:cs typeface="Times New Roman" pitchFamily="18" charset="0"/>
                        </a:rPr>
                        <a:t>(0.25%)</a:t>
                      </a:r>
                      <a:endParaRPr lang="en-US" sz="18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r>
                        <a:rPr lang="en-US" sz="1600" dirty="0" smtClean="0">
                          <a:latin typeface="Arial"/>
                          <a:ea typeface="Calibri"/>
                          <a:cs typeface="Times New Roman"/>
                        </a:rPr>
                        <a:t>19.64</a:t>
                      </a:r>
                      <a:r>
                        <a:rPr lang="en-US" sz="1600" dirty="0" smtClean="0">
                          <a:latin typeface="Times New Roman"/>
                          <a:ea typeface="Calibri"/>
                          <a:cs typeface="Times New Roman"/>
                        </a:rPr>
                        <a:t>±0</a:t>
                      </a:r>
                      <a:r>
                        <a:rPr lang="en-US" sz="1600" dirty="0" smtClean="0">
                          <a:latin typeface="Arial"/>
                          <a:ea typeface="Calibri"/>
                          <a:cs typeface="Times New Roman"/>
                        </a:rPr>
                        <a:t>.023</a:t>
                      </a:r>
                      <a:r>
                        <a:rPr lang="en-US" sz="1600" baseline="30000" dirty="0" smtClean="0">
                          <a:latin typeface="Times New Roman"/>
                          <a:ea typeface="Calibri"/>
                          <a:cs typeface="Times New Roman"/>
                        </a:rPr>
                        <a:t>h</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r>
                        <a:rPr lang="en-US" sz="1600" dirty="0" smtClean="0">
                          <a:latin typeface="Arial"/>
                          <a:ea typeface="Calibri"/>
                          <a:cs typeface="Times New Roman"/>
                        </a:rPr>
                        <a:t>31.42</a:t>
                      </a:r>
                      <a:r>
                        <a:rPr lang="en-US" sz="1600" dirty="0" smtClean="0">
                          <a:latin typeface="Times New Roman"/>
                          <a:ea typeface="Calibri"/>
                          <a:cs typeface="Times New Roman"/>
                        </a:rPr>
                        <a:t>±0.022</a:t>
                      </a:r>
                      <a:r>
                        <a:rPr lang="en-US" sz="1600" baseline="30000" dirty="0" smtClean="0">
                          <a:latin typeface="Times New Roman"/>
                          <a:ea typeface="Calibri"/>
                          <a:cs typeface="Times New Roman"/>
                        </a:rPr>
                        <a:t>c</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410489">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en-US" sz="1800" dirty="0" err="1" smtClean="0">
                          <a:latin typeface="Times New Roman" pitchFamily="18" charset="0"/>
                          <a:ea typeface="Calibri"/>
                          <a:cs typeface="Times New Roman" pitchFamily="18" charset="0"/>
                        </a:rPr>
                        <a:t>BD+Tulsi</a:t>
                      </a:r>
                      <a:r>
                        <a:rPr lang="en-US" sz="1800" dirty="0" smtClean="0">
                          <a:latin typeface="Times New Roman" pitchFamily="18" charset="0"/>
                          <a:ea typeface="Calibri"/>
                          <a:cs typeface="Times New Roman" pitchFamily="18" charset="0"/>
                        </a:rPr>
                        <a:t>(0.5%)</a:t>
                      </a:r>
                      <a:endParaRPr lang="en-US" sz="18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r>
                        <a:rPr lang="en-US" sz="1600" dirty="0" smtClean="0">
                          <a:latin typeface="Arial"/>
                          <a:ea typeface="Calibri"/>
                          <a:cs typeface="Times New Roman"/>
                        </a:rPr>
                        <a:t>19.81</a:t>
                      </a:r>
                      <a:r>
                        <a:rPr lang="en-US" sz="1600" dirty="0" smtClean="0">
                          <a:latin typeface="Times New Roman"/>
                          <a:ea typeface="Calibri"/>
                          <a:cs typeface="Times New Roman"/>
                        </a:rPr>
                        <a:t>±0.021</a:t>
                      </a:r>
                      <a:r>
                        <a:rPr lang="en-US" sz="1600" baseline="30000" dirty="0" smtClean="0">
                          <a:latin typeface="Times New Roman"/>
                          <a:ea typeface="Calibri"/>
                          <a:cs typeface="Times New Roman"/>
                        </a:rPr>
                        <a:t>h</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r>
                        <a:rPr lang="en-US" sz="1600" dirty="0" smtClean="0">
                          <a:latin typeface="Arial"/>
                          <a:ea typeface="Calibri"/>
                          <a:cs typeface="Times New Roman"/>
                        </a:rPr>
                        <a:t>33.37</a:t>
                      </a:r>
                      <a:r>
                        <a:rPr lang="en-US" sz="1600" dirty="0" smtClean="0">
                          <a:latin typeface="Times New Roman"/>
                          <a:ea typeface="Calibri"/>
                          <a:cs typeface="Times New Roman"/>
                        </a:rPr>
                        <a:t>±0.024</a:t>
                      </a:r>
                      <a:r>
                        <a:rPr lang="en-US" sz="1600" baseline="30000" dirty="0" smtClean="0">
                          <a:latin typeface="Times New Roman"/>
                          <a:ea typeface="Calibri"/>
                          <a:cs typeface="Times New Roman"/>
                        </a:rPr>
                        <a:t>b</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444537">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en-US" sz="1800" dirty="0" err="1" smtClean="0">
                          <a:latin typeface="Times New Roman" pitchFamily="18" charset="0"/>
                          <a:ea typeface="Calibri"/>
                          <a:cs typeface="Times New Roman" pitchFamily="18" charset="0"/>
                        </a:rPr>
                        <a:t>BD+Tulsi</a:t>
                      </a:r>
                      <a:r>
                        <a:rPr lang="en-US" sz="1800" dirty="0" smtClean="0">
                          <a:latin typeface="Times New Roman" pitchFamily="18" charset="0"/>
                          <a:ea typeface="Calibri"/>
                          <a:cs typeface="Times New Roman" pitchFamily="18" charset="0"/>
                        </a:rPr>
                        <a:t>(0.25%)+Turmeric (0.2%)</a:t>
                      </a:r>
                      <a:endParaRPr lang="en-US" sz="18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r>
                        <a:rPr lang="en-US" sz="1600" dirty="0" smtClean="0">
                          <a:latin typeface="Arial"/>
                          <a:ea typeface="Calibri"/>
                          <a:cs typeface="Times New Roman"/>
                        </a:rPr>
                        <a:t>18.32</a:t>
                      </a:r>
                      <a:r>
                        <a:rPr lang="en-US" sz="1600" dirty="0" smtClean="0">
                          <a:latin typeface="Times New Roman"/>
                          <a:ea typeface="Calibri"/>
                          <a:cs typeface="Times New Roman"/>
                        </a:rPr>
                        <a:t>±0.013</a:t>
                      </a:r>
                      <a:r>
                        <a:rPr lang="en-US" sz="1600" baseline="30000" dirty="0" smtClean="0">
                          <a:latin typeface="Times New Roman"/>
                          <a:ea typeface="Calibri"/>
                          <a:cs typeface="Times New Roman"/>
                        </a:rPr>
                        <a:t>j</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r>
                        <a:rPr lang="en-US" sz="1600" dirty="0" smtClean="0">
                          <a:latin typeface="Arial"/>
                          <a:ea typeface="Calibri"/>
                          <a:cs typeface="Times New Roman"/>
                        </a:rPr>
                        <a:t>28.01</a:t>
                      </a:r>
                      <a:r>
                        <a:rPr lang="en-US" sz="1600" dirty="0" smtClean="0">
                          <a:latin typeface="Times New Roman"/>
                          <a:ea typeface="Calibri"/>
                          <a:cs typeface="Times New Roman"/>
                        </a:rPr>
                        <a:t>±0.051</a:t>
                      </a:r>
                      <a:r>
                        <a:rPr lang="en-US" sz="1600" baseline="30000" dirty="0" smtClean="0">
                          <a:latin typeface="Times New Roman"/>
                          <a:ea typeface="Calibri"/>
                          <a:cs typeface="Times New Roman"/>
                        </a:rPr>
                        <a:t>e</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444537">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en-US" sz="1800" dirty="0" err="1" smtClean="0">
                          <a:latin typeface="Times New Roman" pitchFamily="18" charset="0"/>
                          <a:ea typeface="Calibri"/>
                          <a:cs typeface="Times New Roman" pitchFamily="18" charset="0"/>
                        </a:rPr>
                        <a:t>BD+Tulsi</a:t>
                      </a:r>
                      <a:r>
                        <a:rPr lang="en-US" sz="1800" dirty="0" smtClean="0">
                          <a:latin typeface="Times New Roman" pitchFamily="18" charset="0"/>
                          <a:ea typeface="Calibri"/>
                          <a:cs typeface="Times New Roman" pitchFamily="18" charset="0"/>
                        </a:rPr>
                        <a:t>(0.5%)+Turmeric(0.4%)</a:t>
                      </a:r>
                      <a:endParaRPr lang="en-US" sz="18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r>
                        <a:rPr lang="en-US" sz="1600" dirty="0" smtClean="0">
                          <a:latin typeface="Arial"/>
                          <a:ea typeface="Calibri"/>
                          <a:cs typeface="Times New Roman"/>
                        </a:rPr>
                        <a:t>17.38</a:t>
                      </a:r>
                      <a:r>
                        <a:rPr lang="en-US" sz="1600" dirty="0" smtClean="0">
                          <a:latin typeface="Times New Roman"/>
                          <a:ea typeface="Calibri"/>
                          <a:cs typeface="Times New Roman"/>
                        </a:rPr>
                        <a:t>±0.071</a:t>
                      </a:r>
                      <a:r>
                        <a:rPr lang="en-US" sz="1600" baseline="30000" dirty="0" smtClean="0">
                          <a:latin typeface="Times New Roman"/>
                          <a:ea typeface="Calibri"/>
                          <a:cs typeface="Times New Roman"/>
                        </a:rPr>
                        <a:t>k</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r>
                        <a:rPr lang="en-US" sz="1600" dirty="0" smtClean="0">
                          <a:latin typeface="Arial"/>
                          <a:ea typeface="Calibri"/>
                          <a:cs typeface="Times New Roman"/>
                        </a:rPr>
                        <a:t>27.86</a:t>
                      </a:r>
                      <a:r>
                        <a:rPr lang="en-US" sz="1600" dirty="0" smtClean="0">
                          <a:latin typeface="Times New Roman"/>
                          <a:ea typeface="Calibri"/>
                          <a:cs typeface="Times New Roman"/>
                        </a:rPr>
                        <a:t>±0.023</a:t>
                      </a:r>
                      <a:r>
                        <a:rPr lang="en-US" sz="1600" baseline="30000" dirty="0" smtClean="0">
                          <a:latin typeface="Times New Roman"/>
                          <a:ea typeface="Calibri"/>
                          <a:cs typeface="Times New Roman"/>
                        </a:rPr>
                        <a:t>e</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782051">
                <a:tc gridSpan="4">
                  <a:txBody>
                    <a:bodyPr/>
                    <a:lstStyle/>
                    <a:p>
                      <a:r>
                        <a:rPr lang="en-US" sz="1800" kern="1200" dirty="0" smtClean="0">
                          <a:solidFill>
                            <a:schemeClr val="tx1"/>
                          </a:solidFill>
                          <a:latin typeface="+mn-lt"/>
                          <a:ea typeface="+mn-ea"/>
                          <a:cs typeface="+mn-cs"/>
                        </a:rPr>
                        <a:t>Means with different superscripts for attributes differ significantly at P≤0.01</a:t>
                      </a:r>
                      <a:endParaRPr lang="en-US" sz="18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pPr marL="0" marR="0" algn="just">
                        <a:lnSpc>
                          <a:spcPct val="150000"/>
                        </a:lnSpc>
                        <a:spcBef>
                          <a:spcPts val="0"/>
                        </a:spcBef>
                        <a:spcAft>
                          <a:spcPts val="0"/>
                        </a:spcAft>
                      </a:pPr>
                      <a:endParaRPr lang="en-US" sz="20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just">
                        <a:lnSpc>
                          <a:spcPct val="150000"/>
                        </a:lnSpc>
                        <a:spcBef>
                          <a:spcPts val="0"/>
                        </a:spcBef>
                        <a:spcAft>
                          <a:spcPts val="0"/>
                        </a:spcAft>
                      </a:pPr>
                      <a:endParaRPr lang="en-US" sz="20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just">
                        <a:lnSpc>
                          <a:spcPct val="150000"/>
                        </a:lnSpc>
                        <a:spcBef>
                          <a:spcPts val="0"/>
                        </a:spcBef>
                        <a:spcAft>
                          <a:spcPts val="0"/>
                        </a:spcAft>
                      </a:pPr>
                      <a:endParaRPr lang="en-US" sz="10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228600"/>
            <a:ext cx="8229600" cy="228600"/>
          </a:xfrm>
        </p:spPr>
        <p:txBody>
          <a:bodyPr>
            <a:normAutofit fontScale="90000"/>
          </a:bodyPr>
          <a:lstStyle/>
          <a:p>
            <a:endParaRPr lang="en-US" dirty="0"/>
          </a:p>
        </p:txBody>
      </p:sp>
      <p:graphicFrame>
        <p:nvGraphicFramePr>
          <p:cNvPr id="3" name="Chart 2"/>
          <p:cNvGraphicFramePr/>
          <p:nvPr/>
        </p:nvGraphicFramePr>
        <p:xfrm>
          <a:off x="457200" y="0"/>
          <a:ext cx="8235950" cy="65405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a:solidFill>
            <a:srgbClr val="92D050"/>
          </a:solidFill>
        </p:spPr>
        <p:txBody>
          <a:bodyPr>
            <a:normAutofit/>
          </a:bodyPr>
          <a:lstStyle/>
          <a:p>
            <a:r>
              <a:rPr lang="en-US" sz="2000" dirty="0" smtClean="0"/>
              <a:t>Table 3 . superoxide dismutase (SOD) activity in plasma of heat stressed  broilers supplemented with various antioxidants </a:t>
            </a:r>
            <a:endParaRPr lang="en-US" sz="2000" dirty="0"/>
          </a:p>
        </p:txBody>
      </p:sp>
      <p:graphicFrame>
        <p:nvGraphicFramePr>
          <p:cNvPr id="3" name="Table 2"/>
          <p:cNvGraphicFramePr>
            <a:graphicFrameLocks noGrp="1"/>
          </p:cNvGraphicFramePr>
          <p:nvPr/>
        </p:nvGraphicFramePr>
        <p:xfrm>
          <a:off x="304801" y="914400"/>
          <a:ext cx="8839200" cy="5766114"/>
        </p:xfrm>
        <a:graphic>
          <a:graphicData uri="http://schemas.openxmlformats.org/drawingml/2006/table">
            <a:tbl>
              <a:tblPr/>
              <a:tblGrid>
                <a:gridCol w="3654194"/>
                <a:gridCol w="2304447"/>
                <a:gridCol w="2716585"/>
                <a:gridCol w="163974"/>
              </a:tblGrid>
              <a:tr h="457200">
                <a:tc gridSpan="3">
                  <a:txBody>
                    <a:bodyPr/>
                    <a:lstStyle/>
                    <a:p>
                      <a:pPr marL="0" marR="0" algn="just">
                        <a:lnSpc>
                          <a:spcPct val="150000"/>
                        </a:lnSpc>
                        <a:spcBef>
                          <a:spcPts val="0"/>
                        </a:spcBef>
                        <a:spcAft>
                          <a:spcPts val="0"/>
                        </a:spcAft>
                      </a:pPr>
                      <a:r>
                        <a:rPr lang="en-US" sz="2000" dirty="0">
                          <a:latin typeface="Times New Roman"/>
                          <a:ea typeface="Calibri"/>
                          <a:cs typeface="Times New Roman"/>
                        </a:rPr>
                        <a:t>                       </a:t>
                      </a:r>
                      <a:r>
                        <a:rPr lang="en-US" sz="2000" dirty="0" smtClean="0">
                          <a:latin typeface="Times New Roman"/>
                          <a:ea typeface="Calibri"/>
                          <a:cs typeface="Times New Roman"/>
                        </a:rPr>
                        <a:t>     SOD (units/mg</a:t>
                      </a:r>
                      <a:r>
                        <a:rPr lang="en-US" sz="2000" baseline="0" dirty="0" smtClean="0">
                          <a:latin typeface="Times New Roman"/>
                          <a:ea typeface="Calibri"/>
                          <a:cs typeface="Times New Roman"/>
                        </a:rPr>
                        <a:t> protein)</a:t>
                      </a:r>
                      <a:endParaRPr lang="en-US" sz="10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hMerge="1">
                  <a:txBody>
                    <a:bodyPr/>
                    <a:lstStyle/>
                    <a:p>
                      <a:endParaRPr lang="en-US"/>
                    </a:p>
                  </a:txBody>
                  <a:tcPr/>
                </a:tc>
                <a:tc rowSpan="8">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395345">
                <a:tc>
                  <a:txBody>
                    <a:bodyPr/>
                    <a:lstStyle/>
                    <a:p>
                      <a:pPr marL="0" marR="0" algn="just">
                        <a:lnSpc>
                          <a:spcPct val="150000"/>
                        </a:lnSpc>
                        <a:spcBef>
                          <a:spcPts val="0"/>
                        </a:spcBef>
                        <a:spcAft>
                          <a:spcPts val="0"/>
                        </a:spcAft>
                      </a:pPr>
                      <a:r>
                        <a:rPr lang="en-US" sz="1800" dirty="0">
                          <a:latin typeface="Times New Roman" pitchFamily="18" charset="0"/>
                          <a:ea typeface="Calibri"/>
                          <a:cs typeface="Times New Roman" pitchFamily="18" charset="0"/>
                        </a:rPr>
                        <a:t>Treatment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r>
                        <a:rPr lang="en-US" sz="1800" dirty="0">
                          <a:latin typeface="Times New Roman"/>
                          <a:ea typeface="Calibri"/>
                          <a:cs typeface="Times New Roman"/>
                        </a:rPr>
                        <a:t>4</a:t>
                      </a:r>
                      <a:r>
                        <a:rPr lang="en-US" sz="1800" baseline="30000" dirty="0">
                          <a:latin typeface="Times New Roman"/>
                          <a:ea typeface="Calibri"/>
                          <a:cs typeface="Times New Roman"/>
                        </a:rPr>
                        <a:t>th</a:t>
                      </a:r>
                      <a:r>
                        <a:rPr lang="en-US" sz="1800" dirty="0">
                          <a:latin typeface="Times New Roman"/>
                          <a:ea typeface="Calibri"/>
                          <a:cs typeface="Times New Roman"/>
                        </a:rPr>
                        <a:t> wk</a:t>
                      </a:r>
                      <a:endParaRPr lang="en-US" sz="18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r>
                        <a:rPr lang="en-US" sz="1800">
                          <a:latin typeface="Times New Roman"/>
                          <a:ea typeface="Calibri"/>
                          <a:cs typeface="Times New Roman"/>
                        </a:rPr>
                        <a:t>6</a:t>
                      </a:r>
                      <a:r>
                        <a:rPr lang="en-US" sz="1800" baseline="30000">
                          <a:latin typeface="Times New Roman"/>
                          <a:ea typeface="Calibri"/>
                          <a:cs typeface="Times New Roman"/>
                        </a:rPr>
                        <a:t>th</a:t>
                      </a:r>
                      <a:r>
                        <a:rPr lang="en-US" sz="1800">
                          <a:latin typeface="Times New Roman"/>
                          <a:ea typeface="Calibri"/>
                          <a:cs typeface="Times New Roman"/>
                        </a:rPr>
                        <a:t> wk   </a:t>
                      </a:r>
                      <a:endParaRPr lang="en-US" sz="18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vMerge="1">
                  <a:txBody>
                    <a:bodyPr/>
                    <a:lstStyle/>
                    <a:p>
                      <a:pPr marL="0" marR="0" algn="just">
                        <a:lnSpc>
                          <a:spcPct val="150000"/>
                        </a:lnSpc>
                        <a:spcBef>
                          <a:spcPts val="0"/>
                        </a:spcBef>
                        <a:spcAft>
                          <a:spcPts val="0"/>
                        </a:spcAft>
                      </a:pPr>
                      <a:endParaRPr lang="en-US" sz="10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345">
                <a:tc>
                  <a:txBody>
                    <a:bodyPr/>
                    <a:lstStyle/>
                    <a:p>
                      <a:pPr marL="0" marR="0" algn="just">
                        <a:lnSpc>
                          <a:spcPct val="150000"/>
                        </a:lnSpc>
                        <a:spcBef>
                          <a:spcPts val="0"/>
                        </a:spcBef>
                        <a:spcAft>
                          <a:spcPts val="0"/>
                        </a:spcAft>
                      </a:pPr>
                      <a:r>
                        <a:rPr lang="en-US" sz="1800" dirty="0">
                          <a:latin typeface="Times New Roman" pitchFamily="18" charset="0"/>
                          <a:ea typeface="Calibri"/>
                          <a:cs typeface="Times New Roman" pitchFamily="18" charset="0"/>
                        </a:rPr>
                        <a:t>Stress free control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r>
                        <a:rPr lang="en-US" sz="1600" dirty="0" smtClean="0">
                          <a:latin typeface="Times New Roman"/>
                          <a:ea typeface="Calibri"/>
                          <a:cs typeface="Times New Roman"/>
                        </a:rPr>
                        <a:t>3.26±0.022</a:t>
                      </a:r>
                      <a:r>
                        <a:rPr lang="en-US" sz="1600" baseline="30000" dirty="0" smtClean="0">
                          <a:latin typeface="Times New Roman"/>
                          <a:ea typeface="Calibri"/>
                          <a:cs typeface="Times New Roman"/>
                        </a:rPr>
                        <a:t>f</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r>
                        <a:rPr lang="en-US" sz="1600" dirty="0" smtClean="0">
                          <a:latin typeface="Times New Roman"/>
                          <a:ea typeface="Calibri"/>
                          <a:cs typeface="Times New Roman"/>
                        </a:rPr>
                        <a:t>4.65±0.042</a:t>
                      </a:r>
                      <a:r>
                        <a:rPr lang="en-US" sz="1600" baseline="30000" dirty="0" smtClean="0">
                          <a:latin typeface="Times New Roman"/>
                          <a:ea typeface="Calibri"/>
                          <a:cs typeface="Times New Roman"/>
                        </a:rPr>
                        <a:t>a</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vMerge="1">
                  <a:txBody>
                    <a:bodyPr/>
                    <a:lstStyle/>
                    <a:p>
                      <a:endParaRPr lang="en-US"/>
                    </a:p>
                  </a:txBody>
                  <a:tcPr/>
                </a:tc>
              </a:tr>
              <a:tr h="395345">
                <a:tc>
                  <a:txBody>
                    <a:bodyPr/>
                    <a:lstStyle/>
                    <a:p>
                      <a:pPr marL="0" marR="0" algn="just">
                        <a:lnSpc>
                          <a:spcPct val="150000"/>
                        </a:lnSpc>
                        <a:spcBef>
                          <a:spcPts val="0"/>
                        </a:spcBef>
                        <a:spcAft>
                          <a:spcPts val="0"/>
                        </a:spcAft>
                      </a:pPr>
                      <a:r>
                        <a:rPr lang="en-US" sz="1800" dirty="0">
                          <a:latin typeface="Times New Roman" pitchFamily="18" charset="0"/>
                          <a:ea typeface="Calibri"/>
                          <a:cs typeface="Times New Roman" pitchFamily="18" charset="0"/>
                        </a:rPr>
                        <a:t>Heat stress + BD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r>
                        <a:rPr lang="en-US" sz="1600" dirty="0" smtClean="0">
                          <a:latin typeface="Times New Roman"/>
                          <a:ea typeface="Calibri"/>
                          <a:cs typeface="Times New Roman"/>
                        </a:rPr>
                        <a:t>1.73±0.024</a:t>
                      </a:r>
                      <a:r>
                        <a:rPr lang="en-US" sz="1600" baseline="30000" dirty="0" smtClean="0">
                          <a:latin typeface="Times New Roman"/>
                          <a:ea typeface="Calibri"/>
                          <a:cs typeface="Times New Roman"/>
                        </a:rPr>
                        <a:t>o</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r>
                        <a:rPr lang="en-US" sz="1600" dirty="0" smtClean="0">
                          <a:latin typeface="Times New Roman"/>
                          <a:ea typeface="Calibri"/>
                          <a:cs typeface="Times New Roman"/>
                        </a:rPr>
                        <a:t>2.48±0.023</a:t>
                      </a:r>
                      <a:r>
                        <a:rPr lang="en-US" sz="1600" baseline="30000" dirty="0" smtClean="0">
                          <a:latin typeface="Times New Roman"/>
                          <a:ea typeface="Calibri"/>
                          <a:cs typeface="Times New Roman"/>
                        </a:rPr>
                        <a:t>j</a:t>
                      </a:r>
                      <a:r>
                        <a:rPr lang="en-US" sz="1600" dirty="0" smtClean="0">
                          <a:latin typeface="Times New Roman"/>
                          <a:ea typeface="Calibri"/>
                          <a:cs typeface="Times New Roman"/>
                        </a:rPr>
                        <a:t>  </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vMerge="1">
                  <a:txBody>
                    <a:bodyPr/>
                    <a:lstStyle/>
                    <a:p>
                      <a:pPr marL="0" marR="0" algn="just">
                        <a:lnSpc>
                          <a:spcPct val="150000"/>
                        </a:lnSpc>
                        <a:spcBef>
                          <a:spcPts val="0"/>
                        </a:spcBef>
                        <a:spcAft>
                          <a:spcPts val="0"/>
                        </a:spcAft>
                      </a:pPr>
                      <a:endParaRPr lang="en-US" sz="10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345">
                <a:tc>
                  <a:txBody>
                    <a:bodyPr/>
                    <a:lstStyle/>
                    <a:p>
                      <a:pPr marL="0" marR="0" algn="just">
                        <a:lnSpc>
                          <a:spcPct val="150000"/>
                        </a:lnSpc>
                        <a:spcBef>
                          <a:spcPts val="0"/>
                        </a:spcBef>
                        <a:spcAft>
                          <a:spcPts val="0"/>
                        </a:spcAft>
                      </a:pPr>
                      <a:r>
                        <a:rPr lang="en-US" sz="1800" dirty="0">
                          <a:latin typeface="Times New Roman" pitchFamily="18" charset="0"/>
                          <a:ea typeface="Calibri"/>
                          <a:cs typeface="Times New Roman" pitchFamily="18" charset="0"/>
                        </a:rPr>
                        <a:t>BD+ Vitamin 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r>
                        <a:rPr lang="en-US" sz="1600" dirty="0" smtClean="0">
                          <a:latin typeface="Times New Roman"/>
                          <a:ea typeface="Calibri"/>
                          <a:cs typeface="Times New Roman"/>
                        </a:rPr>
                        <a:t>2.91±0.011</a:t>
                      </a:r>
                      <a:r>
                        <a:rPr lang="en-US" sz="1600" baseline="30000" dirty="0" smtClean="0">
                          <a:latin typeface="Times New Roman"/>
                          <a:ea typeface="Calibri"/>
                          <a:cs typeface="Times New Roman"/>
                        </a:rPr>
                        <a:t>h</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r>
                        <a:rPr lang="en-US" sz="1600" dirty="0" smtClean="0">
                          <a:latin typeface="Times New Roman"/>
                          <a:ea typeface="Calibri"/>
                          <a:cs typeface="Times New Roman"/>
                        </a:rPr>
                        <a:t>4.06±0.054</a:t>
                      </a:r>
                      <a:r>
                        <a:rPr lang="en-US" sz="1600" baseline="30000" dirty="0" smtClean="0">
                          <a:latin typeface="Times New Roman"/>
                          <a:ea typeface="Calibri"/>
                          <a:cs typeface="Times New Roman"/>
                        </a:rPr>
                        <a:t>c</a:t>
                      </a:r>
                      <a:r>
                        <a:rPr lang="en-US" sz="1600" dirty="0" smtClean="0">
                          <a:latin typeface="Times New Roman"/>
                          <a:ea typeface="Calibri"/>
                          <a:cs typeface="Times New Roman"/>
                        </a:rPr>
                        <a:t>  </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vMerge="1">
                  <a:txBody>
                    <a:bodyPr/>
                    <a:lstStyle/>
                    <a:p>
                      <a:pPr marL="0" marR="0" algn="just">
                        <a:lnSpc>
                          <a:spcPct val="150000"/>
                        </a:lnSpc>
                        <a:spcBef>
                          <a:spcPts val="0"/>
                        </a:spcBef>
                        <a:spcAft>
                          <a:spcPts val="0"/>
                        </a:spcAft>
                      </a:pPr>
                      <a:endParaRPr lang="en-US" sz="10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345">
                <a:tc>
                  <a:txBody>
                    <a:bodyPr/>
                    <a:lstStyle/>
                    <a:p>
                      <a:pPr marL="0" marR="0" algn="just">
                        <a:lnSpc>
                          <a:spcPct val="150000"/>
                        </a:lnSpc>
                        <a:spcBef>
                          <a:spcPts val="0"/>
                        </a:spcBef>
                        <a:spcAft>
                          <a:spcPts val="0"/>
                        </a:spcAft>
                      </a:pPr>
                      <a:r>
                        <a:rPr lang="en-US" sz="1800" dirty="0">
                          <a:latin typeface="Times New Roman" pitchFamily="18" charset="0"/>
                          <a:ea typeface="Calibri"/>
                          <a:cs typeface="Times New Roman" pitchFamily="18" charset="0"/>
                        </a:rPr>
                        <a:t>BD+ Vitamin E + 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r>
                        <a:rPr lang="en-US" sz="1600" dirty="0" smtClean="0">
                          <a:latin typeface="Times New Roman"/>
                          <a:ea typeface="Calibri"/>
                          <a:cs typeface="Times New Roman"/>
                        </a:rPr>
                        <a:t>3.02±0.043</a:t>
                      </a:r>
                      <a:r>
                        <a:rPr lang="en-US" sz="1600" baseline="30000" dirty="0" smtClean="0">
                          <a:latin typeface="Times New Roman"/>
                          <a:ea typeface="Calibri"/>
                          <a:cs typeface="Times New Roman"/>
                        </a:rPr>
                        <a:t>g</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r>
                        <a:rPr lang="en-US" sz="1600" dirty="0" smtClean="0">
                          <a:latin typeface="Times New Roman"/>
                          <a:ea typeface="Calibri"/>
                          <a:cs typeface="Times New Roman"/>
                        </a:rPr>
                        <a:t>4.35±0.021</a:t>
                      </a:r>
                      <a:r>
                        <a:rPr lang="en-US" sz="1600" baseline="30000" dirty="0" smtClean="0">
                          <a:latin typeface="Times New Roman"/>
                          <a:ea typeface="Calibri"/>
                          <a:cs typeface="Times New Roman"/>
                        </a:rPr>
                        <a:t>b</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vMerge="1">
                  <a:txBody>
                    <a:bodyPr/>
                    <a:lstStyle/>
                    <a:p>
                      <a:pPr marL="0" marR="0" algn="just">
                        <a:lnSpc>
                          <a:spcPct val="150000"/>
                        </a:lnSpc>
                        <a:spcBef>
                          <a:spcPts val="0"/>
                        </a:spcBef>
                        <a:spcAft>
                          <a:spcPts val="0"/>
                        </a:spcAft>
                      </a:pPr>
                      <a:endParaRPr lang="en-US" sz="10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345">
                <a:tc>
                  <a:txBody>
                    <a:bodyPr/>
                    <a:lstStyle/>
                    <a:p>
                      <a:pPr marL="0" marR="0" algn="just">
                        <a:lnSpc>
                          <a:spcPct val="150000"/>
                        </a:lnSpc>
                        <a:spcBef>
                          <a:spcPts val="0"/>
                        </a:spcBef>
                        <a:spcAft>
                          <a:spcPts val="0"/>
                        </a:spcAft>
                      </a:pPr>
                      <a:r>
                        <a:rPr lang="en-US" sz="1800" dirty="0">
                          <a:latin typeface="Times New Roman" pitchFamily="18" charset="0"/>
                          <a:ea typeface="Calibri"/>
                          <a:cs typeface="Times New Roman" pitchFamily="18" charset="0"/>
                        </a:rPr>
                        <a:t>BD+ Turmeric(0.2%)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r>
                        <a:rPr lang="en-US" sz="1600" dirty="0" smtClean="0">
                          <a:latin typeface="Times New Roman"/>
                          <a:ea typeface="Calibri"/>
                          <a:cs typeface="Times New Roman"/>
                        </a:rPr>
                        <a:t>2.03±0.052</a:t>
                      </a:r>
                      <a:r>
                        <a:rPr lang="en-US" sz="1600" baseline="30000" dirty="0" smtClean="0">
                          <a:latin typeface="Times New Roman"/>
                          <a:ea typeface="Calibri"/>
                          <a:cs typeface="Times New Roman"/>
                        </a:rPr>
                        <a:t>m</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r>
                        <a:rPr lang="en-US" sz="1600" dirty="0" smtClean="0">
                          <a:latin typeface="Times New Roman"/>
                          <a:ea typeface="Calibri"/>
                          <a:cs typeface="Times New Roman"/>
                        </a:rPr>
                        <a:t>3.63±0.032</a:t>
                      </a:r>
                      <a:r>
                        <a:rPr lang="en-US" sz="1600" baseline="30000" dirty="0" smtClean="0">
                          <a:latin typeface="Times New Roman"/>
                          <a:ea typeface="Calibri"/>
                          <a:cs typeface="Times New Roman"/>
                        </a:rPr>
                        <a:t>e</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vMerge="1">
                  <a:txBody>
                    <a:bodyPr/>
                    <a:lstStyle/>
                    <a:p>
                      <a:pPr marL="0" marR="0" algn="just">
                        <a:lnSpc>
                          <a:spcPct val="150000"/>
                        </a:lnSpc>
                        <a:spcBef>
                          <a:spcPts val="0"/>
                        </a:spcBef>
                        <a:spcAft>
                          <a:spcPts val="0"/>
                        </a:spcAft>
                      </a:pPr>
                      <a:endParaRPr lang="en-US" sz="10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345">
                <a:tc>
                  <a:txBody>
                    <a:bodyPr/>
                    <a:lstStyle/>
                    <a:p>
                      <a:pPr marL="0" marR="0" algn="just">
                        <a:lnSpc>
                          <a:spcPct val="150000"/>
                        </a:lnSpc>
                        <a:spcBef>
                          <a:spcPts val="0"/>
                        </a:spcBef>
                        <a:spcAft>
                          <a:spcPts val="0"/>
                        </a:spcAft>
                      </a:pPr>
                      <a:r>
                        <a:rPr lang="en-US" sz="1800" dirty="0">
                          <a:latin typeface="Times New Roman" pitchFamily="18" charset="0"/>
                          <a:ea typeface="Calibri"/>
                          <a:cs typeface="Times New Roman" pitchFamily="18" charset="0"/>
                        </a:rPr>
                        <a:t>BD+ Turmeric(0.4%)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r>
                        <a:rPr lang="en-US" sz="1600" dirty="0" smtClean="0">
                          <a:latin typeface="Times New Roman"/>
                          <a:ea typeface="Calibri"/>
                          <a:cs typeface="Times New Roman"/>
                        </a:rPr>
                        <a:t>2.34±0.025</a:t>
                      </a:r>
                      <a:r>
                        <a:rPr lang="en-US" sz="1600" baseline="30000" dirty="0" smtClean="0">
                          <a:latin typeface="Times New Roman"/>
                          <a:ea typeface="Calibri"/>
                          <a:cs typeface="Times New Roman"/>
                        </a:rPr>
                        <a:t>k</a:t>
                      </a:r>
                      <a:r>
                        <a:rPr lang="en-US" sz="1600" dirty="0" smtClean="0">
                          <a:latin typeface="Times New Roman"/>
                          <a:ea typeface="Calibri"/>
                          <a:cs typeface="Times New Roman"/>
                        </a:rPr>
                        <a:t>  </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r>
                        <a:rPr lang="en-US" sz="1600" dirty="0" smtClean="0">
                          <a:latin typeface="Times New Roman"/>
                          <a:ea typeface="Calibri"/>
                          <a:cs typeface="Times New Roman"/>
                        </a:rPr>
                        <a:t>3.81±0.022</a:t>
                      </a:r>
                      <a:r>
                        <a:rPr lang="en-US" sz="1600" baseline="30000" dirty="0" smtClean="0">
                          <a:latin typeface="Times New Roman"/>
                          <a:ea typeface="Calibri"/>
                          <a:cs typeface="Times New Roman"/>
                        </a:rPr>
                        <a:t>d</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vMerge="1">
                  <a:txBody>
                    <a:bodyPr/>
                    <a:lstStyle/>
                    <a:p>
                      <a:pPr marL="0" marR="0" algn="just">
                        <a:lnSpc>
                          <a:spcPct val="150000"/>
                        </a:lnSpc>
                        <a:spcBef>
                          <a:spcPts val="0"/>
                        </a:spcBef>
                        <a:spcAft>
                          <a:spcPts val="0"/>
                        </a:spcAft>
                      </a:pPr>
                      <a:endParaRPr lang="en-US" sz="10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4392">
                <a:tc>
                  <a:txBody>
                    <a:bodyPr/>
                    <a:lstStyle/>
                    <a:p>
                      <a:pPr marL="0" marR="0" algn="just">
                        <a:lnSpc>
                          <a:spcPct val="150000"/>
                        </a:lnSpc>
                        <a:spcBef>
                          <a:spcPts val="0"/>
                        </a:spcBef>
                        <a:spcAft>
                          <a:spcPts val="0"/>
                        </a:spcAft>
                      </a:pPr>
                      <a:r>
                        <a:rPr lang="en-US" sz="1800" dirty="0" err="1" smtClean="0">
                          <a:latin typeface="Times New Roman" pitchFamily="18" charset="0"/>
                          <a:ea typeface="Calibri"/>
                          <a:cs typeface="Times New Roman" pitchFamily="18" charset="0"/>
                        </a:rPr>
                        <a:t>BD+Tulsi</a:t>
                      </a:r>
                      <a:r>
                        <a:rPr lang="en-US" sz="1800" dirty="0" smtClean="0">
                          <a:latin typeface="Times New Roman" pitchFamily="18" charset="0"/>
                          <a:ea typeface="Calibri"/>
                          <a:cs typeface="Times New Roman" pitchFamily="18" charset="0"/>
                        </a:rPr>
                        <a:t>(0.25%)</a:t>
                      </a:r>
                      <a:endParaRPr lang="en-US" sz="18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r>
                        <a:rPr lang="en-US" sz="1600" dirty="0" smtClean="0">
                          <a:latin typeface="Arial"/>
                          <a:ea typeface="Calibri"/>
                          <a:cs typeface="Times New Roman"/>
                        </a:rPr>
                        <a:t>2.21</a:t>
                      </a:r>
                      <a:r>
                        <a:rPr lang="en-US" sz="1600" dirty="0" smtClean="0">
                          <a:latin typeface="Times New Roman"/>
                          <a:ea typeface="Calibri"/>
                          <a:cs typeface="Times New Roman"/>
                        </a:rPr>
                        <a:t>±0</a:t>
                      </a:r>
                      <a:r>
                        <a:rPr lang="en-US" sz="1600" dirty="0" smtClean="0">
                          <a:latin typeface="Arial"/>
                          <a:ea typeface="Calibri"/>
                          <a:cs typeface="Times New Roman"/>
                        </a:rPr>
                        <a:t>.043</a:t>
                      </a:r>
                      <a:r>
                        <a:rPr lang="en-US" sz="1600" baseline="30000" dirty="0" smtClean="0">
                          <a:latin typeface="Times New Roman"/>
                          <a:ea typeface="Calibri"/>
                          <a:cs typeface="Times New Roman"/>
                        </a:rPr>
                        <a:t>l</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r>
                        <a:rPr lang="en-US" sz="1600" dirty="0" smtClean="0">
                          <a:latin typeface="Arial"/>
                          <a:ea typeface="Calibri"/>
                          <a:cs typeface="Times New Roman"/>
                        </a:rPr>
                        <a:t>3.72</a:t>
                      </a:r>
                      <a:r>
                        <a:rPr lang="en-US" sz="1600" dirty="0" smtClean="0">
                          <a:latin typeface="Times New Roman"/>
                          <a:ea typeface="Calibri"/>
                          <a:cs typeface="Times New Roman"/>
                        </a:rPr>
                        <a:t>±0.023</a:t>
                      </a:r>
                      <a:r>
                        <a:rPr lang="en-US" sz="1600" baseline="30000" dirty="0" smtClean="0">
                          <a:latin typeface="Times New Roman"/>
                          <a:ea typeface="Calibri"/>
                          <a:cs typeface="Times New Roman"/>
                        </a:rPr>
                        <a:t>e</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394392">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en-US" sz="1800" dirty="0" err="1" smtClean="0">
                          <a:latin typeface="Times New Roman" pitchFamily="18" charset="0"/>
                          <a:ea typeface="Calibri"/>
                          <a:cs typeface="Times New Roman" pitchFamily="18" charset="0"/>
                        </a:rPr>
                        <a:t>BD+Tulsi</a:t>
                      </a:r>
                      <a:r>
                        <a:rPr lang="en-US" sz="1800" dirty="0" smtClean="0">
                          <a:latin typeface="Times New Roman" pitchFamily="18" charset="0"/>
                          <a:ea typeface="Calibri"/>
                          <a:cs typeface="Times New Roman" pitchFamily="18" charset="0"/>
                        </a:rPr>
                        <a:t>(0.5%)</a:t>
                      </a:r>
                      <a:endParaRPr lang="en-US" sz="18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r>
                        <a:rPr lang="en-US" sz="1600" dirty="0" smtClean="0">
                          <a:latin typeface="Arial"/>
                          <a:ea typeface="Calibri"/>
                          <a:cs typeface="Times New Roman"/>
                        </a:rPr>
                        <a:t>2.88</a:t>
                      </a:r>
                      <a:r>
                        <a:rPr lang="en-US" sz="1600" dirty="0" smtClean="0">
                          <a:latin typeface="Times New Roman"/>
                          <a:ea typeface="Calibri"/>
                          <a:cs typeface="Times New Roman"/>
                        </a:rPr>
                        <a:t>±0.044</a:t>
                      </a:r>
                      <a:r>
                        <a:rPr lang="en-US" sz="1600" baseline="30000" dirty="0" smtClean="0">
                          <a:latin typeface="Times New Roman"/>
                          <a:ea typeface="Calibri"/>
                          <a:cs typeface="Times New Roman"/>
                        </a:rPr>
                        <a:t>h</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r>
                        <a:rPr lang="en-US" sz="1600" dirty="0" smtClean="0">
                          <a:latin typeface="Arial"/>
                          <a:ea typeface="Calibri"/>
                          <a:cs typeface="Times New Roman"/>
                        </a:rPr>
                        <a:t>3.92</a:t>
                      </a:r>
                      <a:r>
                        <a:rPr lang="en-US" sz="1600" dirty="0" smtClean="0">
                          <a:latin typeface="Times New Roman"/>
                          <a:ea typeface="Calibri"/>
                          <a:cs typeface="Times New Roman"/>
                        </a:rPr>
                        <a:t>±0.021</a:t>
                      </a:r>
                      <a:r>
                        <a:rPr lang="en-US" sz="1600" baseline="30000" dirty="0" smtClean="0">
                          <a:latin typeface="Times New Roman"/>
                          <a:ea typeface="Calibri"/>
                          <a:cs typeface="Times New Roman"/>
                        </a:rPr>
                        <a:t>d</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427105">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en-US" sz="1800" dirty="0" err="1" smtClean="0">
                          <a:latin typeface="Times New Roman" pitchFamily="18" charset="0"/>
                          <a:ea typeface="Calibri"/>
                          <a:cs typeface="Times New Roman" pitchFamily="18" charset="0"/>
                        </a:rPr>
                        <a:t>BD+Tulsi</a:t>
                      </a:r>
                      <a:r>
                        <a:rPr lang="en-US" sz="1800" dirty="0" smtClean="0">
                          <a:latin typeface="Times New Roman" pitchFamily="18" charset="0"/>
                          <a:ea typeface="Calibri"/>
                          <a:cs typeface="Times New Roman" pitchFamily="18" charset="0"/>
                        </a:rPr>
                        <a:t>(0.25%)+Turmeric (0.2%)</a:t>
                      </a:r>
                      <a:endParaRPr lang="en-US" sz="18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r>
                        <a:rPr lang="en-US" sz="1600" dirty="0" smtClean="0">
                          <a:latin typeface="Arial"/>
                          <a:ea typeface="Calibri"/>
                          <a:cs typeface="Times New Roman"/>
                        </a:rPr>
                        <a:t>1.95</a:t>
                      </a:r>
                      <a:r>
                        <a:rPr lang="en-US" sz="1600" dirty="0" smtClean="0">
                          <a:latin typeface="Times New Roman"/>
                          <a:ea typeface="Calibri"/>
                          <a:cs typeface="Times New Roman"/>
                        </a:rPr>
                        <a:t>±0.031</a:t>
                      </a:r>
                      <a:r>
                        <a:rPr lang="en-US" sz="1600" baseline="30000" dirty="0" smtClean="0">
                          <a:latin typeface="Times New Roman"/>
                          <a:ea typeface="Calibri"/>
                          <a:cs typeface="Times New Roman"/>
                        </a:rPr>
                        <a:t>mn</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r>
                        <a:rPr lang="en-US" sz="1600" dirty="0" smtClean="0">
                          <a:latin typeface="Arial"/>
                          <a:ea typeface="Calibri"/>
                          <a:cs typeface="Times New Roman"/>
                        </a:rPr>
                        <a:t>2.94</a:t>
                      </a:r>
                      <a:r>
                        <a:rPr lang="en-US" sz="1600" dirty="0" smtClean="0">
                          <a:latin typeface="Times New Roman"/>
                          <a:ea typeface="Calibri"/>
                          <a:cs typeface="Times New Roman"/>
                        </a:rPr>
                        <a:t>±0.044</a:t>
                      </a:r>
                      <a:r>
                        <a:rPr lang="en-US" sz="1600" baseline="30000" dirty="0" smtClean="0">
                          <a:latin typeface="Times New Roman"/>
                          <a:ea typeface="Calibri"/>
                          <a:cs typeface="Times New Roman"/>
                        </a:rPr>
                        <a:t>gh</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427105">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en-US" sz="1800" dirty="0" err="1" smtClean="0">
                          <a:latin typeface="Times New Roman" pitchFamily="18" charset="0"/>
                          <a:ea typeface="Calibri"/>
                          <a:cs typeface="Times New Roman" pitchFamily="18" charset="0"/>
                        </a:rPr>
                        <a:t>BD+Tulsi</a:t>
                      </a:r>
                      <a:r>
                        <a:rPr lang="en-US" sz="1800" dirty="0" smtClean="0">
                          <a:latin typeface="Times New Roman" pitchFamily="18" charset="0"/>
                          <a:ea typeface="Calibri"/>
                          <a:cs typeface="Times New Roman" pitchFamily="18" charset="0"/>
                        </a:rPr>
                        <a:t>(0.5%)+Turmeric(0.4%)</a:t>
                      </a:r>
                      <a:endParaRPr lang="en-US" sz="18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r>
                        <a:rPr lang="en-US" sz="1600" dirty="0" smtClean="0">
                          <a:latin typeface="Arial"/>
                          <a:ea typeface="Calibri"/>
                          <a:cs typeface="Times New Roman"/>
                        </a:rPr>
                        <a:t>1.87</a:t>
                      </a:r>
                      <a:r>
                        <a:rPr lang="en-US" sz="1600" dirty="0" smtClean="0">
                          <a:latin typeface="Times New Roman"/>
                          <a:ea typeface="Calibri"/>
                          <a:cs typeface="Times New Roman"/>
                        </a:rPr>
                        <a:t>±0.024</a:t>
                      </a:r>
                      <a:r>
                        <a:rPr lang="en-US" sz="1600" baseline="30000" dirty="0" smtClean="0">
                          <a:latin typeface="Times New Roman"/>
                          <a:ea typeface="Calibri"/>
                          <a:cs typeface="Times New Roman"/>
                        </a:rPr>
                        <a:t>h</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r>
                        <a:rPr lang="en-US" sz="1600" dirty="0" smtClean="0">
                          <a:latin typeface="Arial"/>
                          <a:ea typeface="Calibri"/>
                          <a:cs typeface="Times New Roman"/>
                        </a:rPr>
                        <a:t>2.78</a:t>
                      </a:r>
                      <a:r>
                        <a:rPr lang="en-US" sz="1600" dirty="0" smtClean="0">
                          <a:latin typeface="Times New Roman"/>
                          <a:ea typeface="Calibri"/>
                          <a:cs typeface="Times New Roman"/>
                        </a:rPr>
                        <a:t>±0.025</a:t>
                      </a:r>
                      <a:r>
                        <a:rPr lang="en-US" sz="1600" baseline="30000" dirty="0" smtClean="0">
                          <a:latin typeface="Times New Roman"/>
                          <a:ea typeface="Calibri"/>
                          <a:cs typeface="Times New Roman"/>
                        </a:rPr>
                        <a:t>i</a:t>
                      </a:r>
                      <a:endParaRPr lang="en-US" sz="16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751384">
                <a:tc gridSpan="4">
                  <a:txBody>
                    <a:bodyPr/>
                    <a:lstStyle/>
                    <a:p>
                      <a:r>
                        <a:rPr lang="en-US" sz="1800" kern="1200" dirty="0" smtClean="0">
                          <a:solidFill>
                            <a:schemeClr val="tx1"/>
                          </a:solidFill>
                          <a:latin typeface="+mn-lt"/>
                          <a:ea typeface="+mn-ea"/>
                          <a:cs typeface="+mn-cs"/>
                        </a:rPr>
                        <a:t>Means with different superscripts for attributes differ significantly at P≤0.01</a:t>
                      </a:r>
                      <a:endParaRPr lang="en-US" sz="18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pPr marL="0" marR="0" algn="just">
                        <a:lnSpc>
                          <a:spcPct val="150000"/>
                        </a:lnSpc>
                        <a:spcBef>
                          <a:spcPts val="0"/>
                        </a:spcBef>
                        <a:spcAft>
                          <a:spcPts val="0"/>
                        </a:spcAft>
                      </a:pPr>
                      <a:endParaRPr lang="en-US" sz="20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just">
                        <a:lnSpc>
                          <a:spcPct val="150000"/>
                        </a:lnSpc>
                        <a:spcBef>
                          <a:spcPts val="0"/>
                        </a:spcBef>
                        <a:spcAft>
                          <a:spcPts val="0"/>
                        </a:spcAft>
                      </a:pPr>
                      <a:endParaRPr lang="en-US" sz="20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just">
                        <a:lnSpc>
                          <a:spcPct val="150000"/>
                        </a:lnSpc>
                        <a:spcBef>
                          <a:spcPts val="0"/>
                        </a:spcBef>
                        <a:spcAft>
                          <a:spcPts val="0"/>
                        </a:spcAft>
                      </a:pPr>
                      <a:endParaRPr lang="en-US" sz="10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3" name="Chart 2"/>
          <p:cNvGraphicFramePr/>
          <p:nvPr/>
        </p:nvGraphicFramePr>
        <p:xfrm>
          <a:off x="381000" y="152400"/>
          <a:ext cx="8458200" cy="6477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487362"/>
          </a:xfrm>
          <a:solidFill>
            <a:srgbClr val="92D050"/>
          </a:solidFill>
        </p:spPr>
        <p:txBody>
          <a:bodyPr>
            <a:normAutofit fontScale="90000"/>
          </a:bodyPr>
          <a:lstStyle/>
          <a:p>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smtClean="0"/>
              <a:t>Table </a:t>
            </a:r>
            <a:r>
              <a:rPr lang="en-US" sz="2000" dirty="0"/>
              <a:t>4 </a:t>
            </a:r>
            <a:r>
              <a:rPr lang="en-US" sz="2200" dirty="0"/>
              <a:t>Non</a:t>
            </a:r>
            <a:r>
              <a:rPr lang="en-US" sz="2000" dirty="0"/>
              <a:t> enzymatic (reduced glutathione- GSH) activity (mg GSH / g of protein) in plasma of heat </a:t>
            </a:r>
            <a:r>
              <a:rPr lang="en-US" sz="2200" dirty="0"/>
              <a:t>stressed</a:t>
            </a:r>
            <a:r>
              <a:rPr lang="en-US" sz="2000" dirty="0"/>
              <a:t>  broilers supplemented with various antioxidants </a:t>
            </a:r>
            <a:br>
              <a:rPr lang="en-US" sz="2000" dirty="0"/>
            </a:br>
            <a:r>
              <a:rPr lang="en-US" sz="2000" dirty="0"/>
              <a:t> </a:t>
            </a:r>
            <a:r>
              <a:rPr lang="en-US" dirty="0"/>
              <a:t/>
            </a:r>
            <a:br>
              <a:rPr lang="en-US" dirty="0"/>
            </a:br>
            <a:endParaRPr lang="en-US" dirty="0"/>
          </a:p>
        </p:txBody>
      </p:sp>
      <p:graphicFrame>
        <p:nvGraphicFramePr>
          <p:cNvPr id="3" name="Table 2"/>
          <p:cNvGraphicFramePr>
            <a:graphicFrameLocks noGrp="1"/>
          </p:cNvGraphicFramePr>
          <p:nvPr/>
        </p:nvGraphicFramePr>
        <p:xfrm>
          <a:off x="533400" y="990600"/>
          <a:ext cx="8610599" cy="5133975"/>
        </p:xfrm>
        <a:graphic>
          <a:graphicData uri="http://schemas.openxmlformats.org/drawingml/2006/table">
            <a:tbl>
              <a:tblPr/>
              <a:tblGrid>
                <a:gridCol w="3747470"/>
                <a:gridCol w="2574598"/>
                <a:gridCol w="2288531"/>
              </a:tblGrid>
              <a:tr h="638175">
                <a:tc gridSpan="3">
                  <a:txBody>
                    <a:bodyPr/>
                    <a:lstStyle/>
                    <a:p>
                      <a:pPr marL="0" marR="0" algn="just">
                        <a:lnSpc>
                          <a:spcPct val="150000"/>
                        </a:lnSpc>
                        <a:spcBef>
                          <a:spcPts val="0"/>
                        </a:spcBef>
                        <a:spcAft>
                          <a:spcPts val="0"/>
                        </a:spcAft>
                      </a:pPr>
                      <a:r>
                        <a:rPr lang="en-US" sz="2000" dirty="0">
                          <a:latin typeface="Times New Roman"/>
                          <a:ea typeface="Calibri"/>
                          <a:cs typeface="Times New Roman"/>
                        </a:rPr>
                        <a:t>       </a:t>
                      </a:r>
                      <a:r>
                        <a:rPr lang="en-US" sz="2000" dirty="0" smtClean="0">
                          <a:latin typeface="Times New Roman"/>
                          <a:ea typeface="Calibri"/>
                          <a:cs typeface="Times New Roman"/>
                        </a:rPr>
                        <a:t>                 </a:t>
                      </a:r>
                      <a:r>
                        <a:rPr lang="en-US" sz="2000" dirty="0">
                          <a:latin typeface="Times New Roman"/>
                          <a:ea typeface="Calibri"/>
                          <a:cs typeface="Times New Roman"/>
                        </a:rPr>
                        <a:t>Reduced glutathione (mg GSH / g of protein)</a:t>
                      </a:r>
                      <a:endParaRPr lang="en-US" sz="20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hMerge="1">
                  <a:txBody>
                    <a:bodyPr/>
                    <a:lstStyle/>
                    <a:p>
                      <a:endParaRPr lang="en-US"/>
                    </a:p>
                  </a:txBody>
                  <a:tcPr/>
                </a:tc>
              </a:tr>
              <a:tr h="276225">
                <a:tc>
                  <a:txBody>
                    <a:bodyPr/>
                    <a:lstStyle/>
                    <a:p>
                      <a:pPr marL="0" marR="0" algn="just">
                        <a:lnSpc>
                          <a:spcPct val="100000"/>
                        </a:lnSpc>
                        <a:spcBef>
                          <a:spcPts val="0"/>
                        </a:spcBef>
                        <a:spcAft>
                          <a:spcPts val="0"/>
                        </a:spcAft>
                      </a:pPr>
                      <a:r>
                        <a:rPr lang="en-US" sz="1800" dirty="0">
                          <a:latin typeface="Times New Roman" pitchFamily="18" charset="0"/>
                          <a:ea typeface="Calibri"/>
                          <a:cs typeface="Times New Roman" pitchFamily="18" charset="0"/>
                        </a:rPr>
                        <a:t>Treatment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00000"/>
                        </a:lnSpc>
                        <a:spcBef>
                          <a:spcPts val="0"/>
                        </a:spcBef>
                        <a:spcAft>
                          <a:spcPts val="0"/>
                        </a:spcAft>
                      </a:pPr>
                      <a:r>
                        <a:rPr lang="en-US" sz="1800">
                          <a:latin typeface="Times New Roman"/>
                          <a:ea typeface="Calibri"/>
                          <a:cs typeface="Times New Roman"/>
                        </a:rPr>
                        <a:t>4</a:t>
                      </a:r>
                      <a:r>
                        <a:rPr lang="en-US" sz="1800" baseline="30000">
                          <a:latin typeface="Times New Roman"/>
                          <a:ea typeface="Calibri"/>
                          <a:cs typeface="Times New Roman"/>
                        </a:rPr>
                        <a:t>th</a:t>
                      </a:r>
                      <a:r>
                        <a:rPr lang="en-US" sz="1800">
                          <a:latin typeface="Times New Roman"/>
                          <a:ea typeface="Calibri"/>
                          <a:cs typeface="Times New Roman"/>
                        </a:rPr>
                        <a:t>wk</a:t>
                      </a:r>
                      <a:endParaRPr lang="en-US" sz="18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00000"/>
                        </a:lnSpc>
                        <a:spcBef>
                          <a:spcPts val="0"/>
                        </a:spcBef>
                        <a:spcAft>
                          <a:spcPts val="0"/>
                        </a:spcAft>
                      </a:pPr>
                      <a:r>
                        <a:rPr lang="en-US" sz="1800" dirty="0">
                          <a:latin typeface="Times New Roman"/>
                          <a:ea typeface="Calibri"/>
                          <a:cs typeface="Times New Roman"/>
                        </a:rPr>
                        <a:t>6</a:t>
                      </a:r>
                      <a:r>
                        <a:rPr lang="en-US" sz="1800" baseline="30000" dirty="0">
                          <a:latin typeface="Times New Roman"/>
                          <a:ea typeface="Calibri"/>
                          <a:cs typeface="Times New Roman"/>
                        </a:rPr>
                        <a:t>th</a:t>
                      </a:r>
                      <a:r>
                        <a:rPr lang="en-US" sz="1800" dirty="0">
                          <a:latin typeface="Times New Roman"/>
                          <a:ea typeface="Calibri"/>
                          <a:cs typeface="Times New Roman"/>
                        </a:rPr>
                        <a:t>wk   </a:t>
                      </a:r>
                      <a:endParaRPr lang="en-US" sz="18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381000">
                <a:tc>
                  <a:txBody>
                    <a:bodyPr/>
                    <a:lstStyle/>
                    <a:p>
                      <a:pPr marL="0" marR="0" algn="just">
                        <a:lnSpc>
                          <a:spcPct val="100000"/>
                        </a:lnSpc>
                        <a:spcBef>
                          <a:spcPts val="0"/>
                        </a:spcBef>
                        <a:spcAft>
                          <a:spcPts val="0"/>
                        </a:spcAft>
                      </a:pPr>
                      <a:r>
                        <a:rPr lang="en-US" sz="1800" dirty="0">
                          <a:latin typeface="Times New Roman" pitchFamily="18" charset="0"/>
                          <a:ea typeface="Calibri"/>
                          <a:cs typeface="Times New Roman" pitchFamily="18" charset="0"/>
                        </a:rPr>
                        <a:t>Stress free control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00000"/>
                        </a:lnSpc>
                        <a:spcBef>
                          <a:spcPts val="0"/>
                        </a:spcBef>
                        <a:spcAft>
                          <a:spcPts val="0"/>
                        </a:spcAft>
                      </a:pPr>
                      <a:r>
                        <a:rPr lang="en-US" sz="1800">
                          <a:latin typeface="Times New Roman"/>
                          <a:ea typeface="Calibri"/>
                          <a:cs typeface="Times New Roman"/>
                        </a:rPr>
                        <a:t>2.67±0.032</a:t>
                      </a:r>
                      <a:r>
                        <a:rPr lang="en-US" sz="1800" baseline="30000">
                          <a:latin typeface="Times New Roman"/>
                          <a:ea typeface="Calibri"/>
                          <a:cs typeface="Times New Roman"/>
                        </a:rPr>
                        <a:t>c</a:t>
                      </a:r>
                      <a:endParaRPr lang="en-US" sz="18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00000"/>
                        </a:lnSpc>
                        <a:spcBef>
                          <a:spcPts val="0"/>
                        </a:spcBef>
                        <a:spcAft>
                          <a:spcPts val="0"/>
                        </a:spcAft>
                      </a:pPr>
                      <a:r>
                        <a:rPr lang="en-US" sz="1800" dirty="0">
                          <a:latin typeface="Times New Roman"/>
                          <a:ea typeface="Calibri"/>
                          <a:cs typeface="Times New Roman"/>
                        </a:rPr>
                        <a:t>3.89±0.011</a:t>
                      </a:r>
                      <a:r>
                        <a:rPr lang="en-US" sz="1800" baseline="30000" dirty="0">
                          <a:latin typeface="Times New Roman"/>
                          <a:ea typeface="Calibri"/>
                          <a:cs typeface="Times New Roman"/>
                        </a:rPr>
                        <a:t>a</a:t>
                      </a:r>
                      <a:endParaRPr lang="en-US" sz="18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381000">
                <a:tc>
                  <a:txBody>
                    <a:bodyPr/>
                    <a:lstStyle/>
                    <a:p>
                      <a:pPr marL="0" marR="0" algn="just">
                        <a:lnSpc>
                          <a:spcPct val="100000"/>
                        </a:lnSpc>
                        <a:spcBef>
                          <a:spcPts val="0"/>
                        </a:spcBef>
                        <a:spcAft>
                          <a:spcPts val="0"/>
                        </a:spcAft>
                      </a:pPr>
                      <a:r>
                        <a:rPr lang="en-US" sz="1800" dirty="0">
                          <a:latin typeface="Times New Roman" pitchFamily="18" charset="0"/>
                          <a:ea typeface="Calibri"/>
                          <a:cs typeface="Times New Roman" pitchFamily="18" charset="0"/>
                        </a:rPr>
                        <a:t>Heat stress + BD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00000"/>
                        </a:lnSpc>
                        <a:spcBef>
                          <a:spcPts val="0"/>
                        </a:spcBef>
                        <a:spcAft>
                          <a:spcPts val="0"/>
                        </a:spcAft>
                      </a:pPr>
                      <a:r>
                        <a:rPr lang="en-US" sz="1800" dirty="0" smtClean="0">
                          <a:latin typeface="Times New Roman"/>
                          <a:ea typeface="Calibri"/>
                          <a:cs typeface="Times New Roman"/>
                        </a:rPr>
                        <a:t>1.37±0.023</a:t>
                      </a:r>
                      <a:r>
                        <a:rPr lang="en-US" sz="1800" baseline="30000" dirty="0" smtClean="0">
                          <a:latin typeface="Times New Roman"/>
                          <a:ea typeface="Calibri"/>
                          <a:cs typeface="Times New Roman"/>
                        </a:rPr>
                        <a:t>i</a:t>
                      </a:r>
                      <a:endParaRPr lang="en-US" sz="18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00000"/>
                        </a:lnSpc>
                        <a:spcBef>
                          <a:spcPts val="0"/>
                        </a:spcBef>
                        <a:spcAft>
                          <a:spcPts val="0"/>
                        </a:spcAft>
                      </a:pPr>
                      <a:r>
                        <a:rPr lang="en-US" sz="1800" dirty="0" smtClean="0">
                          <a:latin typeface="Times New Roman"/>
                          <a:ea typeface="Calibri"/>
                          <a:cs typeface="Times New Roman"/>
                        </a:rPr>
                        <a:t>1.77±0.123</a:t>
                      </a:r>
                      <a:r>
                        <a:rPr lang="en-US" sz="1800" baseline="30000" dirty="0" smtClean="0">
                          <a:latin typeface="Times New Roman"/>
                          <a:ea typeface="Calibri"/>
                          <a:cs typeface="Times New Roman"/>
                        </a:rPr>
                        <a:t>fgh</a:t>
                      </a:r>
                      <a:r>
                        <a:rPr lang="en-US" sz="1800" dirty="0" smtClean="0">
                          <a:latin typeface="Times New Roman"/>
                          <a:ea typeface="Calibri"/>
                          <a:cs typeface="Times New Roman"/>
                        </a:rPr>
                        <a:t>    </a:t>
                      </a:r>
                      <a:endParaRPr lang="en-US" sz="18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381000">
                <a:tc>
                  <a:txBody>
                    <a:bodyPr/>
                    <a:lstStyle/>
                    <a:p>
                      <a:pPr marL="0" marR="0" algn="just">
                        <a:lnSpc>
                          <a:spcPct val="100000"/>
                        </a:lnSpc>
                        <a:spcBef>
                          <a:spcPts val="0"/>
                        </a:spcBef>
                        <a:spcAft>
                          <a:spcPts val="0"/>
                        </a:spcAft>
                      </a:pPr>
                      <a:r>
                        <a:rPr lang="en-US" sz="1800" dirty="0">
                          <a:latin typeface="Times New Roman" pitchFamily="18" charset="0"/>
                          <a:ea typeface="Calibri"/>
                          <a:cs typeface="Times New Roman" pitchFamily="18" charset="0"/>
                        </a:rPr>
                        <a:t>BD + Vitamin 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00000"/>
                        </a:lnSpc>
                        <a:spcBef>
                          <a:spcPts val="0"/>
                        </a:spcBef>
                        <a:spcAft>
                          <a:spcPts val="0"/>
                        </a:spcAft>
                      </a:pPr>
                      <a:r>
                        <a:rPr lang="en-US" sz="1800" dirty="0" smtClean="0">
                          <a:latin typeface="Times New Roman"/>
                          <a:ea typeface="Calibri"/>
                          <a:cs typeface="Times New Roman"/>
                        </a:rPr>
                        <a:t>1.95±0.114</a:t>
                      </a:r>
                      <a:r>
                        <a:rPr lang="en-US" sz="1800" baseline="30000" dirty="0" smtClean="0">
                          <a:latin typeface="Times New Roman"/>
                          <a:ea typeface="Calibri"/>
                          <a:cs typeface="Times New Roman"/>
                        </a:rPr>
                        <a:t>def</a:t>
                      </a:r>
                      <a:endParaRPr lang="en-US" sz="18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00000"/>
                        </a:lnSpc>
                        <a:spcBef>
                          <a:spcPts val="0"/>
                        </a:spcBef>
                        <a:spcAft>
                          <a:spcPts val="0"/>
                        </a:spcAft>
                      </a:pPr>
                      <a:r>
                        <a:rPr lang="en-US" sz="1800" dirty="0" smtClean="0">
                          <a:latin typeface="Times New Roman"/>
                          <a:ea typeface="Calibri"/>
                          <a:cs typeface="Times New Roman"/>
                        </a:rPr>
                        <a:t>3.02±0.041</a:t>
                      </a:r>
                      <a:r>
                        <a:rPr lang="en-US" sz="1800" baseline="30000" dirty="0" smtClean="0">
                          <a:latin typeface="Times New Roman"/>
                          <a:ea typeface="Calibri"/>
                          <a:cs typeface="Times New Roman"/>
                        </a:rPr>
                        <a:t>g</a:t>
                      </a:r>
                      <a:endParaRPr lang="en-US" sz="18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304800">
                <a:tc>
                  <a:txBody>
                    <a:bodyPr/>
                    <a:lstStyle/>
                    <a:p>
                      <a:pPr marL="0" marR="0" algn="just">
                        <a:lnSpc>
                          <a:spcPct val="100000"/>
                        </a:lnSpc>
                        <a:spcBef>
                          <a:spcPts val="0"/>
                        </a:spcBef>
                        <a:spcAft>
                          <a:spcPts val="0"/>
                        </a:spcAft>
                      </a:pPr>
                      <a:r>
                        <a:rPr lang="en-US" sz="1800" dirty="0">
                          <a:latin typeface="Times New Roman" pitchFamily="18" charset="0"/>
                          <a:ea typeface="Calibri"/>
                          <a:cs typeface="Times New Roman" pitchFamily="18" charset="0"/>
                        </a:rPr>
                        <a:t>BD+ Vitamin E+ 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00000"/>
                        </a:lnSpc>
                        <a:spcBef>
                          <a:spcPts val="0"/>
                        </a:spcBef>
                        <a:spcAft>
                          <a:spcPts val="0"/>
                        </a:spcAft>
                      </a:pPr>
                      <a:r>
                        <a:rPr lang="en-US" sz="1800" dirty="0">
                          <a:latin typeface="Times New Roman"/>
                          <a:ea typeface="Calibri"/>
                          <a:cs typeface="Times New Roman"/>
                        </a:rPr>
                        <a:t>2.06±0.032</a:t>
                      </a:r>
                      <a:r>
                        <a:rPr lang="en-US" sz="1800" baseline="30000" dirty="0">
                          <a:latin typeface="Times New Roman"/>
                          <a:ea typeface="Calibri"/>
                          <a:cs typeface="Times New Roman"/>
                        </a:rPr>
                        <a:t>d</a:t>
                      </a:r>
                      <a:endParaRPr lang="en-US" sz="18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00000"/>
                        </a:lnSpc>
                        <a:spcBef>
                          <a:spcPts val="0"/>
                        </a:spcBef>
                        <a:spcAft>
                          <a:spcPts val="0"/>
                        </a:spcAft>
                      </a:pPr>
                      <a:r>
                        <a:rPr lang="en-US" sz="1800" dirty="0">
                          <a:latin typeface="Times New Roman"/>
                          <a:ea typeface="Calibri"/>
                          <a:cs typeface="Times New Roman"/>
                        </a:rPr>
                        <a:t>3.72±0.052</a:t>
                      </a:r>
                      <a:r>
                        <a:rPr lang="en-US" sz="1800" baseline="30000" dirty="0">
                          <a:latin typeface="Times New Roman"/>
                          <a:ea typeface="Calibri"/>
                          <a:cs typeface="Times New Roman"/>
                        </a:rPr>
                        <a:t>a</a:t>
                      </a:r>
                      <a:endParaRPr lang="en-US" sz="18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457200">
                <a:tc>
                  <a:txBody>
                    <a:bodyPr/>
                    <a:lstStyle/>
                    <a:p>
                      <a:pPr marL="0" marR="0" algn="just">
                        <a:lnSpc>
                          <a:spcPct val="100000"/>
                        </a:lnSpc>
                        <a:spcBef>
                          <a:spcPts val="0"/>
                        </a:spcBef>
                        <a:spcAft>
                          <a:spcPts val="0"/>
                        </a:spcAft>
                      </a:pPr>
                      <a:r>
                        <a:rPr lang="en-US" sz="1800" dirty="0">
                          <a:latin typeface="Times New Roman" pitchFamily="18" charset="0"/>
                          <a:ea typeface="Calibri"/>
                          <a:cs typeface="Times New Roman" pitchFamily="18" charset="0"/>
                        </a:rPr>
                        <a:t>BD+ Turmeric (0.2%)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00000"/>
                        </a:lnSpc>
                        <a:spcBef>
                          <a:spcPts val="0"/>
                        </a:spcBef>
                        <a:spcAft>
                          <a:spcPts val="0"/>
                        </a:spcAft>
                      </a:pPr>
                      <a:r>
                        <a:rPr lang="en-US" sz="1800" dirty="0" smtClean="0">
                          <a:latin typeface="Times New Roman"/>
                          <a:ea typeface="Calibri"/>
                          <a:cs typeface="Times New Roman"/>
                        </a:rPr>
                        <a:t>1.67±0.042</a:t>
                      </a:r>
                      <a:r>
                        <a:rPr lang="en-US" sz="1800" baseline="30000" dirty="0" smtClean="0">
                          <a:latin typeface="Times New Roman"/>
                          <a:ea typeface="Calibri"/>
                          <a:cs typeface="Times New Roman"/>
                        </a:rPr>
                        <a:t>gh</a:t>
                      </a:r>
                      <a:endParaRPr lang="en-US" sz="18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00000"/>
                        </a:lnSpc>
                        <a:spcBef>
                          <a:spcPts val="0"/>
                        </a:spcBef>
                        <a:spcAft>
                          <a:spcPts val="0"/>
                        </a:spcAft>
                      </a:pPr>
                      <a:r>
                        <a:rPr lang="en-US" sz="1800" dirty="0">
                          <a:latin typeface="Times New Roman"/>
                          <a:ea typeface="Calibri"/>
                          <a:cs typeface="Times New Roman"/>
                        </a:rPr>
                        <a:t>2.69±0.132</a:t>
                      </a:r>
                      <a:r>
                        <a:rPr lang="en-US" sz="1800" baseline="30000" dirty="0">
                          <a:latin typeface="Times New Roman"/>
                          <a:ea typeface="Calibri"/>
                          <a:cs typeface="Times New Roman"/>
                        </a:rPr>
                        <a:t>c</a:t>
                      </a:r>
                      <a:endParaRPr lang="en-US" sz="18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304800">
                <a:tc>
                  <a:txBody>
                    <a:bodyPr/>
                    <a:lstStyle/>
                    <a:p>
                      <a:pPr marL="0" marR="0" algn="just">
                        <a:lnSpc>
                          <a:spcPct val="100000"/>
                        </a:lnSpc>
                        <a:spcBef>
                          <a:spcPts val="0"/>
                        </a:spcBef>
                        <a:spcAft>
                          <a:spcPts val="0"/>
                        </a:spcAft>
                      </a:pPr>
                      <a:r>
                        <a:rPr lang="en-US" sz="1800" dirty="0">
                          <a:latin typeface="Times New Roman" pitchFamily="18" charset="0"/>
                          <a:ea typeface="Calibri"/>
                          <a:cs typeface="Times New Roman" pitchFamily="18" charset="0"/>
                        </a:rPr>
                        <a:t>BD+ Turmeric (0.4%)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00000"/>
                        </a:lnSpc>
                        <a:spcBef>
                          <a:spcPts val="0"/>
                        </a:spcBef>
                        <a:spcAft>
                          <a:spcPts val="0"/>
                        </a:spcAft>
                      </a:pPr>
                      <a:r>
                        <a:rPr lang="en-US" sz="1800" dirty="0" smtClean="0">
                          <a:latin typeface="Times New Roman"/>
                          <a:ea typeface="Calibri"/>
                          <a:cs typeface="Times New Roman"/>
                        </a:rPr>
                        <a:t>1.83±0.043</a:t>
                      </a:r>
                      <a:r>
                        <a:rPr lang="en-US" sz="1800" baseline="30000" dirty="0" smtClean="0">
                          <a:latin typeface="Times New Roman"/>
                          <a:ea typeface="Calibri"/>
                          <a:cs typeface="Times New Roman"/>
                        </a:rPr>
                        <a:t>ef</a:t>
                      </a:r>
                      <a:endParaRPr lang="en-US" sz="18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00000"/>
                        </a:lnSpc>
                        <a:spcBef>
                          <a:spcPts val="0"/>
                        </a:spcBef>
                        <a:spcAft>
                          <a:spcPts val="0"/>
                        </a:spcAft>
                      </a:pPr>
                      <a:r>
                        <a:rPr lang="en-US" sz="1800" dirty="0">
                          <a:latin typeface="Times New Roman"/>
                          <a:ea typeface="Calibri"/>
                          <a:cs typeface="Times New Roman"/>
                        </a:rPr>
                        <a:t>3.03±0.082</a:t>
                      </a:r>
                      <a:r>
                        <a:rPr lang="en-US" sz="1800" baseline="30000" dirty="0">
                          <a:latin typeface="Times New Roman"/>
                          <a:ea typeface="Calibri"/>
                          <a:cs typeface="Times New Roman"/>
                        </a:rPr>
                        <a:t>b</a:t>
                      </a:r>
                      <a:endParaRPr lang="en-US" sz="18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304800">
                <a:tc>
                  <a:txBody>
                    <a:bodyPr/>
                    <a:lstStyle/>
                    <a:p>
                      <a:pPr marL="0" marR="0" algn="just">
                        <a:lnSpc>
                          <a:spcPct val="100000"/>
                        </a:lnSpc>
                        <a:spcBef>
                          <a:spcPts val="0"/>
                        </a:spcBef>
                        <a:spcAft>
                          <a:spcPts val="0"/>
                        </a:spcAft>
                      </a:pPr>
                      <a:r>
                        <a:rPr lang="en-US" sz="1800" dirty="0" err="1" smtClean="0">
                          <a:latin typeface="Times New Roman" pitchFamily="18" charset="0"/>
                          <a:ea typeface="Calibri"/>
                          <a:cs typeface="Times New Roman" pitchFamily="18" charset="0"/>
                        </a:rPr>
                        <a:t>BD+Tulsi</a:t>
                      </a:r>
                      <a:r>
                        <a:rPr lang="en-US" sz="1800" dirty="0" smtClean="0">
                          <a:latin typeface="Times New Roman" pitchFamily="18" charset="0"/>
                          <a:ea typeface="Calibri"/>
                          <a:cs typeface="Times New Roman" pitchFamily="18" charset="0"/>
                        </a:rPr>
                        <a:t>(0.25%)</a:t>
                      </a:r>
                      <a:endParaRPr lang="en-US" sz="18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00000"/>
                        </a:lnSpc>
                        <a:spcBef>
                          <a:spcPts val="0"/>
                        </a:spcBef>
                        <a:spcAft>
                          <a:spcPts val="0"/>
                        </a:spcAft>
                      </a:pPr>
                      <a:r>
                        <a:rPr lang="en-US" sz="1800" dirty="0" smtClean="0">
                          <a:latin typeface="Times New Roman"/>
                          <a:ea typeface="Calibri"/>
                          <a:cs typeface="Times New Roman"/>
                        </a:rPr>
                        <a:t>1.75±0.041</a:t>
                      </a:r>
                      <a:r>
                        <a:rPr lang="en-US" sz="1800" baseline="30000" dirty="0" smtClean="0">
                          <a:latin typeface="Times New Roman"/>
                          <a:ea typeface="Calibri"/>
                          <a:cs typeface="Times New Roman"/>
                        </a:rPr>
                        <a:t>fgh</a:t>
                      </a:r>
                      <a:endParaRPr lang="en-US" sz="18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00000"/>
                        </a:lnSpc>
                        <a:spcBef>
                          <a:spcPts val="0"/>
                        </a:spcBef>
                        <a:spcAft>
                          <a:spcPts val="0"/>
                        </a:spcAft>
                      </a:pPr>
                      <a:r>
                        <a:rPr lang="en-US" sz="1800" dirty="0" smtClean="0">
                          <a:latin typeface="Times New Roman"/>
                          <a:ea typeface="Calibri"/>
                          <a:cs typeface="Times New Roman"/>
                        </a:rPr>
                        <a:t>2.71±0.051</a:t>
                      </a:r>
                      <a:r>
                        <a:rPr lang="en-US" sz="1800" baseline="30000" dirty="0" smtClean="0">
                          <a:latin typeface="Times New Roman"/>
                          <a:ea typeface="Calibri"/>
                          <a:cs typeface="Times New Roman"/>
                        </a:rPr>
                        <a:t>e</a:t>
                      </a:r>
                      <a:endParaRPr lang="en-US" sz="18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38100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err="1" smtClean="0">
                          <a:latin typeface="Times New Roman" pitchFamily="18" charset="0"/>
                          <a:ea typeface="Calibri"/>
                          <a:cs typeface="Times New Roman" pitchFamily="18" charset="0"/>
                        </a:rPr>
                        <a:t>BD+Tulsi</a:t>
                      </a:r>
                      <a:r>
                        <a:rPr lang="en-US" sz="1800" dirty="0" smtClean="0">
                          <a:latin typeface="Times New Roman" pitchFamily="18" charset="0"/>
                          <a:ea typeface="Calibri"/>
                          <a:cs typeface="Times New Roman" pitchFamily="18" charset="0"/>
                        </a:rPr>
                        <a:t>(0.5%)</a:t>
                      </a:r>
                      <a:endParaRPr lang="en-US" sz="18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00000"/>
                        </a:lnSpc>
                        <a:spcBef>
                          <a:spcPts val="0"/>
                        </a:spcBef>
                        <a:spcAft>
                          <a:spcPts val="0"/>
                        </a:spcAft>
                      </a:pPr>
                      <a:r>
                        <a:rPr lang="en-US" sz="1800" dirty="0" smtClean="0">
                          <a:latin typeface="Times New Roman"/>
                          <a:ea typeface="Calibri"/>
                          <a:cs typeface="Times New Roman"/>
                        </a:rPr>
                        <a:t>1.99±0.053</a:t>
                      </a:r>
                      <a:r>
                        <a:rPr lang="en-US" sz="1800" baseline="30000" dirty="0" smtClean="0">
                          <a:latin typeface="Times New Roman"/>
                          <a:ea typeface="Calibri"/>
                          <a:cs typeface="Times New Roman"/>
                        </a:rPr>
                        <a:t>def</a:t>
                      </a:r>
                      <a:endParaRPr lang="en-US" sz="18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00000"/>
                        </a:lnSpc>
                        <a:spcBef>
                          <a:spcPts val="0"/>
                        </a:spcBef>
                        <a:spcAft>
                          <a:spcPts val="0"/>
                        </a:spcAft>
                      </a:pPr>
                      <a:r>
                        <a:rPr lang="en-US" sz="1800" dirty="0" smtClean="0">
                          <a:latin typeface="Times New Roman"/>
                          <a:ea typeface="Calibri"/>
                          <a:cs typeface="Times New Roman"/>
                        </a:rPr>
                        <a:t>3.16±0.072</a:t>
                      </a:r>
                      <a:r>
                        <a:rPr lang="en-US" sz="1800" baseline="30000" dirty="0" smtClean="0">
                          <a:latin typeface="Times New Roman"/>
                          <a:ea typeface="Calibri"/>
                          <a:cs typeface="Times New Roman"/>
                        </a:rPr>
                        <a:t>b</a:t>
                      </a:r>
                      <a:endParaRPr lang="en-US" sz="18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30480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err="1" smtClean="0">
                          <a:latin typeface="Times New Roman" pitchFamily="18" charset="0"/>
                          <a:ea typeface="Calibri"/>
                          <a:cs typeface="Times New Roman" pitchFamily="18" charset="0"/>
                        </a:rPr>
                        <a:t>BD+Tulsi</a:t>
                      </a:r>
                      <a:r>
                        <a:rPr lang="en-US" sz="1800" dirty="0" smtClean="0">
                          <a:latin typeface="Times New Roman" pitchFamily="18" charset="0"/>
                          <a:ea typeface="Calibri"/>
                          <a:cs typeface="Times New Roman" pitchFamily="18" charset="0"/>
                        </a:rPr>
                        <a:t>(0.25%)+Turmeric (0.2%)</a:t>
                      </a:r>
                      <a:endParaRPr lang="en-US" sz="18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00000"/>
                        </a:lnSpc>
                        <a:spcBef>
                          <a:spcPts val="0"/>
                        </a:spcBef>
                        <a:spcAft>
                          <a:spcPts val="0"/>
                        </a:spcAft>
                      </a:pPr>
                      <a:r>
                        <a:rPr lang="en-US" sz="1800" dirty="0" smtClean="0">
                          <a:latin typeface="Times New Roman"/>
                          <a:ea typeface="Calibri"/>
                          <a:cs typeface="Times New Roman"/>
                        </a:rPr>
                        <a:t>1.65±0.017</a:t>
                      </a:r>
                      <a:r>
                        <a:rPr lang="en-US" sz="1800" baseline="30000" dirty="0" smtClean="0">
                          <a:latin typeface="Times New Roman"/>
                          <a:ea typeface="Calibri"/>
                          <a:cs typeface="Times New Roman"/>
                        </a:rPr>
                        <a:t>gh</a:t>
                      </a:r>
                      <a:endParaRPr lang="en-US" sz="18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00000"/>
                        </a:lnSpc>
                        <a:spcBef>
                          <a:spcPts val="0"/>
                        </a:spcBef>
                        <a:spcAft>
                          <a:spcPts val="0"/>
                        </a:spcAft>
                      </a:pPr>
                      <a:r>
                        <a:rPr lang="en-US" sz="1800" dirty="0" smtClean="0">
                          <a:latin typeface="Times New Roman"/>
                          <a:ea typeface="Calibri"/>
                          <a:cs typeface="Times New Roman"/>
                        </a:rPr>
                        <a:t>2.12±0.041</a:t>
                      </a:r>
                      <a:r>
                        <a:rPr lang="en-US" sz="1800" baseline="30000" dirty="0" smtClean="0">
                          <a:latin typeface="Times New Roman"/>
                          <a:ea typeface="Calibri"/>
                          <a:cs typeface="Times New Roman"/>
                        </a:rPr>
                        <a:t>d</a:t>
                      </a:r>
                      <a:endParaRPr lang="en-US" sz="18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38100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err="1" smtClean="0">
                          <a:latin typeface="Times New Roman" pitchFamily="18" charset="0"/>
                          <a:ea typeface="Calibri"/>
                          <a:cs typeface="Times New Roman" pitchFamily="18" charset="0"/>
                        </a:rPr>
                        <a:t>BD+Tulsi</a:t>
                      </a:r>
                      <a:r>
                        <a:rPr lang="en-US" sz="1800" dirty="0" smtClean="0">
                          <a:latin typeface="Times New Roman" pitchFamily="18" charset="0"/>
                          <a:ea typeface="Calibri"/>
                          <a:cs typeface="Times New Roman" pitchFamily="18" charset="0"/>
                        </a:rPr>
                        <a:t>(0.5%)+Turmeric(0.4%)</a:t>
                      </a:r>
                      <a:endParaRPr lang="en-US" sz="18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00000"/>
                        </a:lnSpc>
                        <a:spcBef>
                          <a:spcPts val="0"/>
                        </a:spcBef>
                        <a:spcAft>
                          <a:spcPts val="0"/>
                        </a:spcAft>
                      </a:pPr>
                      <a:r>
                        <a:rPr lang="en-US" sz="1800" dirty="0" smtClean="0">
                          <a:latin typeface="Times New Roman"/>
                          <a:ea typeface="Calibri"/>
                          <a:cs typeface="Times New Roman"/>
                        </a:rPr>
                        <a:t>1.57±0.055</a:t>
                      </a:r>
                      <a:r>
                        <a:rPr lang="en-US" sz="1800" baseline="30000" dirty="0" smtClean="0">
                          <a:latin typeface="Times New Roman"/>
                          <a:ea typeface="Calibri"/>
                          <a:cs typeface="Times New Roman"/>
                        </a:rPr>
                        <a:t>h</a:t>
                      </a:r>
                      <a:endParaRPr lang="en-US" sz="18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00000"/>
                        </a:lnSpc>
                        <a:spcBef>
                          <a:spcPts val="0"/>
                        </a:spcBef>
                        <a:spcAft>
                          <a:spcPts val="0"/>
                        </a:spcAft>
                      </a:pPr>
                      <a:r>
                        <a:rPr lang="en-US" sz="1800" dirty="0" smtClean="0">
                          <a:latin typeface="Times New Roman"/>
                          <a:ea typeface="Calibri"/>
                          <a:cs typeface="Times New Roman"/>
                        </a:rPr>
                        <a:t>1.95±0.041</a:t>
                      </a:r>
                      <a:r>
                        <a:rPr lang="en-US" sz="1800" baseline="30000" dirty="0" smtClean="0">
                          <a:latin typeface="Times New Roman"/>
                          <a:ea typeface="Calibri"/>
                          <a:cs typeface="Times New Roman"/>
                        </a:rPr>
                        <a:t>def</a:t>
                      </a:r>
                      <a:endParaRPr lang="en-US" sz="18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638175">
                <a:tc gridSpan="3">
                  <a:txBody>
                    <a:bodyPr/>
                    <a:lstStyle/>
                    <a:p>
                      <a:pPr>
                        <a:lnSpc>
                          <a:spcPct val="100000"/>
                        </a:lnSpc>
                      </a:pPr>
                      <a:endParaRPr lang="en-US" sz="1800" kern="1200" dirty="0" smtClean="0">
                        <a:solidFill>
                          <a:schemeClr val="tx1"/>
                        </a:solidFill>
                        <a:latin typeface="+mn-lt"/>
                        <a:ea typeface="+mn-ea"/>
                        <a:cs typeface="+mn-cs"/>
                      </a:endParaRPr>
                    </a:p>
                    <a:p>
                      <a:pPr>
                        <a:lnSpc>
                          <a:spcPct val="100000"/>
                        </a:lnSpc>
                      </a:pPr>
                      <a:r>
                        <a:rPr lang="en-US" sz="1800" kern="1200" dirty="0" smtClean="0">
                          <a:solidFill>
                            <a:schemeClr val="tx1"/>
                          </a:solidFill>
                          <a:latin typeface="+mn-lt"/>
                          <a:ea typeface="+mn-ea"/>
                          <a:cs typeface="+mn-cs"/>
                        </a:rPr>
                        <a:t>   Means with different superscripts in a column differ significantly at P≤0.01</a:t>
                      </a:r>
                      <a:endParaRPr lang="en-US" sz="18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pPr marL="0" marR="0" algn="just">
                        <a:lnSpc>
                          <a:spcPct val="150000"/>
                        </a:lnSpc>
                        <a:spcBef>
                          <a:spcPts val="0"/>
                        </a:spcBef>
                        <a:spcAft>
                          <a:spcPts val="0"/>
                        </a:spcAft>
                      </a:pPr>
                      <a:endParaRPr lang="en-US" sz="20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just">
                        <a:lnSpc>
                          <a:spcPct val="150000"/>
                        </a:lnSpc>
                        <a:spcBef>
                          <a:spcPts val="0"/>
                        </a:spcBef>
                        <a:spcAft>
                          <a:spcPts val="0"/>
                        </a:spcAft>
                      </a:pPr>
                      <a:endParaRPr lang="en-US" sz="20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228600"/>
            <a:ext cx="8229600" cy="228600"/>
          </a:xfrm>
        </p:spPr>
        <p:txBody>
          <a:bodyPr>
            <a:normAutofit fontScale="90000"/>
          </a:bodyPr>
          <a:lstStyle/>
          <a:p>
            <a:endParaRPr lang="en-US" dirty="0"/>
          </a:p>
        </p:txBody>
      </p:sp>
      <p:graphicFrame>
        <p:nvGraphicFramePr>
          <p:cNvPr id="3" name="Chart 2"/>
          <p:cNvGraphicFramePr/>
          <p:nvPr/>
        </p:nvGraphicFramePr>
        <p:xfrm>
          <a:off x="558800" y="806450"/>
          <a:ext cx="8026400" cy="52451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p:nvPr/>
        </p:nvGraphicFramePr>
        <p:xfrm>
          <a:off x="555625" y="304800"/>
          <a:ext cx="8032750" cy="6172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ocuments and Settings\SVVU\Desktop\photos\P1010002.JPG"/>
          <p:cNvPicPr/>
          <p:nvPr/>
        </p:nvPicPr>
        <p:blipFill>
          <a:blip r:embed="rId2" cstate="print"/>
          <a:srcRect/>
          <a:stretch>
            <a:fillRect/>
          </a:stretch>
        </p:blipFill>
        <p:spPr bwMode="auto">
          <a:xfrm>
            <a:off x="914400" y="457200"/>
            <a:ext cx="7619999" cy="4876800"/>
          </a:xfrm>
          <a:prstGeom prst="rect">
            <a:avLst/>
          </a:prstGeom>
          <a:noFill/>
          <a:ln w="9525">
            <a:noFill/>
            <a:miter lim="800000"/>
            <a:headEnd/>
            <a:tailEnd/>
          </a:ln>
        </p:spPr>
      </p:pic>
      <p:sp>
        <p:nvSpPr>
          <p:cNvPr id="4" name="Rectangle 3"/>
          <p:cNvSpPr/>
          <p:nvPr/>
        </p:nvSpPr>
        <p:spPr>
          <a:xfrm>
            <a:off x="457200" y="5410200"/>
            <a:ext cx="8077200" cy="707886"/>
          </a:xfrm>
          <a:prstGeom prst="rect">
            <a:avLst/>
          </a:prstGeom>
        </p:spPr>
        <p:txBody>
          <a:bodyPr wrap="square">
            <a:spAutoFit/>
          </a:bodyPr>
          <a:lstStyle/>
          <a:p>
            <a:pPr algn="ctr" fontAlgn="base">
              <a:spcBef>
                <a:spcPct val="0"/>
              </a:spcBef>
              <a:spcAft>
                <a:spcPct val="0"/>
              </a:spcAft>
            </a:pPr>
            <a:r>
              <a:rPr lang="en-US" sz="2000" dirty="0">
                <a:solidFill>
                  <a:prstClr val="black"/>
                </a:solidFill>
                <a:latin typeface="Times New Roman" pitchFamily="18" charset="0"/>
                <a:ea typeface="Times New Roman" pitchFamily="18" charset="0"/>
                <a:cs typeface="Times New Roman" pitchFamily="18" charset="0"/>
              </a:rPr>
              <a:t>Photomicrograph of liver showing central venous congestion, franc necrosis  and degenerative fatty changes HE X 20 (Heat stress group)</a:t>
            </a:r>
            <a:endParaRPr lang="en-US" sz="20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7826511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715962"/>
          </a:xfrm>
        </p:spPr>
        <p:txBody>
          <a:bodyPr/>
          <a:lstStyle/>
          <a:p>
            <a:r>
              <a:rPr lang="en-US" sz="4000">
                <a:solidFill>
                  <a:srgbClr val="FF3399"/>
                </a:solidFill>
              </a:rPr>
              <a:t>Need to produce safe food</a:t>
            </a:r>
          </a:p>
        </p:txBody>
      </p:sp>
      <p:sp>
        <p:nvSpPr>
          <p:cNvPr id="17411" name="Rectangle 3"/>
          <p:cNvSpPr>
            <a:spLocks noGrp="1" noChangeArrowheads="1"/>
          </p:cNvSpPr>
          <p:nvPr>
            <p:ph type="body" idx="1"/>
          </p:nvPr>
        </p:nvSpPr>
        <p:spPr>
          <a:xfrm>
            <a:off x="457200" y="1295400"/>
            <a:ext cx="8229600" cy="5562600"/>
          </a:xfrm>
        </p:spPr>
        <p:txBody>
          <a:bodyPr/>
          <a:lstStyle/>
          <a:p>
            <a:pPr>
              <a:lnSpc>
                <a:spcPct val="90000"/>
              </a:lnSpc>
            </a:pPr>
            <a:r>
              <a:rPr lang="en-US" sz="2400">
                <a:solidFill>
                  <a:srgbClr val="CC3300"/>
                </a:solidFill>
              </a:rPr>
              <a:t>Concern for food safety from the food born infections.</a:t>
            </a:r>
          </a:p>
          <a:p>
            <a:pPr>
              <a:lnSpc>
                <a:spcPct val="90000"/>
              </a:lnSpc>
            </a:pPr>
            <a:endParaRPr lang="en-US" sz="2400">
              <a:solidFill>
                <a:srgbClr val="CC3300"/>
              </a:solidFill>
            </a:endParaRPr>
          </a:p>
          <a:p>
            <a:pPr>
              <a:lnSpc>
                <a:spcPct val="90000"/>
              </a:lnSpc>
            </a:pPr>
            <a:r>
              <a:rPr lang="en-US" sz="2400">
                <a:solidFill>
                  <a:srgbClr val="CC3300"/>
                </a:solidFill>
              </a:rPr>
              <a:t>Consumer demand for food free from chemical and antibiotic residues</a:t>
            </a:r>
          </a:p>
          <a:p>
            <a:pPr>
              <a:lnSpc>
                <a:spcPct val="90000"/>
              </a:lnSpc>
            </a:pPr>
            <a:endParaRPr lang="en-US" sz="2400">
              <a:solidFill>
                <a:srgbClr val="CC3300"/>
              </a:solidFill>
            </a:endParaRPr>
          </a:p>
          <a:p>
            <a:pPr>
              <a:lnSpc>
                <a:spcPct val="90000"/>
              </a:lnSpc>
            </a:pPr>
            <a:r>
              <a:rPr lang="en-US" sz="2400">
                <a:solidFill>
                  <a:srgbClr val="CC3300"/>
                </a:solidFill>
              </a:rPr>
              <a:t>International standards are to be met to keep up the  export of raw &amp; processed foods</a:t>
            </a:r>
          </a:p>
          <a:p>
            <a:pPr>
              <a:lnSpc>
                <a:spcPct val="90000"/>
              </a:lnSpc>
            </a:pPr>
            <a:endParaRPr lang="en-US" sz="2400">
              <a:solidFill>
                <a:srgbClr val="CC3300"/>
              </a:solidFill>
            </a:endParaRPr>
          </a:p>
          <a:p>
            <a:pPr>
              <a:lnSpc>
                <a:spcPct val="90000"/>
              </a:lnSpc>
            </a:pPr>
            <a:r>
              <a:rPr lang="en-US" sz="2400">
                <a:solidFill>
                  <a:srgbClr val="CC3300"/>
                </a:solidFill>
              </a:rPr>
              <a:t>To face the competition from the new entrants having claims for safety food</a:t>
            </a:r>
          </a:p>
          <a:p>
            <a:pPr>
              <a:lnSpc>
                <a:spcPct val="90000"/>
              </a:lnSpc>
            </a:pPr>
            <a:endParaRPr lang="en-US" sz="2400">
              <a:solidFill>
                <a:srgbClr val="CC3300"/>
              </a:solidFill>
            </a:endParaRPr>
          </a:p>
          <a:p>
            <a:pPr>
              <a:lnSpc>
                <a:spcPct val="90000"/>
              </a:lnSpc>
            </a:pPr>
            <a:r>
              <a:rPr lang="en-US" sz="2400">
                <a:solidFill>
                  <a:srgbClr val="CC3300"/>
                </a:solidFill>
              </a:rPr>
              <a:t>Food bill 2002 by food processing industries ministry is emphasizing various standards for production and  processing the safe food</a:t>
            </a:r>
          </a:p>
        </p:txBody>
      </p:sp>
    </p:spTree>
    <p:extLst>
      <p:ext uri="{BB962C8B-B14F-4D97-AF65-F5344CB8AC3E}">
        <p14:creationId xmlns:p14="http://schemas.microsoft.com/office/powerpoint/2010/main" val="23045863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ocuments and Settings\SVVU\Desktop\photos\P1010003.JPG"/>
          <p:cNvPicPr/>
          <p:nvPr/>
        </p:nvPicPr>
        <p:blipFill>
          <a:blip r:embed="rId2" cstate="print"/>
          <a:srcRect/>
          <a:stretch>
            <a:fillRect/>
          </a:stretch>
        </p:blipFill>
        <p:spPr bwMode="auto">
          <a:xfrm>
            <a:off x="685800" y="838200"/>
            <a:ext cx="7848599" cy="4419600"/>
          </a:xfrm>
          <a:prstGeom prst="rect">
            <a:avLst/>
          </a:prstGeom>
          <a:noFill/>
          <a:ln w="9525">
            <a:noFill/>
            <a:miter lim="800000"/>
            <a:headEnd/>
            <a:tailEnd/>
          </a:ln>
        </p:spPr>
      </p:pic>
      <p:sp>
        <p:nvSpPr>
          <p:cNvPr id="3" name="Rectangle 2"/>
          <p:cNvSpPr/>
          <p:nvPr/>
        </p:nvSpPr>
        <p:spPr>
          <a:xfrm>
            <a:off x="609600" y="5715000"/>
            <a:ext cx="8001000" cy="646331"/>
          </a:xfrm>
          <a:prstGeom prst="rect">
            <a:avLst/>
          </a:prstGeom>
        </p:spPr>
        <p:txBody>
          <a:bodyPr wrap="square">
            <a:spAutoFit/>
          </a:bodyPr>
          <a:lstStyle/>
          <a:p>
            <a:r>
              <a:rPr lang="en-US" dirty="0">
                <a:solidFill>
                  <a:prstClr val="black"/>
                </a:solidFill>
              </a:rPr>
              <a:t>Photomicrograph of brain showing hemorrhages HE X 40 (Heat stressed group)</a:t>
            </a:r>
          </a:p>
        </p:txBody>
      </p:sp>
    </p:spTree>
    <p:extLst>
      <p:ext uri="{BB962C8B-B14F-4D97-AF65-F5344CB8AC3E}">
        <p14:creationId xmlns:p14="http://schemas.microsoft.com/office/powerpoint/2010/main" val="14712045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SWATHI HP PHOTOS\P1010011.JPG"/>
          <p:cNvPicPr/>
          <p:nvPr/>
        </p:nvPicPr>
        <p:blipFill>
          <a:blip r:embed="rId2" cstate="print"/>
          <a:srcRect/>
          <a:stretch>
            <a:fillRect/>
          </a:stretch>
        </p:blipFill>
        <p:spPr bwMode="auto">
          <a:xfrm>
            <a:off x="457200" y="990600"/>
            <a:ext cx="8153399" cy="4800599"/>
          </a:xfrm>
          <a:prstGeom prst="rect">
            <a:avLst/>
          </a:prstGeom>
          <a:noFill/>
          <a:ln w="9525">
            <a:noFill/>
            <a:miter lim="800000"/>
            <a:headEnd/>
            <a:tailEnd/>
          </a:ln>
        </p:spPr>
      </p:pic>
      <p:sp>
        <p:nvSpPr>
          <p:cNvPr id="4" name="TextBox 3"/>
          <p:cNvSpPr txBox="1"/>
          <p:nvPr/>
        </p:nvSpPr>
        <p:spPr>
          <a:xfrm>
            <a:off x="533400" y="6172200"/>
            <a:ext cx="8153400" cy="369332"/>
          </a:xfrm>
          <a:prstGeom prst="rect">
            <a:avLst/>
          </a:prstGeom>
          <a:noFill/>
        </p:spPr>
        <p:txBody>
          <a:bodyPr wrap="square" rtlCol="0">
            <a:spAutoFit/>
          </a:bodyPr>
          <a:lstStyle/>
          <a:p>
            <a:r>
              <a:rPr lang="en-US" dirty="0" smtClean="0">
                <a:solidFill>
                  <a:prstClr val="black"/>
                </a:solidFill>
              </a:rPr>
              <a:t>Photomicrograph of brain  showing normal  histology(Heat stress free group)</a:t>
            </a:r>
            <a:endParaRPr lang="en-US" dirty="0">
              <a:solidFill>
                <a:prstClr val="black"/>
              </a:solidFill>
            </a:endParaRPr>
          </a:p>
        </p:txBody>
      </p:sp>
    </p:spTree>
    <p:extLst>
      <p:ext uri="{BB962C8B-B14F-4D97-AF65-F5344CB8AC3E}">
        <p14:creationId xmlns:p14="http://schemas.microsoft.com/office/powerpoint/2010/main" val="1661434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ocuments and Settings\SVVU\Desktop\photos\P1010014.JPG"/>
          <p:cNvPicPr/>
          <p:nvPr/>
        </p:nvPicPr>
        <p:blipFill>
          <a:blip r:embed="rId2" cstate="print"/>
          <a:srcRect/>
          <a:stretch>
            <a:fillRect/>
          </a:stretch>
        </p:blipFill>
        <p:spPr bwMode="auto">
          <a:xfrm>
            <a:off x="914400" y="990601"/>
            <a:ext cx="7467599" cy="4233862"/>
          </a:xfrm>
          <a:prstGeom prst="rect">
            <a:avLst/>
          </a:prstGeom>
          <a:noFill/>
          <a:ln w="9525">
            <a:noFill/>
            <a:miter lim="800000"/>
            <a:headEnd/>
            <a:tailEnd/>
          </a:ln>
        </p:spPr>
      </p:pic>
      <p:sp>
        <p:nvSpPr>
          <p:cNvPr id="3" name="Rectangle 2"/>
          <p:cNvSpPr/>
          <p:nvPr/>
        </p:nvSpPr>
        <p:spPr>
          <a:xfrm>
            <a:off x="914400" y="5410199"/>
            <a:ext cx="7543800" cy="646331"/>
          </a:xfrm>
          <a:prstGeom prst="rect">
            <a:avLst/>
          </a:prstGeom>
        </p:spPr>
        <p:txBody>
          <a:bodyPr wrap="square">
            <a:spAutoFit/>
          </a:bodyPr>
          <a:lstStyle/>
          <a:p>
            <a:r>
              <a:rPr lang="en-US" dirty="0">
                <a:solidFill>
                  <a:prstClr val="black"/>
                </a:solidFill>
              </a:rPr>
              <a:t>Photomicrograph of liver showing mild changes HE X 200 (group supplemented with turmeric 0.4%)</a:t>
            </a:r>
          </a:p>
        </p:txBody>
      </p:sp>
    </p:spTree>
    <p:extLst>
      <p:ext uri="{BB962C8B-B14F-4D97-AF65-F5344CB8AC3E}">
        <p14:creationId xmlns:p14="http://schemas.microsoft.com/office/powerpoint/2010/main" val="22933421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ocuments and Settings\SVVU\Desktop\photos\P1010006.JPG"/>
          <p:cNvPicPr/>
          <p:nvPr/>
        </p:nvPicPr>
        <p:blipFill>
          <a:blip r:embed="rId2" cstate="print"/>
          <a:srcRect/>
          <a:stretch>
            <a:fillRect/>
          </a:stretch>
        </p:blipFill>
        <p:spPr bwMode="auto">
          <a:xfrm>
            <a:off x="609600" y="914401"/>
            <a:ext cx="8077200" cy="4419599"/>
          </a:xfrm>
          <a:prstGeom prst="rect">
            <a:avLst/>
          </a:prstGeom>
          <a:noFill/>
          <a:ln w="9525">
            <a:noFill/>
            <a:miter lim="800000"/>
            <a:headEnd/>
            <a:tailEnd/>
          </a:ln>
        </p:spPr>
      </p:pic>
      <p:sp>
        <p:nvSpPr>
          <p:cNvPr id="5" name="Rectangle 4"/>
          <p:cNvSpPr/>
          <p:nvPr/>
        </p:nvSpPr>
        <p:spPr>
          <a:xfrm>
            <a:off x="660400" y="5638800"/>
            <a:ext cx="8178800" cy="1015663"/>
          </a:xfrm>
          <a:prstGeom prst="rect">
            <a:avLst/>
          </a:prstGeom>
        </p:spPr>
        <p:txBody>
          <a:bodyPr wrap="square">
            <a:spAutoFit/>
          </a:bodyPr>
          <a:lstStyle/>
          <a:p>
            <a:r>
              <a:rPr lang="en-US" sz="2000" dirty="0">
                <a:solidFill>
                  <a:prstClr val="black"/>
                </a:solidFill>
                <a:latin typeface="Times New Roman" pitchFamily="18" charset="0"/>
                <a:ea typeface="Times New Roman" pitchFamily="18" charset="0"/>
                <a:cs typeface="Times New Roman" pitchFamily="18" charset="0"/>
              </a:rPr>
              <a:t> Photomicrograph of liver showing central venous congestion and </a:t>
            </a:r>
            <a:r>
              <a:rPr lang="en-US" sz="2000" dirty="0" err="1">
                <a:solidFill>
                  <a:prstClr val="black"/>
                </a:solidFill>
                <a:latin typeface="Times New Roman" pitchFamily="18" charset="0"/>
                <a:ea typeface="Times New Roman" pitchFamily="18" charset="0"/>
                <a:cs typeface="Times New Roman" pitchFamily="18" charset="0"/>
              </a:rPr>
              <a:t>granuloma</a:t>
            </a:r>
            <a:r>
              <a:rPr lang="en-US" sz="2000" dirty="0">
                <a:solidFill>
                  <a:prstClr val="black"/>
                </a:solidFill>
                <a:latin typeface="Times New Roman" pitchFamily="18" charset="0"/>
                <a:ea typeface="Times New Roman" pitchFamily="18" charset="0"/>
                <a:cs typeface="Times New Roman" pitchFamily="18" charset="0"/>
              </a:rPr>
              <a:t> HE X 20 (group supplemented with combination of </a:t>
            </a:r>
            <a:r>
              <a:rPr lang="en-US" sz="2000" dirty="0" err="1">
                <a:solidFill>
                  <a:prstClr val="black"/>
                </a:solidFill>
                <a:latin typeface="Times New Roman" pitchFamily="18" charset="0"/>
                <a:ea typeface="Times New Roman" pitchFamily="18" charset="0"/>
                <a:cs typeface="Times New Roman" pitchFamily="18" charset="0"/>
              </a:rPr>
              <a:t>Tulsi</a:t>
            </a:r>
            <a:r>
              <a:rPr lang="en-US" sz="2000" dirty="0">
                <a:solidFill>
                  <a:prstClr val="black"/>
                </a:solidFill>
                <a:latin typeface="Times New Roman" pitchFamily="18" charset="0"/>
                <a:ea typeface="Times New Roman" pitchFamily="18" charset="0"/>
                <a:cs typeface="Times New Roman" pitchFamily="18" charset="0"/>
              </a:rPr>
              <a:t> (0.5%) and Turmeric (0.4%))</a:t>
            </a:r>
            <a:endParaRPr lang="en-US" sz="2000" dirty="0">
              <a:solidFill>
                <a:prstClr val="black"/>
              </a:solidFill>
            </a:endParaRPr>
          </a:p>
        </p:txBody>
      </p:sp>
    </p:spTree>
    <p:extLst>
      <p:ext uri="{BB962C8B-B14F-4D97-AF65-F5344CB8AC3E}">
        <p14:creationId xmlns:p14="http://schemas.microsoft.com/office/powerpoint/2010/main" val="34725895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ocuments and Settings\SVVU\Desktop\photos\P1010005.JPG"/>
          <p:cNvPicPr/>
          <p:nvPr/>
        </p:nvPicPr>
        <p:blipFill>
          <a:blip r:embed="rId2" cstate="print"/>
          <a:srcRect/>
          <a:stretch>
            <a:fillRect/>
          </a:stretch>
        </p:blipFill>
        <p:spPr bwMode="auto">
          <a:xfrm>
            <a:off x="1219200" y="838200"/>
            <a:ext cx="7162800" cy="4571999"/>
          </a:xfrm>
          <a:prstGeom prst="rect">
            <a:avLst/>
          </a:prstGeom>
          <a:noFill/>
          <a:ln w="9525">
            <a:noFill/>
            <a:miter lim="800000"/>
            <a:headEnd/>
            <a:tailEnd/>
          </a:ln>
        </p:spPr>
      </p:pic>
      <p:sp>
        <p:nvSpPr>
          <p:cNvPr id="4" name="Rectangle 3"/>
          <p:cNvSpPr/>
          <p:nvPr/>
        </p:nvSpPr>
        <p:spPr>
          <a:xfrm>
            <a:off x="1219200" y="5715000"/>
            <a:ext cx="7239000" cy="707886"/>
          </a:xfrm>
          <a:prstGeom prst="rect">
            <a:avLst/>
          </a:prstGeom>
        </p:spPr>
        <p:txBody>
          <a:bodyPr wrap="square">
            <a:spAutoFit/>
          </a:bodyPr>
          <a:lstStyle/>
          <a:p>
            <a:r>
              <a:rPr lang="en-US" sz="2000" dirty="0" smtClean="0">
                <a:solidFill>
                  <a:prstClr val="black"/>
                </a:solidFill>
                <a:latin typeface="Times New Roman" pitchFamily="18" charset="0"/>
                <a:ea typeface="Times New Roman" pitchFamily="18" charset="0"/>
                <a:cs typeface="Times New Roman" pitchFamily="18" charset="0"/>
              </a:rPr>
              <a:t>Photomicrograph  of bursa  showing depletion of lymphoid follicles HE X 20 (Heat stressed group)</a:t>
            </a:r>
            <a:endParaRPr lang="en-US" sz="2000" dirty="0">
              <a:solidFill>
                <a:prstClr val="black"/>
              </a:solidFill>
            </a:endParaRPr>
          </a:p>
        </p:txBody>
      </p:sp>
    </p:spTree>
    <p:extLst>
      <p:ext uri="{BB962C8B-B14F-4D97-AF65-F5344CB8AC3E}">
        <p14:creationId xmlns:p14="http://schemas.microsoft.com/office/powerpoint/2010/main" val="1154341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ocuments and Settings\SVVU\Desktop\photos\P1010009.JPG"/>
          <p:cNvPicPr/>
          <p:nvPr/>
        </p:nvPicPr>
        <p:blipFill>
          <a:blip r:embed="rId2" cstate="print"/>
          <a:srcRect/>
          <a:stretch>
            <a:fillRect/>
          </a:stretch>
        </p:blipFill>
        <p:spPr bwMode="auto">
          <a:xfrm>
            <a:off x="1447801" y="914401"/>
            <a:ext cx="6781800" cy="4271962"/>
          </a:xfrm>
          <a:prstGeom prst="rect">
            <a:avLst/>
          </a:prstGeom>
          <a:noFill/>
          <a:ln w="9525">
            <a:noFill/>
            <a:miter lim="800000"/>
            <a:headEnd/>
            <a:tailEnd/>
          </a:ln>
        </p:spPr>
      </p:pic>
      <p:sp>
        <p:nvSpPr>
          <p:cNvPr id="4" name="Rectangle 3"/>
          <p:cNvSpPr/>
          <p:nvPr/>
        </p:nvSpPr>
        <p:spPr>
          <a:xfrm>
            <a:off x="1279524" y="5466189"/>
            <a:ext cx="7178676" cy="707886"/>
          </a:xfrm>
          <a:prstGeom prst="rect">
            <a:avLst/>
          </a:prstGeom>
        </p:spPr>
        <p:txBody>
          <a:bodyPr wrap="square">
            <a:spAutoFit/>
          </a:bodyPr>
          <a:lstStyle/>
          <a:p>
            <a:pPr algn="ctr" fontAlgn="base">
              <a:spcBef>
                <a:spcPct val="0"/>
              </a:spcBef>
              <a:spcAft>
                <a:spcPct val="0"/>
              </a:spcAft>
            </a:pPr>
            <a:r>
              <a:rPr lang="en-US" sz="2000" dirty="0" smtClean="0">
                <a:solidFill>
                  <a:prstClr val="black"/>
                </a:solidFill>
                <a:latin typeface="Times New Roman" pitchFamily="18" charset="0"/>
                <a:ea typeface="Times New Roman" pitchFamily="18" charset="0"/>
                <a:cs typeface="Times New Roman" pitchFamily="18" charset="0"/>
              </a:rPr>
              <a:t>Photomicrograph of bursa  revealing mild changes  HE X 20 (group supplemented with </a:t>
            </a:r>
            <a:r>
              <a:rPr lang="en-US" sz="2000" dirty="0" err="1" smtClean="0">
                <a:solidFill>
                  <a:prstClr val="black"/>
                </a:solidFill>
                <a:latin typeface="Times New Roman" pitchFamily="18" charset="0"/>
                <a:ea typeface="Times New Roman" pitchFamily="18" charset="0"/>
                <a:cs typeface="Times New Roman" pitchFamily="18" charset="0"/>
              </a:rPr>
              <a:t>Tulsi</a:t>
            </a:r>
            <a:r>
              <a:rPr lang="en-US" sz="2000" dirty="0" smtClean="0">
                <a:solidFill>
                  <a:prstClr val="black"/>
                </a:solidFill>
                <a:latin typeface="Times New Roman" pitchFamily="18" charset="0"/>
                <a:ea typeface="Times New Roman" pitchFamily="18" charset="0"/>
                <a:cs typeface="Times New Roman" pitchFamily="18" charset="0"/>
              </a:rPr>
              <a:t> 0.5%)</a:t>
            </a:r>
            <a:endParaRPr lang="en-US" sz="2000"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8956303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ocuments and Settings\SVVU\Desktop\photos\P1010004.JPG"/>
          <p:cNvPicPr/>
          <p:nvPr/>
        </p:nvPicPr>
        <p:blipFill>
          <a:blip r:embed="rId2" cstate="print"/>
          <a:srcRect/>
          <a:stretch>
            <a:fillRect/>
          </a:stretch>
        </p:blipFill>
        <p:spPr bwMode="auto">
          <a:xfrm>
            <a:off x="1295400" y="838200"/>
            <a:ext cx="7086599" cy="4572000"/>
          </a:xfrm>
          <a:prstGeom prst="rect">
            <a:avLst/>
          </a:prstGeom>
          <a:noFill/>
          <a:ln w="9525">
            <a:noFill/>
            <a:miter lim="800000"/>
            <a:headEnd/>
            <a:tailEnd/>
          </a:ln>
        </p:spPr>
      </p:pic>
      <p:sp>
        <p:nvSpPr>
          <p:cNvPr id="4" name="Rectangle 3"/>
          <p:cNvSpPr/>
          <p:nvPr/>
        </p:nvSpPr>
        <p:spPr>
          <a:xfrm>
            <a:off x="1143000" y="5513556"/>
            <a:ext cx="7315200" cy="707886"/>
          </a:xfrm>
          <a:prstGeom prst="rect">
            <a:avLst/>
          </a:prstGeom>
        </p:spPr>
        <p:txBody>
          <a:bodyPr wrap="square">
            <a:spAutoFit/>
          </a:bodyPr>
          <a:lstStyle/>
          <a:p>
            <a:pPr algn="ctr" fontAlgn="base">
              <a:spcBef>
                <a:spcPct val="0"/>
              </a:spcBef>
              <a:spcAft>
                <a:spcPct val="0"/>
              </a:spcAft>
            </a:pPr>
            <a:r>
              <a:rPr lang="en-US" sz="2000" dirty="0" smtClean="0">
                <a:solidFill>
                  <a:prstClr val="black"/>
                </a:solidFill>
                <a:latin typeface="Times New Roman" pitchFamily="18" charset="0"/>
                <a:ea typeface="Times New Roman" pitchFamily="18" charset="0"/>
                <a:cs typeface="Times New Roman" pitchFamily="18" charset="0"/>
              </a:rPr>
              <a:t> Photomicrograph of spleen showing depletion of lymphocytes and thickening of </a:t>
            </a:r>
            <a:r>
              <a:rPr lang="en-US" sz="2000" dirty="0" err="1" smtClean="0">
                <a:solidFill>
                  <a:prstClr val="black"/>
                </a:solidFill>
                <a:latin typeface="Times New Roman" pitchFamily="18" charset="0"/>
                <a:ea typeface="Times New Roman" pitchFamily="18" charset="0"/>
                <a:cs typeface="Times New Roman" pitchFamily="18" charset="0"/>
              </a:rPr>
              <a:t>trabecular</a:t>
            </a:r>
            <a:r>
              <a:rPr lang="en-US" sz="2000" dirty="0" smtClean="0">
                <a:solidFill>
                  <a:prstClr val="black"/>
                </a:solidFill>
                <a:latin typeface="Times New Roman" pitchFamily="18" charset="0"/>
                <a:ea typeface="Times New Roman" pitchFamily="18" charset="0"/>
                <a:cs typeface="Times New Roman" pitchFamily="18" charset="0"/>
              </a:rPr>
              <a:t> system HE X 20 (Heat stressed group)</a:t>
            </a:r>
            <a:endParaRPr lang="en-US" sz="2000"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208164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ocuments and Settings\SVVU\Desktop\photos\P1010008.JPG"/>
          <p:cNvPicPr/>
          <p:nvPr/>
        </p:nvPicPr>
        <p:blipFill>
          <a:blip r:embed="rId2" cstate="print"/>
          <a:srcRect/>
          <a:stretch>
            <a:fillRect/>
          </a:stretch>
        </p:blipFill>
        <p:spPr bwMode="auto">
          <a:xfrm>
            <a:off x="1066800" y="685801"/>
            <a:ext cx="7315199" cy="4538662"/>
          </a:xfrm>
          <a:prstGeom prst="rect">
            <a:avLst/>
          </a:prstGeom>
          <a:noFill/>
          <a:ln w="9525">
            <a:noFill/>
            <a:miter lim="800000"/>
            <a:headEnd/>
            <a:tailEnd/>
          </a:ln>
        </p:spPr>
      </p:pic>
      <p:sp>
        <p:nvSpPr>
          <p:cNvPr id="2457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r>
              <a:rPr lang="en-US" sz="1200" dirty="0" smtClean="0">
                <a:solidFill>
                  <a:prstClr val="black"/>
                </a:solidFill>
                <a:latin typeface="Times New Roman" pitchFamily="18" charset="0"/>
                <a:ea typeface="Times New Roman" pitchFamily="18" charset="0"/>
                <a:cs typeface="Times New Roman" pitchFamily="18" charset="0"/>
              </a:rPr>
              <a:t>Photomicrograph of spleen showing mild changes HE X 20 (Group supplemented with Turmeric 0.4%)</a:t>
            </a:r>
            <a:endParaRPr lang="en-US" dirty="0" smtClean="0">
              <a:solidFill>
                <a:prstClr val="black"/>
              </a:solidFill>
              <a:latin typeface="Arial" pitchFamily="34" charset="0"/>
              <a:cs typeface="Arial" pitchFamily="34" charset="0"/>
            </a:endParaRPr>
          </a:p>
        </p:txBody>
      </p:sp>
      <p:sp>
        <p:nvSpPr>
          <p:cNvPr id="4" name="Rectangle 3"/>
          <p:cNvSpPr/>
          <p:nvPr/>
        </p:nvSpPr>
        <p:spPr>
          <a:xfrm>
            <a:off x="1335088" y="5564614"/>
            <a:ext cx="6970712" cy="707886"/>
          </a:xfrm>
          <a:prstGeom prst="rect">
            <a:avLst/>
          </a:prstGeom>
        </p:spPr>
        <p:txBody>
          <a:bodyPr wrap="square">
            <a:spAutoFit/>
          </a:bodyPr>
          <a:lstStyle/>
          <a:p>
            <a:pPr algn="ctr" fontAlgn="base">
              <a:spcBef>
                <a:spcPct val="0"/>
              </a:spcBef>
              <a:spcAft>
                <a:spcPct val="0"/>
              </a:spcAft>
            </a:pPr>
            <a:r>
              <a:rPr lang="en-US" sz="2000" dirty="0" smtClean="0">
                <a:solidFill>
                  <a:prstClr val="black"/>
                </a:solidFill>
                <a:latin typeface="Times New Roman" pitchFamily="18" charset="0"/>
                <a:ea typeface="Times New Roman" pitchFamily="18" charset="0"/>
                <a:cs typeface="Times New Roman" pitchFamily="18" charset="0"/>
              </a:rPr>
              <a:t>Photomicrograph of spleen showing mild changes HE X 20 (Group supplemented with Turmeric 0.4%)</a:t>
            </a:r>
            <a:endParaRPr lang="en-US" sz="2000"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8839580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a:solidFill>
            <a:schemeClr val="tx1">
              <a:lumMod val="85000"/>
              <a:lumOff val="15000"/>
            </a:schemeClr>
          </a:solidFill>
        </p:spPr>
        <p:txBody>
          <a:bodyPr/>
          <a:lstStyle/>
          <a:p>
            <a:r>
              <a:rPr lang="en-US" dirty="0" smtClean="0">
                <a:solidFill>
                  <a:srgbClr val="C00000"/>
                </a:solidFill>
              </a:rPr>
              <a:t>Conclusion</a:t>
            </a:r>
            <a:r>
              <a:rPr lang="en-US" dirty="0" smtClean="0"/>
              <a:t/>
            </a:r>
            <a:br>
              <a:rPr lang="en-US" dirty="0" smtClean="0"/>
            </a:br>
            <a:r>
              <a:rPr lang="en-US" dirty="0" smtClean="0"/>
              <a:t> </a:t>
            </a:r>
            <a:r>
              <a:rPr lang="en-US" dirty="0" err="1" smtClean="0">
                <a:solidFill>
                  <a:srgbClr val="00B050"/>
                </a:solidFill>
              </a:rPr>
              <a:t>Tulsi</a:t>
            </a:r>
            <a:r>
              <a:rPr lang="en-US" dirty="0" smtClean="0"/>
              <a:t> </a:t>
            </a:r>
            <a:r>
              <a:rPr lang="en-US" dirty="0" smtClean="0">
                <a:solidFill>
                  <a:schemeClr val="bg1"/>
                </a:solidFill>
              </a:rPr>
              <a:t>at 0.5% and </a:t>
            </a:r>
            <a:r>
              <a:rPr lang="en-US" dirty="0" smtClean="0">
                <a:solidFill>
                  <a:srgbClr val="FFFF00"/>
                </a:solidFill>
              </a:rPr>
              <a:t>turmeric</a:t>
            </a:r>
            <a:r>
              <a:rPr lang="en-US" dirty="0" smtClean="0"/>
              <a:t> </a:t>
            </a:r>
            <a:r>
              <a:rPr lang="en-US" dirty="0" smtClean="0">
                <a:solidFill>
                  <a:schemeClr val="bg1"/>
                </a:solidFill>
              </a:rPr>
              <a:t>at 0.4% inclusion to broiler </a:t>
            </a:r>
            <a:r>
              <a:rPr lang="en-US" dirty="0" err="1" smtClean="0">
                <a:solidFill>
                  <a:schemeClr val="bg1"/>
                </a:solidFill>
              </a:rPr>
              <a:t>dites</a:t>
            </a:r>
            <a:r>
              <a:rPr lang="en-US" dirty="0" smtClean="0">
                <a:solidFill>
                  <a:schemeClr val="bg1"/>
                </a:solidFill>
              </a:rPr>
              <a:t> improved the antioxidant status. The combinations of herbals  at either of the doses didn’t have any added benefit than the independent inclusions.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Sunset"/>
          <p:cNvPicPr>
            <a:picLocks noChangeAspect="1" noChangeArrowheads="1"/>
          </p:cNvPicPr>
          <p:nvPr/>
        </p:nvPicPr>
        <p:blipFill>
          <a:blip r:embed="rId2"/>
          <a:stretch>
            <a:fillRect/>
          </a:stretch>
        </p:blipFill>
        <p:spPr bwMode="auto">
          <a:xfrm>
            <a:off x="0" y="0"/>
            <a:ext cx="9144000" cy="6858000"/>
          </a:xfrm>
          <a:prstGeom prst="rect">
            <a:avLst/>
          </a:prstGeom>
          <a:noFill/>
          <a:ln>
            <a:noFill/>
          </a:ln>
        </p:spPr>
      </p:pic>
      <p:sp>
        <p:nvSpPr>
          <p:cNvPr id="5" name="TextBox 4"/>
          <p:cNvSpPr txBox="1"/>
          <p:nvPr/>
        </p:nvSpPr>
        <p:spPr>
          <a:xfrm>
            <a:off x="2438400" y="990600"/>
            <a:ext cx="6400800" cy="646331"/>
          </a:xfrm>
          <a:prstGeom prst="rect">
            <a:avLst/>
          </a:prstGeom>
          <a:noFill/>
        </p:spPr>
        <p:txBody>
          <a:bodyPr wrap="square" rtlCol="0">
            <a:spAutoFit/>
          </a:bodyPr>
          <a:lstStyle/>
          <a:p>
            <a:r>
              <a:rPr lang="en-US" sz="3600" dirty="0" smtClean="0">
                <a:solidFill>
                  <a:schemeClr val="bg1"/>
                </a:solidFill>
              </a:rPr>
              <a:t>SARVE JANA SUKHINOBHAVANTU</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15962"/>
          </a:xfrm>
        </p:spPr>
        <p:txBody>
          <a:bodyPr/>
          <a:lstStyle/>
          <a:p>
            <a:r>
              <a:rPr lang="en-US" sz="4000">
                <a:solidFill>
                  <a:schemeClr val="hlink"/>
                </a:solidFill>
              </a:rPr>
              <a:t>phytobiotics</a:t>
            </a:r>
          </a:p>
        </p:txBody>
      </p:sp>
      <p:sp>
        <p:nvSpPr>
          <p:cNvPr id="18435" name="Rectangle 3"/>
          <p:cNvSpPr>
            <a:spLocks noGrp="1" noChangeArrowheads="1"/>
          </p:cNvSpPr>
          <p:nvPr>
            <p:ph type="body" idx="1"/>
          </p:nvPr>
        </p:nvSpPr>
        <p:spPr>
          <a:xfrm>
            <a:off x="457200" y="1066800"/>
            <a:ext cx="8229600" cy="5791200"/>
          </a:xfrm>
        </p:spPr>
        <p:txBody>
          <a:bodyPr/>
          <a:lstStyle/>
          <a:p>
            <a:pPr>
              <a:lnSpc>
                <a:spcPct val="90000"/>
              </a:lnSpc>
            </a:pPr>
            <a:r>
              <a:rPr lang="en-US" sz="2400">
                <a:solidFill>
                  <a:srgbClr val="993300"/>
                </a:solidFill>
              </a:rPr>
              <a:t>These are plant derived products added to the feed in order to improve performance of livestock or for medicinal purpose .</a:t>
            </a:r>
          </a:p>
          <a:p>
            <a:pPr>
              <a:lnSpc>
                <a:spcPct val="90000"/>
              </a:lnSpc>
            </a:pPr>
            <a:endParaRPr lang="en-US" sz="2400">
              <a:solidFill>
                <a:srgbClr val="993300"/>
              </a:solidFill>
            </a:endParaRPr>
          </a:p>
          <a:p>
            <a:pPr>
              <a:lnSpc>
                <a:spcPct val="90000"/>
              </a:lnSpc>
            </a:pPr>
            <a:r>
              <a:rPr lang="en-US" sz="2400">
                <a:solidFill>
                  <a:srgbClr val="993300"/>
                </a:solidFill>
              </a:rPr>
              <a:t> These may include</a:t>
            </a:r>
          </a:p>
          <a:p>
            <a:pPr>
              <a:lnSpc>
                <a:spcPct val="90000"/>
              </a:lnSpc>
            </a:pPr>
            <a:r>
              <a:rPr lang="en-US" sz="2400">
                <a:solidFill>
                  <a:srgbClr val="993300"/>
                </a:solidFill>
              </a:rPr>
              <a:t>Herbs ( product from flowering, nonwoody and non persistent plants.</a:t>
            </a:r>
          </a:p>
          <a:p>
            <a:pPr>
              <a:lnSpc>
                <a:spcPct val="90000"/>
              </a:lnSpc>
            </a:pPr>
            <a:endParaRPr lang="en-US" sz="2400">
              <a:solidFill>
                <a:srgbClr val="993300"/>
              </a:solidFill>
            </a:endParaRPr>
          </a:p>
          <a:p>
            <a:pPr>
              <a:lnSpc>
                <a:spcPct val="90000"/>
              </a:lnSpc>
            </a:pPr>
            <a:r>
              <a:rPr lang="en-US" sz="2400">
                <a:solidFill>
                  <a:srgbClr val="993300"/>
                </a:solidFill>
              </a:rPr>
              <a:t>Botanicals (entire or processed parts of a plant i.e. leaves, roots, bark)</a:t>
            </a:r>
          </a:p>
          <a:p>
            <a:pPr>
              <a:lnSpc>
                <a:spcPct val="90000"/>
              </a:lnSpc>
            </a:pPr>
            <a:endParaRPr lang="en-US" sz="2400">
              <a:solidFill>
                <a:srgbClr val="993300"/>
              </a:solidFill>
            </a:endParaRPr>
          </a:p>
          <a:p>
            <a:pPr>
              <a:lnSpc>
                <a:spcPct val="90000"/>
              </a:lnSpc>
            </a:pPr>
            <a:r>
              <a:rPr lang="en-US" sz="2400">
                <a:solidFill>
                  <a:srgbClr val="993300"/>
                </a:solidFill>
              </a:rPr>
              <a:t>Essential oils (hydro distilled extracts of volatile plant compounds )</a:t>
            </a:r>
          </a:p>
          <a:p>
            <a:pPr>
              <a:lnSpc>
                <a:spcPct val="90000"/>
              </a:lnSpc>
            </a:pPr>
            <a:endParaRPr lang="en-US" sz="2400">
              <a:solidFill>
                <a:srgbClr val="993300"/>
              </a:solidFill>
            </a:endParaRPr>
          </a:p>
          <a:p>
            <a:pPr>
              <a:lnSpc>
                <a:spcPct val="90000"/>
              </a:lnSpc>
            </a:pPr>
            <a:r>
              <a:rPr lang="en-US" sz="2400">
                <a:solidFill>
                  <a:srgbClr val="993300"/>
                </a:solidFill>
              </a:rPr>
              <a:t>Oleoresins  (extracts based on nonaqeous solvents )</a:t>
            </a:r>
          </a:p>
        </p:txBody>
      </p:sp>
    </p:spTree>
    <p:extLst>
      <p:ext uri="{BB962C8B-B14F-4D97-AF65-F5344CB8AC3E}">
        <p14:creationId xmlns:p14="http://schemas.microsoft.com/office/powerpoint/2010/main" val="27929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flipV="1">
            <a:off x="457200" y="200025"/>
            <a:ext cx="8229600" cy="74613"/>
          </a:xfrm>
        </p:spPr>
        <p:txBody>
          <a:bodyPr/>
          <a:lstStyle/>
          <a:p>
            <a:endParaRPr lang="en-US" sz="4000">
              <a:solidFill>
                <a:schemeClr val="folHlink"/>
              </a:solidFill>
            </a:endParaRPr>
          </a:p>
        </p:txBody>
      </p:sp>
      <p:sp>
        <p:nvSpPr>
          <p:cNvPr id="4099" name="Rectangle 3"/>
          <p:cNvSpPr>
            <a:spLocks noGrp="1" noChangeArrowheads="1"/>
          </p:cNvSpPr>
          <p:nvPr>
            <p:ph type="body" idx="1"/>
          </p:nvPr>
        </p:nvSpPr>
        <p:spPr>
          <a:xfrm>
            <a:off x="457200" y="838200"/>
            <a:ext cx="8229600" cy="5287963"/>
          </a:xfrm>
        </p:spPr>
        <p:txBody>
          <a:bodyPr/>
          <a:lstStyle/>
          <a:p>
            <a:pPr>
              <a:buFontTx/>
              <a:buNone/>
            </a:pPr>
            <a:r>
              <a:rPr lang="en-US">
                <a:solidFill>
                  <a:srgbClr val="FF3300"/>
                </a:solidFill>
              </a:rPr>
              <a:t>Rigveda</a:t>
            </a:r>
            <a:r>
              <a:rPr lang="en-US">
                <a:solidFill>
                  <a:srgbClr val="336600"/>
                </a:solidFill>
              </a:rPr>
              <a:t>, the oldest document of human knowledge written between 4500 and 1600 B.C mention the use of medicinal plants in the treatment of man and animals</a:t>
            </a:r>
          </a:p>
          <a:p>
            <a:pPr>
              <a:buFontTx/>
              <a:buNone/>
            </a:pPr>
            <a:endParaRPr lang="en-US">
              <a:solidFill>
                <a:srgbClr val="336600"/>
              </a:solidFill>
            </a:endParaRPr>
          </a:p>
          <a:p>
            <a:r>
              <a:rPr lang="en-US">
                <a:solidFill>
                  <a:srgbClr val="336600"/>
                </a:solidFill>
              </a:rPr>
              <a:t>Ayurveda dates back to 5000to 10000 years includes natural medication</a:t>
            </a:r>
          </a:p>
        </p:txBody>
      </p:sp>
    </p:spTree>
    <p:extLst>
      <p:ext uri="{BB962C8B-B14F-4D97-AF65-F5344CB8AC3E}">
        <p14:creationId xmlns:p14="http://schemas.microsoft.com/office/powerpoint/2010/main" val="12733927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67446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flipV="1">
            <a:off x="457200" y="0"/>
            <a:ext cx="8229600" cy="274638"/>
          </a:xfrm>
        </p:spPr>
        <p:txBody>
          <a:bodyPr/>
          <a:lstStyle/>
          <a:p>
            <a:endParaRPr lang="en-US" sz="4000"/>
          </a:p>
        </p:txBody>
      </p:sp>
      <p:sp>
        <p:nvSpPr>
          <p:cNvPr id="14339" name="Rectangle 3"/>
          <p:cNvSpPr>
            <a:spLocks noGrp="1" noChangeArrowheads="1"/>
          </p:cNvSpPr>
          <p:nvPr>
            <p:ph type="body" sz="half" idx="1"/>
          </p:nvPr>
        </p:nvSpPr>
        <p:spPr>
          <a:xfrm>
            <a:off x="0" y="228600"/>
            <a:ext cx="4495800" cy="6400800"/>
          </a:xfrm>
          <a:noFill/>
        </p:spPr>
        <p:txBody>
          <a:bodyPr/>
          <a:lstStyle/>
          <a:p>
            <a:pPr>
              <a:lnSpc>
                <a:spcPct val="90000"/>
              </a:lnSpc>
            </a:pPr>
            <a:r>
              <a:rPr lang="en-US" sz="3600">
                <a:solidFill>
                  <a:srgbClr val="FF3300"/>
                </a:solidFill>
              </a:rPr>
              <a:t>Advantages</a:t>
            </a:r>
          </a:p>
          <a:p>
            <a:pPr>
              <a:lnSpc>
                <a:spcPct val="90000"/>
              </a:lnSpc>
            </a:pPr>
            <a:endParaRPr lang="en-US" sz="3600">
              <a:solidFill>
                <a:srgbClr val="FF3300"/>
              </a:solidFill>
            </a:endParaRPr>
          </a:p>
          <a:p>
            <a:pPr>
              <a:lnSpc>
                <a:spcPct val="90000"/>
              </a:lnSpc>
            </a:pPr>
            <a:endParaRPr lang="en-US" sz="2400"/>
          </a:p>
          <a:p>
            <a:pPr>
              <a:lnSpc>
                <a:spcPct val="90000"/>
              </a:lnSpc>
            </a:pPr>
            <a:r>
              <a:rPr lang="en-US" sz="2400">
                <a:solidFill>
                  <a:srgbClr val="008000"/>
                </a:solidFill>
              </a:rPr>
              <a:t>Absence of side effects</a:t>
            </a:r>
          </a:p>
          <a:p>
            <a:pPr>
              <a:lnSpc>
                <a:spcPct val="90000"/>
              </a:lnSpc>
            </a:pPr>
            <a:r>
              <a:rPr lang="en-US" sz="2400">
                <a:solidFill>
                  <a:srgbClr val="008000"/>
                </a:solidFill>
              </a:rPr>
              <a:t>Absence of residual effects</a:t>
            </a:r>
          </a:p>
          <a:p>
            <a:pPr>
              <a:lnSpc>
                <a:spcPct val="90000"/>
              </a:lnSpc>
            </a:pPr>
            <a:r>
              <a:rPr lang="en-US" sz="2400">
                <a:solidFill>
                  <a:srgbClr val="008000"/>
                </a:solidFill>
              </a:rPr>
              <a:t>Non hazardous</a:t>
            </a:r>
          </a:p>
          <a:p>
            <a:pPr>
              <a:lnSpc>
                <a:spcPct val="90000"/>
              </a:lnSpc>
            </a:pPr>
            <a:r>
              <a:rPr lang="en-US" sz="2400">
                <a:solidFill>
                  <a:srgbClr val="008000"/>
                </a:solidFill>
              </a:rPr>
              <a:t>Eco-friendly</a:t>
            </a:r>
          </a:p>
          <a:p>
            <a:pPr>
              <a:lnSpc>
                <a:spcPct val="90000"/>
              </a:lnSpc>
            </a:pPr>
            <a:r>
              <a:rPr lang="en-US" sz="2400">
                <a:solidFill>
                  <a:srgbClr val="008000"/>
                </a:solidFill>
              </a:rPr>
              <a:t>Minimum problem of drug resistance</a:t>
            </a:r>
          </a:p>
          <a:p>
            <a:pPr>
              <a:lnSpc>
                <a:spcPct val="90000"/>
              </a:lnSpc>
            </a:pPr>
            <a:endParaRPr lang="en-US" sz="2400">
              <a:solidFill>
                <a:srgbClr val="008000"/>
              </a:solidFill>
            </a:endParaRPr>
          </a:p>
        </p:txBody>
      </p:sp>
      <p:sp>
        <p:nvSpPr>
          <p:cNvPr id="14340" name="Rectangle 4"/>
          <p:cNvSpPr>
            <a:spLocks noGrp="1" noChangeArrowheads="1"/>
          </p:cNvSpPr>
          <p:nvPr>
            <p:ph type="body" sz="half" idx="2"/>
          </p:nvPr>
        </p:nvSpPr>
        <p:spPr>
          <a:xfrm>
            <a:off x="4648200" y="228600"/>
            <a:ext cx="4495800" cy="6324600"/>
          </a:xfrm>
        </p:spPr>
        <p:txBody>
          <a:bodyPr/>
          <a:lstStyle/>
          <a:p>
            <a:pPr>
              <a:lnSpc>
                <a:spcPct val="90000"/>
              </a:lnSpc>
            </a:pPr>
            <a:r>
              <a:rPr lang="en-US" sz="3600">
                <a:solidFill>
                  <a:srgbClr val="FF3300"/>
                </a:solidFill>
              </a:rPr>
              <a:t>Limitations</a:t>
            </a:r>
          </a:p>
          <a:p>
            <a:pPr>
              <a:lnSpc>
                <a:spcPct val="90000"/>
              </a:lnSpc>
            </a:pPr>
            <a:r>
              <a:rPr lang="en-US" sz="2400"/>
              <a:t> </a:t>
            </a:r>
            <a:r>
              <a:rPr lang="en-US" sz="2400">
                <a:solidFill>
                  <a:srgbClr val="008000"/>
                </a:solidFill>
              </a:rPr>
              <a:t>not easily quantifiable and standardized due to their complex composition</a:t>
            </a:r>
          </a:p>
          <a:p>
            <a:pPr>
              <a:lnSpc>
                <a:spcPct val="90000"/>
              </a:lnSpc>
              <a:buFontTx/>
              <a:buNone/>
            </a:pPr>
            <a:r>
              <a:rPr lang="en-US" sz="2400">
                <a:solidFill>
                  <a:srgbClr val="008000"/>
                </a:solidFill>
              </a:rPr>
              <a:t>.</a:t>
            </a:r>
          </a:p>
          <a:p>
            <a:pPr>
              <a:lnSpc>
                <a:spcPct val="90000"/>
              </a:lnSpc>
            </a:pPr>
            <a:r>
              <a:rPr lang="en-US" sz="2400">
                <a:solidFill>
                  <a:srgbClr val="008000"/>
                </a:solidFill>
              </a:rPr>
              <a:t>The location, soil type, weather conditions, altitude, season during which the plant is grown, harvesting procedure  &amp; storage conditions may affect the composition of plants.</a:t>
            </a:r>
          </a:p>
          <a:p>
            <a:pPr>
              <a:lnSpc>
                <a:spcPct val="90000"/>
              </a:lnSpc>
              <a:buFontTx/>
              <a:buNone/>
            </a:pPr>
            <a:r>
              <a:rPr lang="en-US" sz="2400">
                <a:solidFill>
                  <a:srgbClr val="008000"/>
                </a:solidFill>
              </a:rPr>
              <a:t> </a:t>
            </a:r>
          </a:p>
          <a:p>
            <a:pPr>
              <a:lnSpc>
                <a:spcPct val="90000"/>
              </a:lnSpc>
            </a:pPr>
            <a:r>
              <a:rPr lang="en-US" sz="2400">
                <a:solidFill>
                  <a:srgbClr val="008000"/>
                </a:solidFill>
              </a:rPr>
              <a:t>although majority of herbals are stable, there are various constituents which are photo labile, thermo labile thus less stable</a:t>
            </a:r>
          </a:p>
        </p:txBody>
      </p:sp>
    </p:spTree>
    <p:extLst>
      <p:ext uri="{BB962C8B-B14F-4D97-AF65-F5344CB8AC3E}">
        <p14:creationId xmlns:p14="http://schemas.microsoft.com/office/powerpoint/2010/main" val="9985672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228600"/>
          </a:xfrm>
        </p:spPr>
        <p:txBody>
          <a:bodyPr>
            <a:noAutofit/>
          </a:bodyPr>
          <a:lstStyle/>
          <a:p>
            <a:r>
              <a:rPr lang="en-US" sz="2400" dirty="0" smtClean="0">
                <a:solidFill>
                  <a:srgbClr val="9900CC"/>
                </a:solidFill>
              </a:rPr>
              <a:t>Tulsi                                                          Pharmacological profile</a:t>
            </a:r>
            <a:r>
              <a:rPr lang="en-US" sz="2400" dirty="0" smtClean="0"/>
              <a:t/>
            </a:r>
            <a:br>
              <a:rPr lang="en-US" sz="2400" dirty="0" smtClean="0"/>
            </a:br>
            <a:endParaRPr lang="en-US" sz="2400" dirty="0"/>
          </a:p>
        </p:txBody>
      </p:sp>
      <p:sp>
        <p:nvSpPr>
          <p:cNvPr id="3" name="Content Placeholder 2"/>
          <p:cNvSpPr>
            <a:spLocks noGrp="1"/>
          </p:cNvSpPr>
          <p:nvPr>
            <p:ph sz="half" idx="1"/>
          </p:nvPr>
        </p:nvSpPr>
        <p:spPr>
          <a:xfrm>
            <a:off x="457200" y="457200"/>
            <a:ext cx="4038600" cy="5668963"/>
          </a:xfrm>
        </p:spPr>
        <p:txBody>
          <a:bodyPr>
            <a:normAutofit fontScale="25000" lnSpcReduction="20000"/>
          </a:bodyPr>
          <a:lstStyle/>
          <a:p>
            <a:pPr>
              <a:lnSpc>
                <a:spcPct val="80000"/>
              </a:lnSpc>
              <a:buFontTx/>
              <a:buNone/>
            </a:pPr>
            <a:endParaRPr lang="en-US" dirty="0" smtClean="0"/>
          </a:p>
          <a:p>
            <a:pPr>
              <a:lnSpc>
                <a:spcPct val="80000"/>
              </a:lnSpc>
              <a:buFontTx/>
              <a:buNone/>
            </a:pPr>
            <a:r>
              <a:rPr lang="en-US" sz="9600" dirty="0" smtClean="0">
                <a:solidFill>
                  <a:srgbClr val="002060"/>
                </a:solidFill>
              </a:rPr>
              <a:t>Though whole plant has medicinal value, mostly leaves, sometimes seeds are used.</a:t>
            </a:r>
          </a:p>
          <a:p>
            <a:pPr>
              <a:lnSpc>
                <a:spcPct val="80000"/>
              </a:lnSpc>
              <a:buFontTx/>
              <a:buNone/>
            </a:pPr>
            <a:endParaRPr lang="en-US" sz="9600" dirty="0" smtClean="0">
              <a:solidFill>
                <a:srgbClr val="002060"/>
              </a:solidFill>
            </a:endParaRPr>
          </a:p>
          <a:p>
            <a:pPr>
              <a:lnSpc>
                <a:spcPct val="80000"/>
              </a:lnSpc>
              <a:buFontTx/>
              <a:buNone/>
            </a:pPr>
            <a:r>
              <a:rPr lang="en-US" sz="9600" dirty="0" smtClean="0">
                <a:solidFill>
                  <a:srgbClr val="002060"/>
                </a:solidFill>
              </a:rPr>
              <a:t>Leaves contain 0.7% volatile oil comprising of 71% eugenol,20% methyl eugenol and carvacol, caryophylline and ursolic acid. </a:t>
            </a:r>
          </a:p>
          <a:p>
            <a:pPr>
              <a:lnSpc>
                <a:spcPct val="80000"/>
              </a:lnSpc>
              <a:buFontTx/>
              <a:buNone/>
            </a:pPr>
            <a:endParaRPr lang="en-US" sz="9600" dirty="0" smtClean="0">
              <a:solidFill>
                <a:srgbClr val="002060"/>
              </a:solidFill>
            </a:endParaRPr>
          </a:p>
          <a:p>
            <a:pPr>
              <a:lnSpc>
                <a:spcPct val="80000"/>
              </a:lnSpc>
              <a:buFontTx/>
              <a:buNone/>
            </a:pPr>
            <a:r>
              <a:rPr lang="en-US" sz="9600" dirty="0" smtClean="0">
                <a:solidFill>
                  <a:srgbClr val="002060"/>
                </a:solidFill>
              </a:rPr>
              <a:t>Nair et al (1982) also isolated apigenin, luteolin, orientin, </a:t>
            </a:r>
            <a:r>
              <a:rPr lang="en-US" sz="9600" dirty="0" err="1" smtClean="0">
                <a:solidFill>
                  <a:srgbClr val="002060"/>
                </a:solidFill>
              </a:rPr>
              <a:t>molludisin</a:t>
            </a:r>
            <a:r>
              <a:rPr lang="en-US" sz="9600" dirty="0" smtClean="0">
                <a:solidFill>
                  <a:srgbClr val="002060"/>
                </a:solidFill>
              </a:rPr>
              <a:t> and phenolic groups such as crislineol  crismartin, isothymonin,  rosemarinic acid and traces of Zn, Mn &amp; Na</a:t>
            </a:r>
          </a:p>
          <a:p>
            <a:pPr>
              <a:lnSpc>
                <a:spcPct val="80000"/>
              </a:lnSpc>
              <a:buFontTx/>
              <a:buNone/>
            </a:pPr>
            <a:endParaRPr lang="en-US" sz="9600" dirty="0" smtClean="0">
              <a:solidFill>
                <a:srgbClr val="002060"/>
              </a:solidFill>
            </a:endParaRPr>
          </a:p>
          <a:p>
            <a:pPr>
              <a:lnSpc>
                <a:spcPct val="80000"/>
              </a:lnSpc>
              <a:buFontTx/>
              <a:buNone/>
            </a:pPr>
            <a:r>
              <a:rPr lang="en-US" sz="9600" dirty="0" smtClean="0">
                <a:solidFill>
                  <a:srgbClr val="002060"/>
                </a:solidFill>
              </a:rPr>
              <a:t>Seeds of </a:t>
            </a:r>
            <a:r>
              <a:rPr lang="en-US" sz="9600" dirty="0" err="1" smtClean="0">
                <a:solidFill>
                  <a:srgbClr val="002060"/>
                </a:solidFill>
              </a:rPr>
              <a:t>tulsi</a:t>
            </a:r>
            <a:r>
              <a:rPr lang="en-US" sz="9600" dirty="0" smtClean="0">
                <a:solidFill>
                  <a:srgbClr val="002060"/>
                </a:solidFill>
              </a:rPr>
              <a:t> posses the fatty oil (17.82%) consisting of 6.9% palmitic acid,2.1% stark acid,15.7% linolenic acid,66% linoleic acid 7 9% oleic </a:t>
            </a:r>
            <a:r>
              <a:rPr lang="en-US" sz="8600" dirty="0" smtClean="0">
                <a:solidFill>
                  <a:srgbClr val="002060"/>
                </a:solidFill>
              </a:rPr>
              <a:t>acid</a:t>
            </a:r>
          </a:p>
        </p:txBody>
      </p:sp>
      <p:sp>
        <p:nvSpPr>
          <p:cNvPr id="4" name="Content Placeholder 3"/>
          <p:cNvSpPr>
            <a:spLocks noGrp="1"/>
          </p:cNvSpPr>
          <p:nvPr>
            <p:ph sz="half" idx="2"/>
          </p:nvPr>
        </p:nvSpPr>
        <p:spPr>
          <a:xfrm>
            <a:off x="4648200" y="457200"/>
            <a:ext cx="4038600" cy="6400800"/>
          </a:xfrm>
        </p:spPr>
        <p:txBody>
          <a:bodyPr>
            <a:normAutofit fontScale="25000" lnSpcReduction="20000"/>
          </a:bodyPr>
          <a:lstStyle/>
          <a:p>
            <a:pPr>
              <a:lnSpc>
                <a:spcPct val="80000"/>
              </a:lnSpc>
            </a:pPr>
            <a:endParaRPr lang="en-US" sz="2400" dirty="0" smtClean="0">
              <a:solidFill>
                <a:srgbClr val="9900CC"/>
              </a:solidFill>
            </a:endParaRPr>
          </a:p>
          <a:p>
            <a:pPr>
              <a:lnSpc>
                <a:spcPct val="80000"/>
              </a:lnSpc>
            </a:pPr>
            <a:r>
              <a:rPr lang="en-US" sz="12800" dirty="0" smtClean="0">
                <a:solidFill>
                  <a:srgbClr val="002060"/>
                </a:solidFill>
              </a:rPr>
              <a:t>Antimicrobial  and antimycotic</a:t>
            </a:r>
          </a:p>
          <a:p>
            <a:pPr>
              <a:lnSpc>
                <a:spcPct val="80000"/>
              </a:lnSpc>
            </a:pPr>
            <a:r>
              <a:rPr lang="en-US" sz="12800" dirty="0" smtClean="0">
                <a:solidFill>
                  <a:srgbClr val="002060"/>
                </a:solidFill>
              </a:rPr>
              <a:t>Hepato protective activity</a:t>
            </a:r>
          </a:p>
          <a:p>
            <a:pPr>
              <a:lnSpc>
                <a:spcPct val="80000"/>
              </a:lnSpc>
            </a:pPr>
            <a:r>
              <a:rPr lang="en-US" sz="12800" dirty="0" smtClean="0">
                <a:solidFill>
                  <a:srgbClr val="002060"/>
                </a:solidFill>
              </a:rPr>
              <a:t>Immunomodulatory activity -</a:t>
            </a:r>
          </a:p>
          <a:p>
            <a:pPr>
              <a:lnSpc>
                <a:spcPct val="80000"/>
              </a:lnSpc>
            </a:pPr>
            <a:r>
              <a:rPr lang="en-US" sz="12800" dirty="0" smtClean="0">
                <a:solidFill>
                  <a:srgbClr val="002060"/>
                </a:solidFill>
              </a:rPr>
              <a:t>Hypoglycemic&amp; hypolipedemic</a:t>
            </a:r>
          </a:p>
          <a:p>
            <a:pPr>
              <a:lnSpc>
                <a:spcPct val="80000"/>
              </a:lnSpc>
            </a:pPr>
            <a:r>
              <a:rPr lang="en-US" sz="12800" dirty="0" smtClean="0">
                <a:solidFill>
                  <a:srgbClr val="002060"/>
                </a:solidFill>
              </a:rPr>
              <a:t>Anti ulcerogenic &amp; anti carcinogenic</a:t>
            </a:r>
          </a:p>
          <a:p>
            <a:pPr>
              <a:lnSpc>
                <a:spcPct val="80000"/>
              </a:lnSpc>
            </a:pPr>
            <a:r>
              <a:rPr lang="en-US" sz="12800" dirty="0" smtClean="0">
                <a:solidFill>
                  <a:srgbClr val="002060"/>
                </a:solidFill>
              </a:rPr>
              <a:t>Anti inflammatory, analgesic, antipyretic and anti diarrheal activity</a:t>
            </a:r>
          </a:p>
          <a:p>
            <a:pPr>
              <a:lnSpc>
                <a:spcPct val="80000"/>
              </a:lnSpc>
            </a:pPr>
            <a:r>
              <a:rPr lang="en-US" sz="12800" dirty="0" smtClean="0">
                <a:solidFill>
                  <a:srgbClr val="002060"/>
                </a:solidFill>
              </a:rPr>
              <a:t>Radio protective activity</a:t>
            </a:r>
          </a:p>
          <a:p>
            <a:pPr>
              <a:lnSpc>
                <a:spcPct val="80000"/>
              </a:lnSpc>
            </a:pPr>
            <a:r>
              <a:rPr lang="en-US" sz="12800" dirty="0" smtClean="0">
                <a:solidFill>
                  <a:srgbClr val="002060"/>
                </a:solidFill>
              </a:rPr>
              <a:t>Wound healing</a:t>
            </a:r>
          </a:p>
          <a:p>
            <a:pPr>
              <a:lnSpc>
                <a:spcPct val="80000"/>
              </a:lnSpc>
            </a:pPr>
            <a:r>
              <a:rPr lang="en-US" sz="12800" dirty="0" smtClean="0">
                <a:solidFill>
                  <a:srgbClr val="002060"/>
                </a:solidFill>
              </a:rPr>
              <a:t>Snakebite poisoning</a:t>
            </a:r>
          </a:p>
          <a:p>
            <a:endParaRPr lang="en-US" sz="8000" dirty="0" smtClean="0">
              <a:solidFill>
                <a:srgbClr val="002060"/>
              </a:solidFill>
            </a:endParaRPr>
          </a:p>
          <a:p>
            <a:endParaRPr lang="en-US" sz="8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457200"/>
          </a:xfrm>
        </p:spPr>
        <p:txBody>
          <a:bodyPr>
            <a:normAutofit fontScale="90000"/>
          </a:bodyPr>
          <a:lstStyle/>
          <a:p>
            <a:r>
              <a:rPr lang="en-US" sz="3600" dirty="0" smtClean="0">
                <a:solidFill>
                  <a:srgbClr val="FF0000"/>
                </a:solidFill>
              </a:rPr>
              <a:t>Turmeric (Curcuma </a:t>
            </a:r>
            <a:r>
              <a:rPr lang="en-US" sz="3600" dirty="0" err="1" smtClean="0">
                <a:solidFill>
                  <a:srgbClr val="FF0000"/>
                </a:solidFill>
              </a:rPr>
              <a:t>longa</a:t>
            </a:r>
            <a:r>
              <a:rPr lang="en-US" sz="3600" dirty="0" smtClean="0">
                <a:solidFill>
                  <a:srgbClr val="FF0000"/>
                </a:solidFill>
              </a:rPr>
              <a:t>)           </a:t>
            </a:r>
            <a:r>
              <a:rPr lang="en-US" sz="3100" dirty="0" smtClean="0">
                <a:solidFill>
                  <a:srgbClr val="FF0000"/>
                </a:solidFill>
              </a:rPr>
              <a:t>Biological activities</a:t>
            </a:r>
            <a:r>
              <a:rPr lang="en-US" sz="9600" dirty="0" smtClean="0">
                <a:solidFill>
                  <a:srgbClr val="FF0000"/>
                </a:solidFill>
              </a:rPr>
              <a:t/>
            </a:r>
            <a:br>
              <a:rPr lang="en-US" sz="9600" dirty="0" smtClean="0">
                <a:solidFill>
                  <a:srgbClr val="FF0000"/>
                </a:solidFill>
              </a:rPr>
            </a:br>
            <a:endParaRPr lang="en-US" dirty="0">
              <a:solidFill>
                <a:srgbClr val="FF0000"/>
              </a:solidFill>
            </a:endParaRPr>
          </a:p>
        </p:txBody>
      </p:sp>
      <p:sp>
        <p:nvSpPr>
          <p:cNvPr id="3" name="Content Placeholder 2"/>
          <p:cNvSpPr>
            <a:spLocks noGrp="1"/>
          </p:cNvSpPr>
          <p:nvPr>
            <p:ph sz="half" idx="1"/>
          </p:nvPr>
        </p:nvSpPr>
        <p:spPr>
          <a:xfrm>
            <a:off x="457200" y="838200"/>
            <a:ext cx="4038600" cy="5287963"/>
          </a:xfrm>
        </p:spPr>
        <p:txBody>
          <a:bodyPr>
            <a:normAutofit/>
          </a:bodyPr>
          <a:lstStyle/>
          <a:p>
            <a:pPr>
              <a:lnSpc>
                <a:spcPct val="80000"/>
              </a:lnSpc>
            </a:pPr>
            <a:r>
              <a:rPr lang="en-US" dirty="0" smtClean="0"/>
              <a:t>Consists of essential oils (2.4- 4%),fatty oils (3%)</a:t>
            </a:r>
          </a:p>
          <a:p>
            <a:pPr>
              <a:lnSpc>
                <a:spcPct val="80000"/>
              </a:lnSpc>
              <a:buFontTx/>
              <a:buNone/>
            </a:pPr>
            <a:endParaRPr lang="en-US" dirty="0" smtClean="0"/>
          </a:p>
          <a:p>
            <a:pPr>
              <a:lnSpc>
                <a:spcPct val="80000"/>
              </a:lnSpc>
            </a:pPr>
            <a:r>
              <a:rPr lang="en-US" dirty="0" smtClean="0"/>
              <a:t>Active ingredients includes curcumin (diferulolyl methane), curcuminoids, fats, minerals, fiber, vitamins, proteins, CHO’s (Bakhru.,1997)</a:t>
            </a:r>
          </a:p>
          <a:p>
            <a:endParaRPr lang="en-US" dirty="0"/>
          </a:p>
        </p:txBody>
      </p:sp>
      <p:sp>
        <p:nvSpPr>
          <p:cNvPr id="4" name="Content Placeholder 3"/>
          <p:cNvSpPr>
            <a:spLocks noGrp="1"/>
          </p:cNvSpPr>
          <p:nvPr>
            <p:ph sz="half" idx="2"/>
          </p:nvPr>
        </p:nvSpPr>
        <p:spPr>
          <a:xfrm>
            <a:off x="4648200" y="838200"/>
            <a:ext cx="4038600" cy="5715000"/>
          </a:xfrm>
        </p:spPr>
        <p:txBody>
          <a:bodyPr>
            <a:noAutofit/>
          </a:bodyPr>
          <a:lstStyle/>
          <a:p>
            <a:pPr>
              <a:lnSpc>
                <a:spcPct val="80000"/>
              </a:lnSpc>
            </a:pPr>
            <a:r>
              <a:rPr lang="en-US" sz="1400" dirty="0" smtClean="0">
                <a:latin typeface="Times New Roman" pitchFamily="18" charset="0"/>
                <a:cs typeface="Times New Roman" pitchFamily="18" charset="0"/>
              </a:rPr>
              <a:t>Anti inflammatory &amp; anti arthritic (Chandra &amp; gupta.,1972)</a:t>
            </a:r>
          </a:p>
          <a:p>
            <a:pPr>
              <a:lnSpc>
                <a:spcPct val="80000"/>
              </a:lnSpc>
            </a:pPr>
            <a:endParaRPr lang="en-US" sz="1400" dirty="0" smtClean="0">
              <a:latin typeface="Times New Roman" pitchFamily="18" charset="0"/>
              <a:cs typeface="Times New Roman" pitchFamily="18" charset="0"/>
            </a:endParaRPr>
          </a:p>
          <a:p>
            <a:pPr>
              <a:lnSpc>
                <a:spcPct val="80000"/>
              </a:lnSpc>
            </a:pPr>
            <a:r>
              <a:rPr lang="en-US" sz="1400" dirty="0" smtClean="0">
                <a:latin typeface="Times New Roman" pitchFamily="18" charset="0"/>
                <a:cs typeface="Times New Roman" pitchFamily="18" charset="0"/>
              </a:rPr>
              <a:t>Antioxidant (Toda et al.,1985)</a:t>
            </a:r>
          </a:p>
          <a:p>
            <a:pPr>
              <a:lnSpc>
                <a:spcPct val="80000"/>
              </a:lnSpc>
            </a:pPr>
            <a:endParaRPr lang="en-US" sz="1400" dirty="0" smtClean="0">
              <a:latin typeface="Times New Roman" pitchFamily="18" charset="0"/>
              <a:cs typeface="Times New Roman" pitchFamily="18" charset="0"/>
            </a:endParaRPr>
          </a:p>
          <a:p>
            <a:pPr>
              <a:lnSpc>
                <a:spcPct val="80000"/>
              </a:lnSpc>
            </a:pPr>
            <a:r>
              <a:rPr lang="en-US" sz="1400" dirty="0" smtClean="0">
                <a:latin typeface="Times New Roman" pitchFamily="18" charset="0"/>
                <a:cs typeface="Times New Roman" pitchFamily="18" charset="0"/>
              </a:rPr>
              <a:t>Antimicrobial (lutomski et al.,1974)</a:t>
            </a:r>
          </a:p>
          <a:p>
            <a:pPr>
              <a:lnSpc>
                <a:spcPct val="80000"/>
              </a:lnSpc>
            </a:pPr>
            <a:endParaRPr lang="en-US" sz="1400" dirty="0" smtClean="0">
              <a:latin typeface="Times New Roman" pitchFamily="18" charset="0"/>
              <a:cs typeface="Times New Roman" pitchFamily="18" charset="0"/>
            </a:endParaRPr>
          </a:p>
          <a:p>
            <a:pPr>
              <a:lnSpc>
                <a:spcPct val="80000"/>
              </a:lnSpc>
            </a:pPr>
            <a:r>
              <a:rPr lang="en-US" sz="1400" dirty="0" smtClean="0">
                <a:latin typeface="Times New Roman" pitchFamily="18" charset="0"/>
                <a:cs typeface="Times New Roman" pitchFamily="18" charset="0"/>
              </a:rPr>
              <a:t>Anti leishmanial (Gomez et al.,2002)</a:t>
            </a:r>
          </a:p>
          <a:p>
            <a:pPr>
              <a:lnSpc>
                <a:spcPct val="80000"/>
              </a:lnSpc>
            </a:pPr>
            <a:endParaRPr lang="en-US" sz="1400" dirty="0" smtClean="0">
              <a:latin typeface="Times New Roman" pitchFamily="18" charset="0"/>
              <a:cs typeface="Times New Roman" pitchFamily="18" charset="0"/>
            </a:endParaRPr>
          </a:p>
          <a:p>
            <a:pPr>
              <a:lnSpc>
                <a:spcPct val="80000"/>
              </a:lnSpc>
            </a:pPr>
            <a:r>
              <a:rPr lang="en-US" sz="1400" dirty="0" smtClean="0">
                <a:latin typeface="Times New Roman" pitchFamily="18" charset="0"/>
                <a:cs typeface="Times New Roman" pitchFamily="18" charset="0"/>
              </a:rPr>
              <a:t>Hepatoprotective ( Kiso et al.,1982)</a:t>
            </a:r>
          </a:p>
          <a:p>
            <a:pPr>
              <a:lnSpc>
                <a:spcPct val="80000"/>
              </a:lnSpc>
            </a:pPr>
            <a:endParaRPr lang="en-US" sz="1400" dirty="0" smtClean="0">
              <a:latin typeface="Times New Roman" pitchFamily="18" charset="0"/>
              <a:cs typeface="Times New Roman" pitchFamily="18" charset="0"/>
            </a:endParaRPr>
          </a:p>
          <a:p>
            <a:pPr>
              <a:lnSpc>
                <a:spcPct val="80000"/>
              </a:lnSpc>
            </a:pPr>
            <a:r>
              <a:rPr lang="en-US" sz="1400" dirty="0" smtClean="0">
                <a:latin typeface="Times New Roman" pitchFamily="18" charset="0"/>
                <a:cs typeface="Times New Roman" pitchFamily="18" charset="0"/>
              </a:rPr>
              <a:t>  Anticancer (Kuttan et al.,1985),</a:t>
            </a:r>
          </a:p>
          <a:p>
            <a:pPr>
              <a:lnSpc>
                <a:spcPct val="80000"/>
              </a:lnSpc>
            </a:pPr>
            <a:endParaRPr lang="en-US" sz="1400" dirty="0" smtClean="0">
              <a:latin typeface="Times New Roman" pitchFamily="18" charset="0"/>
              <a:cs typeface="Times New Roman" pitchFamily="18" charset="0"/>
            </a:endParaRPr>
          </a:p>
          <a:p>
            <a:pPr>
              <a:lnSpc>
                <a:spcPct val="80000"/>
              </a:lnSpc>
            </a:pPr>
            <a:r>
              <a:rPr lang="en-US" sz="1400" dirty="0" smtClean="0">
                <a:latin typeface="Times New Roman" pitchFamily="18" charset="0"/>
                <a:cs typeface="Times New Roman" pitchFamily="18" charset="0"/>
              </a:rPr>
              <a:t>  Vasodilator(Sasaki etal.,2003)</a:t>
            </a:r>
          </a:p>
          <a:p>
            <a:pPr>
              <a:lnSpc>
                <a:spcPct val="80000"/>
              </a:lnSpc>
            </a:pPr>
            <a:endParaRPr lang="en-US" sz="1400" dirty="0" smtClean="0">
              <a:latin typeface="Times New Roman" pitchFamily="18" charset="0"/>
              <a:cs typeface="Times New Roman" pitchFamily="18" charset="0"/>
            </a:endParaRPr>
          </a:p>
          <a:p>
            <a:pPr>
              <a:lnSpc>
                <a:spcPct val="80000"/>
              </a:lnSpc>
            </a:pPr>
            <a:r>
              <a:rPr lang="en-US" sz="1400" dirty="0" smtClean="0">
                <a:latin typeface="Times New Roman" pitchFamily="18" charset="0"/>
                <a:cs typeface="Times New Roman" pitchFamily="18" charset="0"/>
              </a:rPr>
              <a:t> Hypolipedemic (Dixit et al.,1988)</a:t>
            </a:r>
          </a:p>
          <a:p>
            <a:pPr>
              <a:lnSpc>
                <a:spcPct val="80000"/>
              </a:lnSpc>
            </a:pPr>
            <a:endParaRPr lang="en-US" sz="1400" dirty="0" smtClean="0">
              <a:latin typeface="Times New Roman" pitchFamily="18" charset="0"/>
              <a:cs typeface="Times New Roman" pitchFamily="18" charset="0"/>
            </a:endParaRPr>
          </a:p>
          <a:p>
            <a:pPr>
              <a:lnSpc>
                <a:spcPct val="80000"/>
              </a:lnSpc>
            </a:pPr>
            <a:r>
              <a:rPr lang="en-US" sz="1400" dirty="0" smtClean="0">
                <a:latin typeface="Times New Roman" pitchFamily="18" charset="0"/>
                <a:cs typeface="Times New Roman" pitchFamily="18" charset="0"/>
              </a:rPr>
              <a:t> Hypoglycemic (Arun and nalini.,2002)</a:t>
            </a:r>
          </a:p>
          <a:p>
            <a:pPr>
              <a:lnSpc>
                <a:spcPct val="80000"/>
              </a:lnSpc>
            </a:pPr>
            <a:endParaRPr lang="en-US" sz="1400" dirty="0" smtClean="0">
              <a:latin typeface="Times New Roman" pitchFamily="18" charset="0"/>
              <a:cs typeface="Times New Roman" pitchFamily="18" charset="0"/>
            </a:endParaRPr>
          </a:p>
          <a:p>
            <a:pPr>
              <a:lnSpc>
                <a:spcPct val="80000"/>
              </a:lnSpc>
            </a:pPr>
            <a:r>
              <a:rPr lang="en-US" sz="1400" dirty="0" smtClean="0">
                <a:latin typeface="Times New Roman" pitchFamily="18" charset="0"/>
                <a:cs typeface="Times New Roman" pitchFamily="18" charset="0"/>
              </a:rPr>
              <a:t> Choleritic (Deters et al.,1999)</a:t>
            </a:r>
          </a:p>
          <a:p>
            <a:pPr>
              <a:lnSpc>
                <a:spcPct val="80000"/>
              </a:lnSpc>
            </a:pPr>
            <a:endParaRPr lang="en-US" sz="1400" dirty="0" smtClean="0">
              <a:latin typeface="Times New Roman" pitchFamily="18" charset="0"/>
              <a:cs typeface="Times New Roman" pitchFamily="18" charset="0"/>
            </a:endParaRPr>
          </a:p>
          <a:p>
            <a:pPr>
              <a:lnSpc>
                <a:spcPct val="80000"/>
              </a:lnSpc>
            </a:pPr>
            <a:endParaRPr lang="en-US" sz="1400" dirty="0" smtClean="0">
              <a:latin typeface="Times New Roman" pitchFamily="18" charset="0"/>
              <a:cs typeface="Times New Roman" pitchFamily="18" charset="0"/>
            </a:endParaRPr>
          </a:p>
          <a:p>
            <a:pPr>
              <a:lnSpc>
                <a:spcPct val="80000"/>
              </a:lnSpc>
            </a:pPr>
            <a:r>
              <a:rPr lang="en-US" sz="1400" dirty="0" smtClean="0">
                <a:latin typeface="Times New Roman" pitchFamily="18" charset="0"/>
                <a:cs typeface="Times New Roman" pitchFamily="18" charset="0"/>
              </a:rPr>
              <a:t> Immunomodulatory (Antony et al.,1999)</a:t>
            </a:r>
          </a:p>
          <a:p>
            <a:pPr>
              <a:lnSpc>
                <a:spcPct val="80000"/>
              </a:lnSpc>
            </a:pPr>
            <a:endParaRPr lang="en-US" sz="1400" dirty="0" smtClean="0">
              <a:latin typeface="Times New Roman" pitchFamily="18" charset="0"/>
              <a:cs typeface="Times New Roman" pitchFamily="18" charset="0"/>
            </a:endParaRPr>
          </a:p>
          <a:p>
            <a:pPr>
              <a:lnSpc>
                <a:spcPct val="80000"/>
              </a:lnSpc>
            </a:pPr>
            <a:r>
              <a:rPr lang="en-US" sz="1400" dirty="0" smtClean="0">
                <a:latin typeface="Times New Roman" pitchFamily="18" charset="0"/>
                <a:cs typeface="Times New Roman" pitchFamily="18" charset="0"/>
              </a:rPr>
              <a:t> Neuroprotective ( Rajakrishnan et al.,1999)</a:t>
            </a:r>
          </a:p>
          <a:p>
            <a:pPr>
              <a:lnSpc>
                <a:spcPct val="80000"/>
              </a:lnSpc>
            </a:pPr>
            <a:endParaRPr lang="en-US" sz="1400" dirty="0" smtClean="0">
              <a:latin typeface="Times New Roman" pitchFamily="18" charset="0"/>
              <a:cs typeface="Times New Roman" pitchFamily="18" charset="0"/>
            </a:endParaRPr>
          </a:p>
          <a:p>
            <a:pPr>
              <a:lnSpc>
                <a:spcPct val="80000"/>
              </a:lnSpc>
            </a:pPr>
            <a:r>
              <a:rPr lang="en-US" sz="1400" dirty="0" smtClean="0">
                <a:latin typeface="Times New Roman" pitchFamily="18" charset="0"/>
                <a:cs typeface="Times New Roman" pitchFamily="18" charset="0"/>
              </a:rPr>
              <a:t> Anti depressant (Yu etal.,2002)</a:t>
            </a:r>
          </a:p>
          <a:p>
            <a:endParaRPr lang="en-US"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ormAutofit fontScale="90000"/>
          </a:bodyPr>
          <a:lstStyle/>
          <a:p>
            <a:r>
              <a:rPr lang="en-US" dirty="0" smtClean="0"/>
              <a:t>Experimental design</a:t>
            </a:r>
            <a:endParaRPr lang="en-US" dirty="0"/>
          </a:p>
        </p:txBody>
      </p:sp>
      <p:sp>
        <p:nvSpPr>
          <p:cNvPr id="3" name="Rectangle 2"/>
          <p:cNvSpPr/>
          <p:nvPr/>
        </p:nvSpPr>
        <p:spPr>
          <a:xfrm>
            <a:off x="533400" y="1066800"/>
            <a:ext cx="8229600" cy="7940635"/>
          </a:xfrm>
          <a:prstGeom prst="rect">
            <a:avLst/>
          </a:prstGeom>
        </p:spPr>
        <p:txBody>
          <a:bodyPr wrap="square">
            <a:spAutoFit/>
          </a:bodyPr>
          <a:lstStyle/>
          <a:p>
            <a:pPr>
              <a:lnSpc>
                <a:spcPct val="150000"/>
              </a:lnSpc>
            </a:pPr>
            <a:r>
              <a:rPr lang="en-US" sz="2400" dirty="0" smtClean="0">
                <a:solidFill>
                  <a:srgbClr val="333399"/>
                </a:solidFill>
                <a:latin typeface="Arial" pitchFamily="34" charset="0"/>
                <a:cs typeface="Arial" pitchFamily="34" charset="0"/>
              </a:rPr>
              <a:t>G 1: HS+ Basal diet without inclusion of any antioxidant</a:t>
            </a:r>
          </a:p>
          <a:p>
            <a:pPr>
              <a:lnSpc>
                <a:spcPct val="150000"/>
              </a:lnSpc>
            </a:pPr>
            <a:r>
              <a:rPr lang="en-US" sz="2400" dirty="0" smtClean="0">
                <a:solidFill>
                  <a:srgbClr val="333399"/>
                </a:solidFill>
                <a:latin typeface="Arial" pitchFamily="34" charset="0"/>
                <a:cs typeface="Arial" pitchFamily="34" charset="0"/>
              </a:rPr>
              <a:t>G 2: HS+ vitamin E (200 mg/kg)</a:t>
            </a:r>
          </a:p>
          <a:p>
            <a:pPr>
              <a:lnSpc>
                <a:spcPct val="150000"/>
              </a:lnSpc>
            </a:pPr>
            <a:r>
              <a:rPr lang="en-US" sz="2400" dirty="0" smtClean="0">
                <a:solidFill>
                  <a:srgbClr val="333399"/>
                </a:solidFill>
                <a:latin typeface="Arial" pitchFamily="34" charset="0"/>
                <a:cs typeface="Arial" pitchFamily="34" charset="0"/>
              </a:rPr>
              <a:t>G 3: HS+ vitamin E (200mg/kg)+ selenium (0.15 ppm)</a:t>
            </a:r>
          </a:p>
          <a:p>
            <a:pPr>
              <a:lnSpc>
                <a:spcPct val="150000"/>
              </a:lnSpc>
            </a:pPr>
            <a:r>
              <a:rPr lang="en-US" sz="2400" dirty="0" smtClean="0">
                <a:solidFill>
                  <a:srgbClr val="333399"/>
                </a:solidFill>
                <a:latin typeface="Arial" pitchFamily="34" charset="0"/>
                <a:cs typeface="Arial" pitchFamily="34" charset="0"/>
              </a:rPr>
              <a:t>G 4: HS+ Tulsi (0.25% level)</a:t>
            </a:r>
          </a:p>
          <a:p>
            <a:pPr>
              <a:lnSpc>
                <a:spcPct val="150000"/>
              </a:lnSpc>
            </a:pPr>
            <a:r>
              <a:rPr lang="en-US" sz="2400" dirty="0" smtClean="0">
                <a:solidFill>
                  <a:srgbClr val="333399"/>
                </a:solidFill>
                <a:latin typeface="Arial" pitchFamily="34" charset="0"/>
                <a:cs typeface="Arial" pitchFamily="34" charset="0"/>
              </a:rPr>
              <a:t>G 5: HS+ Tulsi (0.5% level)</a:t>
            </a:r>
          </a:p>
          <a:p>
            <a:pPr>
              <a:lnSpc>
                <a:spcPct val="150000"/>
              </a:lnSpc>
            </a:pPr>
            <a:r>
              <a:rPr lang="en-US" sz="2400" dirty="0" smtClean="0">
                <a:solidFill>
                  <a:srgbClr val="333399"/>
                </a:solidFill>
                <a:latin typeface="Arial" pitchFamily="34" charset="0"/>
                <a:cs typeface="Arial" pitchFamily="34" charset="0"/>
              </a:rPr>
              <a:t>G 6: HS + Turmeric (0.2% level)</a:t>
            </a:r>
          </a:p>
          <a:p>
            <a:pPr>
              <a:lnSpc>
                <a:spcPct val="150000"/>
              </a:lnSpc>
            </a:pPr>
            <a:r>
              <a:rPr lang="en-US" sz="2400" dirty="0" smtClean="0">
                <a:solidFill>
                  <a:srgbClr val="333399"/>
                </a:solidFill>
                <a:latin typeface="Arial" pitchFamily="34" charset="0"/>
                <a:cs typeface="Arial" pitchFamily="34" charset="0"/>
              </a:rPr>
              <a:t>G 7; Hs+ Turmeric (0.4% level)</a:t>
            </a:r>
          </a:p>
          <a:p>
            <a:pPr>
              <a:lnSpc>
                <a:spcPct val="150000"/>
              </a:lnSpc>
            </a:pPr>
            <a:r>
              <a:rPr lang="en-US" sz="2400" dirty="0" smtClean="0">
                <a:solidFill>
                  <a:srgbClr val="333399"/>
                </a:solidFill>
                <a:latin typeface="Arial" pitchFamily="34" charset="0"/>
                <a:cs typeface="Arial" pitchFamily="34" charset="0"/>
              </a:rPr>
              <a:t>G 8: HS+ Tulsi (0.25%) +Turmeric (0.2%)</a:t>
            </a:r>
          </a:p>
          <a:p>
            <a:pPr>
              <a:lnSpc>
                <a:spcPct val="150000"/>
              </a:lnSpc>
            </a:pPr>
            <a:r>
              <a:rPr lang="en-US" sz="2400" dirty="0" smtClean="0">
                <a:solidFill>
                  <a:srgbClr val="333399"/>
                </a:solidFill>
                <a:latin typeface="Arial" pitchFamily="34" charset="0"/>
                <a:cs typeface="Arial" pitchFamily="34" charset="0"/>
              </a:rPr>
              <a:t>G 9: Hs+ Tulsi (0.5%) +Turmeric (0.4%)</a:t>
            </a:r>
          </a:p>
          <a:p>
            <a:pPr>
              <a:lnSpc>
                <a:spcPct val="150000"/>
              </a:lnSpc>
            </a:pPr>
            <a:r>
              <a:rPr lang="en-US" sz="2400" dirty="0" smtClean="0">
                <a:solidFill>
                  <a:srgbClr val="333399"/>
                </a:solidFill>
                <a:latin typeface="Arial" pitchFamily="34" charset="0"/>
                <a:cs typeface="Arial" pitchFamily="34" charset="0"/>
              </a:rPr>
              <a:t>Heat stress free group(Control)</a:t>
            </a:r>
          </a:p>
          <a:p>
            <a:endParaRPr lang="en-US" sz="2400" dirty="0" smtClean="0">
              <a:solidFill>
                <a:srgbClr val="333399"/>
              </a:solidFill>
              <a:latin typeface="Arial" pitchFamily="34" charset="0"/>
              <a:cs typeface="Arial" pitchFamily="34" charset="0"/>
            </a:endParaRPr>
          </a:p>
          <a:p>
            <a:endParaRPr lang="en-US" dirty="0">
              <a:solidFill>
                <a:srgbClr val="333399"/>
              </a:solidFill>
              <a:latin typeface="Arial" pitchFamily="34" charset="0"/>
              <a:cs typeface="Arial" pitchFamily="34" charset="0"/>
            </a:endParaRPr>
          </a:p>
          <a:p>
            <a:endParaRPr lang="en-US" dirty="0" smtClean="0">
              <a:solidFill>
                <a:srgbClr val="333399"/>
              </a:solidFill>
              <a:latin typeface="Arial" pitchFamily="34" charset="0"/>
              <a:cs typeface="Arial" pitchFamily="34" charset="0"/>
            </a:endParaRPr>
          </a:p>
          <a:p>
            <a:endParaRPr lang="en-US" dirty="0">
              <a:solidFill>
                <a:srgbClr val="333399"/>
              </a:solidFill>
              <a:latin typeface="Arial" pitchFamily="34" charset="0"/>
              <a:cs typeface="Arial" pitchFamily="34" charset="0"/>
            </a:endParaRPr>
          </a:p>
          <a:p>
            <a:endParaRPr lang="en-US" dirty="0" smtClean="0">
              <a:solidFill>
                <a:srgbClr val="333399"/>
              </a:solidFill>
              <a:latin typeface="Arial" pitchFamily="34" charset="0"/>
              <a:cs typeface="Arial" pitchFamily="34" charset="0"/>
            </a:endParaRPr>
          </a:p>
          <a:p>
            <a:endParaRPr lang="en-US" dirty="0">
              <a:solidFill>
                <a:srgbClr val="333399"/>
              </a:solidFill>
              <a:latin typeface="Arial" pitchFamily="34" charset="0"/>
              <a:cs typeface="Arial" pitchFamily="34" charset="0"/>
            </a:endParaRPr>
          </a:p>
          <a:p>
            <a:endParaRPr lang="en-US" dirty="0" smtClean="0">
              <a:solidFill>
                <a:srgbClr val="333399"/>
              </a:solidFill>
              <a:latin typeface="Arial" pitchFamily="34" charset="0"/>
              <a:cs typeface="Arial" pitchFamily="34" charset="0"/>
            </a:endParaRPr>
          </a:p>
          <a:p>
            <a:endParaRPr lang="en-US" dirty="0"/>
          </a:p>
        </p:txBody>
      </p:sp>
    </p:spTree>
  </p:cSld>
  <p:clrMapOvr>
    <a:masterClrMapping/>
  </p:clrMapOvr>
  <p:timing>
    <p:tnLst>
      <p:par>
        <p:cTn id="1" dur="indefinite" restart="never" nodeType="tmRoot"/>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Flow">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1.xml><?xml version="1.0" encoding="utf-8"?>
<a:theme xmlns:a="http://schemas.openxmlformats.org/drawingml/2006/main" name="4_Flow">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2.xml><?xml version="1.0" encoding="utf-8"?>
<a:theme xmlns:a="http://schemas.openxmlformats.org/drawingml/2006/main" name="6_Flow">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3.xml><?xml version="1.0" encoding="utf-8"?>
<a:theme xmlns:a="http://schemas.openxmlformats.org/drawingml/2006/main" name="7_Flow">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4.xml><?xml version="1.0" encoding="utf-8"?>
<a:theme xmlns:a="http://schemas.openxmlformats.org/drawingml/2006/main" name="9_Flow">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5.xml><?xml version="1.0" encoding="utf-8"?>
<a:theme xmlns:a="http://schemas.openxmlformats.org/drawingml/2006/main" name="10_Flow">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Flow">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1_Flow">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2_Flow">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209</TotalTime>
  <Words>1381</Words>
  <Application>Microsoft Office PowerPoint</Application>
  <PresentationFormat>On-screen Show (4:3)</PresentationFormat>
  <Paragraphs>298</Paragraphs>
  <Slides>29</Slides>
  <Notes>0</Notes>
  <HiddenSlides>0</HiddenSlides>
  <MMClips>0</MMClips>
  <ScaleCrop>false</ScaleCrop>
  <HeadingPairs>
    <vt:vector size="4" baseType="variant">
      <vt:variant>
        <vt:lpstr>Theme</vt:lpstr>
      </vt:variant>
      <vt:variant>
        <vt:i4>15</vt:i4>
      </vt:variant>
      <vt:variant>
        <vt:lpstr>Slide Titles</vt:lpstr>
      </vt:variant>
      <vt:variant>
        <vt:i4>29</vt:i4>
      </vt:variant>
    </vt:vector>
  </HeadingPairs>
  <TitlesOfParts>
    <vt:vector size="44" baseType="lpstr">
      <vt:lpstr>Office Theme</vt:lpstr>
      <vt:lpstr>Default Design</vt:lpstr>
      <vt:lpstr>1_Default Design</vt:lpstr>
      <vt:lpstr>2_Default Design</vt:lpstr>
      <vt:lpstr>3_Default Design</vt:lpstr>
      <vt:lpstr>4_Default Design</vt:lpstr>
      <vt:lpstr>Flow</vt:lpstr>
      <vt:lpstr>1_Flow</vt:lpstr>
      <vt:lpstr>2_Flow</vt:lpstr>
      <vt:lpstr>3_Flow</vt:lpstr>
      <vt:lpstr>4_Flow</vt:lpstr>
      <vt:lpstr>6_Flow</vt:lpstr>
      <vt:lpstr>7_Flow</vt:lpstr>
      <vt:lpstr>9_Flow</vt:lpstr>
      <vt:lpstr>10_Flow</vt:lpstr>
      <vt:lpstr>Efficacy of Tulsi and Turmeric as antioxidants in combating heat stress in broilers</vt:lpstr>
      <vt:lpstr>Need to produce safe food</vt:lpstr>
      <vt:lpstr>phytobiotics</vt:lpstr>
      <vt:lpstr>PowerPoint Presentation</vt:lpstr>
      <vt:lpstr>PowerPoint Presentation</vt:lpstr>
      <vt:lpstr>PowerPoint Presentation</vt:lpstr>
      <vt:lpstr>Tulsi                                                          Pharmacological profile </vt:lpstr>
      <vt:lpstr>Turmeric (Curcuma longa)           Biological activities </vt:lpstr>
      <vt:lpstr>Experimental design</vt:lpstr>
      <vt:lpstr>  Materials &amp; Methods  1. Glutathione peroxidase activity was assessed as per the method of Rotruck et al(1973)   2. Catalase activity was determined by the method of Caliborne (1985) 3.Superoxide dismutase activity in the plasma was  measured by the method of Marklund and  Marklund (1974) 4. The glutathione level in plasma was measured by the method of Moron et al.(1979)   </vt:lpstr>
      <vt:lpstr> Table 1. Glutathione peroxidase activity in plasma of heat stressed   broilers  supplemented with various antioxidants  </vt:lpstr>
      <vt:lpstr>PowerPoint Presentation</vt:lpstr>
      <vt:lpstr>Table 2. catalase activity in plasma of heat stressed  broilers supplemented with various antioxidants  </vt:lpstr>
      <vt:lpstr>PowerPoint Presentation</vt:lpstr>
      <vt:lpstr>Table 3 . superoxide dismutase (SOD) activity in plasma of heat stressed  broilers supplemented with various antioxidants </vt:lpstr>
      <vt:lpstr>PowerPoint Presentation</vt:lpstr>
      <vt:lpstr>   Table 4 Non enzymatic (reduced glutathione- GSH) activity (mg GSH / g of protein) in plasma of heat stressed  broilers supplemented with various antioxidants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  Tulsi at 0.5% and turmeric at 0.4% inclusion to broiler dites improved the antioxidant status. The combinations of herbals  at either of the doses didn’t have any added benefit than the independent inclusions.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AGB</dc:creator>
  <cp:lastModifiedBy>HP</cp:lastModifiedBy>
  <cp:revision>62</cp:revision>
  <dcterms:created xsi:type="dcterms:W3CDTF">2014-09-09T05:50:13Z</dcterms:created>
  <dcterms:modified xsi:type="dcterms:W3CDTF">2014-09-15T05:18:14Z</dcterms:modified>
</cp:coreProperties>
</file>