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39"/>
  </p:notesMasterIdLst>
  <p:sldIdLst>
    <p:sldId id="256" r:id="rId2"/>
    <p:sldId id="265" r:id="rId3"/>
    <p:sldId id="257" r:id="rId4"/>
    <p:sldId id="258" r:id="rId5"/>
    <p:sldId id="288" r:id="rId6"/>
    <p:sldId id="291" r:id="rId7"/>
    <p:sldId id="292" r:id="rId8"/>
    <p:sldId id="293" r:id="rId9"/>
    <p:sldId id="294" r:id="rId10"/>
    <p:sldId id="295" r:id="rId11"/>
    <p:sldId id="277" r:id="rId12"/>
    <p:sldId id="278" r:id="rId13"/>
    <p:sldId id="266" r:id="rId14"/>
    <p:sldId id="283" r:id="rId15"/>
    <p:sldId id="285" r:id="rId16"/>
    <p:sldId id="267" r:id="rId17"/>
    <p:sldId id="260" r:id="rId18"/>
    <p:sldId id="261" r:id="rId19"/>
    <p:sldId id="290" r:id="rId20"/>
    <p:sldId id="270" r:id="rId21"/>
    <p:sldId id="281" r:id="rId22"/>
    <p:sldId id="280" r:id="rId23"/>
    <p:sldId id="284" r:id="rId24"/>
    <p:sldId id="268" r:id="rId25"/>
    <p:sldId id="286" r:id="rId26"/>
    <p:sldId id="287" r:id="rId27"/>
    <p:sldId id="275" r:id="rId28"/>
    <p:sldId id="276" r:id="rId29"/>
    <p:sldId id="269" r:id="rId30"/>
    <p:sldId id="271" r:id="rId31"/>
    <p:sldId id="272" r:id="rId32"/>
    <p:sldId id="262" r:id="rId33"/>
    <p:sldId id="273" r:id="rId34"/>
    <p:sldId id="274" r:id="rId35"/>
    <p:sldId id="279" r:id="rId36"/>
    <p:sldId id="296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2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644E9-79BC-4898-B1B4-ED69099DD29A}" type="doc">
      <dgm:prSet loTypeId="urn:microsoft.com/office/officeart/2005/8/layout/radial1" loCatId="relationship" qsTypeId="urn:microsoft.com/office/officeart/2005/8/quickstyle/simple2" qsCatId="simple" csTypeId="urn:microsoft.com/office/officeart/2005/8/colors/accent1_2" csCatId="accent1" phldr="1"/>
      <dgm:spPr/>
    </dgm:pt>
    <dgm:pt modelId="{849661C8-22AB-492B-B82E-1FC41D3B82E0}">
      <dgm:prSet/>
      <dgm:spPr>
        <a:solidFill>
          <a:schemeClr val="tx1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</a:rPr>
            <a:t>CAUSES OF</a:t>
          </a:r>
          <a:br>
            <a:rPr kumimoji="0" lang="en-US" b="1" i="0" u="none" strike="noStrike" cap="none" normalizeH="0" baseline="0" dirty="0" smtClean="0">
              <a:ln/>
              <a:effectLst/>
              <a:latin typeface="Arial" charset="0"/>
            </a:rPr>
          </a:b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</a:rPr>
            <a:t>PERSISTANT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</a:rPr>
            <a:t>UI</a:t>
          </a:r>
        </a:p>
      </dgm:t>
    </dgm:pt>
    <dgm:pt modelId="{71B624C1-09E6-42E6-B969-C3CCFA059C3F}" type="parTrans" cxnId="{56303C52-C554-4F93-960F-E4A906FCC8D0}">
      <dgm:prSet/>
      <dgm:spPr/>
      <dgm:t>
        <a:bodyPr/>
        <a:lstStyle/>
        <a:p>
          <a:endParaRPr lang="en-US"/>
        </a:p>
      </dgm:t>
    </dgm:pt>
    <dgm:pt modelId="{B39526EC-F97C-45DC-8236-E584DC4EA578}" type="sibTrans" cxnId="{56303C52-C554-4F93-960F-E4A906FCC8D0}">
      <dgm:prSet/>
      <dgm:spPr/>
      <dgm:t>
        <a:bodyPr/>
        <a:lstStyle/>
        <a:p>
          <a:endParaRPr lang="en-US"/>
        </a:p>
      </dgm:t>
    </dgm:pt>
    <dgm:pt modelId="{7A7C8694-F985-40A2-ACE7-A033A9C2610A}">
      <dgm:prSet custT="1"/>
      <dgm:spPr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rgbClr val="FFFFFF"/>
              </a:solidFill>
              <a:effectLst/>
              <a:latin typeface="Arial" charset="0"/>
            </a:rPr>
            <a:t>Stress</a:t>
          </a:r>
        </a:p>
      </dgm:t>
    </dgm:pt>
    <dgm:pt modelId="{A4AED11B-444A-4D59-8A0F-CC4A33959A67}" type="parTrans" cxnId="{B5A85B5A-BB55-4291-9013-2309A5205A9A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0B171DDC-B31F-4A27-84E1-7EF99AC05385}" type="sibTrans" cxnId="{B5A85B5A-BB55-4291-9013-2309A5205A9A}">
      <dgm:prSet/>
      <dgm:spPr/>
      <dgm:t>
        <a:bodyPr/>
        <a:lstStyle/>
        <a:p>
          <a:endParaRPr lang="en-US"/>
        </a:p>
      </dgm:t>
    </dgm:pt>
    <dgm:pt modelId="{9C83FD97-2382-4B53-AEC5-E2A808370471}">
      <dgm:prSet custT="1"/>
      <dgm:spPr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rgbClr val="FFFFFF"/>
              </a:solidFill>
              <a:effectLst/>
              <a:latin typeface="Arial" charset="0"/>
            </a:rPr>
            <a:t>Urge/OAB</a:t>
          </a:r>
        </a:p>
      </dgm:t>
    </dgm:pt>
    <dgm:pt modelId="{1E6E4908-9460-4187-B6EA-8482EE937385}" type="parTrans" cxnId="{DA813F62-D912-4FE8-AB36-17C52BCADC64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768A4F8E-50C6-44DB-B8E7-54F36DB68E70}" type="sibTrans" cxnId="{DA813F62-D912-4FE8-AB36-17C52BCADC64}">
      <dgm:prSet/>
      <dgm:spPr/>
      <dgm:t>
        <a:bodyPr/>
        <a:lstStyle/>
        <a:p>
          <a:endParaRPr lang="en-US"/>
        </a:p>
      </dgm:t>
    </dgm:pt>
    <dgm:pt modelId="{4CABED3F-26C0-4AAB-ABA1-3A82E5B3886F}">
      <dgm:prSet custT="1"/>
      <dgm:spPr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1" i="0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rgbClr val="FFFFFF"/>
              </a:solidFill>
              <a:effectLst/>
              <a:latin typeface="Arial" charset="0"/>
            </a:rPr>
            <a:t>Functional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1" i="0" u="none" strike="noStrike" cap="none" normalizeH="0" baseline="0" dirty="0" smtClean="0">
            <a:ln/>
            <a:solidFill>
              <a:srgbClr val="FFFFFF"/>
            </a:solidFill>
            <a:effectLst/>
            <a:latin typeface="Arial" charset="0"/>
          </a:endParaRPr>
        </a:p>
      </dgm:t>
    </dgm:pt>
    <dgm:pt modelId="{E2CCDE02-8CC9-4BBD-838C-07678045B9D2}" type="parTrans" cxnId="{78612E7D-C96E-4631-A07E-75D60B654B3F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4E61419C-6EC3-45BA-98D4-EDFB2D0764A3}" type="sibTrans" cxnId="{78612E7D-C96E-4631-A07E-75D60B654B3F}">
      <dgm:prSet/>
      <dgm:spPr/>
      <dgm:t>
        <a:bodyPr/>
        <a:lstStyle/>
        <a:p>
          <a:endParaRPr lang="en-US"/>
        </a:p>
      </dgm:t>
    </dgm:pt>
    <dgm:pt modelId="{6F5B0759-7A73-43B2-9049-17F97F68622D}">
      <dgm:prSet custT="1"/>
      <dgm:spPr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rgbClr val="FFFFFF"/>
              </a:solidFill>
              <a:effectLst/>
              <a:latin typeface="Arial" charset="0"/>
            </a:rPr>
            <a:t>Overflow</a:t>
          </a:r>
        </a:p>
      </dgm:t>
    </dgm:pt>
    <dgm:pt modelId="{F5CB5FC5-789F-4CB5-AA1C-39F3BEFE0C01}" type="sibTrans" cxnId="{D0B44B48-C553-42FA-BE34-1B6BD198FA40}">
      <dgm:prSet/>
      <dgm:spPr/>
      <dgm:t>
        <a:bodyPr/>
        <a:lstStyle/>
        <a:p>
          <a:endParaRPr lang="en-US"/>
        </a:p>
      </dgm:t>
    </dgm:pt>
    <dgm:pt modelId="{526B623B-B092-4863-B7D1-2FB98B22B9FF}" type="parTrans" cxnId="{D0B44B48-C553-42FA-BE34-1B6BD198FA40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15E0810C-B9D4-4FB0-8AA6-058F056465E8}" type="pres">
      <dgm:prSet presAssocID="{3BF644E9-79BC-4898-B1B4-ED69099DD29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F082CE-72F7-42C2-A75D-A3F9B768A3E4}" type="pres">
      <dgm:prSet presAssocID="{849661C8-22AB-492B-B82E-1FC41D3B82E0}" presName="centerShape" presStyleLbl="node0" presStyleIdx="0" presStyleCnt="1" custScaleX="121657" custScaleY="108622"/>
      <dgm:spPr/>
      <dgm:t>
        <a:bodyPr/>
        <a:lstStyle/>
        <a:p>
          <a:endParaRPr lang="en-US"/>
        </a:p>
      </dgm:t>
    </dgm:pt>
    <dgm:pt modelId="{649337D4-ED09-42D5-8237-62C9702784F3}" type="pres">
      <dgm:prSet presAssocID="{A4AED11B-444A-4D59-8A0F-CC4A33959A67}" presName="Name9" presStyleLbl="parChTrans1D2" presStyleIdx="0" presStyleCnt="4"/>
      <dgm:spPr/>
      <dgm:t>
        <a:bodyPr/>
        <a:lstStyle/>
        <a:p>
          <a:endParaRPr lang="en-US"/>
        </a:p>
      </dgm:t>
    </dgm:pt>
    <dgm:pt modelId="{BF541AB4-5172-40C6-BBB6-C2D4D0B7B4A6}" type="pres">
      <dgm:prSet presAssocID="{A4AED11B-444A-4D59-8A0F-CC4A33959A6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E29257D-3834-428A-B2A1-F848E68F6D2D}" type="pres">
      <dgm:prSet presAssocID="{7A7C8694-F985-40A2-ACE7-A033A9C2610A}" presName="node" presStyleLbl="node1" presStyleIdx="0" presStyleCnt="4" custScaleX="107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9B84-5CB4-4069-9A73-D6BA592FD2B5}" type="pres">
      <dgm:prSet presAssocID="{1E6E4908-9460-4187-B6EA-8482EE937385}" presName="Name9" presStyleLbl="parChTrans1D2" presStyleIdx="1" presStyleCnt="4"/>
      <dgm:spPr/>
      <dgm:t>
        <a:bodyPr/>
        <a:lstStyle/>
        <a:p>
          <a:endParaRPr lang="en-US"/>
        </a:p>
      </dgm:t>
    </dgm:pt>
    <dgm:pt modelId="{9C0BC294-DA55-4218-B4A1-23342F388BD5}" type="pres">
      <dgm:prSet presAssocID="{1E6E4908-9460-4187-B6EA-8482EE93738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5DFCE5D-A672-4EF2-B2A6-A1055EACBFB8}" type="pres">
      <dgm:prSet presAssocID="{9C83FD97-2382-4B53-AEC5-E2A808370471}" presName="node" presStyleLbl="node1" presStyleIdx="1" presStyleCnt="4" custScaleX="107400" custRadScaleRad="106625" custRadScaleInc="-2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D88C6-7CAC-450E-999A-6555E6D8E996}" type="pres">
      <dgm:prSet presAssocID="{E2CCDE02-8CC9-4BBD-838C-07678045B9D2}" presName="Name9" presStyleLbl="parChTrans1D2" presStyleIdx="2" presStyleCnt="4"/>
      <dgm:spPr/>
      <dgm:t>
        <a:bodyPr/>
        <a:lstStyle/>
        <a:p>
          <a:endParaRPr lang="en-US"/>
        </a:p>
      </dgm:t>
    </dgm:pt>
    <dgm:pt modelId="{B1F83189-F315-40F8-9B7A-121CD3A9B2E8}" type="pres">
      <dgm:prSet presAssocID="{E2CCDE02-8CC9-4BBD-838C-07678045B9D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723DC09-3FF5-4A8D-B11B-73DB488323FA}" type="pres">
      <dgm:prSet presAssocID="{4CABED3F-26C0-4AAB-ABA1-3A82E5B3886F}" presName="node" presStyleLbl="node1" presStyleIdx="2" presStyleCnt="4" custScaleX="111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0BE01-6424-4A08-892A-9F62590C2908}" type="pres">
      <dgm:prSet presAssocID="{526B623B-B092-4863-B7D1-2FB98B22B9FF}" presName="Name9" presStyleLbl="parChTrans1D2" presStyleIdx="3" presStyleCnt="4"/>
      <dgm:spPr/>
      <dgm:t>
        <a:bodyPr/>
        <a:lstStyle/>
        <a:p>
          <a:endParaRPr lang="en-US"/>
        </a:p>
      </dgm:t>
    </dgm:pt>
    <dgm:pt modelId="{6F7516AD-952F-4137-95B1-97076B920522}" type="pres">
      <dgm:prSet presAssocID="{526B623B-B092-4863-B7D1-2FB98B22B9F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C2462D1-6273-4057-BB7B-D4B57A023A04}" type="pres">
      <dgm:prSet presAssocID="{6F5B0759-7A73-43B2-9049-17F97F68622D}" presName="node" presStyleLbl="node1" presStyleIdx="3" presStyleCnt="4" custScaleX="112458" custRadScaleRad="109118" custRadScaleInc="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1BC14E-9F7A-B744-87E7-8F71F2CC4F13}" type="presOf" srcId="{9C83FD97-2382-4B53-AEC5-E2A808370471}" destId="{05DFCE5D-A672-4EF2-B2A6-A1055EACBFB8}" srcOrd="0" destOrd="0" presId="urn:microsoft.com/office/officeart/2005/8/layout/radial1"/>
    <dgm:cxn modelId="{B8A85EE4-3A3B-8A4A-88F3-4F335923E2E0}" type="presOf" srcId="{3BF644E9-79BC-4898-B1B4-ED69099DD29A}" destId="{15E0810C-B9D4-4FB0-8AA6-058F056465E8}" srcOrd="0" destOrd="0" presId="urn:microsoft.com/office/officeart/2005/8/layout/radial1"/>
    <dgm:cxn modelId="{78612E7D-C96E-4631-A07E-75D60B654B3F}" srcId="{849661C8-22AB-492B-B82E-1FC41D3B82E0}" destId="{4CABED3F-26C0-4AAB-ABA1-3A82E5B3886F}" srcOrd="2" destOrd="0" parTransId="{E2CCDE02-8CC9-4BBD-838C-07678045B9D2}" sibTransId="{4E61419C-6EC3-45BA-98D4-EDFB2D0764A3}"/>
    <dgm:cxn modelId="{DCD0909D-3DBB-0E49-8675-9B31DABD8F3E}" type="presOf" srcId="{4CABED3F-26C0-4AAB-ABA1-3A82E5B3886F}" destId="{C723DC09-3FF5-4A8D-B11B-73DB488323FA}" srcOrd="0" destOrd="0" presId="urn:microsoft.com/office/officeart/2005/8/layout/radial1"/>
    <dgm:cxn modelId="{A078F1C1-65C5-5347-A8EF-C4817BA81821}" type="presOf" srcId="{526B623B-B092-4863-B7D1-2FB98B22B9FF}" destId="{2740BE01-6424-4A08-892A-9F62590C2908}" srcOrd="0" destOrd="0" presId="urn:microsoft.com/office/officeart/2005/8/layout/radial1"/>
    <dgm:cxn modelId="{B5A85B5A-BB55-4291-9013-2309A5205A9A}" srcId="{849661C8-22AB-492B-B82E-1FC41D3B82E0}" destId="{7A7C8694-F985-40A2-ACE7-A033A9C2610A}" srcOrd="0" destOrd="0" parTransId="{A4AED11B-444A-4D59-8A0F-CC4A33959A67}" sibTransId="{0B171DDC-B31F-4A27-84E1-7EF99AC05385}"/>
    <dgm:cxn modelId="{471A014C-D994-1C49-91D6-E0312F0C2761}" type="presOf" srcId="{A4AED11B-444A-4D59-8A0F-CC4A33959A67}" destId="{649337D4-ED09-42D5-8237-62C9702784F3}" srcOrd="0" destOrd="0" presId="urn:microsoft.com/office/officeart/2005/8/layout/radial1"/>
    <dgm:cxn modelId="{526D6EEA-0F0C-6E48-8725-51EB28AB8F89}" type="presOf" srcId="{E2CCDE02-8CC9-4BBD-838C-07678045B9D2}" destId="{B1F83189-F315-40F8-9B7A-121CD3A9B2E8}" srcOrd="1" destOrd="0" presId="urn:microsoft.com/office/officeart/2005/8/layout/radial1"/>
    <dgm:cxn modelId="{04AF57CF-43D8-A241-8E73-EA041ACAFF29}" type="presOf" srcId="{526B623B-B092-4863-B7D1-2FB98B22B9FF}" destId="{6F7516AD-952F-4137-95B1-97076B920522}" srcOrd="1" destOrd="0" presId="urn:microsoft.com/office/officeart/2005/8/layout/radial1"/>
    <dgm:cxn modelId="{E9950805-2D04-604A-8D83-04ED971B90CA}" type="presOf" srcId="{849661C8-22AB-492B-B82E-1FC41D3B82E0}" destId="{B8F082CE-72F7-42C2-A75D-A3F9B768A3E4}" srcOrd="0" destOrd="0" presId="urn:microsoft.com/office/officeart/2005/8/layout/radial1"/>
    <dgm:cxn modelId="{D0B44B48-C553-42FA-BE34-1B6BD198FA40}" srcId="{849661C8-22AB-492B-B82E-1FC41D3B82E0}" destId="{6F5B0759-7A73-43B2-9049-17F97F68622D}" srcOrd="3" destOrd="0" parTransId="{526B623B-B092-4863-B7D1-2FB98B22B9FF}" sibTransId="{F5CB5FC5-789F-4CB5-AA1C-39F3BEFE0C01}"/>
    <dgm:cxn modelId="{DA813F62-D912-4FE8-AB36-17C52BCADC64}" srcId="{849661C8-22AB-492B-B82E-1FC41D3B82E0}" destId="{9C83FD97-2382-4B53-AEC5-E2A808370471}" srcOrd="1" destOrd="0" parTransId="{1E6E4908-9460-4187-B6EA-8482EE937385}" sibTransId="{768A4F8E-50C6-44DB-B8E7-54F36DB68E70}"/>
    <dgm:cxn modelId="{1A94DB16-A159-964D-A88F-BCB50CE46D56}" type="presOf" srcId="{1E6E4908-9460-4187-B6EA-8482EE937385}" destId="{9C0BC294-DA55-4218-B4A1-23342F388BD5}" srcOrd="1" destOrd="0" presId="urn:microsoft.com/office/officeart/2005/8/layout/radial1"/>
    <dgm:cxn modelId="{C3F3EB85-FCDC-7546-BE81-DAB4C33DD17E}" type="presOf" srcId="{7A7C8694-F985-40A2-ACE7-A033A9C2610A}" destId="{3E29257D-3834-428A-B2A1-F848E68F6D2D}" srcOrd="0" destOrd="0" presId="urn:microsoft.com/office/officeart/2005/8/layout/radial1"/>
    <dgm:cxn modelId="{56303C52-C554-4F93-960F-E4A906FCC8D0}" srcId="{3BF644E9-79BC-4898-B1B4-ED69099DD29A}" destId="{849661C8-22AB-492B-B82E-1FC41D3B82E0}" srcOrd="0" destOrd="0" parTransId="{71B624C1-09E6-42E6-B969-C3CCFA059C3F}" sibTransId="{B39526EC-F97C-45DC-8236-E584DC4EA578}"/>
    <dgm:cxn modelId="{5766BB7E-1DE8-284E-BEB6-3A4AAFA99BE4}" type="presOf" srcId="{E2CCDE02-8CC9-4BBD-838C-07678045B9D2}" destId="{732D88C6-7CAC-450E-999A-6555E6D8E996}" srcOrd="0" destOrd="0" presId="urn:microsoft.com/office/officeart/2005/8/layout/radial1"/>
    <dgm:cxn modelId="{07EBC620-EDDD-CE43-A0EB-9E5BD4084560}" type="presOf" srcId="{A4AED11B-444A-4D59-8A0F-CC4A33959A67}" destId="{BF541AB4-5172-40C6-BBB6-C2D4D0B7B4A6}" srcOrd="1" destOrd="0" presId="urn:microsoft.com/office/officeart/2005/8/layout/radial1"/>
    <dgm:cxn modelId="{8D053F7F-1567-F24F-BF11-5AAB3ADFC3E7}" type="presOf" srcId="{6F5B0759-7A73-43B2-9049-17F97F68622D}" destId="{5C2462D1-6273-4057-BB7B-D4B57A023A04}" srcOrd="0" destOrd="0" presId="urn:microsoft.com/office/officeart/2005/8/layout/radial1"/>
    <dgm:cxn modelId="{30D4A85B-79D4-1447-9D76-C8E5F237C7F3}" type="presOf" srcId="{1E6E4908-9460-4187-B6EA-8482EE937385}" destId="{72DE9B84-5CB4-4069-9A73-D6BA592FD2B5}" srcOrd="0" destOrd="0" presId="urn:microsoft.com/office/officeart/2005/8/layout/radial1"/>
    <dgm:cxn modelId="{36BDE6A3-5613-BB45-BF56-9081A34AD945}" type="presParOf" srcId="{15E0810C-B9D4-4FB0-8AA6-058F056465E8}" destId="{B8F082CE-72F7-42C2-A75D-A3F9B768A3E4}" srcOrd="0" destOrd="0" presId="urn:microsoft.com/office/officeart/2005/8/layout/radial1"/>
    <dgm:cxn modelId="{16BF76A7-74BD-2549-AFEB-D56C834F7B8E}" type="presParOf" srcId="{15E0810C-B9D4-4FB0-8AA6-058F056465E8}" destId="{649337D4-ED09-42D5-8237-62C9702784F3}" srcOrd="1" destOrd="0" presId="urn:microsoft.com/office/officeart/2005/8/layout/radial1"/>
    <dgm:cxn modelId="{F71432B5-E622-1145-A738-41A422719E86}" type="presParOf" srcId="{649337D4-ED09-42D5-8237-62C9702784F3}" destId="{BF541AB4-5172-40C6-BBB6-C2D4D0B7B4A6}" srcOrd="0" destOrd="0" presId="urn:microsoft.com/office/officeart/2005/8/layout/radial1"/>
    <dgm:cxn modelId="{6CC5442D-D572-F749-A7A1-8F911E3C9137}" type="presParOf" srcId="{15E0810C-B9D4-4FB0-8AA6-058F056465E8}" destId="{3E29257D-3834-428A-B2A1-F848E68F6D2D}" srcOrd="2" destOrd="0" presId="urn:microsoft.com/office/officeart/2005/8/layout/radial1"/>
    <dgm:cxn modelId="{275F4FD5-10B5-0E4D-AE34-2F3BA38CF317}" type="presParOf" srcId="{15E0810C-B9D4-4FB0-8AA6-058F056465E8}" destId="{72DE9B84-5CB4-4069-9A73-D6BA592FD2B5}" srcOrd="3" destOrd="0" presId="urn:microsoft.com/office/officeart/2005/8/layout/radial1"/>
    <dgm:cxn modelId="{D7DC7F64-35AE-3648-938C-C20C067E228C}" type="presParOf" srcId="{72DE9B84-5CB4-4069-9A73-D6BA592FD2B5}" destId="{9C0BC294-DA55-4218-B4A1-23342F388BD5}" srcOrd="0" destOrd="0" presId="urn:microsoft.com/office/officeart/2005/8/layout/radial1"/>
    <dgm:cxn modelId="{57F1858F-351F-A249-BB7E-D555C38F52F8}" type="presParOf" srcId="{15E0810C-B9D4-4FB0-8AA6-058F056465E8}" destId="{05DFCE5D-A672-4EF2-B2A6-A1055EACBFB8}" srcOrd="4" destOrd="0" presId="urn:microsoft.com/office/officeart/2005/8/layout/radial1"/>
    <dgm:cxn modelId="{DF149034-762D-BC49-9F76-733F2C12F397}" type="presParOf" srcId="{15E0810C-B9D4-4FB0-8AA6-058F056465E8}" destId="{732D88C6-7CAC-450E-999A-6555E6D8E996}" srcOrd="5" destOrd="0" presId="urn:microsoft.com/office/officeart/2005/8/layout/radial1"/>
    <dgm:cxn modelId="{983EE8D5-5D79-D446-8DE1-21CDEF4272E6}" type="presParOf" srcId="{732D88C6-7CAC-450E-999A-6555E6D8E996}" destId="{B1F83189-F315-40F8-9B7A-121CD3A9B2E8}" srcOrd="0" destOrd="0" presId="urn:microsoft.com/office/officeart/2005/8/layout/radial1"/>
    <dgm:cxn modelId="{6E7CA154-7C79-404B-B94B-BA069D655C6D}" type="presParOf" srcId="{15E0810C-B9D4-4FB0-8AA6-058F056465E8}" destId="{C723DC09-3FF5-4A8D-B11B-73DB488323FA}" srcOrd="6" destOrd="0" presId="urn:microsoft.com/office/officeart/2005/8/layout/radial1"/>
    <dgm:cxn modelId="{48063084-9EF4-9245-80CD-F7417CA0E0C4}" type="presParOf" srcId="{15E0810C-B9D4-4FB0-8AA6-058F056465E8}" destId="{2740BE01-6424-4A08-892A-9F62590C2908}" srcOrd="7" destOrd="0" presId="urn:microsoft.com/office/officeart/2005/8/layout/radial1"/>
    <dgm:cxn modelId="{CCA4BBC0-8806-844E-8998-C88DD639FB84}" type="presParOf" srcId="{2740BE01-6424-4A08-892A-9F62590C2908}" destId="{6F7516AD-952F-4137-95B1-97076B920522}" srcOrd="0" destOrd="0" presId="urn:microsoft.com/office/officeart/2005/8/layout/radial1"/>
    <dgm:cxn modelId="{A9D07393-8769-FE4E-8016-F32A9BB9862A}" type="presParOf" srcId="{15E0810C-B9D4-4FB0-8AA6-058F056465E8}" destId="{5C2462D1-6273-4057-BB7B-D4B57A023A0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082CE-72F7-42C2-A75D-A3F9B768A3E4}">
      <dsp:nvSpPr>
        <dsp:cNvPr id="0" name=""/>
        <dsp:cNvSpPr/>
      </dsp:nvSpPr>
      <dsp:spPr>
        <a:xfrm>
          <a:off x="2621133" y="2217240"/>
          <a:ext cx="2116940" cy="1890119"/>
        </a:xfrm>
        <a:prstGeom prst="ellipse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/>
              <a:effectLst/>
              <a:latin typeface="Arial" charset="0"/>
            </a:rPr>
            <a:t>CAUSES OF</a:t>
          </a:r>
          <a:br>
            <a:rPr kumimoji="0" lang="en-US" sz="1700" b="1" i="0" u="none" strike="noStrike" kern="1200" cap="none" normalizeH="0" baseline="0" dirty="0" smtClean="0">
              <a:ln/>
              <a:effectLst/>
              <a:latin typeface="Arial" charset="0"/>
            </a:rPr>
          </a:br>
          <a:r>
            <a:rPr kumimoji="0" lang="en-US" sz="1700" b="1" i="0" u="none" strike="noStrike" kern="1200" cap="none" normalizeH="0" baseline="0" dirty="0" smtClean="0">
              <a:ln/>
              <a:effectLst/>
              <a:latin typeface="Arial" charset="0"/>
            </a:rPr>
            <a:t>PERSISTANT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/>
              <a:effectLst/>
              <a:latin typeface="Arial" charset="0"/>
            </a:rPr>
            <a:t>UI</a:t>
          </a:r>
        </a:p>
      </dsp:txBody>
      <dsp:txXfrm>
        <a:off x="2931152" y="2494042"/>
        <a:ext cx="1496902" cy="1336515"/>
      </dsp:txXfrm>
    </dsp:sp>
    <dsp:sp modelId="{649337D4-ED09-42D5-8237-62C9702784F3}">
      <dsp:nvSpPr>
        <dsp:cNvPr id="0" name=""/>
        <dsp:cNvSpPr/>
      </dsp:nvSpPr>
      <dsp:spPr>
        <a:xfrm rot="16200000">
          <a:off x="3454170" y="1970399"/>
          <a:ext cx="450865" cy="42817"/>
        </a:xfrm>
        <a:custGeom>
          <a:avLst/>
          <a:gdLst/>
          <a:ahLst/>
          <a:cxnLst/>
          <a:rect l="0" t="0" r="0" b="0"/>
          <a:pathLst>
            <a:path>
              <a:moveTo>
                <a:pt x="0" y="21408"/>
              </a:moveTo>
              <a:lnTo>
                <a:pt x="450865" y="2140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68331" y="1980536"/>
        <a:ext cx="22543" cy="22543"/>
      </dsp:txXfrm>
    </dsp:sp>
    <dsp:sp modelId="{3E29257D-3834-428A-B2A1-F848E68F6D2D}">
      <dsp:nvSpPr>
        <dsp:cNvPr id="0" name=""/>
        <dsp:cNvSpPr/>
      </dsp:nvSpPr>
      <dsp:spPr>
        <a:xfrm>
          <a:off x="2743200" y="26286"/>
          <a:ext cx="1872805" cy="1740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rgbClr val="FFFFFF"/>
              </a:solidFill>
              <a:effectLst/>
              <a:latin typeface="Arial" charset="0"/>
            </a:rPr>
            <a:t>Stress</a:t>
          </a:r>
        </a:p>
      </dsp:txBody>
      <dsp:txXfrm>
        <a:off x="3017466" y="281116"/>
        <a:ext cx="1324273" cy="1230429"/>
      </dsp:txXfrm>
    </dsp:sp>
    <dsp:sp modelId="{72DE9B84-5CB4-4069-9A73-D6BA592FD2B5}">
      <dsp:nvSpPr>
        <dsp:cNvPr id="0" name=""/>
        <dsp:cNvSpPr/>
      </dsp:nvSpPr>
      <dsp:spPr>
        <a:xfrm rot="21531852">
          <a:off x="4737771" y="3115716"/>
          <a:ext cx="423272" cy="42817"/>
        </a:xfrm>
        <a:custGeom>
          <a:avLst/>
          <a:gdLst/>
          <a:ahLst/>
          <a:cxnLst/>
          <a:rect l="0" t="0" r="0" b="0"/>
          <a:pathLst>
            <a:path>
              <a:moveTo>
                <a:pt x="0" y="21408"/>
              </a:moveTo>
              <a:lnTo>
                <a:pt x="423272" y="2140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8825" y="3126542"/>
        <a:ext cx="21163" cy="21163"/>
      </dsp:txXfrm>
    </dsp:sp>
    <dsp:sp modelId="{05DFCE5D-A672-4EF2-B2A6-A1055EACBFB8}">
      <dsp:nvSpPr>
        <dsp:cNvPr id="0" name=""/>
        <dsp:cNvSpPr/>
      </dsp:nvSpPr>
      <dsp:spPr>
        <a:xfrm>
          <a:off x="5160790" y="2244363"/>
          <a:ext cx="1868855" cy="1740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rgbClr val="FFFFFF"/>
              </a:solidFill>
              <a:effectLst/>
              <a:latin typeface="Arial" charset="0"/>
            </a:rPr>
            <a:t>Urge/OAB</a:t>
          </a:r>
        </a:p>
      </dsp:txBody>
      <dsp:txXfrm>
        <a:off x="5434477" y="2499193"/>
        <a:ext cx="1321481" cy="1230429"/>
      </dsp:txXfrm>
    </dsp:sp>
    <dsp:sp modelId="{732D88C6-7CAC-450E-999A-6555E6D8E996}">
      <dsp:nvSpPr>
        <dsp:cNvPr id="0" name=""/>
        <dsp:cNvSpPr/>
      </dsp:nvSpPr>
      <dsp:spPr>
        <a:xfrm rot="5400000">
          <a:off x="3454170" y="4311383"/>
          <a:ext cx="450865" cy="42817"/>
        </a:xfrm>
        <a:custGeom>
          <a:avLst/>
          <a:gdLst/>
          <a:ahLst/>
          <a:cxnLst/>
          <a:rect l="0" t="0" r="0" b="0"/>
          <a:pathLst>
            <a:path>
              <a:moveTo>
                <a:pt x="0" y="21408"/>
              </a:moveTo>
              <a:lnTo>
                <a:pt x="450865" y="2140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68331" y="4321520"/>
        <a:ext cx="22543" cy="22543"/>
      </dsp:txXfrm>
    </dsp:sp>
    <dsp:sp modelId="{C723DC09-3FF5-4A8D-B11B-73DB488323FA}">
      <dsp:nvSpPr>
        <dsp:cNvPr id="0" name=""/>
        <dsp:cNvSpPr/>
      </dsp:nvSpPr>
      <dsp:spPr>
        <a:xfrm>
          <a:off x="2711008" y="4558224"/>
          <a:ext cx="1937189" cy="1740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1" i="0" u="none" strike="noStrike" kern="1200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rgbClr val="FFFFFF"/>
              </a:solidFill>
              <a:effectLst/>
              <a:latin typeface="Arial" charset="0"/>
            </a:rPr>
            <a:t>Functional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1" i="0" u="none" strike="noStrike" kern="1200" cap="none" normalizeH="0" baseline="0" dirty="0" smtClean="0">
            <a:ln/>
            <a:solidFill>
              <a:srgbClr val="FFFFFF"/>
            </a:solidFill>
            <a:effectLst/>
            <a:latin typeface="Arial" charset="0"/>
          </a:endParaRPr>
        </a:p>
      </dsp:txBody>
      <dsp:txXfrm>
        <a:off x="2994703" y="4813054"/>
        <a:ext cx="1369799" cy="1230429"/>
      </dsp:txXfrm>
    </dsp:sp>
    <dsp:sp modelId="{2740BE01-6424-4A08-892A-9F62590C2908}">
      <dsp:nvSpPr>
        <dsp:cNvPr id="0" name=""/>
        <dsp:cNvSpPr/>
      </dsp:nvSpPr>
      <dsp:spPr>
        <a:xfrm rot="10808694">
          <a:off x="2185460" y="3137663"/>
          <a:ext cx="435677" cy="42817"/>
        </a:xfrm>
        <a:custGeom>
          <a:avLst/>
          <a:gdLst/>
          <a:ahLst/>
          <a:cxnLst/>
          <a:rect l="0" t="0" r="0" b="0"/>
          <a:pathLst>
            <a:path>
              <a:moveTo>
                <a:pt x="0" y="21408"/>
              </a:moveTo>
              <a:lnTo>
                <a:pt x="435677" y="2140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92407" y="3148180"/>
        <a:ext cx="21783" cy="21783"/>
      </dsp:txXfrm>
    </dsp:sp>
    <dsp:sp modelId="{5C2462D1-6273-4057-BB7B-D4B57A023A04}">
      <dsp:nvSpPr>
        <dsp:cNvPr id="0" name=""/>
        <dsp:cNvSpPr/>
      </dsp:nvSpPr>
      <dsp:spPr>
        <a:xfrm>
          <a:off x="228596" y="2286002"/>
          <a:ext cx="1956869" cy="1740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rgbClr val="FFFFFF"/>
              </a:solidFill>
              <a:effectLst/>
              <a:latin typeface="Arial" charset="0"/>
            </a:rPr>
            <a:t>Overflow</a:t>
          </a:r>
        </a:p>
      </dsp:txBody>
      <dsp:txXfrm>
        <a:off x="515173" y="2540832"/>
        <a:ext cx="1383715" cy="1230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429EA-5B3F-2947-A3CB-5986F833BE0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C6D8F-0757-8A4A-9219-F5625D17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4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26CFB4-C701-7B4E-A54C-BD9292D2D319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A16CB-6947-5A45-8015-5E866386D019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B38D7E-17CD-D54B-89EA-9BEDA335678B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199AF4-B738-534A-BD57-0EDAD610266B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DD04E6-258A-CE43-BA3E-D3CC5F96C744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6693C4-12CA-104D-AF29-BAC717F76848}" type="slidenum">
              <a:rPr lang="en-US" sz="1200">
                <a:latin typeface="Calibri" charset="0"/>
              </a:rPr>
              <a:pPr eaLnBrk="1" hangingPunct="1"/>
              <a:t>36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9BF913-576F-DE4B-B85B-13C1976F4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4105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B27412-F478-5844-A586-9DAB28FCBDEC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D60F64-AD82-2F45-BFB6-AFE5D6C251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53440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Management of Female Stress Incontinence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77"/>
            <a:ext cx="6400800" cy="3060724"/>
          </a:xfrm>
        </p:spPr>
        <p:txBody>
          <a:bodyPr>
            <a:noAutofit/>
          </a:bodyPr>
          <a:lstStyle/>
          <a:p>
            <a:r>
              <a:rPr lang="en-US" sz="3200" dirty="0" smtClean="0"/>
              <a:t>Dr. </a:t>
            </a:r>
            <a:r>
              <a:rPr lang="en-US" sz="3200" dirty="0" err="1" smtClean="0"/>
              <a:t>Arvind</a:t>
            </a:r>
            <a:r>
              <a:rPr lang="en-US" sz="3200" dirty="0" smtClean="0"/>
              <a:t> Goyal</a:t>
            </a:r>
          </a:p>
          <a:p>
            <a:r>
              <a:rPr lang="en-US" sz="3200" dirty="0" smtClean="0"/>
              <a:t>Associate Professor</a:t>
            </a:r>
          </a:p>
          <a:p>
            <a:r>
              <a:rPr lang="en-US" sz="3200" dirty="0" smtClean="0"/>
              <a:t> (Urology&amp; Renal Transplant)</a:t>
            </a:r>
          </a:p>
          <a:p>
            <a:r>
              <a:rPr lang="en-US" sz="3200" dirty="0" err="1" smtClean="0"/>
              <a:t>Dayanand</a:t>
            </a:r>
            <a:r>
              <a:rPr lang="en-US" sz="3200" dirty="0" smtClean="0"/>
              <a:t> Medical College &amp; Hospital, Ludhiana, Punjab, India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352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Mixed UI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2590800" cy="3581400"/>
          </a:xfrm>
        </p:spPr>
        <p:txBody>
          <a:bodyPr rtlCol="0">
            <a:normAutofit fontScale="92500" lnSpcReduction="10000"/>
          </a:bodyPr>
          <a:lstStyle/>
          <a:p>
            <a:pPr marL="225425" indent="-2254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63550" lvl="1" indent="-63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</a:rPr>
              <a:t>The complaint of involuntary leakage associated with urgency and also with exertion, effort, sneezing, </a:t>
            </a:r>
            <a:br>
              <a:rPr lang="en-US" sz="2400" dirty="0" smtClean="0">
                <a:solidFill>
                  <a:schemeClr val="tx2"/>
                </a:solidFill>
                <a:ea typeface="+mn-ea"/>
              </a:rPr>
            </a:br>
            <a:r>
              <a:rPr lang="en-US" sz="2400" dirty="0" smtClean="0">
                <a:solidFill>
                  <a:schemeClr val="tx2"/>
                </a:solidFill>
                <a:ea typeface="+mn-ea"/>
              </a:rPr>
              <a:t>or coughing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1264131" y="1418159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b="1" dirty="0" err="1">
                <a:solidFill>
                  <a:schemeClr val="tx2"/>
                </a:solidFill>
                <a:latin typeface="Calibri" charset="0"/>
              </a:rPr>
              <a:t>Abrams</a:t>
            </a:r>
            <a:r>
              <a:rPr lang="en-GB" sz="1400" b="1" dirty="0">
                <a:solidFill>
                  <a:schemeClr val="tx2"/>
                </a:solidFill>
                <a:latin typeface="Calibri" charset="0"/>
              </a:rPr>
              <a:t> P et al. </a:t>
            </a:r>
            <a:r>
              <a:rPr lang="en-US" sz="1400" b="1" i="1" dirty="0">
                <a:solidFill>
                  <a:schemeClr val="tx2"/>
                </a:solidFill>
                <a:latin typeface="Calibri" charset="0"/>
              </a:rPr>
              <a:t>Urology</a:t>
            </a:r>
            <a:r>
              <a:rPr lang="en-US" sz="1400" b="1" dirty="0">
                <a:solidFill>
                  <a:schemeClr val="tx2"/>
                </a:solidFill>
                <a:latin typeface="Calibri" charset="0"/>
              </a:rPr>
              <a:t>. 2003;61:37-49</a:t>
            </a:r>
            <a:r>
              <a:rPr lang="sv-SE" sz="1400" b="1" dirty="0">
                <a:solidFill>
                  <a:schemeClr val="tx2"/>
                </a:solidFill>
                <a:latin typeface="Calibri" charset="0"/>
              </a:rPr>
              <a:t>.  </a:t>
            </a:r>
            <a:r>
              <a:rPr lang="en-US" sz="1400" b="1" dirty="0" err="1">
                <a:solidFill>
                  <a:schemeClr val="tx2"/>
                </a:solidFill>
                <a:latin typeface="Calibri" charset="0"/>
              </a:rPr>
              <a:t>Chaliha</a:t>
            </a:r>
            <a:r>
              <a:rPr lang="en-US" sz="1400" b="1" dirty="0">
                <a:solidFill>
                  <a:schemeClr val="tx2"/>
                </a:solidFill>
                <a:latin typeface="Calibri" charset="0"/>
              </a:rPr>
              <a:t> C et al. </a:t>
            </a:r>
            <a:r>
              <a:rPr lang="en-US" sz="1400" b="1" i="1" dirty="0">
                <a:solidFill>
                  <a:schemeClr val="tx2"/>
                </a:solidFill>
                <a:latin typeface="Calibri" charset="0"/>
              </a:rPr>
              <a:t>Urology</a:t>
            </a:r>
            <a:r>
              <a:rPr lang="en-US" sz="1400" b="1" dirty="0">
                <a:solidFill>
                  <a:schemeClr val="tx2"/>
                </a:solidFill>
                <a:latin typeface="Calibri" charset="0"/>
              </a:rPr>
              <a:t>. 2004;63:51-57</a:t>
            </a:r>
            <a:r>
              <a:rPr lang="en-US" sz="1400" b="1" dirty="0">
                <a:solidFill>
                  <a:schemeClr val="bg1"/>
                </a:solidFill>
                <a:latin typeface="Calibri" charset="0"/>
              </a:rPr>
              <a:t>.</a:t>
            </a:r>
            <a:r>
              <a:rPr lang="en-US" sz="1400" b="1" dirty="0">
                <a:latin typeface="Calibri" charset="0"/>
              </a:rPr>
              <a:t> </a:t>
            </a:r>
          </a:p>
        </p:txBody>
      </p:sp>
      <p:grpSp>
        <p:nvGrpSpPr>
          <p:cNvPr id="47110" name="Group 5"/>
          <p:cNvGrpSpPr>
            <a:grpSpLocks/>
          </p:cNvGrpSpPr>
          <p:nvPr/>
        </p:nvGrpSpPr>
        <p:grpSpPr bwMode="auto">
          <a:xfrm>
            <a:off x="3349607" y="2061236"/>
            <a:ext cx="5013343" cy="4289246"/>
            <a:chOff x="2147" y="1056"/>
            <a:chExt cx="4295" cy="2861"/>
          </a:xfrm>
        </p:grpSpPr>
        <p:sp>
          <p:nvSpPr>
            <p:cNvPr id="47111" name="Freeform 6"/>
            <p:cNvSpPr>
              <a:spLocks/>
            </p:cNvSpPr>
            <p:nvPr/>
          </p:nvSpPr>
          <p:spPr bwMode="auto">
            <a:xfrm>
              <a:off x="5077" y="1799"/>
              <a:ext cx="4" cy="18"/>
            </a:xfrm>
            <a:custGeom>
              <a:avLst/>
              <a:gdLst>
                <a:gd name="T0" fmla="*/ 0 w 4"/>
                <a:gd name="T1" fmla="*/ 0 h 18"/>
                <a:gd name="T2" fmla="*/ 2 w 4"/>
                <a:gd name="T3" fmla="*/ 9 h 18"/>
                <a:gd name="T4" fmla="*/ 4 w 4"/>
                <a:gd name="T5" fmla="*/ 18 h 18"/>
                <a:gd name="T6" fmla="*/ 0 w 4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8"/>
                <a:gd name="T14" fmla="*/ 4 w 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8">
                  <a:moveTo>
                    <a:pt x="0" y="0"/>
                  </a:moveTo>
                  <a:lnTo>
                    <a:pt x="2" y="9"/>
                  </a:lnTo>
                  <a:lnTo>
                    <a:pt x="4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4975" y="3311"/>
              <a:ext cx="2" cy="19"/>
            </a:xfrm>
            <a:prstGeom prst="rect">
              <a:avLst/>
            </a:pr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113" name="Rectangle 8"/>
            <p:cNvSpPr>
              <a:spLocks noChangeArrowheads="1"/>
            </p:cNvSpPr>
            <p:nvPr/>
          </p:nvSpPr>
          <p:spPr bwMode="auto">
            <a:xfrm>
              <a:off x="2690" y="3163"/>
              <a:ext cx="130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114" name="Freeform 9"/>
            <p:cNvSpPr>
              <a:spLocks/>
            </p:cNvSpPr>
            <p:nvPr/>
          </p:nvSpPr>
          <p:spPr bwMode="auto">
            <a:xfrm>
              <a:off x="2610" y="1063"/>
              <a:ext cx="219" cy="218"/>
            </a:xfrm>
            <a:custGeom>
              <a:avLst/>
              <a:gdLst>
                <a:gd name="T0" fmla="*/ 161 w 226"/>
                <a:gd name="T1" fmla="*/ 0 h 218"/>
                <a:gd name="T2" fmla="*/ 161 w 226"/>
                <a:gd name="T3" fmla="*/ 128 h 218"/>
                <a:gd name="T4" fmla="*/ 205 w 226"/>
                <a:gd name="T5" fmla="*/ 128 h 218"/>
                <a:gd name="T6" fmla="*/ 104 w 226"/>
                <a:gd name="T7" fmla="*/ 218 h 218"/>
                <a:gd name="T8" fmla="*/ 0 w 226"/>
                <a:gd name="T9" fmla="*/ 128 h 218"/>
                <a:gd name="T10" fmla="*/ 44 w 226"/>
                <a:gd name="T11" fmla="*/ 128 h 218"/>
                <a:gd name="T12" fmla="*/ 44 w 226"/>
                <a:gd name="T13" fmla="*/ 0 h 218"/>
                <a:gd name="T14" fmla="*/ 161 w 226"/>
                <a:gd name="T15" fmla="*/ 0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"/>
                <a:gd name="T25" fmla="*/ 0 h 218"/>
                <a:gd name="T26" fmla="*/ 226 w 226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" h="218">
                  <a:moveTo>
                    <a:pt x="176" y="0"/>
                  </a:moveTo>
                  <a:lnTo>
                    <a:pt x="176" y="128"/>
                  </a:lnTo>
                  <a:lnTo>
                    <a:pt x="226" y="128"/>
                  </a:lnTo>
                  <a:lnTo>
                    <a:pt x="114" y="218"/>
                  </a:lnTo>
                  <a:lnTo>
                    <a:pt x="0" y="128"/>
                  </a:lnTo>
                  <a:lnTo>
                    <a:pt x="47" y="128"/>
                  </a:lnTo>
                  <a:lnTo>
                    <a:pt x="47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Freeform 10"/>
            <p:cNvSpPr>
              <a:spLocks/>
            </p:cNvSpPr>
            <p:nvPr/>
          </p:nvSpPr>
          <p:spPr bwMode="auto">
            <a:xfrm>
              <a:off x="2777" y="1063"/>
              <a:ext cx="7" cy="132"/>
            </a:xfrm>
            <a:custGeom>
              <a:avLst/>
              <a:gdLst>
                <a:gd name="T0" fmla="*/ 4 w 8"/>
                <a:gd name="T1" fmla="*/ 123 h 132"/>
                <a:gd name="T2" fmla="*/ 5 w 8"/>
                <a:gd name="T3" fmla="*/ 128 h 132"/>
                <a:gd name="T4" fmla="*/ 5 w 8"/>
                <a:gd name="T5" fmla="*/ 0 h 132"/>
                <a:gd name="T6" fmla="*/ 0 w 8"/>
                <a:gd name="T7" fmla="*/ 0 h 132"/>
                <a:gd name="T8" fmla="*/ 0 w 8"/>
                <a:gd name="T9" fmla="*/ 128 h 132"/>
                <a:gd name="T10" fmla="*/ 4 w 8"/>
                <a:gd name="T11" fmla="*/ 132 h 132"/>
                <a:gd name="T12" fmla="*/ 0 w 8"/>
                <a:gd name="T13" fmla="*/ 128 h 132"/>
                <a:gd name="T14" fmla="*/ 0 w 8"/>
                <a:gd name="T15" fmla="*/ 132 h 132"/>
                <a:gd name="T16" fmla="*/ 4 w 8"/>
                <a:gd name="T17" fmla="*/ 132 h 132"/>
                <a:gd name="T18" fmla="*/ 4 w 8"/>
                <a:gd name="T19" fmla="*/ 123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32"/>
                <a:gd name="T32" fmla="*/ 8 w 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32">
                  <a:moveTo>
                    <a:pt x="4" y="123"/>
                  </a:moveTo>
                  <a:lnTo>
                    <a:pt x="8" y="12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4" y="132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4" y="132"/>
                  </a:lnTo>
                  <a:lnTo>
                    <a:pt x="4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Freeform 11"/>
            <p:cNvSpPr>
              <a:spLocks/>
            </p:cNvSpPr>
            <p:nvPr/>
          </p:nvSpPr>
          <p:spPr bwMode="auto">
            <a:xfrm>
              <a:off x="2781" y="1186"/>
              <a:ext cx="51" cy="9"/>
            </a:xfrm>
            <a:custGeom>
              <a:avLst/>
              <a:gdLst>
                <a:gd name="T0" fmla="*/ 49 w 52"/>
                <a:gd name="T1" fmla="*/ 7 h 9"/>
                <a:gd name="T2" fmla="*/ 47 w 52"/>
                <a:gd name="T3" fmla="*/ 0 h 9"/>
                <a:gd name="T4" fmla="*/ 0 w 52"/>
                <a:gd name="T5" fmla="*/ 0 h 9"/>
                <a:gd name="T6" fmla="*/ 0 w 52"/>
                <a:gd name="T7" fmla="*/ 9 h 9"/>
                <a:gd name="T8" fmla="*/ 47 w 52"/>
                <a:gd name="T9" fmla="*/ 9 h 9"/>
                <a:gd name="T10" fmla="*/ 45 w 52"/>
                <a:gd name="T11" fmla="*/ 0 h 9"/>
                <a:gd name="T12" fmla="*/ 49 w 52"/>
                <a:gd name="T13" fmla="*/ 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9"/>
                <a:gd name="T23" fmla="*/ 52 w 5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9">
                  <a:moveTo>
                    <a:pt x="52" y="7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50" y="9"/>
                  </a:lnTo>
                  <a:lnTo>
                    <a:pt x="48" y="0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Freeform 12"/>
            <p:cNvSpPr>
              <a:spLocks/>
            </p:cNvSpPr>
            <p:nvPr/>
          </p:nvSpPr>
          <p:spPr bwMode="auto">
            <a:xfrm>
              <a:off x="2719" y="1186"/>
              <a:ext cx="113" cy="100"/>
            </a:xfrm>
            <a:custGeom>
              <a:avLst/>
              <a:gdLst>
                <a:gd name="T0" fmla="*/ 0 w 116"/>
                <a:gd name="T1" fmla="*/ 98 h 100"/>
                <a:gd name="T2" fmla="*/ 4 w 116"/>
                <a:gd name="T3" fmla="*/ 98 h 100"/>
                <a:gd name="T4" fmla="*/ 107 w 116"/>
                <a:gd name="T5" fmla="*/ 7 h 100"/>
                <a:gd name="T6" fmla="*/ 103 w 116"/>
                <a:gd name="T7" fmla="*/ 0 h 100"/>
                <a:gd name="T8" fmla="*/ 0 w 116"/>
                <a:gd name="T9" fmla="*/ 91 h 100"/>
                <a:gd name="T10" fmla="*/ 4 w 116"/>
                <a:gd name="T11" fmla="*/ 91 h 100"/>
                <a:gd name="T12" fmla="*/ 0 w 116"/>
                <a:gd name="T13" fmla="*/ 98 h 100"/>
                <a:gd name="T14" fmla="*/ 2 w 116"/>
                <a:gd name="T15" fmla="*/ 100 h 100"/>
                <a:gd name="T16" fmla="*/ 4 w 116"/>
                <a:gd name="T17" fmla="*/ 98 h 100"/>
                <a:gd name="T18" fmla="*/ 0 w 116"/>
                <a:gd name="T19" fmla="*/ 98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100"/>
                <a:gd name="T32" fmla="*/ 116 w 116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100">
                  <a:moveTo>
                    <a:pt x="0" y="98"/>
                  </a:moveTo>
                  <a:lnTo>
                    <a:pt x="4" y="98"/>
                  </a:lnTo>
                  <a:lnTo>
                    <a:pt x="116" y="7"/>
                  </a:lnTo>
                  <a:lnTo>
                    <a:pt x="112" y="0"/>
                  </a:lnTo>
                  <a:lnTo>
                    <a:pt x="0" y="91"/>
                  </a:lnTo>
                  <a:lnTo>
                    <a:pt x="4" y="91"/>
                  </a:lnTo>
                  <a:lnTo>
                    <a:pt x="0" y="98"/>
                  </a:lnTo>
                  <a:lnTo>
                    <a:pt x="2" y="100"/>
                  </a:lnTo>
                  <a:lnTo>
                    <a:pt x="4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Freeform 13"/>
            <p:cNvSpPr>
              <a:spLocks/>
            </p:cNvSpPr>
            <p:nvPr/>
          </p:nvSpPr>
          <p:spPr bwMode="auto">
            <a:xfrm>
              <a:off x="2604" y="1186"/>
              <a:ext cx="119" cy="98"/>
            </a:xfrm>
            <a:custGeom>
              <a:avLst/>
              <a:gdLst>
                <a:gd name="T0" fmla="*/ 5 w 121"/>
                <a:gd name="T1" fmla="*/ 0 h 98"/>
                <a:gd name="T2" fmla="*/ 0 w 121"/>
                <a:gd name="T3" fmla="*/ 7 h 98"/>
                <a:gd name="T4" fmla="*/ 111 w 121"/>
                <a:gd name="T5" fmla="*/ 98 h 98"/>
                <a:gd name="T6" fmla="*/ 115 w 121"/>
                <a:gd name="T7" fmla="*/ 91 h 98"/>
                <a:gd name="T8" fmla="*/ 7 w 121"/>
                <a:gd name="T9" fmla="*/ 0 h 98"/>
                <a:gd name="T10" fmla="*/ 5 w 121"/>
                <a:gd name="T11" fmla="*/ 9 h 98"/>
                <a:gd name="T12" fmla="*/ 5 w 121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"/>
                <a:gd name="T22" fmla="*/ 0 h 98"/>
                <a:gd name="T23" fmla="*/ 121 w 121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" h="98">
                  <a:moveTo>
                    <a:pt x="5" y="0"/>
                  </a:moveTo>
                  <a:lnTo>
                    <a:pt x="0" y="7"/>
                  </a:lnTo>
                  <a:lnTo>
                    <a:pt x="117" y="98"/>
                  </a:lnTo>
                  <a:lnTo>
                    <a:pt x="121" y="91"/>
                  </a:lnTo>
                  <a:lnTo>
                    <a:pt x="7" y="0"/>
                  </a:lnTo>
                  <a:lnTo>
                    <a:pt x="5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Freeform 14"/>
            <p:cNvSpPr>
              <a:spLocks/>
            </p:cNvSpPr>
            <p:nvPr/>
          </p:nvSpPr>
          <p:spPr bwMode="auto">
            <a:xfrm>
              <a:off x="2610" y="1186"/>
              <a:ext cx="50" cy="9"/>
            </a:xfrm>
            <a:custGeom>
              <a:avLst/>
              <a:gdLst>
                <a:gd name="T0" fmla="*/ 40 w 51"/>
                <a:gd name="T1" fmla="*/ 5 h 9"/>
                <a:gd name="T2" fmla="*/ 44 w 51"/>
                <a:gd name="T3" fmla="*/ 0 h 9"/>
                <a:gd name="T4" fmla="*/ 0 w 51"/>
                <a:gd name="T5" fmla="*/ 0 h 9"/>
                <a:gd name="T6" fmla="*/ 0 w 51"/>
                <a:gd name="T7" fmla="*/ 9 h 9"/>
                <a:gd name="T8" fmla="*/ 44 w 51"/>
                <a:gd name="T9" fmla="*/ 9 h 9"/>
                <a:gd name="T10" fmla="*/ 48 w 51"/>
                <a:gd name="T11" fmla="*/ 5 h 9"/>
                <a:gd name="T12" fmla="*/ 44 w 51"/>
                <a:gd name="T13" fmla="*/ 9 h 9"/>
                <a:gd name="T14" fmla="*/ 48 w 51"/>
                <a:gd name="T15" fmla="*/ 9 h 9"/>
                <a:gd name="T16" fmla="*/ 48 w 51"/>
                <a:gd name="T17" fmla="*/ 5 h 9"/>
                <a:gd name="T18" fmla="*/ 40 w 51"/>
                <a:gd name="T19" fmla="*/ 5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9"/>
                <a:gd name="T32" fmla="*/ 51 w 51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9">
                  <a:moveTo>
                    <a:pt x="43" y="5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7" y="9"/>
                  </a:lnTo>
                  <a:lnTo>
                    <a:pt x="51" y="5"/>
                  </a:lnTo>
                  <a:lnTo>
                    <a:pt x="47" y="9"/>
                  </a:lnTo>
                  <a:lnTo>
                    <a:pt x="51" y="9"/>
                  </a:lnTo>
                  <a:lnTo>
                    <a:pt x="51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Freeform 15"/>
            <p:cNvSpPr>
              <a:spLocks/>
            </p:cNvSpPr>
            <p:nvPr/>
          </p:nvSpPr>
          <p:spPr bwMode="auto">
            <a:xfrm>
              <a:off x="2652" y="1056"/>
              <a:ext cx="8" cy="135"/>
            </a:xfrm>
            <a:custGeom>
              <a:avLst/>
              <a:gdLst>
                <a:gd name="T0" fmla="*/ 4 w 8"/>
                <a:gd name="T1" fmla="*/ 0 h 135"/>
                <a:gd name="T2" fmla="*/ 0 w 8"/>
                <a:gd name="T3" fmla="*/ 7 h 135"/>
                <a:gd name="T4" fmla="*/ 0 w 8"/>
                <a:gd name="T5" fmla="*/ 135 h 135"/>
                <a:gd name="T6" fmla="*/ 8 w 8"/>
                <a:gd name="T7" fmla="*/ 135 h 135"/>
                <a:gd name="T8" fmla="*/ 8 w 8"/>
                <a:gd name="T9" fmla="*/ 7 h 135"/>
                <a:gd name="T10" fmla="*/ 4 w 8"/>
                <a:gd name="T11" fmla="*/ 11 h 135"/>
                <a:gd name="T12" fmla="*/ 4 w 8"/>
                <a:gd name="T13" fmla="*/ 0 h 135"/>
                <a:gd name="T14" fmla="*/ 0 w 8"/>
                <a:gd name="T15" fmla="*/ 0 h 135"/>
                <a:gd name="T16" fmla="*/ 0 w 8"/>
                <a:gd name="T17" fmla="*/ 7 h 135"/>
                <a:gd name="T18" fmla="*/ 4 w 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35"/>
                <a:gd name="T32" fmla="*/ 8 w 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35">
                  <a:moveTo>
                    <a:pt x="4" y="0"/>
                  </a:moveTo>
                  <a:lnTo>
                    <a:pt x="0" y="7"/>
                  </a:lnTo>
                  <a:lnTo>
                    <a:pt x="0" y="135"/>
                  </a:lnTo>
                  <a:lnTo>
                    <a:pt x="8" y="135"/>
                  </a:lnTo>
                  <a:lnTo>
                    <a:pt x="8" y="7"/>
                  </a:lnTo>
                  <a:lnTo>
                    <a:pt x="4" y="1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Freeform 16"/>
            <p:cNvSpPr>
              <a:spLocks/>
            </p:cNvSpPr>
            <p:nvPr/>
          </p:nvSpPr>
          <p:spPr bwMode="auto">
            <a:xfrm>
              <a:off x="2655" y="1056"/>
              <a:ext cx="129" cy="11"/>
            </a:xfrm>
            <a:custGeom>
              <a:avLst/>
              <a:gdLst>
                <a:gd name="T0" fmla="*/ 121 w 133"/>
                <a:gd name="T1" fmla="*/ 7 h 11"/>
                <a:gd name="T2" fmla="*/ 117 w 133"/>
                <a:gd name="T3" fmla="*/ 0 h 11"/>
                <a:gd name="T4" fmla="*/ 0 w 133"/>
                <a:gd name="T5" fmla="*/ 0 h 11"/>
                <a:gd name="T6" fmla="*/ 0 w 133"/>
                <a:gd name="T7" fmla="*/ 11 h 11"/>
                <a:gd name="T8" fmla="*/ 117 w 133"/>
                <a:gd name="T9" fmla="*/ 11 h 11"/>
                <a:gd name="T10" fmla="*/ 113 w 133"/>
                <a:gd name="T11" fmla="*/ 7 h 11"/>
                <a:gd name="T12" fmla="*/ 121 w 133"/>
                <a:gd name="T13" fmla="*/ 7 h 11"/>
                <a:gd name="T14" fmla="*/ 121 w 133"/>
                <a:gd name="T15" fmla="*/ 0 h 11"/>
                <a:gd name="T16" fmla="*/ 117 w 133"/>
                <a:gd name="T17" fmla="*/ 0 h 11"/>
                <a:gd name="T18" fmla="*/ 121 w 133"/>
                <a:gd name="T19" fmla="*/ 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"/>
                <a:gd name="T31" fmla="*/ 0 h 11"/>
                <a:gd name="T32" fmla="*/ 133 w 133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" h="11">
                  <a:moveTo>
                    <a:pt x="133" y="7"/>
                  </a:moveTo>
                  <a:lnTo>
                    <a:pt x="129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9" y="11"/>
                  </a:lnTo>
                  <a:lnTo>
                    <a:pt x="125" y="7"/>
                  </a:lnTo>
                  <a:lnTo>
                    <a:pt x="133" y="7"/>
                  </a:lnTo>
                  <a:lnTo>
                    <a:pt x="133" y="0"/>
                  </a:lnTo>
                  <a:lnTo>
                    <a:pt x="129" y="0"/>
                  </a:lnTo>
                  <a:lnTo>
                    <a:pt x="13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Freeform 17"/>
            <p:cNvSpPr>
              <a:spLocks/>
            </p:cNvSpPr>
            <p:nvPr/>
          </p:nvSpPr>
          <p:spPr bwMode="auto">
            <a:xfrm>
              <a:off x="2777" y="1056"/>
              <a:ext cx="7" cy="7"/>
            </a:xfrm>
            <a:custGeom>
              <a:avLst/>
              <a:gdLst>
                <a:gd name="T0" fmla="*/ 5 w 8"/>
                <a:gd name="T1" fmla="*/ 7 h 7"/>
                <a:gd name="T2" fmla="*/ 4 w 8"/>
                <a:gd name="T3" fmla="*/ 7 h 7"/>
                <a:gd name="T4" fmla="*/ 0 w 8"/>
                <a:gd name="T5" fmla="*/ 7 h 7"/>
                <a:gd name="T6" fmla="*/ 5 w 8"/>
                <a:gd name="T7" fmla="*/ 7 h 7"/>
                <a:gd name="T8" fmla="*/ 5 w 8"/>
                <a:gd name="T9" fmla="*/ 0 h 7"/>
                <a:gd name="T10" fmla="*/ 4 w 8"/>
                <a:gd name="T11" fmla="*/ 0 h 7"/>
                <a:gd name="T12" fmla="*/ 5 w 8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"/>
                <a:gd name="T23" fmla="*/ 8 w 8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">
                  <a:moveTo>
                    <a:pt x="8" y="7"/>
                  </a:moveTo>
                  <a:lnTo>
                    <a:pt x="4" y="7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0"/>
                  </a:lnTo>
                  <a:lnTo>
                    <a:pt x="4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18"/>
            <p:cNvSpPr>
              <a:spLocks/>
            </p:cNvSpPr>
            <p:nvPr/>
          </p:nvSpPr>
          <p:spPr bwMode="auto">
            <a:xfrm>
              <a:off x="2933" y="1063"/>
              <a:ext cx="222" cy="218"/>
            </a:xfrm>
            <a:custGeom>
              <a:avLst/>
              <a:gdLst>
                <a:gd name="T0" fmla="*/ 164 w 228"/>
                <a:gd name="T1" fmla="*/ 0 h 218"/>
                <a:gd name="T2" fmla="*/ 164 w 228"/>
                <a:gd name="T3" fmla="*/ 128 h 218"/>
                <a:gd name="T4" fmla="*/ 210 w 228"/>
                <a:gd name="T5" fmla="*/ 128 h 218"/>
                <a:gd name="T6" fmla="*/ 105 w 228"/>
                <a:gd name="T7" fmla="*/ 218 h 218"/>
                <a:gd name="T8" fmla="*/ 0 w 228"/>
                <a:gd name="T9" fmla="*/ 128 h 218"/>
                <a:gd name="T10" fmla="*/ 44 w 228"/>
                <a:gd name="T11" fmla="*/ 128 h 218"/>
                <a:gd name="T12" fmla="*/ 47 w 228"/>
                <a:gd name="T13" fmla="*/ 0 h 218"/>
                <a:gd name="T14" fmla="*/ 164 w 228"/>
                <a:gd name="T15" fmla="*/ 0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"/>
                <a:gd name="T25" fmla="*/ 0 h 218"/>
                <a:gd name="T26" fmla="*/ 228 w 228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" h="218">
                  <a:moveTo>
                    <a:pt x="178" y="0"/>
                  </a:moveTo>
                  <a:lnTo>
                    <a:pt x="178" y="128"/>
                  </a:lnTo>
                  <a:lnTo>
                    <a:pt x="228" y="128"/>
                  </a:lnTo>
                  <a:lnTo>
                    <a:pt x="114" y="218"/>
                  </a:lnTo>
                  <a:lnTo>
                    <a:pt x="0" y="128"/>
                  </a:lnTo>
                  <a:lnTo>
                    <a:pt x="47" y="128"/>
                  </a:lnTo>
                  <a:lnTo>
                    <a:pt x="5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Freeform 19"/>
            <p:cNvSpPr>
              <a:spLocks/>
            </p:cNvSpPr>
            <p:nvPr/>
          </p:nvSpPr>
          <p:spPr bwMode="auto">
            <a:xfrm>
              <a:off x="3101" y="1060"/>
              <a:ext cx="9" cy="135"/>
            </a:xfrm>
            <a:custGeom>
              <a:avLst/>
              <a:gdLst>
                <a:gd name="T0" fmla="*/ 5 w 10"/>
                <a:gd name="T1" fmla="*/ 126 h 135"/>
                <a:gd name="T2" fmla="*/ 7 w 10"/>
                <a:gd name="T3" fmla="*/ 131 h 135"/>
                <a:gd name="T4" fmla="*/ 7 w 10"/>
                <a:gd name="T5" fmla="*/ 3 h 135"/>
                <a:gd name="T6" fmla="*/ 2 w 10"/>
                <a:gd name="T7" fmla="*/ 0 h 135"/>
                <a:gd name="T8" fmla="*/ 0 w 10"/>
                <a:gd name="T9" fmla="*/ 131 h 135"/>
                <a:gd name="T10" fmla="*/ 5 w 10"/>
                <a:gd name="T11" fmla="*/ 135 h 135"/>
                <a:gd name="T12" fmla="*/ 0 w 10"/>
                <a:gd name="T13" fmla="*/ 131 h 135"/>
                <a:gd name="T14" fmla="*/ 0 w 10"/>
                <a:gd name="T15" fmla="*/ 135 h 135"/>
                <a:gd name="T16" fmla="*/ 5 w 10"/>
                <a:gd name="T17" fmla="*/ 135 h 135"/>
                <a:gd name="T18" fmla="*/ 5 w 10"/>
                <a:gd name="T19" fmla="*/ 126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35"/>
                <a:gd name="T32" fmla="*/ 10 w 10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35">
                  <a:moveTo>
                    <a:pt x="6" y="126"/>
                  </a:moveTo>
                  <a:lnTo>
                    <a:pt x="10" y="131"/>
                  </a:lnTo>
                  <a:lnTo>
                    <a:pt x="10" y="3"/>
                  </a:lnTo>
                  <a:lnTo>
                    <a:pt x="2" y="0"/>
                  </a:lnTo>
                  <a:lnTo>
                    <a:pt x="0" y="131"/>
                  </a:lnTo>
                  <a:lnTo>
                    <a:pt x="6" y="135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6" y="135"/>
                  </a:lnTo>
                  <a:lnTo>
                    <a:pt x="6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Freeform 20"/>
            <p:cNvSpPr>
              <a:spLocks/>
            </p:cNvSpPr>
            <p:nvPr/>
          </p:nvSpPr>
          <p:spPr bwMode="auto">
            <a:xfrm>
              <a:off x="3106" y="1186"/>
              <a:ext cx="51" cy="9"/>
            </a:xfrm>
            <a:custGeom>
              <a:avLst/>
              <a:gdLst>
                <a:gd name="T0" fmla="*/ 49 w 52"/>
                <a:gd name="T1" fmla="*/ 7 h 9"/>
                <a:gd name="T2" fmla="*/ 47 w 52"/>
                <a:gd name="T3" fmla="*/ 0 h 9"/>
                <a:gd name="T4" fmla="*/ 0 w 52"/>
                <a:gd name="T5" fmla="*/ 0 h 9"/>
                <a:gd name="T6" fmla="*/ 0 w 52"/>
                <a:gd name="T7" fmla="*/ 9 h 9"/>
                <a:gd name="T8" fmla="*/ 47 w 52"/>
                <a:gd name="T9" fmla="*/ 9 h 9"/>
                <a:gd name="T10" fmla="*/ 43 w 52"/>
                <a:gd name="T11" fmla="*/ 0 h 9"/>
                <a:gd name="T12" fmla="*/ 49 w 52"/>
                <a:gd name="T13" fmla="*/ 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9"/>
                <a:gd name="T23" fmla="*/ 52 w 5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9">
                  <a:moveTo>
                    <a:pt x="52" y="7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50" y="9"/>
                  </a:lnTo>
                  <a:lnTo>
                    <a:pt x="46" y="0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Freeform 21"/>
            <p:cNvSpPr>
              <a:spLocks/>
            </p:cNvSpPr>
            <p:nvPr/>
          </p:nvSpPr>
          <p:spPr bwMode="auto">
            <a:xfrm>
              <a:off x="3042" y="1186"/>
              <a:ext cx="115" cy="100"/>
            </a:xfrm>
            <a:custGeom>
              <a:avLst/>
              <a:gdLst>
                <a:gd name="T0" fmla="*/ 0 w 118"/>
                <a:gd name="T1" fmla="*/ 98 h 100"/>
                <a:gd name="T2" fmla="*/ 4 w 118"/>
                <a:gd name="T3" fmla="*/ 98 h 100"/>
                <a:gd name="T4" fmla="*/ 109 w 118"/>
                <a:gd name="T5" fmla="*/ 7 h 100"/>
                <a:gd name="T6" fmla="*/ 103 w 118"/>
                <a:gd name="T7" fmla="*/ 0 h 100"/>
                <a:gd name="T8" fmla="*/ 0 w 118"/>
                <a:gd name="T9" fmla="*/ 91 h 100"/>
                <a:gd name="T10" fmla="*/ 4 w 118"/>
                <a:gd name="T11" fmla="*/ 91 h 100"/>
                <a:gd name="T12" fmla="*/ 0 w 118"/>
                <a:gd name="T13" fmla="*/ 98 h 100"/>
                <a:gd name="T14" fmla="*/ 2 w 118"/>
                <a:gd name="T15" fmla="*/ 100 h 100"/>
                <a:gd name="T16" fmla="*/ 4 w 118"/>
                <a:gd name="T17" fmla="*/ 98 h 100"/>
                <a:gd name="T18" fmla="*/ 0 w 118"/>
                <a:gd name="T19" fmla="*/ 98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00"/>
                <a:gd name="T32" fmla="*/ 118 w 118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00">
                  <a:moveTo>
                    <a:pt x="0" y="98"/>
                  </a:moveTo>
                  <a:lnTo>
                    <a:pt x="4" y="98"/>
                  </a:lnTo>
                  <a:lnTo>
                    <a:pt x="118" y="7"/>
                  </a:lnTo>
                  <a:lnTo>
                    <a:pt x="112" y="0"/>
                  </a:lnTo>
                  <a:lnTo>
                    <a:pt x="0" y="91"/>
                  </a:lnTo>
                  <a:lnTo>
                    <a:pt x="4" y="91"/>
                  </a:lnTo>
                  <a:lnTo>
                    <a:pt x="0" y="98"/>
                  </a:lnTo>
                  <a:lnTo>
                    <a:pt x="2" y="100"/>
                  </a:lnTo>
                  <a:lnTo>
                    <a:pt x="4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Freeform 22"/>
            <p:cNvSpPr>
              <a:spLocks/>
            </p:cNvSpPr>
            <p:nvPr/>
          </p:nvSpPr>
          <p:spPr bwMode="auto">
            <a:xfrm>
              <a:off x="2931" y="1186"/>
              <a:ext cx="114" cy="98"/>
            </a:xfrm>
            <a:custGeom>
              <a:avLst/>
              <a:gdLst>
                <a:gd name="T0" fmla="*/ 2 w 118"/>
                <a:gd name="T1" fmla="*/ 0 h 98"/>
                <a:gd name="T2" fmla="*/ 0 w 118"/>
                <a:gd name="T3" fmla="*/ 7 h 98"/>
                <a:gd name="T4" fmla="*/ 102 w 118"/>
                <a:gd name="T5" fmla="*/ 98 h 98"/>
                <a:gd name="T6" fmla="*/ 106 w 118"/>
                <a:gd name="T7" fmla="*/ 91 h 98"/>
                <a:gd name="T8" fmla="*/ 4 w 118"/>
                <a:gd name="T9" fmla="*/ 0 h 98"/>
                <a:gd name="T10" fmla="*/ 2 w 118"/>
                <a:gd name="T11" fmla="*/ 9 h 98"/>
                <a:gd name="T12" fmla="*/ 2 w 118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98"/>
                <a:gd name="T23" fmla="*/ 118 w 118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98">
                  <a:moveTo>
                    <a:pt x="2" y="0"/>
                  </a:moveTo>
                  <a:lnTo>
                    <a:pt x="0" y="7"/>
                  </a:lnTo>
                  <a:lnTo>
                    <a:pt x="114" y="98"/>
                  </a:lnTo>
                  <a:lnTo>
                    <a:pt x="118" y="91"/>
                  </a:lnTo>
                  <a:lnTo>
                    <a:pt x="4" y="0"/>
                  </a:lnTo>
                  <a:lnTo>
                    <a:pt x="2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Freeform 23"/>
            <p:cNvSpPr>
              <a:spLocks/>
            </p:cNvSpPr>
            <p:nvPr/>
          </p:nvSpPr>
          <p:spPr bwMode="auto">
            <a:xfrm>
              <a:off x="2933" y="1186"/>
              <a:ext cx="52" cy="9"/>
            </a:xfrm>
            <a:custGeom>
              <a:avLst/>
              <a:gdLst>
                <a:gd name="T0" fmla="*/ 38 w 54"/>
                <a:gd name="T1" fmla="*/ 5 h 9"/>
                <a:gd name="T2" fmla="*/ 41 w 54"/>
                <a:gd name="T3" fmla="*/ 0 h 9"/>
                <a:gd name="T4" fmla="*/ 0 w 54"/>
                <a:gd name="T5" fmla="*/ 0 h 9"/>
                <a:gd name="T6" fmla="*/ 0 w 54"/>
                <a:gd name="T7" fmla="*/ 9 h 9"/>
                <a:gd name="T8" fmla="*/ 41 w 54"/>
                <a:gd name="T9" fmla="*/ 9 h 9"/>
                <a:gd name="T10" fmla="*/ 48 w 54"/>
                <a:gd name="T11" fmla="*/ 5 h 9"/>
                <a:gd name="T12" fmla="*/ 41 w 54"/>
                <a:gd name="T13" fmla="*/ 9 h 9"/>
                <a:gd name="T14" fmla="*/ 46 w 54"/>
                <a:gd name="T15" fmla="*/ 9 h 9"/>
                <a:gd name="T16" fmla="*/ 48 w 54"/>
                <a:gd name="T17" fmla="*/ 5 h 9"/>
                <a:gd name="T18" fmla="*/ 38 w 54"/>
                <a:gd name="T19" fmla="*/ 5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9"/>
                <a:gd name="T32" fmla="*/ 54 w 5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9">
                  <a:moveTo>
                    <a:pt x="43" y="5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7" y="9"/>
                  </a:lnTo>
                  <a:lnTo>
                    <a:pt x="54" y="5"/>
                  </a:lnTo>
                  <a:lnTo>
                    <a:pt x="47" y="9"/>
                  </a:lnTo>
                  <a:lnTo>
                    <a:pt x="52" y="9"/>
                  </a:lnTo>
                  <a:lnTo>
                    <a:pt x="54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Freeform 24"/>
            <p:cNvSpPr>
              <a:spLocks/>
            </p:cNvSpPr>
            <p:nvPr/>
          </p:nvSpPr>
          <p:spPr bwMode="auto">
            <a:xfrm>
              <a:off x="2975" y="1056"/>
              <a:ext cx="10" cy="135"/>
            </a:xfrm>
            <a:custGeom>
              <a:avLst/>
              <a:gdLst>
                <a:gd name="T0" fmla="*/ 5 w 11"/>
                <a:gd name="T1" fmla="*/ 0 h 135"/>
                <a:gd name="T2" fmla="*/ 2 w 11"/>
                <a:gd name="T3" fmla="*/ 4 h 135"/>
                <a:gd name="T4" fmla="*/ 0 w 11"/>
                <a:gd name="T5" fmla="*/ 135 h 135"/>
                <a:gd name="T6" fmla="*/ 8 w 11"/>
                <a:gd name="T7" fmla="*/ 135 h 135"/>
                <a:gd name="T8" fmla="*/ 8 w 11"/>
                <a:gd name="T9" fmla="*/ 7 h 135"/>
                <a:gd name="T10" fmla="*/ 5 w 11"/>
                <a:gd name="T11" fmla="*/ 11 h 135"/>
                <a:gd name="T12" fmla="*/ 5 w 11"/>
                <a:gd name="T13" fmla="*/ 0 h 135"/>
                <a:gd name="T14" fmla="*/ 2 w 11"/>
                <a:gd name="T15" fmla="*/ 0 h 135"/>
                <a:gd name="T16" fmla="*/ 2 w 11"/>
                <a:gd name="T17" fmla="*/ 4 h 135"/>
                <a:gd name="T18" fmla="*/ 5 w 11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35"/>
                <a:gd name="T32" fmla="*/ 11 w 11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35">
                  <a:moveTo>
                    <a:pt x="7" y="0"/>
                  </a:moveTo>
                  <a:lnTo>
                    <a:pt x="2" y="4"/>
                  </a:lnTo>
                  <a:lnTo>
                    <a:pt x="0" y="135"/>
                  </a:lnTo>
                  <a:lnTo>
                    <a:pt x="11" y="135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Freeform 25"/>
            <p:cNvSpPr>
              <a:spLocks/>
            </p:cNvSpPr>
            <p:nvPr/>
          </p:nvSpPr>
          <p:spPr bwMode="auto">
            <a:xfrm>
              <a:off x="2981" y="1056"/>
              <a:ext cx="129" cy="11"/>
            </a:xfrm>
            <a:custGeom>
              <a:avLst/>
              <a:gdLst>
                <a:gd name="T0" fmla="*/ 123 w 132"/>
                <a:gd name="T1" fmla="*/ 7 h 11"/>
                <a:gd name="T2" fmla="*/ 119 w 132"/>
                <a:gd name="T3" fmla="*/ 0 h 11"/>
                <a:gd name="T4" fmla="*/ 0 w 132"/>
                <a:gd name="T5" fmla="*/ 0 h 11"/>
                <a:gd name="T6" fmla="*/ 0 w 132"/>
                <a:gd name="T7" fmla="*/ 11 h 11"/>
                <a:gd name="T8" fmla="*/ 119 w 132"/>
                <a:gd name="T9" fmla="*/ 11 h 11"/>
                <a:gd name="T10" fmla="*/ 115 w 132"/>
                <a:gd name="T11" fmla="*/ 4 h 11"/>
                <a:gd name="T12" fmla="*/ 123 w 132"/>
                <a:gd name="T13" fmla="*/ 7 h 11"/>
                <a:gd name="T14" fmla="*/ 123 w 132"/>
                <a:gd name="T15" fmla="*/ 0 h 11"/>
                <a:gd name="T16" fmla="*/ 119 w 132"/>
                <a:gd name="T17" fmla="*/ 0 h 11"/>
                <a:gd name="T18" fmla="*/ 123 w 132"/>
                <a:gd name="T19" fmla="*/ 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11"/>
                <a:gd name="T32" fmla="*/ 132 w 132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11">
                  <a:moveTo>
                    <a:pt x="132" y="7"/>
                  </a:moveTo>
                  <a:lnTo>
                    <a:pt x="12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8" y="11"/>
                  </a:lnTo>
                  <a:lnTo>
                    <a:pt x="124" y="4"/>
                  </a:lnTo>
                  <a:lnTo>
                    <a:pt x="132" y="7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3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Freeform 26"/>
            <p:cNvSpPr>
              <a:spLocks/>
            </p:cNvSpPr>
            <p:nvPr/>
          </p:nvSpPr>
          <p:spPr bwMode="auto">
            <a:xfrm>
              <a:off x="3102" y="1056"/>
              <a:ext cx="8" cy="7"/>
            </a:xfrm>
            <a:custGeom>
              <a:avLst/>
              <a:gdLst>
                <a:gd name="T0" fmla="*/ 8 w 8"/>
                <a:gd name="T1" fmla="*/ 7 h 7"/>
                <a:gd name="T2" fmla="*/ 4 w 8"/>
                <a:gd name="T3" fmla="*/ 7 h 7"/>
                <a:gd name="T4" fmla="*/ 0 w 8"/>
                <a:gd name="T5" fmla="*/ 4 h 7"/>
                <a:gd name="T6" fmla="*/ 8 w 8"/>
                <a:gd name="T7" fmla="*/ 7 h 7"/>
                <a:gd name="T8" fmla="*/ 8 w 8"/>
                <a:gd name="T9" fmla="*/ 0 h 7"/>
                <a:gd name="T10" fmla="*/ 4 w 8"/>
                <a:gd name="T11" fmla="*/ 0 h 7"/>
                <a:gd name="T12" fmla="*/ 8 w 8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"/>
                <a:gd name="T23" fmla="*/ 8 w 8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">
                  <a:moveTo>
                    <a:pt x="8" y="7"/>
                  </a:moveTo>
                  <a:lnTo>
                    <a:pt x="4" y="7"/>
                  </a:lnTo>
                  <a:lnTo>
                    <a:pt x="0" y="4"/>
                  </a:lnTo>
                  <a:lnTo>
                    <a:pt x="8" y="7"/>
                  </a:lnTo>
                  <a:lnTo>
                    <a:pt x="8" y="0"/>
                  </a:lnTo>
                  <a:lnTo>
                    <a:pt x="4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Freeform 27"/>
            <p:cNvSpPr>
              <a:spLocks/>
            </p:cNvSpPr>
            <p:nvPr/>
          </p:nvSpPr>
          <p:spPr bwMode="auto">
            <a:xfrm>
              <a:off x="3258" y="1063"/>
              <a:ext cx="219" cy="218"/>
            </a:xfrm>
            <a:custGeom>
              <a:avLst/>
              <a:gdLst>
                <a:gd name="T0" fmla="*/ 161 w 226"/>
                <a:gd name="T1" fmla="*/ 0 h 218"/>
                <a:gd name="T2" fmla="*/ 161 w 226"/>
                <a:gd name="T3" fmla="*/ 128 h 218"/>
                <a:gd name="T4" fmla="*/ 205 w 226"/>
                <a:gd name="T5" fmla="*/ 128 h 218"/>
                <a:gd name="T6" fmla="*/ 104 w 226"/>
                <a:gd name="T7" fmla="*/ 218 h 218"/>
                <a:gd name="T8" fmla="*/ 0 w 226"/>
                <a:gd name="T9" fmla="*/ 128 h 218"/>
                <a:gd name="T10" fmla="*/ 45 w 226"/>
                <a:gd name="T11" fmla="*/ 128 h 218"/>
                <a:gd name="T12" fmla="*/ 45 w 226"/>
                <a:gd name="T13" fmla="*/ 0 h 218"/>
                <a:gd name="T14" fmla="*/ 161 w 226"/>
                <a:gd name="T15" fmla="*/ 0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"/>
                <a:gd name="T25" fmla="*/ 0 h 218"/>
                <a:gd name="T26" fmla="*/ 226 w 226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" h="218">
                  <a:moveTo>
                    <a:pt x="176" y="0"/>
                  </a:moveTo>
                  <a:lnTo>
                    <a:pt x="176" y="128"/>
                  </a:lnTo>
                  <a:lnTo>
                    <a:pt x="226" y="128"/>
                  </a:lnTo>
                  <a:lnTo>
                    <a:pt x="114" y="218"/>
                  </a:lnTo>
                  <a:lnTo>
                    <a:pt x="0" y="128"/>
                  </a:lnTo>
                  <a:lnTo>
                    <a:pt x="48" y="128"/>
                  </a:lnTo>
                  <a:lnTo>
                    <a:pt x="48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Freeform 28"/>
            <p:cNvSpPr>
              <a:spLocks/>
            </p:cNvSpPr>
            <p:nvPr/>
          </p:nvSpPr>
          <p:spPr bwMode="auto">
            <a:xfrm>
              <a:off x="3425" y="1063"/>
              <a:ext cx="9" cy="132"/>
            </a:xfrm>
            <a:custGeom>
              <a:avLst/>
              <a:gdLst>
                <a:gd name="T0" fmla="*/ 4 w 9"/>
                <a:gd name="T1" fmla="*/ 123 h 132"/>
                <a:gd name="T2" fmla="*/ 9 w 9"/>
                <a:gd name="T3" fmla="*/ 128 h 132"/>
                <a:gd name="T4" fmla="*/ 9 w 9"/>
                <a:gd name="T5" fmla="*/ 0 h 132"/>
                <a:gd name="T6" fmla="*/ 0 w 9"/>
                <a:gd name="T7" fmla="*/ 0 h 132"/>
                <a:gd name="T8" fmla="*/ 0 w 9"/>
                <a:gd name="T9" fmla="*/ 128 h 132"/>
                <a:gd name="T10" fmla="*/ 4 w 9"/>
                <a:gd name="T11" fmla="*/ 132 h 132"/>
                <a:gd name="T12" fmla="*/ 0 w 9"/>
                <a:gd name="T13" fmla="*/ 128 h 132"/>
                <a:gd name="T14" fmla="*/ 0 w 9"/>
                <a:gd name="T15" fmla="*/ 132 h 132"/>
                <a:gd name="T16" fmla="*/ 4 w 9"/>
                <a:gd name="T17" fmla="*/ 132 h 132"/>
                <a:gd name="T18" fmla="*/ 4 w 9"/>
                <a:gd name="T19" fmla="*/ 123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32"/>
                <a:gd name="T32" fmla="*/ 9 w 9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32">
                  <a:moveTo>
                    <a:pt x="4" y="123"/>
                  </a:moveTo>
                  <a:lnTo>
                    <a:pt x="9" y="12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4" y="132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4" y="132"/>
                  </a:lnTo>
                  <a:lnTo>
                    <a:pt x="4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Freeform 29"/>
            <p:cNvSpPr>
              <a:spLocks/>
            </p:cNvSpPr>
            <p:nvPr/>
          </p:nvSpPr>
          <p:spPr bwMode="auto">
            <a:xfrm>
              <a:off x="3429" y="1186"/>
              <a:ext cx="51" cy="9"/>
            </a:xfrm>
            <a:custGeom>
              <a:avLst/>
              <a:gdLst>
                <a:gd name="T0" fmla="*/ 49 w 52"/>
                <a:gd name="T1" fmla="*/ 7 h 9"/>
                <a:gd name="T2" fmla="*/ 47 w 52"/>
                <a:gd name="T3" fmla="*/ 0 h 9"/>
                <a:gd name="T4" fmla="*/ 0 w 52"/>
                <a:gd name="T5" fmla="*/ 0 h 9"/>
                <a:gd name="T6" fmla="*/ 0 w 52"/>
                <a:gd name="T7" fmla="*/ 9 h 9"/>
                <a:gd name="T8" fmla="*/ 47 w 52"/>
                <a:gd name="T9" fmla="*/ 9 h 9"/>
                <a:gd name="T10" fmla="*/ 45 w 52"/>
                <a:gd name="T11" fmla="*/ 0 h 9"/>
                <a:gd name="T12" fmla="*/ 49 w 52"/>
                <a:gd name="T13" fmla="*/ 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9"/>
                <a:gd name="T23" fmla="*/ 52 w 5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9">
                  <a:moveTo>
                    <a:pt x="52" y="7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50" y="9"/>
                  </a:lnTo>
                  <a:lnTo>
                    <a:pt x="48" y="0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Freeform 30"/>
            <p:cNvSpPr>
              <a:spLocks/>
            </p:cNvSpPr>
            <p:nvPr/>
          </p:nvSpPr>
          <p:spPr bwMode="auto">
            <a:xfrm>
              <a:off x="3365" y="1186"/>
              <a:ext cx="115" cy="100"/>
            </a:xfrm>
            <a:custGeom>
              <a:avLst/>
              <a:gdLst>
                <a:gd name="T0" fmla="*/ 0 w 118"/>
                <a:gd name="T1" fmla="*/ 98 h 100"/>
                <a:gd name="T2" fmla="*/ 6 w 118"/>
                <a:gd name="T3" fmla="*/ 98 h 100"/>
                <a:gd name="T4" fmla="*/ 109 w 118"/>
                <a:gd name="T5" fmla="*/ 7 h 100"/>
                <a:gd name="T6" fmla="*/ 105 w 118"/>
                <a:gd name="T7" fmla="*/ 0 h 100"/>
                <a:gd name="T8" fmla="*/ 0 w 118"/>
                <a:gd name="T9" fmla="*/ 91 h 100"/>
                <a:gd name="T10" fmla="*/ 6 w 118"/>
                <a:gd name="T11" fmla="*/ 91 h 100"/>
                <a:gd name="T12" fmla="*/ 0 w 118"/>
                <a:gd name="T13" fmla="*/ 98 h 100"/>
                <a:gd name="T14" fmla="*/ 4 w 118"/>
                <a:gd name="T15" fmla="*/ 100 h 100"/>
                <a:gd name="T16" fmla="*/ 6 w 118"/>
                <a:gd name="T17" fmla="*/ 98 h 100"/>
                <a:gd name="T18" fmla="*/ 0 w 118"/>
                <a:gd name="T19" fmla="*/ 98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00"/>
                <a:gd name="T32" fmla="*/ 118 w 118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00">
                  <a:moveTo>
                    <a:pt x="0" y="98"/>
                  </a:moveTo>
                  <a:lnTo>
                    <a:pt x="6" y="98"/>
                  </a:lnTo>
                  <a:lnTo>
                    <a:pt x="118" y="7"/>
                  </a:lnTo>
                  <a:lnTo>
                    <a:pt x="114" y="0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0" y="98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Freeform 31"/>
            <p:cNvSpPr>
              <a:spLocks/>
            </p:cNvSpPr>
            <p:nvPr/>
          </p:nvSpPr>
          <p:spPr bwMode="auto">
            <a:xfrm>
              <a:off x="3254" y="1186"/>
              <a:ext cx="117" cy="98"/>
            </a:xfrm>
            <a:custGeom>
              <a:avLst/>
              <a:gdLst>
                <a:gd name="T0" fmla="*/ 4 w 120"/>
                <a:gd name="T1" fmla="*/ 0 h 98"/>
                <a:gd name="T2" fmla="*/ 0 w 120"/>
                <a:gd name="T3" fmla="*/ 7 h 98"/>
                <a:gd name="T4" fmla="*/ 105 w 120"/>
                <a:gd name="T5" fmla="*/ 98 h 98"/>
                <a:gd name="T6" fmla="*/ 111 w 120"/>
                <a:gd name="T7" fmla="*/ 91 h 98"/>
                <a:gd name="T8" fmla="*/ 6 w 120"/>
                <a:gd name="T9" fmla="*/ 0 h 98"/>
                <a:gd name="T10" fmla="*/ 4 w 120"/>
                <a:gd name="T11" fmla="*/ 9 h 98"/>
                <a:gd name="T12" fmla="*/ 4 w 120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98"/>
                <a:gd name="T23" fmla="*/ 120 w 120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98">
                  <a:moveTo>
                    <a:pt x="4" y="0"/>
                  </a:moveTo>
                  <a:lnTo>
                    <a:pt x="0" y="7"/>
                  </a:lnTo>
                  <a:lnTo>
                    <a:pt x="114" y="98"/>
                  </a:lnTo>
                  <a:lnTo>
                    <a:pt x="120" y="91"/>
                  </a:lnTo>
                  <a:lnTo>
                    <a:pt x="6" y="0"/>
                  </a:lnTo>
                  <a:lnTo>
                    <a:pt x="4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Freeform 32"/>
            <p:cNvSpPr>
              <a:spLocks/>
            </p:cNvSpPr>
            <p:nvPr/>
          </p:nvSpPr>
          <p:spPr bwMode="auto">
            <a:xfrm>
              <a:off x="3258" y="1186"/>
              <a:ext cx="51" cy="9"/>
            </a:xfrm>
            <a:custGeom>
              <a:avLst/>
              <a:gdLst>
                <a:gd name="T0" fmla="*/ 41 w 52"/>
                <a:gd name="T1" fmla="*/ 5 h 9"/>
                <a:gd name="T2" fmla="*/ 45 w 52"/>
                <a:gd name="T3" fmla="*/ 0 h 9"/>
                <a:gd name="T4" fmla="*/ 0 w 52"/>
                <a:gd name="T5" fmla="*/ 0 h 9"/>
                <a:gd name="T6" fmla="*/ 0 w 52"/>
                <a:gd name="T7" fmla="*/ 9 h 9"/>
                <a:gd name="T8" fmla="*/ 45 w 52"/>
                <a:gd name="T9" fmla="*/ 9 h 9"/>
                <a:gd name="T10" fmla="*/ 49 w 52"/>
                <a:gd name="T11" fmla="*/ 5 h 9"/>
                <a:gd name="T12" fmla="*/ 45 w 52"/>
                <a:gd name="T13" fmla="*/ 9 h 9"/>
                <a:gd name="T14" fmla="*/ 49 w 52"/>
                <a:gd name="T15" fmla="*/ 9 h 9"/>
                <a:gd name="T16" fmla="*/ 49 w 52"/>
                <a:gd name="T17" fmla="*/ 5 h 9"/>
                <a:gd name="T18" fmla="*/ 41 w 52"/>
                <a:gd name="T19" fmla="*/ 5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9"/>
                <a:gd name="T32" fmla="*/ 52 w 5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9">
                  <a:moveTo>
                    <a:pt x="44" y="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8" y="9"/>
                  </a:lnTo>
                  <a:lnTo>
                    <a:pt x="52" y="5"/>
                  </a:lnTo>
                  <a:lnTo>
                    <a:pt x="48" y="9"/>
                  </a:lnTo>
                  <a:lnTo>
                    <a:pt x="52" y="9"/>
                  </a:lnTo>
                  <a:lnTo>
                    <a:pt x="52" y="5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Freeform 33"/>
            <p:cNvSpPr>
              <a:spLocks/>
            </p:cNvSpPr>
            <p:nvPr/>
          </p:nvSpPr>
          <p:spPr bwMode="auto">
            <a:xfrm>
              <a:off x="3301" y="1056"/>
              <a:ext cx="8" cy="135"/>
            </a:xfrm>
            <a:custGeom>
              <a:avLst/>
              <a:gdLst>
                <a:gd name="T0" fmla="*/ 4 w 8"/>
                <a:gd name="T1" fmla="*/ 0 h 135"/>
                <a:gd name="T2" fmla="*/ 0 w 8"/>
                <a:gd name="T3" fmla="*/ 7 h 135"/>
                <a:gd name="T4" fmla="*/ 0 w 8"/>
                <a:gd name="T5" fmla="*/ 135 h 135"/>
                <a:gd name="T6" fmla="*/ 8 w 8"/>
                <a:gd name="T7" fmla="*/ 135 h 135"/>
                <a:gd name="T8" fmla="*/ 8 w 8"/>
                <a:gd name="T9" fmla="*/ 7 h 135"/>
                <a:gd name="T10" fmla="*/ 4 w 8"/>
                <a:gd name="T11" fmla="*/ 11 h 135"/>
                <a:gd name="T12" fmla="*/ 4 w 8"/>
                <a:gd name="T13" fmla="*/ 0 h 135"/>
                <a:gd name="T14" fmla="*/ 0 w 8"/>
                <a:gd name="T15" fmla="*/ 0 h 135"/>
                <a:gd name="T16" fmla="*/ 0 w 8"/>
                <a:gd name="T17" fmla="*/ 7 h 135"/>
                <a:gd name="T18" fmla="*/ 4 w 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35"/>
                <a:gd name="T32" fmla="*/ 8 w 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35">
                  <a:moveTo>
                    <a:pt x="4" y="0"/>
                  </a:moveTo>
                  <a:lnTo>
                    <a:pt x="0" y="7"/>
                  </a:lnTo>
                  <a:lnTo>
                    <a:pt x="0" y="135"/>
                  </a:lnTo>
                  <a:lnTo>
                    <a:pt x="8" y="135"/>
                  </a:lnTo>
                  <a:lnTo>
                    <a:pt x="8" y="7"/>
                  </a:lnTo>
                  <a:lnTo>
                    <a:pt x="4" y="1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Freeform 34"/>
            <p:cNvSpPr>
              <a:spLocks/>
            </p:cNvSpPr>
            <p:nvPr/>
          </p:nvSpPr>
          <p:spPr bwMode="auto">
            <a:xfrm>
              <a:off x="3304" y="1056"/>
              <a:ext cx="130" cy="11"/>
            </a:xfrm>
            <a:custGeom>
              <a:avLst/>
              <a:gdLst>
                <a:gd name="T0" fmla="*/ 124 w 133"/>
                <a:gd name="T1" fmla="*/ 7 h 11"/>
                <a:gd name="T2" fmla="*/ 119 w 133"/>
                <a:gd name="T3" fmla="*/ 0 h 11"/>
                <a:gd name="T4" fmla="*/ 0 w 133"/>
                <a:gd name="T5" fmla="*/ 0 h 11"/>
                <a:gd name="T6" fmla="*/ 0 w 133"/>
                <a:gd name="T7" fmla="*/ 11 h 11"/>
                <a:gd name="T8" fmla="*/ 119 w 133"/>
                <a:gd name="T9" fmla="*/ 11 h 11"/>
                <a:gd name="T10" fmla="*/ 115 w 133"/>
                <a:gd name="T11" fmla="*/ 7 h 11"/>
                <a:gd name="T12" fmla="*/ 124 w 133"/>
                <a:gd name="T13" fmla="*/ 7 h 11"/>
                <a:gd name="T14" fmla="*/ 124 w 133"/>
                <a:gd name="T15" fmla="*/ 0 h 11"/>
                <a:gd name="T16" fmla="*/ 119 w 133"/>
                <a:gd name="T17" fmla="*/ 0 h 11"/>
                <a:gd name="T18" fmla="*/ 124 w 133"/>
                <a:gd name="T19" fmla="*/ 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"/>
                <a:gd name="T31" fmla="*/ 0 h 11"/>
                <a:gd name="T32" fmla="*/ 133 w 133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" h="11">
                  <a:moveTo>
                    <a:pt x="133" y="7"/>
                  </a:moveTo>
                  <a:lnTo>
                    <a:pt x="12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8" y="11"/>
                  </a:lnTo>
                  <a:lnTo>
                    <a:pt x="124" y="7"/>
                  </a:lnTo>
                  <a:lnTo>
                    <a:pt x="133" y="7"/>
                  </a:lnTo>
                  <a:lnTo>
                    <a:pt x="133" y="0"/>
                  </a:lnTo>
                  <a:lnTo>
                    <a:pt x="128" y="0"/>
                  </a:lnTo>
                  <a:lnTo>
                    <a:pt x="13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Freeform 35"/>
            <p:cNvSpPr>
              <a:spLocks/>
            </p:cNvSpPr>
            <p:nvPr/>
          </p:nvSpPr>
          <p:spPr bwMode="auto">
            <a:xfrm>
              <a:off x="3425" y="1056"/>
              <a:ext cx="9" cy="7"/>
            </a:xfrm>
            <a:custGeom>
              <a:avLst/>
              <a:gdLst>
                <a:gd name="T0" fmla="*/ 9 w 9"/>
                <a:gd name="T1" fmla="*/ 7 h 7"/>
                <a:gd name="T2" fmla="*/ 4 w 9"/>
                <a:gd name="T3" fmla="*/ 7 h 7"/>
                <a:gd name="T4" fmla="*/ 0 w 9"/>
                <a:gd name="T5" fmla="*/ 7 h 7"/>
                <a:gd name="T6" fmla="*/ 9 w 9"/>
                <a:gd name="T7" fmla="*/ 7 h 7"/>
                <a:gd name="T8" fmla="*/ 9 w 9"/>
                <a:gd name="T9" fmla="*/ 0 h 7"/>
                <a:gd name="T10" fmla="*/ 4 w 9"/>
                <a:gd name="T11" fmla="*/ 0 h 7"/>
                <a:gd name="T12" fmla="*/ 9 w 9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9" y="7"/>
                  </a:moveTo>
                  <a:lnTo>
                    <a:pt x="4" y="7"/>
                  </a:lnTo>
                  <a:lnTo>
                    <a:pt x="0" y="7"/>
                  </a:lnTo>
                  <a:lnTo>
                    <a:pt x="9" y="7"/>
                  </a:lnTo>
                  <a:lnTo>
                    <a:pt x="9" y="0"/>
                  </a:lnTo>
                  <a:lnTo>
                    <a:pt x="4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Freeform 36"/>
            <p:cNvSpPr>
              <a:spLocks/>
            </p:cNvSpPr>
            <p:nvPr/>
          </p:nvSpPr>
          <p:spPr bwMode="auto">
            <a:xfrm>
              <a:off x="3581" y="1063"/>
              <a:ext cx="222" cy="218"/>
            </a:xfrm>
            <a:custGeom>
              <a:avLst/>
              <a:gdLst>
                <a:gd name="T0" fmla="*/ 163 w 228"/>
                <a:gd name="T1" fmla="*/ 0 h 218"/>
                <a:gd name="T2" fmla="*/ 163 w 228"/>
                <a:gd name="T3" fmla="*/ 128 h 218"/>
                <a:gd name="T4" fmla="*/ 210 w 228"/>
                <a:gd name="T5" fmla="*/ 128 h 218"/>
                <a:gd name="T6" fmla="*/ 105 w 228"/>
                <a:gd name="T7" fmla="*/ 218 h 218"/>
                <a:gd name="T8" fmla="*/ 0 w 228"/>
                <a:gd name="T9" fmla="*/ 128 h 218"/>
                <a:gd name="T10" fmla="*/ 45 w 228"/>
                <a:gd name="T11" fmla="*/ 128 h 218"/>
                <a:gd name="T12" fmla="*/ 45 w 228"/>
                <a:gd name="T13" fmla="*/ 0 h 218"/>
                <a:gd name="T14" fmla="*/ 163 w 228"/>
                <a:gd name="T15" fmla="*/ 0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"/>
                <a:gd name="T25" fmla="*/ 0 h 218"/>
                <a:gd name="T26" fmla="*/ 228 w 228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" h="218">
                  <a:moveTo>
                    <a:pt x="177" y="0"/>
                  </a:moveTo>
                  <a:lnTo>
                    <a:pt x="177" y="128"/>
                  </a:lnTo>
                  <a:lnTo>
                    <a:pt x="228" y="128"/>
                  </a:lnTo>
                  <a:lnTo>
                    <a:pt x="114" y="218"/>
                  </a:lnTo>
                  <a:lnTo>
                    <a:pt x="0" y="128"/>
                  </a:lnTo>
                  <a:lnTo>
                    <a:pt x="48" y="128"/>
                  </a:lnTo>
                  <a:lnTo>
                    <a:pt x="48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Freeform 37"/>
            <p:cNvSpPr>
              <a:spLocks/>
            </p:cNvSpPr>
            <p:nvPr/>
          </p:nvSpPr>
          <p:spPr bwMode="auto">
            <a:xfrm>
              <a:off x="3747" y="1063"/>
              <a:ext cx="12" cy="132"/>
            </a:xfrm>
            <a:custGeom>
              <a:avLst/>
              <a:gdLst>
                <a:gd name="T0" fmla="*/ 5 w 11"/>
                <a:gd name="T1" fmla="*/ 123 h 132"/>
                <a:gd name="T2" fmla="*/ 14 w 11"/>
                <a:gd name="T3" fmla="*/ 128 h 132"/>
                <a:gd name="T4" fmla="*/ 14 w 11"/>
                <a:gd name="T5" fmla="*/ 0 h 132"/>
                <a:gd name="T6" fmla="*/ 0 w 11"/>
                <a:gd name="T7" fmla="*/ 0 h 132"/>
                <a:gd name="T8" fmla="*/ 0 w 11"/>
                <a:gd name="T9" fmla="*/ 128 h 132"/>
                <a:gd name="T10" fmla="*/ 5 w 11"/>
                <a:gd name="T11" fmla="*/ 132 h 132"/>
                <a:gd name="T12" fmla="*/ 0 w 11"/>
                <a:gd name="T13" fmla="*/ 128 h 132"/>
                <a:gd name="T14" fmla="*/ 0 w 11"/>
                <a:gd name="T15" fmla="*/ 132 h 132"/>
                <a:gd name="T16" fmla="*/ 5 w 11"/>
                <a:gd name="T17" fmla="*/ 132 h 132"/>
                <a:gd name="T18" fmla="*/ 5 w 11"/>
                <a:gd name="T19" fmla="*/ 123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32"/>
                <a:gd name="T32" fmla="*/ 11 w 11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32">
                  <a:moveTo>
                    <a:pt x="5" y="123"/>
                  </a:moveTo>
                  <a:lnTo>
                    <a:pt x="11" y="12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5" y="132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5" y="132"/>
                  </a:lnTo>
                  <a:lnTo>
                    <a:pt x="5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Freeform 38"/>
            <p:cNvSpPr>
              <a:spLocks/>
            </p:cNvSpPr>
            <p:nvPr/>
          </p:nvSpPr>
          <p:spPr bwMode="auto">
            <a:xfrm>
              <a:off x="3753" y="1186"/>
              <a:ext cx="52" cy="9"/>
            </a:xfrm>
            <a:custGeom>
              <a:avLst/>
              <a:gdLst>
                <a:gd name="T0" fmla="*/ 50 w 53"/>
                <a:gd name="T1" fmla="*/ 7 h 9"/>
                <a:gd name="T2" fmla="*/ 48 w 53"/>
                <a:gd name="T3" fmla="*/ 0 h 9"/>
                <a:gd name="T4" fmla="*/ 0 w 53"/>
                <a:gd name="T5" fmla="*/ 0 h 9"/>
                <a:gd name="T6" fmla="*/ 0 w 53"/>
                <a:gd name="T7" fmla="*/ 9 h 9"/>
                <a:gd name="T8" fmla="*/ 48 w 53"/>
                <a:gd name="T9" fmla="*/ 9 h 9"/>
                <a:gd name="T10" fmla="*/ 44 w 53"/>
                <a:gd name="T11" fmla="*/ 0 h 9"/>
                <a:gd name="T12" fmla="*/ 50 w 53"/>
                <a:gd name="T13" fmla="*/ 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9"/>
                <a:gd name="T23" fmla="*/ 53 w 5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9">
                  <a:moveTo>
                    <a:pt x="53" y="7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51" y="9"/>
                  </a:lnTo>
                  <a:lnTo>
                    <a:pt x="47" y="0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Freeform 39"/>
            <p:cNvSpPr>
              <a:spLocks/>
            </p:cNvSpPr>
            <p:nvPr/>
          </p:nvSpPr>
          <p:spPr bwMode="auto">
            <a:xfrm>
              <a:off x="3690" y="1186"/>
              <a:ext cx="115" cy="100"/>
            </a:xfrm>
            <a:custGeom>
              <a:avLst/>
              <a:gdLst>
                <a:gd name="T0" fmla="*/ 0 w 118"/>
                <a:gd name="T1" fmla="*/ 98 h 100"/>
                <a:gd name="T2" fmla="*/ 4 w 118"/>
                <a:gd name="T3" fmla="*/ 98 h 100"/>
                <a:gd name="T4" fmla="*/ 109 w 118"/>
                <a:gd name="T5" fmla="*/ 7 h 100"/>
                <a:gd name="T6" fmla="*/ 103 w 118"/>
                <a:gd name="T7" fmla="*/ 0 h 100"/>
                <a:gd name="T8" fmla="*/ 0 w 118"/>
                <a:gd name="T9" fmla="*/ 91 h 100"/>
                <a:gd name="T10" fmla="*/ 4 w 118"/>
                <a:gd name="T11" fmla="*/ 91 h 100"/>
                <a:gd name="T12" fmla="*/ 0 w 118"/>
                <a:gd name="T13" fmla="*/ 98 h 100"/>
                <a:gd name="T14" fmla="*/ 2 w 118"/>
                <a:gd name="T15" fmla="*/ 100 h 100"/>
                <a:gd name="T16" fmla="*/ 4 w 118"/>
                <a:gd name="T17" fmla="*/ 98 h 100"/>
                <a:gd name="T18" fmla="*/ 0 w 118"/>
                <a:gd name="T19" fmla="*/ 98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00"/>
                <a:gd name="T32" fmla="*/ 118 w 118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00">
                  <a:moveTo>
                    <a:pt x="0" y="98"/>
                  </a:moveTo>
                  <a:lnTo>
                    <a:pt x="4" y="98"/>
                  </a:lnTo>
                  <a:lnTo>
                    <a:pt x="118" y="7"/>
                  </a:lnTo>
                  <a:lnTo>
                    <a:pt x="112" y="0"/>
                  </a:lnTo>
                  <a:lnTo>
                    <a:pt x="0" y="91"/>
                  </a:lnTo>
                  <a:lnTo>
                    <a:pt x="4" y="91"/>
                  </a:lnTo>
                  <a:lnTo>
                    <a:pt x="0" y="98"/>
                  </a:lnTo>
                  <a:lnTo>
                    <a:pt x="2" y="100"/>
                  </a:lnTo>
                  <a:lnTo>
                    <a:pt x="4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Freeform 40"/>
            <p:cNvSpPr>
              <a:spLocks/>
            </p:cNvSpPr>
            <p:nvPr/>
          </p:nvSpPr>
          <p:spPr bwMode="auto">
            <a:xfrm>
              <a:off x="3579" y="1186"/>
              <a:ext cx="114" cy="98"/>
            </a:xfrm>
            <a:custGeom>
              <a:avLst/>
              <a:gdLst>
                <a:gd name="T0" fmla="*/ 2 w 118"/>
                <a:gd name="T1" fmla="*/ 0 h 98"/>
                <a:gd name="T2" fmla="*/ 0 w 118"/>
                <a:gd name="T3" fmla="*/ 7 h 98"/>
                <a:gd name="T4" fmla="*/ 102 w 118"/>
                <a:gd name="T5" fmla="*/ 98 h 98"/>
                <a:gd name="T6" fmla="*/ 106 w 118"/>
                <a:gd name="T7" fmla="*/ 91 h 98"/>
                <a:gd name="T8" fmla="*/ 4 w 118"/>
                <a:gd name="T9" fmla="*/ 0 h 98"/>
                <a:gd name="T10" fmla="*/ 2 w 118"/>
                <a:gd name="T11" fmla="*/ 9 h 98"/>
                <a:gd name="T12" fmla="*/ 2 w 118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98"/>
                <a:gd name="T23" fmla="*/ 118 w 118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98">
                  <a:moveTo>
                    <a:pt x="2" y="0"/>
                  </a:moveTo>
                  <a:lnTo>
                    <a:pt x="0" y="7"/>
                  </a:lnTo>
                  <a:lnTo>
                    <a:pt x="114" y="98"/>
                  </a:lnTo>
                  <a:lnTo>
                    <a:pt x="118" y="91"/>
                  </a:lnTo>
                  <a:lnTo>
                    <a:pt x="4" y="0"/>
                  </a:lnTo>
                  <a:lnTo>
                    <a:pt x="2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Freeform 41"/>
            <p:cNvSpPr>
              <a:spLocks/>
            </p:cNvSpPr>
            <p:nvPr/>
          </p:nvSpPr>
          <p:spPr bwMode="auto">
            <a:xfrm>
              <a:off x="3581" y="1186"/>
              <a:ext cx="51" cy="9"/>
            </a:xfrm>
            <a:custGeom>
              <a:avLst/>
              <a:gdLst>
                <a:gd name="T0" fmla="*/ 41 w 52"/>
                <a:gd name="T1" fmla="*/ 5 h 9"/>
                <a:gd name="T2" fmla="*/ 45 w 52"/>
                <a:gd name="T3" fmla="*/ 0 h 9"/>
                <a:gd name="T4" fmla="*/ 0 w 52"/>
                <a:gd name="T5" fmla="*/ 0 h 9"/>
                <a:gd name="T6" fmla="*/ 0 w 52"/>
                <a:gd name="T7" fmla="*/ 9 h 9"/>
                <a:gd name="T8" fmla="*/ 45 w 52"/>
                <a:gd name="T9" fmla="*/ 9 h 9"/>
                <a:gd name="T10" fmla="*/ 49 w 52"/>
                <a:gd name="T11" fmla="*/ 5 h 9"/>
                <a:gd name="T12" fmla="*/ 45 w 52"/>
                <a:gd name="T13" fmla="*/ 9 h 9"/>
                <a:gd name="T14" fmla="*/ 49 w 52"/>
                <a:gd name="T15" fmla="*/ 9 h 9"/>
                <a:gd name="T16" fmla="*/ 49 w 52"/>
                <a:gd name="T17" fmla="*/ 5 h 9"/>
                <a:gd name="T18" fmla="*/ 41 w 52"/>
                <a:gd name="T19" fmla="*/ 5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9"/>
                <a:gd name="T32" fmla="*/ 52 w 5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9">
                  <a:moveTo>
                    <a:pt x="44" y="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8" y="9"/>
                  </a:lnTo>
                  <a:lnTo>
                    <a:pt x="52" y="5"/>
                  </a:lnTo>
                  <a:lnTo>
                    <a:pt x="48" y="9"/>
                  </a:lnTo>
                  <a:lnTo>
                    <a:pt x="52" y="9"/>
                  </a:lnTo>
                  <a:lnTo>
                    <a:pt x="52" y="5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Freeform 42"/>
            <p:cNvSpPr>
              <a:spLocks/>
            </p:cNvSpPr>
            <p:nvPr/>
          </p:nvSpPr>
          <p:spPr bwMode="auto">
            <a:xfrm>
              <a:off x="3624" y="1056"/>
              <a:ext cx="8" cy="135"/>
            </a:xfrm>
            <a:custGeom>
              <a:avLst/>
              <a:gdLst>
                <a:gd name="T0" fmla="*/ 4 w 8"/>
                <a:gd name="T1" fmla="*/ 0 h 135"/>
                <a:gd name="T2" fmla="*/ 0 w 8"/>
                <a:gd name="T3" fmla="*/ 7 h 135"/>
                <a:gd name="T4" fmla="*/ 0 w 8"/>
                <a:gd name="T5" fmla="*/ 135 h 135"/>
                <a:gd name="T6" fmla="*/ 8 w 8"/>
                <a:gd name="T7" fmla="*/ 135 h 135"/>
                <a:gd name="T8" fmla="*/ 8 w 8"/>
                <a:gd name="T9" fmla="*/ 7 h 135"/>
                <a:gd name="T10" fmla="*/ 4 w 8"/>
                <a:gd name="T11" fmla="*/ 11 h 135"/>
                <a:gd name="T12" fmla="*/ 4 w 8"/>
                <a:gd name="T13" fmla="*/ 0 h 135"/>
                <a:gd name="T14" fmla="*/ 0 w 8"/>
                <a:gd name="T15" fmla="*/ 0 h 135"/>
                <a:gd name="T16" fmla="*/ 0 w 8"/>
                <a:gd name="T17" fmla="*/ 7 h 135"/>
                <a:gd name="T18" fmla="*/ 4 w 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35"/>
                <a:gd name="T32" fmla="*/ 8 w 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35">
                  <a:moveTo>
                    <a:pt x="4" y="0"/>
                  </a:moveTo>
                  <a:lnTo>
                    <a:pt x="0" y="7"/>
                  </a:lnTo>
                  <a:lnTo>
                    <a:pt x="0" y="135"/>
                  </a:lnTo>
                  <a:lnTo>
                    <a:pt x="8" y="135"/>
                  </a:lnTo>
                  <a:lnTo>
                    <a:pt x="8" y="7"/>
                  </a:lnTo>
                  <a:lnTo>
                    <a:pt x="4" y="1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Freeform 43"/>
            <p:cNvSpPr>
              <a:spLocks/>
            </p:cNvSpPr>
            <p:nvPr/>
          </p:nvSpPr>
          <p:spPr bwMode="auto">
            <a:xfrm>
              <a:off x="3627" y="1056"/>
              <a:ext cx="132" cy="11"/>
            </a:xfrm>
            <a:custGeom>
              <a:avLst/>
              <a:gdLst>
                <a:gd name="T0" fmla="*/ 126 w 135"/>
                <a:gd name="T1" fmla="*/ 7 h 11"/>
                <a:gd name="T2" fmla="*/ 120 w 135"/>
                <a:gd name="T3" fmla="*/ 0 h 11"/>
                <a:gd name="T4" fmla="*/ 0 w 135"/>
                <a:gd name="T5" fmla="*/ 0 h 11"/>
                <a:gd name="T6" fmla="*/ 0 w 135"/>
                <a:gd name="T7" fmla="*/ 11 h 11"/>
                <a:gd name="T8" fmla="*/ 120 w 135"/>
                <a:gd name="T9" fmla="*/ 11 h 11"/>
                <a:gd name="T10" fmla="*/ 115 w 135"/>
                <a:gd name="T11" fmla="*/ 7 h 11"/>
                <a:gd name="T12" fmla="*/ 126 w 135"/>
                <a:gd name="T13" fmla="*/ 7 h 11"/>
                <a:gd name="T14" fmla="*/ 126 w 135"/>
                <a:gd name="T15" fmla="*/ 0 h 11"/>
                <a:gd name="T16" fmla="*/ 120 w 135"/>
                <a:gd name="T17" fmla="*/ 0 h 11"/>
                <a:gd name="T18" fmla="*/ 126 w 135"/>
                <a:gd name="T19" fmla="*/ 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1"/>
                <a:gd name="T32" fmla="*/ 135 w 13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1">
                  <a:moveTo>
                    <a:pt x="135" y="7"/>
                  </a:moveTo>
                  <a:lnTo>
                    <a:pt x="129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9" y="11"/>
                  </a:lnTo>
                  <a:lnTo>
                    <a:pt x="124" y="7"/>
                  </a:lnTo>
                  <a:lnTo>
                    <a:pt x="135" y="7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3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Freeform 44"/>
            <p:cNvSpPr>
              <a:spLocks/>
            </p:cNvSpPr>
            <p:nvPr/>
          </p:nvSpPr>
          <p:spPr bwMode="auto">
            <a:xfrm>
              <a:off x="3747" y="1056"/>
              <a:ext cx="12" cy="7"/>
            </a:xfrm>
            <a:custGeom>
              <a:avLst/>
              <a:gdLst>
                <a:gd name="T0" fmla="*/ 14 w 11"/>
                <a:gd name="T1" fmla="*/ 7 h 7"/>
                <a:gd name="T2" fmla="*/ 5 w 11"/>
                <a:gd name="T3" fmla="*/ 7 h 7"/>
                <a:gd name="T4" fmla="*/ 0 w 11"/>
                <a:gd name="T5" fmla="*/ 7 h 7"/>
                <a:gd name="T6" fmla="*/ 14 w 11"/>
                <a:gd name="T7" fmla="*/ 7 h 7"/>
                <a:gd name="T8" fmla="*/ 14 w 11"/>
                <a:gd name="T9" fmla="*/ 0 h 7"/>
                <a:gd name="T10" fmla="*/ 5 w 11"/>
                <a:gd name="T11" fmla="*/ 0 h 7"/>
                <a:gd name="T12" fmla="*/ 14 w 11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7"/>
                <a:gd name="T23" fmla="*/ 11 w 11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7">
                  <a:moveTo>
                    <a:pt x="11" y="7"/>
                  </a:moveTo>
                  <a:lnTo>
                    <a:pt x="5" y="7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5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Freeform 45"/>
            <p:cNvSpPr>
              <a:spLocks/>
            </p:cNvSpPr>
            <p:nvPr/>
          </p:nvSpPr>
          <p:spPr bwMode="auto">
            <a:xfrm>
              <a:off x="2150" y="1586"/>
              <a:ext cx="190" cy="254"/>
            </a:xfrm>
            <a:custGeom>
              <a:avLst/>
              <a:gdLst>
                <a:gd name="T0" fmla="*/ 0 w 195"/>
                <a:gd name="T1" fmla="*/ 56 h 254"/>
                <a:gd name="T2" fmla="*/ 105 w 195"/>
                <a:gd name="T3" fmla="*/ 56 h 254"/>
                <a:gd name="T4" fmla="*/ 105 w 195"/>
                <a:gd name="T5" fmla="*/ 0 h 254"/>
                <a:gd name="T6" fmla="*/ 180 w 195"/>
                <a:gd name="T7" fmla="*/ 126 h 254"/>
                <a:gd name="T8" fmla="*/ 105 w 195"/>
                <a:gd name="T9" fmla="*/ 254 h 254"/>
                <a:gd name="T10" fmla="*/ 105 w 195"/>
                <a:gd name="T11" fmla="*/ 200 h 254"/>
                <a:gd name="T12" fmla="*/ 0 w 195"/>
                <a:gd name="T13" fmla="*/ 200 h 254"/>
                <a:gd name="T14" fmla="*/ 0 w 195"/>
                <a:gd name="T15" fmla="*/ 56 h 2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5"/>
                <a:gd name="T25" fmla="*/ 0 h 254"/>
                <a:gd name="T26" fmla="*/ 195 w 195"/>
                <a:gd name="T27" fmla="*/ 254 h 2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5" h="254">
                  <a:moveTo>
                    <a:pt x="0" y="56"/>
                  </a:moveTo>
                  <a:lnTo>
                    <a:pt x="114" y="56"/>
                  </a:lnTo>
                  <a:lnTo>
                    <a:pt x="114" y="0"/>
                  </a:lnTo>
                  <a:lnTo>
                    <a:pt x="195" y="126"/>
                  </a:lnTo>
                  <a:lnTo>
                    <a:pt x="114" y="254"/>
                  </a:lnTo>
                  <a:lnTo>
                    <a:pt x="114" y="200"/>
                  </a:lnTo>
                  <a:lnTo>
                    <a:pt x="0" y="20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Freeform 46"/>
            <p:cNvSpPr>
              <a:spLocks/>
            </p:cNvSpPr>
            <p:nvPr/>
          </p:nvSpPr>
          <p:spPr bwMode="auto">
            <a:xfrm>
              <a:off x="2150" y="1637"/>
              <a:ext cx="116" cy="10"/>
            </a:xfrm>
            <a:custGeom>
              <a:avLst/>
              <a:gdLst>
                <a:gd name="T0" fmla="*/ 101 w 119"/>
                <a:gd name="T1" fmla="*/ 5 h 10"/>
                <a:gd name="T2" fmla="*/ 105 w 119"/>
                <a:gd name="T3" fmla="*/ 0 h 10"/>
                <a:gd name="T4" fmla="*/ 0 w 119"/>
                <a:gd name="T5" fmla="*/ 0 h 10"/>
                <a:gd name="T6" fmla="*/ 0 w 119"/>
                <a:gd name="T7" fmla="*/ 10 h 10"/>
                <a:gd name="T8" fmla="*/ 105 w 119"/>
                <a:gd name="T9" fmla="*/ 10 h 10"/>
                <a:gd name="T10" fmla="*/ 110 w 119"/>
                <a:gd name="T11" fmla="*/ 5 h 10"/>
                <a:gd name="T12" fmla="*/ 105 w 119"/>
                <a:gd name="T13" fmla="*/ 10 h 10"/>
                <a:gd name="T14" fmla="*/ 110 w 119"/>
                <a:gd name="T15" fmla="*/ 10 h 10"/>
                <a:gd name="T16" fmla="*/ 110 w 119"/>
                <a:gd name="T17" fmla="*/ 5 h 10"/>
                <a:gd name="T18" fmla="*/ 101 w 119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10"/>
                <a:gd name="T32" fmla="*/ 119 w 119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10">
                  <a:moveTo>
                    <a:pt x="110" y="5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14" y="10"/>
                  </a:lnTo>
                  <a:lnTo>
                    <a:pt x="119" y="5"/>
                  </a:lnTo>
                  <a:lnTo>
                    <a:pt x="114" y="10"/>
                  </a:lnTo>
                  <a:lnTo>
                    <a:pt x="119" y="10"/>
                  </a:lnTo>
                  <a:lnTo>
                    <a:pt x="119" y="5"/>
                  </a:lnTo>
                  <a:lnTo>
                    <a:pt x="1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Freeform 47"/>
            <p:cNvSpPr>
              <a:spLocks/>
            </p:cNvSpPr>
            <p:nvPr/>
          </p:nvSpPr>
          <p:spPr bwMode="auto">
            <a:xfrm>
              <a:off x="2258" y="1584"/>
              <a:ext cx="8" cy="58"/>
            </a:xfrm>
            <a:custGeom>
              <a:avLst/>
              <a:gdLst>
                <a:gd name="T0" fmla="*/ 4 w 9"/>
                <a:gd name="T1" fmla="*/ 0 h 58"/>
                <a:gd name="T2" fmla="*/ 0 w 9"/>
                <a:gd name="T3" fmla="*/ 2 h 58"/>
                <a:gd name="T4" fmla="*/ 0 w 9"/>
                <a:gd name="T5" fmla="*/ 58 h 58"/>
                <a:gd name="T6" fmla="*/ 6 w 9"/>
                <a:gd name="T7" fmla="*/ 58 h 58"/>
                <a:gd name="T8" fmla="*/ 6 w 9"/>
                <a:gd name="T9" fmla="*/ 2 h 58"/>
                <a:gd name="T10" fmla="*/ 0 w 9"/>
                <a:gd name="T11" fmla="*/ 5 h 58"/>
                <a:gd name="T12" fmla="*/ 4 w 9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8"/>
                <a:gd name="T23" fmla="*/ 9 w 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8">
                  <a:moveTo>
                    <a:pt x="7" y="0"/>
                  </a:moveTo>
                  <a:lnTo>
                    <a:pt x="0" y="2"/>
                  </a:lnTo>
                  <a:lnTo>
                    <a:pt x="0" y="58"/>
                  </a:lnTo>
                  <a:lnTo>
                    <a:pt x="9" y="58"/>
                  </a:lnTo>
                  <a:lnTo>
                    <a:pt x="9" y="2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Freeform 48"/>
            <p:cNvSpPr>
              <a:spLocks/>
            </p:cNvSpPr>
            <p:nvPr/>
          </p:nvSpPr>
          <p:spPr bwMode="auto">
            <a:xfrm>
              <a:off x="2258" y="1584"/>
              <a:ext cx="89" cy="133"/>
            </a:xfrm>
            <a:custGeom>
              <a:avLst/>
              <a:gdLst>
                <a:gd name="T0" fmla="*/ 81 w 92"/>
                <a:gd name="T1" fmla="*/ 133 h 133"/>
                <a:gd name="T2" fmla="*/ 81 w 92"/>
                <a:gd name="T3" fmla="*/ 126 h 133"/>
                <a:gd name="T4" fmla="*/ 7 w 92"/>
                <a:gd name="T5" fmla="*/ 0 h 133"/>
                <a:gd name="T6" fmla="*/ 0 w 92"/>
                <a:gd name="T7" fmla="*/ 5 h 133"/>
                <a:gd name="T8" fmla="*/ 73 w 92"/>
                <a:gd name="T9" fmla="*/ 133 h 133"/>
                <a:gd name="T10" fmla="*/ 73 w 92"/>
                <a:gd name="T11" fmla="*/ 126 h 133"/>
                <a:gd name="T12" fmla="*/ 81 w 92"/>
                <a:gd name="T13" fmla="*/ 133 h 133"/>
                <a:gd name="T14" fmla="*/ 83 w 92"/>
                <a:gd name="T15" fmla="*/ 128 h 133"/>
                <a:gd name="T16" fmla="*/ 81 w 92"/>
                <a:gd name="T17" fmla="*/ 126 h 133"/>
                <a:gd name="T18" fmla="*/ 81 w 92"/>
                <a:gd name="T19" fmla="*/ 133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133"/>
                <a:gd name="T32" fmla="*/ 92 w 92"/>
                <a:gd name="T33" fmla="*/ 133 h 1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133">
                  <a:moveTo>
                    <a:pt x="90" y="133"/>
                  </a:moveTo>
                  <a:lnTo>
                    <a:pt x="90" y="126"/>
                  </a:lnTo>
                  <a:lnTo>
                    <a:pt x="7" y="0"/>
                  </a:lnTo>
                  <a:lnTo>
                    <a:pt x="0" y="5"/>
                  </a:lnTo>
                  <a:lnTo>
                    <a:pt x="81" y="133"/>
                  </a:lnTo>
                  <a:lnTo>
                    <a:pt x="81" y="126"/>
                  </a:lnTo>
                  <a:lnTo>
                    <a:pt x="90" y="133"/>
                  </a:lnTo>
                  <a:lnTo>
                    <a:pt x="92" y="128"/>
                  </a:lnTo>
                  <a:lnTo>
                    <a:pt x="90" y="126"/>
                  </a:lnTo>
                  <a:lnTo>
                    <a:pt x="9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Freeform 49"/>
            <p:cNvSpPr>
              <a:spLocks/>
            </p:cNvSpPr>
            <p:nvPr/>
          </p:nvSpPr>
          <p:spPr bwMode="auto">
            <a:xfrm>
              <a:off x="2258" y="1710"/>
              <a:ext cx="87" cy="135"/>
            </a:xfrm>
            <a:custGeom>
              <a:avLst/>
              <a:gdLst>
                <a:gd name="T0" fmla="*/ 0 w 90"/>
                <a:gd name="T1" fmla="*/ 130 h 135"/>
                <a:gd name="T2" fmla="*/ 7 w 90"/>
                <a:gd name="T3" fmla="*/ 135 h 135"/>
                <a:gd name="T4" fmla="*/ 81 w 90"/>
                <a:gd name="T5" fmla="*/ 7 h 135"/>
                <a:gd name="T6" fmla="*/ 73 w 90"/>
                <a:gd name="T7" fmla="*/ 0 h 135"/>
                <a:gd name="T8" fmla="*/ 0 w 90"/>
                <a:gd name="T9" fmla="*/ 128 h 135"/>
                <a:gd name="T10" fmla="*/ 9 w 90"/>
                <a:gd name="T11" fmla="*/ 130 h 135"/>
                <a:gd name="T12" fmla="*/ 0 w 90"/>
                <a:gd name="T13" fmla="*/ 13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135"/>
                <a:gd name="T23" fmla="*/ 90 w 90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135">
                  <a:moveTo>
                    <a:pt x="0" y="130"/>
                  </a:moveTo>
                  <a:lnTo>
                    <a:pt x="7" y="135"/>
                  </a:lnTo>
                  <a:lnTo>
                    <a:pt x="90" y="7"/>
                  </a:lnTo>
                  <a:lnTo>
                    <a:pt x="81" y="0"/>
                  </a:lnTo>
                  <a:lnTo>
                    <a:pt x="0" y="128"/>
                  </a:lnTo>
                  <a:lnTo>
                    <a:pt x="9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Freeform 50"/>
            <p:cNvSpPr>
              <a:spLocks/>
            </p:cNvSpPr>
            <p:nvPr/>
          </p:nvSpPr>
          <p:spPr bwMode="auto">
            <a:xfrm>
              <a:off x="2258" y="1782"/>
              <a:ext cx="8" cy="58"/>
            </a:xfrm>
            <a:custGeom>
              <a:avLst/>
              <a:gdLst>
                <a:gd name="T0" fmla="*/ 4 w 9"/>
                <a:gd name="T1" fmla="*/ 9 h 58"/>
                <a:gd name="T2" fmla="*/ 0 w 9"/>
                <a:gd name="T3" fmla="*/ 4 h 58"/>
                <a:gd name="T4" fmla="*/ 0 w 9"/>
                <a:gd name="T5" fmla="*/ 58 h 58"/>
                <a:gd name="T6" fmla="*/ 6 w 9"/>
                <a:gd name="T7" fmla="*/ 58 h 58"/>
                <a:gd name="T8" fmla="*/ 6 w 9"/>
                <a:gd name="T9" fmla="*/ 4 h 58"/>
                <a:gd name="T10" fmla="*/ 4 w 9"/>
                <a:gd name="T11" fmla="*/ 0 h 58"/>
                <a:gd name="T12" fmla="*/ 6 w 9"/>
                <a:gd name="T13" fmla="*/ 4 h 58"/>
                <a:gd name="T14" fmla="*/ 6 w 9"/>
                <a:gd name="T15" fmla="*/ 0 h 58"/>
                <a:gd name="T16" fmla="*/ 4 w 9"/>
                <a:gd name="T17" fmla="*/ 0 h 58"/>
                <a:gd name="T18" fmla="*/ 4 w 9"/>
                <a:gd name="T19" fmla="*/ 9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8"/>
                <a:gd name="T32" fmla="*/ 9 w 9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8">
                  <a:moveTo>
                    <a:pt x="4" y="9"/>
                  </a:moveTo>
                  <a:lnTo>
                    <a:pt x="0" y="4"/>
                  </a:lnTo>
                  <a:lnTo>
                    <a:pt x="0" y="58"/>
                  </a:lnTo>
                  <a:lnTo>
                    <a:pt x="9" y="58"/>
                  </a:lnTo>
                  <a:lnTo>
                    <a:pt x="9" y="4"/>
                  </a:lnTo>
                  <a:lnTo>
                    <a:pt x="4" y="0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6" name="Freeform 51"/>
            <p:cNvSpPr>
              <a:spLocks/>
            </p:cNvSpPr>
            <p:nvPr/>
          </p:nvSpPr>
          <p:spPr bwMode="auto">
            <a:xfrm>
              <a:off x="2147" y="1782"/>
              <a:ext cx="114" cy="9"/>
            </a:xfrm>
            <a:custGeom>
              <a:avLst/>
              <a:gdLst>
                <a:gd name="T0" fmla="*/ 0 w 118"/>
                <a:gd name="T1" fmla="*/ 4 h 9"/>
                <a:gd name="T2" fmla="*/ 4 w 118"/>
                <a:gd name="T3" fmla="*/ 9 h 9"/>
                <a:gd name="T4" fmla="*/ 106 w 118"/>
                <a:gd name="T5" fmla="*/ 9 h 9"/>
                <a:gd name="T6" fmla="*/ 106 w 118"/>
                <a:gd name="T7" fmla="*/ 0 h 9"/>
                <a:gd name="T8" fmla="*/ 4 w 118"/>
                <a:gd name="T9" fmla="*/ 0 h 9"/>
                <a:gd name="T10" fmla="*/ 8 w 118"/>
                <a:gd name="T11" fmla="*/ 4 h 9"/>
                <a:gd name="T12" fmla="*/ 0 w 118"/>
                <a:gd name="T13" fmla="*/ 4 h 9"/>
                <a:gd name="T14" fmla="*/ 0 w 118"/>
                <a:gd name="T15" fmla="*/ 9 h 9"/>
                <a:gd name="T16" fmla="*/ 4 w 118"/>
                <a:gd name="T17" fmla="*/ 9 h 9"/>
                <a:gd name="T18" fmla="*/ 0 w 118"/>
                <a:gd name="T19" fmla="*/ 4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9"/>
                <a:gd name="T32" fmla="*/ 118 w 11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9">
                  <a:moveTo>
                    <a:pt x="0" y="4"/>
                  </a:moveTo>
                  <a:lnTo>
                    <a:pt x="4" y="9"/>
                  </a:lnTo>
                  <a:lnTo>
                    <a:pt x="118" y="9"/>
                  </a:lnTo>
                  <a:lnTo>
                    <a:pt x="118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Freeform 52"/>
            <p:cNvSpPr>
              <a:spLocks/>
            </p:cNvSpPr>
            <p:nvPr/>
          </p:nvSpPr>
          <p:spPr bwMode="auto">
            <a:xfrm>
              <a:off x="2147" y="1637"/>
              <a:ext cx="7" cy="149"/>
            </a:xfrm>
            <a:custGeom>
              <a:avLst/>
              <a:gdLst>
                <a:gd name="T0" fmla="*/ 4 w 8"/>
                <a:gd name="T1" fmla="*/ 0 h 149"/>
                <a:gd name="T2" fmla="*/ 0 w 8"/>
                <a:gd name="T3" fmla="*/ 5 h 149"/>
                <a:gd name="T4" fmla="*/ 0 w 8"/>
                <a:gd name="T5" fmla="*/ 149 h 149"/>
                <a:gd name="T6" fmla="*/ 5 w 8"/>
                <a:gd name="T7" fmla="*/ 149 h 149"/>
                <a:gd name="T8" fmla="*/ 5 w 8"/>
                <a:gd name="T9" fmla="*/ 5 h 149"/>
                <a:gd name="T10" fmla="*/ 4 w 8"/>
                <a:gd name="T11" fmla="*/ 10 h 149"/>
                <a:gd name="T12" fmla="*/ 4 w 8"/>
                <a:gd name="T13" fmla="*/ 0 h 149"/>
                <a:gd name="T14" fmla="*/ 0 w 8"/>
                <a:gd name="T15" fmla="*/ 0 h 149"/>
                <a:gd name="T16" fmla="*/ 0 w 8"/>
                <a:gd name="T17" fmla="*/ 5 h 149"/>
                <a:gd name="T18" fmla="*/ 4 w 8"/>
                <a:gd name="T19" fmla="*/ 0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49"/>
                <a:gd name="T32" fmla="*/ 8 w 8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49">
                  <a:moveTo>
                    <a:pt x="4" y="0"/>
                  </a:moveTo>
                  <a:lnTo>
                    <a:pt x="0" y="5"/>
                  </a:lnTo>
                  <a:lnTo>
                    <a:pt x="0" y="149"/>
                  </a:lnTo>
                  <a:lnTo>
                    <a:pt x="8" y="149"/>
                  </a:lnTo>
                  <a:lnTo>
                    <a:pt x="8" y="5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8" name="Freeform 53"/>
            <p:cNvSpPr>
              <a:spLocks/>
            </p:cNvSpPr>
            <p:nvPr/>
          </p:nvSpPr>
          <p:spPr bwMode="auto">
            <a:xfrm>
              <a:off x="2147" y="1637"/>
              <a:ext cx="3" cy="10"/>
            </a:xfrm>
            <a:custGeom>
              <a:avLst/>
              <a:gdLst>
                <a:gd name="T0" fmla="*/ 2 w 4"/>
                <a:gd name="T1" fmla="*/ 0 h 10"/>
                <a:gd name="T2" fmla="*/ 2 w 4"/>
                <a:gd name="T3" fmla="*/ 5 h 10"/>
                <a:gd name="T4" fmla="*/ 2 w 4"/>
                <a:gd name="T5" fmla="*/ 10 h 10"/>
                <a:gd name="T6" fmla="*/ 2 w 4"/>
                <a:gd name="T7" fmla="*/ 0 h 10"/>
                <a:gd name="T8" fmla="*/ 0 w 4"/>
                <a:gd name="T9" fmla="*/ 0 h 10"/>
                <a:gd name="T10" fmla="*/ 0 w 4"/>
                <a:gd name="T11" fmla="*/ 5 h 10"/>
                <a:gd name="T12" fmla="*/ 2 w 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0"/>
                <a:gd name="T23" fmla="*/ 4 w 4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0">
                  <a:moveTo>
                    <a:pt x="4" y="0"/>
                  </a:moveTo>
                  <a:lnTo>
                    <a:pt x="4" y="5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Freeform 54"/>
            <p:cNvSpPr>
              <a:spLocks/>
            </p:cNvSpPr>
            <p:nvPr/>
          </p:nvSpPr>
          <p:spPr bwMode="auto">
            <a:xfrm>
              <a:off x="4123" y="1586"/>
              <a:ext cx="191" cy="254"/>
            </a:xfrm>
            <a:custGeom>
              <a:avLst/>
              <a:gdLst>
                <a:gd name="T0" fmla="*/ 181 w 196"/>
                <a:gd name="T1" fmla="*/ 200 h 254"/>
                <a:gd name="T2" fmla="*/ 75 w 196"/>
                <a:gd name="T3" fmla="*/ 200 h 254"/>
                <a:gd name="T4" fmla="*/ 75 w 196"/>
                <a:gd name="T5" fmla="*/ 254 h 254"/>
                <a:gd name="T6" fmla="*/ 0 w 196"/>
                <a:gd name="T7" fmla="*/ 128 h 254"/>
                <a:gd name="T8" fmla="*/ 75 w 196"/>
                <a:gd name="T9" fmla="*/ 0 h 254"/>
                <a:gd name="T10" fmla="*/ 75 w 196"/>
                <a:gd name="T11" fmla="*/ 56 h 254"/>
                <a:gd name="T12" fmla="*/ 181 w 196"/>
                <a:gd name="T13" fmla="*/ 56 h 254"/>
                <a:gd name="T14" fmla="*/ 181 w 196"/>
                <a:gd name="T15" fmla="*/ 200 h 2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6"/>
                <a:gd name="T25" fmla="*/ 0 h 254"/>
                <a:gd name="T26" fmla="*/ 196 w 196"/>
                <a:gd name="T27" fmla="*/ 254 h 2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6" h="254">
                  <a:moveTo>
                    <a:pt x="196" y="200"/>
                  </a:moveTo>
                  <a:lnTo>
                    <a:pt x="81" y="200"/>
                  </a:lnTo>
                  <a:lnTo>
                    <a:pt x="81" y="254"/>
                  </a:lnTo>
                  <a:lnTo>
                    <a:pt x="0" y="128"/>
                  </a:lnTo>
                  <a:lnTo>
                    <a:pt x="81" y="0"/>
                  </a:lnTo>
                  <a:lnTo>
                    <a:pt x="81" y="56"/>
                  </a:lnTo>
                  <a:lnTo>
                    <a:pt x="196" y="56"/>
                  </a:lnTo>
                  <a:lnTo>
                    <a:pt x="196" y="20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Freeform 55"/>
            <p:cNvSpPr>
              <a:spLocks/>
            </p:cNvSpPr>
            <p:nvPr/>
          </p:nvSpPr>
          <p:spPr bwMode="auto">
            <a:xfrm>
              <a:off x="4199" y="1782"/>
              <a:ext cx="115" cy="9"/>
            </a:xfrm>
            <a:custGeom>
              <a:avLst/>
              <a:gdLst>
                <a:gd name="T0" fmla="*/ 9 w 119"/>
                <a:gd name="T1" fmla="*/ 4 h 9"/>
                <a:gd name="T2" fmla="*/ 4 w 119"/>
                <a:gd name="T3" fmla="*/ 9 h 9"/>
                <a:gd name="T4" fmla="*/ 107 w 119"/>
                <a:gd name="T5" fmla="*/ 9 h 9"/>
                <a:gd name="T6" fmla="*/ 107 w 119"/>
                <a:gd name="T7" fmla="*/ 0 h 9"/>
                <a:gd name="T8" fmla="*/ 4 w 119"/>
                <a:gd name="T9" fmla="*/ 0 h 9"/>
                <a:gd name="T10" fmla="*/ 0 w 119"/>
                <a:gd name="T11" fmla="*/ 4 h 9"/>
                <a:gd name="T12" fmla="*/ 4 w 119"/>
                <a:gd name="T13" fmla="*/ 0 h 9"/>
                <a:gd name="T14" fmla="*/ 0 w 119"/>
                <a:gd name="T15" fmla="*/ 0 h 9"/>
                <a:gd name="T16" fmla="*/ 0 w 119"/>
                <a:gd name="T17" fmla="*/ 4 h 9"/>
                <a:gd name="T18" fmla="*/ 9 w 119"/>
                <a:gd name="T19" fmla="*/ 4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9"/>
                <a:gd name="T32" fmla="*/ 119 w 119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9">
                  <a:moveTo>
                    <a:pt x="9" y="4"/>
                  </a:moveTo>
                  <a:lnTo>
                    <a:pt x="4" y="9"/>
                  </a:lnTo>
                  <a:lnTo>
                    <a:pt x="119" y="9"/>
                  </a:lnTo>
                  <a:lnTo>
                    <a:pt x="11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Freeform 56"/>
            <p:cNvSpPr>
              <a:spLocks/>
            </p:cNvSpPr>
            <p:nvPr/>
          </p:nvSpPr>
          <p:spPr bwMode="auto">
            <a:xfrm>
              <a:off x="4199" y="1786"/>
              <a:ext cx="9" cy="59"/>
            </a:xfrm>
            <a:custGeom>
              <a:avLst/>
              <a:gdLst>
                <a:gd name="T0" fmla="*/ 2 w 9"/>
                <a:gd name="T1" fmla="*/ 59 h 59"/>
                <a:gd name="T2" fmla="*/ 9 w 9"/>
                <a:gd name="T3" fmla="*/ 54 h 59"/>
                <a:gd name="T4" fmla="*/ 9 w 9"/>
                <a:gd name="T5" fmla="*/ 0 h 59"/>
                <a:gd name="T6" fmla="*/ 0 w 9"/>
                <a:gd name="T7" fmla="*/ 0 h 59"/>
                <a:gd name="T8" fmla="*/ 0 w 9"/>
                <a:gd name="T9" fmla="*/ 54 h 59"/>
                <a:gd name="T10" fmla="*/ 9 w 9"/>
                <a:gd name="T11" fmla="*/ 52 h 59"/>
                <a:gd name="T12" fmla="*/ 2 w 9"/>
                <a:gd name="T13" fmla="*/ 5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9"/>
                <a:gd name="T23" fmla="*/ 9 w 9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9">
                  <a:moveTo>
                    <a:pt x="2" y="59"/>
                  </a:moveTo>
                  <a:lnTo>
                    <a:pt x="9" y="54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9" y="52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Freeform 57"/>
            <p:cNvSpPr>
              <a:spLocks/>
            </p:cNvSpPr>
            <p:nvPr/>
          </p:nvSpPr>
          <p:spPr bwMode="auto">
            <a:xfrm>
              <a:off x="4118" y="1712"/>
              <a:ext cx="90" cy="133"/>
            </a:xfrm>
            <a:custGeom>
              <a:avLst/>
              <a:gdLst>
                <a:gd name="T0" fmla="*/ 2 w 92"/>
                <a:gd name="T1" fmla="*/ 0 h 133"/>
                <a:gd name="T2" fmla="*/ 2 w 92"/>
                <a:gd name="T3" fmla="*/ 5 h 133"/>
                <a:gd name="T4" fmla="*/ 79 w 92"/>
                <a:gd name="T5" fmla="*/ 133 h 133"/>
                <a:gd name="T6" fmla="*/ 86 w 92"/>
                <a:gd name="T7" fmla="*/ 126 h 133"/>
                <a:gd name="T8" fmla="*/ 11 w 92"/>
                <a:gd name="T9" fmla="*/ 0 h 133"/>
                <a:gd name="T10" fmla="*/ 11 w 92"/>
                <a:gd name="T11" fmla="*/ 5 h 133"/>
                <a:gd name="T12" fmla="*/ 2 w 92"/>
                <a:gd name="T13" fmla="*/ 0 h 133"/>
                <a:gd name="T14" fmla="*/ 0 w 92"/>
                <a:gd name="T15" fmla="*/ 2 h 133"/>
                <a:gd name="T16" fmla="*/ 2 w 92"/>
                <a:gd name="T17" fmla="*/ 5 h 133"/>
                <a:gd name="T18" fmla="*/ 2 w 92"/>
                <a:gd name="T19" fmla="*/ 0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133"/>
                <a:gd name="T32" fmla="*/ 92 w 92"/>
                <a:gd name="T33" fmla="*/ 133 h 1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133">
                  <a:moveTo>
                    <a:pt x="2" y="0"/>
                  </a:moveTo>
                  <a:lnTo>
                    <a:pt x="2" y="5"/>
                  </a:lnTo>
                  <a:lnTo>
                    <a:pt x="85" y="133"/>
                  </a:lnTo>
                  <a:lnTo>
                    <a:pt x="92" y="126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Freeform 58"/>
            <p:cNvSpPr>
              <a:spLocks/>
            </p:cNvSpPr>
            <p:nvPr/>
          </p:nvSpPr>
          <p:spPr bwMode="auto">
            <a:xfrm>
              <a:off x="4120" y="1584"/>
              <a:ext cx="88" cy="133"/>
            </a:xfrm>
            <a:custGeom>
              <a:avLst/>
              <a:gdLst>
                <a:gd name="T0" fmla="*/ 84 w 90"/>
                <a:gd name="T1" fmla="*/ 2 h 133"/>
                <a:gd name="T2" fmla="*/ 77 w 90"/>
                <a:gd name="T3" fmla="*/ 0 h 133"/>
                <a:gd name="T4" fmla="*/ 0 w 90"/>
                <a:gd name="T5" fmla="*/ 128 h 133"/>
                <a:gd name="T6" fmla="*/ 9 w 90"/>
                <a:gd name="T7" fmla="*/ 133 h 133"/>
                <a:gd name="T8" fmla="*/ 84 w 90"/>
                <a:gd name="T9" fmla="*/ 5 h 133"/>
                <a:gd name="T10" fmla="*/ 75 w 90"/>
                <a:gd name="T11" fmla="*/ 2 h 133"/>
                <a:gd name="T12" fmla="*/ 84 w 90"/>
                <a:gd name="T13" fmla="*/ 2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133"/>
                <a:gd name="T23" fmla="*/ 90 w 90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133">
                  <a:moveTo>
                    <a:pt x="90" y="2"/>
                  </a:moveTo>
                  <a:lnTo>
                    <a:pt x="83" y="0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90" y="5"/>
                  </a:lnTo>
                  <a:lnTo>
                    <a:pt x="81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Freeform 59"/>
            <p:cNvSpPr>
              <a:spLocks/>
            </p:cNvSpPr>
            <p:nvPr/>
          </p:nvSpPr>
          <p:spPr bwMode="auto">
            <a:xfrm>
              <a:off x="4199" y="1586"/>
              <a:ext cx="9" cy="61"/>
            </a:xfrm>
            <a:custGeom>
              <a:avLst/>
              <a:gdLst>
                <a:gd name="T0" fmla="*/ 4 w 9"/>
                <a:gd name="T1" fmla="*/ 49 h 61"/>
                <a:gd name="T2" fmla="*/ 9 w 9"/>
                <a:gd name="T3" fmla="*/ 56 h 61"/>
                <a:gd name="T4" fmla="*/ 9 w 9"/>
                <a:gd name="T5" fmla="*/ 0 h 61"/>
                <a:gd name="T6" fmla="*/ 0 w 9"/>
                <a:gd name="T7" fmla="*/ 0 h 61"/>
                <a:gd name="T8" fmla="*/ 0 w 9"/>
                <a:gd name="T9" fmla="*/ 56 h 61"/>
                <a:gd name="T10" fmla="*/ 4 w 9"/>
                <a:gd name="T11" fmla="*/ 61 h 61"/>
                <a:gd name="T12" fmla="*/ 0 w 9"/>
                <a:gd name="T13" fmla="*/ 56 h 61"/>
                <a:gd name="T14" fmla="*/ 0 w 9"/>
                <a:gd name="T15" fmla="*/ 61 h 61"/>
                <a:gd name="T16" fmla="*/ 4 w 9"/>
                <a:gd name="T17" fmla="*/ 61 h 61"/>
                <a:gd name="T18" fmla="*/ 4 w 9"/>
                <a:gd name="T19" fmla="*/ 49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1"/>
                <a:gd name="T32" fmla="*/ 9 w 9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1">
                  <a:moveTo>
                    <a:pt x="4" y="49"/>
                  </a:moveTo>
                  <a:lnTo>
                    <a:pt x="9" y="56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4" y="61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4" y="61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5" name="Freeform 60"/>
            <p:cNvSpPr>
              <a:spLocks/>
            </p:cNvSpPr>
            <p:nvPr/>
          </p:nvSpPr>
          <p:spPr bwMode="auto">
            <a:xfrm>
              <a:off x="4202" y="1635"/>
              <a:ext cx="116" cy="12"/>
            </a:xfrm>
            <a:custGeom>
              <a:avLst/>
              <a:gdLst>
                <a:gd name="T0" fmla="*/ 110 w 119"/>
                <a:gd name="T1" fmla="*/ 7 h 12"/>
                <a:gd name="T2" fmla="*/ 106 w 119"/>
                <a:gd name="T3" fmla="*/ 0 h 12"/>
                <a:gd name="T4" fmla="*/ 0 w 119"/>
                <a:gd name="T5" fmla="*/ 0 h 12"/>
                <a:gd name="T6" fmla="*/ 0 w 119"/>
                <a:gd name="T7" fmla="*/ 12 h 12"/>
                <a:gd name="T8" fmla="*/ 106 w 119"/>
                <a:gd name="T9" fmla="*/ 12 h 12"/>
                <a:gd name="T10" fmla="*/ 101 w 119"/>
                <a:gd name="T11" fmla="*/ 7 h 12"/>
                <a:gd name="T12" fmla="*/ 110 w 119"/>
                <a:gd name="T13" fmla="*/ 7 h 12"/>
                <a:gd name="T14" fmla="*/ 110 w 119"/>
                <a:gd name="T15" fmla="*/ 0 h 12"/>
                <a:gd name="T16" fmla="*/ 106 w 119"/>
                <a:gd name="T17" fmla="*/ 0 h 12"/>
                <a:gd name="T18" fmla="*/ 110 w 119"/>
                <a:gd name="T19" fmla="*/ 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12"/>
                <a:gd name="T32" fmla="*/ 119 w 119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12">
                  <a:moveTo>
                    <a:pt x="119" y="7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5" y="12"/>
                  </a:lnTo>
                  <a:lnTo>
                    <a:pt x="110" y="7"/>
                  </a:lnTo>
                  <a:lnTo>
                    <a:pt x="119" y="7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Freeform 61"/>
            <p:cNvSpPr>
              <a:spLocks/>
            </p:cNvSpPr>
            <p:nvPr/>
          </p:nvSpPr>
          <p:spPr bwMode="auto">
            <a:xfrm>
              <a:off x="4309" y="1642"/>
              <a:ext cx="11" cy="149"/>
            </a:xfrm>
            <a:custGeom>
              <a:avLst/>
              <a:gdLst>
                <a:gd name="T0" fmla="*/ 5 w 11"/>
                <a:gd name="T1" fmla="*/ 149 h 149"/>
                <a:gd name="T2" fmla="*/ 11 w 11"/>
                <a:gd name="T3" fmla="*/ 144 h 149"/>
                <a:gd name="T4" fmla="*/ 9 w 11"/>
                <a:gd name="T5" fmla="*/ 0 h 149"/>
                <a:gd name="T6" fmla="*/ 0 w 11"/>
                <a:gd name="T7" fmla="*/ 0 h 149"/>
                <a:gd name="T8" fmla="*/ 0 w 11"/>
                <a:gd name="T9" fmla="*/ 144 h 149"/>
                <a:gd name="T10" fmla="*/ 5 w 11"/>
                <a:gd name="T11" fmla="*/ 140 h 149"/>
                <a:gd name="T12" fmla="*/ 5 w 11"/>
                <a:gd name="T13" fmla="*/ 149 h 149"/>
                <a:gd name="T14" fmla="*/ 11 w 11"/>
                <a:gd name="T15" fmla="*/ 149 h 149"/>
                <a:gd name="T16" fmla="*/ 11 w 11"/>
                <a:gd name="T17" fmla="*/ 144 h 149"/>
                <a:gd name="T18" fmla="*/ 5 w 11"/>
                <a:gd name="T19" fmla="*/ 149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9"/>
                <a:gd name="T32" fmla="*/ 11 w 11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9">
                  <a:moveTo>
                    <a:pt x="5" y="149"/>
                  </a:moveTo>
                  <a:lnTo>
                    <a:pt x="11" y="144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5" y="140"/>
                  </a:lnTo>
                  <a:lnTo>
                    <a:pt x="5" y="149"/>
                  </a:lnTo>
                  <a:lnTo>
                    <a:pt x="11" y="149"/>
                  </a:lnTo>
                  <a:lnTo>
                    <a:pt x="11" y="144"/>
                  </a:lnTo>
                  <a:lnTo>
                    <a:pt x="5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Freeform 62"/>
            <p:cNvSpPr>
              <a:spLocks/>
            </p:cNvSpPr>
            <p:nvPr/>
          </p:nvSpPr>
          <p:spPr bwMode="auto">
            <a:xfrm>
              <a:off x="4314" y="1782"/>
              <a:ext cx="6" cy="9"/>
            </a:xfrm>
            <a:custGeom>
              <a:avLst/>
              <a:gdLst>
                <a:gd name="T0" fmla="*/ 0 w 6"/>
                <a:gd name="T1" fmla="*/ 9 h 9"/>
                <a:gd name="T2" fmla="*/ 0 w 6"/>
                <a:gd name="T3" fmla="*/ 4 h 9"/>
                <a:gd name="T4" fmla="*/ 0 w 6"/>
                <a:gd name="T5" fmla="*/ 0 h 9"/>
                <a:gd name="T6" fmla="*/ 0 w 6"/>
                <a:gd name="T7" fmla="*/ 9 h 9"/>
                <a:gd name="T8" fmla="*/ 6 w 6"/>
                <a:gd name="T9" fmla="*/ 9 h 9"/>
                <a:gd name="T10" fmla="*/ 6 w 6"/>
                <a:gd name="T11" fmla="*/ 4 h 9"/>
                <a:gd name="T12" fmla="*/ 0 w 6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9"/>
                <a:gd name="T23" fmla="*/ 6 w 6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9">
                  <a:moveTo>
                    <a:pt x="0" y="9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Freeform 63"/>
            <p:cNvSpPr>
              <a:spLocks/>
            </p:cNvSpPr>
            <p:nvPr/>
          </p:nvSpPr>
          <p:spPr bwMode="auto">
            <a:xfrm>
              <a:off x="2526" y="1316"/>
              <a:ext cx="1416" cy="247"/>
            </a:xfrm>
            <a:custGeom>
              <a:avLst/>
              <a:gdLst>
                <a:gd name="T0" fmla="*/ 1334 w 1456"/>
                <a:gd name="T1" fmla="*/ 103 h 247"/>
                <a:gd name="T2" fmla="*/ 1321 w 1456"/>
                <a:gd name="T3" fmla="*/ 89 h 247"/>
                <a:gd name="T4" fmla="*/ 1298 w 1456"/>
                <a:gd name="T5" fmla="*/ 75 h 247"/>
                <a:gd name="T6" fmla="*/ 1270 w 1456"/>
                <a:gd name="T7" fmla="*/ 61 h 247"/>
                <a:gd name="T8" fmla="*/ 1240 w 1456"/>
                <a:gd name="T9" fmla="*/ 47 h 247"/>
                <a:gd name="T10" fmla="*/ 1203 w 1456"/>
                <a:gd name="T11" fmla="*/ 35 h 247"/>
                <a:gd name="T12" fmla="*/ 1167 w 1456"/>
                <a:gd name="T13" fmla="*/ 24 h 247"/>
                <a:gd name="T14" fmla="*/ 1128 w 1456"/>
                <a:gd name="T15" fmla="*/ 14 h 247"/>
                <a:gd name="T16" fmla="*/ 1090 w 1456"/>
                <a:gd name="T17" fmla="*/ 7 h 247"/>
                <a:gd name="T18" fmla="*/ 1054 w 1456"/>
                <a:gd name="T19" fmla="*/ 3 h 247"/>
                <a:gd name="T20" fmla="*/ 1021 w 1456"/>
                <a:gd name="T21" fmla="*/ 0 h 247"/>
                <a:gd name="T22" fmla="*/ 991 w 1456"/>
                <a:gd name="T23" fmla="*/ 3 h 247"/>
                <a:gd name="T24" fmla="*/ 961 w 1456"/>
                <a:gd name="T25" fmla="*/ 5 h 247"/>
                <a:gd name="T26" fmla="*/ 928 w 1456"/>
                <a:gd name="T27" fmla="*/ 7 h 247"/>
                <a:gd name="T28" fmla="*/ 898 w 1456"/>
                <a:gd name="T29" fmla="*/ 7 h 247"/>
                <a:gd name="T30" fmla="*/ 866 w 1456"/>
                <a:gd name="T31" fmla="*/ 10 h 247"/>
                <a:gd name="T32" fmla="*/ 835 w 1456"/>
                <a:gd name="T33" fmla="*/ 10 h 247"/>
                <a:gd name="T34" fmla="*/ 802 w 1456"/>
                <a:gd name="T35" fmla="*/ 10 h 247"/>
                <a:gd name="T36" fmla="*/ 770 w 1456"/>
                <a:gd name="T37" fmla="*/ 10 h 247"/>
                <a:gd name="T38" fmla="*/ 736 w 1456"/>
                <a:gd name="T39" fmla="*/ 10 h 247"/>
                <a:gd name="T40" fmla="*/ 703 w 1456"/>
                <a:gd name="T41" fmla="*/ 10 h 247"/>
                <a:gd name="T42" fmla="*/ 669 w 1456"/>
                <a:gd name="T43" fmla="*/ 7 h 247"/>
                <a:gd name="T44" fmla="*/ 637 w 1456"/>
                <a:gd name="T45" fmla="*/ 10 h 247"/>
                <a:gd name="T46" fmla="*/ 603 w 1456"/>
                <a:gd name="T47" fmla="*/ 10 h 247"/>
                <a:gd name="T48" fmla="*/ 569 w 1456"/>
                <a:gd name="T49" fmla="*/ 10 h 247"/>
                <a:gd name="T50" fmla="*/ 537 w 1456"/>
                <a:gd name="T51" fmla="*/ 10 h 247"/>
                <a:gd name="T52" fmla="*/ 504 w 1456"/>
                <a:gd name="T53" fmla="*/ 10 h 247"/>
                <a:gd name="T54" fmla="*/ 474 w 1456"/>
                <a:gd name="T55" fmla="*/ 10 h 247"/>
                <a:gd name="T56" fmla="*/ 442 w 1456"/>
                <a:gd name="T57" fmla="*/ 7 h 247"/>
                <a:gd name="T58" fmla="*/ 411 w 1456"/>
                <a:gd name="T59" fmla="*/ 7 h 247"/>
                <a:gd name="T60" fmla="*/ 381 w 1456"/>
                <a:gd name="T61" fmla="*/ 5 h 247"/>
                <a:gd name="T62" fmla="*/ 348 w 1456"/>
                <a:gd name="T63" fmla="*/ 3 h 247"/>
                <a:gd name="T64" fmla="*/ 318 w 1456"/>
                <a:gd name="T65" fmla="*/ 0 h 247"/>
                <a:gd name="T66" fmla="*/ 285 w 1456"/>
                <a:gd name="T67" fmla="*/ 3 h 247"/>
                <a:gd name="T68" fmla="*/ 249 w 1456"/>
                <a:gd name="T69" fmla="*/ 7 h 247"/>
                <a:gd name="T70" fmla="*/ 211 w 1456"/>
                <a:gd name="T71" fmla="*/ 14 h 247"/>
                <a:gd name="T72" fmla="*/ 172 w 1456"/>
                <a:gd name="T73" fmla="*/ 24 h 247"/>
                <a:gd name="T74" fmla="*/ 136 w 1456"/>
                <a:gd name="T75" fmla="*/ 35 h 247"/>
                <a:gd name="T76" fmla="*/ 101 w 1456"/>
                <a:gd name="T77" fmla="*/ 47 h 247"/>
                <a:gd name="T78" fmla="*/ 69 w 1456"/>
                <a:gd name="T79" fmla="*/ 61 h 247"/>
                <a:gd name="T80" fmla="*/ 43 w 1456"/>
                <a:gd name="T81" fmla="*/ 75 h 247"/>
                <a:gd name="T82" fmla="*/ 18 w 1456"/>
                <a:gd name="T83" fmla="*/ 89 h 247"/>
                <a:gd name="T84" fmla="*/ 5 w 1456"/>
                <a:gd name="T85" fmla="*/ 103 h 2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56"/>
                <a:gd name="T130" fmla="*/ 0 h 247"/>
                <a:gd name="T131" fmla="*/ 1456 w 1456"/>
                <a:gd name="T132" fmla="*/ 247 h 2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56" h="247">
                  <a:moveTo>
                    <a:pt x="831" y="247"/>
                  </a:moveTo>
                  <a:lnTo>
                    <a:pt x="1456" y="107"/>
                  </a:lnTo>
                  <a:lnTo>
                    <a:pt x="1451" y="103"/>
                  </a:lnTo>
                  <a:lnTo>
                    <a:pt x="1447" y="98"/>
                  </a:lnTo>
                  <a:lnTo>
                    <a:pt x="1441" y="93"/>
                  </a:lnTo>
                  <a:lnTo>
                    <a:pt x="1435" y="89"/>
                  </a:lnTo>
                  <a:lnTo>
                    <a:pt x="1429" y="84"/>
                  </a:lnTo>
                  <a:lnTo>
                    <a:pt x="1420" y="79"/>
                  </a:lnTo>
                  <a:lnTo>
                    <a:pt x="1412" y="75"/>
                  </a:lnTo>
                  <a:lnTo>
                    <a:pt x="1402" y="70"/>
                  </a:lnTo>
                  <a:lnTo>
                    <a:pt x="1391" y="65"/>
                  </a:lnTo>
                  <a:lnTo>
                    <a:pt x="1381" y="61"/>
                  </a:lnTo>
                  <a:lnTo>
                    <a:pt x="1371" y="56"/>
                  </a:lnTo>
                  <a:lnTo>
                    <a:pt x="1358" y="51"/>
                  </a:lnTo>
                  <a:lnTo>
                    <a:pt x="1348" y="47"/>
                  </a:lnTo>
                  <a:lnTo>
                    <a:pt x="1335" y="44"/>
                  </a:lnTo>
                  <a:lnTo>
                    <a:pt x="1321" y="40"/>
                  </a:lnTo>
                  <a:lnTo>
                    <a:pt x="1308" y="35"/>
                  </a:lnTo>
                  <a:lnTo>
                    <a:pt x="1296" y="31"/>
                  </a:lnTo>
                  <a:lnTo>
                    <a:pt x="1281" y="28"/>
                  </a:lnTo>
                  <a:lnTo>
                    <a:pt x="1269" y="24"/>
                  </a:lnTo>
                  <a:lnTo>
                    <a:pt x="1254" y="21"/>
                  </a:lnTo>
                  <a:lnTo>
                    <a:pt x="1242" y="17"/>
                  </a:lnTo>
                  <a:lnTo>
                    <a:pt x="1227" y="14"/>
                  </a:lnTo>
                  <a:lnTo>
                    <a:pt x="1213" y="12"/>
                  </a:lnTo>
                  <a:lnTo>
                    <a:pt x="1200" y="10"/>
                  </a:lnTo>
                  <a:lnTo>
                    <a:pt x="1186" y="7"/>
                  </a:lnTo>
                  <a:lnTo>
                    <a:pt x="1173" y="5"/>
                  </a:lnTo>
                  <a:lnTo>
                    <a:pt x="1159" y="3"/>
                  </a:lnTo>
                  <a:lnTo>
                    <a:pt x="1146" y="3"/>
                  </a:lnTo>
                  <a:lnTo>
                    <a:pt x="1134" y="3"/>
                  </a:lnTo>
                  <a:lnTo>
                    <a:pt x="1121" y="0"/>
                  </a:lnTo>
                  <a:lnTo>
                    <a:pt x="1111" y="0"/>
                  </a:lnTo>
                  <a:lnTo>
                    <a:pt x="1099" y="0"/>
                  </a:lnTo>
                  <a:lnTo>
                    <a:pt x="1088" y="3"/>
                  </a:lnTo>
                  <a:lnTo>
                    <a:pt x="1078" y="3"/>
                  </a:lnTo>
                  <a:lnTo>
                    <a:pt x="1065" y="3"/>
                  </a:lnTo>
                  <a:lnTo>
                    <a:pt x="1055" y="5"/>
                  </a:lnTo>
                  <a:lnTo>
                    <a:pt x="1045" y="5"/>
                  </a:lnTo>
                  <a:lnTo>
                    <a:pt x="1032" y="5"/>
                  </a:lnTo>
                  <a:lnTo>
                    <a:pt x="1022" y="7"/>
                  </a:lnTo>
                  <a:lnTo>
                    <a:pt x="1009" y="7"/>
                  </a:lnTo>
                  <a:lnTo>
                    <a:pt x="999" y="7"/>
                  </a:lnTo>
                  <a:lnTo>
                    <a:pt x="986" y="7"/>
                  </a:lnTo>
                  <a:lnTo>
                    <a:pt x="976" y="7"/>
                  </a:lnTo>
                  <a:lnTo>
                    <a:pt x="964" y="10"/>
                  </a:lnTo>
                  <a:lnTo>
                    <a:pt x="953" y="10"/>
                  </a:lnTo>
                  <a:lnTo>
                    <a:pt x="941" y="10"/>
                  </a:lnTo>
                  <a:lnTo>
                    <a:pt x="930" y="10"/>
                  </a:lnTo>
                  <a:lnTo>
                    <a:pt x="918" y="10"/>
                  </a:lnTo>
                  <a:lnTo>
                    <a:pt x="908" y="10"/>
                  </a:lnTo>
                  <a:lnTo>
                    <a:pt x="895" y="10"/>
                  </a:lnTo>
                  <a:lnTo>
                    <a:pt x="883" y="10"/>
                  </a:lnTo>
                  <a:lnTo>
                    <a:pt x="872" y="10"/>
                  </a:lnTo>
                  <a:lnTo>
                    <a:pt x="860" y="10"/>
                  </a:lnTo>
                  <a:lnTo>
                    <a:pt x="847" y="10"/>
                  </a:lnTo>
                  <a:lnTo>
                    <a:pt x="837" y="10"/>
                  </a:lnTo>
                  <a:lnTo>
                    <a:pt x="825" y="10"/>
                  </a:lnTo>
                  <a:lnTo>
                    <a:pt x="812" y="10"/>
                  </a:lnTo>
                  <a:lnTo>
                    <a:pt x="800" y="10"/>
                  </a:lnTo>
                  <a:lnTo>
                    <a:pt x="789" y="10"/>
                  </a:lnTo>
                  <a:lnTo>
                    <a:pt x="777" y="10"/>
                  </a:lnTo>
                  <a:lnTo>
                    <a:pt x="764" y="10"/>
                  </a:lnTo>
                  <a:lnTo>
                    <a:pt x="752" y="7"/>
                  </a:lnTo>
                  <a:lnTo>
                    <a:pt x="739" y="7"/>
                  </a:lnTo>
                  <a:lnTo>
                    <a:pt x="727" y="7"/>
                  </a:lnTo>
                  <a:lnTo>
                    <a:pt x="717" y="7"/>
                  </a:lnTo>
                  <a:lnTo>
                    <a:pt x="704" y="7"/>
                  </a:lnTo>
                  <a:lnTo>
                    <a:pt x="692" y="10"/>
                  </a:lnTo>
                  <a:lnTo>
                    <a:pt x="679" y="10"/>
                  </a:lnTo>
                  <a:lnTo>
                    <a:pt x="667" y="10"/>
                  </a:lnTo>
                  <a:lnTo>
                    <a:pt x="656" y="10"/>
                  </a:lnTo>
                  <a:lnTo>
                    <a:pt x="644" y="10"/>
                  </a:lnTo>
                  <a:lnTo>
                    <a:pt x="632" y="10"/>
                  </a:lnTo>
                  <a:lnTo>
                    <a:pt x="619" y="10"/>
                  </a:lnTo>
                  <a:lnTo>
                    <a:pt x="609" y="10"/>
                  </a:lnTo>
                  <a:lnTo>
                    <a:pt x="596" y="10"/>
                  </a:lnTo>
                  <a:lnTo>
                    <a:pt x="584" y="10"/>
                  </a:lnTo>
                  <a:lnTo>
                    <a:pt x="573" y="10"/>
                  </a:lnTo>
                  <a:lnTo>
                    <a:pt x="561" y="10"/>
                  </a:lnTo>
                  <a:lnTo>
                    <a:pt x="548" y="10"/>
                  </a:lnTo>
                  <a:lnTo>
                    <a:pt x="538" y="10"/>
                  </a:lnTo>
                  <a:lnTo>
                    <a:pt x="526" y="10"/>
                  </a:lnTo>
                  <a:lnTo>
                    <a:pt x="515" y="10"/>
                  </a:lnTo>
                  <a:lnTo>
                    <a:pt x="503" y="10"/>
                  </a:lnTo>
                  <a:lnTo>
                    <a:pt x="492" y="7"/>
                  </a:lnTo>
                  <a:lnTo>
                    <a:pt x="480" y="7"/>
                  </a:lnTo>
                  <a:lnTo>
                    <a:pt x="470" y="7"/>
                  </a:lnTo>
                  <a:lnTo>
                    <a:pt x="457" y="7"/>
                  </a:lnTo>
                  <a:lnTo>
                    <a:pt x="447" y="7"/>
                  </a:lnTo>
                  <a:lnTo>
                    <a:pt x="434" y="5"/>
                  </a:lnTo>
                  <a:lnTo>
                    <a:pt x="424" y="5"/>
                  </a:lnTo>
                  <a:lnTo>
                    <a:pt x="414" y="5"/>
                  </a:lnTo>
                  <a:lnTo>
                    <a:pt x="401" y="3"/>
                  </a:lnTo>
                  <a:lnTo>
                    <a:pt x="391" y="3"/>
                  </a:lnTo>
                  <a:lnTo>
                    <a:pt x="378" y="3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45" y="0"/>
                  </a:lnTo>
                  <a:lnTo>
                    <a:pt x="335" y="0"/>
                  </a:lnTo>
                  <a:lnTo>
                    <a:pt x="322" y="0"/>
                  </a:lnTo>
                  <a:lnTo>
                    <a:pt x="310" y="3"/>
                  </a:lnTo>
                  <a:lnTo>
                    <a:pt x="297" y="3"/>
                  </a:lnTo>
                  <a:lnTo>
                    <a:pt x="283" y="5"/>
                  </a:lnTo>
                  <a:lnTo>
                    <a:pt x="270" y="7"/>
                  </a:lnTo>
                  <a:lnTo>
                    <a:pt x="256" y="10"/>
                  </a:lnTo>
                  <a:lnTo>
                    <a:pt x="243" y="12"/>
                  </a:lnTo>
                  <a:lnTo>
                    <a:pt x="229" y="14"/>
                  </a:lnTo>
                  <a:lnTo>
                    <a:pt x="216" y="17"/>
                  </a:lnTo>
                  <a:lnTo>
                    <a:pt x="202" y="21"/>
                  </a:lnTo>
                  <a:lnTo>
                    <a:pt x="187" y="24"/>
                  </a:lnTo>
                  <a:lnTo>
                    <a:pt x="175" y="28"/>
                  </a:lnTo>
                  <a:lnTo>
                    <a:pt x="160" y="31"/>
                  </a:lnTo>
                  <a:lnTo>
                    <a:pt x="148" y="35"/>
                  </a:lnTo>
                  <a:lnTo>
                    <a:pt x="135" y="40"/>
                  </a:lnTo>
                  <a:lnTo>
                    <a:pt x="123" y="44"/>
                  </a:lnTo>
                  <a:lnTo>
                    <a:pt x="110" y="47"/>
                  </a:lnTo>
                  <a:lnTo>
                    <a:pt x="98" y="51"/>
                  </a:lnTo>
                  <a:lnTo>
                    <a:pt x="86" y="56"/>
                  </a:lnTo>
                  <a:lnTo>
                    <a:pt x="75" y="61"/>
                  </a:lnTo>
                  <a:lnTo>
                    <a:pt x="65" y="65"/>
                  </a:lnTo>
                  <a:lnTo>
                    <a:pt x="54" y="70"/>
                  </a:lnTo>
                  <a:lnTo>
                    <a:pt x="46" y="75"/>
                  </a:lnTo>
                  <a:lnTo>
                    <a:pt x="38" y="79"/>
                  </a:lnTo>
                  <a:lnTo>
                    <a:pt x="29" y="84"/>
                  </a:lnTo>
                  <a:lnTo>
                    <a:pt x="21" y="89"/>
                  </a:lnTo>
                  <a:lnTo>
                    <a:pt x="15" y="93"/>
                  </a:lnTo>
                  <a:lnTo>
                    <a:pt x="9" y="98"/>
                  </a:lnTo>
                  <a:lnTo>
                    <a:pt x="5" y="103"/>
                  </a:lnTo>
                  <a:lnTo>
                    <a:pt x="0" y="107"/>
                  </a:lnTo>
                  <a:lnTo>
                    <a:pt x="831" y="247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9" name="Freeform 64"/>
            <p:cNvSpPr>
              <a:spLocks/>
            </p:cNvSpPr>
            <p:nvPr/>
          </p:nvSpPr>
          <p:spPr bwMode="auto">
            <a:xfrm>
              <a:off x="3332" y="1414"/>
              <a:ext cx="626" cy="158"/>
            </a:xfrm>
            <a:custGeom>
              <a:avLst/>
              <a:gdLst>
                <a:gd name="T0" fmla="*/ 572 w 643"/>
                <a:gd name="T1" fmla="*/ 16 h 158"/>
                <a:gd name="T2" fmla="*/ 576 w 643"/>
                <a:gd name="T3" fmla="*/ 0 h 158"/>
                <a:gd name="T4" fmla="*/ 0 w 643"/>
                <a:gd name="T5" fmla="*/ 140 h 158"/>
                <a:gd name="T6" fmla="*/ 4 w 643"/>
                <a:gd name="T7" fmla="*/ 158 h 158"/>
                <a:gd name="T8" fmla="*/ 580 w 643"/>
                <a:gd name="T9" fmla="*/ 19 h 158"/>
                <a:gd name="T10" fmla="*/ 584 w 643"/>
                <a:gd name="T11" fmla="*/ 2 h 158"/>
                <a:gd name="T12" fmla="*/ 580 w 643"/>
                <a:gd name="T13" fmla="*/ 19 h 158"/>
                <a:gd name="T14" fmla="*/ 593 w 643"/>
                <a:gd name="T15" fmla="*/ 16 h 158"/>
                <a:gd name="T16" fmla="*/ 584 w 643"/>
                <a:gd name="T17" fmla="*/ 2 h 158"/>
                <a:gd name="T18" fmla="*/ 572 w 643"/>
                <a:gd name="T19" fmla="*/ 16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3"/>
                <a:gd name="T31" fmla="*/ 0 h 158"/>
                <a:gd name="T32" fmla="*/ 643 w 643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3" h="158">
                  <a:moveTo>
                    <a:pt x="620" y="16"/>
                  </a:moveTo>
                  <a:lnTo>
                    <a:pt x="625" y="0"/>
                  </a:lnTo>
                  <a:lnTo>
                    <a:pt x="0" y="140"/>
                  </a:lnTo>
                  <a:lnTo>
                    <a:pt x="4" y="158"/>
                  </a:lnTo>
                  <a:lnTo>
                    <a:pt x="629" y="19"/>
                  </a:lnTo>
                  <a:lnTo>
                    <a:pt x="633" y="2"/>
                  </a:lnTo>
                  <a:lnTo>
                    <a:pt x="629" y="19"/>
                  </a:lnTo>
                  <a:lnTo>
                    <a:pt x="643" y="16"/>
                  </a:lnTo>
                  <a:lnTo>
                    <a:pt x="633" y="2"/>
                  </a:lnTo>
                  <a:lnTo>
                    <a:pt x="620" y="16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0" name="Freeform 65"/>
            <p:cNvSpPr>
              <a:spLocks/>
            </p:cNvSpPr>
            <p:nvPr/>
          </p:nvSpPr>
          <p:spPr bwMode="auto">
            <a:xfrm>
              <a:off x="3596" y="1307"/>
              <a:ext cx="353" cy="123"/>
            </a:xfrm>
            <a:custGeom>
              <a:avLst/>
              <a:gdLst>
                <a:gd name="T0" fmla="*/ 0 w 363"/>
                <a:gd name="T1" fmla="*/ 21 h 123"/>
                <a:gd name="T2" fmla="*/ 19 w 363"/>
                <a:gd name="T3" fmla="*/ 19 h 123"/>
                <a:gd name="T4" fmla="*/ 44 w 363"/>
                <a:gd name="T5" fmla="*/ 21 h 123"/>
                <a:gd name="T6" fmla="*/ 66 w 363"/>
                <a:gd name="T7" fmla="*/ 23 h 123"/>
                <a:gd name="T8" fmla="*/ 90 w 363"/>
                <a:gd name="T9" fmla="*/ 28 h 123"/>
                <a:gd name="T10" fmla="*/ 117 w 363"/>
                <a:gd name="T11" fmla="*/ 33 h 123"/>
                <a:gd name="T12" fmla="*/ 141 w 363"/>
                <a:gd name="T13" fmla="*/ 40 h 123"/>
                <a:gd name="T14" fmla="*/ 165 w 363"/>
                <a:gd name="T15" fmla="*/ 47 h 123"/>
                <a:gd name="T16" fmla="*/ 190 w 363"/>
                <a:gd name="T17" fmla="*/ 53 h 123"/>
                <a:gd name="T18" fmla="*/ 214 w 363"/>
                <a:gd name="T19" fmla="*/ 63 h 123"/>
                <a:gd name="T20" fmla="*/ 236 w 363"/>
                <a:gd name="T21" fmla="*/ 70 h 123"/>
                <a:gd name="T22" fmla="*/ 258 w 363"/>
                <a:gd name="T23" fmla="*/ 79 h 123"/>
                <a:gd name="T24" fmla="*/ 275 w 363"/>
                <a:gd name="T25" fmla="*/ 88 h 123"/>
                <a:gd name="T26" fmla="*/ 292 w 363"/>
                <a:gd name="T27" fmla="*/ 98 h 123"/>
                <a:gd name="T28" fmla="*/ 305 w 363"/>
                <a:gd name="T29" fmla="*/ 107 h 123"/>
                <a:gd name="T30" fmla="*/ 315 w 363"/>
                <a:gd name="T31" fmla="*/ 114 h 123"/>
                <a:gd name="T32" fmla="*/ 322 w 363"/>
                <a:gd name="T33" fmla="*/ 123 h 123"/>
                <a:gd name="T34" fmla="*/ 330 w 363"/>
                <a:gd name="T35" fmla="*/ 105 h 123"/>
                <a:gd name="T36" fmla="*/ 320 w 363"/>
                <a:gd name="T37" fmla="*/ 95 h 123"/>
                <a:gd name="T38" fmla="*/ 307 w 363"/>
                <a:gd name="T39" fmla="*/ 86 h 123"/>
                <a:gd name="T40" fmla="*/ 290 w 363"/>
                <a:gd name="T41" fmla="*/ 74 h 123"/>
                <a:gd name="T42" fmla="*/ 272 w 363"/>
                <a:gd name="T43" fmla="*/ 65 h 123"/>
                <a:gd name="T44" fmla="*/ 252 w 363"/>
                <a:gd name="T45" fmla="*/ 56 h 123"/>
                <a:gd name="T46" fmla="*/ 230 w 363"/>
                <a:gd name="T47" fmla="*/ 47 h 123"/>
                <a:gd name="T48" fmla="*/ 208 w 363"/>
                <a:gd name="T49" fmla="*/ 40 h 123"/>
                <a:gd name="T50" fmla="*/ 184 w 363"/>
                <a:gd name="T51" fmla="*/ 30 h 123"/>
                <a:gd name="T52" fmla="*/ 158 w 363"/>
                <a:gd name="T53" fmla="*/ 23 h 123"/>
                <a:gd name="T54" fmla="*/ 131 w 363"/>
                <a:gd name="T55" fmla="*/ 16 h 123"/>
                <a:gd name="T56" fmla="*/ 107 w 363"/>
                <a:gd name="T57" fmla="*/ 12 h 123"/>
                <a:gd name="T58" fmla="*/ 83 w 363"/>
                <a:gd name="T59" fmla="*/ 7 h 123"/>
                <a:gd name="T60" fmla="*/ 56 w 363"/>
                <a:gd name="T61" fmla="*/ 2 h 123"/>
                <a:gd name="T62" fmla="*/ 32 w 363"/>
                <a:gd name="T63" fmla="*/ 0 h 123"/>
                <a:gd name="T64" fmla="*/ 12 w 363"/>
                <a:gd name="T65" fmla="*/ 0 h 123"/>
                <a:gd name="T66" fmla="*/ 0 w 363"/>
                <a:gd name="T67" fmla="*/ 19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3"/>
                <a:gd name="T103" fmla="*/ 0 h 123"/>
                <a:gd name="T104" fmla="*/ 363 w 363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3" h="123">
                  <a:moveTo>
                    <a:pt x="0" y="19"/>
                  </a:moveTo>
                  <a:lnTo>
                    <a:pt x="0" y="21"/>
                  </a:lnTo>
                  <a:lnTo>
                    <a:pt x="12" y="19"/>
                  </a:lnTo>
                  <a:lnTo>
                    <a:pt x="22" y="19"/>
                  </a:lnTo>
                  <a:lnTo>
                    <a:pt x="35" y="21"/>
                  </a:lnTo>
                  <a:lnTo>
                    <a:pt x="47" y="21"/>
                  </a:lnTo>
                  <a:lnTo>
                    <a:pt x="60" y="23"/>
                  </a:lnTo>
                  <a:lnTo>
                    <a:pt x="72" y="23"/>
                  </a:lnTo>
                  <a:lnTo>
                    <a:pt x="87" y="26"/>
                  </a:lnTo>
                  <a:lnTo>
                    <a:pt x="99" y="28"/>
                  </a:lnTo>
                  <a:lnTo>
                    <a:pt x="114" y="30"/>
                  </a:lnTo>
                  <a:lnTo>
                    <a:pt x="126" y="33"/>
                  </a:lnTo>
                  <a:lnTo>
                    <a:pt x="141" y="35"/>
                  </a:lnTo>
                  <a:lnTo>
                    <a:pt x="153" y="40"/>
                  </a:lnTo>
                  <a:lnTo>
                    <a:pt x="168" y="42"/>
                  </a:lnTo>
                  <a:lnTo>
                    <a:pt x="180" y="47"/>
                  </a:lnTo>
                  <a:lnTo>
                    <a:pt x="195" y="49"/>
                  </a:lnTo>
                  <a:lnTo>
                    <a:pt x="207" y="53"/>
                  </a:lnTo>
                  <a:lnTo>
                    <a:pt x="220" y="58"/>
                  </a:lnTo>
                  <a:lnTo>
                    <a:pt x="232" y="63"/>
                  </a:lnTo>
                  <a:lnTo>
                    <a:pt x="245" y="65"/>
                  </a:lnTo>
                  <a:lnTo>
                    <a:pt x="257" y="70"/>
                  </a:lnTo>
                  <a:lnTo>
                    <a:pt x="267" y="74"/>
                  </a:lnTo>
                  <a:lnTo>
                    <a:pt x="280" y="79"/>
                  </a:lnTo>
                  <a:lnTo>
                    <a:pt x="290" y="84"/>
                  </a:lnTo>
                  <a:lnTo>
                    <a:pt x="299" y="88"/>
                  </a:lnTo>
                  <a:lnTo>
                    <a:pt x="309" y="93"/>
                  </a:lnTo>
                  <a:lnTo>
                    <a:pt x="317" y="98"/>
                  </a:lnTo>
                  <a:lnTo>
                    <a:pt x="326" y="102"/>
                  </a:lnTo>
                  <a:lnTo>
                    <a:pt x="332" y="107"/>
                  </a:lnTo>
                  <a:lnTo>
                    <a:pt x="338" y="112"/>
                  </a:lnTo>
                  <a:lnTo>
                    <a:pt x="342" y="114"/>
                  </a:lnTo>
                  <a:lnTo>
                    <a:pt x="346" y="119"/>
                  </a:lnTo>
                  <a:lnTo>
                    <a:pt x="350" y="123"/>
                  </a:lnTo>
                  <a:lnTo>
                    <a:pt x="363" y="109"/>
                  </a:lnTo>
                  <a:lnTo>
                    <a:pt x="359" y="105"/>
                  </a:lnTo>
                  <a:lnTo>
                    <a:pt x="352" y="100"/>
                  </a:lnTo>
                  <a:lnTo>
                    <a:pt x="348" y="95"/>
                  </a:lnTo>
                  <a:lnTo>
                    <a:pt x="340" y="91"/>
                  </a:lnTo>
                  <a:lnTo>
                    <a:pt x="334" y="86"/>
                  </a:lnTo>
                  <a:lnTo>
                    <a:pt x="326" y="79"/>
                  </a:lnTo>
                  <a:lnTo>
                    <a:pt x="315" y="74"/>
                  </a:lnTo>
                  <a:lnTo>
                    <a:pt x="307" y="70"/>
                  </a:lnTo>
                  <a:lnTo>
                    <a:pt x="296" y="65"/>
                  </a:lnTo>
                  <a:lnTo>
                    <a:pt x="286" y="60"/>
                  </a:lnTo>
                  <a:lnTo>
                    <a:pt x="274" y="56"/>
                  </a:lnTo>
                  <a:lnTo>
                    <a:pt x="263" y="51"/>
                  </a:lnTo>
                  <a:lnTo>
                    <a:pt x="251" y="47"/>
                  </a:lnTo>
                  <a:lnTo>
                    <a:pt x="238" y="44"/>
                  </a:lnTo>
                  <a:lnTo>
                    <a:pt x="226" y="40"/>
                  </a:lnTo>
                  <a:lnTo>
                    <a:pt x="211" y="35"/>
                  </a:lnTo>
                  <a:lnTo>
                    <a:pt x="199" y="30"/>
                  </a:lnTo>
                  <a:lnTo>
                    <a:pt x="184" y="28"/>
                  </a:lnTo>
                  <a:lnTo>
                    <a:pt x="172" y="23"/>
                  </a:lnTo>
                  <a:lnTo>
                    <a:pt x="157" y="21"/>
                  </a:lnTo>
                  <a:lnTo>
                    <a:pt x="143" y="16"/>
                  </a:lnTo>
                  <a:lnTo>
                    <a:pt x="130" y="14"/>
                  </a:lnTo>
                  <a:lnTo>
                    <a:pt x="116" y="12"/>
                  </a:lnTo>
                  <a:lnTo>
                    <a:pt x="101" y="9"/>
                  </a:lnTo>
                  <a:lnTo>
                    <a:pt x="89" y="7"/>
                  </a:lnTo>
                  <a:lnTo>
                    <a:pt x="74" y="5"/>
                  </a:lnTo>
                  <a:lnTo>
                    <a:pt x="62" y="2"/>
                  </a:lnTo>
                  <a:lnTo>
                    <a:pt x="49" y="2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1" name="Freeform 66"/>
            <p:cNvSpPr>
              <a:spLocks/>
            </p:cNvSpPr>
            <p:nvPr/>
          </p:nvSpPr>
          <p:spPr bwMode="auto">
            <a:xfrm>
              <a:off x="3233" y="1307"/>
              <a:ext cx="363" cy="28"/>
            </a:xfrm>
            <a:custGeom>
              <a:avLst/>
              <a:gdLst>
                <a:gd name="T0" fmla="*/ 0 w 372"/>
                <a:gd name="T1" fmla="*/ 26 h 28"/>
                <a:gd name="T2" fmla="*/ 22 w 372"/>
                <a:gd name="T3" fmla="*/ 28 h 28"/>
                <a:gd name="T4" fmla="*/ 47 w 372"/>
                <a:gd name="T5" fmla="*/ 28 h 28"/>
                <a:gd name="T6" fmla="*/ 67 w 372"/>
                <a:gd name="T7" fmla="*/ 28 h 28"/>
                <a:gd name="T8" fmla="*/ 92 w 372"/>
                <a:gd name="T9" fmla="*/ 28 h 28"/>
                <a:gd name="T10" fmla="*/ 111 w 372"/>
                <a:gd name="T11" fmla="*/ 28 h 28"/>
                <a:gd name="T12" fmla="*/ 135 w 372"/>
                <a:gd name="T13" fmla="*/ 28 h 28"/>
                <a:gd name="T14" fmla="*/ 156 w 372"/>
                <a:gd name="T15" fmla="*/ 28 h 28"/>
                <a:gd name="T16" fmla="*/ 178 w 372"/>
                <a:gd name="T17" fmla="*/ 28 h 28"/>
                <a:gd name="T18" fmla="*/ 201 w 372"/>
                <a:gd name="T19" fmla="*/ 28 h 28"/>
                <a:gd name="T20" fmla="*/ 222 w 372"/>
                <a:gd name="T21" fmla="*/ 28 h 28"/>
                <a:gd name="T22" fmla="*/ 244 w 372"/>
                <a:gd name="T23" fmla="*/ 26 h 28"/>
                <a:gd name="T24" fmla="*/ 263 w 372"/>
                <a:gd name="T25" fmla="*/ 26 h 28"/>
                <a:gd name="T26" fmla="*/ 284 w 372"/>
                <a:gd name="T27" fmla="*/ 23 h 28"/>
                <a:gd name="T28" fmla="*/ 304 w 372"/>
                <a:gd name="T29" fmla="*/ 23 h 28"/>
                <a:gd name="T30" fmla="*/ 327 w 372"/>
                <a:gd name="T31" fmla="*/ 21 h 28"/>
                <a:gd name="T32" fmla="*/ 345 w 372"/>
                <a:gd name="T33" fmla="*/ 19 h 28"/>
                <a:gd name="T34" fmla="*/ 335 w 372"/>
                <a:gd name="T35" fmla="*/ 2 h 28"/>
                <a:gd name="T36" fmla="*/ 314 w 372"/>
                <a:gd name="T37" fmla="*/ 2 h 28"/>
                <a:gd name="T38" fmla="*/ 294 w 372"/>
                <a:gd name="T39" fmla="*/ 5 h 28"/>
                <a:gd name="T40" fmla="*/ 274 w 372"/>
                <a:gd name="T41" fmla="*/ 5 h 28"/>
                <a:gd name="T42" fmla="*/ 253 w 372"/>
                <a:gd name="T43" fmla="*/ 7 h 28"/>
                <a:gd name="T44" fmla="*/ 231 w 372"/>
                <a:gd name="T45" fmla="*/ 7 h 28"/>
                <a:gd name="T46" fmla="*/ 211 w 372"/>
                <a:gd name="T47" fmla="*/ 9 h 28"/>
                <a:gd name="T48" fmla="*/ 188 w 372"/>
                <a:gd name="T49" fmla="*/ 9 h 28"/>
                <a:gd name="T50" fmla="*/ 169 w 372"/>
                <a:gd name="T51" fmla="*/ 9 h 28"/>
                <a:gd name="T52" fmla="*/ 144 w 372"/>
                <a:gd name="T53" fmla="*/ 9 h 28"/>
                <a:gd name="T54" fmla="*/ 124 w 372"/>
                <a:gd name="T55" fmla="*/ 9 h 28"/>
                <a:gd name="T56" fmla="*/ 101 w 372"/>
                <a:gd name="T57" fmla="*/ 9 h 28"/>
                <a:gd name="T58" fmla="*/ 79 w 372"/>
                <a:gd name="T59" fmla="*/ 9 h 28"/>
                <a:gd name="T60" fmla="*/ 58 w 372"/>
                <a:gd name="T61" fmla="*/ 9 h 28"/>
                <a:gd name="T62" fmla="*/ 34 w 372"/>
                <a:gd name="T63" fmla="*/ 7 h 28"/>
                <a:gd name="T64" fmla="*/ 12 w 372"/>
                <a:gd name="T65" fmla="*/ 7 h 28"/>
                <a:gd name="T66" fmla="*/ 0 w 372"/>
                <a:gd name="T67" fmla="*/ 7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2"/>
                <a:gd name="T103" fmla="*/ 0 h 28"/>
                <a:gd name="T104" fmla="*/ 372 w 372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2" h="28">
                  <a:moveTo>
                    <a:pt x="2" y="26"/>
                  </a:moveTo>
                  <a:lnTo>
                    <a:pt x="0" y="26"/>
                  </a:lnTo>
                  <a:lnTo>
                    <a:pt x="12" y="26"/>
                  </a:lnTo>
                  <a:lnTo>
                    <a:pt x="25" y="28"/>
                  </a:lnTo>
                  <a:lnTo>
                    <a:pt x="37" y="28"/>
                  </a:lnTo>
                  <a:lnTo>
                    <a:pt x="50" y="28"/>
                  </a:lnTo>
                  <a:lnTo>
                    <a:pt x="62" y="28"/>
                  </a:lnTo>
                  <a:lnTo>
                    <a:pt x="73" y="28"/>
                  </a:lnTo>
                  <a:lnTo>
                    <a:pt x="85" y="28"/>
                  </a:lnTo>
                  <a:lnTo>
                    <a:pt x="98" y="28"/>
                  </a:lnTo>
                  <a:lnTo>
                    <a:pt x="110" y="28"/>
                  </a:lnTo>
                  <a:lnTo>
                    <a:pt x="120" y="28"/>
                  </a:lnTo>
                  <a:lnTo>
                    <a:pt x="133" y="28"/>
                  </a:lnTo>
                  <a:lnTo>
                    <a:pt x="145" y="28"/>
                  </a:lnTo>
                  <a:lnTo>
                    <a:pt x="156" y="28"/>
                  </a:lnTo>
                  <a:lnTo>
                    <a:pt x="168" y="28"/>
                  </a:lnTo>
                  <a:lnTo>
                    <a:pt x="181" y="28"/>
                  </a:lnTo>
                  <a:lnTo>
                    <a:pt x="191" y="28"/>
                  </a:lnTo>
                  <a:lnTo>
                    <a:pt x="203" y="28"/>
                  </a:lnTo>
                  <a:lnTo>
                    <a:pt x="216" y="28"/>
                  </a:lnTo>
                  <a:lnTo>
                    <a:pt x="226" y="28"/>
                  </a:lnTo>
                  <a:lnTo>
                    <a:pt x="239" y="28"/>
                  </a:lnTo>
                  <a:lnTo>
                    <a:pt x="249" y="28"/>
                  </a:lnTo>
                  <a:lnTo>
                    <a:pt x="262" y="26"/>
                  </a:lnTo>
                  <a:lnTo>
                    <a:pt x="272" y="26"/>
                  </a:lnTo>
                  <a:lnTo>
                    <a:pt x="284" y="26"/>
                  </a:lnTo>
                  <a:lnTo>
                    <a:pt x="295" y="26"/>
                  </a:lnTo>
                  <a:lnTo>
                    <a:pt x="305" y="23"/>
                  </a:lnTo>
                  <a:lnTo>
                    <a:pt x="318" y="23"/>
                  </a:lnTo>
                  <a:lnTo>
                    <a:pt x="328" y="23"/>
                  </a:lnTo>
                  <a:lnTo>
                    <a:pt x="338" y="23"/>
                  </a:lnTo>
                  <a:lnTo>
                    <a:pt x="351" y="21"/>
                  </a:lnTo>
                  <a:lnTo>
                    <a:pt x="361" y="21"/>
                  </a:lnTo>
                  <a:lnTo>
                    <a:pt x="372" y="19"/>
                  </a:lnTo>
                  <a:lnTo>
                    <a:pt x="372" y="0"/>
                  </a:lnTo>
                  <a:lnTo>
                    <a:pt x="361" y="2"/>
                  </a:lnTo>
                  <a:lnTo>
                    <a:pt x="349" y="2"/>
                  </a:lnTo>
                  <a:lnTo>
                    <a:pt x="338" y="2"/>
                  </a:lnTo>
                  <a:lnTo>
                    <a:pt x="328" y="5"/>
                  </a:lnTo>
                  <a:lnTo>
                    <a:pt x="316" y="5"/>
                  </a:lnTo>
                  <a:lnTo>
                    <a:pt x="305" y="5"/>
                  </a:lnTo>
                  <a:lnTo>
                    <a:pt x="295" y="5"/>
                  </a:lnTo>
                  <a:lnTo>
                    <a:pt x="282" y="7"/>
                  </a:lnTo>
                  <a:lnTo>
                    <a:pt x="272" y="7"/>
                  </a:lnTo>
                  <a:lnTo>
                    <a:pt x="259" y="7"/>
                  </a:lnTo>
                  <a:lnTo>
                    <a:pt x="249" y="7"/>
                  </a:lnTo>
                  <a:lnTo>
                    <a:pt x="237" y="7"/>
                  </a:lnTo>
                  <a:lnTo>
                    <a:pt x="226" y="9"/>
                  </a:lnTo>
                  <a:lnTo>
                    <a:pt x="214" y="9"/>
                  </a:lnTo>
                  <a:lnTo>
                    <a:pt x="203" y="9"/>
                  </a:lnTo>
                  <a:lnTo>
                    <a:pt x="191" y="9"/>
                  </a:lnTo>
                  <a:lnTo>
                    <a:pt x="181" y="9"/>
                  </a:lnTo>
                  <a:lnTo>
                    <a:pt x="168" y="9"/>
                  </a:lnTo>
                  <a:lnTo>
                    <a:pt x="156" y="9"/>
                  </a:lnTo>
                  <a:lnTo>
                    <a:pt x="145" y="9"/>
                  </a:lnTo>
                  <a:lnTo>
                    <a:pt x="133" y="9"/>
                  </a:lnTo>
                  <a:lnTo>
                    <a:pt x="120" y="9"/>
                  </a:lnTo>
                  <a:lnTo>
                    <a:pt x="110" y="9"/>
                  </a:lnTo>
                  <a:lnTo>
                    <a:pt x="98" y="9"/>
                  </a:lnTo>
                  <a:lnTo>
                    <a:pt x="85" y="9"/>
                  </a:lnTo>
                  <a:lnTo>
                    <a:pt x="75" y="9"/>
                  </a:lnTo>
                  <a:lnTo>
                    <a:pt x="62" y="9"/>
                  </a:lnTo>
                  <a:lnTo>
                    <a:pt x="50" y="7"/>
                  </a:lnTo>
                  <a:lnTo>
                    <a:pt x="37" y="7"/>
                  </a:lnTo>
                  <a:lnTo>
                    <a:pt x="25" y="7"/>
                  </a:lnTo>
                  <a:lnTo>
                    <a:pt x="1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2" name="Freeform 67"/>
            <p:cNvSpPr>
              <a:spLocks/>
            </p:cNvSpPr>
            <p:nvPr/>
          </p:nvSpPr>
          <p:spPr bwMode="auto">
            <a:xfrm>
              <a:off x="2873" y="1307"/>
              <a:ext cx="363" cy="28"/>
            </a:xfrm>
            <a:custGeom>
              <a:avLst/>
              <a:gdLst>
                <a:gd name="T0" fmla="*/ 11 w 372"/>
                <a:gd name="T1" fmla="*/ 21 h 28"/>
                <a:gd name="T2" fmla="*/ 31 w 372"/>
                <a:gd name="T3" fmla="*/ 21 h 28"/>
                <a:gd name="T4" fmla="*/ 51 w 372"/>
                <a:gd name="T5" fmla="*/ 23 h 28"/>
                <a:gd name="T6" fmla="*/ 71 w 372"/>
                <a:gd name="T7" fmla="*/ 23 h 28"/>
                <a:gd name="T8" fmla="*/ 94 w 372"/>
                <a:gd name="T9" fmla="*/ 26 h 28"/>
                <a:gd name="T10" fmla="*/ 114 w 372"/>
                <a:gd name="T11" fmla="*/ 26 h 28"/>
                <a:gd name="T12" fmla="*/ 136 w 372"/>
                <a:gd name="T13" fmla="*/ 28 h 28"/>
                <a:gd name="T14" fmla="*/ 157 w 372"/>
                <a:gd name="T15" fmla="*/ 28 h 28"/>
                <a:gd name="T16" fmla="*/ 178 w 372"/>
                <a:gd name="T17" fmla="*/ 28 h 28"/>
                <a:gd name="T18" fmla="*/ 201 w 372"/>
                <a:gd name="T19" fmla="*/ 28 h 28"/>
                <a:gd name="T20" fmla="*/ 222 w 372"/>
                <a:gd name="T21" fmla="*/ 28 h 28"/>
                <a:gd name="T22" fmla="*/ 244 w 372"/>
                <a:gd name="T23" fmla="*/ 28 h 28"/>
                <a:gd name="T24" fmla="*/ 266 w 372"/>
                <a:gd name="T25" fmla="*/ 28 h 28"/>
                <a:gd name="T26" fmla="*/ 289 w 372"/>
                <a:gd name="T27" fmla="*/ 28 h 28"/>
                <a:gd name="T28" fmla="*/ 311 w 372"/>
                <a:gd name="T29" fmla="*/ 28 h 28"/>
                <a:gd name="T30" fmla="*/ 335 w 372"/>
                <a:gd name="T31" fmla="*/ 26 h 28"/>
                <a:gd name="T32" fmla="*/ 343 w 372"/>
                <a:gd name="T33" fmla="*/ 7 h 28"/>
                <a:gd name="T34" fmla="*/ 323 w 372"/>
                <a:gd name="T35" fmla="*/ 7 h 28"/>
                <a:gd name="T36" fmla="*/ 299 w 372"/>
                <a:gd name="T37" fmla="*/ 7 h 28"/>
                <a:gd name="T38" fmla="*/ 276 w 372"/>
                <a:gd name="T39" fmla="*/ 9 h 28"/>
                <a:gd name="T40" fmla="*/ 256 w 372"/>
                <a:gd name="T41" fmla="*/ 9 h 28"/>
                <a:gd name="T42" fmla="*/ 234 w 372"/>
                <a:gd name="T43" fmla="*/ 9 h 28"/>
                <a:gd name="T44" fmla="*/ 212 w 372"/>
                <a:gd name="T45" fmla="*/ 9 h 28"/>
                <a:gd name="T46" fmla="*/ 189 w 372"/>
                <a:gd name="T47" fmla="*/ 9 h 28"/>
                <a:gd name="T48" fmla="*/ 169 w 372"/>
                <a:gd name="T49" fmla="*/ 9 h 28"/>
                <a:gd name="T50" fmla="*/ 146 w 372"/>
                <a:gd name="T51" fmla="*/ 7 h 28"/>
                <a:gd name="T52" fmla="*/ 126 w 372"/>
                <a:gd name="T53" fmla="*/ 7 h 28"/>
                <a:gd name="T54" fmla="*/ 104 w 372"/>
                <a:gd name="T55" fmla="*/ 7 h 28"/>
                <a:gd name="T56" fmla="*/ 84 w 372"/>
                <a:gd name="T57" fmla="*/ 5 h 28"/>
                <a:gd name="T58" fmla="*/ 61 w 372"/>
                <a:gd name="T59" fmla="*/ 5 h 28"/>
                <a:gd name="T60" fmla="*/ 41 w 372"/>
                <a:gd name="T61" fmla="*/ 2 h 28"/>
                <a:gd name="T62" fmla="*/ 20 w 372"/>
                <a:gd name="T63" fmla="*/ 2 h 28"/>
                <a:gd name="T64" fmla="*/ 0 w 372"/>
                <a:gd name="T65" fmla="*/ 0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2"/>
                <a:gd name="T100" fmla="*/ 0 h 28"/>
                <a:gd name="T101" fmla="*/ 372 w 372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2" h="28">
                  <a:moveTo>
                    <a:pt x="0" y="19"/>
                  </a:moveTo>
                  <a:lnTo>
                    <a:pt x="11" y="21"/>
                  </a:lnTo>
                  <a:lnTo>
                    <a:pt x="21" y="21"/>
                  </a:lnTo>
                  <a:lnTo>
                    <a:pt x="34" y="21"/>
                  </a:lnTo>
                  <a:lnTo>
                    <a:pt x="44" y="23"/>
                  </a:lnTo>
                  <a:lnTo>
                    <a:pt x="54" y="23"/>
                  </a:lnTo>
                  <a:lnTo>
                    <a:pt x="67" y="23"/>
                  </a:lnTo>
                  <a:lnTo>
                    <a:pt x="77" y="23"/>
                  </a:lnTo>
                  <a:lnTo>
                    <a:pt x="90" y="26"/>
                  </a:lnTo>
                  <a:lnTo>
                    <a:pt x="100" y="26"/>
                  </a:lnTo>
                  <a:lnTo>
                    <a:pt x="113" y="26"/>
                  </a:lnTo>
                  <a:lnTo>
                    <a:pt x="123" y="26"/>
                  </a:lnTo>
                  <a:lnTo>
                    <a:pt x="135" y="28"/>
                  </a:lnTo>
                  <a:lnTo>
                    <a:pt x="146" y="28"/>
                  </a:lnTo>
                  <a:lnTo>
                    <a:pt x="158" y="28"/>
                  </a:lnTo>
                  <a:lnTo>
                    <a:pt x="169" y="28"/>
                  </a:lnTo>
                  <a:lnTo>
                    <a:pt x="181" y="28"/>
                  </a:lnTo>
                  <a:lnTo>
                    <a:pt x="191" y="28"/>
                  </a:lnTo>
                  <a:lnTo>
                    <a:pt x="204" y="28"/>
                  </a:lnTo>
                  <a:lnTo>
                    <a:pt x="216" y="28"/>
                  </a:lnTo>
                  <a:lnTo>
                    <a:pt x="227" y="28"/>
                  </a:lnTo>
                  <a:lnTo>
                    <a:pt x="239" y="28"/>
                  </a:lnTo>
                  <a:lnTo>
                    <a:pt x="252" y="28"/>
                  </a:lnTo>
                  <a:lnTo>
                    <a:pt x="262" y="28"/>
                  </a:lnTo>
                  <a:lnTo>
                    <a:pt x="275" y="28"/>
                  </a:lnTo>
                  <a:lnTo>
                    <a:pt x="287" y="28"/>
                  </a:lnTo>
                  <a:lnTo>
                    <a:pt x="299" y="28"/>
                  </a:lnTo>
                  <a:lnTo>
                    <a:pt x="310" y="28"/>
                  </a:lnTo>
                  <a:lnTo>
                    <a:pt x="322" y="28"/>
                  </a:lnTo>
                  <a:lnTo>
                    <a:pt x="335" y="28"/>
                  </a:lnTo>
                  <a:lnTo>
                    <a:pt x="347" y="28"/>
                  </a:lnTo>
                  <a:lnTo>
                    <a:pt x="360" y="26"/>
                  </a:lnTo>
                  <a:lnTo>
                    <a:pt x="372" y="26"/>
                  </a:lnTo>
                  <a:lnTo>
                    <a:pt x="370" y="7"/>
                  </a:lnTo>
                  <a:lnTo>
                    <a:pt x="360" y="7"/>
                  </a:lnTo>
                  <a:lnTo>
                    <a:pt x="347" y="7"/>
                  </a:lnTo>
                  <a:lnTo>
                    <a:pt x="335" y="7"/>
                  </a:lnTo>
                  <a:lnTo>
                    <a:pt x="322" y="7"/>
                  </a:lnTo>
                  <a:lnTo>
                    <a:pt x="310" y="9"/>
                  </a:lnTo>
                  <a:lnTo>
                    <a:pt x="297" y="9"/>
                  </a:lnTo>
                  <a:lnTo>
                    <a:pt x="287" y="9"/>
                  </a:lnTo>
                  <a:lnTo>
                    <a:pt x="275" y="9"/>
                  </a:lnTo>
                  <a:lnTo>
                    <a:pt x="262" y="9"/>
                  </a:lnTo>
                  <a:lnTo>
                    <a:pt x="252" y="9"/>
                  </a:lnTo>
                  <a:lnTo>
                    <a:pt x="239" y="9"/>
                  </a:lnTo>
                  <a:lnTo>
                    <a:pt x="227" y="9"/>
                  </a:lnTo>
                  <a:lnTo>
                    <a:pt x="216" y="9"/>
                  </a:lnTo>
                  <a:lnTo>
                    <a:pt x="204" y="9"/>
                  </a:lnTo>
                  <a:lnTo>
                    <a:pt x="191" y="9"/>
                  </a:lnTo>
                  <a:lnTo>
                    <a:pt x="181" y="9"/>
                  </a:lnTo>
                  <a:lnTo>
                    <a:pt x="169" y="9"/>
                  </a:lnTo>
                  <a:lnTo>
                    <a:pt x="158" y="7"/>
                  </a:lnTo>
                  <a:lnTo>
                    <a:pt x="146" y="7"/>
                  </a:lnTo>
                  <a:lnTo>
                    <a:pt x="135" y="7"/>
                  </a:lnTo>
                  <a:lnTo>
                    <a:pt x="123" y="7"/>
                  </a:lnTo>
                  <a:lnTo>
                    <a:pt x="113" y="7"/>
                  </a:lnTo>
                  <a:lnTo>
                    <a:pt x="100" y="7"/>
                  </a:lnTo>
                  <a:lnTo>
                    <a:pt x="90" y="5"/>
                  </a:lnTo>
                  <a:lnTo>
                    <a:pt x="79" y="5"/>
                  </a:lnTo>
                  <a:lnTo>
                    <a:pt x="67" y="5"/>
                  </a:lnTo>
                  <a:lnTo>
                    <a:pt x="57" y="5"/>
                  </a:lnTo>
                  <a:lnTo>
                    <a:pt x="44" y="2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3" name="Freeform 68"/>
            <p:cNvSpPr>
              <a:spLocks/>
            </p:cNvSpPr>
            <p:nvPr/>
          </p:nvSpPr>
          <p:spPr bwMode="auto">
            <a:xfrm>
              <a:off x="2520" y="1307"/>
              <a:ext cx="353" cy="126"/>
            </a:xfrm>
            <a:custGeom>
              <a:avLst/>
              <a:gdLst>
                <a:gd name="T0" fmla="*/ 15 w 363"/>
                <a:gd name="T1" fmla="*/ 123 h 126"/>
                <a:gd name="T2" fmla="*/ 18 w 363"/>
                <a:gd name="T3" fmla="*/ 114 h 126"/>
                <a:gd name="T4" fmla="*/ 28 w 363"/>
                <a:gd name="T5" fmla="*/ 107 h 126"/>
                <a:gd name="T6" fmla="*/ 43 w 363"/>
                <a:gd name="T7" fmla="*/ 98 h 126"/>
                <a:gd name="T8" fmla="*/ 59 w 363"/>
                <a:gd name="T9" fmla="*/ 88 h 126"/>
                <a:gd name="T10" fmla="*/ 79 w 363"/>
                <a:gd name="T11" fmla="*/ 79 h 126"/>
                <a:gd name="T12" fmla="*/ 97 w 363"/>
                <a:gd name="T13" fmla="*/ 70 h 126"/>
                <a:gd name="T14" fmla="*/ 121 w 363"/>
                <a:gd name="T15" fmla="*/ 63 h 126"/>
                <a:gd name="T16" fmla="*/ 144 w 363"/>
                <a:gd name="T17" fmla="*/ 53 h 126"/>
                <a:gd name="T18" fmla="*/ 168 w 363"/>
                <a:gd name="T19" fmla="*/ 47 h 126"/>
                <a:gd name="T20" fmla="*/ 193 w 363"/>
                <a:gd name="T21" fmla="*/ 40 h 126"/>
                <a:gd name="T22" fmla="*/ 218 w 363"/>
                <a:gd name="T23" fmla="*/ 33 h 126"/>
                <a:gd name="T24" fmla="*/ 243 w 363"/>
                <a:gd name="T25" fmla="*/ 28 h 126"/>
                <a:gd name="T26" fmla="*/ 267 w 363"/>
                <a:gd name="T27" fmla="*/ 23 h 126"/>
                <a:gd name="T28" fmla="*/ 291 w 363"/>
                <a:gd name="T29" fmla="*/ 21 h 126"/>
                <a:gd name="T30" fmla="*/ 314 w 363"/>
                <a:gd name="T31" fmla="*/ 19 h 126"/>
                <a:gd name="T32" fmla="*/ 334 w 363"/>
                <a:gd name="T33" fmla="*/ 19 h 126"/>
                <a:gd name="T34" fmla="*/ 323 w 363"/>
                <a:gd name="T35" fmla="*/ 0 h 126"/>
                <a:gd name="T36" fmla="*/ 301 w 363"/>
                <a:gd name="T37" fmla="*/ 0 h 126"/>
                <a:gd name="T38" fmla="*/ 277 w 363"/>
                <a:gd name="T39" fmla="*/ 2 h 126"/>
                <a:gd name="T40" fmla="*/ 252 w 363"/>
                <a:gd name="T41" fmla="*/ 7 h 126"/>
                <a:gd name="T42" fmla="*/ 227 w 363"/>
                <a:gd name="T43" fmla="*/ 12 h 126"/>
                <a:gd name="T44" fmla="*/ 202 w 363"/>
                <a:gd name="T45" fmla="*/ 16 h 126"/>
                <a:gd name="T46" fmla="*/ 178 w 363"/>
                <a:gd name="T47" fmla="*/ 23 h 126"/>
                <a:gd name="T48" fmla="*/ 151 w 363"/>
                <a:gd name="T49" fmla="*/ 30 h 126"/>
                <a:gd name="T50" fmla="*/ 127 w 363"/>
                <a:gd name="T51" fmla="*/ 40 h 126"/>
                <a:gd name="T52" fmla="*/ 103 w 363"/>
                <a:gd name="T53" fmla="*/ 47 h 126"/>
                <a:gd name="T54" fmla="*/ 83 w 363"/>
                <a:gd name="T55" fmla="*/ 56 h 126"/>
                <a:gd name="T56" fmla="*/ 61 w 363"/>
                <a:gd name="T57" fmla="*/ 65 h 126"/>
                <a:gd name="T58" fmla="*/ 45 w 363"/>
                <a:gd name="T59" fmla="*/ 74 h 126"/>
                <a:gd name="T60" fmla="*/ 28 w 363"/>
                <a:gd name="T61" fmla="*/ 86 h 126"/>
                <a:gd name="T62" fmla="*/ 17 w 363"/>
                <a:gd name="T63" fmla="*/ 95 h 126"/>
                <a:gd name="T64" fmla="*/ 4 w 363"/>
                <a:gd name="T65" fmla="*/ 105 h 126"/>
                <a:gd name="T66" fmla="*/ 6 w 363"/>
                <a:gd name="T67" fmla="*/ 126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3"/>
                <a:gd name="T103" fmla="*/ 0 h 126"/>
                <a:gd name="T104" fmla="*/ 363 w 363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3" h="126">
                  <a:moveTo>
                    <a:pt x="9" y="107"/>
                  </a:moveTo>
                  <a:lnTo>
                    <a:pt x="15" y="123"/>
                  </a:lnTo>
                  <a:lnTo>
                    <a:pt x="17" y="119"/>
                  </a:lnTo>
                  <a:lnTo>
                    <a:pt x="21" y="114"/>
                  </a:lnTo>
                  <a:lnTo>
                    <a:pt x="25" y="112"/>
                  </a:lnTo>
                  <a:lnTo>
                    <a:pt x="31" y="107"/>
                  </a:lnTo>
                  <a:lnTo>
                    <a:pt x="40" y="102"/>
                  </a:lnTo>
                  <a:lnTo>
                    <a:pt x="46" y="98"/>
                  </a:lnTo>
                  <a:lnTo>
                    <a:pt x="54" y="93"/>
                  </a:lnTo>
                  <a:lnTo>
                    <a:pt x="65" y="88"/>
                  </a:lnTo>
                  <a:lnTo>
                    <a:pt x="75" y="84"/>
                  </a:lnTo>
                  <a:lnTo>
                    <a:pt x="85" y="79"/>
                  </a:lnTo>
                  <a:lnTo>
                    <a:pt x="96" y="74"/>
                  </a:lnTo>
                  <a:lnTo>
                    <a:pt x="106" y="70"/>
                  </a:lnTo>
                  <a:lnTo>
                    <a:pt x="119" y="65"/>
                  </a:lnTo>
                  <a:lnTo>
                    <a:pt x="131" y="63"/>
                  </a:lnTo>
                  <a:lnTo>
                    <a:pt x="143" y="58"/>
                  </a:lnTo>
                  <a:lnTo>
                    <a:pt x="156" y="53"/>
                  </a:lnTo>
                  <a:lnTo>
                    <a:pt x="168" y="49"/>
                  </a:lnTo>
                  <a:lnTo>
                    <a:pt x="183" y="47"/>
                  </a:lnTo>
                  <a:lnTo>
                    <a:pt x="195" y="42"/>
                  </a:lnTo>
                  <a:lnTo>
                    <a:pt x="210" y="40"/>
                  </a:lnTo>
                  <a:lnTo>
                    <a:pt x="222" y="35"/>
                  </a:lnTo>
                  <a:lnTo>
                    <a:pt x="237" y="33"/>
                  </a:lnTo>
                  <a:lnTo>
                    <a:pt x="251" y="30"/>
                  </a:lnTo>
                  <a:lnTo>
                    <a:pt x="264" y="28"/>
                  </a:lnTo>
                  <a:lnTo>
                    <a:pt x="278" y="26"/>
                  </a:lnTo>
                  <a:lnTo>
                    <a:pt x="291" y="23"/>
                  </a:lnTo>
                  <a:lnTo>
                    <a:pt x="303" y="21"/>
                  </a:lnTo>
                  <a:lnTo>
                    <a:pt x="316" y="21"/>
                  </a:lnTo>
                  <a:lnTo>
                    <a:pt x="328" y="21"/>
                  </a:lnTo>
                  <a:lnTo>
                    <a:pt x="341" y="19"/>
                  </a:lnTo>
                  <a:lnTo>
                    <a:pt x="351" y="19"/>
                  </a:lnTo>
                  <a:lnTo>
                    <a:pt x="363" y="19"/>
                  </a:lnTo>
                  <a:lnTo>
                    <a:pt x="363" y="0"/>
                  </a:lnTo>
                  <a:lnTo>
                    <a:pt x="351" y="0"/>
                  </a:lnTo>
                  <a:lnTo>
                    <a:pt x="341" y="0"/>
                  </a:lnTo>
                  <a:lnTo>
                    <a:pt x="328" y="0"/>
                  </a:lnTo>
                  <a:lnTo>
                    <a:pt x="316" y="2"/>
                  </a:lnTo>
                  <a:lnTo>
                    <a:pt x="301" y="2"/>
                  </a:lnTo>
                  <a:lnTo>
                    <a:pt x="289" y="5"/>
                  </a:lnTo>
                  <a:lnTo>
                    <a:pt x="274" y="7"/>
                  </a:lnTo>
                  <a:lnTo>
                    <a:pt x="262" y="9"/>
                  </a:lnTo>
                  <a:lnTo>
                    <a:pt x="247" y="12"/>
                  </a:lnTo>
                  <a:lnTo>
                    <a:pt x="235" y="14"/>
                  </a:lnTo>
                  <a:lnTo>
                    <a:pt x="220" y="16"/>
                  </a:lnTo>
                  <a:lnTo>
                    <a:pt x="206" y="21"/>
                  </a:lnTo>
                  <a:lnTo>
                    <a:pt x="193" y="23"/>
                  </a:lnTo>
                  <a:lnTo>
                    <a:pt x="179" y="28"/>
                  </a:lnTo>
                  <a:lnTo>
                    <a:pt x="164" y="30"/>
                  </a:lnTo>
                  <a:lnTo>
                    <a:pt x="152" y="35"/>
                  </a:lnTo>
                  <a:lnTo>
                    <a:pt x="139" y="40"/>
                  </a:lnTo>
                  <a:lnTo>
                    <a:pt x="125" y="44"/>
                  </a:lnTo>
                  <a:lnTo>
                    <a:pt x="112" y="47"/>
                  </a:lnTo>
                  <a:lnTo>
                    <a:pt x="102" y="51"/>
                  </a:lnTo>
                  <a:lnTo>
                    <a:pt x="89" y="56"/>
                  </a:lnTo>
                  <a:lnTo>
                    <a:pt x="79" y="60"/>
                  </a:lnTo>
                  <a:lnTo>
                    <a:pt x="67" y="65"/>
                  </a:lnTo>
                  <a:lnTo>
                    <a:pt x="58" y="70"/>
                  </a:lnTo>
                  <a:lnTo>
                    <a:pt x="48" y="74"/>
                  </a:lnTo>
                  <a:lnTo>
                    <a:pt x="40" y="79"/>
                  </a:lnTo>
                  <a:lnTo>
                    <a:pt x="31" y="86"/>
                  </a:lnTo>
                  <a:lnTo>
                    <a:pt x="23" y="91"/>
                  </a:lnTo>
                  <a:lnTo>
                    <a:pt x="17" y="95"/>
                  </a:lnTo>
                  <a:lnTo>
                    <a:pt x="11" y="100"/>
                  </a:lnTo>
                  <a:lnTo>
                    <a:pt x="4" y="105"/>
                  </a:lnTo>
                  <a:lnTo>
                    <a:pt x="0" y="109"/>
                  </a:lnTo>
                  <a:lnTo>
                    <a:pt x="6" y="126"/>
                  </a:lnTo>
                  <a:lnTo>
                    <a:pt x="9" y="107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4" name="Freeform 69"/>
            <p:cNvSpPr>
              <a:spLocks/>
            </p:cNvSpPr>
            <p:nvPr/>
          </p:nvSpPr>
          <p:spPr bwMode="auto">
            <a:xfrm>
              <a:off x="2526" y="1414"/>
              <a:ext cx="811" cy="158"/>
            </a:xfrm>
            <a:custGeom>
              <a:avLst/>
              <a:gdLst>
                <a:gd name="T0" fmla="*/ 765 w 833"/>
                <a:gd name="T1" fmla="*/ 140 h 158"/>
                <a:gd name="T2" fmla="*/ 769 w 833"/>
                <a:gd name="T3" fmla="*/ 140 h 158"/>
                <a:gd name="T4" fmla="*/ 3 w 833"/>
                <a:gd name="T5" fmla="*/ 0 h 158"/>
                <a:gd name="T6" fmla="*/ 0 w 833"/>
                <a:gd name="T7" fmla="*/ 19 h 158"/>
                <a:gd name="T8" fmla="*/ 765 w 833"/>
                <a:gd name="T9" fmla="*/ 158 h 158"/>
                <a:gd name="T10" fmla="*/ 769 w 833"/>
                <a:gd name="T11" fmla="*/ 158 h 158"/>
                <a:gd name="T12" fmla="*/ 765 w 833"/>
                <a:gd name="T13" fmla="*/ 140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3"/>
                <a:gd name="T22" fmla="*/ 0 h 158"/>
                <a:gd name="T23" fmla="*/ 833 w 833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3" h="158">
                  <a:moveTo>
                    <a:pt x="829" y="140"/>
                  </a:moveTo>
                  <a:lnTo>
                    <a:pt x="833" y="140"/>
                  </a:lnTo>
                  <a:lnTo>
                    <a:pt x="3" y="0"/>
                  </a:lnTo>
                  <a:lnTo>
                    <a:pt x="0" y="19"/>
                  </a:lnTo>
                  <a:lnTo>
                    <a:pt x="829" y="158"/>
                  </a:lnTo>
                  <a:lnTo>
                    <a:pt x="833" y="158"/>
                  </a:lnTo>
                  <a:lnTo>
                    <a:pt x="829" y="14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5" name="Freeform 70"/>
            <p:cNvSpPr>
              <a:spLocks/>
            </p:cNvSpPr>
            <p:nvPr/>
          </p:nvSpPr>
          <p:spPr bwMode="auto">
            <a:xfrm>
              <a:off x="2397" y="1363"/>
              <a:ext cx="1674" cy="1713"/>
            </a:xfrm>
            <a:custGeom>
              <a:avLst/>
              <a:gdLst>
                <a:gd name="T0" fmla="*/ 267 w 1721"/>
                <a:gd name="T1" fmla="*/ 2 h 1713"/>
                <a:gd name="T2" fmla="*/ 141 w 1721"/>
                <a:gd name="T3" fmla="*/ 44 h 1713"/>
                <a:gd name="T4" fmla="*/ 48 w 1721"/>
                <a:gd name="T5" fmla="*/ 139 h 1713"/>
                <a:gd name="T6" fmla="*/ 2 w 1721"/>
                <a:gd name="T7" fmla="*/ 288 h 1713"/>
                <a:gd name="T8" fmla="*/ 12 w 1721"/>
                <a:gd name="T9" fmla="*/ 421 h 1713"/>
                <a:gd name="T10" fmla="*/ 48 w 1721"/>
                <a:gd name="T11" fmla="*/ 540 h 1713"/>
                <a:gd name="T12" fmla="*/ 109 w 1721"/>
                <a:gd name="T13" fmla="*/ 654 h 1713"/>
                <a:gd name="T14" fmla="*/ 194 w 1721"/>
                <a:gd name="T15" fmla="*/ 763 h 1713"/>
                <a:gd name="T16" fmla="*/ 295 w 1721"/>
                <a:gd name="T17" fmla="*/ 865 h 1713"/>
                <a:gd name="T18" fmla="*/ 393 w 1721"/>
                <a:gd name="T19" fmla="*/ 954 h 1713"/>
                <a:gd name="T20" fmla="*/ 488 w 1721"/>
                <a:gd name="T21" fmla="*/ 1031 h 1713"/>
                <a:gd name="T22" fmla="*/ 583 w 1721"/>
                <a:gd name="T23" fmla="*/ 1091 h 1713"/>
                <a:gd name="T24" fmla="*/ 621 w 1721"/>
                <a:gd name="T25" fmla="*/ 1117 h 1713"/>
                <a:gd name="T26" fmla="*/ 641 w 1721"/>
                <a:gd name="T27" fmla="*/ 1152 h 1713"/>
                <a:gd name="T28" fmla="*/ 654 w 1721"/>
                <a:gd name="T29" fmla="*/ 1198 h 1713"/>
                <a:gd name="T30" fmla="*/ 658 w 1721"/>
                <a:gd name="T31" fmla="*/ 1256 h 1713"/>
                <a:gd name="T32" fmla="*/ 658 w 1721"/>
                <a:gd name="T33" fmla="*/ 1336 h 1713"/>
                <a:gd name="T34" fmla="*/ 654 w 1721"/>
                <a:gd name="T35" fmla="*/ 1403 h 1713"/>
                <a:gd name="T36" fmla="*/ 651 w 1721"/>
                <a:gd name="T37" fmla="*/ 1468 h 1713"/>
                <a:gd name="T38" fmla="*/ 649 w 1721"/>
                <a:gd name="T39" fmla="*/ 1531 h 1713"/>
                <a:gd name="T40" fmla="*/ 647 w 1721"/>
                <a:gd name="T41" fmla="*/ 1580 h 1713"/>
                <a:gd name="T42" fmla="*/ 649 w 1721"/>
                <a:gd name="T43" fmla="*/ 1619 h 1713"/>
                <a:gd name="T44" fmla="*/ 658 w 1721"/>
                <a:gd name="T45" fmla="*/ 1654 h 1713"/>
                <a:gd name="T46" fmla="*/ 666 w 1721"/>
                <a:gd name="T47" fmla="*/ 1678 h 1713"/>
                <a:gd name="T48" fmla="*/ 688 w 1721"/>
                <a:gd name="T49" fmla="*/ 1699 h 1713"/>
                <a:gd name="T50" fmla="*/ 716 w 1721"/>
                <a:gd name="T51" fmla="*/ 1708 h 1713"/>
                <a:gd name="T52" fmla="*/ 750 w 1721"/>
                <a:gd name="T53" fmla="*/ 1713 h 1713"/>
                <a:gd name="T54" fmla="*/ 787 w 1721"/>
                <a:gd name="T55" fmla="*/ 1713 h 1713"/>
                <a:gd name="T56" fmla="*/ 819 w 1721"/>
                <a:gd name="T57" fmla="*/ 1713 h 1713"/>
                <a:gd name="T58" fmla="*/ 854 w 1721"/>
                <a:gd name="T59" fmla="*/ 1706 h 1713"/>
                <a:gd name="T60" fmla="*/ 886 w 1721"/>
                <a:gd name="T61" fmla="*/ 1694 h 1713"/>
                <a:gd name="T62" fmla="*/ 911 w 1721"/>
                <a:gd name="T63" fmla="*/ 1673 h 1713"/>
                <a:gd name="T64" fmla="*/ 924 w 1721"/>
                <a:gd name="T65" fmla="*/ 1654 h 1713"/>
                <a:gd name="T66" fmla="*/ 930 w 1721"/>
                <a:gd name="T67" fmla="*/ 1631 h 1713"/>
                <a:gd name="T68" fmla="*/ 934 w 1721"/>
                <a:gd name="T69" fmla="*/ 1601 h 1713"/>
                <a:gd name="T70" fmla="*/ 934 w 1721"/>
                <a:gd name="T71" fmla="*/ 1561 h 1713"/>
                <a:gd name="T72" fmla="*/ 934 w 1721"/>
                <a:gd name="T73" fmla="*/ 1494 h 1713"/>
                <a:gd name="T74" fmla="*/ 932 w 1721"/>
                <a:gd name="T75" fmla="*/ 1426 h 1713"/>
                <a:gd name="T76" fmla="*/ 927 w 1721"/>
                <a:gd name="T77" fmla="*/ 1356 h 1713"/>
                <a:gd name="T78" fmla="*/ 926 w 1721"/>
                <a:gd name="T79" fmla="*/ 1277 h 1713"/>
                <a:gd name="T80" fmla="*/ 927 w 1721"/>
                <a:gd name="T81" fmla="*/ 1210 h 1713"/>
                <a:gd name="T82" fmla="*/ 938 w 1721"/>
                <a:gd name="T83" fmla="*/ 1161 h 1713"/>
                <a:gd name="T84" fmla="*/ 957 w 1721"/>
                <a:gd name="T85" fmla="*/ 1124 h 1713"/>
                <a:gd name="T86" fmla="*/ 986 w 1721"/>
                <a:gd name="T87" fmla="*/ 1101 h 1713"/>
                <a:gd name="T88" fmla="*/ 1071 w 1721"/>
                <a:gd name="T89" fmla="*/ 1047 h 1713"/>
                <a:gd name="T90" fmla="*/ 1164 w 1721"/>
                <a:gd name="T91" fmla="*/ 975 h 1713"/>
                <a:gd name="T92" fmla="*/ 1264 w 1721"/>
                <a:gd name="T93" fmla="*/ 889 h 1713"/>
                <a:gd name="T94" fmla="*/ 1365 w 1721"/>
                <a:gd name="T95" fmla="*/ 791 h 1713"/>
                <a:gd name="T96" fmla="*/ 1455 w 1721"/>
                <a:gd name="T97" fmla="*/ 682 h 1713"/>
                <a:gd name="T98" fmla="*/ 1522 w 1721"/>
                <a:gd name="T99" fmla="*/ 570 h 1713"/>
                <a:gd name="T100" fmla="*/ 1565 w 1721"/>
                <a:gd name="T101" fmla="*/ 454 h 1713"/>
                <a:gd name="T102" fmla="*/ 1581 w 1721"/>
                <a:gd name="T103" fmla="*/ 328 h 1713"/>
                <a:gd name="T104" fmla="*/ 1550 w 1721"/>
                <a:gd name="T105" fmla="*/ 172 h 1713"/>
                <a:gd name="T106" fmla="*/ 1469 w 1721"/>
                <a:gd name="T107" fmla="*/ 63 h 1713"/>
                <a:gd name="T108" fmla="*/ 1350 w 1721"/>
                <a:gd name="T109" fmla="*/ 7 h 1713"/>
                <a:gd name="T110" fmla="*/ 1204 w 1721"/>
                <a:gd name="T111" fmla="*/ 4 h 1713"/>
                <a:gd name="T112" fmla="*/ 998 w 1721"/>
                <a:gd name="T113" fmla="*/ 53 h 1713"/>
                <a:gd name="T114" fmla="*/ 819 w 1721"/>
                <a:gd name="T115" fmla="*/ 77 h 1713"/>
                <a:gd name="T116" fmla="*/ 641 w 1721"/>
                <a:gd name="T117" fmla="*/ 67 h 1713"/>
                <a:gd name="T118" fmla="*/ 428 w 1721"/>
                <a:gd name="T119" fmla="*/ 16 h 17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21"/>
                <a:gd name="T181" fmla="*/ 0 h 1713"/>
                <a:gd name="T182" fmla="*/ 1721 w 1721"/>
                <a:gd name="T183" fmla="*/ 1713 h 17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21" h="1713">
                  <a:moveTo>
                    <a:pt x="431" y="7"/>
                  </a:moveTo>
                  <a:lnTo>
                    <a:pt x="411" y="4"/>
                  </a:lnTo>
                  <a:lnTo>
                    <a:pt x="390" y="2"/>
                  </a:lnTo>
                  <a:lnTo>
                    <a:pt x="369" y="0"/>
                  </a:lnTo>
                  <a:lnTo>
                    <a:pt x="350" y="0"/>
                  </a:lnTo>
                  <a:lnTo>
                    <a:pt x="330" y="0"/>
                  </a:lnTo>
                  <a:lnTo>
                    <a:pt x="311" y="0"/>
                  </a:lnTo>
                  <a:lnTo>
                    <a:pt x="290" y="2"/>
                  </a:lnTo>
                  <a:lnTo>
                    <a:pt x="272" y="4"/>
                  </a:lnTo>
                  <a:lnTo>
                    <a:pt x="253" y="7"/>
                  </a:lnTo>
                  <a:lnTo>
                    <a:pt x="236" y="11"/>
                  </a:lnTo>
                  <a:lnTo>
                    <a:pt x="218" y="16"/>
                  </a:lnTo>
                  <a:lnTo>
                    <a:pt x="201" y="21"/>
                  </a:lnTo>
                  <a:lnTo>
                    <a:pt x="184" y="28"/>
                  </a:lnTo>
                  <a:lnTo>
                    <a:pt x="168" y="35"/>
                  </a:lnTo>
                  <a:lnTo>
                    <a:pt x="153" y="44"/>
                  </a:lnTo>
                  <a:lnTo>
                    <a:pt x="139" y="53"/>
                  </a:lnTo>
                  <a:lnTo>
                    <a:pt x="124" y="63"/>
                  </a:lnTo>
                  <a:lnTo>
                    <a:pt x="110" y="74"/>
                  </a:lnTo>
                  <a:lnTo>
                    <a:pt x="97" y="86"/>
                  </a:lnTo>
                  <a:lnTo>
                    <a:pt x="85" y="98"/>
                  </a:lnTo>
                  <a:lnTo>
                    <a:pt x="72" y="112"/>
                  </a:lnTo>
                  <a:lnTo>
                    <a:pt x="62" y="125"/>
                  </a:lnTo>
                  <a:lnTo>
                    <a:pt x="51" y="139"/>
                  </a:lnTo>
                  <a:lnTo>
                    <a:pt x="43" y="156"/>
                  </a:lnTo>
                  <a:lnTo>
                    <a:pt x="35" y="172"/>
                  </a:lnTo>
                  <a:lnTo>
                    <a:pt x="27" y="188"/>
                  </a:lnTo>
                  <a:lnTo>
                    <a:pt x="20" y="207"/>
                  </a:lnTo>
                  <a:lnTo>
                    <a:pt x="14" y="226"/>
                  </a:lnTo>
                  <a:lnTo>
                    <a:pt x="10" y="246"/>
                  </a:lnTo>
                  <a:lnTo>
                    <a:pt x="6" y="267"/>
                  </a:lnTo>
                  <a:lnTo>
                    <a:pt x="2" y="288"/>
                  </a:lnTo>
                  <a:lnTo>
                    <a:pt x="0" y="309"/>
                  </a:lnTo>
                  <a:lnTo>
                    <a:pt x="2" y="326"/>
                  </a:lnTo>
                  <a:lnTo>
                    <a:pt x="2" y="342"/>
                  </a:lnTo>
                  <a:lnTo>
                    <a:pt x="4" y="358"/>
                  </a:lnTo>
                  <a:lnTo>
                    <a:pt x="6" y="374"/>
                  </a:lnTo>
                  <a:lnTo>
                    <a:pt x="8" y="391"/>
                  </a:lnTo>
                  <a:lnTo>
                    <a:pt x="10" y="407"/>
                  </a:lnTo>
                  <a:lnTo>
                    <a:pt x="12" y="421"/>
                  </a:lnTo>
                  <a:lnTo>
                    <a:pt x="16" y="437"/>
                  </a:lnTo>
                  <a:lnTo>
                    <a:pt x="20" y="451"/>
                  </a:lnTo>
                  <a:lnTo>
                    <a:pt x="24" y="468"/>
                  </a:lnTo>
                  <a:lnTo>
                    <a:pt x="29" y="482"/>
                  </a:lnTo>
                  <a:lnTo>
                    <a:pt x="35" y="498"/>
                  </a:lnTo>
                  <a:lnTo>
                    <a:pt x="39" y="512"/>
                  </a:lnTo>
                  <a:lnTo>
                    <a:pt x="45" y="526"/>
                  </a:lnTo>
                  <a:lnTo>
                    <a:pt x="51" y="540"/>
                  </a:lnTo>
                  <a:lnTo>
                    <a:pt x="60" y="556"/>
                  </a:lnTo>
                  <a:lnTo>
                    <a:pt x="66" y="570"/>
                  </a:lnTo>
                  <a:lnTo>
                    <a:pt x="74" y="584"/>
                  </a:lnTo>
                  <a:lnTo>
                    <a:pt x="83" y="598"/>
                  </a:lnTo>
                  <a:lnTo>
                    <a:pt x="91" y="612"/>
                  </a:lnTo>
                  <a:lnTo>
                    <a:pt x="99" y="626"/>
                  </a:lnTo>
                  <a:lnTo>
                    <a:pt x="110" y="640"/>
                  </a:lnTo>
                  <a:lnTo>
                    <a:pt x="118" y="654"/>
                  </a:lnTo>
                  <a:lnTo>
                    <a:pt x="128" y="668"/>
                  </a:lnTo>
                  <a:lnTo>
                    <a:pt x="139" y="682"/>
                  </a:lnTo>
                  <a:lnTo>
                    <a:pt x="151" y="696"/>
                  </a:lnTo>
                  <a:lnTo>
                    <a:pt x="161" y="710"/>
                  </a:lnTo>
                  <a:lnTo>
                    <a:pt x="174" y="721"/>
                  </a:lnTo>
                  <a:lnTo>
                    <a:pt x="186" y="735"/>
                  </a:lnTo>
                  <a:lnTo>
                    <a:pt x="199" y="749"/>
                  </a:lnTo>
                  <a:lnTo>
                    <a:pt x="211" y="763"/>
                  </a:lnTo>
                  <a:lnTo>
                    <a:pt x="226" y="777"/>
                  </a:lnTo>
                  <a:lnTo>
                    <a:pt x="238" y="791"/>
                  </a:lnTo>
                  <a:lnTo>
                    <a:pt x="253" y="803"/>
                  </a:lnTo>
                  <a:lnTo>
                    <a:pt x="265" y="817"/>
                  </a:lnTo>
                  <a:lnTo>
                    <a:pt x="280" y="828"/>
                  </a:lnTo>
                  <a:lnTo>
                    <a:pt x="294" y="842"/>
                  </a:lnTo>
                  <a:lnTo>
                    <a:pt x="307" y="854"/>
                  </a:lnTo>
                  <a:lnTo>
                    <a:pt x="321" y="865"/>
                  </a:lnTo>
                  <a:lnTo>
                    <a:pt x="334" y="877"/>
                  </a:lnTo>
                  <a:lnTo>
                    <a:pt x="348" y="889"/>
                  </a:lnTo>
                  <a:lnTo>
                    <a:pt x="361" y="900"/>
                  </a:lnTo>
                  <a:lnTo>
                    <a:pt x="375" y="912"/>
                  </a:lnTo>
                  <a:lnTo>
                    <a:pt x="388" y="924"/>
                  </a:lnTo>
                  <a:lnTo>
                    <a:pt x="400" y="933"/>
                  </a:lnTo>
                  <a:lnTo>
                    <a:pt x="415" y="945"/>
                  </a:lnTo>
                  <a:lnTo>
                    <a:pt x="427" y="954"/>
                  </a:lnTo>
                  <a:lnTo>
                    <a:pt x="442" y="966"/>
                  </a:lnTo>
                  <a:lnTo>
                    <a:pt x="454" y="975"/>
                  </a:lnTo>
                  <a:lnTo>
                    <a:pt x="467" y="984"/>
                  </a:lnTo>
                  <a:lnTo>
                    <a:pt x="479" y="993"/>
                  </a:lnTo>
                  <a:lnTo>
                    <a:pt x="494" y="1003"/>
                  </a:lnTo>
                  <a:lnTo>
                    <a:pt x="506" y="1012"/>
                  </a:lnTo>
                  <a:lnTo>
                    <a:pt x="519" y="1021"/>
                  </a:lnTo>
                  <a:lnTo>
                    <a:pt x="531" y="1031"/>
                  </a:lnTo>
                  <a:lnTo>
                    <a:pt x="543" y="1038"/>
                  </a:lnTo>
                  <a:lnTo>
                    <a:pt x="558" y="1047"/>
                  </a:lnTo>
                  <a:lnTo>
                    <a:pt x="570" y="1054"/>
                  </a:lnTo>
                  <a:lnTo>
                    <a:pt x="583" y="1063"/>
                  </a:lnTo>
                  <a:lnTo>
                    <a:pt x="595" y="1070"/>
                  </a:lnTo>
                  <a:lnTo>
                    <a:pt x="608" y="1077"/>
                  </a:lnTo>
                  <a:lnTo>
                    <a:pt x="620" y="1084"/>
                  </a:lnTo>
                  <a:lnTo>
                    <a:pt x="633" y="1091"/>
                  </a:lnTo>
                  <a:lnTo>
                    <a:pt x="645" y="1098"/>
                  </a:lnTo>
                  <a:lnTo>
                    <a:pt x="649" y="1101"/>
                  </a:lnTo>
                  <a:lnTo>
                    <a:pt x="653" y="1103"/>
                  </a:lnTo>
                  <a:lnTo>
                    <a:pt x="658" y="1105"/>
                  </a:lnTo>
                  <a:lnTo>
                    <a:pt x="662" y="1107"/>
                  </a:lnTo>
                  <a:lnTo>
                    <a:pt x="666" y="1112"/>
                  </a:lnTo>
                  <a:lnTo>
                    <a:pt x="670" y="1114"/>
                  </a:lnTo>
                  <a:lnTo>
                    <a:pt x="674" y="1117"/>
                  </a:lnTo>
                  <a:lnTo>
                    <a:pt x="676" y="1121"/>
                  </a:lnTo>
                  <a:lnTo>
                    <a:pt x="680" y="1124"/>
                  </a:lnTo>
                  <a:lnTo>
                    <a:pt x="683" y="1128"/>
                  </a:lnTo>
                  <a:lnTo>
                    <a:pt x="687" y="1133"/>
                  </a:lnTo>
                  <a:lnTo>
                    <a:pt x="689" y="1135"/>
                  </a:lnTo>
                  <a:lnTo>
                    <a:pt x="691" y="1140"/>
                  </a:lnTo>
                  <a:lnTo>
                    <a:pt x="695" y="1145"/>
                  </a:lnTo>
                  <a:lnTo>
                    <a:pt x="697" y="1152"/>
                  </a:lnTo>
                  <a:lnTo>
                    <a:pt x="699" y="1156"/>
                  </a:lnTo>
                  <a:lnTo>
                    <a:pt x="701" y="1161"/>
                  </a:lnTo>
                  <a:lnTo>
                    <a:pt x="703" y="1166"/>
                  </a:lnTo>
                  <a:lnTo>
                    <a:pt x="705" y="1173"/>
                  </a:lnTo>
                  <a:lnTo>
                    <a:pt x="705" y="1177"/>
                  </a:lnTo>
                  <a:lnTo>
                    <a:pt x="707" y="1184"/>
                  </a:lnTo>
                  <a:lnTo>
                    <a:pt x="710" y="1191"/>
                  </a:lnTo>
                  <a:lnTo>
                    <a:pt x="710" y="1198"/>
                  </a:lnTo>
                  <a:lnTo>
                    <a:pt x="712" y="1203"/>
                  </a:lnTo>
                  <a:lnTo>
                    <a:pt x="712" y="1210"/>
                  </a:lnTo>
                  <a:lnTo>
                    <a:pt x="712" y="1219"/>
                  </a:lnTo>
                  <a:lnTo>
                    <a:pt x="714" y="1226"/>
                  </a:lnTo>
                  <a:lnTo>
                    <a:pt x="714" y="1233"/>
                  </a:lnTo>
                  <a:lnTo>
                    <a:pt x="714" y="1240"/>
                  </a:lnTo>
                  <a:lnTo>
                    <a:pt x="714" y="1249"/>
                  </a:lnTo>
                  <a:lnTo>
                    <a:pt x="714" y="1256"/>
                  </a:lnTo>
                  <a:lnTo>
                    <a:pt x="714" y="1266"/>
                  </a:lnTo>
                  <a:lnTo>
                    <a:pt x="714" y="1277"/>
                  </a:lnTo>
                  <a:lnTo>
                    <a:pt x="714" y="1287"/>
                  </a:lnTo>
                  <a:lnTo>
                    <a:pt x="714" y="1296"/>
                  </a:lnTo>
                  <a:lnTo>
                    <a:pt x="714" y="1308"/>
                  </a:lnTo>
                  <a:lnTo>
                    <a:pt x="714" y="1317"/>
                  </a:lnTo>
                  <a:lnTo>
                    <a:pt x="714" y="1326"/>
                  </a:lnTo>
                  <a:lnTo>
                    <a:pt x="714" y="1336"/>
                  </a:lnTo>
                  <a:lnTo>
                    <a:pt x="712" y="1345"/>
                  </a:lnTo>
                  <a:lnTo>
                    <a:pt x="712" y="1354"/>
                  </a:lnTo>
                  <a:lnTo>
                    <a:pt x="712" y="1361"/>
                  </a:lnTo>
                  <a:lnTo>
                    <a:pt x="712" y="1370"/>
                  </a:lnTo>
                  <a:lnTo>
                    <a:pt x="712" y="1380"/>
                  </a:lnTo>
                  <a:lnTo>
                    <a:pt x="712" y="1387"/>
                  </a:lnTo>
                  <a:lnTo>
                    <a:pt x="712" y="1396"/>
                  </a:lnTo>
                  <a:lnTo>
                    <a:pt x="710" y="1403"/>
                  </a:lnTo>
                  <a:lnTo>
                    <a:pt x="710" y="1412"/>
                  </a:lnTo>
                  <a:lnTo>
                    <a:pt x="710" y="1419"/>
                  </a:lnTo>
                  <a:lnTo>
                    <a:pt x="710" y="1429"/>
                  </a:lnTo>
                  <a:lnTo>
                    <a:pt x="710" y="1436"/>
                  </a:lnTo>
                  <a:lnTo>
                    <a:pt x="707" y="1443"/>
                  </a:lnTo>
                  <a:lnTo>
                    <a:pt x="707" y="1452"/>
                  </a:lnTo>
                  <a:lnTo>
                    <a:pt x="707" y="1459"/>
                  </a:lnTo>
                  <a:lnTo>
                    <a:pt x="707" y="1468"/>
                  </a:lnTo>
                  <a:lnTo>
                    <a:pt x="707" y="1475"/>
                  </a:lnTo>
                  <a:lnTo>
                    <a:pt x="707" y="1482"/>
                  </a:lnTo>
                  <a:lnTo>
                    <a:pt x="705" y="1491"/>
                  </a:lnTo>
                  <a:lnTo>
                    <a:pt x="705" y="1498"/>
                  </a:lnTo>
                  <a:lnTo>
                    <a:pt x="705" y="1508"/>
                  </a:lnTo>
                  <a:lnTo>
                    <a:pt x="705" y="1515"/>
                  </a:lnTo>
                  <a:lnTo>
                    <a:pt x="705" y="1524"/>
                  </a:lnTo>
                  <a:lnTo>
                    <a:pt x="705" y="1531"/>
                  </a:lnTo>
                  <a:lnTo>
                    <a:pt x="705" y="1540"/>
                  </a:lnTo>
                  <a:lnTo>
                    <a:pt x="705" y="1545"/>
                  </a:lnTo>
                  <a:lnTo>
                    <a:pt x="703" y="1552"/>
                  </a:lnTo>
                  <a:lnTo>
                    <a:pt x="703" y="1557"/>
                  </a:lnTo>
                  <a:lnTo>
                    <a:pt x="703" y="1564"/>
                  </a:lnTo>
                  <a:lnTo>
                    <a:pt x="703" y="1568"/>
                  </a:lnTo>
                  <a:lnTo>
                    <a:pt x="703" y="1575"/>
                  </a:lnTo>
                  <a:lnTo>
                    <a:pt x="703" y="1580"/>
                  </a:lnTo>
                  <a:lnTo>
                    <a:pt x="703" y="1585"/>
                  </a:lnTo>
                  <a:lnTo>
                    <a:pt x="703" y="1592"/>
                  </a:lnTo>
                  <a:lnTo>
                    <a:pt x="703" y="1596"/>
                  </a:lnTo>
                  <a:lnTo>
                    <a:pt x="703" y="1601"/>
                  </a:lnTo>
                  <a:lnTo>
                    <a:pt x="703" y="1605"/>
                  </a:lnTo>
                  <a:lnTo>
                    <a:pt x="705" y="1610"/>
                  </a:lnTo>
                  <a:lnTo>
                    <a:pt x="705" y="1615"/>
                  </a:lnTo>
                  <a:lnTo>
                    <a:pt x="705" y="1619"/>
                  </a:lnTo>
                  <a:lnTo>
                    <a:pt x="705" y="1624"/>
                  </a:lnTo>
                  <a:lnTo>
                    <a:pt x="707" y="1629"/>
                  </a:lnTo>
                  <a:lnTo>
                    <a:pt x="707" y="1633"/>
                  </a:lnTo>
                  <a:lnTo>
                    <a:pt x="710" y="1638"/>
                  </a:lnTo>
                  <a:lnTo>
                    <a:pt x="710" y="1643"/>
                  </a:lnTo>
                  <a:lnTo>
                    <a:pt x="712" y="1645"/>
                  </a:lnTo>
                  <a:lnTo>
                    <a:pt x="712" y="1650"/>
                  </a:lnTo>
                  <a:lnTo>
                    <a:pt x="714" y="1654"/>
                  </a:lnTo>
                  <a:lnTo>
                    <a:pt x="714" y="1657"/>
                  </a:lnTo>
                  <a:lnTo>
                    <a:pt x="716" y="1661"/>
                  </a:lnTo>
                  <a:lnTo>
                    <a:pt x="716" y="1664"/>
                  </a:lnTo>
                  <a:lnTo>
                    <a:pt x="718" y="1666"/>
                  </a:lnTo>
                  <a:lnTo>
                    <a:pt x="720" y="1671"/>
                  </a:lnTo>
                  <a:lnTo>
                    <a:pt x="720" y="1673"/>
                  </a:lnTo>
                  <a:lnTo>
                    <a:pt x="722" y="1675"/>
                  </a:lnTo>
                  <a:lnTo>
                    <a:pt x="724" y="1678"/>
                  </a:lnTo>
                  <a:lnTo>
                    <a:pt x="726" y="1682"/>
                  </a:lnTo>
                  <a:lnTo>
                    <a:pt x="728" y="1685"/>
                  </a:lnTo>
                  <a:lnTo>
                    <a:pt x="730" y="1687"/>
                  </a:lnTo>
                  <a:lnTo>
                    <a:pt x="732" y="1689"/>
                  </a:lnTo>
                  <a:lnTo>
                    <a:pt x="737" y="1692"/>
                  </a:lnTo>
                  <a:lnTo>
                    <a:pt x="739" y="1694"/>
                  </a:lnTo>
                  <a:lnTo>
                    <a:pt x="743" y="1696"/>
                  </a:lnTo>
                  <a:lnTo>
                    <a:pt x="747" y="1699"/>
                  </a:lnTo>
                  <a:lnTo>
                    <a:pt x="749" y="1699"/>
                  </a:lnTo>
                  <a:lnTo>
                    <a:pt x="753" y="1701"/>
                  </a:lnTo>
                  <a:lnTo>
                    <a:pt x="757" y="1703"/>
                  </a:lnTo>
                  <a:lnTo>
                    <a:pt x="761" y="1703"/>
                  </a:lnTo>
                  <a:lnTo>
                    <a:pt x="766" y="1706"/>
                  </a:lnTo>
                  <a:lnTo>
                    <a:pt x="770" y="1706"/>
                  </a:lnTo>
                  <a:lnTo>
                    <a:pt x="774" y="1708"/>
                  </a:lnTo>
                  <a:lnTo>
                    <a:pt x="778" y="1708"/>
                  </a:lnTo>
                  <a:lnTo>
                    <a:pt x="782" y="1708"/>
                  </a:lnTo>
                  <a:lnTo>
                    <a:pt x="788" y="1710"/>
                  </a:lnTo>
                  <a:lnTo>
                    <a:pt x="793" y="1710"/>
                  </a:lnTo>
                  <a:lnTo>
                    <a:pt x="797" y="1710"/>
                  </a:lnTo>
                  <a:lnTo>
                    <a:pt x="801" y="1710"/>
                  </a:lnTo>
                  <a:lnTo>
                    <a:pt x="807" y="1713"/>
                  </a:lnTo>
                  <a:lnTo>
                    <a:pt x="811" y="1713"/>
                  </a:lnTo>
                  <a:lnTo>
                    <a:pt x="815" y="1713"/>
                  </a:lnTo>
                  <a:lnTo>
                    <a:pt x="822" y="1713"/>
                  </a:lnTo>
                  <a:lnTo>
                    <a:pt x="826" y="1713"/>
                  </a:lnTo>
                  <a:lnTo>
                    <a:pt x="830" y="1713"/>
                  </a:lnTo>
                  <a:lnTo>
                    <a:pt x="836" y="1713"/>
                  </a:lnTo>
                  <a:lnTo>
                    <a:pt x="840" y="1713"/>
                  </a:lnTo>
                  <a:lnTo>
                    <a:pt x="844" y="1713"/>
                  </a:lnTo>
                  <a:lnTo>
                    <a:pt x="851" y="1713"/>
                  </a:lnTo>
                  <a:lnTo>
                    <a:pt x="855" y="1713"/>
                  </a:lnTo>
                  <a:lnTo>
                    <a:pt x="859" y="1713"/>
                  </a:lnTo>
                  <a:lnTo>
                    <a:pt x="861" y="1713"/>
                  </a:lnTo>
                  <a:lnTo>
                    <a:pt x="865" y="1713"/>
                  </a:lnTo>
                  <a:lnTo>
                    <a:pt x="869" y="1713"/>
                  </a:lnTo>
                  <a:lnTo>
                    <a:pt x="876" y="1713"/>
                  </a:lnTo>
                  <a:lnTo>
                    <a:pt x="880" y="1713"/>
                  </a:lnTo>
                  <a:lnTo>
                    <a:pt x="884" y="1713"/>
                  </a:lnTo>
                  <a:lnTo>
                    <a:pt x="890" y="1713"/>
                  </a:lnTo>
                  <a:lnTo>
                    <a:pt x="894" y="1710"/>
                  </a:lnTo>
                  <a:lnTo>
                    <a:pt x="898" y="1710"/>
                  </a:lnTo>
                  <a:lnTo>
                    <a:pt x="905" y="1710"/>
                  </a:lnTo>
                  <a:lnTo>
                    <a:pt x="909" y="1710"/>
                  </a:lnTo>
                  <a:lnTo>
                    <a:pt x="913" y="1708"/>
                  </a:lnTo>
                  <a:lnTo>
                    <a:pt x="917" y="1708"/>
                  </a:lnTo>
                  <a:lnTo>
                    <a:pt x="923" y="1708"/>
                  </a:lnTo>
                  <a:lnTo>
                    <a:pt x="928" y="1706"/>
                  </a:lnTo>
                  <a:lnTo>
                    <a:pt x="932" y="1706"/>
                  </a:lnTo>
                  <a:lnTo>
                    <a:pt x="936" y="1703"/>
                  </a:lnTo>
                  <a:lnTo>
                    <a:pt x="940" y="1703"/>
                  </a:lnTo>
                  <a:lnTo>
                    <a:pt x="944" y="1701"/>
                  </a:lnTo>
                  <a:lnTo>
                    <a:pt x="950" y="1699"/>
                  </a:lnTo>
                  <a:lnTo>
                    <a:pt x="954" y="1699"/>
                  </a:lnTo>
                  <a:lnTo>
                    <a:pt x="959" y="1696"/>
                  </a:lnTo>
                  <a:lnTo>
                    <a:pt x="963" y="1694"/>
                  </a:lnTo>
                  <a:lnTo>
                    <a:pt x="965" y="1692"/>
                  </a:lnTo>
                  <a:lnTo>
                    <a:pt x="969" y="1689"/>
                  </a:lnTo>
                  <a:lnTo>
                    <a:pt x="973" y="1687"/>
                  </a:lnTo>
                  <a:lnTo>
                    <a:pt x="977" y="1685"/>
                  </a:lnTo>
                  <a:lnTo>
                    <a:pt x="981" y="1682"/>
                  </a:lnTo>
                  <a:lnTo>
                    <a:pt x="984" y="1680"/>
                  </a:lnTo>
                  <a:lnTo>
                    <a:pt x="988" y="1678"/>
                  </a:lnTo>
                  <a:lnTo>
                    <a:pt x="990" y="1673"/>
                  </a:lnTo>
                  <a:lnTo>
                    <a:pt x="994" y="1671"/>
                  </a:lnTo>
                  <a:lnTo>
                    <a:pt x="996" y="1666"/>
                  </a:lnTo>
                  <a:lnTo>
                    <a:pt x="998" y="1666"/>
                  </a:lnTo>
                  <a:lnTo>
                    <a:pt x="998" y="1664"/>
                  </a:lnTo>
                  <a:lnTo>
                    <a:pt x="1000" y="1661"/>
                  </a:lnTo>
                  <a:lnTo>
                    <a:pt x="1002" y="1659"/>
                  </a:lnTo>
                  <a:lnTo>
                    <a:pt x="1004" y="1657"/>
                  </a:lnTo>
                  <a:lnTo>
                    <a:pt x="1004" y="1654"/>
                  </a:lnTo>
                  <a:lnTo>
                    <a:pt x="1006" y="1652"/>
                  </a:lnTo>
                  <a:lnTo>
                    <a:pt x="1006" y="1650"/>
                  </a:lnTo>
                  <a:lnTo>
                    <a:pt x="1006" y="1647"/>
                  </a:lnTo>
                  <a:lnTo>
                    <a:pt x="1008" y="1643"/>
                  </a:lnTo>
                  <a:lnTo>
                    <a:pt x="1008" y="1640"/>
                  </a:lnTo>
                  <a:lnTo>
                    <a:pt x="1011" y="1638"/>
                  </a:lnTo>
                  <a:lnTo>
                    <a:pt x="1011" y="1636"/>
                  </a:lnTo>
                  <a:lnTo>
                    <a:pt x="1011" y="1631"/>
                  </a:lnTo>
                  <a:lnTo>
                    <a:pt x="1013" y="1629"/>
                  </a:lnTo>
                  <a:lnTo>
                    <a:pt x="1013" y="1624"/>
                  </a:lnTo>
                  <a:lnTo>
                    <a:pt x="1013" y="1622"/>
                  </a:lnTo>
                  <a:lnTo>
                    <a:pt x="1013" y="1617"/>
                  </a:lnTo>
                  <a:lnTo>
                    <a:pt x="1015" y="1612"/>
                  </a:lnTo>
                  <a:lnTo>
                    <a:pt x="1015" y="1610"/>
                  </a:lnTo>
                  <a:lnTo>
                    <a:pt x="1015" y="1605"/>
                  </a:lnTo>
                  <a:lnTo>
                    <a:pt x="1015" y="1601"/>
                  </a:lnTo>
                  <a:lnTo>
                    <a:pt x="1015" y="1596"/>
                  </a:lnTo>
                  <a:lnTo>
                    <a:pt x="1015" y="1592"/>
                  </a:lnTo>
                  <a:lnTo>
                    <a:pt x="1015" y="1587"/>
                  </a:lnTo>
                  <a:lnTo>
                    <a:pt x="1015" y="1582"/>
                  </a:lnTo>
                  <a:lnTo>
                    <a:pt x="1015" y="1578"/>
                  </a:lnTo>
                  <a:lnTo>
                    <a:pt x="1015" y="1573"/>
                  </a:lnTo>
                  <a:lnTo>
                    <a:pt x="1015" y="1568"/>
                  </a:lnTo>
                  <a:lnTo>
                    <a:pt x="1015" y="1561"/>
                  </a:lnTo>
                  <a:lnTo>
                    <a:pt x="1015" y="1557"/>
                  </a:lnTo>
                  <a:lnTo>
                    <a:pt x="1015" y="1547"/>
                  </a:lnTo>
                  <a:lnTo>
                    <a:pt x="1015" y="1538"/>
                  </a:lnTo>
                  <a:lnTo>
                    <a:pt x="1015" y="1529"/>
                  </a:lnTo>
                  <a:lnTo>
                    <a:pt x="1015" y="1522"/>
                  </a:lnTo>
                  <a:lnTo>
                    <a:pt x="1015" y="1512"/>
                  </a:lnTo>
                  <a:lnTo>
                    <a:pt x="1015" y="1503"/>
                  </a:lnTo>
                  <a:lnTo>
                    <a:pt x="1015" y="1494"/>
                  </a:lnTo>
                  <a:lnTo>
                    <a:pt x="1015" y="1487"/>
                  </a:lnTo>
                  <a:lnTo>
                    <a:pt x="1015" y="1477"/>
                  </a:lnTo>
                  <a:lnTo>
                    <a:pt x="1015" y="1468"/>
                  </a:lnTo>
                  <a:lnTo>
                    <a:pt x="1013" y="1461"/>
                  </a:lnTo>
                  <a:lnTo>
                    <a:pt x="1013" y="1452"/>
                  </a:lnTo>
                  <a:lnTo>
                    <a:pt x="1013" y="1443"/>
                  </a:lnTo>
                  <a:lnTo>
                    <a:pt x="1013" y="1436"/>
                  </a:lnTo>
                  <a:lnTo>
                    <a:pt x="1013" y="1426"/>
                  </a:lnTo>
                  <a:lnTo>
                    <a:pt x="1011" y="1417"/>
                  </a:lnTo>
                  <a:lnTo>
                    <a:pt x="1011" y="1410"/>
                  </a:lnTo>
                  <a:lnTo>
                    <a:pt x="1011" y="1401"/>
                  </a:lnTo>
                  <a:lnTo>
                    <a:pt x="1011" y="1391"/>
                  </a:lnTo>
                  <a:lnTo>
                    <a:pt x="1011" y="1382"/>
                  </a:lnTo>
                  <a:lnTo>
                    <a:pt x="1008" y="1373"/>
                  </a:lnTo>
                  <a:lnTo>
                    <a:pt x="1008" y="1363"/>
                  </a:lnTo>
                  <a:lnTo>
                    <a:pt x="1008" y="1356"/>
                  </a:lnTo>
                  <a:lnTo>
                    <a:pt x="1008" y="1347"/>
                  </a:lnTo>
                  <a:lnTo>
                    <a:pt x="1008" y="1336"/>
                  </a:lnTo>
                  <a:lnTo>
                    <a:pt x="1008" y="1326"/>
                  </a:lnTo>
                  <a:lnTo>
                    <a:pt x="1006" y="1317"/>
                  </a:lnTo>
                  <a:lnTo>
                    <a:pt x="1006" y="1308"/>
                  </a:lnTo>
                  <a:lnTo>
                    <a:pt x="1006" y="1298"/>
                  </a:lnTo>
                  <a:lnTo>
                    <a:pt x="1006" y="1287"/>
                  </a:lnTo>
                  <a:lnTo>
                    <a:pt x="1006" y="1277"/>
                  </a:lnTo>
                  <a:lnTo>
                    <a:pt x="1006" y="1266"/>
                  </a:lnTo>
                  <a:lnTo>
                    <a:pt x="1006" y="1256"/>
                  </a:lnTo>
                  <a:lnTo>
                    <a:pt x="1006" y="1249"/>
                  </a:lnTo>
                  <a:lnTo>
                    <a:pt x="1006" y="1240"/>
                  </a:lnTo>
                  <a:lnTo>
                    <a:pt x="1006" y="1233"/>
                  </a:lnTo>
                  <a:lnTo>
                    <a:pt x="1006" y="1226"/>
                  </a:lnTo>
                  <a:lnTo>
                    <a:pt x="1008" y="1219"/>
                  </a:lnTo>
                  <a:lnTo>
                    <a:pt x="1008" y="1210"/>
                  </a:lnTo>
                  <a:lnTo>
                    <a:pt x="1008" y="1203"/>
                  </a:lnTo>
                  <a:lnTo>
                    <a:pt x="1011" y="1198"/>
                  </a:lnTo>
                  <a:lnTo>
                    <a:pt x="1011" y="1191"/>
                  </a:lnTo>
                  <a:lnTo>
                    <a:pt x="1013" y="1184"/>
                  </a:lnTo>
                  <a:lnTo>
                    <a:pt x="1015" y="1177"/>
                  </a:lnTo>
                  <a:lnTo>
                    <a:pt x="1017" y="1173"/>
                  </a:lnTo>
                  <a:lnTo>
                    <a:pt x="1017" y="1166"/>
                  </a:lnTo>
                  <a:lnTo>
                    <a:pt x="1019" y="1161"/>
                  </a:lnTo>
                  <a:lnTo>
                    <a:pt x="1021" y="1156"/>
                  </a:lnTo>
                  <a:lnTo>
                    <a:pt x="1023" y="1152"/>
                  </a:lnTo>
                  <a:lnTo>
                    <a:pt x="1027" y="1145"/>
                  </a:lnTo>
                  <a:lnTo>
                    <a:pt x="1029" y="1140"/>
                  </a:lnTo>
                  <a:lnTo>
                    <a:pt x="1031" y="1135"/>
                  </a:lnTo>
                  <a:lnTo>
                    <a:pt x="1033" y="1133"/>
                  </a:lnTo>
                  <a:lnTo>
                    <a:pt x="1038" y="1128"/>
                  </a:lnTo>
                  <a:lnTo>
                    <a:pt x="1040" y="1124"/>
                  </a:lnTo>
                  <a:lnTo>
                    <a:pt x="1044" y="1121"/>
                  </a:lnTo>
                  <a:lnTo>
                    <a:pt x="1048" y="1117"/>
                  </a:lnTo>
                  <a:lnTo>
                    <a:pt x="1050" y="1114"/>
                  </a:lnTo>
                  <a:lnTo>
                    <a:pt x="1054" y="1112"/>
                  </a:lnTo>
                  <a:lnTo>
                    <a:pt x="1058" y="1107"/>
                  </a:lnTo>
                  <a:lnTo>
                    <a:pt x="1062" y="1105"/>
                  </a:lnTo>
                  <a:lnTo>
                    <a:pt x="1067" y="1103"/>
                  </a:lnTo>
                  <a:lnTo>
                    <a:pt x="1071" y="1101"/>
                  </a:lnTo>
                  <a:lnTo>
                    <a:pt x="1075" y="1098"/>
                  </a:lnTo>
                  <a:lnTo>
                    <a:pt x="1087" y="1091"/>
                  </a:lnTo>
                  <a:lnTo>
                    <a:pt x="1100" y="1084"/>
                  </a:lnTo>
                  <a:lnTo>
                    <a:pt x="1112" y="1077"/>
                  </a:lnTo>
                  <a:lnTo>
                    <a:pt x="1125" y="1070"/>
                  </a:lnTo>
                  <a:lnTo>
                    <a:pt x="1137" y="1063"/>
                  </a:lnTo>
                  <a:lnTo>
                    <a:pt x="1152" y="1054"/>
                  </a:lnTo>
                  <a:lnTo>
                    <a:pt x="1164" y="1047"/>
                  </a:lnTo>
                  <a:lnTo>
                    <a:pt x="1177" y="1038"/>
                  </a:lnTo>
                  <a:lnTo>
                    <a:pt x="1189" y="1031"/>
                  </a:lnTo>
                  <a:lnTo>
                    <a:pt x="1202" y="1021"/>
                  </a:lnTo>
                  <a:lnTo>
                    <a:pt x="1214" y="1012"/>
                  </a:lnTo>
                  <a:lnTo>
                    <a:pt x="1229" y="1003"/>
                  </a:lnTo>
                  <a:lnTo>
                    <a:pt x="1241" y="993"/>
                  </a:lnTo>
                  <a:lnTo>
                    <a:pt x="1253" y="984"/>
                  </a:lnTo>
                  <a:lnTo>
                    <a:pt x="1266" y="975"/>
                  </a:lnTo>
                  <a:lnTo>
                    <a:pt x="1280" y="966"/>
                  </a:lnTo>
                  <a:lnTo>
                    <a:pt x="1293" y="954"/>
                  </a:lnTo>
                  <a:lnTo>
                    <a:pt x="1305" y="945"/>
                  </a:lnTo>
                  <a:lnTo>
                    <a:pt x="1320" y="933"/>
                  </a:lnTo>
                  <a:lnTo>
                    <a:pt x="1332" y="924"/>
                  </a:lnTo>
                  <a:lnTo>
                    <a:pt x="1345" y="912"/>
                  </a:lnTo>
                  <a:lnTo>
                    <a:pt x="1359" y="900"/>
                  </a:lnTo>
                  <a:lnTo>
                    <a:pt x="1372" y="889"/>
                  </a:lnTo>
                  <a:lnTo>
                    <a:pt x="1386" y="877"/>
                  </a:lnTo>
                  <a:lnTo>
                    <a:pt x="1399" y="865"/>
                  </a:lnTo>
                  <a:lnTo>
                    <a:pt x="1413" y="854"/>
                  </a:lnTo>
                  <a:lnTo>
                    <a:pt x="1426" y="842"/>
                  </a:lnTo>
                  <a:lnTo>
                    <a:pt x="1440" y="828"/>
                  </a:lnTo>
                  <a:lnTo>
                    <a:pt x="1455" y="817"/>
                  </a:lnTo>
                  <a:lnTo>
                    <a:pt x="1467" y="803"/>
                  </a:lnTo>
                  <a:lnTo>
                    <a:pt x="1482" y="791"/>
                  </a:lnTo>
                  <a:lnTo>
                    <a:pt x="1494" y="777"/>
                  </a:lnTo>
                  <a:lnTo>
                    <a:pt x="1509" y="763"/>
                  </a:lnTo>
                  <a:lnTo>
                    <a:pt x="1521" y="749"/>
                  </a:lnTo>
                  <a:lnTo>
                    <a:pt x="1534" y="735"/>
                  </a:lnTo>
                  <a:lnTo>
                    <a:pt x="1546" y="721"/>
                  </a:lnTo>
                  <a:lnTo>
                    <a:pt x="1559" y="710"/>
                  </a:lnTo>
                  <a:lnTo>
                    <a:pt x="1571" y="696"/>
                  </a:lnTo>
                  <a:lnTo>
                    <a:pt x="1581" y="682"/>
                  </a:lnTo>
                  <a:lnTo>
                    <a:pt x="1592" y="668"/>
                  </a:lnTo>
                  <a:lnTo>
                    <a:pt x="1602" y="654"/>
                  </a:lnTo>
                  <a:lnTo>
                    <a:pt x="1613" y="640"/>
                  </a:lnTo>
                  <a:lnTo>
                    <a:pt x="1621" y="626"/>
                  </a:lnTo>
                  <a:lnTo>
                    <a:pt x="1629" y="612"/>
                  </a:lnTo>
                  <a:lnTo>
                    <a:pt x="1640" y="598"/>
                  </a:lnTo>
                  <a:lnTo>
                    <a:pt x="1646" y="584"/>
                  </a:lnTo>
                  <a:lnTo>
                    <a:pt x="1654" y="570"/>
                  </a:lnTo>
                  <a:lnTo>
                    <a:pt x="1662" y="556"/>
                  </a:lnTo>
                  <a:lnTo>
                    <a:pt x="1669" y="542"/>
                  </a:lnTo>
                  <a:lnTo>
                    <a:pt x="1675" y="526"/>
                  </a:lnTo>
                  <a:lnTo>
                    <a:pt x="1681" y="512"/>
                  </a:lnTo>
                  <a:lnTo>
                    <a:pt x="1685" y="498"/>
                  </a:lnTo>
                  <a:lnTo>
                    <a:pt x="1691" y="482"/>
                  </a:lnTo>
                  <a:lnTo>
                    <a:pt x="1696" y="468"/>
                  </a:lnTo>
                  <a:lnTo>
                    <a:pt x="1700" y="454"/>
                  </a:lnTo>
                  <a:lnTo>
                    <a:pt x="1704" y="437"/>
                  </a:lnTo>
                  <a:lnTo>
                    <a:pt x="1708" y="423"/>
                  </a:lnTo>
                  <a:lnTo>
                    <a:pt x="1710" y="407"/>
                  </a:lnTo>
                  <a:lnTo>
                    <a:pt x="1712" y="391"/>
                  </a:lnTo>
                  <a:lnTo>
                    <a:pt x="1714" y="374"/>
                  </a:lnTo>
                  <a:lnTo>
                    <a:pt x="1716" y="361"/>
                  </a:lnTo>
                  <a:lnTo>
                    <a:pt x="1718" y="344"/>
                  </a:lnTo>
                  <a:lnTo>
                    <a:pt x="1718" y="328"/>
                  </a:lnTo>
                  <a:lnTo>
                    <a:pt x="1721" y="312"/>
                  </a:lnTo>
                  <a:lnTo>
                    <a:pt x="1718" y="288"/>
                  </a:lnTo>
                  <a:lnTo>
                    <a:pt x="1714" y="267"/>
                  </a:lnTo>
                  <a:lnTo>
                    <a:pt x="1710" y="246"/>
                  </a:lnTo>
                  <a:lnTo>
                    <a:pt x="1706" y="226"/>
                  </a:lnTo>
                  <a:lnTo>
                    <a:pt x="1700" y="207"/>
                  </a:lnTo>
                  <a:lnTo>
                    <a:pt x="1694" y="191"/>
                  </a:lnTo>
                  <a:lnTo>
                    <a:pt x="1685" y="172"/>
                  </a:lnTo>
                  <a:lnTo>
                    <a:pt x="1677" y="156"/>
                  </a:lnTo>
                  <a:lnTo>
                    <a:pt x="1669" y="139"/>
                  </a:lnTo>
                  <a:lnTo>
                    <a:pt x="1658" y="125"/>
                  </a:lnTo>
                  <a:lnTo>
                    <a:pt x="1648" y="112"/>
                  </a:lnTo>
                  <a:lnTo>
                    <a:pt x="1635" y="98"/>
                  </a:lnTo>
                  <a:lnTo>
                    <a:pt x="1623" y="86"/>
                  </a:lnTo>
                  <a:lnTo>
                    <a:pt x="1610" y="74"/>
                  </a:lnTo>
                  <a:lnTo>
                    <a:pt x="1596" y="63"/>
                  </a:lnTo>
                  <a:lnTo>
                    <a:pt x="1581" y="53"/>
                  </a:lnTo>
                  <a:lnTo>
                    <a:pt x="1567" y="44"/>
                  </a:lnTo>
                  <a:lnTo>
                    <a:pt x="1552" y="35"/>
                  </a:lnTo>
                  <a:lnTo>
                    <a:pt x="1536" y="28"/>
                  </a:lnTo>
                  <a:lnTo>
                    <a:pt x="1519" y="21"/>
                  </a:lnTo>
                  <a:lnTo>
                    <a:pt x="1503" y="16"/>
                  </a:lnTo>
                  <a:lnTo>
                    <a:pt x="1484" y="11"/>
                  </a:lnTo>
                  <a:lnTo>
                    <a:pt x="1467" y="7"/>
                  </a:lnTo>
                  <a:lnTo>
                    <a:pt x="1449" y="4"/>
                  </a:lnTo>
                  <a:lnTo>
                    <a:pt x="1430" y="2"/>
                  </a:lnTo>
                  <a:lnTo>
                    <a:pt x="1411" y="0"/>
                  </a:lnTo>
                  <a:lnTo>
                    <a:pt x="1390" y="0"/>
                  </a:lnTo>
                  <a:lnTo>
                    <a:pt x="1372" y="0"/>
                  </a:lnTo>
                  <a:lnTo>
                    <a:pt x="1351" y="0"/>
                  </a:lnTo>
                  <a:lnTo>
                    <a:pt x="1330" y="2"/>
                  </a:lnTo>
                  <a:lnTo>
                    <a:pt x="1309" y="4"/>
                  </a:lnTo>
                  <a:lnTo>
                    <a:pt x="1289" y="7"/>
                  </a:lnTo>
                  <a:lnTo>
                    <a:pt x="1258" y="16"/>
                  </a:lnTo>
                  <a:lnTo>
                    <a:pt x="1226" y="23"/>
                  </a:lnTo>
                  <a:lnTo>
                    <a:pt x="1195" y="30"/>
                  </a:lnTo>
                  <a:lnTo>
                    <a:pt x="1166" y="37"/>
                  </a:lnTo>
                  <a:lnTo>
                    <a:pt x="1139" y="42"/>
                  </a:lnTo>
                  <a:lnTo>
                    <a:pt x="1112" y="49"/>
                  </a:lnTo>
                  <a:lnTo>
                    <a:pt x="1085" y="53"/>
                  </a:lnTo>
                  <a:lnTo>
                    <a:pt x="1060" y="58"/>
                  </a:lnTo>
                  <a:lnTo>
                    <a:pt x="1033" y="63"/>
                  </a:lnTo>
                  <a:lnTo>
                    <a:pt x="1008" y="65"/>
                  </a:lnTo>
                  <a:lnTo>
                    <a:pt x="986" y="70"/>
                  </a:lnTo>
                  <a:lnTo>
                    <a:pt x="961" y="72"/>
                  </a:lnTo>
                  <a:lnTo>
                    <a:pt x="938" y="74"/>
                  </a:lnTo>
                  <a:lnTo>
                    <a:pt x="913" y="77"/>
                  </a:lnTo>
                  <a:lnTo>
                    <a:pt x="890" y="77"/>
                  </a:lnTo>
                  <a:lnTo>
                    <a:pt x="867" y="77"/>
                  </a:lnTo>
                  <a:lnTo>
                    <a:pt x="844" y="79"/>
                  </a:lnTo>
                  <a:lnTo>
                    <a:pt x="820" y="77"/>
                  </a:lnTo>
                  <a:lnTo>
                    <a:pt x="797" y="77"/>
                  </a:lnTo>
                  <a:lnTo>
                    <a:pt x="772" y="74"/>
                  </a:lnTo>
                  <a:lnTo>
                    <a:pt x="747" y="72"/>
                  </a:lnTo>
                  <a:lnTo>
                    <a:pt x="722" y="70"/>
                  </a:lnTo>
                  <a:lnTo>
                    <a:pt x="697" y="67"/>
                  </a:lnTo>
                  <a:lnTo>
                    <a:pt x="672" y="63"/>
                  </a:lnTo>
                  <a:lnTo>
                    <a:pt x="645" y="58"/>
                  </a:lnTo>
                  <a:lnTo>
                    <a:pt x="618" y="53"/>
                  </a:lnTo>
                  <a:lnTo>
                    <a:pt x="589" y="46"/>
                  </a:lnTo>
                  <a:lnTo>
                    <a:pt x="560" y="42"/>
                  </a:lnTo>
                  <a:lnTo>
                    <a:pt x="529" y="32"/>
                  </a:lnTo>
                  <a:lnTo>
                    <a:pt x="498" y="25"/>
                  </a:lnTo>
                  <a:lnTo>
                    <a:pt x="465" y="16"/>
                  </a:lnTo>
                  <a:lnTo>
                    <a:pt x="431" y="7"/>
                  </a:lnTo>
                  <a:close/>
                </a:path>
              </a:pathLst>
            </a:custGeom>
            <a:solidFill>
              <a:srgbClr val="CC7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6" name="Freeform 71"/>
            <p:cNvSpPr>
              <a:spLocks/>
            </p:cNvSpPr>
            <p:nvPr/>
          </p:nvSpPr>
          <p:spPr bwMode="auto">
            <a:xfrm>
              <a:off x="2388" y="1351"/>
              <a:ext cx="431" cy="324"/>
            </a:xfrm>
            <a:custGeom>
              <a:avLst/>
              <a:gdLst>
                <a:gd name="T0" fmla="*/ 19 w 442"/>
                <a:gd name="T1" fmla="*/ 324 h 324"/>
                <a:gd name="T2" fmla="*/ 20 w 442"/>
                <a:gd name="T3" fmla="*/ 279 h 324"/>
                <a:gd name="T4" fmla="*/ 28 w 442"/>
                <a:gd name="T5" fmla="*/ 242 h 324"/>
                <a:gd name="T6" fmla="*/ 41 w 442"/>
                <a:gd name="T7" fmla="*/ 205 h 324"/>
                <a:gd name="T8" fmla="*/ 55 w 442"/>
                <a:gd name="T9" fmla="*/ 172 h 324"/>
                <a:gd name="T10" fmla="*/ 71 w 442"/>
                <a:gd name="T11" fmla="*/ 142 h 324"/>
                <a:gd name="T12" fmla="*/ 94 w 442"/>
                <a:gd name="T13" fmla="*/ 117 h 324"/>
                <a:gd name="T14" fmla="*/ 116 w 442"/>
                <a:gd name="T15" fmla="*/ 93 h 324"/>
                <a:gd name="T16" fmla="*/ 140 w 442"/>
                <a:gd name="T17" fmla="*/ 75 h 324"/>
                <a:gd name="T18" fmla="*/ 168 w 442"/>
                <a:gd name="T19" fmla="*/ 56 h 324"/>
                <a:gd name="T20" fmla="*/ 197 w 442"/>
                <a:gd name="T21" fmla="*/ 42 h 324"/>
                <a:gd name="T22" fmla="*/ 229 w 442"/>
                <a:gd name="T23" fmla="*/ 33 h 324"/>
                <a:gd name="T24" fmla="*/ 262 w 442"/>
                <a:gd name="T25" fmla="*/ 26 h 324"/>
                <a:gd name="T26" fmla="*/ 296 w 442"/>
                <a:gd name="T27" fmla="*/ 21 h 324"/>
                <a:gd name="T28" fmla="*/ 333 w 442"/>
                <a:gd name="T29" fmla="*/ 21 h 324"/>
                <a:gd name="T30" fmla="*/ 370 w 442"/>
                <a:gd name="T31" fmla="*/ 23 h 324"/>
                <a:gd name="T32" fmla="*/ 408 w 442"/>
                <a:gd name="T33" fmla="*/ 30 h 324"/>
                <a:gd name="T34" fmla="*/ 391 w 442"/>
                <a:gd name="T35" fmla="*/ 7 h 324"/>
                <a:gd name="T36" fmla="*/ 353 w 442"/>
                <a:gd name="T37" fmla="*/ 3 h 324"/>
                <a:gd name="T38" fmla="*/ 315 w 442"/>
                <a:gd name="T39" fmla="*/ 0 h 324"/>
                <a:gd name="T40" fmla="*/ 278 w 442"/>
                <a:gd name="T41" fmla="*/ 3 h 324"/>
                <a:gd name="T42" fmla="*/ 243 w 442"/>
                <a:gd name="T43" fmla="*/ 9 h 324"/>
                <a:gd name="T44" fmla="*/ 208 w 442"/>
                <a:gd name="T45" fmla="*/ 19 h 324"/>
                <a:gd name="T46" fmla="*/ 176 w 442"/>
                <a:gd name="T47" fmla="*/ 30 h 324"/>
                <a:gd name="T48" fmla="*/ 146 w 442"/>
                <a:gd name="T49" fmla="*/ 47 h 324"/>
                <a:gd name="T50" fmla="*/ 118 w 442"/>
                <a:gd name="T51" fmla="*/ 68 h 324"/>
                <a:gd name="T52" fmla="*/ 94 w 442"/>
                <a:gd name="T53" fmla="*/ 91 h 324"/>
                <a:gd name="T54" fmla="*/ 69 w 442"/>
                <a:gd name="T55" fmla="*/ 117 h 324"/>
                <a:gd name="T56" fmla="*/ 51 w 442"/>
                <a:gd name="T57" fmla="*/ 147 h 324"/>
                <a:gd name="T58" fmla="*/ 33 w 442"/>
                <a:gd name="T59" fmla="*/ 179 h 324"/>
                <a:gd name="T60" fmla="*/ 20 w 442"/>
                <a:gd name="T61" fmla="*/ 217 h 324"/>
                <a:gd name="T62" fmla="*/ 11 w 442"/>
                <a:gd name="T63" fmla="*/ 256 h 324"/>
                <a:gd name="T64" fmla="*/ 2 w 442"/>
                <a:gd name="T65" fmla="*/ 298 h 324"/>
                <a:gd name="T66" fmla="*/ 19 w 442"/>
                <a:gd name="T67" fmla="*/ 321 h 3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2"/>
                <a:gd name="T103" fmla="*/ 0 h 324"/>
                <a:gd name="T104" fmla="*/ 442 w 442"/>
                <a:gd name="T105" fmla="*/ 324 h 3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2" h="324">
                  <a:moveTo>
                    <a:pt x="19" y="321"/>
                  </a:moveTo>
                  <a:lnTo>
                    <a:pt x="19" y="324"/>
                  </a:lnTo>
                  <a:lnTo>
                    <a:pt x="21" y="300"/>
                  </a:lnTo>
                  <a:lnTo>
                    <a:pt x="23" y="279"/>
                  </a:lnTo>
                  <a:lnTo>
                    <a:pt x="27" y="261"/>
                  </a:lnTo>
                  <a:lnTo>
                    <a:pt x="31" y="242"/>
                  </a:lnTo>
                  <a:lnTo>
                    <a:pt x="38" y="224"/>
                  </a:lnTo>
                  <a:lnTo>
                    <a:pt x="44" y="205"/>
                  </a:lnTo>
                  <a:lnTo>
                    <a:pt x="50" y="189"/>
                  </a:lnTo>
                  <a:lnTo>
                    <a:pt x="58" y="172"/>
                  </a:lnTo>
                  <a:lnTo>
                    <a:pt x="69" y="158"/>
                  </a:lnTo>
                  <a:lnTo>
                    <a:pt x="77" y="142"/>
                  </a:lnTo>
                  <a:lnTo>
                    <a:pt x="87" y="131"/>
                  </a:lnTo>
                  <a:lnTo>
                    <a:pt x="100" y="117"/>
                  </a:lnTo>
                  <a:lnTo>
                    <a:pt x="112" y="105"/>
                  </a:lnTo>
                  <a:lnTo>
                    <a:pt x="125" y="93"/>
                  </a:lnTo>
                  <a:lnTo>
                    <a:pt x="137" y="84"/>
                  </a:lnTo>
                  <a:lnTo>
                    <a:pt x="152" y="75"/>
                  </a:lnTo>
                  <a:lnTo>
                    <a:pt x="166" y="65"/>
                  </a:lnTo>
                  <a:lnTo>
                    <a:pt x="181" y="56"/>
                  </a:lnTo>
                  <a:lnTo>
                    <a:pt x="197" y="49"/>
                  </a:lnTo>
                  <a:lnTo>
                    <a:pt x="212" y="42"/>
                  </a:lnTo>
                  <a:lnTo>
                    <a:pt x="229" y="37"/>
                  </a:lnTo>
                  <a:lnTo>
                    <a:pt x="247" y="33"/>
                  </a:lnTo>
                  <a:lnTo>
                    <a:pt x="264" y="28"/>
                  </a:lnTo>
                  <a:lnTo>
                    <a:pt x="283" y="26"/>
                  </a:lnTo>
                  <a:lnTo>
                    <a:pt x="301" y="23"/>
                  </a:lnTo>
                  <a:lnTo>
                    <a:pt x="320" y="21"/>
                  </a:lnTo>
                  <a:lnTo>
                    <a:pt x="339" y="21"/>
                  </a:lnTo>
                  <a:lnTo>
                    <a:pt x="359" y="21"/>
                  </a:lnTo>
                  <a:lnTo>
                    <a:pt x="378" y="21"/>
                  </a:lnTo>
                  <a:lnTo>
                    <a:pt x="399" y="23"/>
                  </a:lnTo>
                  <a:lnTo>
                    <a:pt x="420" y="26"/>
                  </a:lnTo>
                  <a:lnTo>
                    <a:pt x="440" y="30"/>
                  </a:lnTo>
                  <a:lnTo>
                    <a:pt x="442" y="9"/>
                  </a:lnTo>
                  <a:lnTo>
                    <a:pt x="422" y="7"/>
                  </a:lnTo>
                  <a:lnTo>
                    <a:pt x="401" y="5"/>
                  </a:lnTo>
                  <a:lnTo>
                    <a:pt x="380" y="3"/>
                  </a:lnTo>
                  <a:lnTo>
                    <a:pt x="359" y="0"/>
                  </a:lnTo>
                  <a:lnTo>
                    <a:pt x="339" y="0"/>
                  </a:lnTo>
                  <a:lnTo>
                    <a:pt x="318" y="3"/>
                  </a:lnTo>
                  <a:lnTo>
                    <a:pt x="299" y="3"/>
                  </a:lnTo>
                  <a:lnTo>
                    <a:pt x="281" y="7"/>
                  </a:lnTo>
                  <a:lnTo>
                    <a:pt x="262" y="9"/>
                  </a:lnTo>
                  <a:lnTo>
                    <a:pt x="243" y="14"/>
                  </a:lnTo>
                  <a:lnTo>
                    <a:pt x="224" y="19"/>
                  </a:lnTo>
                  <a:lnTo>
                    <a:pt x="208" y="23"/>
                  </a:lnTo>
                  <a:lnTo>
                    <a:pt x="191" y="30"/>
                  </a:lnTo>
                  <a:lnTo>
                    <a:pt x="175" y="40"/>
                  </a:lnTo>
                  <a:lnTo>
                    <a:pt x="158" y="47"/>
                  </a:lnTo>
                  <a:lnTo>
                    <a:pt x="144" y="56"/>
                  </a:lnTo>
                  <a:lnTo>
                    <a:pt x="127" y="68"/>
                  </a:lnTo>
                  <a:lnTo>
                    <a:pt x="114" y="77"/>
                  </a:lnTo>
                  <a:lnTo>
                    <a:pt x="100" y="91"/>
                  </a:lnTo>
                  <a:lnTo>
                    <a:pt x="87" y="103"/>
                  </a:lnTo>
                  <a:lnTo>
                    <a:pt x="75" y="117"/>
                  </a:lnTo>
                  <a:lnTo>
                    <a:pt x="65" y="131"/>
                  </a:lnTo>
                  <a:lnTo>
                    <a:pt x="54" y="147"/>
                  </a:lnTo>
                  <a:lnTo>
                    <a:pt x="44" y="163"/>
                  </a:lnTo>
                  <a:lnTo>
                    <a:pt x="36" y="179"/>
                  </a:lnTo>
                  <a:lnTo>
                    <a:pt x="27" y="198"/>
                  </a:lnTo>
                  <a:lnTo>
                    <a:pt x="21" y="217"/>
                  </a:lnTo>
                  <a:lnTo>
                    <a:pt x="15" y="235"/>
                  </a:lnTo>
                  <a:lnTo>
                    <a:pt x="11" y="256"/>
                  </a:lnTo>
                  <a:lnTo>
                    <a:pt x="6" y="277"/>
                  </a:lnTo>
                  <a:lnTo>
                    <a:pt x="2" y="298"/>
                  </a:lnTo>
                  <a:lnTo>
                    <a:pt x="0" y="321"/>
                  </a:lnTo>
                  <a:lnTo>
                    <a:pt x="19" y="321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7" name="Freeform 72"/>
            <p:cNvSpPr>
              <a:spLocks/>
            </p:cNvSpPr>
            <p:nvPr/>
          </p:nvSpPr>
          <p:spPr bwMode="auto">
            <a:xfrm>
              <a:off x="2388" y="1672"/>
              <a:ext cx="233" cy="475"/>
            </a:xfrm>
            <a:custGeom>
              <a:avLst/>
              <a:gdLst>
                <a:gd name="T0" fmla="*/ 210 w 239"/>
                <a:gd name="T1" fmla="*/ 447 h 475"/>
                <a:gd name="T2" fmla="*/ 187 w 239"/>
                <a:gd name="T3" fmla="*/ 419 h 475"/>
                <a:gd name="T4" fmla="*/ 165 w 239"/>
                <a:gd name="T5" fmla="*/ 394 h 475"/>
                <a:gd name="T6" fmla="*/ 142 w 239"/>
                <a:gd name="T7" fmla="*/ 366 h 475"/>
                <a:gd name="T8" fmla="*/ 126 w 239"/>
                <a:gd name="T9" fmla="*/ 338 h 475"/>
                <a:gd name="T10" fmla="*/ 105 w 239"/>
                <a:gd name="T11" fmla="*/ 310 h 475"/>
                <a:gd name="T12" fmla="*/ 92 w 239"/>
                <a:gd name="T13" fmla="*/ 284 h 475"/>
                <a:gd name="T14" fmla="*/ 77 w 239"/>
                <a:gd name="T15" fmla="*/ 256 h 475"/>
                <a:gd name="T16" fmla="*/ 63 w 239"/>
                <a:gd name="T17" fmla="*/ 228 h 475"/>
                <a:gd name="T18" fmla="*/ 53 w 239"/>
                <a:gd name="T19" fmla="*/ 198 h 475"/>
                <a:gd name="T20" fmla="*/ 43 w 239"/>
                <a:gd name="T21" fmla="*/ 170 h 475"/>
                <a:gd name="T22" fmla="*/ 35 w 239"/>
                <a:gd name="T23" fmla="*/ 140 h 475"/>
                <a:gd name="T24" fmla="*/ 28 w 239"/>
                <a:gd name="T25" fmla="*/ 110 h 475"/>
                <a:gd name="T26" fmla="*/ 22 w 239"/>
                <a:gd name="T27" fmla="*/ 79 h 475"/>
                <a:gd name="T28" fmla="*/ 19 w 239"/>
                <a:gd name="T29" fmla="*/ 49 h 475"/>
                <a:gd name="T30" fmla="*/ 19 w 239"/>
                <a:gd name="T31" fmla="*/ 17 h 475"/>
                <a:gd name="T32" fmla="*/ 0 w 239"/>
                <a:gd name="T33" fmla="*/ 0 h 475"/>
                <a:gd name="T34" fmla="*/ 2 w 239"/>
                <a:gd name="T35" fmla="*/ 35 h 475"/>
                <a:gd name="T36" fmla="*/ 6 w 239"/>
                <a:gd name="T37" fmla="*/ 68 h 475"/>
                <a:gd name="T38" fmla="*/ 11 w 239"/>
                <a:gd name="T39" fmla="*/ 100 h 475"/>
                <a:gd name="T40" fmla="*/ 17 w 239"/>
                <a:gd name="T41" fmla="*/ 131 h 475"/>
                <a:gd name="T42" fmla="*/ 22 w 239"/>
                <a:gd name="T43" fmla="*/ 161 h 475"/>
                <a:gd name="T44" fmla="*/ 33 w 239"/>
                <a:gd name="T45" fmla="*/ 191 h 475"/>
                <a:gd name="T46" fmla="*/ 43 w 239"/>
                <a:gd name="T47" fmla="*/ 221 h 475"/>
                <a:gd name="T48" fmla="*/ 56 w 239"/>
                <a:gd name="T49" fmla="*/ 252 h 475"/>
                <a:gd name="T50" fmla="*/ 69 w 239"/>
                <a:gd name="T51" fmla="*/ 280 h 475"/>
                <a:gd name="T52" fmla="*/ 86 w 239"/>
                <a:gd name="T53" fmla="*/ 307 h 475"/>
                <a:gd name="T54" fmla="*/ 101 w 239"/>
                <a:gd name="T55" fmla="*/ 335 h 475"/>
                <a:gd name="T56" fmla="*/ 122 w 239"/>
                <a:gd name="T57" fmla="*/ 363 h 475"/>
                <a:gd name="T58" fmla="*/ 140 w 239"/>
                <a:gd name="T59" fmla="*/ 391 h 475"/>
                <a:gd name="T60" fmla="*/ 165 w 239"/>
                <a:gd name="T61" fmla="*/ 419 h 475"/>
                <a:gd name="T62" fmla="*/ 187 w 239"/>
                <a:gd name="T63" fmla="*/ 447 h 475"/>
                <a:gd name="T64" fmla="*/ 212 w 239"/>
                <a:gd name="T65" fmla="*/ 475 h 4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9"/>
                <a:gd name="T100" fmla="*/ 0 h 475"/>
                <a:gd name="T101" fmla="*/ 239 w 239"/>
                <a:gd name="T102" fmla="*/ 475 h 4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9" h="475">
                  <a:moveTo>
                    <a:pt x="239" y="461"/>
                  </a:moveTo>
                  <a:lnTo>
                    <a:pt x="227" y="447"/>
                  </a:lnTo>
                  <a:lnTo>
                    <a:pt x="214" y="433"/>
                  </a:lnTo>
                  <a:lnTo>
                    <a:pt x="202" y="419"/>
                  </a:lnTo>
                  <a:lnTo>
                    <a:pt x="189" y="408"/>
                  </a:lnTo>
                  <a:lnTo>
                    <a:pt x="177" y="394"/>
                  </a:lnTo>
                  <a:lnTo>
                    <a:pt x="166" y="380"/>
                  </a:lnTo>
                  <a:lnTo>
                    <a:pt x="154" y="366"/>
                  </a:lnTo>
                  <a:lnTo>
                    <a:pt x="144" y="352"/>
                  </a:lnTo>
                  <a:lnTo>
                    <a:pt x="135" y="338"/>
                  </a:lnTo>
                  <a:lnTo>
                    <a:pt x="125" y="324"/>
                  </a:lnTo>
                  <a:lnTo>
                    <a:pt x="114" y="310"/>
                  </a:lnTo>
                  <a:lnTo>
                    <a:pt x="106" y="298"/>
                  </a:lnTo>
                  <a:lnTo>
                    <a:pt x="98" y="284"/>
                  </a:lnTo>
                  <a:lnTo>
                    <a:pt x="90" y="270"/>
                  </a:lnTo>
                  <a:lnTo>
                    <a:pt x="83" y="256"/>
                  </a:lnTo>
                  <a:lnTo>
                    <a:pt x="75" y="242"/>
                  </a:lnTo>
                  <a:lnTo>
                    <a:pt x="69" y="228"/>
                  </a:lnTo>
                  <a:lnTo>
                    <a:pt x="63" y="212"/>
                  </a:lnTo>
                  <a:lnTo>
                    <a:pt x="56" y="198"/>
                  </a:lnTo>
                  <a:lnTo>
                    <a:pt x="52" y="184"/>
                  </a:lnTo>
                  <a:lnTo>
                    <a:pt x="46" y="170"/>
                  </a:lnTo>
                  <a:lnTo>
                    <a:pt x="42" y="156"/>
                  </a:lnTo>
                  <a:lnTo>
                    <a:pt x="38" y="140"/>
                  </a:lnTo>
                  <a:lnTo>
                    <a:pt x="33" y="126"/>
                  </a:lnTo>
                  <a:lnTo>
                    <a:pt x="31" y="110"/>
                  </a:lnTo>
                  <a:lnTo>
                    <a:pt x="27" y="96"/>
                  </a:lnTo>
                  <a:lnTo>
                    <a:pt x="25" y="79"/>
                  </a:lnTo>
                  <a:lnTo>
                    <a:pt x="23" y="65"/>
                  </a:lnTo>
                  <a:lnTo>
                    <a:pt x="21" y="49"/>
                  </a:lnTo>
                  <a:lnTo>
                    <a:pt x="19" y="33"/>
                  </a:lnTo>
                  <a:lnTo>
                    <a:pt x="19" y="1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" y="19"/>
                  </a:lnTo>
                  <a:lnTo>
                    <a:pt x="2" y="35"/>
                  </a:lnTo>
                  <a:lnTo>
                    <a:pt x="4" y="52"/>
                  </a:lnTo>
                  <a:lnTo>
                    <a:pt x="6" y="68"/>
                  </a:lnTo>
                  <a:lnTo>
                    <a:pt x="9" y="84"/>
                  </a:lnTo>
                  <a:lnTo>
                    <a:pt x="11" y="100"/>
                  </a:lnTo>
                  <a:lnTo>
                    <a:pt x="13" y="114"/>
                  </a:lnTo>
                  <a:lnTo>
                    <a:pt x="17" y="131"/>
                  </a:lnTo>
                  <a:lnTo>
                    <a:pt x="21" y="147"/>
                  </a:lnTo>
                  <a:lnTo>
                    <a:pt x="25" y="161"/>
                  </a:lnTo>
                  <a:lnTo>
                    <a:pt x="29" y="177"/>
                  </a:lnTo>
                  <a:lnTo>
                    <a:pt x="36" y="191"/>
                  </a:lnTo>
                  <a:lnTo>
                    <a:pt x="42" y="207"/>
                  </a:lnTo>
                  <a:lnTo>
                    <a:pt x="46" y="221"/>
                  </a:lnTo>
                  <a:lnTo>
                    <a:pt x="54" y="235"/>
                  </a:lnTo>
                  <a:lnTo>
                    <a:pt x="60" y="252"/>
                  </a:lnTo>
                  <a:lnTo>
                    <a:pt x="69" y="266"/>
                  </a:lnTo>
                  <a:lnTo>
                    <a:pt x="75" y="280"/>
                  </a:lnTo>
                  <a:lnTo>
                    <a:pt x="83" y="294"/>
                  </a:lnTo>
                  <a:lnTo>
                    <a:pt x="92" y="307"/>
                  </a:lnTo>
                  <a:lnTo>
                    <a:pt x="102" y="321"/>
                  </a:lnTo>
                  <a:lnTo>
                    <a:pt x="110" y="335"/>
                  </a:lnTo>
                  <a:lnTo>
                    <a:pt x="121" y="349"/>
                  </a:lnTo>
                  <a:lnTo>
                    <a:pt x="131" y="363"/>
                  </a:lnTo>
                  <a:lnTo>
                    <a:pt x="141" y="377"/>
                  </a:lnTo>
                  <a:lnTo>
                    <a:pt x="152" y="391"/>
                  </a:lnTo>
                  <a:lnTo>
                    <a:pt x="164" y="405"/>
                  </a:lnTo>
                  <a:lnTo>
                    <a:pt x="177" y="419"/>
                  </a:lnTo>
                  <a:lnTo>
                    <a:pt x="189" y="433"/>
                  </a:lnTo>
                  <a:lnTo>
                    <a:pt x="202" y="447"/>
                  </a:lnTo>
                  <a:lnTo>
                    <a:pt x="214" y="461"/>
                  </a:lnTo>
                  <a:lnTo>
                    <a:pt x="229" y="475"/>
                  </a:lnTo>
                  <a:lnTo>
                    <a:pt x="239" y="461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8" name="Freeform 73"/>
            <p:cNvSpPr>
              <a:spLocks/>
            </p:cNvSpPr>
            <p:nvPr/>
          </p:nvSpPr>
          <p:spPr bwMode="auto">
            <a:xfrm>
              <a:off x="2611" y="2133"/>
              <a:ext cx="418" cy="337"/>
            </a:xfrm>
            <a:custGeom>
              <a:avLst/>
              <a:gdLst>
                <a:gd name="T0" fmla="*/ 397 w 429"/>
                <a:gd name="T1" fmla="*/ 321 h 337"/>
                <a:gd name="T2" fmla="*/ 374 w 429"/>
                <a:gd name="T3" fmla="*/ 307 h 337"/>
                <a:gd name="T4" fmla="*/ 352 w 429"/>
                <a:gd name="T5" fmla="*/ 291 h 337"/>
                <a:gd name="T6" fmla="*/ 328 w 429"/>
                <a:gd name="T7" fmla="*/ 277 h 337"/>
                <a:gd name="T8" fmla="*/ 306 w 429"/>
                <a:gd name="T9" fmla="*/ 261 h 337"/>
                <a:gd name="T10" fmla="*/ 280 w 429"/>
                <a:gd name="T11" fmla="*/ 242 h 337"/>
                <a:gd name="T12" fmla="*/ 257 w 429"/>
                <a:gd name="T13" fmla="*/ 226 h 337"/>
                <a:gd name="T14" fmla="*/ 233 w 429"/>
                <a:gd name="T15" fmla="*/ 207 h 337"/>
                <a:gd name="T16" fmla="*/ 209 w 429"/>
                <a:gd name="T17" fmla="*/ 186 h 337"/>
                <a:gd name="T18" fmla="*/ 184 w 429"/>
                <a:gd name="T19" fmla="*/ 165 h 337"/>
                <a:gd name="T20" fmla="*/ 162 w 429"/>
                <a:gd name="T21" fmla="*/ 144 h 337"/>
                <a:gd name="T22" fmla="*/ 135 w 429"/>
                <a:gd name="T23" fmla="*/ 123 h 337"/>
                <a:gd name="T24" fmla="*/ 111 w 429"/>
                <a:gd name="T25" fmla="*/ 100 h 337"/>
                <a:gd name="T26" fmla="*/ 87 w 429"/>
                <a:gd name="T27" fmla="*/ 77 h 337"/>
                <a:gd name="T28" fmla="*/ 60 w 429"/>
                <a:gd name="T29" fmla="*/ 51 h 337"/>
                <a:gd name="T30" fmla="*/ 36 w 429"/>
                <a:gd name="T31" fmla="*/ 26 h 337"/>
                <a:gd name="T32" fmla="*/ 10 w 429"/>
                <a:gd name="T33" fmla="*/ 0 h 337"/>
                <a:gd name="T34" fmla="*/ 14 w 429"/>
                <a:gd name="T35" fmla="*/ 28 h 337"/>
                <a:gd name="T36" fmla="*/ 38 w 429"/>
                <a:gd name="T37" fmla="*/ 54 h 337"/>
                <a:gd name="T38" fmla="*/ 62 w 429"/>
                <a:gd name="T39" fmla="*/ 79 h 337"/>
                <a:gd name="T40" fmla="*/ 89 w 429"/>
                <a:gd name="T41" fmla="*/ 102 h 337"/>
                <a:gd name="T42" fmla="*/ 113 w 429"/>
                <a:gd name="T43" fmla="*/ 126 h 337"/>
                <a:gd name="T44" fmla="*/ 137 w 429"/>
                <a:gd name="T45" fmla="*/ 149 h 337"/>
                <a:gd name="T46" fmla="*/ 163 w 429"/>
                <a:gd name="T47" fmla="*/ 172 h 337"/>
                <a:gd name="T48" fmla="*/ 188 w 429"/>
                <a:gd name="T49" fmla="*/ 193 h 337"/>
                <a:gd name="T50" fmla="*/ 212 w 429"/>
                <a:gd name="T51" fmla="*/ 212 h 337"/>
                <a:gd name="T52" fmla="*/ 236 w 429"/>
                <a:gd name="T53" fmla="*/ 233 h 337"/>
                <a:gd name="T54" fmla="*/ 261 w 429"/>
                <a:gd name="T55" fmla="*/ 251 h 337"/>
                <a:gd name="T56" fmla="*/ 284 w 429"/>
                <a:gd name="T57" fmla="*/ 268 h 337"/>
                <a:gd name="T58" fmla="*/ 309 w 429"/>
                <a:gd name="T59" fmla="*/ 284 h 337"/>
                <a:gd name="T60" fmla="*/ 332 w 429"/>
                <a:gd name="T61" fmla="*/ 300 h 337"/>
                <a:gd name="T62" fmla="*/ 355 w 429"/>
                <a:gd name="T63" fmla="*/ 317 h 337"/>
                <a:gd name="T64" fmla="*/ 379 w 429"/>
                <a:gd name="T65" fmla="*/ 331 h 337"/>
                <a:gd name="T66" fmla="*/ 395 w 429"/>
                <a:gd name="T67" fmla="*/ 319 h 3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9"/>
                <a:gd name="T103" fmla="*/ 0 h 337"/>
                <a:gd name="T104" fmla="*/ 429 w 429"/>
                <a:gd name="T105" fmla="*/ 337 h 3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9" h="337">
                  <a:moveTo>
                    <a:pt x="427" y="319"/>
                  </a:moveTo>
                  <a:lnTo>
                    <a:pt x="429" y="321"/>
                  </a:lnTo>
                  <a:lnTo>
                    <a:pt x="417" y="314"/>
                  </a:lnTo>
                  <a:lnTo>
                    <a:pt x="404" y="307"/>
                  </a:lnTo>
                  <a:lnTo>
                    <a:pt x="392" y="300"/>
                  </a:lnTo>
                  <a:lnTo>
                    <a:pt x="380" y="291"/>
                  </a:lnTo>
                  <a:lnTo>
                    <a:pt x="367" y="284"/>
                  </a:lnTo>
                  <a:lnTo>
                    <a:pt x="355" y="277"/>
                  </a:lnTo>
                  <a:lnTo>
                    <a:pt x="342" y="268"/>
                  </a:lnTo>
                  <a:lnTo>
                    <a:pt x="330" y="261"/>
                  </a:lnTo>
                  <a:lnTo>
                    <a:pt x="315" y="251"/>
                  </a:lnTo>
                  <a:lnTo>
                    <a:pt x="303" y="242"/>
                  </a:lnTo>
                  <a:lnTo>
                    <a:pt x="290" y="235"/>
                  </a:lnTo>
                  <a:lnTo>
                    <a:pt x="278" y="226"/>
                  </a:lnTo>
                  <a:lnTo>
                    <a:pt x="265" y="216"/>
                  </a:lnTo>
                  <a:lnTo>
                    <a:pt x="251" y="207"/>
                  </a:lnTo>
                  <a:lnTo>
                    <a:pt x="238" y="196"/>
                  </a:lnTo>
                  <a:lnTo>
                    <a:pt x="226" y="186"/>
                  </a:lnTo>
                  <a:lnTo>
                    <a:pt x="213" y="177"/>
                  </a:lnTo>
                  <a:lnTo>
                    <a:pt x="199" y="165"/>
                  </a:lnTo>
                  <a:lnTo>
                    <a:pt x="186" y="156"/>
                  </a:lnTo>
                  <a:lnTo>
                    <a:pt x="174" y="144"/>
                  </a:lnTo>
                  <a:lnTo>
                    <a:pt x="159" y="133"/>
                  </a:lnTo>
                  <a:lnTo>
                    <a:pt x="147" y="123"/>
                  </a:lnTo>
                  <a:lnTo>
                    <a:pt x="132" y="112"/>
                  </a:lnTo>
                  <a:lnTo>
                    <a:pt x="120" y="100"/>
                  </a:lnTo>
                  <a:lnTo>
                    <a:pt x="105" y="88"/>
                  </a:lnTo>
                  <a:lnTo>
                    <a:pt x="93" y="77"/>
                  </a:lnTo>
                  <a:lnTo>
                    <a:pt x="79" y="63"/>
                  </a:lnTo>
                  <a:lnTo>
                    <a:pt x="66" y="51"/>
                  </a:lnTo>
                  <a:lnTo>
                    <a:pt x="52" y="40"/>
                  </a:lnTo>
                  <a:lnTo>
                    <a:pt x="39" y="26"/>
                  </a:lnTo>
                  <a:lnTo>
                    <a:pt x="25" y="14"/>
                  </a:lnTo>
                  <a:lnTo>
                    <a:pt x="10" y="0"/>
                  </a:lnTo>
                  <a:lnTo>
                    <a:pt x="0" y="14"/>
                  </a:lnTo>
                  <a:lnTo>
                    <a:pt x="14" y="28"/>
                  </a:lnTo>
                  <a:lnTo>
                    <a:pt x="27" y="42"/>
                  </a:lnTo>
                  <a:lnTo>
                    <a:pt x="41" y="54"/>
                  </a:lnTo>
                  <a:lnTo>
                    <a:pt x="54" y="68"/>
                  </a:lnTo>
                  <a:lnTo>
                    <a:pt x="68" y="79"/>
                  </a:lnTo>
                  <a:lnTo>
                    <a:pt x="83" y="91"/>
                  </a:lnTo>
                  <a:lnTo>
                    <a:pt x="95" y="102"/>
                  </a:lnTo>
                  <a:lnTo>
                    <a:pt x="110" y="114"/>
                  </a:lnTo>
                  <a:lnTo>
                    <a:pt x="122" y="126"/>
                  </a:lnTo>
                  <a:lnTo>
                    <a:pt x="137" y="137"/>
                  </a:lnTo>
                  <a:lnTo>
                    <a:pt x="149" y="149"/>
                  </a:lnTo>
                  <a:lnTo>
                    <a:pt x="164" y="161"/>
                  </a:lnTo>
                  <a:lnTo>
                    <a:pt x="176" y="172"/>
                  </a:lnTo>
                  <a:lnTo>
                    <a:pt x="189" y="182"/>
                  </a:lnTo>
                  <a:lnTo>
                    <a:pt x="203" y="193"/>
                  </a:lnTo>
                  <a:lnTo>
                    <a:pt x="216" y="203"/>
                  </a:lnTo>
                  <a:lnTo>
                    <a:pt x="230" y="212"/>
                  </a:lnTo>
                  <a:lnTo>
                    <a:pt x="242" y="223"/>
                  </a:lnTo>
                  <a:lnTo>
                    <a:pt x="255" y="233"/>
                  </a:lnTo>
                  <a:lnTo>
                    <a:pt x="267" y="242"/>
                  </a:lnTo>
                  <a:lnTo>
                    <a:pt x="282" y="251"/>
                  </a:lnTo>
                  <a:lnTo>
                    <a:pt x="294" y="258"/>
                  </a:lnTo>
                  <a:lnTo>
                    <a:pt x="307" y="268"/>
                  </a:lnTo>
                  <a:lnTo>
                    <a:pt x="319" y="277"/>
                  </a:lnTo>
                  <a:lnTo>
                    <a:pt x="334" y="284"/>
                  </a:lnTo>
                  <a:lnTo>
                    <a:pt x="346" y="293"/>
                  </a:lnTo>
                  <a:lnTo>
                    <a:pt x="359" y="300"/>
                  </a:lnTo>
                  <a:lnTo>
                    <a:pt x="371" y="310"/>
                  </a:lnTo>
                  <a:lnTo>
                    <a:pt x="384" y="317"/>
                  </a:lnTo>
                  <a:lnTo>
                    <a:pt x="396" y="324"/>
                  </a:lnTo>
                  <a:lnTo>
                    <a:pt x="409" y="331"/>
                  </a:lnTo>
                  <a:lnTo>
                    <a:pt x="421" y="337"/>
                  </a:lnTo>
                  <a:lnTo>
                    <a:pt x="427" y="319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9" name="Freeform 74"/>
            <p:cNvSpPr>
              <a:spLocks/>
            </p:cNvSpPr>
            <p:nvPr/>
          </p:nvSpPr>
          <p:spPr bwMode="auto">
            <a:xfrm>
              <a:off x="3021" y="2458"/>
              <a:ext cx="80" cy="177"/>
            </a:xfrm>
            <a:custGeom>
              <a:avLst/>
              <a:gdLst>
                <a:gd name="T0" fmla="*/ 78 w 81"/>
                <a:gd name="T1" fmla="*/ 170 h 177"/>
                <a:gd name="T2" fmla="*/ 78 w 81"/>
                <a:gd name="T3" fmla="*/ 151 h 177"/>
                <a:gd name="T4" fmla="*/ 78 w 81"/>
                <a:gd name="T5" fmla="*/ 137 h 177"/>
                <a:gd name="T6" fmla="*/ 76 w 81"/>
                <a:gd name="T7" fmla="*/ 121 h 177"/>
                <a:gd name="T8" fmla="*/ 74 w 81"/>
                <a:gd name="T9" fmla="*/ 107 h 177"/>
                <a:gd name="T10" fmla="*/ 72 w 81"/>
                <a:gd name="T11" fmla="*/ 93 h 177"/>
                <a:gd name="T12" fmla="*/ 70 w 81"/>
                <a:gd name="T13" fmla="*/ 81 h 177"/>
                <a:gd name="T14" fmla="*/ 66 w 81"/>
                <a:gd name="T15" fmla="*/ 67 h 177"/>
                <a:gd name="T16" fmla="*/ 61 w 81"/>
                <a:gd name="T17" fmla="*/ 58 h 177"/>
                <a:gd name="T18" fmla="*/ 55 w 81"/>
                <a:gd name="T19" fmla="*/ 46 h 177"/>
                <a:gd name="T20" fmla="*/ 49 w 81"/>
                <a:gd name="T21" fmla="*/ 37 h 177"/>
                <a:gd name="T22" fmla="*/ 43 w 81"/>
                <a:gd name="T23" fmla="*/ 28 h 177"/>
                <a:gd name="T24" fmla="*/ 37 w 81"/>
                <a:gd name="T25" fmla="*/ 21 h 177"/>
                <a:gd name="T26" fmla="*/ 29 w 81"/>
                <a:gd name="T27" fmla="*/ 14 h 177"/>
                <a:gd name="T28" fmla="*/ 21 w 81"/>
                <a:gd name="T29" fmla="*/ 7 h 177"/>
                <a:gd name="T30" fmla="*/ 12 w 81"/>
                <a:gd name="T31" fmla="*/ 2 h 177"/>
                <a:gd name="T32" fmla="*/ 0 w 81"/>
                <a:gd name="T33" fmla="*/ 18 h 177"/>
                <a:gd name="T34" fmla="*/ 8 w 81"/>
                <a:gd name="T35" fmla="*/ 23 h 177"/>
                <a:gd name="T36" fmla="*/ 17 w 81"/>
                <a:gd name="T37" fmla="*/ 28 h 177"/>
                <a:gd name="T38" fmla="*/ 23 w 81"/>
                <a:gd name="T39" fmla="*/ 32 h 177"/>
                <a:gd name="T40" fmla="*/ 29 w 81"/>
                <a:gd name="T41" fmla="*/ 39 h 177"/>
                <a:gd name="T42" fmla="*/ 35 w 81"/>
                <a:gd name="T43" fmla="*/ 46 h 177"/>
                <a:gd name="T44" fmla="*/ 40 w 81"/>
                <a:gd name="T45" fmla="*/ 53 h 177"/>
                <a:gd name="T46" fmla="*/ 43 w 81"/>
                <a:gd name="T47" fmla="*/ 60 h 177"/>
                <a:gd name="T48" fmla="*/ 47 w 81"/>
                <a:gd name="T49" fmla="*/ 70 h 177"/>
                <a:gd name="T50" fmla="*/ 51 w 81"/>
                <a:gd name="T51" fmla="*/ 81 h 177"/>
                <a:gd name="T52" fmla="*/ 53 w 81"/>
                <a:gd name="T53" fmla="*/ 91 h 177"/>
                <a:gd name="T54" fmla="*/ 57 w 81"/>
                <a:gd name="T55" fmla="*/ 105 h 177"/>
                <a:gd name="T56" fmla="*/ 57 w 81"/>
                <a:gd name="T57" fmla="*/ 116 h 177"/>
                <a:gd name="T58" fmla="*/ 59 w 81"/>
                <a:gd name="T59" fmla="*/ 130 h 177"/>
                <a:gd name="T60" fmla="*/ 61 w 81"/>
                <a:gd name="T61" fmla="*/ 144 h 177"/>
                <a:gd name="T62" fmla="*/ 61 w 81"/>
                <a:gd name="T63" fmla="*/ 160 h 177"/>
                <a:gd name="T64" fmla="*/ 59 w 81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177"/>
                <a:gd name="T101" fmla="*/ 81 w 8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177">
                  <a:moveTo>
                    <a:pt x="81" y="177"/>
                  </a:moveTo>
                  <a:lnTo>
                    <a:pt x="81" y="170"/>
                  </a:lnTo>
                  <a:lnTo>
                    <a:pt x="81" y="160"/>
                  </a:lnTo>
                  <a:lnTo>
                    <a:pt x="81" y="151"/>
                  </a:lnTo>
                  <a:lnTo>
                    <a:pt x="81" y="144"/>
                  </a:lnTo>
                  <a:lnTo>
                    <a:pt x="81" y="137"/>
                  </a:lnTo>
                  <a:lnTo>
                    <a:pt x="81" y="128"/>
                  </a:lnTo>
                  <a:lnTo>
                    <a:pt x="79" y="121"/>
                  </a:lnTo>
                  <a:lnTo>
                    <a:pt x="79" y="114"/>
                  </a:lnTo>
                  <a:lnTo>
                    <a:pt x="77" y="107"/>
                  </a:lnTo>
                  <a:lnTo>
                    <a:pt x="77" y="100"/>
                  </a:lnTo>
                  <a:lnTo>
                    <a:pt x="75" y="93"/>
                  </a:lnTo>
                  <a:lnTo>
                    <a:pt x="73" y="86"/>
                  </a:lnTo>
                  <a:lnTo>
                    <a:pt x="73" y="81"/>
                  </a:lnTo>
                  <a:lnTo>
                    <a:pt x="71" y="74"/>
                  </a:lnTo>
                  <a:lnTo>
                    <a:pt x="69" y="67"/>
                  </a:lnTo>
                  <a:lnTo>
                    <a:pt x="66" y="63"/>
                  </a:lnTo>
                  <a:lnTo>
                    <a:pt x="64" y="58"/>
                  </a:lnTo>
                  <a:lnTo>
                    <a:pt x="60" y="51"/>
                  </a:lnTo>
                  <a:lnTo>
                    <a:pt x="58" y="46"/>
                  </a:lnTo>
                  <a:lnTo>
                    <a:pt x="56" y="42"/>
                  </a:lnTo>
                  <a:lnTo>
                    <a:pt x="52" y="37"/>
                  </a:lnTo>
                  <a:lnTo>
                    <a:pt x="50" y="32"/>
                  </a:lnTo>
                  <a:lnTo>
                    <a:pt x="46" y="28"/>
                  </a:lnTo>
                  <a:lnTo>
                    <a:pt x="42" y="25"/>
                  </a:lnTo>
                  <a:lnTo>
                    <a:pt x="37" y="21"/>
                  </a:lnTo>
                  <a:lnTo>
                    <a:pt x="33" y="16"/>
                  </a:lnTo>
                  <a:lnTo>
                    <a:pt x="29" y="14"/>
                  </a:lnTo>
                  <a:lnTo>
                    <a:pt x="25" y="12"/>
                  </a:lnTo>
                  <a:lnTo>
                    <a:pt x="21" y="7"/>
                  </a:lnTo>
                  <a:lnTo>
                    <a:pt x="17" y="5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5"/>
                  </a:lnTo>
                  <a:lnTo>
                    <a:pt x="17" y="28"/>
                  </a:lnTo>
                  <a:lnTo>
                    <a:pt x="21" y="30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29" y="39"/>
                  </a:lnTo>
                  <a:lnTo>
                    <a:pt x="33" y="42"/>
                  </a:lnTo>
                  <a:lnTo>
                    <a:pt x="35" y="46"/>
                  </a:lnTo>
                  <a:lnTo>
                    <a:pt x="39" y="49"/>
                  </a:lnTo>
                  <a:lnTo>
                    <a:pt x="42" y="53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48" y="65"/>
                  </a:lnTo>
                  <a:lnTo>
                    <a:pt x="50" y="70"/>
                  </a:lnTo>
                  <a:lnTo>
                    <a:pt x="52" y="77"/>
                  </a:lnTo>
                  <a:lnTo>
                    <a:pt x="54" y="81"/>
                  </a:lnTo>
                  <a:lnTo>
                    <a:pt x="56" y="86"/>
                  </a:lnTo>
                  <a:lnTo>
                    <a:pt x="56" y="91"/>
                  </a:lnTo>
                  <a:lnTo>
                    <a:pt x="58" y="98"/>
                  </a:lnTo>
                  <a:lnTo>
                    <a:pt x="60" y="105"/>
                  </a:lnTo>
                  <a:lnTo>
                    <a:pt x="60" y="109"/>
                  </a:lnTo>
                  <a:lnTo>
                    <a:pt x="60" y="116"/>
                  </a:lnTo>
                  <a:lnTo>
                    <a:pt x="62" y="123"/>
                  </a:lnTo>
                  <a:lnTo>
                    <a:pt x="62" y="130"/>
                  </a:lnTo>
                  <a:lnTo>
                    <a:pt x="62" y="137"/>
                  </a:lnTo>
                  <a:lnTo>
                    <a:pt x="64" y="144"/>
                  </a:lnTo>
                  <a:lnTo>
                    <a:pt x="64" y="151"/>
                  </a:lnTo>
                  <a:lnTo>
                    <a:pt x="64" y="160"/>
                  </a:lnTo>
                  <a:lnTo>
                    <a:pt x="64" y="167"/>
                  </a:lnTo>
                  <a:lnTo>
                    <a:pt x="62" y="177"/>
                  </a:lnTo>
                  <a:lnTo>
                    <a:pt x="81" y="177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0" name="Freeform 75"/>
            <p:cNvSpPr>
              <a:spLocks/>
            </p:cNvSpPr>
            <p:nvPr/>
          </p:nvSpPr>
          <p:spPr bwMode="auto">
            <a:xfrm>
              <a:off x="3076" y="2629"/>
              <a:ext cx="25" cy="274"/>
            </a:xfrm>
            <a:custGeom>
              <a:avLst/>
              <a:gdLst>
                <a:gd name="T0" fmla="*/ 17 w 25"/>
                <a:gd name="T1" fmla="*/ 265 h 274"/>
                <a:gd name="T2" fmla="*/ 17 w 25"/>
                <a:gd name="T3" fmla="*/ 249 h 274"/>
                <a:gd name="T4" fmla="*/ 19 w 25"/>
                <a:gd name="T5" fmla="*/ 232 h 274"/>
                <a:gd name="T6" fmla="*/ 19 w 25"/>
                <a:gd name="T7" fmla="*/ 216 h 274"/>
                <a:gd name="T8" fmla="*/ 19 w 25"/>
                <a:gd name="T9" fmla="*/ 202 h 274"/>
                <a:gd name="T10" fmla="*/ 19 w 25"/>
                <a:gd name="T11" fmla="*/ 186 h 274"/>
                <a:gd name="T12" fmla="*/ 21 w 25"/>
                <a:gd name="T13" fmla="*/ 170 h 274"/>
                <a:gd name="T14" fmla="*/ 21 w 25"/>
                <a:gd name="T15" fmla="*/ 153 h 274"/>
                <a:gd name="T16" fmla="*/ 23 w 25"/>
                <a:gd name="T17" fmla="*/ 139 h 274"/>
                <a:gd name="T18" fmla="*/ 23 w 25"/>
                <a:gd name="T19" fmla="*/ 123 h 274"/>
                <a:gd name="T20" fmla="*/ 23 w 25"/>
                <a:gd name="T21" fmla="*/ 104 h 274"/>
                <a:gd name="T22" fmla="*/ 25 w 25"/>
                <a:gd name="T23" fmla="*/ 88 h 274"/>
                <a:gd name="T24" fmla="*/ 25 w 25"/>
                <a:gd name="T25" fmla="*/ 70 h 274"/>
                <a:gd name="T26" fmla="*/ 25 w 25"/>
                <a:gd name="T27" fmla="*/ 51 h 274"/>
                <a:gd name="T28" fmla="*/ 25 w 25"/>
                <a:gd name="T29" fmla="*/ 30 h 274"/>
                <a:gd name="T30" fmla="*/ 25 w 25"/>
                <a:gd name="T31" fmla="*/ 11 h 274"/>
                <a:gd name="T32" fmla="*/ 6 w 25"/>
                <a:gd name="T33" fmla="*/ 0 h 274"/>
                <a:gd name="T34" fmla="*/ 8 w 25"/>
                <a:gd name="T35" fmla="*/ 21 h 274"/>
                <a:gd name="T36" fmla="*/ 8 w 25"/>
                <a:gd name="T37" fmla="*/ 42 h 274"/>
                <a:gd name="T38" fmla="*/ 6 w 25"/>
                <a:gd name="T39" fmla="*/ 60 h 274"/>
                <a:gd name="T40" fmla="*/ 6 w 25"/>
                <a:gd name="T41" fmla="*/ 79 h 274"/>
                <a:gd name="T42" fmla="*/ 6 w 25"/>
                <a:gd name="T43" fmla="*/ 95 h 274"/>
                <a:gd name="T44" fmla="*/ 6 w 25"/>
                <a:gd name="T45" fmla="*/ 114 h 274"/>
                <a:gd name="T46" fmla="*/ 4 w 25"/>
                <a:gd name="T47" fmla="*/ 130 h 274"/>
                <a:gd name="T48" fmla="*/ 4 w 25"/>
                <a:gd name="T49" fmla="*/ 146 h 274"/>
                <a:gd name="T50" fmla="*/ 4 w 25"/>
                <a:gd name="T51" fmla="*/ 160 h 274"/>
                <a:gd name="T52" fmla="*/ 2 w 25"/>
                <a:gd name="T53" fmla="*/ 177 h 274"/>
                <a:gd name="T54" fmla="*/ 2 w 25"/>
                <a:gd name="T55" fmla="*/ 193 h 274"/>
                <a:gd name="T56" fmla="*/ 2 w 25"/>
                <a:gd name="T57" fmla="*/ 209 h 274"/>
                <a:gd name="T58" fmla="*/ 0 w 25"/>
                <a:gd name="T59" fmla="*/ 225 h 274"/>
                <a:gd name="T60" fmla="*/ 0 w 25"/>
                <a:gd name="T61" fmla="*/ 242 h 274"/>
                <a:gd name="T62" fmla="*/ 0 w 25"/>
                <a:gd name="T63" fmla="*/ 258 h 274"/>
                <a:gd name="T64" fmla="*/ 0 w 25"/>
                <a:gd name="T65" fmla="*/ 274 h 274"/>
                <a:gd name="T66" fmla="*/ 17 w 25"/>
                <a:gd name="T67" fmla="*/ 274 h 2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"/>
                <a:gd name="T103" fmla="*/ 0 h 274"/>
                <a:gd name="T104" fmla="*/ 25 w 25"/>
                <a:gd name="T105" fmla="*/ 274 h 2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" h="274">
                  <a:moveTo>
                    <a:pt x="17" y="274"/>
                  </a:moveTo>
                  <a:lnTo>
                    <a:pt x="17" y="265"/>
                  </a:lnTo>
                  <a:lnTo>
                    <a:pt x="17" y="258"/>
                  </a:lnTo>
                  <a:lnTo>
                    <a:pt x="17" y="249"/>
                  </a:lnTo>
                  <a:lnTo>
                    <a:pt x="17" y="242"/>
                  </a:lnTo>
                  <a:lnTo>
                    <a:pt x="19" y="232"/>
                  </a:lnTo>
                  <a:lnTo>
                    <a:pt x="19" y="225"/>
                  </a:lnTo>
                  <a:lnTo>
                    <a:pt x="19" y="216"/>
                  </a:lnTo>
                  <a:lnTo>
                    <a:pt x="19" y="209"/>
                  </a:lnTo>
                  <a:lnTo>
                    <a:pt x="19" y="202"/>
                  </a:lnTo>
                  <a:lnTo>
                    <a:pt x="19" y="193"/>
                  </a:lnTo>
                  <a:lnTo>
                    <a:pt x="19" y="186"/>
                  </a:lnTo>
                  <a:lnTo>
                    <a:pt x="21" y="179"/>
                  </a:lnTo>
                  <a:lnTo>
                    <a:pt x="21" y="170"/>
                  </a:lnTo>
                  <a:lnTo>
                    <a:pt x="21" y="163"/>
                  </a:lnTo>
                  <a:lnTo>
                    <a:pt x="21" y="153"/>
                  </a:lnTo>
                  <a:lnTo>
                    <a:pt x="21" y="146"/>
                  </a:lnTo>
                  <a:lnTo>
                    <a:pt x="23" y="139"/>
                  </a:lnTo>
                  <a:lnTo>
                    <a:pt x="23" y="130"/>
                  </a:lnTo>
                  <a:lnTo>
                    <a:pt x="23" y="123"/>
                  </a:lnTo>
                  <a:lnTo>
                    <a:pt x="23" y="114"/>
                  </a:lnTo>
                  <a:lnTo>
                    <a:pt x="23" y="104"/>
                  </a:lnTo>
                  <a:lnTo>
                    <a:pt x="23" y="97"/>
                  </a:lnTo>
                  <a:lnTo>
                    <a:pt x="25" y="88"/>
                  </a:lnTo>
                  <a:lnTo>
                    <a:pt x="25" y="79"/>
                  </a:lnTo>
                  <a:lnTo>
                    <a:pt x="25" y="70"/>
                  </a:lnTo>
                  <a:lnTo>
                    <a:pt x="25" y="60"/>
                  </a:lnTo>
                  <a:lnTo>
                    <a:pt x="25" y="51"/>
                  </a:lnTo>
                  <a:lnTo>
                    <a:pt x="25" y="42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1"/>
                  </a:lnTo>
                  <a:lnTo>
                    <a:pt x="25" y="0"/>
                  </a:lnTo>
                  <a:lnTo>
                    <a:pt x="6" y="0"/>
                  </a:lnTo>
                  <a:lnTo>
                    <a:pt x="8" y="11"/>
                  </a:lnTo>
                  <a:lnTo>
                    <a:pt x="8" y="21"/>
                  </a:lnTo>
                  <a:lnTo>
                    <a:pt x="8" y="30"/>
                  </a:lnTo>
                  <a:lnTo>
                    <a:pt x="8" y="42"/>
                  </a:lnTo>
                  <a:lnTo>
                    <a:pt x="8" y="51"/>
                  </a:lnTo>
                  <a:lnTo>
                    <a:pt x="6" y="60"/>
                  </a:lnTo>
                  <a:lnTo>
                    <a:pt x="6" y="70"/>
                  </a:lnTo>
                  <a:lnTo>
                    <a:pt x="6" y="79"/>
                  </a:lnTo>
                  <a:lnTo>
                    <a:pt x="6" y="88"/>
                  </a:lnTo>
                  <a:lnTo>
                    <a:pt x="6" y="95"/>
                  </a:lnTo>
                  <a:lnTo>
                    <a:pt x="6" y="104"/>
                  </a:lnTo>
                  <a:lnTo>
                    <a:pt x="6" y="114"/>
                  </a:lnTo>
                  <a:lnTo>
                    <a:pt x="6" y="121"/>
                  </a:lnTo>
                  <a:lnTo>
                    <a:pt x="4" y="130"/>
                  </a:lnTo>
                  <a:lnTo>
                    <a:pt x="4" y="137"/>
                  </a:lnTo>
                  <a:lnTo>
                    <a:pt x="4" y="146"/>
                  </a:lnTo>
                  <a:lnTo>
                    <a:pt x="4" y="153"/>
                  </a:lnTo>
                  <a:lnTo>
                    <a:pt x="4" y="160"/>
                  </a:lnTo>
                  <a:lnTo>
                    <a:pt x="2" y="170"/>
                  </a:lnTo>
                  <a:lnTo>
                    <a:pt x="2" y="177"/>
                  </a:lnTo>
                  <a:lnTo>
                    <a:pt x="2" y="186"/>
                  </a:lnTo>
                  <a:lnTo>
                    <a:pt x="2" y="193"/>
                  </a:lnTo>
                  <a:lnTo>
                    <a:pt x="2" y="200"/>
                  </a:lnTo>
                  <a:lnTo>
                    <a:pt x="2" y="209"/>
                  </a:lnTo>
                  <a:lnTo>
                    <a:pt x="0" y="216"/>
                  </a:lnTo>
                  <a:lnTo>
                    <a:pt x="0" y="225"/>
                  </a:lnTo>
                  <a:lnTo>
                    <a:pt x="0" y="232"/>
                  </a:lnTo>
                  <a:lnTo>
                    <a:pt x="0" y="242"/>
                  </a:lnTo>
                  <a:lnTo>
                    <a:pt x="0" y="249"/>
                  </a:lnTo>
                  <a:lnTo>
                    <a:pt x="0" y="258"/>
                  </a:lnTo>
                  <a:lnTo>
                    <a:pt x="0" y="265"/>
                  </a:lnTo>
                  <a:lnTo>
                    <a:pt x="0" y="274"/>
                  </a:lnTo>
                  <a:lnTo>
                    <a:pt x="0" y="272"/>
                  </a:lnTo>
                  <a:lnTo>
                    <a:pt x="17" y="274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1" name="Freeform 76"/>
            <p:cNvSpPr>
              <a:spLocks/>
            </p:cNvSpPr>
            <p:nvPr/>
          </p:nvSpPr>
          <p:spPr bwMode="auto">
            <a:xfrm>
              <a:off x="3074" y="2901"/>
              <a:ext cx="36" cy="149"/>
            </a:xfrm>
            <a:custGeom>
              <a:avLst/>
              <a:gdLst>
                <a:gd name="T0" fmla="*/ 32 w 37"/>
                <a:gd name="T1" fmla="*/ 135 h 149"/>
                <a:gd name="T2" fmla="*/ 30 w 37"/>
                <a:gd name="T3" fmla="*/ 130 h 149"/>
                <a:gd name="T4" fmla="*/ 28 w 37"/>
                <a:gd name="T5" fmla="*/ 126 h 149"/>
                <a:gd name="T6" fmla="*/ 26 w 37"/>
                <a:gd name="T7" fmla="*/ 119 h 149"/>
                <a:gd name="T8" fmla="*/ 24 w 37"/>
                <a:gd name="T9" fmla="*/ 112 h 149"/>
                <a:gd name="T10" fmla="*/ 22 w 37"/>
                <a:gd name="T11" fmla="*/ 105 h 149"/>
                <a:gd name="T12" fmla="*/ 20 w 37"/>
                <a:gd name="T13" fmla="*/ 98 h 149"/>
                <a:gd name="T14" fmla="*/ 18 w 37"/>
                <a:gd name="T15" fmla="*/ 88 h 149"/>
                <a:gd name="T16" fmla="*/ 18 w 37"/>
                <a:gd name="T17" fmla="*/ 81 h 149"/>
                <a:gd name="T18" fmla="*/ 18 w 37"/>
                <a:gd name="T19" fmla="*/ 72 h 149"/>
                <a:gd name="T20" fmla="*/ 17 w 37"/>
                <a:gd name="T21" fmla="*/ 63 h 149"/>
                <a:gd name="T22" fmla="*/ 17 w 37"/>
                <a:gd name="T23" fmla="*/ 51 h 149"/>
                <a:gd name="T24" fmla="*/ 17 w 37"/>
                <a:gd name="T25" fmla="*/ 42 h 149"/>
                <a:gd name="T26" fmla="*/ 17 w 37"/>
                <a:gd name="T27" fmla="*/ 33 h 149"/>
                <a:gd name="T28" fmla="*/ 17 w 37"/>
                <a:gd name="T29" fmla="*/ 21 h 149"/>
                <a:gd name="T30" fmla="*/ 18 w 37"/>
                <a:gd name="T31" fmla="*/ 9 h 149"/>
                <a:gd name="T32" fmla="*/ 2 w 37"/>
                <a:gd name="T33" fmla="*/ 0 h 149"/>
                <a:gd name="T34" fmla="*/ 0 w 37"/>
                <a:gd name="T35" fmla="*/ 14 h 149"/>
                <a:gd name="T36" fmla="*/ 0 w 37"/>
                <a:gd name="T37" fmla="*/ 26 h 149"/>
                <a:gd name="T38" fmla="*/ 0 w 37"/>
                <a:gd name="T39" fmla="*/ 37 h 149"/>
                <a:gd name="T40" fmla="*/ 0 w 37"/>
                <a:gd name="T41" fmla="*/ 47 h 149"/>
                <a:gd name="T42" fmla="*/ 0 w 37"/>
                <a:gd name="T43" fmla="*/ 58 h 149"/>
                <a:gd name="T44" fmla="*/ 0 w 37"/>
                <a:gd name="T45" fmla="*/ 70 h 149"/>
                <a:gd name="T46" fmla="*/ 2 w 37"/>
                <a:gd name="T47" fmla="*/ 79 h 149"/>
                <a:gd name="T48" fmla="*/ 2 w 37"/>
                <a:gd name="T49" fmla="*/ 88 h 149"/>
                <a:gd name="T50" fmla="*/ 4 w 37"/>
                <a:gd name="T51" fmla="*/ 98 h 149"/>
                <a:gd name="T52" fmla="*/ 6 w 37"/>
                <a:gd name="T53" fmla="*/ 107 h 149"/>
                <a:gd name="T54" fmla="*/ 8 w 37"/>
                <a:gd name="T55" fmla="*/ 114 h 149"/>
                <a:gd name="T56" fmla="*/ 10 w 37"/>
                <a:gd name="T57" fmla="*/ 123 h 149"/>
                <a:gd name="T58" fmla="*/ 15 w 37"/>
                <a:gd name="T59" fmla="*/ 130 h 149"/>
                <a:gd name="T60" fmla="*/ 17 w 37"/>
                <a:gd name="T61" fmla="*/ 137 h 149"/>
                <a:gd name="T62" fmla="*/ 18 w 37"/>
                <a:gd name="T63" fmla="*/ 142 h 149"/>
                <a:gd name="T64" fmla="*/ 20 w 37"/>
                <a:gd name="T65" fmla="*/ 149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149"/>
                <a:gd name="T101" fmla="*/ 37 w 37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149">
                  <a:moveTo>
                    <a:pt x="37" y="137"/>
                  </a:moveTo>
                  <a:lnTo>
                    <a:pt x="35" y="135"/>
                  </a:lnTo>
                  <a:lnTo>
                    <a:pt x="35" y="133"/>
                  </a:lnTo>
                  <a:lnTo>
                    <a:pt x="33" y="130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29" y="121"/>
                  </a:lnTo>
                  <a:lnTo>
                    <a:pt x="29" y="119"/>
                  </a:lnTo>
                  <a:lnTo>
                    <a:pt x="27" y="116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25" y="105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1" y="93"/>
                  </a:lnTo>
                  <a:lnTo>
                    <a:pt x="21" y="88"/>
                  </a:lnTo>
                  <a:lnTo>
                    <a:pt x="21" y="84"/>
                  </a:lnTo>
                  <a:lnTo>
                    <a:pt x="19" y="81"/>
                  </a:lnTo>
                  <a:lnTo>
                    <a:pt x="19" y="77"/>
                  </a:lnTo>
                  <a:lnTo>
                    <a:pt x="19" y="72"/>
                  </a:lnTo>
                  <a:lnTo>
                    <a:pt x="19" y="67"/>
                  </a:lnTo>
                  <a:lnTo>
                    <a:pt x="17" y="63"/>
                  </a:lnTo>
                  <a:lnTo>
                    <a:pt x="17" y="58"/>
                  </a:lnTo>
                  <a:lnTo>
                    <a:pt x="17" y="51"/>
                  </a:lnTo>
                  <a:lnTo>
                    <a:pt x="17" y="47"/>
                  </a:lnTo>
                  <a:lnTo>
                    <a:pt x="17" y="42"/>
                  </a:lnTo>
                  <a:lnTo>
                    <a:pt x="17" y="37"/>
                  </a:lnTo>
                  <a:lnTo>
                    <a:pt x="17" y="33"/>
                  </a:lnTo>
                  <a:lnTo>
                    <a:pt x="17" y="26"/>
                  </a:lnTo>
                  <a:lnTo>
                    <a:pt x="17" y="21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19" y="2"/>
                  </a:lnTo>
                  <a:lnTo>
                    <a:pt x="2" y="0"/>
                  </a:lnTo>
                  <a:lnTo>
                    <a:pt x="2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" y="79"/>
                  </a:lnTo>
                  <a:lnTo>
                    <a:pt x="2" y="84"/>
                  </a:lnTo>
                  <a:lnTo>
                    <a:pt x="2" y="88"/>
                  </a:lnTo>
                  <a:lnTo>
                    <a:pt x="4" y="93"/>
                  </a:lnTo>
                  <a:lnTo>
                    <a:pt x="4" y="98"/>
                  </a:lnTo>
                  <a:lnTo>
                    <a:pt x="6" y="102"/>
                  </a:lnTo>
                  <a:lnTo>
                    <a:pt x="6" y="107"/>
                  </a:lnTo>
                  <a:lnTo>
                    <a:pt x="8" y="109"/>
                  </a:lnTo>
                  <a:lnTo>
                    <a:pt x="8" y="114"/>
                  </a:lnTo>
                  <a:lnTo>
                    <a:pt x="10" y="119"/>
                  </a:lnTo>
                  <a:lnTo>
                    <a:pt x="10" y="123"/>
                  </a:lnTo>
                  <a:lnTo>
                    <a:pt x="12" y="126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7" y="137"/>
                  </a:lnTo>
                  <a:lnTo>
                    <a:pt x="19" y="140"/>
                  </a:lnTo>
                  <a:lnTo>
                    <a:pt x="21" y="142"/>
                  </a:lnTo>
                  <a:lnTo>
                    <a:pt x="21" y="147"/>
                  </a:lnTo>
                  <a:lnTo>
                    <a:pt x="23" y="149"/>
                  </a:lnTo>
                  <a:lnTo>
                    <a:pt x="37" y="137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2" name="Freeform 77"/>
            <p:cNvSpPr>
              <a:spLocks/>
            </p:cNvSpPr>
            <p:nvPr/>
          </p:nvSpPr>
          <p:spPr bwMode="auto">
            <a:xfrm>
              <a:off x="3096" y="3038"/>
              <a:ext cx="137" cy="47"/>
            </a:xfrm>
            <a:custGeom>
              <a:avLst/>
              <a:gdLst>
                <a:gd name="T0" fmla="*/ 125 w 141"/>
                <a:gd name="T1" fmla="*/ 28 h 47"/>
                <a:gd name="T2" fmla="*/ 116 w 141"/>
                <a:gd name="T3" fmla="*/ 28 h 47"/>
                <a:gd name="T4" fmla="*/ 109 w 141"/>
                <a:gd name="T5" fmla="*/ 28 h 47"/>
                <a:gd name="T6" fmla="*/ 99 w 141"/>
                <a:gd name="T7" fmla="*/ 28 h 47"/>
                <a:gd name="T8" fmla="*/ 88 w 141"/>
                <a:gd name="T9" fmla="*/ 28 h 47"/>
                <a:gd name="T10" fmla="*/ 82 w 141"/>
                <a:gd name="T11" fmla="*/ 26 h 47"/>
                <a:gd name="T12" fmla="*/ 73 w 141"/>
                <a:gd name="T13" fmla="*/ 26 h 47"/>
                <a:gd name="T14" fmla="*/ 64 w 141"/>
                <a:gd name="T15" fmla="*/ 26 h 47"/>
                <a:gd name="T16" fmla="*/ 56 w 141"/>
                <a:gd name="T17" fmla="*/ 24 h 47"/>
                <a:gd name="T18" fmla="*/ 50 w 141"/>
                <a:gd name="T19" fmla="*/ 21 h 47"/>
                <a:gd name="T20" fmla="*/ 43 w 141"/>
                <a:gd name="T21" fmla="*/ 19 h 47"/>
                <a:gd name="T22" fmla="*/ 36 w 141"/>
                <a:gd name="T23" fmla="*/ 17 h 47"/>
                <a:gd name="T24" fmla="*/ 28 w 141"/>
                <a:gd name="T25" fmla="*/ 14 h 47"/>
                <a:gd name="T26" fmla="*/ 24 w 141"/>
                <a:gd name="T27" fmla="*/ 10 h 47"/>
                <a:gd name="T28" fmla="*/ 18 w 141"/>
                <a:gd name="T29" fmla="*/ 7 h 47"/>
                <a:gd name="T30" fmla="*/ 16 w 141"/>
                <a:gd name="T31" fmla="*/ 3 h 47"/>
                <a:gd name="T32" fmla="*/ 0 w 141"/>
                <a:gd name="T33" fmla="*/ 12 h 47"/>
                <a:gd name="T34" fmla="*/ 6 w 141"/>
                <a:gd name="T35" fmla="*/ 19 h 47"/>
                <a:gd name="T36" fmla="*/ 14 w 141"/>
                <a:gd name="T37" fmla="*/ 26 h 47"/>
                <a:gd name="T38" fmla="*/ 18 w 141"/>
                <a:gd name="T39" fmla="*/ 31 h 47"/>
                <a:gd name="T40" fmla="*/ 26 w 141"/>
                <a:gd name="T41" fmla="*/ 33 h 47"/>
                <a:gd name="T42" fmla="*/ 34 w 141"/>
                <a:gd name="T43" fmla="*/ 38 h 47"/>
                <a:gd name="T44" fmla="*/ 43 w 141"/>
                <a:gd name="T45" fmla="*/ 40 h 47"/>
                <a:gd name="T46" fmla="*/ 50 w 141"/>
                <a:gd name="T47" fmla="*/ 42 h 47"/>
                <a:gd name="T48" fmla="*/ 58 w 141"/>
                <a:gd name="T49" fmla="*/ 45 h 47"/>
                <a:gd name="T50" fmla="*/ 66 w 141"/>
                <a:gd name="T51" fmla="*/ 45 h 47"/>
                <a:gd name="T52" fmla="*/ 77 w 141"/>
                <a:gd name="T53" fmla="*/ 47 h 47"/>
                <a:gd name="T54" fmla="*/ 85 w 141"/>
                <a:gd name="T55" fmla="*/ 47 h 47"/>
                <a:gd name="T56" fmla="*/ 95 w 141"/>
                <a:gd name="T57" fmla="*/ 47 h 47"/>
                <a:gd name="T58" fmla="*/ 103 w 141"/>
                <a:gd name="T59" fmla="*/ 47 h 47"/>
                <a:gd name="T60" fmla="*/ 113 w 141"/>
                <a:gd name="T61" fmla="*/ 47 h 47"/>
                <a:gd name="T62" fmla="*/ 121 w 141"/>
                <a:gd name="T63" fmla="*/ 47 h 47"/>
                <a:gd name="T64" fmla="*/ 129 w 141"/>
                <a:gd name="T65" fmla="*/ 47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47"/>
                <a:gd name="T101" fmla="*/ 141 w 141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47">
                  <a:moveTo>
                    <a:pt x="141" y="28"/>
                  </a:moveTo>
                  <a:lnTo>
                    <a:pt x="137" y="28"/>
                  </a:lnTo>
                  <a:lnTo>
                    <a:pt x="133" y="28"/>
                  </a:lnTo>
                  <a:lnTo>
                    <a:pt x="126" y="28"/>
                  </a:lnTo>
                  <a:lnTo>
                    <a:pt x="122" y="28"/>
                  </a:lnTo>
                  <a:lnTo>
                    <a:pt x="118" y="28"/>
                  </a:lnTo>
                  <a:lnTo>
                    <a:pt x="112" y="28"/>
                  </a:lnTo>
                  <a:lnTo>
                    <a:pt x="108" y="28"/>
                  </a:lnTo>
                  <a:lnTo>
                    <a:pt x="104" y="28"/>
                  </a:lnTo>
                  <a:lnTo>
                    <a:pt x="97" y="28"/>
                  </a:lnTo>
                  <a:lnTo>
                    <a:pt x="93" y="28"/>
                  </a:lnTo>
                  <a:lnTo>
                    <a:pt x="89" y="26"/>
                  </a:lnTo>
                  <a:lnTo>
                    <a:pt x="85" y="26"/>
                  </a:lnTo>
                  <a:lnTo>
                    <a:pt x="79" y="26"/>
                  </a:lnTo>
                  <a:lnTo>
                    <a:pt x="75" y="26"/>
                  </a:lnTo>
                  <a:lnTo>
                    <a:pt x="70" y="26"/>
                  </a:lnTo>
                  <a:lnTo>
                    <a:pt x="66" y="24"/>
                  </a:lnTo>
                  <a:lnTo>
                    <a:pt x="62" y="24"/>
                  </a:lnTo>
                  <a:lnTo>
                    <a:pt x="58" y="24"/>
                  </a:lnTo>
                  <a:lnTo>
                    <a:pt x="54" y="21"/>
                  </a:lnTo>
                  <a:lnTo>
                    <a:pt x="50" y="21"/>
                  </a:lnTo>
                  <a:lnTo>
                    <a:pt x="46" y="19"/>
                  </a:lnTo>
                  <a:lnTo>
                    <a:pt x="41" y="19"/>
                  </a:lnTo>
                  <a:lnTo>
                    <a:pt x="39" y="17"/>
                  </a:lnTo>
                  <a:lnTo>
                    <a:pt x="35" y="17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0" y="21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1" y="31"/>
                  </a:lnTo>
                  <a:lnTo>
                    <a:pt x="25" y="33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7" y="38"/>
                  </a:lnTo>
                  <a:lnTo>
                    <a:pt x="41" y="38"/>
                  </a:lnTo>
                  <a:lnTo>
                    <a:pt x="46" y="40"/>
                  </a:lnTo>
                  <a:lnTo>
                    <a:pt x="50" y="40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72" y="45"/>
                  </a:lnTo>
                  <a:lnTo>
                    <a:pt x="79" y="45"/>
                  </a:lnTo>
                  <a:lnTo>
                    <a:pt x="83" y="47"/>
                  </a:lnTo>
                  <a:lnTo>
                    <a:pt x="87" y="47"/>
                  </a:lnTo>
                  <a:lnTo>
                    <a:pt x="93" y="47"/>
                  </a:lnTo>
                  <a:lnTo>
                    <a:pt x="97" y="47"/>
                  </a:lnTo>
                  <a:lnTo>
                    <a:pt x="104" y="47"/>
                  </a:lnTo>
                  <a:lnTo>
                    <a:pt x="108" y="47"/>
                  </a:lnTo>
                  <a:lnTo>
                    <a:pt x="112" y="47"/>
                  </a:lnTo>
                  <a:lnTo>
                    <a:pt x="118" y="47"/>
                  </a:lnTo>
                  <a:lnTo>
                    <a:pt x="122" y="47"/>
                  </a:lnTo>
                  <a:lnTo>
                    <a:pt x="126" y="47"/>
                  </a:lnTo>
                  <a:lnTo>
                    <a:pt x="133" y="47"/>
                  </a:lnTo>
                  <a:lnTo>
                    <a:pt x="137" y="47"/>
                  </a:lnTo>
                  <a:lnTo>
                    <a:pt x="141" y="47"/>
                  </a:lnTo>
                  <a:lnTo>
                    <a:pt x="141" y="28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3" name="Freeform 78"/>
            <p:cNvSpPr>
              <a:spLocks/>
            </p:cNvSpPr>
            <p:nvPr/>
          </p:nvSpPr>
          <p:spPr bwMode="auto">
            <a:xfrm>
              <a:off x="3236" y="3022"/>
              <a:ext cx="137" cy="63"/>
            </a:xfrm>
            <a:custGeom>
              <a:avLst/>
              <a:gdLst>
                <a:gd name="T0" fmla="*/ 117 w 141"/>
                <a:gd name="T1" fmla="*/ 5 h 63"/>
                <a:gd name="T2" fmla="*/ 111 w 141"/>
                <a:gd name="T3" fmla="*/ 9 h 63"/>
                <a:gd name="T4" fmla="*/ 105 w 141"/>
                <a:gd name="T5" fmla="*/ 16 h 63"/>
                <a:gd name="T6" fmla="*/ 99 w 141"/>
                <a:gd name="T7" fmla="*/ 21 h 63"/>
                <a:gd name="T8" fmla="*/ 93 w 141"/>
                <a:gd name="T9" fmla="*/ 26 h 63"/>
                <a:gd name="T10" fmla="*/ 85 w 141"/>
                <a:gd name="T11" fmla="*/ 28 h 63"/>
                <a:gd name="T12" fmla="*/ 79 w 141"/>
                <a:gd name="T13" fmla="*/ 33 h 63"/>
                <a:gd name="T14" fmla="*/ 71 w 141"/>
                <a:gd name="T15" fmla="*/ 35 h 63"/>
                <a:gd name="T16" fmla="*/ 63 w 141"/>
                <a:gd name="T17" fmla="*/ 37 h 63"/>
                <a:gd name="T18" fmla="*/ 54 w 141"/>
                <a:gd name="T19" fmla="*/ 40 h 63"/>
                <a:gd name="T20" fmla="*/ 49 w 141"/>
                <a:gd name="T21" fmla="*/ 40 h 63"/>
                <a:gd name="T22" fmla="*/ 39 w 141"/>
                <a:gd name="T23" fmla="*/ 42 h 63"/>
                <a:gd name="T24" fmla="*/ 30 w 141"/>
                <a:gd name="T25" fmla="*/ 42 h 63"/>
                <a:gd name="T26" fmla="*/ 20 w 141"/>
                <a:gd name="T27" fmla="*/ 44 h 63"/>
                <a:gd name="T28" fmla="*/ 15 w 141"/>
                <a:gd name="T29" fmla="*/ 44 h 63"/>
                <a:gd name="T30" fmla="*/ 4 w 141"/>
                <a:gd name="T31" fmla="*/ 44 h 63"/>
                <a:gd name="T32" fmla="*/ 0 w 141"/>
                <a:gd name="T33" fmla="*/ 63 h 63"/>
                <a:gd name="T34" fmla="*/ 8 w 141"/>
                <a:gd name="T35" fmla="*/ 63 h 63"/>
                <a:gd name="T36" fmla="*/ 17 w 141"/>
                <a:gd name="T37" fmla="*/ 63 h 63"/>
                <a:gd name="T38" fmla="*/ 26 w 141"/>
                <a:gd name="T39" fmla="*/ 63 h 63"/>
                <a:gd name="T40" fmla="*/ 37 w 141"/>
                <a:gd name="T41" fmla="*/ 61 h 63"/>
                <a:gd name="T42" fmla="*/ 45 w 141"/>
                <a:gd name="T43" fmla="*/ 61 h 63"/>
                <a:gd name="T44" fmla="*/ 52 w 141"/>
                <a:gd name="T45" fmla="*/ 58 h 63"/>
                <a:gd name="T46" fmla="*/ 63 w 141"/>
                <a:gd name="T47" fmla="*/ 56 h 63"/>
                <a:gd name="T48" fmla="*/ 71 w 141"/>
                <a:gd name="T49" fmla="*/ 54 h 63"/>
                <a:gd name="T50" fmla="*/ 81 w 141"/>
                <a:gd name="T51" fmla="*/ 51 h 63"/>
                <a:gd name="T52" fmla="*/ 87 w 141"/>
                <a:gd name="T53" fmla="*/ 49 h 63"/>
                <a:gd name="T54" fmla="*/ 95 w 141"/>
                <a:gd name="T55" fmla="*/ 44 h 63"/>
                <a:gd name="T56" fmla="*/ 103 w 141"/>
                <a:gd name="T57" fmla="*/ 40 h 63"/>
                <a:gd name="T58" fmla="*/ 111 w 141"/>
                <a:gd name="T59" fmla="*/ 35 h 63"/>
                <a:gd name="T60" fmla="*/ 118 w 141"/>
                <a:gd name="T61" fmla="*/ 28 h 63"/>
                <a:gd name="T62" fmla="*/ 123 w 141"/>
                <a:gd name="T63" fmla="*/ 21 h 63"/>
                <a:gd name="T64" fmla="*/ 129 w 141"/>
                <a:gd name="T65" fmla="*/ 14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63"/>
                <a:gd name="T101" fmla="*/ 141 w 141"/>
                <a:gd name="T102" fmla="*/ 63 h 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63">
                  <a:moveTo>
                    <a:pt x="129" y="0"/>
                  </a:moveTo>
                  <a:lnTo>
                    <a:pt x="127" y="5"/>
                  </a:lnTo>
                  <a:lnTo>
                    <a:pt x="125" y="7"/>
                  </a:lnTo>
                  <a:lnTo>
                    <a:pt x="120" y="9"/>
                  </a:lnTo>
                  <a:lnTo>
                    <a:pt x="118" y="14"/>
                  </a:lnTo>
                  <a:lnTo>
                    <a:pt x="114" y="16"/>
                  </a:lnTo>
                  <a:lnTo>
                    <a:pt x="112" y="19"/>
                  </a:lnTo>
                  <a:lnTo>
                    <a:pt x="108" y="21"/>
                  </a:lnTo>
                  <a:lnTo>
                    <a:pt x="104" y="23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3" y="28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7" y="35"/>
                  </a:lnTo>
                  <a:lnTo>
                    <a:pt x="73" y="35"/>
                  </a:lnTo>
                  <a:lnTo>
                    <a:pt x="69" y="37"/>
                  </a:lnTo>
                  <a:lnTo>
                    <a:pt x="64" y="37"/>
                  </a:lnTo>
                  <a:lnTo>
                    <a:pt x="60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27" y="42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25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40" y="61"/>
                  </a:lnTo>
                  <a:lnTo>
                    <a:pt x="44" y="61"/>
                  </a:lnTo>
                  <a:lnTo>
                    <a:pt x="48" y="61"/>
                  </a:lnTo>
                  <a:lnTo>
                    <a:pt x="54" y="61"/>
                  </a:lnTo>
                  <a:lnTo>
                    <a:pt x="58" y="58"/>
                  </a:lnTo>
                  <a:lnTo>
                    <a:pt x="62" y="58"/>
                  </a:lnTo>
                  <a:lnTo>
                    <a:pt x="69" y="56"/>
                  </a:lnTo>
                  <a:lnTo>
                    <a:pt x="73" y="56"/>
                  </a:lnTo>
                  <a:lnTo>
                    <a:pt x="77" y="54"/>
                  </a:lnTo>
                  <a:lnTo>
                    <a:pt x="81" y="54"/>
                  </a:lnTo>
                  <a:lnTo>
                    <a:pt x="87" y="51"/>
                  </a:lnTo>
                  <a:lnTo>
                    <a:pt x="91" y="49"/>
                  </a:lnTo>
                  <a:lnTo>
                    <a:pt x="96" y="49"/>
                  </a:lnTo>
                  <a:lnTo>
                    <a:pt x="100" y="47"/>
                  </a:lnTo>
                  <a:lnTo>
                    <a:pt x="104" y="44"/>
                  </a:lnTo>
                  <a:lnTo>
                    <a:pt x="108" y="42"/>
                  </a:lnTo>
                  <a:lnTo>
                    <a:pt x="112" y="40"/>
                  </a:lnTo>
                  <a:lnTo>
                    <a:pt x="116" y="37"/>
                  </a:lnTo>
                  <a:lnTo>
                    <a:pt x="120" y="35"/>
                  </a:lnTo>
                  <a:lnTo>
                    <a:pt x="125" y="30"/>
                  </a:lnTo>
                  <a:lnTo>
                    <a:pt x="129" y="28"/>
                  </a:lnTo>
                  <a:lnTo>
                    <a:pt x="133" y="26"/>
                  </a:lnTo>
                  <a:lnTo>
                    <a:pt x="135" y="21"/>
                  </a:lnTo>
                  <a:lnTo>
                    <a:pt x="139" y="19"/>
                  </a:lnTo>
                  <a:lnTo>
                    <a:pt x="141" y="1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4" name="Freeform 79"/>
            <p:cNvSpPr>
              <a:spLocks/>
            </p:cNvSpPr>
            <p:nvPr/>
          </p:nvSpPr>
          <p:spPr bwMode="auto">
            <a:xfrm>
              <a:off x="3360" y="2920"/>
              <a:ext cx="33" cy="116"/>
            </a:xfrm>
            <a:custGeom>
              <a:avLst/>
              <a:gdLst>
                <a:gd name="T0" fmla="*/ 14 w 33"/>
                <a:gd name="T1" fmla="*/ 2 h 116"/>
                <a:gd name="T2" fmla="*/ 16 w 33"/>
                <a:gd name="T3" fmla="*/ 11 h 116"/>
                <a:gd name="T4" fmla="*/ 16 w 33"/>
                <a:gd name="T5" fmla="*/ 21 h 116"/>
                <a:gd name="T6" fmla="*/ 16 w 33"/>
                <a:gd name="T7" fmla="*/ 30 h 116"/>
                <a:gd name="T8" fmla="*/ 16 w 33"/>
                <a:gd name="T9" fmla="*/ 39 h 116"/>
                <a:gd name="T10" fmla="*/ 16 w 33"/>
                <a:gd name="T11" fmla="*/ 48 h 116"/>
                <a:gd name="T12" fmla="*/ 14 w 33"/>
                <a:gd name="T13" fmla="*/ 55 h 116"/>
                <a:gd name="T14" fmla="*/ 14 w 33"/>
                <a:gd name="T15" fmla="*/ 62 h 116"/>
                <a:gd name="T16" fmla="*/ 12 w 33"/>
                <a:gd name="T17" fmla="*/ 69 h 116"/>
                <a:gd name="T18" fmla="*/ 12 w 33"/>
                <a:gd name="T19" fmla="*/ 76 h 116"/>
                <a:gd name="T20" fmla="*/ 10 w 33"/>
                <a:gd name="T21" fmla="*/ 81 h 116"/>
                <a:gd name="T22" fmla="*/ 8 w 33"/>
                <a:gd name="T23" fmla="*/ 86 h 116"/>
                <a:gd name="T24" fmla="*/ 8 w 33"/>
                <a:gd name="T25" fmla="*/ 90 h 116"/>
                <a:gd name="T26" fmla="*/ 6 w 33"/>
                <a:gd name="T27" fmla="*/ 95 h 116"/>
                <a:gd name="T28" fmla="*/ 4 w 33"/>
                <a:gd name="T29" fmla="*/ 97 h 116"/>
                <a:gd name="T30" fmla="*/ 2 w 33"/>
                <a:gd name="T31" fmla="*/ 100 h 116"/>
                <a:gd name="T32" fmla="*/ 0 w 33"/>
                <a:gd name="T33" fmla="*/ 102 h 116"/>
                <a:gd name="T34" fmla="*/ 14 w 33"/>
                <a:gd name="T35" fmla="*/ 114 h 116"/>
                <a:gd name="T36" fmla="*/ 16 w 33"/>
                <a:gd name="T37" fmla="*/ 111 h 116"/>
                <a:gd name="T38" fmla="*/ 21 w 33"/>
                <a:gd name="T39" fmla="*/ 107 h 116"/>
                <a:gd name="T40" fmla="*/ 23 w 33"/>
                <a:gd name="T41" fmla="*/ 102 h 116"/>
                <a:gd name="T42" fmla="*/ 25 w 33"/>
                <a:gd name="T43" fmla="*/ 95 h 116"/>
                <a:gd name="T44" fmla="*/ 27 w 33"/>
                <a:gd name="T45" fmla="*/ 90 h 116"/>
                <a:gd name="T46" fmla="*/ 29 w 33"/>
                <a:gd name="T47" fmla="*/ 83 h 116"/>
                <a:gd name="T48" fmla="*/ 29 w 33"/>
                <a:gd name="T49" fmla="*/ 76 h 116"/>
                <a:gd name="T50" fmla="*/ 31 w 33"/>
                <a:gd name="T51" fmla="*/ 69 h 116"/>
                <a:gd name="T52" fmla="*/ 33 w 33"/>
                <a:gd name="T53" fmla="*/ 62 h 116"/>
                <a:gd name="T54" fmla="*/ 33 w 33"/>
                <a:gd name="T55" fmla="*/ 53 h 116"/>
                <a:gd name="T56" fmla="*/ 33 w 33"/>
                <a:gd name="T57" fmla="*/ 44 h 116"/>
                <a:gd name="T58" fmla="*/ 33 w 33"/>
                <a:gd name="T59" fmla="*/ 35 h 116"/>
                <a:gd name="T60" fmla="*/ 33 w 33"/>
                <a:gd name="T61" fmla="*/ 25 h 116"/>
                <a:gd name="T62" fmla="*/ 33 w 33"/>
                <a:gd name="T63" fmla="*/ 16 h 116"/>
                <a:gd name="T64" fmla="*/ 33 w 33"/>
                <a:gd name="T65" fmla="*/ 4 h 116"/>
                <a:gd name="T66" fmla="*/ 14 w 33"/>
                <a:gd name="T67" fmla="*/ 0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"/>
                <a:gd name="T103" fmla="*/ 0 h 116"/>
                <a:gd name="T104" fmla="*/ 33 w 33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" h="116">
                  <a:moveTo>
                    <a:pt x="14" y="0"/>
                  </a:moveTo>
                  <a:lnTo>
                    <a:pt x="14" y="2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16" y="30"/>
                  </a:lnTo>
                  <a:lnTo>
                    <a:pt x="16" y="35"/>
                  </a:lnTo>
                  <a:lnTo>
                    <a:pt x="16" y="39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6" y="51"/>
                  </a:lnTo>
                  <a:lnTo>
                    <a:pt x="14" y="55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7"/>
                  </a:lnTo>
                  <a:lnTo>
                    <a:pt x="12" y="69"/>
                  </a:lnTo>
                  <a:lnTo>
                    <a:pt x="12" y="72"/>
                  </a:lnTo>
                  <a:lnTo>
                    <a:pt x="12" y="76"/>
                  </a:lnTo>
                  <a:lnTo>
                    <a:pt x="12" y="79"/>
                  </a:lnTo>
                  <a:lnTo>
                    <a:pt x="10" y="81"/>
                  </a:lnTo>
                  <a:lnTo>
                    <a:pt x="10" y="83"/>
                  </a:lnTo>
                  <a:lnTo>
                    <a:pt x="8" y="86"/>
                  </a:lnTo>
                  <a:lnTo>
                    <a:pt x="8" y="88"/>
                  </a:lnTo>
                  <a:lnTo>
                    <a:pt x="8" y="90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7"/>
                  </a:lnTo>
                  <a:lnTo>
                    <a:pt x="4" y="100"/>
                  </a:lnTo>
                  <a:lnTo>
                    <a:pt x="2" y="100"/>
                  </a:lnTo>
                  <a:lnTo>
                    <a:pt x="2" y="102"/>
                  </a:lnTo>
                  <a:lnTo>
                    <a:pt x="0" y="102"/>
                  </a:lnTo>
                  <a:lnTo>
                    <a:pt x="12" y="116"/>
                  </a:lnTo>
                  <a:lnTo>
                    <a:pt x="14" y="114"/>
                  </a:lnTo>
                  <a:lnTo>
                    <a:pt x="16" y="114"/>
                  </a:lnTo>
                  <a:lnTo>
                    <a:pt x="16" y="111"/>
                  </a:lnTo>
                  <a:lnTo>
                    <a:pt x="18" y="109"/>
                  </a:lnTo>
                  <a:lnTo>
                    <a:pt x="21" y="107"/>
                  </a:lnTo>
                  <a:lnTo>
                    <a:pt x="21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5"/>
                  </a:lnTo>
                  <a:lnTo>
                    <a:pt x="25" y="93"/>
                  </a:lnTo>
                  <a:lnTo>
                    <a:pt x="27" y="90"/>
                  </a:lnTo>
                  <a:lnTo>
                    <a:pt x="27" y="86"/>
                  </a:lnTo>
                  <a:lnTo>
                    <a:pt x="29" y="83"/>
                  </a:lnTo>
                  <a:lnTo>
                    <a:pt x="29" y="81"/>
                  </a:lnTo>
                  <a:lnTo>
                    <a:pt x="29" y="76"/>
                  </a:lnTo>
                  <a:lnTo>
                    <a:pt x="31" y="74"/>
                  </a:lnTo>
                  <a:lnTo>
                    <a:pt x="31" y="69"/>
                  </a:lnTo>
                  <a:lnTo>
                    <a:pt x="31" y="65"/>
                  </a:lnTo>
                  <a:lnTo>
                    <a:pt x="33" y="62"/>
                  </a:lnTo>
                  <a:lnTo>
                    <a:pt x="33" y="58"/>
                  </a:lnTo>
                  <a:lnTo>
                    <a:pt x="33" y="53"/>
                  </a:lnTo>
                  <a:lnTo>
                    <a:pt x="33" y="48"/>
                  </a:lnTo>
                  <a:lnTo>
                    <a:pt x="33" y="44"/>
                  </a:lnTo>
                  <a:lnTo>
                    <a:pt x="33" y="39"/>
                  </a:lnTo>
                  <a:lnTo>
                    <a:pt x="33" y="35"/>
                  </a:lnTo>
                  <a:lnTo>
                    <a:pt x="33" y="30"/>
                  </a:lnTo>
                  <a:lnTo>
                    <a:pt x="33" y="25"/>
                  </a:lnTo>
                  <a:lnTo>
                    <a:pt x="33" y="21"/>
                  </a:lnTo>
                  <a:lnTo>
                    <a:pt x="33" y="16"/>
                  </a:lnTo>
                  <a:lnTo>
                    <a:pt x="33" y="11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5" name="Freeform 80"/>
            <p:cNvSpPr>
              <a:spLocks/>
            </p:cNvSpPr>
            <p:nvPr/>
          </p:nvSpPr>
          <p:spPr bwMode="auto">
            <a:xfrm>
              <a:off x="3368" y="2659"/>
              <a:ext cx="25" cy="291"/>
            </a:xfrm>
            <a:custGeom>
              <a:avLst/>
              <a:gdLst>
                <a:gd name="T0" fmla="*/ 0 w 25"/>
                <a:gd name="T1" fmla="*/ 11 h 291"/>
                <a:gd name="T2" fmla="*/ 0 w 25"/>
                <a:gd name="T3" fmla="*/ 32 h 291"/>
                <a:gd name="T4" fmla="*/ 0 w 25"/>
                <a:gd name="T5" fmla="*/ 51 h 291"/>
                <a:gd name="T6" fmla="*/ 0 w 25"/>
                <a:gd name="T7" fmla="*/ 72 h 291"/>
                <a:gd name="T8" fmla="*/ 2 w 25"/>
                <a:gd name="T9" fmla="*/ 90 h 291"/>
                <a:gd name="T10" fmla="*/ 2 w 25"/>
                <a:gd name="T11" fmla="*/ 109 h 291"/>
                <a:gd name="T12" fmla="*/ 4 w 25"/>
                <a:gd name="T13" fmla="*/ 125 h 291"/>
                <a:gd name="T14" fmla="*/ 4 w 25"/>
                <a:gd name="T15" fmla="*/ 144 h 291"/>
                <a:gd name="T16" fmla="*/ 4 w 25"/>
                <a:gd name="T17" fmla="*/ 160 h 291"/>
                <a:gd name="T18" fmla="*/ 6 w 25"/>
                <a:gd name="T19" fmla="*/ 179 h 291"/>
                <a:gd name="T20" fmla="*/ 6 w 25"/>
                <a:gd name="T21" fmla="*/ 195 h 291"/>
                <a:gd name="T22" fmla="*/ 8 w 25"/>
                <a:gd name="T23" fmla="*/ 211 h 291"/>
                <a:gd name="T24" fmla="*/ 8 w 25"/>
                <a:gd name="T25" fmla="*/ 230 h 291"/>
                <a:gd name="T26" fmla="*/ 8 w 25"/>
                <a:gd name="T27" fmla="*/ 246 h 291"/>
                <a:gd name="T28" fmla="*/ 8 w 25"/>
                <a:gd name="T29" fmla="*/ 263 h 291"/>
                <a:gd name="T30" fmla="*/ 8 w 25"/>
                <a:gd name="T31" fmla="*/ 281 h 291"/>
                <a:gd name="T32" fmla="*/ 25 w 25"/>
                <a:gd name="T33" fmla="*/ 291 h 291"/>
                <a:gd name="T34" fmla="*/ 25 w 25"/>
                <a:gd name="T35" fmla="*/ 272 h 291"/>
                <a:gd name="T36" fmla="*/ 25 w 25"/>
                <a:gd name="T37" fmla="*/ 256 h 291"/>
                <a:gd name="T38" fmla="*/ 25 w 25"/>
                <a:gd name="T39" fmla="*/ 237 h 291"/>
                <a:gd name="T40" fmla="*/ 25 w 25"/>
                <a:gd name="T41" fmla="*/ 221 h 291"/>
                <a:gd name="T42" fmla="*/ 25 w 25"/>
                <a:gd name="T43" fmla="*/ 202 h 291"/>
                <a:gd name="T44" fmla="*/ 23 w 25"/>
                <a:gd name="T45" fmla="*/ 186 h 291"/>
                <a:gd name="T46" fmla="*/ 23 w 25"/>
                <a:gd name="T47" fmla="*/ 167 h 291"/>
                <a:gd name="T48" fmla="*/ 23 w 25"/>
                <a:gd name="T49" fmla="*/ 151 h 291"/>
                <a:gd name="T50" fmla="*/ 21 w 25"/>
                <a:gd name="T51" fmla="*/ 135 h 291"/>
                <a:gd name="T52" fmla="*/ 21 w 25"/>
                <a:gd name="T53" fmla="*/ 116 h 291"/>
                <a:gd name="T54" fmla="*/ 19 w 25"/>
                <a:gd name="T55" fmla="*/ 97 h 291"/>
                <a:gd name="T56" fmla="*/ 19 w 25"/>
                <a:gd name="T57" fmla="*/ 79 h 291"/>
                <a:gd name="T58" fmla="*/ 19 w 25"/>
                <a:gd name="T59" fmla="*/ 60 h 291"/>
                <a:gd name="T60" fmla="*/ 19 w 25"/>
                <a:gd name="T61" fmla="*/ 42 h 291"/>
                <a:gd name="T62" fmla="*/ 17 w 25"/>
                <a:gd name="T63" fmla="*/ 21 h 291"/>
                <a:gd name="T64" fmla="*/ 19 w 25"/>
                <a:gd name="T65" fmla="*/ 0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91"/>
                <a:gd name="T101" fmla="*/ 25 w 25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91">
                  <a:moveTo>
                    <a:pt x="0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2" y="81"/>
                  </a:lnTo>
                  <a:lnTo>
                    <a:pt x="2" y="90"/>
                  </a:lnTo>
                  <a:lnTo>
                    <a:pt x="2" y="100"/>
                  </a:lnTo>
                  <a:lnTo>
                    <a:pt x="2" y="109"/>
                  </a:lnTo>
                  <a:lnTo>
                    <a:pt x="2" y="116"/>
                  </a:lnTo>
                  <a:lnTo>
                    <a:pt x="4" y="125"/>
                  </a:lnTo>
                  <a:lnTo>
                    <a:pt x="4" y="135"/>
                  </a:lnTo>
                  <a:lnTo>
                    <a:pt x="4" y="144"/>
                  </a:lnTo>
                  <a:lnTo>
                    <a:pt x="4" y="153"/>
                  </a:lnTo>
                  <a:lnTo>
                    <a:pt x="4" y="160"/>
                  </a:lnTo>
                  <a:lnTo>
                    <a:pt x="6" y="170"/>
                  </a:lnTo>
                  <a:lnTo>
                    <a:pt x="6" y="179"/>
                  </a:lnTo>
                  <a:lnTo>
                    <a:pt x="6" y="186"/>
                  </a:lnTo>
                  <a:lnTo>
                    <a:pt x="6" y="195"/>
                  </a:lnTo>
                  <a:lnTo>
                    <a:pt x="6" y="205"/>
                  </a:lnTo>
                  <a:lnTo>
                    <a:pt x="8" y="211"/>
                  </a:lnTo>
                  <a:lnTo>
                    <a:pt x="8" y="221"/>
                  </a:lnTo>
                  <a:lnTo>
                    <a:pt x="8" y="230"/>
                  </a:lnTo>
                  <a:lnTo>
                    <a:pt x="8" y="237"/>
                  </a:lnTo>
                  <a:lnTo>
                    <a:pt x="8" y="246"/>
                  </a:lnTo>
                  <a:lnTo>
                    <a:pt x="8" y="256"/>
                  </a:lnTo>
                  <a:lnTo>
                    <a:pt x="8" y="263"/>
                  </a:lnTo>
                  <a:lnTo>
                    <a:pt x="8" y="272"/>
                  </a:lnTo>
                  <a:lnTo>
                    <a:pt x="8" y="281"/>
                  </a:lnTo>
                  <a:lnTo>
                    <a:pt x="6" y="291"/>
                  </a:lnTo>
                  <a:lnTo>
                    <a:pt x="25" y="291"/>
                  </a:lnTo>
                  <a:lnTo>
                    <a:pt x="25" y="281"/>
                  </a:lnTo>
                  <a:lnTo>
                    <a:pt x="25" y="272"/>
                  </a:lnTo>
                  <a:lnTo>
                    <a:pt x="25" y="265"/>
                  </a:lnTo>
                  <a:lnTo>
                    <a:pt x="25" y="256"/>
                  </a:lnTo>
                  <a:lnTo>
                    <a:pt x="25" y="246"/>
                  </a:lnTo>
                  <a:lnTo>
                    <a:pt x="25" y="237"/>
                  </a:lnTo>
                  <a:lnTo>
                    <a:pt x="25" y="228"/>
                  </a:lnTo>
                  <a:lnTo>
                    <a:pt x="25" y="221"/>
                  </a:lnTo>
                  <a:lnTo>
                    <a:pt x="25" y="211"/>
                  </a:lnTo>
                  <a:lnTo>
                    <a:pt x="25" y="202"/>
                  </a:lnTo>
                  <a:lnTo>
                    <a:pt x="25" y="195"/>
                  </a:lnTo>
                  <a:lnTo>
                    <a:pt x="23" y="186"/>
                  </a:lnTo>
                  <a:lnTo>
                    <a:pt x="23" y="177"/>
                  </a:lnTo>
                  <a:lnTo>
                    <a:pt x="23" y="167"/>
                  </a:lnTo>
                  <a:lnTo>
                    <a:pt x="23" y="160"/>
                  </a:lnTo>
                  <a:lnTo>
                    <a:pt x="23" y="151"/>
                  </a:lnTo>
                  <a:lnTo>
                    <a:pt x="21" y="142"/>
                  </a:lnTo>
                  <a:lnTo>
                    <a:pt x="21" y="135"/>
                  </a:lnTo>
                  <a:lnTo>
                    <a:pt x="21" y="125"/>
                  </a:lnTo>
                  <a:lnTo>
                    <a:pt x="21" y="116"/>
                  </a:lnTo>
                  <a:lnTo>
                    <a:pt x="21" y="107"/>
                  </a:lnTo>
                  <a:lnTo>
                    <a:pt x="19" y="97"/>
                  </a:lnTo>
                  <a:lnTo>
                    <a:pt x="19" y="88"/>
                  </a:lnTo>
                  <a:lnTo>
                    <a:pt x="19" y="79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19" y="51"/>
                  </a:lnTo>
                  <a:lnTo>
                    <a:pt x="19" y="42"/>
                  </a:lnTo>
                  <a:lnTo>
                    <a:pt x="17" y="32"/>
                  </a:lnTo>
                  <a:lnTo>
                    <a:pt x="17" y="21"/>
                  </a:lnTo>
                  <a:lnTo>
                    <a:pt x="17" y="11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6" name="Freeform 81"/>
            <p:cNvSpPr>
              <a:spLocks/>
            </p:cNvSpPr>
            <p:nvPr/>
          </p:nvSpPr>
          <p:spPr bwMode="auto">
            <a:xfrm>
              <a:off x="3368" y="2452"/>
              <a:ext cx="79" cy="177"/>
            </a:xfrm>
            <a:custGeom>
              <a:avLst/>
              <a:gdLst>
                <a:gd name="T0" fmla="*/ 69 w 81"/>
                <a:gd name="T1" fmla="*/ 0 h 177"/>
                <a:gd name="T2" fmla="*/ 59 w 81"/>
                <a:gd name="T3" fmla="*/ 5 h 177"/>
                <a:gd name="T4" fmla="*/ 53 w 81"/>
                <a:gd name="T5" fmla="*/ 12 h 177"/>
                <a:gd name="T6" fmla="*/ 45 w 81"/>
                <a:gd name="T7" fmla="*/ 16 h 177"/>
                <a:gd name="T8" fmla="*/ 37 w 81"/>
                <a:gd name="T9" fmla="*/ 25 h 177"/>
                <a:gd name="T10" fmla="*/ 30 w 81"/>
                <a:gd name="T11" fmla="*/ 32 h 177"/>
                <a:gd name="T12" fmla="*/ 24 w 81"/>
                <a:gd name="T13" fmla="*/ 42 h 177"/>
                <a:gd name="T14" fmla="*/ 20 w 81"/>
                <a:gd name="T15" fmla="*/ 51 h 177"/>
                <a:gd name="T16" fmla="*/ 15 w 81"/>
                <a:gd name="T17" fmla="*/ 63 h 177"/>
                <a:gd name="T18" fmla="*/ 10 w 81"/>
                <a:gd name="T19" fmla="*/ 74 h 177"/>
                <a:gd name="T20" fmla="*/ 8 w 81"/>
                <a:gd name="T21" fmla="*/ 86 h 177"/>
                <a:gd name="T22" fmla="*/ 4 w 81"/>
                <a:gd name="T23" fmla="*/ 100 h 177"/>
                <a:gd name="T24" fmla="*/ 2 w 81"/>
                <a:gd name="T25" fmla="*/ 114 h 177"/>
                <a:gd name="T26" fmla="*/ 2 w 81"/>
                <a:gd name="T27" fmla="*/ 128 h 177"/>
                <a:gd name="T28" fmla="*/ 0 w 81"/>
                <a:gd name="T29" fmla="*/ 144 h 177"/>
                <a:gd name="T30" fmla="*/ 0 w 81"/>
                <a:gd name="T31" fmla="*/ 160 h 177"/>
                <a:gd name="T32" fmla="*/ 0 w 81"/>
                <a:gd name="T33" fmla="*/ 177 h 177"/>
                <a:gd name="T34" fmla="*/ 17 w 81"/>
                <a:gd name="T35" fmla="*/ 167 h 177"/>
                <a:gd name="T36" fmla="*/ 17 w 81"/>
                <a:gd name="T37" fmla="*/ 151 h 177"/>
                <a:gd name="T38" fmla="*/ 19 w 81"/>
                <a:gd name="T39" fmla="*/ 137 h 177"/>
                <a:gd name="T40" fmla="*/ 19 w 81"/>
                <a:gd name="T41" fmla="*/ 123 h 177"/>
                <a:gd name="T42" fmla="*/ 20 w 81"/>
                <a:gd name="T43" fmla="*/ 109 h 177"/>
                <a:gd name="T44" fmla="*/ 20 w 81"/>
                <a:gd name="T45" fmla="*/ 98 h 177"/>
                <a:gd name="T46" fmla="*/ 24 w 81"/>
                <a:gd name="T47" fmla="*/ 86 h 177"/>
                <a:gd name="T48" fmla="*/ 26 w 81"/>
                <a:gd name="T49" fmla="*/ 77 h 177"/>
                <a:gd name="T50" fmla="*/ 30 w 81"/>
                <a:gd name="T51" fmla="*/ 65 h 177"/>
                <a:gd name="T52" fmla="*/ 34 w 81"/>
                <a:gd name="T53" fmla="*/ 58 h 177"/>
                <a:gd name="T54" fmla="*/ 41 w 81"/>
                <a:gd name="T55" fmla="*/ 49 h 177"/>
                <a:gd name="T56" fmla="*/ 45 w 81"/>
                <a:gd name="T57" fmla="*/ 42 h 177"/>
                <a:gd name="T58" fmla="*/ 51 w 81"/>
                <a:gd name="T59" fmla="*/ 35 h 177"/>
                <a:gd name="T60" fmla="*/ 58 w 81"/>
                <a:gd name="T61" fmla="*/ 30 h 177"/>
                <a:gd name="T62" fmla="*/ 63 w 81"/>
                <a:gd name="T63" fmla="*/ 25 h 177"/>
                <a:gd name="T64" fmla="*/ 71 w 81"/>
                <a:gd name="T65" fmla="*/ 21 h 177"/>
                <a:gd name="T66" fmla="*/ 69 w 81"/>
                <a:gd name="T67" fmla="*/ 2 h 1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177"/>
                <a:gd name="T104" fmla="*/ 81 w 81"/>
                <a:gd name="T105" fmla="*/ 177 h 1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177">
                  <a:moveTo>
                    <a:pt x="75" y="2"/>
                  </a:moveTo>
                  <a:lnTo>
                    <a:pt x="75" y="0"/>
                  </a:lnTo>
                  <a:lnTo>
                    <a:pt x="71" y="2"/>
                  </a:lnTo>
                  <a:lnTo>
                    <a:pt x="64" y="5"/>
                  </a:lnTo>
                  <a:lnTo>
                    <a:pt x="60" y="7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48" y="16"/>
                  </a:lnTo>
                  <a:lnTo>
                    <a:pt x="44" y="21"/>
                  </a:lnTo>
                  <a:lnTo>
                    <a:pt x="40" y="25"/>
                  </a:lnTo>
                  <a:lnTo>
                    <a:pt x="35" y="28"/>
                  </a:lnTo>
                  <a:lnTo>
                    <a:pt x="33" y="32"/>
                  </a:lnTo>
                  <a:lnTo>
                    <a:pt x="29" y="37"/>
                  </a:lnTo>
                  <a:lnTo>
                    <a:pt x="27" y="42"/>
                  </a:lnTo>
                  <a:lnTo>
                    <a:pt x="23" y="46"/>
                  </a:lnTo>
                  <a:lnTo>
                    <a:pt x="21" y="51"/>
                  </a:lnTo>
                  <a:lnTo>
                    <a:pt x="19" y="58"/>
                  </a:lnTo>
                  <a:lnTo>
                    <a:pt x="15" y="63"/>
                  </a:lnTo>
                  <a:lnTo>
                    <a:pt x="13" y="67"/>
                  </a:lnTo>
                  <a:lnTo>
                    <a:pt x="10" y="74"/>
                  </a:lnTo>
                  <a:lnTo>
                    <a:pt x="10" y="81"/>
                  </a:lnTo>
                  <a:lnTo>
                    <a:pt x="8" y="86"/>
                  </a:lnTo>
                  <a:lnTo>
                    <a:pt x="6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2" y="114"/>
                  </a:lnTo>
                  <a:lnTo>
                    <a:pt x="2" y="121"/>
                  </a:lnTo>
                  <a:lnTo>
                    <a:pt x="2" y="128"/>
                  </a:lnTo>
                  <a:lnTo>
                    <a:pt x="0" y="137"/>
                  </a:lnTo>
                  <a:lnTo>
                    <a:pt x="0" y="144"/>
                  </a:lnTo>
                  <a:lnTo>
                    <a:pt x="0" y="151"/>
                  </a:lnTo>
                  <a:lnTo>
                    <a:pt x="0" y="160"/>
                  </a:lnTo>
                  <a:lnTo>
                    <a:pt x="0" y="170"/>
                  </a:lnTo>
                  <a:lnTo>
                    <a:pt x="0" y="177"/>
                  </a:lnTo>
                  <a:lnTo>
                    <a:pt x="19" y="177"/>
                  </a:lnTo>
                  <a:lnTo>
                    <a:pt x="17" y="167"/>
                  </a:lnTo>
                  <a:lnTo>
                    <a:pt x="17" y="160"/>
                  </a:lnTo>
                  <a:lnTo>
                    <a:pt x="17" y="151"/>
                  </a:lnTo>
                  <a:lnTo>
                    <a:pt x="17" y="144"/>
                  </a:lnTo>
                  <a:lnTo>
                    <a:pt x="19" y="137"/>
                  </a:lnTo>
                  <a:lnTo>
                    <a:pt x="19" y="130"/>
                  </a:lnTo>
                  <a:lnTo>
                    <a:pt x="19" y="123"/>
                  </a:lnTo>
                  <a:lnTo>
                    <a:pt x="21" y="116"/>
                  </a:lnTo>
                  <a:lnTo>
                    <a:pt x="21" y="109"/>
                  </a:lnTo>
                  <a:lnTo>
                    <a:pt x="23" y="105"/>
                  </a:lnTo>
                  <a:lnTo>
                    <a:pt x="23" y="98"/>
                  </a:lnTo>
                  <a:lnTo>
                    <a:pt x="25" y="93"/>
                  </a:lnTo>
                  <a:lnTo>
                    <a:pt x="27" y="86"/>
                  </a:lnTo>
                  <a:lnTo>
                    <a:pt x="27" y="81"/>
                  </a:lnTo>
                  <a:lnTo>
                    <a:pt x="29" y="77"/>
                  </a:lnTo>
                  <a:lnTo>
                    <a:pt x="31" y="70"/>
                  </a:lnTo>
                  <a:lnTo>
                    <a:pt x="33" y="65"/>
                  </a:lnTo>
                  <a:lnTo>
                    <a:pt x="35" y="63"/>
                  </a:lnTo>
                  <a:lnTo>
                    <a:pt x="37" y="58"/>
                  </a:lnTo>
                  <a:lnTo>
                    <a:pt x="40" y="53"/>
                  </a:lnTo>
                  <a:lnTo>
                    <a:pt x="44" y="49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52" y="39"/>
                  </a:lnTo>
                  <a:lnTo>
                    <a:pt x="54" y="35"/>
                  </a:lnTo>
                  <a:lnTo>
                    <a:pt x="58" y="32"/>
                  </a:lnTo>
                  <a:lnTo>
                    <a:pt x="62" y="30"/>
                  </a:lnTo>
                  <a:lnTo>
                    <a:pt x="64" y="28"/>
                  </a:lnTo>
                  <a:lnTo>
                    <a:pt x="69" y="25"/>
                  </a:lnTo>
                  <a:lnTo>
                    <a:pt x="73" y="23"/>
                  </a:lnTo>
                  <a:lnTo>
                    <a:pt x="77" y="21"/>
                  </a:lnTo>
                  <a:lnTo>
                    <a:pt x="81" y="18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7" name="Freeform 82"/>
            <p:cNvSpPr>
              <a:spLocks/>
            </p:cNvSpPr>
            <p:nvPr/>
          </p:nvSpPr>
          <p:spPr bwMode="auto">
            <a:xfrm>
              <a:off x="3441" y="2133"/>
              <a:ext cx="416" cy="337"/>
            </a:xfrm>
            <a:custGeom>
              <a:avLst/>
              <a:gdLst>
                <a:gd name="T0" fmla="*/ 373 w 427"/>
                <a:gd name="T1" fmla="*/ 14 h 337"/>
                <a:gd name="T2" fmla="*/ 348 w 427"/>
                <a:gd name="T3" fmla="*/ 40 h 337"/>
                <a:gd name="T4" fmla="*/ 322 w 427"/>
                <a:gd name="T5" fmla="*/ 63 h 337"/>
                <a:gd name="T6" fmla="*/ 298 w 427"/>
                <a:gd name="T7" fmla="*/ 88 h 337"/>
                <a:gd name="T8" fmla="*/ 273 w 427"/>
                <a:gd name="T9" fmla="*/ 112 h 337"/>
                <a:gd name="T10" fmla="*/ 247 w 427"/>
                <a:gd name="T11" fmla="*/ 133 h 337"/>
                <a:gd name="T12" fmla="*/ 223 w 427"/>
                <a:gd name="T13" fmla="*/ 156 h 337"/>
                <a:gd name="T14" fmla="*/ 200 w 427"/>
                <a:gd name="T15" fmla="*/ 177 h 337"/>
                <a:gd name="T16" fmla="*/ 174 w 427"/>
                <a:gd name="T17" fmla="*/ 196 h 337"/>
                <a:gd name="T18" fmla="*/ 150 w 427"/>
                <a:gd name="T19" fmla="*/ 216 h 337"/>
                <a:gd name="T20" fmla="*/ 127 w 427"/>
                <a:gd name="T21" fmla="*/ 235 h 337"/>
                <a:gd name="T22" fmla="*/ 103 w 427"/>
                <a:gd name="T23" fmla="*/ 251 h 337"/>
                <a:gd name="T24" fmla="*/ 81 w 427"/>
                <a:gd name="T25" fmla="*/ 268 h 337"/>
                <a:gd name="T26" fmla="*/ 56 w 427"/>
                <a:gd name="T27" fmla="*/ 284 h 337"/>
                <a:gd name="T28" fmla="*/ 32 w 427"/>
                <a:gd name="T29" fmla="*/ 300 h 337"/>
                <a:gd name="T30" fmla="*/ 10 w 427"/>
                <a:gd name="T31" fmla="*/ 314 h 337"/>
                <a:gd name="T32" fmla="*/ 6 w 427"/>
                <a:gd name="T33" fmla="*/ 337 h 337"/>
                <a:gd name="T34" fmla="*/ 28 w 427"/>
                <a:gd name="T35" fmla="*/ 324 h 337"/>
                <a:gd name="T36" fmla="*/ 53 w 427"/>
                <a:gd name="T37" fmla="*/ 310 h 337"/>
                <a:gd name="T38" fmla="*/ 77 w 427"/>
                <a:gd name="T39" fmla="*/ 293 h 337"/>
                <a:gd name="T40" fmla="*/ 99 w 427"/>
                <a:gd name="T41" fmla="*/ 277 h 337"/>
                <a:gd name="T42" fmla="*/ 124 w 427"/>
                <a:gd name="T43" fmla="*/ 258 h 337"/>
                <a:gd name="T44" fmla="*/ 148 w 427"/>
                <a:gd name="T45" fmla="*/ 242 h 337"/>
                <a:gd name="T46" fmla="*/ 170 w 427"/>
                <a:gd name="T47" fmla="*/ 223 h 337"/>
                <a:gd name="T48" fmla="*/ 197 w 427"/>
                <a:gd name="T49" fmla="*/ 203 h 337"/>
                <a:gd name="T50" fmla="*/ 221 w 427"/>
                <a:gd name="T51" fmla="*/ 182 h 337"/>
                <a:gd name="T52" fmla="*/ 243 w 427"/>
                <a:gd name="T53" fmla="*/ 161 h 337"/>
                <a:gd name="T54" fmla="*/ 269 w 427"/>
                <a:gd name="T55" fmla="*/ 137 h 337"/>
                <a:gd name="T56" fmla="*/ 293 w 427"/>
                <a:gd name="T57" fmla="*/ 114 h 337"/>
                <a:gd name="T58" fmla="*/ 318 w 427"/>
                <a:gd name="T59" fmla="*/ 91 h 337"/>
                <a:gd name="T60" fmla="*/ 345 w 427"/>
                <a:gd name="T61" fmla="*/ 68 h 337"/>
                <a:gd name="T62" fmla="*/ 370 w 427"/>
                <a:gd name="T63" fmla="*/ 42 h 337"/>
                <a:gd name="T64" fmla="*/ 395 w 427"/>
                <a:gd name="T65" fmla="*/ 14 h 3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337"/>
                <a:gd name="T101" fmla="*/ 427 w 427"/>
                <a:gd name="T102" fmla="*/ 337 h 3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337">
                  <a:moveTo>
                    <a:pt x="417" y="0"/>
                  </a:moveTo>
                  <a:lnTo>
                    <a:pt x="403" y="14"/>
                  </a:lnTo>
                  <a:lnTo>
                    <a:pt x="388" y="26"/>
                  </a:lnTo>
                  <a:lnTo>
                    <a:pt x="376" y="40"/>
                  </a:lnTo>
                  <a:lnTo>
                    <a:pt x="361" y="51"/>
                  </a:lnTo>
                  <a:lnTo>
                    <a:pt x="349" y="63"/>
                  </a:lnTo>
                  <a:lnTo>
                    <a:pt x="334" y="77"/>
                  </a:lnTo>
                  <a:lnTo>
                    <a:pt x="322" y="88"/>
                  </a:lnTo>
                  <a:lnTo>
                    <a:pt x="307" y="100"/>
                  </a:lnTo>
                  <a:lnTo>
                    <a:pt x="295" y="112"/>
                  </a:lnTo>
                  <a:lnTo>
                    <a:pt x="280" y="123"/>
                  </a:lnTo>
                  <a:lnTo>
                    <a:pt x="268" y="133"/>
                  </a:lnTo>
                  <a:lnTo>
                    <a:pt x="255" y="144"/>
                  </a:lnTo>
                  <a:lnTo>
                    <a:pt x="241" y="156"/>
                  </a:lnTo>
                  <a:lnTo>
                    <a:pt x="228" y="165"/>
                  </a:lnTo>
                  <a:lnTo>
                    <a:pt x="216" y="177"/>
                  </a:lnTo>
                  <a:lnTo>
                    <a:pt x="201" y="186"/>
                  </a:lnTo>
                  <a:lnTo>
                    <a:pt x="189" y="196"/>
                  </a:lnTo>
                  <a:lnTo>
                    <a:pt x="176" y="207"/>
                  </a:lnTo>
                  <a:lnTo>
                    <a:pt x="162" y="216"/>
                  </a:lnTo>
                  <a:lnTo>
                    <a:pt x="149" y="226"/>
                  </a:lnTo>
                  <a:lnTo>
                    <a:pt x="137" y="235"/>
                  </a:lnTo>
                  <a:lnTo>
                    <a:pt x="124" y="242"/>
                  </a:lnTo>
                  <a:lnTo>
                    <a:pt x="112" y="251"/>
                  </a:lnTo>
                  <a:lnTo>
                    <a:pt x="99" y="261"/>
                  </a:lnTo>
                  <a:lnTo>
                    <a:pt x="87" y="268"/>
                  </a:lnTo>
                  <a:lnTo>
                    <a:pt x="75" y="277"/>
                  </a:lnTo>
                  <a:lnTo>
                    <a:pt x="60" y="284"/>
                  </a:lnTo>
                  <a:lnTo>
                    <a:pt x="48" y="291"/>
                  </a:lnTo>
                  <a:lnTo>
                    <a:pt x="35" y="300"/>
                  </a:lnTo>
                  <a:lnTo>
                    <a:pt x="23" y="307"/>
                  </a:lnTo>
                  <a:lnTo>
                    <a:pt x="10" y="314"/>
                  </a:lnTo>
                  <a:lnTo>
                    <a:pt x="0" y="321"/>
                  </a:lnTo>
                  <a:lnTo>
                    <a:pt x="6" y="337"/>
                  </a:lnTo>
                  <a:lnTo>
                    <a:pt x="19" y="331"/>
                  </a:lnTo>
                  <a:lnTo>
                    <a:pt x="31" y="324"/>
                  </a:lnTo>
                  <a:lnTo>
                    <a:pt x="43" y="317"/>
                  </a:lnTo>
                  <a:lnTo>
                    <a:pt x="56" y="310"/>
                  </a:lnTo>
                  <a:lnTo>
                    <a:pt x="68" y="300"/>
                  </a:lnTo>
                  <a:lnTo>
                    <a:pt x="83" y="293"/>
                  </a:lnTo>
                  <a:lnTo>
                    <a:pt x="95" y="284"/>
                  </a:lnTo>
                  <a:lnTo>
                    <a:pt x="108" y="277"/>
                  </a:lnTo>
                  <a:lnTo>
                    <a:pt x="120" y="268"/>
                  </a:lnTo>
                  <a:lnTo>
                    <a:pt x="133" y="258"/>
                  </a:lnTo>
                  <a:lnTo>
                    <a:pt x="147" y="251"/>
                  </a:lnTo>
                  <a:lnTo>
                    <a:pt x="160" y="242"/>
                  </a:lnTo>
                  <a:lnTo>
                    <a:pt x="172" y="233"/>
                  </a:lnTo>
                  <a:lnTo>
                    <a:pt x="185" y="223"/>
                  </a:lnTo>
                  <a:lnTo>
                    <a:pt x="199" y="212"/>
                  </a:lnTo>
                  <a:lnTo>
                    <a:pt x="212" y="203"/>
                  </a:lnTo>
                  <a:lnTo>
                    <a:pt x="224" y="193"/>
                  </a:lnTo>
                  <a:lnTo>
                    <a:pt x="239" y="182"/>
                  </a:lnTo>
                  <a:lnTo>
                    <a:pt x="251" y="172"/>
                  </a:lnTo>
                  <a:lnTo>
                    <a:pt x="263" y="161"/>
                  </a:lnTo>
                  <a:lnTo>
                    <a:pt x="278" y="149"/>
                  </a:lnTo>
                  <a:lnTo>
                    <a:pt x="290" y="137"/>
                  </a:lnTo>
                  <a:lnTo>
                    <a:pt x="305" y="126"/>
                  </a:lnTo>
                  <a:lnTo>
                    <a:pt x="317" y="114"/>
                  </a:lnTo>
                  <a:lnTo>
                    <a:pt x="332" y="102"/>
                  </a:lnTo>
                  <a:lnTo>
                    <a:pt x="344" y="91"/>
                  </a:lnTo>
                  <a:lnTo>
                    <a:pt x="359" y="79"/>
                  </a:lnTo>
                  <a:lnTo>
                    <a:pt x="373" y="68"/>
                  </a:lnTo>
                  <a:lnTo>
                    <a:pt x="386" y="54"/>
                  </a:lnTo>
                  <a:lnTo>
                    <a:pt x="400" y="42"/>
                  </a:lnTo>
                  <a:lnTo>
                    <a:pt x="413" y="28"/>
                  </a:lnTo>
                  <a:lnTo>
                    <a:pt x="427" y="14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8" name="Freeform 83"/>
            <p:cNvSpPr>
              <a:spLocks/>
            </p:cNvSpPr>
            <p:nvPr/>
          </p:nvSpPr>
          <p:spPr bwMode="auto">
            <a:xfrm>
              <a:off x="3848" y="1672"/>
              <a:ext cx="231" cy="475"/>
            </a:xfrm>
            <a:custGeom>
              <a:avLst/>
              <a:gdLst>
                <a:gd name="T0" fmla="*/ 199 w 239"/>
                <a:gd name="T1" fmla="*/ 19 h 475"/>
                <a:gd name="T2" fmla="*/ 197 w 239"/>
                <a:gd name="T3" fmla="*/ 49 h 475"/>
                <a:gd name="T4" fmla="*/ 193 w 239"/>
                <a:gd name="T5" fmla="*/ 82 h 475"/>
                <a:gd name="T6" fmla="*/ 189 w 239"/>
                <a:gd name="T7" fmla="*/ 112 h 475"/>
                <a:gd name="T8" fmla="*/ 182 w 239"/>
                <a:gd name="T9" fmla="*/ 140 h 475"/>
                <a:gd name="T10" fmla="*/ 175 w 239"/>
                <a:gd name="T11" fmla="*/ 170 h 475"/>
                <a:gd name="T12" fmla="*/ 165 w 239"/>
                <a:gd name="T13" fmla="*/ 198 h 475"/>
                <a:gd name="T14" fmla="*/ 154 w 239"/>
                <a:gd name="T15" fmla="*/ 228 h 475"/>
                <a:gd name="T16" fmla="*/ 141 w 239"/>
                <a:gd name="T17" fmla="*/ 256 h 475"/>
                <a:gd name="T18" fmla="*/ 127 w 239"/>
                <a:gd name="T19" fmla="*/ 284 h 475"/>
                <a:gd name="T20" fmla="*/ 113 w 239"/>
                <a:gd name="T21" fmla="*/ 310 h 475"/>
                <a:gd name="T22" fmla="*/ 96 w 239"/>
                <a:gd name="T23" fmla="*/ 338 h 475"/>
                <a:gd name="T24" fmla="*/ 76 w 239"/>
                <a:gd name="T25" fmla="*/ 366 h 475"/>
                <a:gd name="T26" fmla="*/ 56 w 239"/>
                <a:gd name="T27" fmla="*/ 394 h 475"/>
                <a:gd name="T28" fmla="*/ 37 w 239"/>
                <a:gd name="T29" fmla="*/ 419 h 475"/>
                <a:gd name="T30" fmla="*/ 13 w 239"/>
                <a:gd name="T31" fmla="*/ 447 h 475"/>
                <a:gd name="T32" fmla="*/ 10 w 239"/>
                <a:gd name="T33" fmla="*/ 475 h 475"/>
                <a:gd name="T34" fmla="*/ 34 w 239"/>
                <a:gd name="T35" fmla="*/ 447 h 475"/>
                <a:gd name="T36" fmla="*/ 56 w 239"/>
                <a:gd name="T37" fmla="*/ 419 h 475"/>
                <a:gd name="T38" fmla="*/ 78 w 239"/>
                <a:gd name="T39" fmla="*/ 391 h 475"/>
                <a:gd name="T40" fmla="*/ 98 w 239"/>
                <a:gd name="T41" fmla="*/ 366 h 475"/>
                <a:gd name="T42" fmla="*/ 117 w 239"/>
                <a:gd name="T43" fmla="*/ 335 h 475"/>
                <a:gd name="T44" fmla="*/ 132 w 239"/>
                <a:gd name="T45" fmla="*/ 307 h 475"/>
                <a:gd name="T46" fmla="*/ 149 w 239"/>
                <a:gd name="T47" fmla="*/ 280 h 475"/>
                <a:gd name="T48" fmla="*/ 161 w 239"/>
                <a:gd name="T49" fmla="*/ 252 h 475"/>
                <a:gd name="T50" fmla="*/ 175 w 239"/>
                <a:gd name="T51" fmla="*/ 221 h 475"/>
                <a:gd name="T52" fmla="*/ 184 w 239"/>
                <a:gd name="T53" fmla="*/ 191 h 475"/>
                <a:gd name="T54" fmla="*/ 193 w 239"/>
                <a:gd name="T55" fmla="*/ 161 h 475"/>
                <a:gd name="T56" fmla="*/ 201 w 239"/>
                <a:gd name="T57" fmla="*/ 131 h 475"/>
                <a:gd name="T58" fmla="*/ 206 w 239"/>
                <a:gd name="T59" fmla="*/ 100 h 475"/>
                <a:gd name="T60" fmla="*/ 212 w 239"/>
                <a:gd name="T61" fmla="*/ 68 h 475"/>
                <a:gd name="T62" fmla="*/ 214 w 239"/>
                <a:gd name="T63" fmla="*/ 35 h 475"/>
                <a:gd name="T64" fmla="*/ 216 w 239"/>
                <a:gd name="T65" fmla="*/ 3 h 475"/>
                <a:gd name="T66" fmla="*/ 199 w 239"/>
                <a:gd name="T67" fmla="*/ 3 h 4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9"/>
                <a:gd name="T103" fmla="*/ 0 h 475"/>
                <a:gd name="T104" fmla="*/ 239 w 239"/>
                <a:gd name="T105" fmla="*/ 475 h 4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9" h="475">
                  <a:moveTo>
                    <a:pt x="220" y="3"/>
                  </a:moveTo>
                  <a:lnTo>
                    <a:pt x="220" y="19"/>
                  </a:lnTo>
                  <a:lnTo>
                    <a:pt x="220" y="33"/>
                  </a:lnTo>
                  <a:lnTo>
                    <a:pt x="218" y="49"/>
                  </a:lnTo>
                  <a:lnTo>
                    <a:pt x="216" y="65"/>
                  </a:lnTo>
                  <a:lnTo>
                    <a:pt x="214" y="82"/>
                  </a:lnTo>
                  <a:lnTo>
                    <a:pt x="212" y="96"/>
                  </a:lnTo>
                  <a:lnTo>
                    <a:pt x="210" y="112"/>
                  </a:lnTo>
                  <a:lnTo>
                    <a:pt x="206" y="126"/>
                  </a:lnTo>
                  <a:lnTo>
                    <a:pt x="201" y="140"/>
                  </a:lnTo>
                  <a:lnTo>
                    <a:pt x="197" y="156"/>
                  </a:lnTo>
                  <a:lnTo>
                    <a:pt x="193" y="170"/>
                  </a:lnTo>
                  <a:lnTo>
                    <a:pt x="189" y="184"/>
                  </a:lnTo>
                  <a:lnTo>
                    <a:pt x="183" y="198"/>
                  </a:lnTo>
                  <a:lnTo>
                    <a:pt x="177" y="214"/>
                  </a:lnTo>
                  <a:lnTo>
                    <a:pt x="170" y="228"/>
                  </a:lnTo>
                  <a:lnTo>
                    <a:pt x="164" y="242"/>
                  </a:lnTo>
                  <a:lnTo>
                    <a:pt x="156" y="256"/>
                  </a:lnTo>
                  <a:lnTo>
                    <a:pt x="150" y="270"/>
                  </a:lnTo>
                  <a:lnTo>
                    <a:pt x="141" y="284"/>
                  </a:lnTo>
                  <a:lnTo>
                    <a:pt x="133" y="298"/>
                  </a:lnTo>
                  <a:lnTo>
                    <a:pt x="125" y="310"/>
                  </a:lnTo>
                  <a:lnTo>
                    <a:pt x="114" y="324"/>
                  </a:lnTo>
                  <a:lnTo>
                    <a:pt x="106" y="338"/>
                  </a:lnTo>
                  <a:lnTo>
                    <a:pt x="96" y="352"/>
                  </a:lnTo>
                  <a:lnTo>
                    <a:pt x="85" y="366"/>
                  </a:lnTo>
                  <a:lnTo>
                    <a:pt x="75" y="380"/>
                  </a:lnTo>
                  <a:lnTo>
                    <a:pt x="62" y="394"/>
                  </a:lnTo>
                  <a:lnTo>
                    <a:pt x="50" y="408"/>
                  </a:lnTo>
                  <a:lnTo>
                    <a:pt x="40" y="419"/>
                  </a:lnTo>
                  <a:lnTo>
                    <a:pt x="25" y="433"/>
                  </a:lnTo>
                  <a:lnTo>
                    <a:pt x="13" y="447"/>
                  </a:lnTo>
                  <a:lnTo>
                    <a:pt x="0" y="461"/>
                  </a:lnTo>
                  <a:lnTo>
                    <a:pt x="10" y="475"/>
                  </a:lnTo>
                  <a:lnTo>
                    <a:pt x="25" y="461"/>
                  </a:lnTo>
                  <a:lnTo>
                    <a:pt x="37" y="447"/>
                  </a:lnTo>
                  <a:lnTo>
                    <a:pt x="50" y="433"/>
                  </a:lnTo>
                  <a:lnTo>
                    <a:pt x="62" y="419"/>
                  </a:lnTo>
                  <a:lnTo>
                    <a:pt x="75" y="405"/>
                  </a:lnTo>
                  <a:lnTo>
                    <a:pt x="87" y="391"/>
                  </a:lnTo>
                  <a:lnTo>
                    <a:pt x="98" y="380"/>
                  </a:lnTo>
                  <a:lnTo>
                    <a:pt x="108" y="366"/>
                  </a:lnTo>
                  <a:lnTo>
                    <a:pt x="118" y="352"/>
                  </a:lnTo>
                  <a:lnTo>
                    <a:pt x="129" y="335"/>
                  </a:lnTo>
                  <a:lnTo>
                    <a:pt x="139" y="321"/>
                  </a:lnTo>
                  <a:lnTo>
                    <a:pt x="147" y="307"/>
                  </a:lnTo>
                  <a:lnTo>
                    <a:pt x="156" y="294"/>
                  </a:lnTo>
                  <a:lnTo>
                    <a:pt x="164" y="280"/>
                  </a:lnTo>
                  <a:lnTo>
                    <a:pt x="172" y="266"/>
                  </a:lnTo>
                  <a:lnTo>
                    <a:pt x="179" y="252"/>
                  </a:lnTo>
                  <a:lnTo>
                    <a:pt x="187" y="235"/>
                  </a:lnTo>
                  <a:lnTo>
                    <a:pt x="193" y="221"/>
                  </a:lnTo>
                  <a:lnTo>
                    <a:pt x="199" y="207"/>
                  </a:lnTo>
                  <a:lnTo>
                    <a:pt x="204" y="191"/>
                  </a:lnTo>
                  <a:lnTo>
                    <a:pt x="210" y="177"/>
                  </a:lnTo>
                  <a:lnTo>
                    <a:pt x="214" y="161"/>
                  </a:lnTo>
                  <a:lnTo>
                    <a:pt x="218" y="147"/>
                  </a:lnTo>
                  <a:lnTo>
                    <a:pt x="222" y="131"/>
                  </a:lnTo>
                  <a:lnTo>
                    <a:pt x="226" y="114"/>
                  </a:lnTo>
                  <a:lnTo>
                    <a:pt x="228" y="100"/>
                  </a:lnTo>
                  <a:lnTo>
                    <a:pt x="233" y="84"/>
                  </a:lnTo>
                  <a:lnTo>
                    <a:pt x="235" y="68"/>
                  </a:lnTo>
                  <a:lnTo>
                    <a:pt x="235" y="52"/>
                  </a:lnTo>
                  <a:lnTo>
                    <a:pt x="237" y="35"/>
                  </a:lnTo>
                  <a:lnTo>
                    <a:pt x="237" y="19"/>
                  </a:lnTo>
                  <a:lnTo>
                    <a:pt x="239" y="3"/>
                  </a:lnTo>
                  <a:lnTo>
                    <a:pt x="239" y="0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9" name="Freeform 84"/>
            <p:cNvSpPr>
              <a:spLocks/>
            </p:cNvSpPr>
            <p:nvPr/>
          </p:nvSpPr>
          <p:spPr bwMode="auto">
            <a:xfrm>
              <a:off x="3650" y="1351"/>
              <a:ext cx="429" cy="324"/>
            </a:xfrm>
            <a:custGeom>
              <a:avLst/>
              <a:gdLst>
                <a:gd name="T0" fmla="*/ 22 w 442"/>
                <a:gd name="T1" fmla="*/ 26 h 324"/>
                <a:gd name="T2" fmla="*/ 58 w 442"/>
                <a:gd name="T3" fmla="*/ 21 h 324"/>
                <a:gd name="T4" fmla="*/ 94 w 442"/>
                <a:gd name="T5" fmla="*/ 21 h 324"/>
                <a:gd name="T6" fmla="*/ 129 w 442"/>
                <a:gd name="T7" fmla="*/ 23 h 324"/>
                <a:gd name="T8" fmla="*/ 163 w 442"/>
                <a:gd name="T9" fmla="*/ 28 h 324"/>
                <a:gd name="T10" fmla="*/ 195 w 442"/>
                <a:gd name="T11" fmla="*/ 37 h 324"/>
                <a:gd name="T12" fmla="*/ 226 w 442"/>
                <a:gd name="T13" fmla="*/ 49 h 324"/>
                <a:gd name="T14" fmla="*/ 252 w 442"/>
                <a:gd name="T15" fmla="*/ 65 h 324"/>
                <a:gd name="T16" fmla="*/ 279 w 442"/>
                <a:gd name="T17" fmla="*/ 84 h 324"/>
                <a:gd name="T18" fmla="*/ 302 w 442"/>
                <a:gd name="T19" fmla="*/ 105 h 324"/>
                <a:gd name="T20" fmla="*/ 325 w 442"/>
                <a:gd name="T21" fmla="*/ 131 h 324"/>
                <a:gd name="T22" fmla="*/ 341 w 442"/>
                <a:gd name="T23" fmla="*/ 158 h 324"/>
                <a:gd name="T24" fmla="*/ 358 w 442"/>
                <a:gd name="T25" fmla="*/ 189 h 324"/>
                <a:gd name="T26" fmla="*/ 369 w 442"/>
                <a:gd name="T27" fmla="*/ 224 h 324"/>
                <a:gd name="T28" fmla="*/ 380 w 442"/>
                <a:gd name="T29" fmla="*/ 261 h 324"/>
                <a:gd name="T30" fmla="*/ 385 w 442"/>
                <a:gd name="T31" fmla="*/ 303 h 324"/>
                <a:gd name="T32" fmla="*/ 404 w 442"/>
                <a:gd name="T33" fmla="*/ 321 h 324"/>
                <a:gd name="T34" fmla="*/ 399 w 442"/>
                <a:gd name="T35" fmla="*/ 277 h 324"/>
                <a:gd name="T36" fmla="*/ 390 w 442"/>
                <a:gd name="T37" fmla="*/ 235 h 324"/>
                <a:gd name="T38" fmla="*/ 380 w 442"/>
                <a:gd name="T39" fmla="*/ 198 h 324"/>
                <a:gd name="T40" fmla="*/ 364 w 442"/>
                <a:gd name="T41" fmla="*/ 163 h 324"/>
                <a:gd name="T42" fmla="*/ 345 w 442"/>
                <a:gd name="T43" fmla="*/ 131 h 324"/>
                <a:gd name="T44" fmla="*/ 325 w 442"/>
                <a:gd name="T45" fmla="*/ 103 h 324"/>
                <a:gd name="T46" fmla="*/ 300 w 442"/>
                <a:gd name="T47" fmla="*/ 77 h 324"/>
                <a:gd name="T48" fmla="*/ 275 w 442"/>
                <a:gd name="T49" fmla="*/ 56 h 324"/>
                <a:gd name="T50" fmla="*/ 247 w 442"/>
                <a:gd name="T51" fmla="*/ 40 h 324"/>
                <a:gd name="T52" fmla="*/ 214 w 442"/>
                <a:gd name="T53" fmla="*/ 23 h 324"/>
                <a:gd name="T54" fmla="*/ 182 w 442"/>
                <a:gd name="T55" fmla="*/ 14 h 324"/>
                <a:gd name="T56" fmla="*/ 148 w 442"/>
                <a:gd name="T57" fmla="*/ 7 h 324"/>
                <a:gd name="T58" fmla="*/ 113 w 442"/>
                <a:gd name="T59" fmla="*/ 3 h 324"/>
                <a:gd name="T60" fmla="*/ 79 w 442"/>
                <a:gd name="T61" fmla="*/ 0 h 324"/>
                <a:gd name="T62" fmla="*/ 40 w 442"/>
                <a:gd name="T63" fmla="*/ 5 h 324"/>
                <a:gd name="T64" fmla="*/ 0 w 442"/>
                <a:gd name="T65" fmla="*/ 9 h 3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2"/>
                <a:gd name="T100" fmla="*/ 0 h 324"/>
                <a:gd name="T101" fmla="*/ 442 w 442"/>
                <a:gd name="T102" fmla="*/ 324 h 3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2" h="324">
                  <a:moveTo>
                    <a:pt x="4" y="30"/>
                  </a:moveTo>
                  <a:lnTo>
                    <a:pt x="25" y="26"/>
                  </a:lnTo>
                  <a:lnTo>
                    <a:pt x="43" y="23"/>
                  </a:lnTo>
                  <a:lnTo>
                    <a:pt x="64" y="21"/>
                  </a:lnTo>
                  <a:lnTo>
                    <a:pt x="85" y="21"/>
                  </a:lnTo>
                  <a:lnTo>
                    <a:pt x="103" y="21"/>
                  </a:lnTo>
                  <a:lnTo>
                    <a:pt x="122" y="21"/>
                  </a:lnTo>
                  <a:lnTo>
                    <a:pt x="141" y="23"/>
                  </a:lnTo>
                  <a:lnTo>
                    <a:pt x="159" y="26"/>
                  </a:lnTo>
                  <a:lnTo>
                    <a:pt x="178" y="28"/>
                  </a:lnTo>
                  <a:lnTo>
                    <a:pt x="197" y="33"/>
                  </a:lnTo>
                  <a:lnTo>
                    <a:pt x="213" y="37"/>
                  </a:lnTo>
                  <a:lnTo>
                    <a:pt x="230" y="42"/>
                  </a:lnTo>
                  <a:lnTo>
                    <a:pt x="247" y="49"/>
                  </a:lnTo>
                  <a:lnTo>
                    <a:pt x="261" y="56"/>
                  </a:lnTo>
                  <a:lnTo>
                    <a:pt x="276" y="65"/>
                  </a:lnTo>
                  <a:lnTo>
                    <a:pt x="290" y="75"/>
                  </a:lnTo>
                  <a:lnTo>
                    <a:pt x="305" y="84"/>
                  </a:lnTo>
                  <a:lnTo>
                    <a:pt x="317" y="93"/>
                  </a:lnTo>
                  <a:lnTo>
                    <a:pt x="330" y="105"/>
                  </a:lnTo>
                  <a:lnTo>
                    <a:pt x="342" y="117"/>
                  </a:lnTo>
                  <a:lnTo>
                    <a:pt x="355" y="131"/>
                  </a:lnTo>
                  <a:lnTo>
                    <a:pt x="365" y="142"/>
                  </a:lnTo>
                  <a:lnTo>
                    <a:pt x="373" y="158"/>
                  </a:lnTo>
                  <a:lnTo>
                    <a:pt x="384" y="172"/>
                  </a:lnTo>
                  <a:lnTo>
                    <a:pt x="392" y="189"/>
                  </a:lnTo>
                  <a:lnTo>
                    <a:pt x="398" y="205"/>
                  </a:lnTo>
                  <a:lnTo>
                    <a:pt x="404" y="224"/>
                  </a:lnTo>
                  <a:lnTo>
                    <a:pt x="411" y="242"/>
                  </a:lnTo>
                  <a:lnTo>
                    <a:pt x="415" y="261"/>
                  </a:lnTo>
                  <a:lnTo>
                    <a:pt x="419" y="282"/>
                  </a:lnTo>
                  <a:lnTo>
                    <a:pt x="421" y="303"/>
                  </a:lnTo>
                  <a:lnTo>
                    <a:pt x="423" y="324"/>
                  </a:lnTo>
                  <a:lnTo>
                    <a:pt x="442" y="321"/>
                  </a:lnTo>
                  <a:lnTo>
                    <a:pt x="440" y="300"/>
                  </a:lnTo>
                  <a:lnTo>
                    <a:pt x="436" y="277"/>
                  </a:lnTo>
                  <a:lnTo>
                    <a:pt x="431" y="256"/>
                  </a:lnTo>
                  <a:lnTo>
                    <a:pt x="427" y="235"/>
                  </a:lnTo>
                  <a:lnTo>
                    <a:pt x="421" y="217"/>
                  </a:lnTo>
                  <a:lnTo>
                    <a:pt x="415" y="198"/>
                  </a:lnTo>
                  <a:lnTo>
                    <a:pt x="407" y="179"/>
                  </a:lnTo>
                  <a:lnTo>
                    <a:pt x="398" y="163"/>
                  </a:lnTo>
                  <a:lnTo>
                    <a:pt x="388" y="147"/>
                  </a:lnTo>
                  <a:lnTo>
                    <a:pt x="377" y="131"/>
                  </a:lnTo>
                  <a:lnTo>
                    <a:pt x="367" y="117"/>
                  </a:lnTo>
                  <a:lnTo>
                    <a:pt x="355" y="103"/>
                  </a:lnTo>
                  <a:lnTo>
                    <a:pt x="342" y="91"/>
                  </a:lnTo>
                  <a:lnTo>
                    <a:pt x="328" y="77"/>
                  </a:lnTo>
                  <a:lnTo>
                    <a:pt x="315" y="68"/>
                  </a:lnTo>
                  <a:lnTo>
                    <a:pt x="301" y="56"/>
                  </a:lnTo>
                  <a:lnTo>
                    <a:pt x="284" y="47"/>
                  </a:lnTo>
                  <a:lnTo>
                    <a:pt x="270" y="40"/>
                  </a:lnTo>
                  <a:lnTo>
                    <a:pt x="253" y="30"/>
                  </a:lnTo>
                  <a:lnTo>
                    <a:pt x="234" y="23"/>
                  </a:lnTo>
                  <a:lnTo>
                    <a:pt x="218" y="19"/>
                  </a:lnTo>
                  <a:lnTo>
                    <a:pt x="199" y="14"/>
                  </a:lnTo>
                  <a:lnTo>
                    <a:pt x="182" y="9"/>
                  </a:lnTo>
                  <a:lnTo>
                    <a:pt x="162" y="7"/>
                  </a:lnTo>
                  <a:lnTo>
                    <a:pt x="143" y="3"/>
                  </a:lnTo>
                  <a:lnTo>
                    <a:pt x="124" y="3"/>
                  </a:lnTo>
                  <a:lnTo>
                    <a:pt x="103" y="0"/>
                  </a:lnTo>
                  <a:lnTo>
                    <a:pt x="85" y="0"/>
                  </a:lnTo>
                  <a:lnTo>
                    <a:pt x="64" y="3"/>
                  </a:lnTo>
                  <a:lnTo>
                    <a:pt x="43" y="5"/>
                  </a:lnTo>
                  <a:lnTo>
                    <a:pt x="22" y="7"/>
                  </a:lnTo>
                  <a:lnTo>
                    <a:pt x="0" y="9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0" name="Freeform 85"/>
            <p:cNvSpPr>
              <a:spLocks/>
            </p:cNvSpPr>
            <p:nvPr/>
          </p:nvSpPr>
          <p:spPr bwMode="auto">
            <a:xfrm>
              <a:off x="2815" y="1360"/>
              <a:ext cx="839" cy="91"/>
            </a:xfrm>
            <a:custGeom>
              <a:avLst/>
              <a:gdLst>
                <a:gd name="T0" fmla="*/ 0 w 862"/>
                <a:gd name="T1" fmla="*/ 19 h 91"/>
                <a:gd name="T2" fmla="*/ 61 w 862"/>
                <a:gd name="T3" fmla="*/ 38 h 91"/>
                <a:gd name="T4" fmla="*/ 120 w 862"/>
                <a:gd name="T5" fmla="*/ 54 h 91"/>
                <a:gd name="T6" fmla="*/ 172 w 862"/>
                <a:gd name="T7" fmla="*/ 66 h 91"/>
                <a:gd name="T8" fmla="*/ 223 w 862"/>
                <a:gd name="T9" fmla="*/ 75 h 91"/>
                <a:gd name="T10" fmla="*/ 270 w 862"/>
                <a:gd name="T11" fmla="*/ 82 h 91"/>
                <a:gd name="T12" fmla="*/ 316 w 862"/>
                <a:gd name="T13" fmla="*/ 87 h 91"/>
                <a:gd name="T14" fmla="*/ 361 w 862"/>
                <a:gd name="T15" fmla="*/ 91 h 91"/>
                <a:gd name="T16" fmla="*/ 404 w 862"/>
                <a:gd name="T17" fmla="*/ 91 h 91"/>
                <a:gd name="T18" fmla="*/ 448 w 862"/>
                <a:gd name="T19" fmla="*/ 89 h 91"/>
                <a:gd name="T20" fmla="*/ 492 w 862"/>
                <a:gd name="T21" fmla="*/ 84 h 91"/>
                <a:gd name="T22" fmla="*/ 536 w 862"/>
                <a:gd name="T23" fmla="*/ 77 h 91"/>
                <a:gd name="T24" fmla="*/ 582 w 862"/>
                <a:gd name="T25" fmla="*/ 70 h 91"/>
                <a:gd name="T26" fmla="*/ 632 w 862"/>
                <a:gd name="T27" fmla="*/ 61 h 91"/>
                <a:gd name="T28" fmla="*/ 681 w 862"/>
                <a:gd name="T29" fmla="*/ 49 h 91"/>
                <a:gd name="T30" fmla="*/ 738 w 862"/>
                <a:gd name="T31" fmla="*/ 35 h 91"/>
                <a:gd name="T32" fmla="*/ 795 w 862"/>
                <a:gd name="T33" fmla="*/ 21 h 91"/>
                <a:gd name="T34" fmla="*/ 763 w 862"/>
                <a:gd name="T35" fmla="*/ 10 h 91"/>
                <a:gd name="T36" fmla="*/ 705 w 862"/>
                <a:gd name="T37" fmla="*/ 24 h 91"/>
                <a:gd name="T38" fmla="*/ 653 w 862"/>
                <a:gd name="T39" fmla="*/ 35 h 91"/>
                <a:gd name="T40" fmla="*/ 603 w 862"/>
                <a:gd name="T41" fmla="*/ 47 h 91"/>
                <a:gd name="T42" fmla="*/ 557 w 862"/>
                <a:gd name="T43" fmla="*/ 54 h 91"/>
                <a:gd name="T44" fmla="*/ 512 w 862"/>
                <a:gd name="T45" fmla="*/ 61 h 91"/>
                <a:gd name="T46" fmla="*/ 467 w 862"/>
                <a:gd name="T47" fmla="*/ 68 h 91"/>
                <a:gd name="T48" fmla="*/ 425 w 862"/>
                <a:gd name="T49" fmla="*/ 70 h 91"/>
                <a:gd name="T50" fmla="*/ 383 w 862"/>
                <a:gd name="T51" fmla="*/ 70 h 91"/>
                <a:gd name="T52" fmla="*/ 339 w 862"/>
                <a:gd name="T53" fmla="*/ 70 h 91"/>
                <a:gd name="T54" fmla="*/ 295 w 862"/>
                <a:gd name="T55" fmla="*/ 66 h 91"/>
                <a:gd name="T56" fmla="*/ 249 w 862"/>
                <a:gd name="T57" fmla="*/ 61 h 91"/>
                <a:gd name="T58" fmla="*/ 199 w 862"/>
                <a:gd name="T59" fmla="*/ 52 h 91"/>
                <a:gd name="T60" fmla="*/ 150 w 862"/>
                <a:gd name="T61" fmla="*/ 40 h 91"/>
                <a:gd name="T62" fmla="*/ 93 w 862"/>
                <a:gd name="T63" fmla="*/ 26 h 91"/>
                <a:gd name="T64" fmla="*/ 35 w 862"/>
                <a:gd name="T65" fmla="*/ 10 h 91"/>
                <a:gd name="T66" fmla="*/ 2 w 862"/>
                <a:gd name="T67" fmla="*/ 21 h 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2"/>
                <a:gd name="T103" fmla="*/ 0 h 91"/>
                <a:gd name="T104" fmla="*/ 862 w 862"/>
                <a:gd name="T105" fmla="*/ 91 h 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2" h="91">
                  <a:moveTo>
                    <a:pt x="2" y="21"/>
                  </a:moveTo>
                  <a:lnTo>
                    <a:pt x="0" y="19"/>
                  </a:lnTo>
                  <a:lnTo>
                    <a:pt x="36" y="28"/>
                  </a:lnTo>
                  <a:lnTo>
                    <a:pt x="67" y="38"/>
                  </a:lnTo>
                  <a:lnTo>
                    <a:pt x="98" y="47"/>
                  </a:lnTo>
                  <a:lnTo>
                    <a:pt x="129" y="54"/>
                  </a:lnTo>
                  <a:lnTo>
                    <a:pt x="158" y="59"/>
                  </a:lnTo>
                  <a:lnTo>
                    <a:pt x="187" y="66"/>
                  </a:lnTo>
                  <a:lnTo>
                    <a:pt x="214" y="70"/>
                  </a:lnTo>
                  <a:lnTo>
                    <a:pt x="241" y="75"/>
                  </a:lnTo>
                  <a:lnTo>
                    <a:pt x="268" y="80"/>
                  </a:lnTo>
                  <a:lnTo>
                    <a:pt x="293" y="82"/>
                  </a:lnTo>
                  <a:lnTo>
                    <a:pt x="318" y="87"/>
                  </a:lnTo>
                  <a:lnTo>
                    <a:pt x="343" y="87"/>
                  </a:lnTo>
                  <a:lnTo>
                    <a:pt x="368" y="89"/>
                  </a:lnTo>
                  <a:lnTo>
                    <a:pt x="391" y="91"/>
                  </a:lnTo>
                  <a:lnTo>
                    <a:pt x="415" y="91"/>
                  </a:lnTo>
                  <a:lnTo>
                    <a:pt x="438" y="91"/>
                  </a:lnTo>
                  <a:lnTo>
                    <a:pt x="461" y="89"/>
                  </a:lnTo>
                  <a:lnTo>
                    <a:pt x="486" y="89"/>
                  </a:lnTo>
                  <a:lnTo>
                    <a:pt x="509" y="87"/>
                  </a:lnTo>
                  <a:lnTo>
                    <a:pt x="534" y="84"/>
                  </a:lnTo>
                  <a:lnTo>
                    <a:pt x="557" y="82"/>
                  </a:lnTo>
                  <a:lnTo>
                    <a:pt x="582" y="77"/>
                  </a:lnTo>
                  <a:lnTo>
                    <a:pt x="606" y="75"/>
                  </a:lnTo>
                  <a:lnTo>
                    <a:pt x="631" y="70"/>
                  </a:lnTo>
                  <a:lnTo>
                    <a:pt x="658" y="66"/>
                  </a:lnTo>
                  <a:lnTo>
                    <a:pt x="685" y="61"/>
                  </a:lnTo>
                  <a:lnTo>
                    <a:pt x="712" y="54"/>
                  </a:lnTo>
                  <a:lnTo>
                    <a:pt x="739" y="49"/>
                  </a:lnTo>
                  <a:lnTo>
                    <a:pt x="768" y="42"/>
                  </a:lnTo>
                  <a:lnTo>
                    <a:pt x="800" y="35"/>
                  </a:lnTo>
                  <a:lnTo>
                    <a:pt x="829" y="28"/>
                  </a:lnTo>
                  <a:lnTo>
                    <a:pt x="862" y="21"/>
                  </a:lnTo>
                  <a:lnTo>
                    <a:pt x="858" y="0"/>
                  </a:lnTo>
                  <a:lnTo>
                    <a:pt x="827" y="10"/>
                  </a:lnTo>
                  <a:lnTo>
                    <a:pt x="795" y="17"/>
                  </a:lnTo>
                  <a:lnTo>
                    <a:pt x="764" y="24"/>
                  </a:lnTo>
                  <a:lnTo>
                    <a:pt x="737" y="28"/>
                  </a:lnTo>
                  <a:lnTo>
                    <a:pt x="708" y="35"/>
                  </a:lnTo>
                  <a:lnTo>
                    <a:pt x="681" y="40"/>
                  </a:lnTo>
                  <a:lnTo>
                    <a:pt x="654" y="47"/>
                  </a:lnTo>
                  <a:lnTo>
                    <a:pt x="629" y="52"/>
                  </a:lnTo>
                  <a:lnTo>
                    <a:pt x="604" y="54"/>
                  </a:lnTo>
                  <a:lnTo>
                    <a:pt x="579" y="59"/>
                  </a:lnTo>
                  <a:lnTo>
                    <a:pt x="555" y="61"/>
                  </a:lnTo>
                  <a:lnTo>
                    <a:pt x="532" y="66"/>
                  </a:lnTo>
                  <a:lnTo>
                    <a:pt x="507" y="68"/>
                  </a:lnTo>
                  <a:lnTo>
                    <a:pt x="484" y="68"/>
                  </a:lnTo>
                  <a:lnTo>
                    <a:pt x="461" y="70"/>
                  </a:lnTo>
                  <a:lnTo>
                    <a:pt x="438" y="70"/>
                  </a:lnTo>
                  <a:lnTo>
                    <a:pt x="415" y="70"/>
                  </a:lnTo>
                  <a:lnTo>
                    <a:pt x="391" y="70"/>
                  </a:lnTo>
                  <a:lnTo>
                    <a:pt x="368" y="70"/>
                  </a:lnTo>
                  <a:lnTo>
                    <a:pt x="343" y="68"/>
                  </a:lnTo>
                  <a:lnTo>
                    <a:pt x="320" y="66"/>
                  </a:lnTo>
                  <a:lnTo>
                    <a:pt x="295" y="63"/>
                  </a:lnTo>
                  <a:lnTo>
                    <a:pt x="270" y="61"/>
                  </a:lnTo>
                  <a:lnTo>
                    <a:pt x="243" y="56"/>
                  </a:lnTo>
                  <a:lnTo>
                    <a:pt x="216" y="52"/>
                  </a:lnTo>
                  <a:lnTo>
                    <a:pt x="189" y="47"/>
                  </a:lnTo>
                  <a:lnTo>
                    <a:pt x="162" y="40"/>
                  </a:lnTo>
                  <a:lnTo>
                    <a:pt x="133" y="33"/>
                  </a:lnTo>
                  <a:lnTo>
                    <a:pt x="102" y="26"/>
                  </a:lnTo>
                  <a:lnTo>
                    <a:pt x="71" y="19"/>
                  </a:lnTo>
                  <a:lnTo>
                    <a:pt x="38" y="10"/>
                  </a:lnTo>
                  <a:lnTo>
                    <a:pt x="4" y="0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1" name="Freeform 86"/>
            <p:cNvSpPr>
              <a:spLocks/>
            </p:cNvSpPr>
            <p:nvPr/>
          </p:nvSpPr>
          <p:spPr bwMode="auto">
            <a:xfrm>
              <a:off x="2817" y="1360"/>
              <a:ext cx="2" cy="21"/>
            </a:xfrm>
            <a:custGeom>
              <a:avLst/>
              <a:gdLst>
                <a:gd name="T0" fmla="*/ 0 w 2"/>
                <a:gd name="T1" fmla="*/ 21 h 21"/>
                <a:gd name="T2" fmla="*/ 0 w 2"/>
                <a:gd name="T3" fmla="*/ 10 h 21"/>
                <a:gd name="T4" fmla="*/ 2 w 2"/>
                <a:gd name="T5" fmla="*/ 0 h 21"/>
                <a:gd name="T6" fmla="*/ 0 w 2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1"/>
                <a:gd name="T14" fmla="*/ 2 w 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1">
                  <a:moveTo>
                    <a:pt x="0" y="21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2" name="Freeform 87"/>
            <p:cNvSpPr>
              <a:spLocks/>
            </p:cNvSpPr>
            <p:nvPr/>
          </p:nvSpPr>
          <p:spPr bwMode="auto">
            <a:xfrm>
              <a:off x="2568" y="1598"/>
              <a:ext cx="1305" cy="1457"/>
            </a:xfrm>
            <a:custGeom>
              <a:avLst/>
              <a:gdLst>
                <a:gd name="T0" fmla="*/ 673 w 1341"/>
                <a:gd name="T1" fmla="*/ 1389 h 1457"/>
                <a:gd name="T2" fmla="*/ 675 w 1341"/>
                <a:gd name="T3" fmla="*/ 1375 h 1457"/>
                <a:gd name="T4" fmla="*/ 677 w 1341"/>
                <a:gd name="T5" fmla="*/ 1359 h 1457"/>
                <a:gd name="T6" fmla="*/ 677 w 1341"/>
                <a:gd name="T7" fmla="*/ 1336 h 1457"/>
                <a:gd name="T8" fmla="*/ 677 w 1341"/>
                <a:gd name="T9" fmla="*/ 1303 h 1457"/>
                <a:gd name="T10" fmla="*/ 677 w 1341"/>
                <a:gd name="T11" fmla="*/ 1259 h 1457"/>
                <a:gd name="T12" fmla="*/ 679 w 1341"/>
                <a:gd name="T13" fmla="*/ 1212 h 1457"/>
                <a:gd name="T14" fmla="*/ 679 w 1341"/>
                <a:gd name="T15" fmla="*/ 1161 h 1457"/>
                <a:gd name="T16" fmla="*/ 681 w 1341"/>
                <a:gd name="T17" fmla="*/ 1103 h 1457"/>
                <a:gd name="T18" fmla="*/ 681 w 1341"/>
                <a:gd name="T19" fmla="*/ 1038 h 1457"/>
                <a:gd name="T20" fmla="*/ 683 w 1341"/>
                <a:gd name="T21" fmla="*/ 961 h 1457"/>
                <a:gd name="T22" fmla="*/ 695 w 1341"/>
                <a:gd name="T23" fmla="*/ 889 h 1457"/>
                <a:gd name="T24" fmla="*/ 717 w 1341"/>
                <a:gd name="T25" fmla="*/ 826 h 1457"/>
                <a:gd name="T26" fmla="*/ 754 w 1341"/>
                <a:gd name="T27" fmla="*/ 772 h 1457"/>
                <a:gd name="T28" fmla="*/ 800 w 1341"/>
                <a:gd name="T29" fmla="*/ 726 h 1457"/>
                <a:gd name="T30" fmla="*/ 864 w 1341"/>
                <a:gd name="T31" fmla="*/ 682 h 1457"/>
                <a:gd name="T32" fmla="*/ 968 w 1341"/>
                <a:gd name="T33" fmla="*/ 603 h 1457"/>
                <a:gd name="T34" fmla="*/ 1056 w 1341"/>
                <a:gd name="T35" fmla="*/ 519 h 1457"/>
                <a:gd name="T36" fmla="*/ 1129 w 1341"/>
                <a:gd name="T37" fmla="*/ 435 h 1457"/>
                <a:gd name="T38" fmla="*/ 1184 w 1341"/>
                <a:gd name="T39" fmla="*/ 349 h 1457"/>
                <a:gd name="T40" fmla="*/ 1222 w 1341"/>
                <a:gd name="T41" fmla="*/ 258 h 1457"/>
                <a:gd name="T42" fmla="*/ 1236 w 1341"/>
                <a:gd name="T43" fmla="*/ 170 h 1457"/>
                <a:gd name="T44" fmla="*/ 1222 w 1341"/>
                <a:gd name="T45" fmla="*/ 95 h 1457"/>
                <a:gd name="T46" fmla="*/ 1187 w 1341"/>
                <a:gd name="T47" fmla="*/ 42 h 1457"/>
                <a:gd name="T48" fmla="*/ 1131 w 1341"/>
                <a:gd name="T49" fmla="*/ 9 h 1457"/>
                <a:gd name="T50" fmla="*/ 1054 w 1341"/>
                <a:gd name="T51" fmla="*/ 0 h 1457"/>
                <a:gd name="T52" fmla="*/ 912 w 1341"/>
                <a:gd name="T53" fmla="*/ 35 h 1457"/>
                <a:gd name="T54" fmla="*/ 744 w 1341"/>
                <a:gd name="T55" fmla="*/ 70 h 1457"/>
                <a:gd name="T56" fmla="*/ 598 w 1341"/>
                <a:gd name="T57" fmla="*/ 79 h 1457"/>
                <a:gd name="T58" fmla="*/ 464 w 1341"/>
                <a:gd name="T59" fmla="*/ 65 h 1457"/>
                <a:gd name="T60" fmla="*/ 336 w 1341"/>
                <a:gd name="T61" fmla="*/ 37 h 1457"/>
                <a:gd name="T62" fmla="*/ 210 w 1341"/>
                <a:gd name="T63" fmla="*/ 5 h 1457"/>
                <a:gd name="T64" fmla="*/ 127 w 1341"/>
                <a:gd name="T65" fmla="*/ 5 h 1457"/>
                <a:gd name="T66" fmla="*/ 65 w 1341"/>
                <a:gd name="T67" fmla="*/ 30 h 1457"/>
                <a:gd name="T68" fmla="*/ 22 w 1341"/>
                <a:gd name="T69" fmla="*/ 77 h 1457"/>
                <a:gd name="T70" fmla="*/ 2 w 1341"/>
                <a:gd name="T71" fmla="*/ 144 h 1457"/>
                <a:gd name="T72" fmla="*/ 6 w 1341"/>
                <a:gd name="T73" fmla="*/ 228 h 1457"/>
                <a:gd name="T74" fmla="*/ 36 w 1341"/>
                <a:gd name="T75" fmla="*/ 319 h 1457"/>
                <a:gd name="T76" fmla="*/ 87 w 1341"/>
                <a:gd name="T77" fmla="*/ 407 h 1457"/>
                <a:gd name="T78" fmla="*/ 154 w 1341"/>
                <a:gd name="T79" fmla="*/ 493 h 1457"/>
                <a:gd name="T80" fmla="*/ 236 w 1341"/>
                <a:gd name="T81" fmla="*/ 575 h 1457"/>
                <a:gd name="T82" fmla="*/ 335 w 1341"/>
                <a:gd name="T83" fmla="*/ 656 h 1457"/>
                <a:gd name="T84" fmla="*/ 419 w 1341"/>
                <a:gd name="T85" fmla="*/ 712 h 1457"/>
                <a:gd name="T86" fmla="*/ 469 w 1341"/>
                <a:gd name="T87" fmla="*/ 756 h 1457"/>
                <a:gd name="T88" fmla="*/ 507 w 1341"/>
                <a:gd name="T89" fmla="*/ 807 h 1457"/>
                <a:gd name="T90" fmla="*/ 533 w 1341"/>
                <a:gd name="T91" fmla="*/ 868 h 1457"/>
                <a:gd name="T92" fmla="*/ 549 w 1341"/>
                <a:gd name="T93" fmla="*/ 938 h 1457"/>
                <a:gd name="T94" fmla="*/ 555 w 1341"/>
                <a:gd name="T95" fmla="*/ 1014 h 1457"/>
                <a:gd name="T96" fmla="*/ 555 w 1341"/>
                <a:gd name="T97" fmla="*/ 1082 h 1457"/>
                <a:gd name="T98" fmla="*/ 555 w 1341"/>
                <a:gd name="T99" fmla="*/ 1140 h 1457"/>
                <a:gd name="T100" fmla="*/ 557 w 1341"/>
                <a:gd name="T101" fmla="*/ 1189 h 1457"/>
                <a:gd name="T102" fmla="*/ 559 w 1341"/>
                <a:gd name="T103" fmla="*/ 1236 h 1457"/>
                <a:gd name="T104" fmla="*/ 559 w 1341"/>
                <a:gd name="T105" fmla="*/ 1280 h 1457"/>
                <a:gd name="T106" fmla="*/ 561 w 1341"/>
                <a:gd name="T107" fmla="*/ 1326 h 1457"/>
                <a:gd name="T108" fmla="*/ 562 w 1341"/>
                <a:gd name="T109" fmla="*/ 1373 h 1457"/>
                <a:gd name="T110" fmla="*/ 566 w 1341"/>
                <a:gd name="T111" fmla="*/ 1415 h 1457"/>
                <a:gd name="T112" fmla="*/ 570 w 1341"/>
                <a:gd name="T113" fmla="*/ 1445 h 1457"/>
                <a:gd name="T114" fmla="*/ 572 w 1341"/>
                <a:gd name="T115" fmla="*/ 1452 h 1457"/>
                <a:gd name="T116" fmla="*/ 585 w 1341"/>
                <a:gd name="T117" fmla="*/ 1450 h 1457"/>
                <a:gd name="T118" fmla="*/ 608 w 1341"/>
                <a:gd name="T119" fmla="*/ 1450 h 1457"/>
                <a:gd name="T120" fmla="*/ 634 w 1341"/>
                <a:gd name="T121" fmla="*/ 1452 h 1457"/>
                <a:gd name="T122" fmla="*/ 654 w 1341"/>
                <a:gd name="T123" fmla="*/ 1454 h 14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41"/>
                <a:gd name="T187" fmla="*/ 0 h 1457"/>
                <a:gd name="T188" fmla="*/ 1341 w 1341"/>
                <a:gd name="T189" fmla="*/ 1457 h 14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41" h="1457">
                  <a:moveTo>
                    <a:pt x="729" y="1401"/>
                  </a:moveTo>
                  <a:lnTo>
                    <a:pt x="729" y="1398"/>
                  </a:lnTo>
                  <a:lnTo>
                    <a:pt x="729" y="1396"/>
                  </a:lnTo>
                  <a:lnTo>
                    <a:pt x="729" y="1394"/>
                  </a:lnTo>
                  <a:lnTo>
                    <a:pt x="731" y="1391"/>
                  </a:lnTo>
                  <a:lnTo>
                    <a:pt x="731" y="1389"/>
                  </a:lnTo>
                  <a:lnTo>
                    <a:pt x="731" y="1387"/>
                  </a:lnTo>
                  <a:lnTo>
                    <a:pt x="731" y="1384"/>
                  </a:lnTo>
                  <a:lnTo>
                    <a:pt x="731" y="1382"/>
                  </a:lnTo>
                  <a:lnTo>
                    <a:pt x="731" y="1380"/>
                  </a:lnTo>
                  <a:lnTo>
                    <a:pt x="731" y="1377"/>
                  </a:lnTo>
                  <a:lnTo>
                    <a:pt x="733" y="1375"/>
                  </a:lnTo>
                  <a:lnTo>
                    <a:pt x="733" y="1373"/>
                  </a:lnTo>
                  <a:lnTo>
                    <a:pt x="733" y="1370"/>
                  </a:lnTo>
                  <a:lnTo>
                    <a:pt x="733" y="1368"/>
                  </a:lnTo>
                  <a:lnTo>
                    <a:pt x="733" y="1366"/>
                  </a:lnTo>
                  <a:lnTo>
                    <a:pt x="733" y="1361"/>
                  </a:lnTo>
                  <a:lnTo>
                    <a:pt x="735" y="1359"/>
                  </a:lnTo>
                  <a:lnTo>
                    <a:pt x="735" y="1354"/>
                  </a:lnTo>
                  <a:lnTo>
                    <a:pt x="735" y="1352"/>
                  </a:lnTo>
                  <a:lnTo>
                    <a:pt x="735" y="1347"/>
                  </a:lnTo>
                  <a:lnTo>
                    <a:pt x="735" y="1345"/>
                  </a:lnTo>
                  <a:lnTo>
                    <a:pt x="735" y="1340"/>
                  </a:lnTo>
                  <a:lnTo>
                    <a:pt x="735" y="1336"/>
                  </a:lnTo>
                  <a:lnTo>
                    <a:pt x="735" y="1331"/>
                  </a:lnTo>
                  <a:lnTo>
                    <a:pt x="735" y="1326"/>
                  </a:lnTo>
                  <a:lnTo>
                    <a:pt x="735" y="1319"/>
                  </a:lnTo>
                  <a:lnTo>
                    <a:pt x="735" y="1315"/>
                  </a:lnTo>
                  <a:lnTo>
                    <a:pt x="735" y="1308"/>
                  </a:lnTo>
                  <a:lnTo>
                    <a:pt x="735" y="1303"/>
                  </a:lnTo>
                  <a:lnTo>
                    <a:pt x="735" y="1296"/>
                  </a:lnTo>
                  <a:lnTo>
                    <a:pt x="735" y="1289"/>
                  </a:lnTo>
                  <a:lnTo>
                    <a:pt x="735" y="1280"/>
                  </a:lnTo>
                  <a:lnTo>
                    <a:pt x="735" y="1273"/>
                  </a:lnTo>
                  <a:lnTo>
                    <a:pt x="735" y="1266"/>
                  </a:lnTo>
                  <a:lnTo>
                    <a:pt x="735" y="1259"/>
                  </a:lnTo>
                  <a:lnTo>
                    <a:pt x="735" y="1249"/>
                  </a:lnTo>
                  <a:lnTo>
                    <a:pt x="735" y="1242"/>
                  </a:lnTo>
                  <a:lnTo>
                    <a:pt x="735" y="1236"/>
                  </a:lnTo>
                  <a:lnTo>
                    <a:pt x="737" y="1229"/>
                  </a:lnTo>
                  <a:lnTo>
                    <a:pt x="737" y="1219"/>
                  </a:lnTo>
                  <a:lnTo>
                    <a:pt x="737" y="1212"/>
                  </a:lnTo>
                  <a:lnTo>
                    <a:pt x="737" y="1203"/>
                  </a:lnTo>
                  <a:lnTo>
                    <a:pt x="737" y="1196"/>
                  </a:lnTo>
                  <a:lnTo>
                    <a:pt x="737" y="1187"/>
                  </a:lnTo>
                  <a:lnTo>
                    <a:pt x="737" y="1177"/>
                  </a:lnTo>
                  <a:lnTo>
                    <a:pt x="737" y="1170"/>
                  </a:lnTo>
                  <a:lnTo>
                    <a:pt x="737" y="1161"/>
                  </a:lnTo>
                  <a:lnTo>
                    <a:pt x="739" y="1152"/>
                  </a:lnTo>
                  <a:lnTo>
                    <a:pt x="739" y="1142"/>
                  </a:lnTo>
                  <a:lnTo>
                    <a:pt x="739" y="1133"/>
                  </a:lnTo>
                  <a:lnTo>
                    <a:pt x="739" y="1124"/>
                  </a:lnTo>
                  <a:lnTo>
                    <a:pt x="739" y="1115"/>
                  </a:lnTo>
                  <a:lnTo>
                    <a:pt x="739" y="1103"/>
                  </a:lnTo>
                  <a:lnTo>
                    <a:pt x="739" y="1094"/>
                  </a:lnTo>
                  <a:lnTo>
                    <a:pt x="739" y="1082"/>
                  </a:lnTo>
                  <a:lnTo>
                    <a:pt x="739" y="1073"/>
                  </a:lnTo>
                  <a:lnTo>
                    <a:pt x="739" y="1061"/>
                  </a:lnTo>
                  <a:lnTo>
                    <a:pt x="739" y="1049"/>
                  </a:lnTo>
                  <a:lnTo>
                    <a:pt x="739" y="1038"/>
                  </a:lnTo>
                  <a:lnTo>
                    <a:pt x="739" y="1026"/>
                  </a:lnTo>
                  <a:lnTo>
                    <a:pt x="739" y="1012"/>
                  </a:lnTo>
                  <a:lnTo>
                    <a:pt x="739" y="1000"/>
                  </a:lnTo>
                  <a:lnTo>
                    <a:pt x="739" y="987"/>
                  </a:lnTo>
                  <a:lnTo>
                    <a:pt x="741" y="975"/>
                  </a:lnTo>
                  <a:lnTo>
                    <a:pt x="741" y="961"/>
                  </a:lnTo>
                  <a:lnTo>
                    <a:pt x="743" y="949"/>
                  </a:lnTo>
                  <a:lnTo>
                    <a:pt x="743" y="935"/>
                  </a:lnTo>
                  <a:lnTo>
                    <a:pt x="745" y="924"/>
                  </a:lnTo>
                  <a:lnTo>
                    <a:pt x="749" y="912"/>
                  </a:lnTo>
                  <a:lnTo>
                    <a:pt x="752" y="900"/>
                  </a:lnTo>
                  <a:lnTo>
                    <a:pt x="754" y="889"/>
                  </a:lnTo>
                  <a:lnTo>
                    <a:pt x="758" y="879"/>
                  </a:lnTo>
                  <a:lnTo>
                    <a:pt x="762" y="868"/>
                  </a:lnTo>
                  <a:lnTo>
                    <a:pt x="766" y="856"/>
                  </a:lnTo>
                  <a:lnTo>
                    <a:pt x="770" y="847"/>
                  </a:lnTo>
                  <a:lnTo>
                    <a:pt x="774" y="838"/>
                  </a:lnTo>
                  <a:lnTo>
                    <a:pt x="778" y="826"/>
                  </a:lnTo>
                  <a:lnTo>
                    <a:pt x="785" y="817"/>
                  </a:lnTo>
                  <a:lnTo>
                    <a:pt x="791" y="807"/>
                  </a:lnTo>
                  <a:lnTo>
                    <a:pt x="797" y="798"/>
                  </a:lnTo>
                  <a:lnTo>
                    <a:pt x="803" y="789"/>
                  </a:lnTo>
                  <a:lnTo>
                    <a:pt x="810" y="779"/>
                  </a:lnTo>
                  <a:lnTo>
                    <a:pt x="818" y="772"/>
                  </a:lnTo>
                  <a:lnTo>
                    <a:pt x="824" y="763"/>
                  </a:lnTo>
                  <a:lnTo>
                    <a:pt x="832" y="756"/>
                  </a:lnTo>
                  <a:lnTo>
                    <a:pt x="841" y="747"/>
                  </a:lnTo>
                  <a:lnTo>
                    <a:pt x="849" y="740"/>
                  </a:lnTo>
                  <a:lnTo>
                    <a:pt x="857" y="733"/>
                  </a:lnTo>
                  <a:lnTo>
                    <a:pt x="868" y="726"/>
                  </a:lnTo>
                  <a:lnTo>
                    <a:pt x="876" y="719"/>
                  </a:lnTo>
                  <a:lnTo>
                    <a:pt x="886" y="712"/>
                  </a:lnTo>
                  <a:lnTo>
                    <a:pt x="897" y="705"/>
                  </a:lnTo>
                  <a:lnTo>
                    <a:pt x="907" y="700"/>
                  </a:lnTo>
                  <a:lnTo>
                    <a:pt x="918" y="693"/>
                  </a:lnTo>
                  <a:lnTo>
                    <a:pt x="938" y="682"/>
                  </a:lnTo>
                  <a:lnTo>
                    <a:pt x="957" y="668"/>
                  </a:lnTo>
                  <a:lnTo>
                    <a:pt x="978" y="654"/>
                  </a:lnTo>
                  <a:lnTo>
                    <a:pt x="996" y="642"/>
                  </a:lnTo>
                  <a:lnTo>
                    <a:pt x="1015" y="628"/>
                  </a:lnTo>
                  <a:lnTo>
                    <a:pt x="1032" y="614"/>
                  </a:lnTo>
                  <a:lnTo>
                    <a:pt x="1050" y="603"/>
                  </a:lnTo>
                  <a:lnTo>
                    <a:pt x="1067" y="589"/>
                  </a:lnTo>
                  <a:lnTo>
                    <a:pt x="1084" y="575"/>
                  </a:lnTo>
                  <a:lnTo>
                    <a:pt x="1100" y="561"/>
                  </a:lnTo>
                  <a:lnTo>
                    <a:pt x="1115" y="547"/>
                  </a:lnTo>
                  <a:lnTo>
                    <a:pt x="1131" y="533"/>
                  </a:lnTo>
                  <a:lnTo>
                    <a:pt x="1146" y="519"/>
                  </a:lnTo>
                  <a:lnTo>
                    <a:pt x="1160" y="505"/>
                  </a:lnTo>
                  <a:lnTo>
                    <a:pt x="1175" y="491"/>
                  </a:lnTo>
                  <a:lnTo>
                    <a:pt x="1187" y="477"/>
                  </a:lnTo>
                  <a:lnTo>
                    <a:pt x="1200" y="463"/>
                  </a:lnTo>
                  <a:lnTo>
                    <a:pt x="1212" y="449"/>
                  </a:lnTo>
                  <a:lnTo>
                    <a:pt x="1225" y="435"/>
                  </a:lnTo>
                  <a:lnTo>
                    <a:pt x="1235" y="421"/>
                  </a:lnTo>
                  <a:lnTo>
                    <a:pt x="1248" y="407"/>
                  </a:lnTo>
                  <a:lnTo>
                    <a:pt x="1258" y="391"/>
                  </a:lnTo>
                  <a:lnTo>
                    <a:pt x="1266" y="377"/>
                  </a:lnTo>
                  <a:lnTo>
                    <a:pt x="1277" y="363"/>
                  </a:lnTo>
                  <a:lnTo>
                    <a:pt x="1285" y="349"/>
                  </a:lnTo>
                  <a:lnTo>
                    <a:pt x="1293" y="333"/>
                  </a:lnTo>
                  <a:lnTo>
                    <a:pt x="1302" y="319"/>
                  </a:lnTo>
                  <a:lnTo>
                    <a:pt x="1308" y="305"/>
                  </a:lnTo>
                  <a:lnTo>
                    <a:pt x="1314" y="288"/>
                  </a:lnTo>
                  <a:lnTo>
                    <a:pt x="1320" y="274"/>
                  </a:lnTo>
                  <a:lnTo>
                    <a:pt x="1327" y="258"/>
                  </a:lnTo>
                  <a:lnTo>
                    <a:pt x="1331" y="244"/>
                  </a:lnTo>
                  <a:lnTo>
                    <a:pt x="1335" y="228"/>
                  </a:lnTo>
                  <a:lnTo>
                    <a:pt x="1337" y="212"/>
                  </a:lnTo>
                  <a:lnTo>
                    <a:pt x="1339" y="198"/>
                  </a:lnTo>
                  <a:lnTo>
                    <a:pt x="1339" y="184"/>
                  </a:lnTo>
                  <a:lnTo>
                    <a:pt x="1341" y="170"/>
                  </a:lnTo>
                  <a:lnTo>
                    <a:pt x="1339" y="156"/>
                  </a:lnTo>
                  <a:lnTo>
                    <a:pt x="1339" y="144"/>
                  </a:lnTo>
                  <a:lnTo>
                    <a:pt x="1337" y="130"/>
                  </a:lnTo>
                  <a:lnTo>
                    <a:pt x="1335" y="119"/>
                  </a:lnTo>
                  <a:lnTo>
                    <a:pt x="1331" y="107"/>
                  </a:lnTo>
                  <a:lnTo>
                    <a:pt x="1327" y="95"/>
                  </a:lnTo>
                  <a:lnTo>
                    <a:pt x="1322" y="86"/>
                  </a:lnTo>
                  <a:lnTo>
                    <a:pt x="1316" y="77"/>
                  </a:lnTo>
                  <a:lnTo>
                    <a:pt x="1310" y="67"/>
                  </a:lnTo>
                  <a:lnTo>
                    <a:pt x="1304" y="58"/>
                  </a:lnTo>
                  <a:lnTo>
                    <a:pt x="1297" y="49"/>
                  </a:lnTo>
                  <a:lnTo>
                    <a:pt x="1289" y="42"/>
                  </a:lnTo>
                  <a:lnTo>
                    <a:pt x="1281" y="35"/>
                  </a:lnTo>
                  <a:lnTo>
                    <a:pt x="1270" y="28"/>
                  </a:lnTo>
                  <a:lnTo>
                    <a:pt x="1260" y="23"/>
                  </a:lnTo>
                  <a:lnTo>
                    <a:pt x="1250" y="18"/>
                  </a:lnTo>
                  <a:lnTo>
                    <a:pt x="1239" y="14"/>
                  </a:lnTo>
                  <a:lnTo>
                    <a:pt x="1227" y="9"/>
                  </a:lnTo>
                  <a:lnTo>
                    <a:pt x="1214" y="7"/>
                  </a:lnTo>
                  <a:lnTo>
                    <a:pt x="1202" y="5"/>
                  </a:lnTo>
                  <a:lnTo>
                    <a:pt x="1187" y="2"/>
                  </a:lnTo>
                  <a:lnTo>
                    <a:pt x="1175" y="0"/>
                  </a:lnTo>
                  <a:lnTo>
                    <a:pt x="1158" y="0"/>
                  </a:lnTo>
                  <a:lnTo>
                    <a:pt x="1144" y="0"/>
                  </a:lnTo>
                  <a:lnTo>
                    <a:pt x="1127" y="2"/>
                  </a:lnTo>
                  <a:lnTo>
                    <a:pt x="1113" y="5"/>
                  </a:lnTo>
                  <a:lnTo>
                    <a:pt x="1094" y="7"/>
                  </a:lnTo>
                  <a:lnTo>
                    <a:pt x="1059" y="16"/>
                  </a:lnTo>
                  <a:lnTo>
                    <a:pt x="1026" y="28"/>
                  </a:lnTo>
                  <a:lnTo>
                    <a:pt x="990" y="35"/>
                  </a:lnTo>
                  <a:lnTo>
                    <a:pt x="959" y="44"/>
                  </a:lnTo>
                  <a:lnTo>
                    <a:pt x="926" y="51"/>
                  </a:lnTo>
                  <a:lnTo>
                    <a:pt x="895" y="56"/>
                  </a:lnTo>
                  <a:lnTo>
                    <a:pt x="866" y="63"/>
                  </a:lnTo>
                  <a:lnTo>
                    <a:pt x="837" y="67"/>
                  </a:lnTo>
                  <a:lnTo>
                    <a:pt x="808" y="70"/>
                  </a:lnTo>
                  <a:lnTo>
                    <a:pt x="781" y="72"/>
                  </a:lnTo>
                  <a:lnTo>
                    <a:pt x="752" y="74"/>
                  </a:lnTo>
                  <a:lnTo>
                    <a:pt x="727" y="77"/>
                  </a:lnTo>
                  <a:lnTo>
                    <a:pt x="700" y="79"/>
                  </a:lnTo>
                  <a:lnTo>
                    <a:pt x="675" y="79"/>
                  </a:lnTo>
                  <a:lnTo>
                    <a:pt x="648" y="79"/>
                  </a:lnTo>
                  <a:lnTo>
                    <a:pt x="623" y="77"/>
                  </a:lnTo>
                  <a:lnTo>
                    <a:pt x="600" y="77"/>
                  </a:lnTo>
                  <a:lnTo>
                    <a:pt x="575" y="74"/>
                  </a:lnTo>
                  <a:lnTo>
                    <a:pt x="552" y="72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482" y="60"/>
                  </a:lnTo>
                  <a:lnTo>
                    <a:pt x="457" y="58"/>
                  </a:lnTo>
                  <a:lnTo>
                    <a:pt x="434" y="53"/>
                  </a:lnTo>
                  <a:lnTo>
                    <a:pt x="411" y="49"/>
                  </a:lnTo>
                  <a:lnTo>
                    <a:pt x="388" y="42"/>
                  </a:lnTo>
                  <a:lnTo>
                    <a:pt x="365" y="37"/>
                  </a:lnTo>
                  <a:lnTo>
                    <a:pt x="343" y="32"/>
                  </a:lnTo>
                  <a:lnTo>
                    <a:pt x="318" y="25"/>
                  </a:lnTo>
                  <a:lnTo>
                    <a:pt x="295" y="21"/>
                  </a:lnTo>
                  <a:lnTo>
                    <a:pt x="270" y="14"/>
                  </a:lnTo>
                  <a:lnTo>
                    <a:pt x="247" y="7"/>
                  </a:lnTo>
                  <a:lnTo>
                    <a:pt x="228" y="5"/>
                  </a:lnTo>
                  <a:lnTo>
                    <a:pt x="214" y="2"/>
                  </a:lnTo>
                  <a:lnTo>
                    <a:pt x="197" y="2"/>
                  </a:lnTo>
                  <a:lnTo>
                    <a:pt x="183" y="2"/>
                  </a:lnTo>
                  <a:lnTo>
                    <a:pt x="166" y="2"/>
                  </a:lnTo>
                  <a:lnTo>
                    <a:pt x="154" y="2"/>
                  </a:lnTo>
                  <a:lnTo>
                    <a:pt x="139" y="5"/>
                  </a:lnTo>
                  <a:lnTo>
                    <a:pt x="127" y="7"/>
                  </a:lnTo>
                  <a:lnTo>
                    <a:pt x="114" y="9"/>
                  </a:lnTo>
                  <a:lnTo>
                    <a:pt x="102" y="14"/>
                  </a:lnTo>
                  <a:lnTo>
                    <a:pt x="91" y="18"/>
                  </a:lnTo>
                  <a:lnTo>
                    <a:pt x="81" y="23"/>
                  </a:lnTo>
                  <a:lnTo>
                    <a:pt x="71" y="30"/>
                  </a:lnTo>
                  <a:lnTo>
                    <a:pt x="60" y="35"/>
                  </a:lnTo>
                  <a:lnTo>
                    <a:pt x="52" y="42"/>
                  </a:lnTo>
                  <a:lnTo>
                    <a:pt x="44" y="51"/>
                  </a:lnTo>
                  <a:lnTo>
                    <a:pt x="37" y="58"/>
                  </a:lnTo>
                  <a:lnTo>
                    <a:pt x="29" y="67"/>
                  </a:lnTo>
                  <a:lnTo>
                    <a:pt x="25" y="77"/>
                  </a:lnTo>
                  <a:lnTo>
                    <a:pt x="19" y="86"/>
                  </a:lnTo>
                  <a:lnTo>
                    <a:pt x="15" y="98"/>
                  </a:lnTo>
                  <a:lnTo>
                    <a:pt x="10" y="107"/>
                  </a:lnTo>
                  <a:lnTo>
                    <a:pt x="6" y="119"/>
                  </a:lnTo>
                  <a:lnTo>
                    <a:pt x="4" y="132"/>
                  </a:lnTo>
                  <a:lnTo>
                    <a:pt x="2" y="144"/>
                  </a:lnTo>
                  <a:lnTo>
                    <a:pt x="0" y="156"/>
                  </a:lnTo>
                  <a:lnTo>
                    <a:pt x="0" y="170"/>
                  </a:lnTo>
                  <a:lnTo>
                    <a:pt x="0" y="184"/>
                  </a:lnTo>
                  <a:lnTo>
                    <a:pt x="2" y="198"/>
                  </a:lnTo>
                  <a:lnTo>
                    <a:pt x="4" y="214"/>
                  </a:lnTo>
                  <a:lnTo>
                    <a:pt x="6" y="228"/>
                  </a:lnTo>
                  <a:lnTo>
                    <a:pt x="10" y="244"/>
                  </a:lnTo>
                  <a:lnTo>
                    <a:pt x="15" y="258"/>
                  </a:lnTo>
                  <a:lnTo>
                    <a:pt x="21" y="274"/>
                  </a:lnTo>
                  <a:lnTo>
                    <a:pt x="27" y="288"/>
                  </a:lnTo>
                  <a:lnTo>
                    <a:pt x="33" y="305"/>
                  </a:lnTo>
                  <a:lnTo>
                    <a:pt x="39" y="319"/>
                  </a:lnTo>
                  <a:lnTo>
                    <a:pt x="48" y="333"/>
                  </a:lnTo>
                  <a:lnTo>
                    <a:pt x="56" y="349"/>
                  </a:lnTo>
                  <a:lnTo>
                    <a:pt x="64" y="363"/>
                  </a:lnTo>
                  <a:lnTo>
                    <a:pt x="75" y="377"/>
                  </a:lnTo>
                  <a:lnTo>
                    <a:pt x="83" y="393"/>
                  </a:lnTo>
                  <a:lnTo>
                    <a:pt x="93" y="407"/>
                  </a:lnTo>
                  <a:lnTo>
                    <a:pt x="106" y="421"/>
                  </a:lnTo>
                  <a:lnTo>
                    <a:pt x="116" y="435"/>
                  </a:lnTo>
                  <a:lnTo>
                    <a:pt x="129" y="449"/>
                  </a:lnTo>
                  <a:lnTo>
                    <a:pt x="141" y="463"/>
                  </a:lnTo>
                  <a:lnTo>
                    <a:pt x="154" y="479"/>
                  </a:lnTo>
                  <a:lnTo>
                    <a:pt x="166" y="493"/>
                  </a:lnTo>
                  <a:lnTo>
                    <a:pt x="181" y="507"/>
                  </a:lnTo>
                  <a:lnTo>
                    <a:pt x="195" y="521"/>
                  </a:lnTo>
                  <a:lnTo>
                    <a:pt x="210" y="535"/>
                  </a:lnTo>
                  <a:lnTo>
                    <a:pt x="226" y="547"/>
                  </a:lnTo>
                  <a:lnTo>
                    <a:pt x="241" y="561"/>
                  </a:lnTo>
                  <a:lnTo>
                    <a:pt x="257" y="575"/>
                  </a:lnTo>
                  <a:lnTo>
                    <a:pt x="274" y="589"/>
                  </a:lnTo>
                  <a:lnTo>
                    <a:pt x="291" y="603"/>
                  </a:lnTo>
                  <a:lnTo>
                    <a:pt x="309" y="617"/>
                  </a:lnTo>
                  <a:lnTo>
                    <a:pt x="326" y="628"/>
                  </a:lnTo>
                  <a:lnTo>
                    <a:pt x="345" y="642"/>
                  </a:lnTo>
                  <a:lnTo>
                    <a:pt x="363" y="656"/>
                  </a:lnTo>
                  <a:lnTo>
                    <a:pt x="384" y="668"/>
                  </a:lnTo>
                  <a:lnTo>
                    <a:pt x="403" y="682"/>
                  </a:lnTo>
                  <a:lnTo>
                    <a:pt x="424" y="693"/>
                  </a:lnTo>
                  <a:lnTo>
                    <a:pt x="434" y="700"/>
                  </a:lnTo>
                  <a:lnTo>
                    <a:pt x="444" y="707"/>
                  </a:lnTo>
                  <a:lnTo>
                    <a:pt x="455" y="712"/>
                  </a:lnTo>
                  <a:lnTo>
                    <a:pt x="465" y="719"/>
                  </a:lnTo>
                  <a:lnTo>
                    <a:pt x="473" y="726"/>
                  </a:lnTo>
                  <a:lnTo>
                    <a:pt x="484" y="733"/>
                  </a:lnTo>
                  <a:lnTo>
                    <a:pt x="492" y="740"/>
                  </a:lnTo>
                  <a:lnTo>
                    <a:pt x="500" y="747"/>
                  </a:lnTo>
                  <a:lnTo>
                    <a:pt x="509" y="756"/>
                  </a:lnTo>
                  <a:lnTo>
                    <a:pt x="517" y="763"/>
                  </a:lnTo>
                  <a:lnTo>
                    <a:pt x="523" y="772"/>
                  </a:lnTo>
                  <a:lnTo>
                    <a:pt x="531" y="779"/>
                  </a:lnTo>
                  <a:lnTo>
                    <a:pt x="538" y="789"/>
                  </a:lnTo>
                  <a:lnTo>
                    <a:pt x="544" y="798"/>
                  </a:lnTo>
                  <a:lnTo>
                    <a:pt x="550" y="807"/>
                  </a:lnTo>
                  <a:lnTo>
                    <a:pt x="556" y="817"/>
                  </a:lnTo>
                  <a:lnTo>
                    <a:pt x="561" y="826"/>
                  </a:lnTo>
                  <a:lnTo>
                    <a:pt x="567" y="838"/>
                  </a:lnTo>
                  <a:lnTo>
                    <a:pt x="571" y="847"/>
                  </a:lnTo>
                  <a:lnTo>
                    <a:pt x="575" y="856"/>
                  </a:lnTo>
                  <a:lnTo>
                    <a:pt x="579" y="868"/>
                  </a:lnTo>
                  <a:lnTo>
                    <a:pt x="583" y="879"/>
                  </a:lnTo>
                  <a:lnTo>
                    <a:pt x="588" y="889"/>
                  </a:lnTo>
                  <a:lnTo>
                    <a:pt x="590" y="900"/>
                  </a:lnTo>
                  <a:lnTo>
                    <a:pt x="592" y="912"/>
                  </a:lnTo>
                  <a:lnTo>
                    <a:pt x="594" y="924"/>
                  </a:lnTo>
                  <a:lnTo>
                    <a:pt x="596" y="938"/>
                  </a:lnTo>
                  <a:lnTo>
                    <a:pt x="598" y="949"/>
                  </a:lnTo>
                  <a:lnTo>
                    <a:pt x="600" y="961"/>
                  </a:lnTo>
                  <a:lnTo>
                    <a:pt x="600" y="975"/>
                  </a:lnTo>
                  <a:lnTo>
                    <a:pt x="602" y="987"/>
                  </a:lnTo>
                  <a:lnTo>
                    <a:pt x="602" y="1000"/>
                  </a:lnTo>
                  <a:lnTo>
                    <a:pt x="602" y="1014"/>
                  </a:lnTo>
                  <a:lnTo>
                    <a:pt x="602" y="1026"/>
                  </a:lnTo>
                  <a:lnTo>
                    <a:pt x="602" y="1038"/>
                  </a:lnTo>
                  <a:lnTo>
                    <a:pt x="602" y="1049"/>
                  </a:lnTo>
                  <a:lnTo>
                    <a:pt x="602" y="1061"/>
                  </a:lnTo>
                  <a:lnTo>
                    <a:pt x="602" y="1070"/>
                  </a:lnTo>
                  <a:lnTo>
                    <a:pt x="602" y="1082"/>
                  </a:lnTo>
                  <a:lnTo>
                    <a:pt x="602" y="1091"/>
                  </a:lnTo>
                  <a:lnTo>
                    <a:pt x="602" y="1103"/>
                  </a:lnTo>
                  <a:lnTo>
                    <a:pt x="602" y="1112"/>
                  </a:lnTo>
                  <a:lnTo>
                    <a:pt x="602" y="1121"/>
                  </a:lnTo>
                  <a:lnTo>
                    <a:pt x="602" y="1131"/>
                  </a:lnTo>
                  <a:lnTo>
                    <a:pt x="602" y="1140"/>
                  </a:lnTo>
                  <a:lnTo>
                    <a:pt x="602" y="1147"/>
                  </a:lnTo>
                  <a:lnTo>
                    <a:pt x="602" y="1156"/>
                  </a:lnTo>
                  <a:lnTo>
                    <a:pt x="602" y="1166"/>
                  </a:lnTo>
                  <a:lnTo>
                    <a:pt x="604" y="1173"/>
                  </a:lnTo>
                  <a:lnTo>
                    <a:pt x="604" y="1182"/>
                  </a:lnTo>
                  <a:lnTo>
                    <a:pt x="604" y="1189"/>
                  </a:lnTo>
                  <a:lnTo>
                    <a:pt x="604" y="1196"/>
                  </a:lnTo>
                  <a:lnTo>
                    <a:pt x="604" y="1205"/>
                  </a:lnTo>
                  <a:lnTo>
                    <a:pt x="604" y="1212"/>
                  </a:lnTo>
                  <a:lnTo>
                    <a:pt x="604" y="1219"/>
                  </a:lnTo>
                  <a:lnTo>
                    <a:pt x="604" y="1226"/>
                  </a:lnTo>
                  <a:lnTo>
                    <a:pt x="606" y="1236"/>
                  </a:lnTo>
                  <a:lnTo>
                    <a:pt x="606" y="1242"/>
                  </a:lnTo>
                  <a:lnTo>
                    <a:pt x="606" y="1249"/>
                  </a:lnTo>
                  <a:lnTo>
                    <a:pt x="606" y="1256"/>
                  </a:lnTo>
                  <a:lnTo>
                    <a:pt x="606" y="1263"/>
                  </a:lnTo>
                  <a:lnTo>
                    <a:pt x="606" y="1273"/>
                  </a:lnTo>
                  <a:lnTo>
                    <a:pt x="606" y="1280"/>
                  </a:lnTo>
                  <a:lnTo>
                    <a:pt x="606" y="1287"/>
                  </a:lnTo>
                  <a:lnTo>
                    <a:pt x="606" y="1294"/>
                  </a:lnTo>
                  <a:lnTo>
                    <a:pt x="606" y="1303"/>
                  </a:lnTo>
                  <a:lnTo>
                    <a:pt x="606" y="1310"/>
                  </a:lnTo>
                  <a:lnTo>
                    <a:pt x="608" y="1319"/>
                  </a:lnTo>
                  <a:lnTo>
                    <a:pt x="608" y="1326"/>
                  </a:lnTo>
                  <a:lnTo>
                    <a:pt x="608" y="1336"/>
                  </a:lnTo>
                  <a:lnTo>
                    <a:pt x="608" y="1343"/>
                  </a:lnTo>
                  <a:lnTo>
                    <a:pt x="608" y="1350"/>
                  </a:lnTo>
                  <a:lnTo>
                    <a:pt x="610" y="1359"/>
                  </a:lnTo>
                  <a:lnTo>
                    <a:pt x="610" y="1366"/>
                  </a:lnTo>
                  <a:lnTo>
                    <a:pt x="610" y="1373"/>
                  </a:lnTo>
                  <a:lnTo>
                    <a:pt x="612" y="1382"/>
                  </a:lnTo>
                  <a:lnTo>
                    <a:pt x="612" y="1389"/>
                  </a:lnTo>
                  <a:lnTo>
                    <a:pt x="612" y="1396"/>
                  </a:lnTo>
                  <a:lnTo>
                    <a:pt x="614" y="1403"/>
                  </a:lnTo>
                  <a:lnTo>
                    <a:pt x="614" y="1410"/>
                  </a:lnTo>
                  <a:lnTo>
                    <a:pt x="614" y="1415"/>
                  </a:lnTo>
                  <a:lnTo>
                    <a:pt x="614" y="1422"/>
                  </a:lnTo>
                  <a:lnTo>
                    <a:pt x="617" y="1426"/>
                  </a:lnTo>
                  <a:lnTo>
                    <a:pt x="617" y="1433"/>
                  </a:lnTo>
                  <a:lnTo>
                    <a:pt x="617" y="1438"/>
                  </a:lnTo>
                  <a:lnTo>
                    <a:pt x="619" y="1443"/>
                  </a:lnTo>
                  <a:lnTo>
                    <a:pt x="619" y="1445"/>
                  </a:lnTo>
                  <a:lnTo>
                    <a:pt x="619" y="1450"/>
                  </a:lnTo>
                  <a:lnTo>
                    <a:pt x="619" y="1452"/>
                  </a:lnTo>
                  <a:lnTo>
                    <a:pt x="619" y="1454"/>
                  </a:lnTo>
                  <a:lnTo>
                    <a:pt x="621" y="1457"/>
                  </a:lnTo>
                  <a:lnTo>
                    <a:pt x="621" y="1454"/>
                  </a:lnTo>
                  <a:lnTo>
                    <a:pt x="621" y="1452"/>
                  </a:lnTo>
                  <a:lnTo>
                    <a:pt x="623" y="1452"/>
                  </a:lnTo>
                  <a:lnTo>
                    <a:pt x="625" y="1450"/>
                  </a:lnTo>
                  <a:lnTo>
                    <a:pt x="627" y="1450"/>
                  </a:lnTo>
                  <a:lnTo>
                    <a:pt x="629" y="1450"/>
                  </a:lnTo>
                  <a:lnTo>
                    <a:pt x="633" y="1450"/>
                  </a:lnTo>
                  <a:lnTo>
                    <a:pt x="635" y="1450"/>
                  </a:lnTo>
                  <a:lnTo>
                    <a:pt x="639" y="1450"/>
                  </a:lnTo>
                  <a:lnTo>
                    <a:pt x="644" y="1450"/>
                  </a:lnTo>
                  <a:lnTo>
                    <a:pt x="648" y="1450"/>
                  </a:lnTo>
                  <a:lnTo>
                    <a:pt x="652" y="1450"/>
                  </a:lnTo>
                  <a:lnTo>
                    <a:pt x="656" y="1450"/>
                  </a:lnTo>
                  <a:lnTo>
                    <a:pt x="660" y="1450"/>
                  </a:lnTo>
                  <a:lnTo>
                    <a:pt x="664" y="1450"/>
                  </a:lnTo>
                  <a:lnTo>
                    <a:pt x="671" y="1450"/>
                  </a:lnTo>
                  <a:lnTo>
                    <a:pt x="675" y="1450"/>
                  </a:lnTo>
                  <a:lnTo>
                    <a:pt x="679" y="1450"/>
                  </a:lnTo>
                  <a:lnTo>
                    <a:pt x="683" y="1452"/>
                  </a:lnTo>
                  <a:lnTo>
                    <a:pt x="687" y="1452"/>
                  </a:lnTo>
                  <a:lnTo>
                    <a:pt x="691" y="1452"/>
                  </a:lnTo>
                  <a:lnTo>
                    <a:pt x="695" y="1452"/>
                  </a:lnTo>
                  <a:lnTo>
                    <a:pt x="700" y="1454"/>
                  </a:lnTo>
                  <a:lnTo>
                    <a:pt x="704" y="1454"/>
                  </a:lnTo>
                  <a:lnTo>
                    <a:pt x="706" y="1454"/>
                  </a:lnTo>
                  <a:lnTo>
                    <a:pt x="710" y="1454"/>
                  </a:lnTo>
                  <a:lnTo>
                    <a:pt x="712" y="1454"/>
                  </a:lnTo>
                  <a:lnTo>
                    <a:pt x="714" y="1457"/>
                  </a:lnTo>
                  <a:lnTo>
                    <a:pt x="716" y="1457"/>
                  </a:lnTo>
                  <a:lnTo>
                    <a:pt x="718" y="1457"/>
                  </a:lnTo>
                  <a:lnTo>
                    <a:pt x="729" y="140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3" name="Freeform 88"/>
            <p:cNvSpPr>
              <a:spLocks/>
            </p:cNvSpPr>
            <p:nvPr/>
          </p:nvSpPr>
          <p:spPr bwMode="auto">
            <a:xfrm>
              <a:off x="2591" y="1635"/>
              <a:ext cx="1258" cy="1434"/>
            </a:xfrm>
            <a:custGeom>
              <a:avLst/>
              <a:gdLst>
                <a:gd name="T0" fmla="*/ 558 w 1293"/>
                <a:gd name="T1" fmla="*/ 1389 h 1434"/>
                <a:gd name="T2" fmla="*/ 557 w 1293"/>
                <a:gd name="T3" fmla="*/ 1350 h 1434"/>
                <a:gd name="T4" fmla="*/ 557 w 1293"/>
                <a:gd name="T5" fmla="*/ 1320 h 1434"/>
                <a:gd name="T6" fmla="*/ 555 w 1293"/>
                <a:gd name="T7" fmla="*/ 1289 h 1434"/>
                <a:gd name="T8" fmla="*/ 553 w 1293"/>
                <a:gd name="T9" fmla="*/ 1252 h 1434"/>
                <a:gd name="T10" fmla="*/ 553 w 1293"/>
                <a:gd name="T11" fmla="*/ 1192 h 1434"/>
                <a:gd name="T12" fmla="*/ 555 w 1293"/>
                <a:gd name="T13" fmla="*/ 1126 h 1434"/>
                <a:gd name="T14" fmla="*/ 555 w 1293"/>
                <a:gd name="T15" fmla="*/ 1059 h 1434"/>
                <a:gd name="T16" fmla="*/ 557 w 1293"/>
                <a:gd name="T17" fmla="*/ 998 h 1434"/>
                <a:gd name="T18" fmla="*/ 553 w 1293"/>
                <a:gd name="T19" fmla="*/ 908 h 1434"/>
                <a:gd name="T20" fmla="*/ 531 w 1293"/>
                <a:gd name="T21" fmla="*/ 817 h 1434"/>
                <a:gd name="T22" fmla="*/ 493 w 1293"/>
                <a:gd name="T23" fmla="*/ 742 h 1434"/>
                <a:gd name="T24" fmla="*/ 441 w 1293"/>
                <a:gd name="T25" fmla="*/ 684 h 1434"/>
                <a:gd name="T26" fmla="*/ 365 w 1293"/>
                <a:gd name="T27" fmla="*/ 631 h 1434"/>
                <a:gd name="T28" fmla="*/ 228 w 1293"/>
                <a:gd name="T29" fmla="*/ 519 h 1434"/>
                <a:gd name="T30" fmla="*/ 124 w 1293"/>
                <a:gd name="T31" fmla="*/ 412 h 1434"/>
                <a:gd name="T32" fmla="*/ 53 w 1293"/>
                <a:gd name="T33" fmla="*/ 317 h 1434"/>
                <a:gd name="T34" fmla="*/ 14 w 1293"/>
                <a:gd name="T35" fmla="*/ 233 h 1434"/>
                <a:gd name="T36" fmla="*/ 0 w 1293"/>
                <a:gd name="T37" fmla="*/ 151 h 1434"/>
                <a:gd name="T38" fmla="*/ 10 w 1293"/>
                <a:gd name="T39" fmla="*/ 84 h 1434"/>
                <a:gd name="T40" fmla="*/ 43 w 1293"/>
                <a:gd name="T41" fmla="*/ 35 h 1434"/>
                <a:gd name="T42" fmla="*/ 95 w 1293"/>
                <a:gd name="T43" fmla="*/ 7 h 1434"/>
                <a:gd name="T44" fmla="*/ 165 w 1293"/>
                <a:gd name="T45" fmla="*/ 0 h 1434"/>
                <a:gd name="T46" fmla="*/ 216 w 1293"/>
                <a:gd name="T47" fmla="*/ 7 h 1434"/>
                <a:gd name="T48" fmla="*/ 262 w 1293"/>
                <a:gd name="T49" fmla="*/ 14 h 1434"/>
                <a:gd name="T50" fmla="*/ 304 w 1293"/>
                <a:gd name="T51" fmla="*/ 23 h 1434"/>
                <a:gd name="T52" fmla="*/ 336 w 1293"/>
                <a:gd name="T53" fmla="*/ 33 h 1434"/>
                <a:gd name="T54" fmla="*/ 390 w 1293"/>
                <a:gd name="T55" fmla="*/ 49 h 1434"/>
                <a:gd name="T56" fmla="*/ 489 w 1293"/>
                <a:gd name="T57" fmla="*/ 70 h 1434"/>
                <a:gd name="T58" fmla="*/ 594 w 1293"/>
                <a:gd name="T59" fmla="*/ 77 h 1434"/>
                <a:gd name="T60" fmla="*/ 705 w 1293"/>
                <a:gd name="T61" fmla="*/ 70 h 1434"/>
                <a:gd name="T62" fmla="*/ 824 w 1293"/>
                <a:gd name="T63" fmla="*/ 42 h 1434"/>
                <a:gd name="T64" fmla="*/ 862 w 1293"/>
                <a:gd name="T65" fmla="*/ 30 h 1434"/>
                <a:gd name="T66" fmla="*/ 899 w 1293"/>
                <a:gd name="T67" fmla="*/ 21 h 1434"/>
                <a:gd name="T68" fmla="*/ 940 w 1293"/>
                <a:gd name="T69" fmla="*/ 12 h 1434"/>
                <a:gd name="T70" fmla="*/ 988 w 1293"/>
                <a:gd name="T71" fmla="*/ 5 h 1434"/>
                <a:gd name="T72" fmla="*/ 1045 w 1293"/>
                <a:gd name="T73" fmla="*/ 0 h 1434"/>
                <a:gd name="T74" fmla="*/ 1112 w 1293"/>
                <a:gd name="T75" fmla="*/ 12 h 1434"/>
                <a:gd name="T76" fmla="*/ 1161 w 1293"/>
                <a:gd name="T77" fmla="*/ 47 h 1434"/>
                <a:gd name="T78" fmla="*/ 1185 w 1293"/>
                <a:gd name="T79" fmla="*/ 100 h 1434"/>
                <a:gd name="T80" fmla="*/ 1189 w 1293"/>
                <a:gd name="T81" fmla="*/ 175 h 1434"/>
                <a:gd name="T82" fmla="*/ 1168 w 1293"/>
                <a:gd name="T83" fmla="*/ 254 h 1434"/>
                <a:gd name="T84" fmla="*/ 1120 w 1293"/>
                <a:gd name="T85" fmla="*/ 342 h 1434"/>
                <a:gd name="T86" fmla="*/ 1041 w 1293"/>
                <a:gd name="T87" fmla="*/ 442 h 1434"/>
                <a:gd name="T88" fmla="*/ 929 w 1293"/>
                <a:gd name="T89" fmla="*/ 549 h 1434"/>
                <a:gd name="T90" fmla="*/ 793 w 1293"/>
                <a:gd name="T91" fmla="*/ 652 h 1434"/>
                <a:gd name="T92" fmla="*/ 732 w 1293"/>
                <a:gd name="T93" fmla="*/ 698 h 1434"/>
                <a:gd name="T94" fmla="*/ 684 w 1293"/>
                <a:gd name="T95" fmla="*/ 761 h 1434"/>
                <a:gd name="T96" fmla="*/ 652 w 1293"/>
                <a:gd name="T97" fmla="*/ 840 h 1434"/>
                <a:gd name="T98" fmla="*/ 634 w 1293"/>
                <a:gd name="T99" fmla="*/ 936 h 1434"/>
                <a:gd name="T100" fmla="*/ 634 w 1293"/>
                <a:gd name="T101" fmla="*/ 1012 h 1434"/>
                <a:gd name="T102" fmla="*/ 636 w 1293"/>
                <a:gd name="T103" fmla="*/ 1061 h 1434"/>
                <a:gd name="T104" fmla="*/ 638 w 1293"/>
                <a:gd name="T105" fmla="*/ 1105 h 1434"/>
                <a:gd name="T106" fmla="*/ 638 w 1293"/>
                <a:gd name="T107" fmla="*/ 1152 h 1434"/>
                <a:gd name="T108" fmla="*/ 636 w 1293"/>
                <a:gd name="T109" fmla="*/ 1203 h 1434"/>
                <a:gd name="T110" fmla="*/ 636 w 1293"/>
                <a:gd name="T111" fmla="*/ 1243 h 1434"/>
                <a:gd name="T112" fmla="*/ 634 w 1293"/>
                <a:gd name="T113" fmla="*/ 1292 h 1434"/>
                <a:gd name="T114" fmla="*/ 630 w 1293"/>
                <a:gd name="T115" fmla="*/ 1345 h 1434"/>
                <a:gd name="T116" fmla="*/ 626 w 1293"/>
                <a:gd name="T117" fmla="*/ 1401 h 14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93"/>
                <a:gd name="T178" fmla="*/ 0 h 1434"/>
                <a:gd name="T179" fmla="*/ 1293 w 1293"/>
                <a:gd name="T180" fmla="*/ 1434 h 14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93" h="1434">
                  <a:moveTo>
                    <a:pt x="610" y="1434"/>
                  </a:moveTo>
                  <a:lnTo>
                    <a:pt x="610" y="1427"/>
                  </a:lnTo>
                  <a:lnTo>
                    <a:pt x="610" y="1417"/>
                  </a:lnTo>
                  <a:lnTo>
                    <a:pt x="608" y="1410"/>
                  </a:lnTo>
                  <a:lnTo>
                    <a:pt x="608" y="1403"/>
                  </a:lnTo>
                  <a:lnTo>
                    <a:pt x="608" y="1396"/>
                  </a:lnTo>
                  <a:lnTo>
                    <a:pt x="606" y="1389"/>
                  </a:lnTo>
                  <a:lnTo>
                    <a:pt x="606" y="1382"/>
                  </a:lnTo>
                  <a:lnTo>
                    <a:pt x="606" y="1375"/>
                  </a:lnTo>
                  <a:lnTo>
                    <a:pt x="606" y="1371"/>
                  </a:lnTo>
                  <a:lnTo>
                    <a:pt x="606" y="1364"/>
                  </a:lnTo>
                  <a:lnTo>
                    <a:pt x="604" y="1359"/>
                  </a:lnTo>
                  <a:lnTo>
                    <a:pt x="604" y="1354"/>
                  </a:lnTo>
                  <a:lnTo>
                    <a:pt x="604" y="1350"/>
                  </a:lnTo>
                  <a:lnTo>
                    <a:pt x="604" y="1345"/>
                  </a:lnTo>
                  <a:lnTo>
                    <a:pt x="604" y="1340"/>
                  </a:lnTo>
                  <a:lnTo>
                    <a:pt x="604" y="1336"/>
                  </a:lnTo>
                  <a:lnTo>
                    <a:pt x="604" y="1331"/>
                  </a:lnTo>
                  <a:lnTo>
                    <a:pt x="604" y="1326"/>
                  </a:lnTo>
                  <a:lnTo>
                    <a:pt x="604" y="1322"/>
                  </a:lnTo>
                  <a:lnTo>
                    <a:pt x="604" y="1320"/>
                  </a:lnTo>
                  <a:lnTo>
                    <a:pt x="604" y="1315"/>
                  </a:lnTo>
                  <a:lnTo>
                    <a:pt x="602" y="1310"/>
                  </a:lnTo>
                  <a:lnTo>
                    <a:pt x="602" y="1306"/>
                  </a:lnTo>
                  <a:lnTo>
                    <a:pt x="602" y="1303"/>
                  </a:lnTo>
                  <a:lnTo>
                    <a:pt x="602" y="1299"/>
                  </a:lnTo>
                  <a:lnTo>
                    <a:pt x="602" y="1294"/>
                  </a:lnTo>
                  <a:lnTo>
                    <a:pt x="602" y="1289"/>
                  </a:lnTo>
                  <a:lnTo>
                    <a:pt x="602" y="1287"/>
                  </a:lnTo>
                  <a:lnTo>
                    <a:pt x="602" y="1282"/>
                  </a:lnTo>
                  <a:lnTo>
                    <a:pt x="602" y="1278"/>
                  </a:lnTo>
                  <a:lnTo>
                    <a:pt x="602" y="1273"/>
                  </a:lnTo>
                  <a:lnTo>
                    <a:pt x="602" y="1268"/>
                  </a:lnTo>
                  <a:lnTo>
                    <a:pt x="602" y="1259"/>
                  </a:lnTo>
                  <a:lnTo>
                    <a:pt x="600" y="1252"/>
                  </a:lnTo>
                  <a:lnTo>
                    <a:pt x="600" y="1243"/>
                  </a:lnTo>
                  <a:lnTo>
                    <a:pt x="600" y="1236"/>
                  </a:lnTo>
                  <a:lnTo>
                    <a:pt x="600" y="1226"/>
                  </a:lnTo>
                  <a:lnTo>
                    <a:pt x="600" y="1217"/>
                  </a:lnTo>
                  <a:lnTo>
                    <a:pt x="600" y="1210"/>
                  </a:lnTo>
                  <a:lnTo>
                    <a:pt x="600" y="1201"/>
                  </a:lnTo>
                  <a:lnTo>
                    <a:pt x="600" y="1192"/>
                  </a:lnTo>
                  <a:lnTo>
                    <a:pt x="600" y="1182"/>
                  </a:lnTo>
                  <a:lnTo>
                    <a:pt x="600" y="1173"/>
                  </a:lnTo>
                  <a:lnTo>
                    <a:pt x="600" y="1164"/>
                  </a:lnTo>
                  <a:lnTo>
                    <a:pt x="602" y="1154"/>
                  </a:lnTo>
                  <a:lnTo>
                    <a:pt x="602" y="1145"/>
                  </a:lnTo>
                  <a:lnTo>
                    <a:pt x="602" y="1136"/>
                  </a:lnTo>
                  <a:lnTo>
                    <a:pt x="602" y="1126"/>
                  </a:lnTo>
                  <a:lnTo>
                    <a:pt x="602" y="1117"/>
                  </a:lnTo>
                  <a:lnTo>
                    <a:pt x="602" y="1108"/>
                  </a:lnTo>
                  <a:lnTo>
                    <a:pt x="602" y="1098"/>
                  </a:lnTo>
                  <a:lnTo>
                    <a:pt x="602" y="1087"/>
                  </a:lnTo>
                  <a:lnTo>
                    <a:pt x="602" y="1078"/>
                  </a:lnTo>
                  <a:lnTo>
                    <a:pt x="602" y="1068"/>
                  </a:lnTo>
                  <a:lnTo>
                    <a:pt x="602" y="1059"/>
                  </a:lnTo>
                  <a:lnTo>
                    <a:pt x="602" y="1052"/>
                  </a:lnTo>
                  <a:lnTo>
                    <a:pt x="604" y="1043"/>
                  </a:lnTo>
                  <a:lnTo>
                    <a:pt x="604" y="1033"/>
                  </a:lnTo>
                  <a:lnTo>
                    <a:pt x="604" y="1024"/>
                  </a:lnTo>
                  <a:lnTo>
                    <a:pt x="604" y="1015"/>
                  </a:lnTo>
                  <a:lnTo>
                    <a:pt x="604" y="1008"/>
                  </a:lnTo>
                  <a:lnTo>
                    <a:pt x="604" y="998"/>
                  </a:lnTo>
                  <a:lnTo>
                    <a:pt x="604" y="991"/>
                  </a:lnTo>
                  <a:lnTo>
                    <a:pt x="604" y="982"/>
                  </a:lnTo>
                  <a:lnTo>
                    <a:pt x="604" y="966"/>
                  </a:lnTo>
                  <a:lnTo>
                    <a:pt x="604" y="952"/>
                  </a:lnTo>
                  <a:lnTo>
                    <a:pt x="604" y="936"/>
                  </a:lnTo>
                  <a:lnTo>
                    <a:pt x="602" y="922"/>
                  </a:lnTo>
                  <a:lnTo>
                    <a:pt x="600" y="908"/>
                  </a:lnTo>
                  <a:lnTo>
                    <a:pt x="598" y="894"/>
                  </a:lnTo>
                  <a:lnTo>
                    <a:pt x="596" y="880"/>
                  </a:lnTo>
                  <a:lnTo>
                    <a:pt x="594" y="866"/>
                  </a:lnTo>
                  <a:lnTo>
                    <a:pt x="589" y="852"/>
                  </a:lnTo>
                  <a:lnTo>
                    <a:pt x="585" y="840"/>
                  </a:lnTo>
                  <a:lnTo>
                    <a:pt x="581" y="829"/>
                  </a:lnTo>
                  <a:lnTo>
                    <a:pt x="577" y="817"/>
                  </a:lnTo>
                  <a:lnTo>
                    <a:pt x="573" y="805"/>
                  </a:lnTo>
                  <a:lnTo>
                    <a:pt x="567" y="794"/>
                  </a:lnTo>
                  <a:lnTo>
                    <a:pt x="562" y="782"/>
                  </a:lnTo>
                  <a:lnTo>
                    <a:pt x="556" y="773"/>
                  </a:lnTo>
                  <a:lnTo>
                    <a:pt x="550" y="761"/>
                  </a:lnTo>
                  <a:lnTo>
                    <a:pt x="544" y="752"/>
                  </a:lnTo>
                  <a:lnTo>
                    <a:pt x="535" y="742"/>
                  </a:lnTo>
                  <a:lnTo>
                    <a:pt x="529" y="733"/>
                  </a:lnTo>
                  <a:lnTo>
                    <a:pt x="521" y="724"/>
                  </a:lnTo>
                  <a:lnTo>
                    <a:pt x="515" y="714"/>
                  </a:lnTo>
                  <a:lnTo>
                    <a:pt x="506" y="708"/>
                  </a:lnTo>
                  <a:lnTo>
                    <a:pt x="498" y="698"/>
                  </a:lnTo>
                  <a:lnTo>
                    <a:pt x="488" y="691"/>
                  </a:lnTo>
                  <a:lnTo>
                    <a:pt x="479" y="684"/>
                  </a:lnTo>
                  <a:lnTo>
                    <a:pt x="471" y="677"/>
                  </a:lnTo>
                  <a:lnTo>
                    <a:pt x="461" y="670"/>
                  </a:lnTo>
                  <a:lnTo>
                    <a:pt x="450" y="663"/>
                  </a:lnTo>
                  <a:lnTo>
                    <a:pt x="440" y="659"/>
                  </a:lnTo>
                  <a:lnTo>
                    <a:pt x="432" y="652"/>
                  </a:lnTo>
                  <a:lnTo>
                    <a:pt x="421" y="647"/>
                  </a:lnTo>
                  <a:lnTo>
                    <a:pt x="396" y="631"/>
                  </a:lnTo>
                  <a:lnTo>
                    <a:pt x="371" y="614"/>
                  </a:lnTo>
                  <a:lnTo>
                    <a:pt x="349" y="598"/>
                  </a:lnTo>
                  <a:lnTo>
                    <a:pt x="326" y="582"/>
                  </a:lnTo>
                  <a:lnTo>
                    <a:pt x="305" y="566"/>
                  </a:lnTo>
                  <a:lnTo>
                    <a:pt x="284" y="549"/>
                  </a:lnTo>
                  <a:lnTo>
                    <a:pt x="266" y="533"/>
                  </a:lnTo>
                  <a:lnTo>
                    <a:pt x="247" y="519"/>
                  </a:lnTo>
                  <a:lnTo>
                    <a:pt x="228" y="503"/>
                  </a:lnTo>
                  <a:lnTo>
                    <a:pt x="210" y="489"/>
                  </a:lnTo>
                  <a:lnTo>
                    <a:pt x="193" y="472"/>
                  </a:lnTo>
                  <a:lnTo>
                    <a:pt x="178" y="456"/>
                  </a:lnTo>
                  <a:lnTo>
                    <a:pt x="162" y="442"/>
                  </a:lnTo>
                  <a:lnTo>
                    <a:pt x="147" y="428"/>
                  </a:lnTo>
                  <a:lnTo>
                    <a:pt x="135" y="412"/>
                  </a:lnTo>
                  <a:lnTo>
                    <a:pt x="120" y="398"/>
                  </a:lnTo>
                  <a:lnTo>
                    <a:pt x="108" y="384"/>
                  </a:lnTo>
                  <a:lnTo>
                    <a:pt x="97" y="370"/>
                  </a:lnTo>
                  <a:lnTo>
                    <a:pt x="87" y="356"/>
                  </a:lnTo>
                  <a:lnTo>
                    <a:pt x="77" y="342"/>
                  </a:lnTo>
                  <a:lnTo>
                    <a:pt x="66" y="331"/>
                  </a:lnTo>
                  <a:lnTo>
                    <a:pt x="58" y="317"/>
                  </a:lnTo>
                  <a:lnTo>
                    <a:pt x="50" y="303"/>
                  </a:lnTo>
                  <a:lnTo>
                    <a:pt x="41" y="291"/>
                  </a:lnTo>
                  <a:lnTo>
                    <a:pt x="35" y="279"/>
                  </a:lnTo>
                  <a:lnTo>
                    <a:pt x="29" y="268"/>
                  </a:lnTo>
                  <a:lnTo>
                    <a:pt x="25" y="254"/>
                  </a:lnTo>
                  <a:lnTo>
                    <a:pt x="19" y="242"/>
                  </a:lnTo>
                  <a:lnTo>
                    <a:pt x="14" y="233"/>
                  </a:lnTo>
                  <a:lnTo>
                    <a:pt x="12" y="221"/>
                  </a:lnTo>
                  <a:lnTo>
                    <a:pt x="8" y="210"/>
                  </a:lnTo>
                  <a:lnTo>
                    <a:pt x="6" y="200"/>
                  </a:lnTo>
                  <a:lnTo>
                    <a:pt x="4" y="186"/>
                  </a:lnTo>
                  <a:lnTo>
                    <a:pt x="2" y="175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0" y="140"/>
                  </a:lnTo>
                  <a:lnTo>
                    <a:pt x="0" y="130"/>
                  </a:lnTo>
                  <a:lnTo>
                    <a:pt x="2" y="121"/>
                  </a:lnTo>
                  <a:lnTo>
                    <a:pt x="2" y="109"/>
                  </a:lnTo>
                  <a:lnTo>
                    <a:pt x="4" y="100"/>
                  </a:lnTo>
                  <a:lnTo>
                    <a:pt x="8" y="91"/>
                  </a:lnTo>
                  <a:lnTo>
                    <a:pt x="10" y="84"/>
                  </a:lnTo>
                  <a:lnTo>
                    <a:pt x="14" y="75"/>
                  </a:lnTo>
                  <a:lnTo>
                    <a:pt x="19" y="68"/>
                  </a:lnTo>
                  <a:lnTo>
                    <a:pt x="23" y="61"/>
                  </a:lnTo>
                  <a:lnTo>
                    <a:pt x="29" y="54"/>
                  </a:lnTo>
                  <a:lnTo>
                    <a:pt x="33" y="47"/>
                  </a:lnTo>
                  <a:lnTo>
                    <a:pt x="39" y="40"/>
                  </a:lnTo>
                  <a:lnTo>
                    <a:pt x="46" y="35"/>
                  </a:lnTo>
                  <a:lnTo>
                    <a:pt x="54" y="28"/>
                  </a:lnTo>
                  <a:lnTo>
                    <a:pt x="60" y="23"/>
                  </a:lnTo>
                  <a:lnTo>
                    <a:pt x="68" y="19"/>
                  </a:lnTo>
                  <a:lnTo>
                    <a:pt x="77" y="16"/>
                  </a:lnTo>
                  <a:lnTo>
                    <a:pt x="85" y="12"/>
                  </a:lnTo>
                  <a:lnTo>
                    <a:pt x="95" y="9"/>
                  </a:lnTo>
                  <a:lnTo>
                    <a:pt x="104" y="7"/>
                  </a:lnTo>
                  <a:lnTo>
                    <a:pt x="114" y="5"/>
                  </a:lnTo>
                  <a:lnTo>
                    <a:pt x="124" y="2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89" y="0"/>
                  </a:lnTo>
                  <a:lnTo>
                    <a:pt x="197" y="2"/>
                  </a:lnTo>
                  <a:lnTo>
                    <a:pt x="203" y="2"/>
                  </a:lnTo>
                  <a:lnTo>
                    <a:pt x="212" y="2"/>
                  </a:lnTo>
                  <a:lnTo>
                    <a:pt x="220" y="5"/>
                  </a:lnTo>
                  <a:lnTo>
                    <a:pt x="226" y="5"/>
                  </a:lnTo>
                  <a:lnTo>
                    <a:pt x="234" y="7"/>
                  </a:lnTo>
                  <a:lnTo>
                    <a:pt x="243" y="7"/>
                  </a:lnTo>
                  <a:lnTo>
                    <a:pt x="249" y="9"/>
                  </a:lnTo>
                  <a:lnTo>
                    <a:pt x="257" y="9"/>
                  </a:lnTo>
                  <a:lnTo>
                    <a:pt x="263" y="12"/>
                  </a:lnTo>
                  <a:lnTo>
                    <a:pt x="272" y="12"/>
                  </a:lnTo>
                  <a:lnTo>
                    <a:pt x="278" y="14"/>
                  </a:lnTo>
                  <a:lnTo>
                    <a:pt x="284" y="14"/>
                  </a:lnTo>
                  <a:lnTo>
                    <a:pt x="293" y="16"/>
                  </a:lnTo>
                  <a:lnTo>
                    <a:pt x="299" y="16"/>
                  </a:lnTo>
                  <a:lnTo>
                    <a:pt x="305" y="19"/>
                  </a:lnTo>
                  <a:lnTo>
                    <a:pt x="311" y="21"/>
                  </a:lnTo>
                  <a:lnTo>
                    <a:pt x="317" y="21"/>
                  </a:lnTo>
                  <a:lnTo>
                    <a:pt x="324" y="23"/>
                  </a:lnTo>
                  <a:lnTo>
                    <a:pt x="330" y="23"/>
                  </a:lnTo>
                  <a:lnTo>
                    <a:pt x="334" y="26"/>
                  </a:lnTo>
                  <a:lnTo>
                    <a:pt x="340" y="26"/>
                  </a:lnTo>
                  <a:lnTo>
                    <a:pt x="347" y="28"/>
                  </a:lnTo>
                  <a:lnTo>
                    <a:pt x="351" y="28"/>
                  </a:lnTo>
                  <a:lnTo>
                    <a:pt x="355" y="30"/>
                  </a:lnTo>
                  <a:lnTo>
                    <a:pt x="361" y="30"/>
                  </a:lnTo>
                  <a:lnTo>
                    <a:pt x="365" y="33"/>
                  </a:lnTo>
                  <a:lnTo>
                    <a:pt x="369" y="35"/>
                  </a:lnTo>
                  <a:lnTo>
                    <a:pt x="374" y="35"/>
                  </a:lnTo>
                  <a:lnTo>
                    <a:pt x="376" y="37"/>
                  </a:lnTo>
                  <a:lnTo>
                    <a:pt x="380" y="37"/>
                  </a:lnTo>
                  <a:lnTo>
                    <a:pt x="394" y="42"/>
                  </a:lnTo>
                  <a:lnTo>
                    <a:pt x="409" y="44"/>
                  </a:lnTo>
                  <a:lnTo>
                    <a:pt x="423" y="49"/>
                  </a:lnTo>
                  <a:lnTo>
                    <a:pt x="438" y="51"/>
                  </a:lnTo>
                  <a:lnTo>
                    <a:pt x="454" y="56"/>
                  </a:lnTo>
                  <a:lnTo>
                    <a:pt x="469" y="58"/>
                  </a:lnTo>
                  <a:lnTo>
                    <a:pt x="486" y="61"/>
                  </a:lnTo>
                  <a:lnTo>
                    <a:pt x="500" y="65"/>
                  </a:lnTo>
                  <a:lnTo>
                    <a:pt x="517" y="68"/>
                  </a:lnTo>
                  <a:lnTo>
                    <a:pt x="531" y="70"/>
                  </a:lnTo>
                  <a:lnTo>
                    <a:pt x="548" y="70"/>
                  </a:lnTo>
                  <a:lnTo>
                    <a:pt x="565" y="72"/>
                  </a:lnTo>
                  <a:lnTo>
                    <a:pt x="579" y="75"/>
                  </a:lnTo>
                  <a:lnTo>
                    <a:pt x="596" y="75"/>
                  </a:lnTo>
                  <a:lnTo>
                    <a:pt x="612" y="77"/>
                  </a:lnTo>
                  <a:lnTo>
                    <a:pt x="629" y="77"/>
                  </a:lnTo>
                  <a:lnTo>
                    <a:pt x="645" y="77"/>
                  </a:lnTo>
                  <a:lnTo>
                    <a:pt x="662" y="77"/>
                  </a:lnTo>
                  <a:lnTo>
                    <a:pt x="679" y="77"/>
                  </a:lnTo>
                  <a:lnTo>
                    <a:pt x="697" y="75"/>
                  </a:lnTo>
                  <a:lnTo>
                    <a:pt x="714" y="75"/>
                  </a:lnTo>
                  <a:lnTo>
                    <a:pt x="731" y="72"/>
                  </a:lnTo>
                  <a:lnTo>
                    <a:pt x="749" y="72"/>
                  </a:lnTo>
                  <a:lnTo>
                    <a:pt x="766" y="70"/>
                  </a:lnTo>
                  <a:lnTo>
                    <a:pt x="785" y="68"/>
                  </a:lnTo>
                  <a:lnTo>
                    <a:pt x="803" y="63"/>
                  </a:lnTo>
                  <a:lnTo>
                    <a:pt x="820" y="61"/>
                  </a:lnTo>
                  <a:lnTo>
                    <a:pt x="839" y="56"/>
                  </a:lnTo>
                  <a:lnTo>
                    <a:pt x="857" y="51"/>
                  </a:lnTo>
                  <a:lnTo>
                    <a:pt x="876" y="47"/>
                  </a:lnTo>
                  <a:lnTo>
                    <a:pt x="895" y="42"/>
                  </a:lnTo>
                  <a:lnTo>
                    <a:pt x="913" y="37"/>
                  </a:lnTo>
                  <a:lnTo>
                    <a:pt x="915" y="35"/>
                  </a:lnTo>
                  <a:lnTo>
                    <a:pt x="919" y="35"/>
                  </a:lnTo>
                  <a:lnTo>
                    <a:pt x="924" y="33"/>
                  </a:lnTo>
                  <a:lnTo>
                    <a:pt x="928" y="33"/>
                  </a:lnTo>
                  <a:lnTo>
                    <a:pt x="932" y="30"/>
                  </a:lnTo>
                  <a:lnTo>
                    <a:pt x="936" y="30"/>
                  </a:lnTo>
                  <a:lnTo>
                    <a:pt x="942" y="28"/>
                  </a:lnTo>
                  <a:lnTo>
                    <a:pt x="946" y="28"/>
                  </a:lnTo>
                  <a:lnTo>
                    <a:pt x="953" y="26"/>
                  </a:lnTo>
                  <a:lnTo>
                    <a:pt x="957" y="26"/>
                  </a:lnTo>
                  <a:lnTo>
                    <a:pt x="963" y="23"/>
                  </a:lnTo>
                  <a:lnTo>
                    <a:pt x="969" y="21"/>
                  </a:lnTo>
                  <a:lnTo>
                    <a:pt x="976" y="21"/>
                  </a:lnTo>
                  <a:lnTo>
                    <a:pt x="982" y="19"/>
                  </a:lnTo>
                  <a:lnTo>
                    <a:pt x="988" y="19"/>
                  </a:lnTo>
                  <a:lnTo>
                    <a:pt x="994" y="16"/>
                  </a:lnTo>
                  <a:lnTo>
                    <a:pt x="1000" y="16"/>
                  </a:lnTo>
                  <a:lnTo>
                    <a:pt x="1009" y="14"/>
                  </a:lnTo>
                  <a:lnTo>
                    <a:pt x="1015" y="14"/>
                  </a:lnTo>
                  <a:lnTo>
                    <a:pt x="1021" y="12"/>
                  </a:lnTo>
                  <a:lnTo>
                    <a:pt x="1030" y="12"/>
                  </a:lnTo>
                  <a:lnTo>
                    <a:pt x="1036" y="9"/>
                  </a:lnTo>
                  <a:lnTo>
                    <a:pt x="1044" y="9"/>
                  </a:lnTo>
                  <a:lnTo>
                    <a:pt x="1050" y="7"/>
                  </a:lnTo>
                  <a:lnTo>
                    <a:pt x="1059" y="7"/>
                  </a:lnTo>
                  <a:lnTo>
                    <a:pt x="1065" y="5"/>
                  </a:lnTo>
                  <a:lnTo>
                    <a:pt x="1073" y="5"/>
                  </a:lnTo>
                  <a:lnTo>
                    <a:pt x="1081" y="2"/>
                  </a:lnTo>
                  <a:lnTo>
                    <a:pt x="1088" y="2"/>
                  </a:lnTo>
                  <a:lnTo>
                    <a:pt x="1096" y="2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23" y="0"/>
                  </a:lnTo>
                  <a:lnTo>
                    <a:pt x="1135" y="0"/>
                  </a:lnTo>
                  <a:lnTo>
                    <a:pt x="1146" y="0"/>
                  </a:lnTo>
                  <a:lnTo>
                    <a:pt x="1158" y="0"/>
                  </a:lnTo>
                  <a:lnTo>
                    <a:pt x="1169" y="2"/>
                  </a:lnTo>
                  <a:lnTo>
                    <a:pt x="1179" y="5"/>
                  </a:lnTo>
                  <a:lnTo>
                    <a:pt x="1189" y="7"/>
                  </a:lnTo>
                  <a:lnTo>
                    <a:pt x="1198" y="9"/>
                  </a:lnTo>
                  <a:lnTo>
                    <a:pt x="1208" y="12"/>
                  </a:lnTo>
                  <a:lnTo>
                    <a:pt x="1216" y="16"/>
                  </a:lnTo>
                  <a:lnTo>
                    <a:pt x="1225" y="19"/>
                  </a:lnTo>
                  <a:lnTo>
                    <a:pt x="1233" y="23"/>
                  </a:lnTo>
                  <a:lnTo>
                    <a:pt x="1239" y="28"/>
                  </a:lnTo>
                  <a:lnTo>
                    <a:pt x="1247" y="35"/>
                  </a:lnTo>
                  <a:lnTo>
                    <a:pt x="1254" y="40"/>
                  </a:lnTo>
                  <a:lnTo>
                    <a:pt x="1260" y="47"/>
                  </a:lnTo>
                  <a:lnTo>
                    <a:pt x="1264" y="54"/>
                  </a:lnTo>
                  <a:lnTo>
                    <a:pt x="1270" y="61"/>
                  </a:lnTo>
                  <a:lnTo>
                    <a:pt x="1274" y="68"/>
                  </a:lnTo>
                  <a:lnTo>
                    <a:pt x="1279" y="75"/>
                  </a:lnTo>
                  <a:lnTo>
                    <a:pt x="1283" y="84"/>
                  </a:lnTo>
                  <a:lnTo>
                    <a:pt x="1285" y="91"/>
                  </a:lnTo>
                  <a:lnTo>
                    <a:pt x="1287" y="100"/>
                  </a:lnTo>
                  <a:lnTo>
                    <a:pt x="1289" y="109"/>
                  </a:lnTo>
                  <a:lnTo>
                    <a:pt x="1291" y="121"/>
                  </a:lnTo>
                  <a:lnTo>
                    <a:pt x="1293" y="130"/>
                  </a:lnTo>
                  <a:lnTo>
                    <a:pt x="1293" y="140"/>
                  </a:lnTo>
                  <a:lnTo>
                    <a:pt x="1293" y="151"/>
                  </a:lnTo>
                  <a:lnTo>
                    <a:pt x="1291" y="163"/>
                  </a:lnTo>
                  <a:lnTo>
                    <a:pt x="1291" y="175"/>
                  </a:lnTo>
                  <a:lnTo>
                    <a:pt x="1289" y="186"/>
                  </a:lnTo>
                  <a:lnTo>
                    <a:pt x="1287" y="200"/>
                  </a:lnTo>
                  <a:lnTo>
                    <a:pt x="1285" y="210"/>
                  </a:lnTo>
                  <a:lnTo>
                    <a:pt x="1281" y="221"/>
                  </a:lnTo>
                  <a:lnTo>
                    <a:pt x="1277" y="233"/>
                  </a:lnTo>
                  <a:lnTo>
                    <a:pt x="1274" y="242"/>
                  </a:lnTo>
                  <a:lnTo>
                    <a:pt x="1268" y="254"/>
                  </a:lnTo>
                  <a:lnTo>
                    <a:pt x="1264" y="268"/>
                  </a:lnTo>
                  <a:lnTo>
                    <a:pt x="1258" y="279"/>
                  </a:lnTo>
                  <a:lnTo>
                    <a:pt x="1250" y="291"/>
                  </a:lnTo>
                  <a:lnTo>
                    <a:pt x="1243" y="303"/>
                  </a:lnTo>
                  <a:lnTo>
                    <a:pt x="1235" y="317"/>
                  </a:lnTo>
                  <a:lnTo>
                    <a:pt x="1227" y="331"/>
                  </a:lnTo>
                  <a:lnTo>
                    <a:pt x="1216" y="342"/>
                  </a:lnTo>
                  <a:lnTo>
                    <a:pt x="1206" y="356"/>
                  </a:lnTo>
                  <a:lnTo>
                    <a:pt x="1196" y="370"/>
                  </a:lnTo>
                  <a:lnTo>
                    <a:pt x="1183" y="384"/>
                  </a:lnTo>
                  <a:lnTo>
                    <a:pt x="1171" y="398"/>
                  </a:lnTo>
                  <a:lnTo>
                    <a:pt x="1158" y="412"/>
                  </a:lnTo>
                  <a:lnTo>
                    <a:pt x="1146" y="428"/>
                  </a:lnTo>
                  <a:lnTo>
                    <a:pt x="1131" y="442"/>
                  </a:lnTo>
                  <a:lnTo>
                    <a:pt x="1115" y="456"/>
                  </a:lnTo>
                  <a:lnTo>
                    <a:pt x="1100" y="472"/>
                  </a:lnTo>
                  <a:lnTo>
                    <a:pt x="1081" y="486"/>
                  </a:lnTo>
                  <a:lnTo>
                    <a:pt x="1065" y="503"/>
                  </a:lnTo>
                  <a:lnTo>
                    <a:pt x="1046" y="519"/>
                  </a:lnTo>
                  <a:lnTo>
                    <a:pt x="1027" y="533"/>
                  </a:lnTo>
                  <a:lnTo>
                    <a:pt x="1009" y="549"/>
                  </a:lnTo>
                  <a:lnTo>
                    <a:pt x="988" y="566"/>
                  </a:lnTo>
                  <a:lnTo>
                    <a:pt x="965" y="582"/>
                  </a:lnTo>
                  <a:lnTo>
                    <a:pt x="944" y="598"/>
                  </a:lnTo>
                  <a:lnTo>
                    <a:pt x="922" y="614"/>
                  </a:lnTo>
                  <a:lnTo>
                    <a:pt x="897" y="628"/>
                  </a:lnTo>
                  <a:lnTo>
                    <a:pt x="872" y="645"/>
                  </a:lnTo>
                  <a:lnTo>
                    <a:pt x="861" y="652"/>
                  </a:lnTo>
                  <a:lnTo>
                    <a:pt x="851" y="656"/>
                  </a:lnTo>
                  <a:lnTo>
                    <a:pt x="841" y="663"/>
                  </a:lnTo>
                  <a:lnTo>
                    <a:pt x="832" y="670"/>
                  </a:lnTo>
                  <a:lnTo>
                    <a:pt x="822" y="677"/>
                  </a:lnTo>
                  <a:lnTo>
                    <a:pt x="814" y="684"/>
                  </a:lnTo>
                  <a:lnTo>
                    <a:pt x="803" y="691"/>
                  </a:lnTo>
                  <a:lnTo>
                    <a:pt x="795" y="698"/>
                  </a:lnTo>
                  <a:lnTo>
                    <a:pt x="787" y="705"/>
                  </a:lnTo>
                  <a:lnTo>
                    <a:pt x="778" y="714"/>
                  </a:lnTo>
                  <a:lnTo>
                    <a:pt x="772" y="724"/>
                  </a:lnTo>
                  <a:lnTo>
                    <a:pt x="764" y="733"/>
                  </a:lnTo>
                  <a:lnTo>
                    <a:pt x="755" y="740"/>
                  </a:lnTo>
                  <a:lnTo>
                    <a:pt x="749" y="752"/>
                  </a:lnTo>
                  <a:lnTo>
                    <a:pt x="743" y="761"/>
                  </a:lnTo>
                  <a:lnTo>
                    <a:pt x="737" y="770"/>
                  </a:lnTo>
                  <a:lnTo>
                    <a:pt x="731" y="782"/>
                  </a:lnTo>
                  <a:lnTo>
                    <a:pt x="724" y="791"/>
                  </a:lnTo>
                  <a:lnTo>
                    <a:pt x="720" y="803"/>
                  </a:lnTo>
                  <a:lnTo>
                    <a:pt x="716" y="815"/>
                  </a:lnTo>
                  <a:lnTo>
                    <a:pt x="712" y="826"/>
                  </a:lnTo>
                  <a:lnTo>
                    <a:pt x="708" y="840"/>
                  </a:lnTo>
                  <a:lnTo>
                    <a:pt x="704" y="852"/>
                  </a:lnTo>
                  <a:lnTo>
                    <a:pt x="699" y="866"/>
                  </a:lnTo>
                  <a:lnTo>
                    <a:pt x="697" y="877"/>
                  </a:lnTo>
                  <a:lnTo>
                    <a:pt x="695" y="891"/>
                  </a:lnTo>
                  <a:lnTo>
                    <a:pt x="693" y="905"/>
                  </a:lnTo>
                  <a:lnTo>
                    <a:pt x="691" y="922"/>
                  </a:lnTo>
                  <a:lnTo>
                    <a:pt x="689" y="936"/>
                  </a:lnTo>
                  <a:lnTo>
                    <a:pt x="689" y="950"/>
                  </a:lnTo>
                  <a:lnTo>
                    <a:pt x="689" y="966"/>
                  </a:lnTo>
                  <a:lnTo>
                    <a:pt x="689" y="982"/>
                  </a:lnTo>
                  <a:lnTo>
                    <a:pt x="689" y="989"/>
                  </a:lnTo>
                  <a:lnTo>
                    <a:pt x="689" y="998"/>
                  </a:lnTo>
                  <a:lnTo>
                    <a:pt x="689" y="1005"/>
                  </a:lnTo>
                  <a:lnTo>
                    <a:pt x="689" y="1012"/>
                  </a:lnTo>
                  <a:lnTo>
                    <a:pt x="689" y="1019"/>
                  </a:lnTo>
                  <a:lnTo>
                    <a:pt x="689" y="1026"/>
                  </a:lnTo>
                  <a:lnTo>
                    <a:pt x="691" y="1033"/>
                  </a:lnTo>
                  <a:lnTo>
                    <a:pt x="691" y="1040"/>
                  </a:lnTo>
                  <a:lnTo>
                    <a:pt x="691" y="1047"/>
                  </a:lnTo>
                  <a:lnTo>
                    <a:pt x="691" y="1054"/>
                  </a:lnTo>
                  <a:lnTo>
                    <a:pt x="691" y="1061"/>
                  </a:lnTo>
                  <a:lnTo>
                    <a:pt x="691" y="1066"/>
                  </a:lnTo>
                  <a:lnTo>
                    <a:pt x="691" y="1073"/>
                  </a:lnTo>
                  <a:lnTo>
                    <a:pt x="691" y="1080"/>
                  </a:lnTo>
                  <a:lnTo>
                    <a:pt x="691" y="1087"/>
                  </a:lnTo>
                  <a:lnTo>
                    <a:pt x="691" y="1094"/>
                  </a:lnTo>
                  <a:lnTo>
                    <a:pt x="693" y="1098"/>
                  </a:lnTo>
                  <a:lnTo>
                    <a:pt x="693" y="1105"/>
                  </a:lnTo>
                  <a:lnTo>
                    <a:pt x="693" y="1112"/>
                  </a:lnTo>
                  <a:lnTo>
                    <a:pt x="693" y="1119"/>
                  </a:lnTo>
                  <a:lnTo>
                    <a:pt x="693" y="1126"/>
                  </a:lnTo>
                  <a:lnTo>
                    <a:pt x="693" y="1131"/>
                  </a:lnTo>
                  <a:lnTo>
                    <a:pt x="693" y="1138"/>
                  </a:lnTo>
                  <a:lnTo>
                    <a:pt x="693" y="1145"/>
                  </a:lnTo>
                  <a:lnTo>
                    <a:pt x="693" y="1152"/>
                  </a:lnTo>
                  <a:lnTo>
                    <a:pt x="693" y="1159"/>
                  </a:lnTo>
                  <a:lnTo>
                    <a:pt x="693" y="1166"/>
                  </a:lnTo>
                  <a:lnTo>
                    <a:pt x="691" y="1173"/>
                  </a:lnTo>
                  <a:lnTo>
                    <a:pt x="691" y="1180"/>
                  </a:lnTo>
                  <a:lnTo>
                    <a:pt x="691" y="1187"/>
                  </a:lnTo>
                  <a:lnTo>
                    <a:pt x="691" y="1194"/>
                  </a:lnTo>
                  <a:lnTo>
                    <a:pt x="691" y="1203"/>
                  </a:lnTo>
                  <a:lnTo>
                    <a:pt x="691" y="1208"/>
                  </a:lnTo>
                  <a:lnTo>
                    <a:pt x="691" y="1212"/>
                  </a:lnTo>
                  <a:lnTo>
                    <a:pt x="691" y="1219"/>
                  </a:lnTo>
                  <a:lnTo>
                    <a:pt x="691" y="1224"/>
                  </a:lnTo>
                  <a:lnTo>
                    <a:pt x="691" y="1231"/>
                  </a:lnTo>
                  <a:lnTo>
                    <a:pt x="691" y="1236"/>
                  </a:lnTo>
                  <a:lnTo>
                    <a:pt x="691" y="1243"/>
                  </a:lnTo>
                  <a:lnTo>
                    <a:pt x="691" y="1250"/>
                  </a:lnTo>
                  <a:lnTo>
                    <a:pt x="691" y="1257"/>
                  </a:lnTo>
                  <a:lnTo>
                    <a:pt x="691" y="1264"/>
                  </a:lnTo>
                  <a:lnTo>
                    <a:pt x="691" y="1268"/>
                  </a:lnTo>
                  <a:lnTo>
                    <a:pt x="691" y="1275"/>
                  </a:lnTo>
                  <a:lnTo>
                    <a:pt x="689" y="1285"/>
                  </a:lnTo>
                  <a:lnTo>
                    <a:pt x="689" y="1292"/>
                  </a:lnTo>
                  <a:lnTo>
                    <a:pt x="689" y="1299"/>
                  </a:lnTo>
                  <a:lnTo>
                    <a:pt x="689" y="1306"/>
                  </a:lnTo>
                  <a:lnTo>
                    <a:pt x="689" y="1313"/>
                  </a:lnTo>
                  <a:lnTo>
                    <a:pt x="687" y="1320"/>
                  </a:lnTo>
                  <a:lnTo>
                    <a:pt x="687" y="1329"/>
                  </a:lnTo>
                  <a:lnTo>
                    <a:pt x="687" y="1336"/>
                  </a:lnTo>
                  <a:lnTo>
                    <a:pt x="685" y="1345"/>
                  </a:lnTo>
                  <a:lnTo>
                    <a:pt x="685" y="1352"/>
                  </a:lnTo>
                  <a:lnTo>
                    <a:pt x="685" y="1359"/>
                  </a:lnTo>
                  <a:lnTo>
                    <a:pt x="683" y="1368"/>
                  </a:lnTo>
                  <a:lnTo>
                    <a:pt x="683" y="1375"/>
                  </a:lnTo>
                  <a:lnTo>
                    <a:pt x="681" y="1385"/>
                  </a:lnTo>
                  <a:lnTo>
                    <a:pt x="681" y="1392"/>
                  </a:lnTo>
                  <a:lnTo>
                    <a:pt x="679" y="1401"/>
                  </a:lnTo>
                  <a:lnTo>
                    <a:pt x="679" y="1410"/>
                  </a:lnTo>
                  <a:lnTo>
                    <a:pt x="677" y="1417"/>
                  </a:lnTo>
                  <a:lnTo>
                    <a:pt x="675" y="1427"/>
                  </a:lnTo>
                  <a:lnTo>
                    <a:pt x="675" y="1434"/>
                  </a:lnTo>
                  <a:lnTo>
                    <a:pt x="610" y="1434"/>
                  </a:lnTo>
                  <a:close/>
                </a:path>
              </a:pathLst>
            </a:custGeom>
            <a:solidFill>
              <a:srgbClr val="006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4" name="Freeform 89"/>
            <p:cNvSpPr>
              <a:spLocks/>
            </p:cNvSpPr>
            <p:nvPr/>
          </p:nvSpPr>
          <p:spPr bwMode="auto">
            <a:xfrm>
              <a:off x="3258" y="3062"/>
              <a:ext cx="29" cy="21"/>
            </a:xfrm>
            <a:custGeom>
              <a:avLst/>
              <a:gdLst>
                <a:gd name="T0" fmla="*/ 0 w 31"/>
                <a:gd name="T1" fmla="*/ 18 h 21"/>
                <a:gd name="T2" fmla="*/ 2 w 31"/>
                <a:gd name="T3" fmla="*/ 18 h 21"/>
                <a:gd name="T4" fmla="*/ 4 w 31"/>
                <a:gd name="T5" fmla="*/ 18 h 21"/>
                <a:gd name="T6" fmla="*/ 6 w 31"/>
                <a:gd name="T7" fmla="*/ 18 h 21"/>
                <a:gd name="T8" fmla="*/ 7 w 31"/>
                <a:gd name="T9" fmla="*/ 21 h 21"/>
                <a:gd name="T10" fmla="*/ 7 w 31"/>
                <a:gd name="T11" fmla="*/ 21 h 21"/>
                <a:gd name="T12" fmla="*/ 9 w 31"/>
                <a:gd name="T13" fmla="*/ 21 h 21"/>
                <a:gd name="T14" fmla="*/ 11 w 31"/>
                <a:gd name="T15" fmla="*/ 21 h 21"/>
                <a:gd name="T16" fmla="*/ 14 w 31"/>
                <a:gd name="T17" fmla="*/ 21 h 21"/>
                <a:gd name="T18" fmla="*/ 16 w 31"/>
                <a:gd name="T19" fmla="*/ 21 h 21"/>
                <a:gd name="T20" fmla="*/ 18 w 31"/>
                <a:gd name="T21" fmla="*/ 21 h 21"/>
                <a:gd name="T22" fmla="*/ 20 w 31"/>
                <a:gd name="T23" fmla="*/ 21 h 21"/>
                <a:gd name="T24" fmla="*/ 21 w 31"/>
                <a:gd name="T25" fmla="*/ 21 h 21"/>
                <a:gd name="T26" fmla="*/ 22 w 31"/>
                <a:gd name="T27" fmla="*/ 21 h 21"/>
                <a:gd name="T28" fmla="*/ 23 w 31"/>
                <a:gd name="T29" fmla="*/ 21 h 21"/>
                <a:gd name="T30" fmla="*/ 25 w 31"/>
                <a:gd name="T31" fmla="*/ 21 h 21"/>
                <a:gd name="T32" fmla="*/ 23 w 31"/>
                <a:gd name="T33" fmla="*/ 0 h 21"/>
                <a:gd name="T34" fmla="*/ 22 w 31"/>
                <a:gd name="T35" fmla="*/ 0 h 21"/>
                <a:gd name="T36" fmla="*/ 22 w 31"/>
                <a:gd name="T37" fmla="*/ 2 h 21"/>
                <a:gd name="T38" fmla="*/ 21 w 31"/>
                <a:gd name="T39" fmla="*/ 2 h 21"/>
                <a:gd name="T40" fmla="*/ 20 w 31"/>
                <a:gd name="T41" fmla="*/ 2 h 21"/>
                <a:gd name="T42" fmla="*/ 18 w 31"/>
                <a:gd name="T43" fmla="*/ 2 h 21"/>
                <a:gd name="T44" fmla="*/ 16 w 31"/>
                <a:gd name="T45" fmla="*/ 2 h 21"/>
                <a:gd name="T46" fmla="*/ 14 w 31"/>
                <a:gd name="T47" fmla="*/ 2 h 21"/>
                <a:gd name="T48" fmla="*/ 11 w 31"/>
                <a:gd name="T49" fmla="*/ 2 h 21"/>
                <a:gd name="T50" fmla="*/ 9 w 31"/>
                <a:gd name="T51" fmla="*/ 2 h 21"/>
                <a:gd name="T52" fmla="*/ 9 w 31"/>
                <a:gd name="T53" fmla="*/ 0 h 21"/>
                <a:gd name="T54" fmla="*/ 7 w 31"/>
                <a:gd name="T55" fmla="*/ 0 h 21"/>
                <a:gd name="T56" fmla="*/ 7 w 31"/>
                <a:gd name="T57" fmla="*/ 0 h 21"/>
                <a:gd name="T58" fmla="*/ 6 w 31"/>
                <a:gd name="T59" fmla="*/ 0 h 21"/>
                <a:gd name="T60" fmla="*/ 0 w 31"/>
                <a:gd name="T61" fmla="*/ 18 h 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"/>
                <a:gd name="T94" fmla="*/ 0 h 21"/>
                <a:gd name="T95" fmla="*/ 31 w 31"/>
                <a:gd name="T96" fmla="*/ 21 h 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" h="21">
                  <a:moveTo>
                    <a:pt x="0" y="18"/>
                  </a:move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5" name="Freeform 90"/>
            <p:cNvSpPr>
              <a:spLocks/>
            </p:cNvSpPr>
            <p:nvPr/>
          </p:nvSpPr>
          <p:spPr bwMode="auto">
            <a:xfrm>
              <a:off x="3175" y="3062"/>
              <a:ext cx="32" cy="23"/>
            </a:xfrm>
            <a:custGeom>
              <a:avLst/>
              <a:gdLst>
                <a:gd name="T0" fmla="*/ 24 w 33"/>
                <a:gd name="T1" fmla="*/ 0 h 23"/>
                <a:gd name="T2" fmla="*/ 22 w 33"/>
                <a:gd name="T3" fmla="*/ 0 h 23"/>
                <a:gd name="T4" fmla="*/ 22 w 33"/>
                <a:gd name="T5" fmla="*/ 2 h 23"/>
                <a:gd name="T6" fmla="*/ 20 w 33"/>
                <a:gd name="T7" fmla="*/ 2 h 23"/>
                <a:gd name="T8" fmla="*/ 18 w 33"/>
                <a:gd name="T9" fmla="*/ 2 h 23"/>
                <a:gd name="T10" fmla="*/ 16 w 33"/>
                <a:gd name="T11" fmla="*/ 2 h 23"/>
                <a:gd name="T12" fmla="*/ 16 w 33"/>
                <a:gd name="T13" fmla="*/ 2 h 23"/>
                <a:gd name="T14" fmla="*/ 14 w 33"/>
                <a:gd name="T15" fmla="*/ 2 h 23"/>
                <a:gd name="T16" fmla="*/ 12 w 33"/>
                <a:gd name="T17" fmla="*/ 2 h 23"/>
                <a:gd name="T18" fmla="*/ 10 w 33"/>
                <a:gd name="T19" fmla="*/ 2 h 23"/>
                <a:gd name="T20" fmla="*/ 8 w 33"/>
                <a:gd name="T21" fmla="*/ 2 h 23"/>
                <a:gd name="T22" fmla="*/ 6 w 33"/>
                <a:gd name="T23" fmla="*/ 2 h 23"/>
                <a:gd name="T24" fmla="*/ 4 w 33"/>
                <a:gd name="T25" fmla="*/ 2 h 23"/>
                <a:gd name="T26" fmla="*/ 0 w 33"/>
                <a:gd name="T27" fmla="*/ 23 h 23"/>
                <a:gd name="T28" fmla="*/ 2 w 33"/>
                <a:gd name="T29" fmla="*/ 23 h 23"/>
                <a:gd name="T30" fmla="*/ 4 w 33"/>
                <a:gd name="T31" fmla="*/ 23 h 23"/>
                <a:gd name="T32" fmla="*/ 6 w 33"/>
                <a:gd name="T33" fmla="*/ 23 h 23"/>
                <a:gd name="T34" fmla="*/ 8 w 33"/>
                <a:gd name="T35" fmla="*/ 23 h 23"/>
                <a:gd name="T36" fmla="*/ 10 w 33"/>
                <a:gd name="T37" fmla="*/ 23 h 23"/>
                <a:gd name="T38" fmla="*/ 12 w 33"/>
                <a:gd name="T39" fmla="*/ 23 h 23"/>
                <a:gd name="T40" fmla="*/ 14 w 33"/>
                <a:gd name="T41" fmla="*/ 23 h 23"/>
                <a:gd name="T42" fmla="*/ 16 w 33"/>
                <a:gd name="T43" fmla="*/ 23 h 23"/>
                <a:gd name="T44" fmla="*/ 16 w 33"/>
                <a:gd name="T45" fmla="*/ 23 h 23"/>
                <a:gd name="T46" fmla="*/ 18 w 33"/>
                <a:gd name="T47" fmla="*/ 21 h 23"/>
                <a:gd name="T48" fmla="*/ 20 w 33"/>
                <a:gd name="T49" fmla="*/ 21 h 23"/>
                <a:gd name="T50" fmla="*/ 22 w 33"/>
                <a:gd name="T51" fmla="*/ 21 h 23"/>
                <a:gd name="T52" fmla="*/ 24 w 33"/>
                <a:gd name="T53" fmla="*/ 21 h 23"/>
                <a:gd name="T54" fmla="*/ 26 w 33"/>
                <a:gd name="T55" fmla="*/ 21 h 23"/>
                <a:gd name="T56" fmla="*/ 28 w 33"/>
                <a:gd name="T57" fmla="*/ 18 h 23"/>
                <a:gd name="T58" fmla="*/ 30 w 33"/>
                <a:gd name="T59" fmla="*/ 18 h 23"/>
                <a:gd name="T60" fmla="*/ 24 w 33"/>
                <a:gd name="T61" fmla="*/ 0 h 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"/>
                <a:gd name="T94" fmla="*/ 0 h 23"/>
                <a:gd name="T95" fmla="*/ 33 w 33"/>
                <a:gd name="T96" fmla="*/ 23 h 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" h="23">
                  <a:moveTo>
                    <a:pt x="27" y="0"/>
                  </a:moveTo>
                  <a:lnTo>
                    <a:pt x="25" y="0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6" name="Freeform 91"/>
            <p:cNvSpPr>
              <a:spLocks/>
            </p:cNvSpPr>
            <p:nvPr/>
          </p:nvSpPr>
          <p:spPr bwMode="auto">
            <a:xfrm>
              <a:off x="3188" y="2955"/>
              <a:ext cx="71" cy="197"/>
            </a:xfrm>
            <a:custGeom>
              <a:avLst/>
              <a:gdLst>
                <a:gd name="T0" fmla="*/ 37 w 73"/>
                <a:gd name="T1" fmla="*/ 9 h 197"/>
                <a:gd name="T2" fmla="*/ 35 w 73"/>
                <a:gd name="T3" fmla="*/ 20 h 197"/>
                <a:gd name="T4" fmla="*/ 33 w 73"/>
                <a:gd name="T5" fmla="*/ 30 h 197"/>
                <a:gd name="T6" fmla="*/ 31 w 73"/>
                <a:gd name="T7" fmla="*/ 41 h 197"/>
                <a:gd name="T8" fmla="*/ 28 w 73"/>
                <a:gd name="T9" fmla="*/ 51 h 197"/>
                <a:gd name="T10" fmla="*/ 26 w 73"/>
                <a:gd name="T11" fmla="*/ 60 h 197"/>
                <a:gd name="T12" fmla="*/ 22 w 73"/>
                <a:gd name="T13" fmla="*/ 67 h 197"/>
                <a:gd name="T14" fmla="*/ 20 w 73"/>
                <a:gd name="T15" fmla="*/ 74 h 197"/>
                <a:gd name="T16" fmla="*/ 18 w 73"/>
                <a:gd name="T17" fmla="*/ 81 h 197"/>
                <a:gd name="T18" fmla="*/ 17 w 73"/>
                <a:gd name="T19" fmla="*/ 88 h 197"/>
                <a:gd name="T20" fmla="*/ 15 w 73"/>
                <a:gd name="T21" fmla="*/ 95 h 197"/>
                <a:gd name="T22" fmla="*/ 9 w 73"/>
                <a:gd name="T23" fmla="*/ 109 h 197"/>
                <a:gd name="T24" fmla="*/ 4 w 73"/>
                <a:gd name="T25" fmla="*/ 125 h 197"/>
                <a:gd name="T26" fmla="*/ 2 w 73"/>
                <a:gd name="T27" fmla="*/ 139 h 197"/>
                <a:gd name="T28" fmla="*/ 0 w 73"/>
                <a:gd name="T29" fmla="*/ 153 h 197"/>
                <a:gd name="T30" fmla="*/ 2 w 73"/>
                <a:gd name="T31" fmla="*/ 165 h 197"/>
                <a:gd name="T32" fmla="*/ 4 w 73"/>
                <a:gd name="T33" fmla="*/ 176 h 197"/>
                <a:gd name="T34" fmla="*/ 11 w 73"/>
                <a:gd name="T35" fmla="*/ 186 h 197"/>
                <a:gd name="T36" fmla="*/ 17 w 73"/>
                <a:gd name="T37" fmla="*/ 193 h 197"/>
                <a:gd name="T38" fmla="*/ 22 w 73"/>
                <a:gd name="T39" fmla="*/ 195 h 197"/>
                <a:gd name="T40" fmla="*/ 33 w 73"/>
                <a:gd name="T41" fmla="*/ 197 h 197"/>
                <a:gd name="T42" fmla="*/ 43 w 73"/>
                <a:gd name="T43" fmla="*/ 195 h 197"/>
                <a:gd name="T44" fmla="*/ 51 w 73"/>
                <a:gd name="T45" fmla="*/ 193 h 197"/>
                <a:gd name="T46" fmla="*/ 55 w 73"/>
                <a:gd name="T47" fmla="*/ 188 h 197"/>
                <a:gd name="T48" fmla="*/ 59 w 73"/>
                <a:gd name="T49" fmla="*/ 181 h 197"/>
                <a:gd name="T50" fmla="*/ 63 w 73"/>
                <a:gd name="T51" fmla="*/ 174 h 197"/>
                <a:gd name="T52" fmla="*/ 67 w 73"/>
                <a:gd name="T53" fmla="*/ 165 h 197"/>
                <a:gd name="T54" fmla="*/ 67 w 73"/>
                <a:gd name="T55" fmla="*/ 153 h 197"/>
                <a:gd name="T56" fmla="*/ 67 w 73"/>
                <a:gd name="T57" fmla="*/ 141 h 197"/>
                <a:gd name="T58" fmla="*/ 65 w 73"/>
                <a:gd name="T59" fmla="*/ 125 h 197"/>
                <a:gd name="T60" fmla="*/ 61 w 73"/>
                <a:gd name="T61" fmla="*/ 111 h 197"/>
                <a:gd name="T62" fmla="*/ 57 w 73"/>
                <a:gd name="T63" fmla="*/ 93 h 197"/>
                <a:gd name="T64" fmla="*/ 52 w 73"/>
                <a:gd name="T65" fmla="*/ 81 h 197"/>
                <a:gd name="T66" fmla="*/ 51 w 73"/>
                <a:gd name="T67" fmla="*/ 74 h 197"/>
                <a:gd name="T68" fmla="*/ 49 w 73"/>
                <a:gd name="T69" fmla="*/ 67 h 197"/>
                <a:gd name="T70" fmla="*/ 47 w 73"/>
                <a:gd name="T71" fmla="*/ 60 h 197"/>
                <a:gd name="T72" fmla="*/ 45 w 73"/>
                <a:gd name="T73" fmla="*/ 51 h 197"/>
                <a:gd name="T74" fmla="*/ 43 w 73"/>
                <a:gd name="T75" fmla="*/ 44 h 197"/>
                <a:gd name="T76" fmla="*/ 43 w 73"/>
                <a:gd name="T77" fmla="*/ 34 h 197"/>
                <a:gd name="T78" fmla="*/ 41 w 73"/>
                <a:gd name="T79" fmla="*/ 27 h 197"/>
                <a:gd name="T80" fmla="*/ 39 w 73"/>
                <a:gd name="T81" fmla="*/ 18 h 197"/>
                <a:gd name="T82" fmla="*/ 39 w 73"/>
                <a:gd name="T83" fmla="*/ 9 h 197"/>
                <a:gd name="T84" fmla="*/ 39 w 73"/>
                <a:gd name="T85" fmla="*/ 0 h 1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197"/>
                <a:gd name="T131" fmla="*/ 73 w 73"/>
                <a:gd name="T132" fmla="*/ 197 h 1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197">
                  <a:moveTo>
                    <a:pt x="42" y="0"/>
                  </a:moveTo>
                  <a:lnTo>
                    <a:pt x="40" y="4"/>
                  </a:lnTo>
                  <a:lnTo>
                    <a:pt x="40" y="9"/>
                  </a:lnTo>
                  <a:lnTo>
                    <a:pt x="40" y="13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4" y="37"/>
                  </a:lnTo>
                  <a:lnTo>
                    <a:pt x="34" y="41"/>
                  </a:lnTo>
                  <a:lnTo>
                    <a:pt x="34" y="44"/>
                  </a:lnTo>
                  <a:lnTo>
                    <a:pt x="31" y="46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29" y="55"/>
                  </a:lnTo>
                  <a:lnTo>
                    <a:pt x="29" y="60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5" y="67"/>
                  </a:lnTo>
                  <a:lnTo>
                    <a:pt x="25" y="69"/>
                  </a:lnTo>
                  <a:lnTo>
                    <a:pt x="25" y="72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1" y="79"/>
                  </a:lnTo>
                  <a:lnTo>
                    <a:pt x="21" y="81"/>
                  </a:lnTo>
                  <a:lnTo>
                    <a:pt x="19" y="83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7" y="90"/>
                  </a:lnTo>
                  <a:lnTo>
                    <a:pt x="15" y="93"/>
                  </a:lnTo>
                  <a:lnTo>
                    <a:pt x="15" y="95"/>
                  </a:lnTo>
                  <a:lnTo>
                    <a:pt x="13" y="100"/>
                  </a:lnTo>
                  <a:lnTo>
                    <a:pt x="11" y="104"/>
                  </a:lnTo>
                  <a:lnTo>
                    <a:pt x="9" y="109"/>
                  </a:lnTo>
                  <a:lnTo>
                    <a:pt x="7" y="114"/>
                  </a:lnTo>
                  <a:lnTo>
                    <a:pt x="4" y="118"/>
                  </a:lnTo>
                  <a:lnTo>
                    <a:pt x="4" y="125"/>
                  </a:lnTo>
                  <a:lnTo>
                    <a:pt x="2" y="130"/>
                  </a:lnTo>
                  <a:lnTo>
                    <a:pt x="2" y="134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2" y="160"/>
                  </a:lnTo>
                  <a:lnTo>
                    <a:pt x="2" y="165"/>
                  </a:lnTo>
                  <a:lnTo>
                    <a:pt x="2" y="169"/>
                  </a:lnTo>
                  <a:lnTo>
                    <a:pt x="4" y="172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9" y="181"/>
                  </a:lnTo>
                  <a:lnTo>
                    <a:pt x="11" y="186"/>
                  </a:lnTo>
                  <a:lnTo>
                    <a:pt x="13" y="188"/>
                  </a:lnTo>
                  <a:lnTo>
                    <a:pt x="15" y="190"/>
                  </a:lnTo>
                  <a:lnTo>
                    <a:pt x="17" y="193"/>
                  </a:lnTo>
                  <a:lnTo>
                    <a:pt x="19" y="193"/>
                  </a:lnTo>
                  <a:lnTo>
                    <a:pt x="23" y="195"/>
                  </a:lnTo>
                  <a:lnTo>
                    <a:pt x="25" y="195"/>
                  </a:lnTo>
                  <a:lnTo>
                    <a:pt x="29" y="197"/>
                  </a:lnTo>
                  <a:lnTo>
                    <a:pt x="34" y="197"/>
                  </a:lnTo>
                  <a:lnTo>
                    <a:pt x="36" y="197"/>
                  </a:lnTo>
                  <a:lnTo>
                    <a:pt x="40" y="197"/>
                  </a:lnTo>
                  <a:lnTo>
                    <a:pt x="44" y="197"/>
                  </a:lnTo>
                  <a:lnTo>
                    <a:pt x="46" y="195"/>
                  </a:lnTo>
                  <a:lnTo>
                    <a:pt x="50" y="195"/>
                  </a:lnTo>
                  <a:lnTo>
                    <a:pt x="52" y="195"/>
                  </a:lnTo>
                  <a:lnTo>
                    <a:pt x="54" y="193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1" y="188"/>
                  </a:lnTo>
                  <a:lnTo>
                    <a:pt x="63" y="186"/>
                  </a:lnTo>
                  <a:lnTo>
                    <a:pt x="63" y="183"/>
                  </a:lnTo>
                  <a:lnTo>
                    <a:pt x="65" y="181"/>
                  </a:lnTo>
                  <a:lnTo>
                    <a:pt x="67" y="179"/>
                  </a:lnTo>
                  <a:lnTo>
                    <a:pt x="69" y="176"/>
                  </a:lnTo>
                  <a:lnTo>
                    <a:pt x="69" y="174"/>
                  </a:lnTo>
                  <a:lnTo>
                    <a:pt x="71" y="169"/>
                  </a:lnTo>
                  <a:lnTo>
                    <a:pt x="71" y="167"/>
                  </a:lnTo>
                  <a:lnTo>
                    <a:pt x="73" y="165"/>
                  </a:lnTo>
                  <a:lnTo>
                    <a:pt x="73" y="160"/>
                  </a:lnTo>
                  <a:lnTo>
                    <a:pt x="73" y="158"/>
                  </a:lnTo>
                  <a:lnTo>
                    <a:pt x="73" y="153"/>
                  </a:lnTo>
                  <a:lnTo>
                    <a:pt x="73" y="148"/>
                  </a:lnTo>
                  <a:lnTo>
                    <a:pt x="73" y="144"/>
                  </a:lnTo>
                  <a:lnTo>
                    <a:pt x="73" y="141"/>
                  </a:lnTo>
                  <a:lnTo>
                    <a:pt x="73" y="137"/>
                  </a:lnTo>
                  <a:lnTo>
                    <a:pt x="73" y="132"/>
                  </a:lnTo>
                  <a:lnTo>
                    <a:pt x="71" y="125"/>
                  </a:lnTo>
                  <a:lnTo>
                    <a:pt x="71" y="121"/>
                  </a:lnTo>
                  <a:lnTo>
                    <a:pt x="69" y="116"/>
                  </a:lnTo>
                  <a:lnTo>
                    <a:pt x="67" y="111"/>
                  </a:lnTo>
                  <a:lnTo>
                    <a:pt x="67" y="104"/>
                  </a:lnTo>
                  <a:lnTo>
                    <a:pt x="65" y="100"/>
                  </a:lnTo>
                  <a:lnTo>
                    <a:pt x="63" y="93"/>
                  </a:lnTo>
                  <a:lnTo>
                    <a:pt x="58" y="86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69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8" y="51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6" y="44"/>
                  </a:lnTo>
                  <a:lnTo>
                    <a:pt x="46" y="41"/>
                  </a:lnTo>
                  <a:lnTo>
                    <a:pt x="46" y="37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27"/>
                  </a:lnTo>
                  <a:lnTo>
                    <a:pt x="44" y="23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2" y="13"/>
                  </a:lnTo>
                  <a:lnTo>
                    <a:pt x="42" y="9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B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7" name="Freeform 92"/>
            <p:cNvSpPr>
              <a:spLocks/>
            </p:cNvSpPr>
            <p:nvPr/>
          </p:nvSpPr>
          <p:spPr bwMode="auto">
            <a:xfrm>
              <a:off x="3188" y="2955"/>
              <a:ext cx="71" cy="197"/>
            </a:xfrm>
            <a:custGeom>
              <a:avLst/>
              <a:gdLst>
                <a:gd name="T0" fmla="*/ 37 w 73"/>
                <a:gd name="T1" fmla="*/ 9 h 197"/>
                <a:gd name="T2" fmla="*/ 35 w 73"/>
                <a:gd name="T3" fmla="*/ 20 h 197"/>
                <a:gd name="T4" fmla="*/ 33 w 73"/>
                <a:gd name="T5" fmla="*/ 30 h 197"/>
                <a:gd name="T6" fmla="*/ 31 w 73"/>
                <a:gd name="T7" fmla="*/ 41 h 197"/>
                <a:gd name="T8" fmla="*/ 28 w 73"/>
                <a:gd name="T9" fmla="*/ 51 h 197"/>
                <a:gd name="T10" fmla="*/ 26 w 73"/>
                <a:gd name="T11" fmla="*/ 60 h 197"/>
                <a:gd name="T12" fmla="*/ 22 w 73"/>
                <a:gd name="T13" fmla="*/ 67 h 197"/>
                <a:gd name="T14" fmla="*/ 20 w 73"/>
                <a:gd name="T15" fmla="*/ 74 h 197"/>
                <a:gd name="T16" fmla="*/ 18 w 73"/>
                <a:gd name="T17" fmla="*/ 81 h 197"/>
                <a:gd name="T18" fmla="*/ 17 w 73"/>
                <a:gd name="T19" fmla="*/ 88 h 197"/>
                <a:gd name="T20" fmla="*/ 15 w 73"/>
                <a:gd name="T21" fmla="*/ 95 h 197"/>
                <a:gd name="T22" fmla="*/ 9 w 73"/>
                <a:gd name="T23" fmla="*/ 109 h 197"/>
                <a:gd name="T24" fmla="*/ 4 w 73"/>
                <a:gd name="T25" fmla="*/ 125 h 197"/>
                <a:gd name="T26" fmla="*/ 2 w 73"/>
                <a:gd name="T27" fmla="*/ 139 h 197"/>
                <a:gd name="T28" fmla="*/ 0 w 73"/>
                <a:gd name="T29" fmla="*/ 153 h 197"/>
                <a:gd name="T30" fmla="*/ 2 w 73"/>
                <a:gd name="T31" fmla="*/ 165 h 197"/>
                <a:gd name="T32" fmla="*/ 4 w 73"/>
                <a:gd name="T33" fmla="*/ 176 h 197"/>
                <a:gd name="T34" fmla="*/ 11 w 73"/>
                <a:gd name="T35" fmla="*/ 186 h 197"/>
                <a:gd name="T36" fmla="*/ 17 w 73"/>
                <a:gd name="T37" fmla="*/ 193 h 197"/>
                <a:gd name="T38" fmla="*/ 22 w 73"/>
                <a:gd name="T39" fmla="*/ 195 h 197"/>
                <a:gd name="T40" fmla="*/ 33 w 73"/>
                <a:gd name="T41" fmla="*/ 197 h 197"/>
                <a:gd name="T42" fmla="*/ 43 w 73"/>
                <a:gd name="T43" fmla="*/ 195 h 197"/>
                <a:gd name="T44" fmla="*/ 51 w 73"/>
                <a:gd name="T45" fmla="*/ 193 h 197"/>
                <a:gd name="T46" fmla="*/ 55 w 73"/>
                <a:gd name="T47" fmla="*/ 188 h 197"/>
                <a:gd name="T48" fmla="*/ 59 w 73"/>
                <a:gd name="T49" fmla="*/ 181 h 197"/>
                <a:gd name="T50" fmla="*/ 63 w 73"/>
                <a:gd name="T51" fmla="*/ 174 h 197"/>
                <a:gd name="T52" fmla="*/ 67 w 73"/>
                <a:gd name="T53" fmla="*/ 165 h 197"/>
                <a:gd name="T54" fmla="*/ 67 w 73"/>
                <a:gd name="T55" fmla="*/ 153 h 197"/>
                <a:gd name="T56" fmla="*/ 67 w 73"/>
                <a:gd name="T57" fmla="*/ 141 h 197"/>
                <a:gd name="T58" fmla="*/ 65 w 73"/>
                <a:gd name="T59" fmla="*/ 125 h 197"/>
                <a:gd name="T60" fmla="*/ 61 w 73"/>
                <a:gd name="T61" fmla="*/ 111 h 197"/>
                <a:gd name="T62" fmla="*/ 57 w 73"/>
                <a:gd name="T63" fmla="*/ 93 h 197"/>
                <a:gd name="T64" fmla="*/ 52 w 73"/>
                <a:gd name="T65" fmla="*/ 81 h 197"/>
                <a:gd name="T66" fmla="*/ 51 w 73"/>
                <a:gd name="T67" fmla="*/ 74 h 197"/>
                <a:gd name="T68" fmla="*/ 49 w 73"/>
                <a:gd name="T69" fmla="*/ 67 h 197"/>
                <a:gd name="T70" fmla="*/ 47 w 73"/>
                <a:gd name="T71" fmla="*/ 60 h 197"/>
                <a:gd name="T72" fmla="*/ 45 w 73"/>
                <a:gd name="T73" fmla="*/ 51 h 197"/>
                <a:gd name="T74" fmla="*/ 43 w 73"/>
                <a:gd name="T75" fmla="*/ 44 h 197"/>
                <a:gd name="T76" fmla="*/ 43 w 73"/>
                <a:gd name="T77" fmla="*/ 34 h 197"/>
                <a:gd name="T78" fmla="*/ 41 w 73"/>
                <a:gd name="T79" fmla="*/ 27 h 197"/>
                <a:gd name="T80" fmla="*/ 39 w 73"/>
                <a:gd name="T81" fmla="*/ 18 h 197"/>
                <a:gd name="T82" fmla="*/ 39 w 73"/>
                <a:gd name="T83" fmla="*/ 9 h 197"/>
                <a:gd name="T84" fmla="*/ 39 w 73"/>
                <a:gd name="T85" fmla="*/ 0 h 1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197"/>
                <a:gd name="T131" fmla="*/ 73 w 73"/>
                <a:gd name="T132" fmla="*/ 197 h 1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197">
                  <a:moveTo>
                    <a:pt x="42" y="0"/>
                  </a:moveTo>
                  <a:lnTo>
                    <a:pt x="40" y="4"/>
                  </a:lnTo>
                  <a:lnTo>
                    <a:pt x="40" y="9"/>
                  </a:lnTo>
                  <a:lnTo>
                    <a:pt x="40" y="13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4" y="37"/>
                  </a:lnTo>
                  <a:lnTo>
                    <a:pt x="34" y="41"/>
                  </a:lnTo>
                  <a:lnTo>
                    <a:pt x="34" y="44"/>
                  </a:lnTo>
                  <a:lnTo>
                    <a:pt x="31" y="46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29" y="55"/>
                  </a:lnTo>
                  <a:lnTo>
                    <a:pt x="29" y="60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5" y="67"/>
                  </a:lnTo>
                  <a:lnTo>
                    <a:pt x="25" y="69"/>
                  </a:lnTo>
                  <a:lnTo>
                    <a:pt x="25" y="72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1" y="79"/>
                  </a:lnTo>
                  <a:lnTo>
                    <a:pt x="21" y="81"/>
                  </a:lnTo>
                  <a:lnTo>
                    <a:pt x="19" y="83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7" y="90"/>
                  </a:lnTo>
                  <a:lnTo>
                    <a:pt x="15" y="93"/>
                  </a:lnTo>
                  <a:lnTo>
                    <a:pt x="15" y="95"/>
                  </a:lnTo>
                  <a:lnTo>
                    <a:pt x="13" y="100"/>
                  </a:lnTo>
                  <a:lnTo>
                    <a:pt x="11" y="104"/>
                  </a:lnTo>
                  <a:lnTo>
                    <a:pt x="9" y="109"/>
                  </a:lnTo>
                  <a:lnTo>
                    <a:pt x="7" y="114"/>
                  </a:lnTo>
                  <a:lnTo>
                    <a:pt x="4" y="118"/>
                  </a:lnTo>
                  <a:lnTo>
                    <a:pt x="4" y="125"/>
                  </a:lnTo>
                  <a:lnTo>
                    <a:pt x="2" y="130"/>
                  </a:lnTo>
                  <a:lnTo>
                    <a:pt x="2" y="134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2" y="160"/>
                  </a:lnTo>
                  <a:lnTo>
                    <a:pt x="2" y="165"/>
                  </a:lnTo>
                  <a:lnTo>
                    <a:pt x="2" y="169"/>
                  </a:lnTo>
                  <a:lnTo>
                    <a:pt x="4" y="172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9" y="181"/>
                  </a:lnTo>
                  <a:lnTo>
                    <a:pt x="11" y="186"/>
                  </a:lnTo>
                  <a:lnTo>
                    <a:pt x="13" y="188"/>
                  </a:lnTo>
                  <a:lnTo>
                    <a:pt x="15" y="190"/>
                  </a:lnTo>
                  <a:lnTo>
                    <a:pt x="17" y="193"/>
                  </a:lnTo>
                  <a:lnTo>
                    <a:pt x="19" y="193"/>
                  </a:lnTo>
                  <a:lnTo>
                    <a:pt x="23" y="195"/>
                  </a:lnTo>
                  <a:lnTo>
                    <a:pt x="25" y="195"/>
                  </a:lnTo>
                  <a:lnTo>
                    <a:pt x="29" y="197"/>
                  </a:lnTo>
                  <a:lnTo>
                    <a:pt x="34" y="197"/>
                  </a:lnTo>
                  <a:lnTo>
                    <a:pt x="36" y="197"/>
                  </a:lnTo>
                  <a:lnTo>
                    <a:pt x="40" y="197"/>
                  </a:lnTo>
                  <a:lnTo>
                    <a:pt x="44" y="197"/>
                  </a:lnTo>
                  <a:lnTo>
                    <a:pt x="46" y="195"/>
                  </a:lnTo>
                  <a:lnTo>
                    <a:pt x="50" y="195"/>
                  </a:lnTo>
                  <a:lnTo>
                    <a:pt x="52" y="195"/>
                  </a:lnTo>
                  <a:lnTo>
                    <a:pt x="54" y="193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1" y="188"/>
                  </a:lnTo>
                  <a:lnTo>
                    <a:pt x="63" y="186"/>
                  </a:lnTo>
                  <a:lnTo>
                    <a:pt x="63" y="183"/>
                  </a:lnTo>
                  <a:lnTo>
                    <a:pt x="65" y="181"/>
                  </a:lnTo>
                  <a:lnTo>
                    <a:pt x="67" y="179"/>
                  </a:lnTo>
                  <a:lnTo>
                    <a:pt x="69" y="176"/>
                  </a:lnTo>
                  <a:lnTo>
                    <a:pt x="69" y="174"/>
                  </a:lnTo>
                  <a:lnTo>
                    <a:pt x="71" y="169"/>
                  </a:lnTo>
                  <a:lnTo>
                    <a:pt x="71" y="167"/>
                  </a:lnTo>
                  <a:lnTo>
                    <a:pt x="73" y="165"/>
                  </a:lnTo>
                  <a:lnTo>
                    <a:pt x="73" y="160"/>
                  </a:lnTo>
                  <a:lnTo>
                    <a:pt x="73" y="158"/>
                  </a:lnTo>
                  <a:lnTo>
                    <a:pt x="73" y="153"/>
                  </a:lnTo>
                  <a:lnTo>
                    <a:pt x="73" y="148"/>
                  </a:lnTo>
                  <a:lnTo>
                    <a:pt x="73" y="144"/>
                  </a:lnTo>
                  <a:lnTo>
                    <a:pt x="73" y="141"/>
                  </a:lnTo>
                  <a:lnTo>
                    <a:pt x="73" y="137"/>
                  </a:lnTo>
                  <a:lnTo>
                    <a:pt x="73" y="132"/>
                  </a:lnTo>
                  <a:lnTo>
                    <a:pt x="71" y="125"/>
                  </a:lnTo>
                  <a:lnTo>
                    <a:pt x="71" y="121"/>
                  </a:lnTo>
                  <a:lnTo>
                    <a:pt x="69" y="116"/>
                  </a:lnTo>
                  <a:lnTo>
                    <a:pt x="67" y="111"/>
                  </a:lnTo>
                  <a:lnTo>
                    <a:pt x="67" y="104"/>
                  </a:lnTo>
                  <a:lnTo>
                    <a:pt x="65" y="100"/>
                  </a:lnTo>
                  <a:lnTo>
                    <a:pt x="63" y="93"/>
                  </a:lnTo>
                  <a:lnTo>
                    <a:pt x="58" y="86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69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8" y="51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6" y="44"/>
                  </a:lnTo>
                  <a:lnTo>
                    <a:pt x="46" y="41"/>
                  </a:lnTo>
                  <a:lnTo>
                    <a:pt x="46" y="37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27"/>
                  </a:lnTo>
                  <a:lnTo>
                    <a:pt x="44" y="23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2" y="13"/>
                  </a:lnTo>
                  <a:lnTo>
                    <a:pt x="42" y="9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0"/>
                  </a:lnTo>
                </a:path>
              </a:pathLst>
            </a:custGeom>
            <a:noFill/>
            <a:ln w="0">
              <a:solidFill>
                <a:srgbClr val="0068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8" name="Freeform 93"/>
            <p:cNvSpPr>
              <a:spLocks/>
            </p:cNvSpPr>
            <p:nvPr/>
          </p:nvSpPr>
          <p:spPr bwMode="auto">
            <a:xfrm>
              <a:off x="3225" y="3038"/>
              <a:ext cx="23" cy="100"/>
            </a:xfrm>
            <a:custGeom>
              <a:avLst/>
              <a:gdLst>
                <a:gd name="T0" fmla="*/ 6 w 23"/>
                <a:gd name="T1" fmla="*/ 7 h 100"/>
                <a:gd name="T2" fmla="*/ 10 w 23"/>
                <a:gd name="T3" fmla="*/ 17 h 100"/>
                <a:gd name="T4" fmla="*/ 14 w 23"/>
                <a:gd name="T5" fmla="*/ 26 h 100"/>
                <a:gd name="T6" fmla="*/ 16 w 23"/>
                <a:gd name="T7" fmla="*/ 33 h 100"/>
                <a:gd name="T8" fmla="*/ 18 w 23"/>
                <a:gd name="T9" fmla="*/ 42 h 100"/>
                <a:gd name="T10" fmla="*/ 20 w 23"/>
                <a:gd name="T11" fmla="*/ 49 h 100"/>
                <a:gd name="T12" fmla="*/ 20 w 23"/>
                <a:gd name="T13" fmla="*/ 56 h 100"/>
                <a:gd name="T14" fmla="*/ 23 w 23"/>
                <a:gd name="T15" fmla="*/ 63 h 100"/>
                <a:gd name="T16" fmla="*/ 20 w 23"/>
                <a:gd name="T17" fmla="*/ 70 h 100"/>
                <a:gd name="T18" fmla="*/ 20 w 23"/>
                <a:gd name="T19" fmla="*/ 75 h 100"/>
                <a:gd name="T20" fmla="*/ 18 w 23"/>
                <a:gd name="T21" fmla="*/ 82 h 100"/>
                <a:gd name="T22" fmla="*/ 16 w 23"/>
                <a:gd name="T23" fmla="*/ 86 h 100"/>
                <a:gd name="T24" fmla="*/ 12 w 23"/>
                <a:gd name="T25" fmla="*/ 91 h 100"/>
                <a:gd name="T26" fmla="*/ 8 w 23"/>
                <a:gd name="T27" fmla="*/ 96 h 100"/>
                <a:gd name="T28" fmla="*/ 4 w 23"/>
                <a:gd name="T29" fmla="*/ 98 h 100"/>
                <a:gd name="T30" fmla="*/ 0 w 23"/>
                <a:gd name="T31" fmla="*/ 100 h 100"/>
                <a:gd name="T32" fmla="*/ 2 w 23"/>
                <a:gd name="T33" fmla="*/ 98 h 100"/>
                <a:gd name="T34" fmla="*/ 4 w 23"/>
                <a:gd name="T35" fmla="*/ 93 h 100"/>
                <a:gd name="T36" fmla="*/ 6 w 23"/>
                <a:gd name="T37" fmla="*/ 89 h 100"/>
                <a:gd name="T38" fmla="*/ 8 w 23"/>
                <a:gd name="T39" fmla="*/ 84 h 100"/>
                <a:gd name="T40" fmla="*/ 10 w 23"/>
                <a:gd name="T41" fmla="*/ 79 h 100"/>
                <a:gd name="T42" fmla="*/ 10 w 23"/>
                <a:gd name="T43" fmla="*/ 75 h 100"/>
                <a:gd name="T44" fmla="*/ 12 w 23"/>
                <a:gd name="T45" fmla="*/ 68 h 100"/>
                <a:gd name="T46" fmla="*/ 12 w 23"/>
                <a:gd name="T47" fmla="*/ 63 h 100"/>
                <a:gd name="T48" fmla="*/ 12 w 23"/>
                <a:gd name="T49" fmla="*/ 56 h 100"/>
                <a:gd name="T50" fmla="*/ 12 w 23"/>
                <a:gd name="T51" fmla="*/ 49 h 100"/>
                <a:gd name="T52" fmla="*/ 10 w 23"/>
                <a:gd name="T53" fmla="*/ 42 h 100"/>
                <a:gd name="T54" fmla="*/ 10 w 23"/>
                <a:gd name="T55" fmla="*/ 35 h 100"/>
                <a:gd name="T56" fmla="*/ 10 w 23"/>
                <a:gd name="T57" fmla="*/ 28 h 100"/>
                <a:gd name="T58" fmla="*/ 8 w 23"/>
                <a:gd name="T59" fmla="*/ 19 h 100"/>
                <a:gd name="T60" fmla="*/ 6 w 23"/>
                <a:gd name="T61" fmla="*/ 10 h 100"/>
                <a:gd name="T62" fmla="*/ 4 w 23"/>
                <a:gd name="T63" fmla="*/ 0 h 1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"/>
                <a:gd name="T97" fmla="*/ 0 h 100"/>
                <a:gd name="T98" fmla="*/ 23 w 23"/>
                <a:gd name="T99" fmla="*/ 100 h 1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" h="100">
                  <a:moveTo>
                    <a:pt x="4" y="0"/>
                  </a:moveTo>
                  <a:lnTo>
                    <a:pt x="6" y="7"/>
                  </a:lnTo>
                  <a:lnTo>
                    <a:pt x="8" y="12"/>
                  </a:lnTo>
                  <a:lnTo>
                    <a:pt x="10" y="17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3" y="68"/>
                  </a:lnTo>
                  <a:lnTo>
                    <a:pt x="20" y="70"/>
                  </a:lnTo>
                  <a:lnTo>
                    <a:pt x="20" y="72"/>
                  </a:lnTo>
                  <a:lnTo>
                    <a:pt x="20" y="75"/>
                  </a:lnTo>
                  <a:lnTo>
                    <a:pt x="20" y="77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6" y="86"/>
                  </a:lnTo>
                  <a:lnTo>
                    <a:pt x="14" y="89"/>
                  </a:lnTo>
                  <a:lnTo>
                    <a:pt x="12" y="91"/>
                  </a:lnTo>
                  <a:lnTo>
                    <a:pt x="10" y="93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2" y="98"/>
                  </a:lnTo>
                  <a:lnTo>
                    <a:pt x="4" y="96"/>
                  </a:lnTo>
                  <a:lnTo>
                    <a:pt x="4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10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2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5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8" y="24"/>
                  </a:lnTo>
                  <a:lnTo>
                    <a:pt x="8" y="19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9" name="Freeform 94"/>
            <p:cNvSpPr>
              <a:spLocks/>
            </p:cNvSpPr>
            <p:nvPr/>
          </p:nvSpPr>
          <p:spPr bwMode="auto">
            <a:xfrm>
              <a:off x="3169" y="3575"/>
              <a:ext cx="87" cy="342"/>
            </a:xfrm>
            <a:custGeom>
              <a:avLst/>
              <a:gdLst>
                <a:gd name="T0" fmla="*/ 44 w 89"/>
                <a:gd name="T1" fmla="*/ 12 h 342"/>
                <a:gd name="T2" fmla="*/ 42 w 89"/>
                <a:gd name="T3" fmla="*/ 33 h 342"/>
                <a:gd name="T4" fmla="*/ 40 w 89"/>
                <a:gd name="T5" fmla="*/ 51 h 342"/>
                <a:gd name="T6" fmla="*/ 36 w 89"/>
                <a:gd name="T7" fmla="*/ 70 h 342"/>
                <a:gd name="T8" fmla="*/ 34 w 89"/>
                <a:gd name="T9" fmla="*/ 86 h 342"/>
                <a:gd name="T10" fmla="*/ 32 w 89"/>
                <a:gd name="T11" fmla="*/ 100 h 342"/>
                <a:gd name="T12" fmla="*/ 28 w 89"/>
                <a:gd name="T13" fmla="*/ 116 h 342"/>
                <a:gd name="T14" fmla="*/ 24 w 89"/>
                <a:gd name="T15" fmla="*/ 128 h 342"/>
                <a:gd name="T16" fmla="*/ 22 w 89"/>
                <a:gd name="T17" fmla="*/ 142 h 342"/>
                <a:gd name="T18" fmla="*/ 20 w 89"/>
                <a:gd name="T19" fmla="*/ 151 h 342"/>
                <a:gd name="T20" fmla="*/ 16 w 89"/>
                <a:gd name="T21" fmla="*/ 163 h 342"/>
                <a:gd name="T22" fmla="*/ 8 w 89"/>
                <a:gd name="T23" fmla="*/ 189 h 342"/>
                <a:gd name="T24" fmla="*/ 4 w 89"/>
                <a:gd name="T25" fmla="*/ 214 h 342"/>
                <a:gd name="T26" fmla="*/ 0 w 89"/>
                <a:gd name="T27" fmla="*/ 237 h 342"/>
                <a:gd name="T28" fmla="*/ 0 w 89"/>
                <a:gd name="T29" fmla="*/ 263 h 342"/>
                <a:gd name="T30" fmla="*/ 2 w 89"/>
                <a:gd name="T31" fmla="*/ 284 h 342"/>
                <a:gd name="T32" fmla="*/ 6 w 89"/>
                <a:gd name="T33" fmla="*/ 303 h 342"/>
                <a:gd name="T34" fmla="*/ 12 w 89"/>
                <a:gd name="T35" fmla="*/ 319 h 342"/>
                <a:gd name="T36" fmla="*/ 20 w 89"/>
                <a:gd name="T37" fmla="*/ 331 h 342"/>
                <a:gd name="T38" fmla="*/ 28 w 89"/>
                <a:gd name="T39" fmla="*/ 340 h 342"/>
                <a:gd name="T40" fmla="*/ 40 w 89"/>
                <a:gd name="T41" fmla="*/ 342 h 342"/>
                <a:gd name="T42" fmla="*/ 53 w 89"/>
                <a:gd name="T43" fmla="*/ 340 h 342"/>
                <a:gd name="T44" fmla="*/ 61 w 89"/>
                <a:gd name="T45" fmla="*/ 333 h 342"/>
                <a:gd name="T46" fmla="*/ 66 w 89"/>
                <a:gd name="T47" fmla="*/ 326 h 342"/>
                <a:gd name="T48" fmla="*/ 72 w 89"/>
                <a:gd name="T49" fmla="*/ 314 h 342"/>
                <a:gd name="T50" fmla="*/ 79 w 89"/>
                <a:gd name="T51" fmla="*/ 300 h 342"/>
                <a:gd name="T52" fmla="*/ 81 w 89"/>
                <a:gd name="T53" fmla="*/ 284 h 342"/>
                <a:gd name="T54" fmla="*/ 83 w 89"/>
                <a:gd name="T55" fmla="*/ 265 h 342"/>
                <a:gd name="T56" fmla="*/ 83 w 89"/>
                <a:gd name="T57" fmla="*/ 242 h 342"/>
                <a:gd name="T58" fmla="*/ 81 w 89"/>
                <a:gd name="T59" fmla="*/ 217 h 342"/>
                <a:gd name="T60" fmla="*/ 75 w 89"/>
                <a:gd name="T61" fmla="*/ 191 h 342"/>
                <a:gd name="T62" fmla="*/ 68 w 89"/>
                <a:gd name="T63" fmla="*/ 158 h 342"/>
                <a:gd name="T64" fmla="*/ 64 w 89"/>
                <a:gd name="T65" fmla="*/ 140 h 342"/>
                <a:gd name="T66" fmla="*/ 63 w 89"/>
                <a:gd name="T67" fmla="*/ 128 h 342"/>
                <a:gd name="T68" fmla="*/ 61 w 89"/>
                <a:gd name="T69" fmla="*/ 114 h 342"/>
                <a:gd name="T70" fmla="*/ 57 w 89"/>
                <a:gd name="T71" fmla="*/ 100 h 342"/>
                <a:gd name="T72" fmla="*/ 55 w 89"/>
                <a:gd name="T73" fmla="*/ 89 h 342"/>
                <a:gd name="T74" fmla="*/ 53 w 89"/>
                <a:gd name="T75" fmla="*/ 75 h 342"/>
                <a:gd name="T76" fmla="*/ 51 w 89"/>
                <a:gd name="T77" fmla="*/ 61 h 342"/>
                <a:gd name="T78" fmla="*/ 51 w 89"/>
                <a:gd name="T79" fmla="*/ 44 h 342"/>
                <a:gd name="T80" fmla="*/ 48 w 89"/>
                <a:gd name="T81" fmla="*/ 30 h 342"/>
                <a:gd name="T82" fmla="*/ 46 w 89"/>
                <a:gd name="T83" fmla="*/ 14 h 342"/>
                <a:gd name="T84" fmla="*/ 46 w 89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342"/>
                <a:gd name="T131" fmla="*/ 89 w 89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342">
                  <a:moveTo>
                    <a:pt x="49" y="0"/>
                  </a:moveTo>
                  <a:lnTo>
                    <a:pt x="47" y="7"/>
                  </a:lnTo>
                  <a:lnTo>
                    <a:pt x="47" y="12"/>
                  </a:lnTo>
                  <a:lnTo>
                    <a:pt x="47" y="19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5" y="40"/>
                  </a:lnTo>
                  <a:lnTo>
                    <a:pt x="43" y="44"/>
                  </a:lnTo>
                  <a:lnTo>
                    <a:pt x="43" y="51"/>
                  </a:lnTo>
                  <a:lnTo>
                    <a:pt x="41" y="58"/>
                  </a:lnTo>
                  <a:lnTo>
                    <a:pt x="41" y="63"/>
                  </a:lnTo>
                  <a:lnTo>
                    <a:pt x="39" y="70"/>
                  </a:lnTo>
                  <a:lnTo>
                    <a:pt x="39" y="75"/>
                  </a:lnTo>
                  <a:lnTo>
                    <a:pt x="39" y="79"/>
                  </a:lnTo>
                  <a:lnTo>
                    <a:pt x="37" y="86"/>
                  </a:lnTo>
                  <a:lnTo>
                    <a:pt x="37" y="91"/>
                  </a:lnTo>
                  <a:lnTo>
                    <a:pt x="35" y="96"/>
                  </a:lnTo>
                  <a:lnTo>
                    <a:pt x="35" y="100"/>
                  </a:lnTo>
                  <a:lnTo>
                    <a:pt x="33" y="105"/>
                  </a:lnTo>
                  <a:lnTo>
                    <a:pt x="33" y="112"/>
                  </a:lnTo>
                  <a:lnTo>
                    <a:pt x="31" y="116"/>
                  </a:lnTo>
                  <a:lnTo>
                    <a:pt x="31" y="121"/>
                  </a:lnTo>
                  <a:lnTo>
                    <a:pt x="29" y="123"/>
                  </a:lnTo>
                  <a:lnTo>
                    <a:pt x="27" y="128"/>
                  </a:lnTo>
                  <a:lnTo>
                    <a:pt x="27" y="133"/>
                  </a:lnTo>
                  <a:lnTo>
                    <a:pt x="24" y="137"/>
                  </a:lnTo>
                  <a:lnTo>
                    <a:pt x="24" y="142"/>
                  </a:lnTo>
                  <a:lnTo>
                    <a:pt x="22" y="144"/>
                  </a:lnTo>
                  <a:lnTo>
                    <a:pt x="22" y="149"/>
                  </a:lnTo>
                  <a:lnTo>
                    <a:pt x="20" y="151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6" y="163"/>
                  </a:lnTo>
                  <a:lnTo>
                    <a:pt x="14" y="172"/>
                  </a:lnTo>
                  <a:lnTo>
                    <a:pt x="12" y="179"/>
                  </a:lnTo>
                  <a:lnTo>
                    <a:pt x="8" y="189"/>
                  </a:lnTo>
                  <a:lnTo>
                    <a:pt x="8" y="196"/>
                  </a:lnTo>
                  <a:lnTo>
                    <a:pt x="6" y="205"/>
                  </a:lnTo>
                  <a:lnTo>
                    <a:pt x="4" y="214"/>
                  </a:lnTo>
                  <a:lnTo>
                    <a:pt x="2" y="221"/>
                  </a:lnTo>
                  <a:lnTo>
                    <a:pt x="2" y="231"/>
                  </a:lnTo>
                  <a:lnTo>
                    <a:pt x="0" y="237"/>
                  </a:lnTo>
                  <a:lnTo>
                    <a:pt x="0" y="247"/>
                  </a:lnTo>
                  <a:lnTo>
                    <a:pt x="0" y="254"/>
                  </a:lnTo>
                  <a:lnTo>
                    <a:pt x="0" y="263"/>
                  </a:lnTo>
                  <a:lnTo>
                    <a:pt x="0" y="270"/>
                  </a:lnTo>
                  <a:lnTo>
                    <a:pt x="0" y="277"/>
                  </a:lnTo>
                  <a:lnTo>
                    <a:pt x="2" y="284"/>
                  </a:lnTo>
                  <a:lnTo>
                    <a:pt x="2" y="291"/>
                  </a:lnTo>
                  <a:lnTo>
                    <a:pt x="4" y="298"/>
                  </a:lnTo>
                  <a:lnTo>
                    <a:pt x="6" y="303"/>
                  </a:lnTo>
                  <a:lnTo>
                    <a:pt x="8" y="310"/>
                  </a:lnTo>
                  <a:lnTo>
                    <a:pt x="10" y="314"/>
                  </a:lnTo>
                  <a:lnTo>
                    <a:pt x="12" y="319"/>
                  </a:lnTo>
                  <a:lnTo>
                    <a:pt x="14" y="324"/>
                  </a:lnTo>
                  <a:lnTo>
                    <a:pt x="16" y="328"/>
                  </a:lnTo>
                  <a:lnTo>
                    <a:pt x="20" y="331"/>
                  </a:lnTo>
                  <a:lnTo>
                    <a:pt x="22" y="335"/>
                  </a:lnTo>
                  <a:lnTo>
                    <a:pt x="27" y="338"/>
                  </a:lnTo>
                  <a:lnTo>
                    <a:pt x="31" y="340"/>
                  </a:lnTo>
                  <a:lnTo>
                    <a:pt x="35" y="340"/>
                  </a:lnTo>
                  <a:lnTo>
                    <a:pt x="39" y="342"/>
                  </a:lnTo>
                  <a:lnTo>
                    <a:pt x="43" y="342"/>
                  </a:lnTo>
                  <a:lnTo>
                    <a:pt x="47" y="342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8" y="338"/>
                  </a:lnTo>
                  <a:lnTo>
                    <a:pt x="62" y="335"/>
                  </a:lnTo>
                  <a:lnTo>
                    <a:pt x="64" y="333"/>
                  </a:lnTo>
                  <a:lnTo>
                    <a:pt x="68" y="331"/>
                  </a:lnTo>
                  <a:lnTo>
                    <a:pt x="70" y="328"/>
                  </a:lnTo>
                  <a:lnTo>
                    <a:pt x="72" y="326"/>
                  </a:lnTo>
                  <a:lnTo>
                    <a:pt x="74" y="321"/>
                  </a:lnTo>
                  <a:lnTo>
                    <a:pt x="76" y="317"/>
                  </a:lnTo>
                  <a:lnTo>
                    <a:pt x="78" y="314"/>
                  </a:lnTo>
                  <a:lnTo>
                    <a:pt x="81" y="310"/>
                  </a:lnTo>
                  <a:lnTo>
                    <a:pt x="83" y="305"/>
                  </a:lnTo>
                  <a:lnTo>
                    <a:pt x="85" y="300"/>
                  </a:lnTo>
                  <a:lnTo>
                    <a:pt x="85" y="296"/>
                  </a:lnTo>
                  <a:lnTo>
                    <a:pt x="87" y="289"/>
                  </a:lnTo>
                  <a:lnTo>
                    <a:pt x="87" y="284"/>
                  </a:lnTo>
                  <a:lnTo>
                    <a:pt x="89" y="277"/>
                  </a:lnTo>
                  <a:lnTo>
                    <a:pt x="89" y="270"/>
                  </a:lnTo>
                  <a:lnTo>
                    <a:pt x="89" y="265"/>
                  </a:lnTo>
                  <a:lnTo>
                    <a:pt x="89" y="258"/>
                  </a:lnTo>
                  <a:lnTo>
                    <a:pt x="89" y="249"/>
                  </a:lnTo>
                  <a:lnTo>
                    <a:pt x="89" y="242"/>
                  </a:lnTo>
                  <a:lnTo>
                    <a:pt x="89" y="235"/>
                  </a:lnTo>
                  <a:lnTo>
                    <a:pt x="87" y="226"/>
                  </a:lnTo>
                  <a:lnTo>
                    <a:pt x="87" y="217"/>
                  </a:lnTo>
                  <a:lnTo>
                    <a:pt x="85" y="210"/>
                  </a:lnTo>
                  <a:lnTo>
                    <a:pt x="83" y="200"/>
                  </a:lnTo>
                  <a:lnTo>
                    <a:pt x="81" y="191"/>
                  </a:lnTo>
                  <a:lnTo>
                    <a:pt x="78" y="179"/>
                  </a:lnTo>
                  <a:lnTo>
                    <a:pt x="76" y="170"/>
                  </a:lnTo>
                  <a:lnTo>
                    <a:pt x="74" y="158"/>
                  </a:lnTo>
                  <a:lnTo>
                    <a:pt x="70" y="149"/>
                  </a:lnTo>
                  <a:lnTo>
                    <a:pt x="70" y="144"/>
                  </a:lnTo>
                  <a:lnTo>
                    <a:pt x="68" y="140"/>
                  </a:lnTo>
                  <a:lnTo>
                    <a:pt x="68" y="135"/>
                  </a:lnTo>
                  <a:lnTo>
                    <a:pt x="66" y="133"/>
                  </a:lnTo>
                  <a:lnTo>
                    <a:pt x="66" y="128"/>
                  </a:lnTo>
                  <a:lnTo>
                    <a:pt x="64" y="123"/>
                  </a:lnTo>
                  <a:lnTo>
                    <a:pt x="64" y="119"/>
                  </a:lnTo>
                  <a:lnTo>
                    <a:pt x="64" y="114"/>
                  </a:lnTo>
                  <a:lnTo>
                    <a:pt x="62" y="110"/>
                  </a:lnTo>
                  <a:lnTo>
                    <a:pt x="62" y="105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60" y="93"/>
                  </a:lnTo>
                  <a:lnTo>
                    <a:pt x="58" y="89"/>
                  </a:lnTo>
                  <a:lnTo>
                    <a:pt x="58" y="84"/>
                  </a:lnTo>
                  <a:lnTo>
                    <a:pt x="58" y="79"/>
                  </a:lnTo>
                  <a:lnTo>
                    <a:pt x="56" y="75"/>
                  </a:lnTo>
                  <a:lnTo>
                    <a:pt x="56" y="70"/>
                  </a:lnTo>
                  <a:lnTo>
                    <a:pt x="56" y="65"/>
                  </a:lnTo>
                  <a:lnTo>
                    <a:pt x="54" y="61"/>
                  </a:lnTo>
                  <a:lnTo>
                    <a:pt x="54" y="54"/>
                  </a:lnTo>
                  <a:lnTo>
                    <a:pt x="54" y="49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9" y="14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B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0" name="Freeform 95"/>
            <p:cNvSpPr>
              <a:spLocks/>
            </p:cNvSpPr>
            <p:nvPr/>
          </p:nvSpPr>
          <p:spPr bwMode="auto">
            <a:xfrm>
              <a:off x="3169" y="3575"/>
              <a:ext cx="87" cy="342"/>
            </a:xfrm>
            <a:custGeom>
              <a:avLst/>
              <a:gdLst>
                <a:gd name="T0" fmla="*/ 44 w 89"/>
                <a:gd name="T1" fmla="*/ 12 h 342"/>
                <a:gd name="T2" fmla="*/ 42 w 89"/>
                <a:gd name="T3" fmla="*/ 33 h 342"/>
                <a:gd name="T4" fmla="*/ 40 w 89"/>
                <a:gd name="T5" fmla="*/ 51 h 342"/>
                <a:gd name="T6" fmla="*/ 36 w 89"/>
                <a:gd name="T7" fmla="*/ 70 h 342"/>
                <a:gd name="T8" fmla="*/ 34 w 89"/>
                <a:gd name="T9" fmla="*/ 86 h 342"/>
                <a:gd name="T10" fmla="*/ 32 w 89"/>
                <a:gd name="T11" fmla="*/ 100 h 342"/>
                <a:gd name="T12" fmla="*/ 28 w 89"/>
                <a:gd name="T13" fmla="*/ 116 h 342"/>
                <a:gd name="T14" fmla="*/ 24 w 89"/>
                <a:gd name="T15" fmla="*/ 128 h 342"/>
                <a:gd name="T16" fmla="*/ 22 w 89"/>
                <a:gd name="T17" fmla="*/ 142 h 342"/>
                <a:gd name="T18" fmla="*/ 20 w 89"/>
                <a:gd name="T19" fmla="*/ 151 h 342"/>
                <a:gd name="T20" fmla="*/ 16 w 89"/>
                <a:gd name="T21" fmla="*/ 163 h 342"/>
                <a:gd name="T22" fmla="*/ 10 w 89"/>
                <a:gd name="T23" fmla="*/ 189 h 342"/>
                <a:gd name="T24" fmla="*/ 4 w 89"/>
                <a:gd name="T25" fmla="*/ 214 h 342"/>
                <a:gd name="T26" fmla="*/ 0 w 89"/>
                <a:gd name="T27" fmla="*/ 237 h 342"/>
                <a:gd name="T28" fmla="*/ 0 w 89"/>
                <a:gd name="T29" fmla="*/ 263 h 342"/>
                <a:gd name="T30" fmla="*/ 2 w 89"/>
                <a:gd name="T31" fmla="*/ 284 h 342"/>
                <a:gd name="T32" fmla="*/ 6 w 89"/>
                <a:gd name="T33" fmla="*/ 303 h 342"/>
                <a:gd name="T34" fmla="*/ 12 w 89"/>
                <a:gd name="T35" fmla="*/ 319 h 342"/>
                <a:gd name="T36" fmla="*/ 20 w 89"/>
                <a:gd name="T37" fmla="*/ 331 h 342"/>
                <a:gd name="T38" fmla="*/ 28 w 89"/>
                <a:gd name="T39" fmla="*/ 340 h 342"/>
                <a:gd name="T40" fmla="*/ 40 w 89"/>
                <a:gd name="T41" fmla="*/ 342 h 342"/>
                <a:gd name="T42" fmla="*/ 53 w 89"/>
                <a:gd name="T43" fmla="*/ 340 h 342"/>
                <a:gd name="T44" fmla="*/ 61 w 89"/>
                <a:gd name="T45" fmla="*/ 333 h 342"/>
                <a:gd name="T46" fmla="*/ 66 w 89"/>
                <a:gd name="T47" fmla="*/ 326 h 342"/>
                <a:gd name="T48" fmla="*/ 72 w 89"/>
                <a:gd name="T49" fmla="*/ 314 h 342"/>
                <a:gd name="T50" fmla="*/ 79 w 89"/>
                <a:gd name="T51" fmla="*/ 300 h 342"/>
                <a:gd name="T52" fmla="*/ 81 w 89"/>
                <a:gd name="T53" fmla="*/ 284 h 342"/>
                <a:gd name="T54" fmla="*/ 83 w 89"/>
                <a:gd name="T55" fmla="*/ 265 h 342"/>
                <a:gd name="T56" fmla="*/ 83 w 89"/>
                <a:gd name="T57" fmla="*/ 242 h 342"/>
                <a:gd name="T58" fmla="*/ 81 w 89"/>
                <a:gd name="T59" fmla="*/ 217 h 342"/>
                <a:gd name="T60" fmla="*/ 75 w 89"/>
                <a:gd name="T61" fmla="*/ 191 h 342"/>
                <a:gd name="T62" fmla="*/ 68 w 89"/>
                <a:gd name="T63" fmla="*/ 158 h 342"/>
                <a:gd name="T64" fmla="*/ 64 w 89"/>
                <a:gd name="T65" fmla="*/ 140 h 342"/>
                <a:gd name="T66" fmla="*/ 63 w 89"/>
                <a:gd name="T67" fmla="*/ 128 h 342"/>
                <a:gd name="T68" fmla="*/ 61 w 89"/>
                <a:gd name="T69" fmla="*/ 114 h 342"/>
                <a:gd name="T70" fmla="*/ 57 w 89"/>
                <a:gd name="T71" fmla="*/ 100 h 342"/>
                <a:gd name="T72" fmla="*/ 55 w 89"/>
                <a:gd name="T73" fmla="*/ 89 h 342"/>
                <a:gd name="T74" fmla="*/ 53 w 89"/>
                <a:gd name="T75" fmla="*/ 75 h 342"/>
                <a:gd name="T76" fmla="*/ 51 w 89"/>
                <a:gd name="T77" fmla="*/ 61 h 342"/>
                <a:gd name="T78" fmla="*/ 51 w 89"/>
                <a:gd name="T79" fmla="*/ 44 h 342"/>
                <a:gd name="T80" fmla="*/ 48 w 89"/>
                <a:gd name="T81" fmla="*/ 30 h 342"/>
                <a:gd name="T82" fmla="*/ 46 w 89"/>
                <a:gd name="T83" fmla="*/ 14 h 342"/>
                <a:gd name="T84" fmla="*/ 46 w 89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342"/>
                <a:gd name="T131" fmla="*/ 89 w 89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342">
                  <a:moveTo>
                    <a:pt x="49" y="0"/>
                  </a:moveTo>
                  <a:lnTo>
                    <a:pt x="47" y="7"/>
                  </a:lnTo>
                  <a:lnTo>
                    <a:pt x="47" y="12"/>
                  </a:lnTo>
                  <a:lnTo>
                    <a:pt x="47" y="19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5" y="40"/>
                  </a:lnTo>
                  <a:lnTo>
                    <a:pt x="43" y="44"/>
                  </a:lnTo>
                  <a:lnTo>
                    <a:pt x="43" y="51"/>
                  </a:lnTo>
                  <a:lnTo>
                    <a:pt x="41" y="58"/>
                  </a:lnTo>
                  <a:lnTo>
                    <a:pt x="41" y="63"/>
                  </a:lnTo>
                  <a:lnTo>
                    <a:pt x="39" y="70"/>
                  </a:lnTo>
                  <a:lnTo>
                    <a:pt x="39" y="75"/>
                  </a:lnTo>
                  <a:lnTo>
                    <a:pt x="39" y="79"/>
                  </a:lnTo>
                  <a:lnTo>
                    <a:pt x="37" y="86"/>
                  </a:lnTo>
                  <a:lnTo>
                    <a:pt x="37" y="91"/>
                  </a:lnTo>
                  <a:lnTo>
                    <a:pt x="35" y="96"/>
                  </a:lnTo>
                  <a:lnTo>
                    <a:pt x="35" y="100"/>
                  </a:lnTo>
                  <a:lnTo>
                    <a:pt x="33" y="105"/>
                  </a:lnTo>
                  <a:lnTo>
                    <a:pt x="33" y="112"/>
                  </a:lnTo>
                  <a:lnTo>
                    <a:pt x="31" y="116"/>
                  </a:lnTo>
                  <a:lnTo>
                    <a:pt x="31" y="121"/>
                  </a:lnTo>
                  <a:lnTo>
                    <a:pt x="29" y="123"/>
                  </a:lnTo>
                  <a:lnTo>
                    <a:pt x="27" y="128"/>
                  </a:lnTo>
                  <a:lnTo>
                    <a:pt x="27" y="133"/>
                  </a:lnTo>
                  <a:lnTo>
                    <a:pt x="24" y="137"/>
                  </a:lnTo>
                  <a:lnTo>
                    <a:pt x="24" y="142"/>
                  </a:lnTo>
                  <a:lnTo>
                    <a:pt x="22" y="144"/>
                  </a:lnTo>
                  <a:lnTo>
                    <a:pt x="22" y="149"/>
                  </a:lnTo>
                  <a:lnTo>
                    <a:pt x="20" y="151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6" y="163"/>
                  </a:lnTo>
                  <a:lnTo>
                    <a:pt x="14" y="172"/>
                  </a:lnTo>
                  <a:lnTo>
                    <a:pt x="12" y="179"/>
                  </a:lnTo>
                  <a:lnTo>
                    <a:pt x="10" y="189"/>
                  </a:lnTo>
                  <a:lnTo>
                    <a:pt x="8" y="196"/>
                  </a:lnTo>
                  <a:lnTo>
                    <a:pt x="6" y="205"/>
                  </a:lnTo>
                  <a:lnTo>
                    <a:pt x="4" y="214"/>
                  </a:lnTo>
                  <a:lnTo>
                    <a:pt x="2" y="221"/>
                  </a:lnTo>
                  <a:lnTo>
                    <a:pt x="2" y="231"/>
                  </a:lnTo>
                  <a:lnTo>
                    <a:pt x="0" y="237"/>
                  </a:lnTo>
                  <a:lnTo>
                    <a:pt x="0" y="247"/>
                  </a:lnTo>
                  <a:lnTo>
                    <a:pt x="0" y="254"/>
                  </a:lnTo>
                  <a:lnTo>
                    <a:pt x="0" y="263"/>
                  </a:lnTo>
                  <a:lnTo>
                    <a:pt x="0" y="270"/>
                  </a:lnTo>
                  <a:lnTo>
                    <a:pt x="0" y="277"/>
                  </a:lnTo>
                  <a:lnTo>
                    <a:pt x="2" y="284"/>
                  </a:lnTo>
                  <a:lnTo>
                    <a:pt x="2" y="291"/>
                  </a:lnTo>
                  <a:lnTo>
                    <a:pt x="4" y="298"/>
                  </a:lnTo>
                  <a:lnTo>
                    <a:pt x="6" y="303"/>
                  </a:lnTo>
                  <a:lnTo>
                    <a:pt x="8" y="310"/>
                  </a:lnTo>
                  <a:lnTo>
                    <a:pt x="10" y="314"/>
                  </a:lnTo>
                  <a:lnTo>
                    <a:pt x="12" y="319"/>
                  </a:lnTo>
                  <a:lnTo>
                    <a:pt x="14" y="324"/>
                  </a:lnTo>
                  <a:lnTo>
                    <a:pt x="16" y="328"/>
                  </a:lnTo>
                  <a:lnTo>
                    <a:pt x="20" y="331"/>
                  </a:lnTo>
                  <a:lnTo>
                    <a:pt x="22" y="335"/>
                  </a:lnTo>
                  <a:lnTo>
                    <a:pt x="27" y="338"/>
                  </a:lnTo>
                  <a:lnTo>
                    <a:pt x="31" y="340"/>
                  </a:lnTo>
                  <a:lnTo>
                    <a:pt x="35" y="340"/>
                  </a:lnTo>
                  <a:lnTo>
                    <a:pt x="39" y="342"/>
                  </a:lnTo>
                  <a:lnTo>
                    <a:pt x="43" y="342"/>
                  </a:lnTo>
                  <a:lnTo>
                    <a:pt x="47" y="342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8" y="338"/>
                  </a:lnTo>
                  <a:lnTo>
                    <a:pt x="62" y="335"/>
                  </a:lnTo>
                  <a:lnTo>
                    <a:pt x="64" y="333"/>
                  </a:lnTo>
                  <a:lnTo>
                    <a:pt x="68" y="331"/>
                  </a:lnTo>
                  <a:lnTo>
                    <a:pt x="70" y="328"/>
                  </a:lnTo>
                  <a:lnTo>
                    <a:pt x="72" y="326"/>
                  </a:lnTo>
                  <a:lnTo>
                    <a:pt x="74" y="321"/>
                  </a:lnTo>
                  <a:lnTo>
                    <a:pt x="76" y="317"/>
                  </a:lnTo>
                  <a:lnTo>
                    <a:pt x="78" y="314"/>
                  </a:lnTo>
                  <a:lnTo>
                    <a:pt x="81" y="310"/>
                  </a:lnTo>
                  <a:lnTo>
                    <a:pt x="83" y="305"/>
                  </a:lnTo>
                  <a:lnTo>
                    <a:pt x="85" y="300"/>
                  </a:lnTo>
                  <a:lnTo>
                    <a:pt x="85" y="296"/>
                  </a:lnTo>
                  <a:lnTo>
                    <a:pt x="87" y="289"/>
                  </a:lnTo>
                  <a:lnTo>
                    <a:pt x="87" y="284"/>
                  </a:lnTo>
                  <a:lnTo>
                    <a:pt x="89" y="277"/>
                  </a:lnTo>
                  <a:lnTo>
                    <a:pt x="89" y="270"/>
                  </a:lnTo>
                  <a:lnTo>
                    <a:pt x="89" y="265"/>
                  </a:lnTo>
                  <a:lnTo>
                    <a:pt x="89" y="258"/>
                  </a:lnTo>
                  <a:lnTo>
                    <a:pt x="89" y="249"/>
                  </a:lnTo>
                  <a:lnTo>
                    <a:pt x="89" y="242"/>
                  </a:lnTo>
                  <a:lnTo>
                    <a:pt x="89" y="235"/>
                  </a:lnTo>
                  <a:lnTo>
                    <a:pt x="87" y="226"/>
                  </a:lnTo>
                  <a:lnTo>
                    <a:pt x="87" y="217"/>
                  </a:lnTo>
                  <a:lnTo>
                    <a:pt x="85" y="210"/>
                  </a:lnTo>
                  <a:lnTo>
                    <a:pt x="83" y="200"/>
                  </a:lnTo>
                  <a:lnTo>
                    <a:pt x="81" y="191"/>
                  </a:lnTo>
                  <a:lnTo>
                    <a:pt x="78" y="179"/>
                  </a:lnTo>
                  <a:lnTo>
                    <a:pt x="76" y="170"/>
                  </a:lnTo>
                  <a:lnTo>
                    <a:pt x="74" y="158"/>
                  </a:lnTo>
                  <a:lnTo>
                    <a:pt x="70" y="149"/>
                  </a:lnTo>
                  <a:lnTo>
                    <a:pt x="70" y="144"/>
                  </a:lnTo>
                  <a:lnTo>
                    <a:pt x="68" y="140"/>
                  </a:lnTo>
                  <a:lnTo>
                    <a:pt x="68" y="135"/>
                  </a:lnTo>
                  <a:lnTo>
                    <a:pt x="66" y="133"/>
                  </a:lnTo>
                  <a:lnTo>
                    <a:pt x="66" y="128"/>
                  </a:lnTo>
                  <a:lnTo>
                    <a:pt x="64" y="123"/>
                  </a:lnTo>
                  <a:lnTo>
                    <a:pt x="64" y="119"/>
                  </a:lnTo>
                  <a:lnTo>
                    <a:pt x="64" y="114"/>
                  </a:lnTo>
                  <a:lnTo>
                    <a:pt x="62" y="110"/>
                  </a:lnTo>
                  <a:lnTo>
                    <a:pt x="62" y="105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60" y="93"/>
                  </a:lnTo>
                  <a:lnTo>
                    <a:pt x="58" y="89"/>
                  </a:lnTo>
                  <a:lnTo>
                    <a:pt x="58" y="84"/>
                  </a:lnTo>
                  <a:lnTo>
                    <a:pt x="58" y="79"/>
                  </a:lnTo>
                  <a:lnTo>
                    <a:pt x="56" y="75"/>
                  </a:lnTo>
                  <a:lnTo>
                    <a:pt x="56" y="70"/>
                  </a:lnTo>
                  <a:lnTo>
                    <a:pt x="56" y="65"/>
                  </a:lnTo>
                  <a:lnTo>
                    <a:pt x="54" y="61"/>
                  </a:lnTo>
                  <a:lnTo>
                    <a:pt x="54" y="54"/>
                  </a:lnTo>
                  <a:lnTo>
                    <a:pt x="54" y="49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9" y="14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49" y="0"/>
                  </a:lnTo>
                </a:path>
              </a:pathLst>
            </a:custGeom>
            <a:noFill/>
            <a:ln w="0">
              <a:solidFill>
                <a:srgbClr val="0068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1" name="Freeform 96"/>
            <p:cNvSpPr>
              <a:spLocks/>
            </p:cNvSpPr>
            <p:nvPr/>
          </p:nvSpPr>
          <p:spPr bwMode="auto">
            <a:xfrm>
              <a:off x="3211" y="3359"/>
              <a:ext cx="28" cy="173"/>
            </a:xfrm>
            <a:custGeom>
              <a:avLst/>
              <a:gdLst>
                <a:gd name="T0" fmla="*/ 11 w 29"/>
                <a:gd name="T1" fmla="*/ 10 h 173"/>
                <a:gd name="T2" fmla="*/ 14 w 29"/>
                <a:gd name="T3" fmla="*/ 26 h 173"/>
                <a:gd name="T4" fmla="*/ 16 w 29"/>
                <a:gd name="T5" fmla="*/ 42 h 173"/>
                <a:gd name="T6" fmla="*/ 20 w 29"/>
                <a:gd name="T7" fmla="*/ 59 h 173"/>
                <a:gd name="T8" fmla="*/ 22 w 29"/>
                <a:gd name="T9" fmla="*/ 73 h 173"/>
                <a:gd name="T10" fmla="*/ 24 w 29"/>
                <a:gd name="T11" fmla="*/ 84 h 173"/>
                <a:gd name="T12" fmla="*/ 26 w 29"/>
                <a:gd name="T13" fmla="*/ 98 h 173"/>
                <a:gd name="T14" fmla="*/ 26 w 29"/>
                <a:gd name="T15" fmla="*/ 110 h 173"/>
                <a:gd name="T16" fmla="*/ 26 w 29"/>
                <a:gd name="T17" fmla="*/ 119 h 173"/>
                <a:gd name="T18" fmla="*/ 24 w 29"/>
                <a:gd name="T19" fmla="*/ 131 h 173"/>
                <a:gd name="T20" fmla="*/ 22 w 29"/>
                <a:gd name="T21" fmla="*/ 140 h 173"/>
                <a:gd name="T22" fmla="*/ 20 w 29"/>
                <a:gd name="T23" fmla="*/ 147 h 173"/>
                <a:gd name="T24" fmla="*/ 16 w 29"/>
                <a:gd name="T25" fmla="*/ 154 h 173"/>
                <a:gd name="T26" fmla="*/ 14 w 29"/>
                <a:gd name="T27" fmla="*/ 161 h 173"/>
                <a:gd name="T28" fmla="*/ 11 w 29"/>
                <a:gd name="T29" fmla="*/ 166 h 173"/>
                <a:gd name="T30" fmla="*/ 4 w 29"/>
                <a:gd name="T31" fmla="*/ 170 h 173"/>
                <a:gd name="T32" fmla="*/ 2 w 29"/>
                <a:gd name="T33" fmla="*/ 170 h 173"/>
                <a:gd name="T34" fmla="*/ 6 w 29"/>
                <a:gd name="T35" fmla="*/ 163 h 173"/>
                <a:gd name="T36" fmla="*/ 8 w 29"/>
                <a:gd name="T37" fmla="*/ 159 h 173"/>
                <a:gd name="T38" fmla="*/ 11 w 29"/>
                <a:gd name="T39" fmla="*/ 149 h 173"/>
                <a:gd name="T40" fmla="*/ 13 w 29"/>
                <a:gd name="T41" fmla="*/ 142 h 173"/>
                <a:gd name="T42" fmla="*/ 14 w 29"/>
                <a:gd name="T43" fmla="*/ 133 h 173"/>
                <a:gd name="T44" fmla="*/ 14 w 29"/>
                <a:gd name="T45" fmla="*/ 124 h 173"/>
                <a:gd name="T46" fmla="*/ 14 w 29"/>
                <a:gd name="T47" fmla="*/ 114 h 173"/>
                <a:gd name="T48" fmla="*/ 14 w 29"/>
                <a:gd name="T49" fmla="*/ 103 h 173"/>
                <a:gd name="T50" fmla="*/ 14 w 29"/>
                <a:gd name="T51" fmla="*/ 91 h 173"/>
                <a:gd name="T52" fmla="*/ 14 w 29"/>
                <a:gd name="T53" fmla="*/ 80 h 173"/>
                <a:gd name="T54" fmla="*/ 14 w 29"/>
                <a:gd name="T55" fmla="*/ 66 h 173"/>
                <a:gd name="T56" fmla="*/ 14 w 29"/>
                <a:gd name="T57" fmla="*/ 54 h 173"/>
                <a:gd name="T58" fmla="*/ 13 w 29"/>
                <a:gd name="T59" fmla="*/ 40 h 173"/>
                <a:gd name="T60" fmla="*/ 11 w 29"/>
                <a:gd name="T61" fmla="*/ 24 h 173"/>
                <a:gd name="T62" fmla="*/ 8 w 29"/>
                <a:gd name="T63" fmla="*/ 10 h 1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173"/>
                <a:gd name="T98" fmla="*/ 29 w 29"/>
                <a:gd name="T99" fmla="*/ 173 h 1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173">
                  <a:moveTo>
                    <a:pt x="6" y="0"/>
                  </a:moveTo>
                  <a:lnTo>
                    <a:pt x="11" y="10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17" y="35"/>
                  </a:lnTo>
                  <a:lnTo>
                    <a:pt x="19" y="42"/>
                  </a:lnTo>
                  <a:lnTo>
                    <a:pt x="21" y="49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25" y="73"/>
                  </a:lnTo>
                  <a:lnTo>
                    <a:pt x="27" y="80"/>
                  </a:lnTo>
                  <a:lnTo>
                    <a:pt x="27" y="84"/>
                  </a:lnTo>
                  <a:lnTo>
                    <a:pt x="27" y="91"/>
                  </a:lnTo>
                  <a:lnTo>
                    <a:pt x="29" y="98"/>
                  </a:lnTo>
                  <a:lnTo>
                    <a:pt x="29" y="103"/>
                  </a:lnTo>
                  <a:lnTo>
                    <a:pt x="29" y="110"/>
                  </a:lnTo>
                  <a:lnTo>
                    <a:pt x="29" y="114"/>
                  </a:lnTo>
                  <a:lnTo>
                    <a:pt x="29" y="119"/>
                  </a:lnTo>
                  <a:lnTo>
                    <a:pt x="27" y="126"/>
                  </a:lnTo>
                  <a:lnTo>
                    <a:pt x="27" y="131"/>
                  </a:lnTo>
                  <a:lnTo>
                    <a:pt x="27" y="135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3" y="147"/>
                  </a:lnTo>
                  <a:lnTo>
                    <a:pt x="21" y="152"/>
                  </a:lnTo>
                  <a:lnTo>
                    <a:pt x="19" y="154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3" y="163"/>
                  </a:lnTo>
                  <a:lnTo>
                    <a:pt x="11" y="166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0" y="173"/>
                  </a:lnTo>
                  <a:lnTo>
                    <a:pt x="2" y="170"/>
                  </a:lnTo>
                  <a:lnTo>
                    <a:pt x="4" y="168"/>
                  </a:lnTo>
                  <a:lnTo>
                    <a:pt x="6" y="163"/>
                  </a:lnTo>
                  <a:lnTo>
                    <a:pt x="6" y="161"/>
                  </a:lnTo>
                  <a:lnTo>
                    <a:pt x="8" y="159"/>
                  </a:lnTo>
                  <a:lnTo>
                    <a:pt x="11" y="154"/>
                  </a:lnTo>
                  <a:lnTo>
                    <a:pt x="11" y="149"/>
                  </a:lnTo>
                  <a:lnTo>
                    <a:pt x="13" y="147"/>
                  </a:lnTo>
                  <a:lnTo>
                    <a:pt x="13" y="142"/>
                  </a:lnTo>
                  <a:lnTo>
                    <a:pt x="13" y="138"/>
                  </a:lnTo>
                  <a:lnTo>
                    <a:pt x="15" y="133"/>
                  </a:lnTo>
                  <a:lnTo>
                    <a:pt x="15" y="128"/>
                  </a:lnTo>
                  <a:lnTo>
                    <a:pt x="15" y="124"/>
                  </a:lnTo>
                  <a:lnTo>
                    <a:pt x="17" y="119"/>
                  </a:lnTo>
                  <a:lnTo>
                    <a:pt x="17" y="114"/>
                  </a:lnTo>
                  <a:lnTo>
                    <a:pt x="17" y="107"/>
                  </a:lnTo>
                  <a:lnTo>
                    <a:pt x="17" y="103"/>
                  </a:lnTo>
                  <a:lnTo>
                    <a:pt x="17" y="98"/>
                  </a:lnTo>
                  <a:lnTo>
                    <a:pt x="17" y="91"/>
                  </a:lnTo>
                  <a:lnTo>
                    <a:pt x="17" y="87"/>
                  </a:lnTo>
                  <a:lnTo>
                    <a:pt x="17" y="80"/>
                  </a:lnTo>
                  <a:lnTo>
                    <a:pt x="15" y="73"/>
                  </a:lnTo>
                  <a:lnTo>
                    <a:pt x="15" y="66"/>
                  </a:lnTo>
                  <a:lnTo>
                    <a:pt x="15" y="61"/>
                  </a:lnTo>
                  <a:lnTo>
                    <a:pt x="15" y="54"/>
                  </a:lnTo>
                  <a:lnTo>
                    <a:pt x="13" y="47"/>
                  </a:lnTo>
                  <a:lnTo>
                    <a:pt x="13" y="40"/>
                  </a:lnTo>
                  <a:lnTo>
                    <a:pt x="11" y="33"/>
                  </a:lnTo>
                  <a:lnTo>
                    <a:pt x="11" y="24"/>
                  </a:lnTo>
                  <a:lnTo>
                    <a:pt x="8" y="17"/>
                  </a:lnTo>
                  <a:lnTo>
                    <a:pt x="8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2" name="Freeform 97"/>
            <p:cNvSpPr>
              <a:spLocks/>
            </p:cNvSpPr>
            <p:nvPr/>
          </p:nvSpPr>
          <p:spPr bwMode="auto">
            <a:xfrm>
              <a:off x="2520" y="2659"/>
              <a:ext cx="612" cy="295"/>
            </a:xfrm>
            <a:custGeom>
              <a:avLst/>
              <a:gdLst>
                <a:gd name="T0" fmla="*/ 505 w 629"/>
                <a:gd name="T1" fmla="*/ 291 h 295"/>
                <a:gd name="T2" fmla="*/ 492 w 629"/>
                <a:gd name="T3" fmla="*/ 284 h 295"/>
                <a:gd name="T4" fmla="*/ 474 w 629"/>
                <a:gd name="T5" fmla="*/ 277 h 295"/>
                <a:gd name="T6" fmla="*/ 453 w 629"/>
                <a:gd name="T7" fmla="*/ 272 h 295"/>
                <a:gd name="T8" fmla="*/ 430 w 629"/>
                <a:gd name="T9" fmla="*/ 265 h 295"/>
                <a:gd name="T10" fmla="*/ 403 w 629"/>
                <a:gd name="T11" fmla="*/ 258 h 295"/>
                <a:gd name="T12" fmla="*/ 375 w 629"/>
                <a:gd name="T13" fmla="*/ 253 h 295"/>
                <a:gd name="T14" fmla="*/ 342 w 629"/>
                <a:gd name="T15" fmla="*/ 246 h 295"/>
                <a:gd name="T16" fmla="*/ 307 w 629"/>
                <a:gd name="T17" fmla="*/ 242 h 295"/>
                <a:gd name="T18" fmla="*/ 271 w 629"/>
                <a:gd name="T19" fmla="*/ 239 h 295"/>
                <a:gd name="T20" fmla="*/ 233 w 629"/>
                <a:gd name="T21" fmla="*/ 235 h 295"/>
                <a:gd name="T22" fmla="*/ 193 w 629"/>
                <a:gd name="T23" fmla="*/ 232 h 295"/>
                <a:gd name="T24" fmla="*/ 154 w 629"/>
                <a:gd name="T25" fmla="*/ 230 h 295"/>
                <a:gd name="T26" fmla="*/ 112 w 629"/>
                <a:gd name="T27" fmla="*/ 228 h 295"/>
                <a:gd name="T28" fmla="*/ 67 w 629"/>
                <a:gd name="T29" fmla="*/ 228 h 295"/>
                <a:gd name="T30" fmla="*/ 22 w 629"/>
                <a:gd name="T31" fmla="*/ 228 h 295"/>
                <a:gd name="T32" fmla="*/ 0 w 629"/>
                <a:gd name="T33" fmla="*/ 0 h 295"/>
                <a:gd name="T34" fmla="*/ 24 w 629"/>
                <a:gd name="T35" fmla="*/ 11 h 295"/>
                <a:gd name="T36" fmla="*/ 51 w 629"/>
                <a:gd name="T37" fmla="*/ 21 h 295"/>
                <a:gd name="T38" fmla="*/ 77 w 629"/>
                <a:gd name="T39" fmla="*/ 30 h 295"/>
                <a:gd name="T40" fmla="*/ 103 w 629"/>
                <a:gd name="T41" fmla="*/ 39 h 295"/>
                <a:gd name="T42" fmla="*/ 134 w 629"/>
                <a:gd name="T43" fmla="*/ 46 h 295"/>
                <a:gd name="T44" fmla="*/ 164 w 629"/>
                <a:gd name="T45" fmla="*/ 53 h 295"/>
                <a:gd name="T46" fmla="*/ 195 w 629"/>
                <a:gd name="T47" fmla="*/ 60 h 295"/>
                <a:gd name="T48" fmla="*/ 228 w 629"/>
                <a:gd name="T49" fmla="*/ 65 h 295"/>
                <a:gd name="T50" fmla="*/ 263 w 629"/>
                <a:gd name="T51" fmla="*/ 70 h 295"/>
                <a:gd name="T52" fmla="*/ 297 w 629"/>
                <a:gd name="T53" fmla="*/ 72 h 295"/>
                <a:gd name="T54" fmla="*/ 333 w 629"/>
                <a:gd name="T55" fmla="*/ 74 h 295"/>
                <a:gd name="T56" fmla="*/ 369 w 629"/>
                <a:gd name="T57" fmla="*/ 74 h 295"/>
                <a:gd name="T58" fmla="*/ 407 w 629"/>
                <a:gd name="T59" fmla="*/ 74 h 295"/>
                <a:gd name="T60" fmla="*/ 446 w 629"/>
                <a:gd name="T61" fmla="*/ 74 h 295"/>
                <a:gd name="T62" fmla="*/ 486 w 629"/>
                <a:gd name="T63" fmla="*/ 72 h 295"/>
                <a:gd name="T64" fmla="*/ 526 w 629"/>
                <a:gd name="T65" fmla="*/ 70 h 295"/>
                <a:gd name="T66" fmla="*/ 510 w 629"/>
                <a:gd name="T67" fmla="*/ 295 h 2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9"/>
                <a:gd name="T103" fmla="*/ 0 h 295"/>
                <a:gd name="T104" fmla="*/ 629 w 629"/>
                <a:gd name="T105" fmla="*/ 295 h 2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9" h="295">
                  <a:moveTo>
                    <a:pt x="554" y="295"/>
                  </a:moveTo>
                  <a:lnTo>
                    <a:pt x="548" y="291"/>
                  </a:lnTo>
                  <a:lnTo>
                    <a:pt x="542" y="288"/>
                  </a:lnTo>
                  <a:lnTo>
                    <a:pt x="534" y="284"/>
                  </a:lnTo>
                  <a:lnTo>
                    <a:pt x="525" y="281"/>
                  </a:lnTo>
                  <a:lnTo>
                    <a:pt x="515" y="277"/>
                  </a:lnTo>
                  <a:lnTo>
                    <a:pt x="505" y="274"/>
                  </a:lnTo>
                  <a:lnTo>
                    <a:pt x="492" y="272"/>
                  </a:lnTo>
                  <a:lnTo>
                    <a:pt x="480" y="267"/>
                  </a:lnTo>
                  <a:lnTo>
                    <a:pt x="467" y="265"/>
                  </a:lnTo>
                  <a:lnTo>
                    <a:pt x="453" y="260"/>
                  </a:lnTo>
                  <a:lnTo>
                    <a:pt x="438" y="258"/>
                  </a:lnTo>
                  <a:lnTo>
                    <a:pt x="422" y="256"/>
                  </a:lnTo>
                  <a:lnTo>
                    <a:pt x="407" y="253"/>
                  </a:lnTo>
                  <a:lnTo>
                    <a:pt x="388" y="251"/>
                  </a:lnTo>
                  <a:lnTo>
                    <a:pt x="372" y="246"/>
                  </a:lnTo>
                  <a:lnTo>
                    <a:pt x="353" y="244"/>
                  </a:lnTo>
                  <a:lnTo>
                    <a:pt x="334" y="242"/>
                  </a:lnTo>
                  <a:lnTo>
                    <a:pt x="316" y="239"/>
                  </a:lnTo>
                  <a:lnTo>
                    <a:pt x="295" y="239"/>
                  </a:lnTo>
                  <a:lnTo>
                    <a:pt x="274" y="237"/>
                  </a:lnTo>
                  <a:lnTo>
                    <a:pt x="253" y="235"/>
                  </a:lnTo>
                  <a:lnTo>
                    <a:pt x="233" y="232"/>
                  </a:lnTo>
                  <a:lnTo>
                    <a:pt x="210" y="232"/>
                  </a:lnTo>
                  <a:lnTo>
                    <a:pt x="189" y="230"/>
                  </a:lnTo>
                  <a:lnTo>
                    <a:pt x="166" y="230"/>
                  </a:lnTo>
                  <a:lnTo>
                    <a:pt x="143" y="228"/>
                  </a:lnTo>
                  <a:lnTo>
                    <a:pt x="121" y="228"/>
                  </a:lnTo>
                  <a:lnTo>
                    <a:pt x="96" y="228"/>
                  </a:lnTo>
                  <a:lnTo>
                    <a:pt x="73" y="228"/>
                  </a:lnTo>
                  <a:lnTo>
                    <a:pt x="48" y="228"/>
                  </a:lnTo>
                  <a:lnTo>
                    <a:pt x="25" y="228"/>
                  </a:lnTo>
                  <a:lnTo>
                    <a:pt x="0" y="228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7" y="11"/>
                  </a:lnTo>
                  <a:lnTo>
                    <a:pt x="40" y="16"/>
                  </a:lnTo>
                  <a:lnTo>
                    <a:pt x="54" y="21"/>
                  </a:lnTo>
                  <a:lnTo>
                    <a:pt x="69" y="25"/>
                  </a:lnTo>
                  <a:lnTo>
                    <a:pt x="83" y="30"/>
                  </a:lnTo>
                  <a:lnTo>
                    <a:pt x="98" y="35"/>
                  </a:lnTo>
                  <a:lnTo>
                    <a:pt x="112" y="39"/>
                  </a:lnTo>
                  <a:lnTo>
                    <a:pt x="129" y="44"/>
                  </a:lnTo>
                  <a:lnTo>
                    <a:pt x="146" y="46"/>
                  </a:lnTo>
                  <a:lnTo>
                    <a:pt x="162" y="51"/>
                  </a:lnTo>
                  <a:lnTo>
                    <a:pt x="179" y="53"/>
                  </a:lnTo>
                  <a:lnTo>
                    <a:pt x="195" y="58"/>
                  </a:lnTo>
                  <a:lnTo>
                    <a:pt x="212" y="60"/>
                  </a:lnTo>
                  <a:lnTo>
                    <a:pt x="231" y="63"/>
                  </a:lnTo>
                  <a:lnTo>
                    <a:pt x="247" y="65"/>
                  </a:lnTo>
                  <a:lnTo>
                    <a:pt x="266" y="67"/>
                  </a:lnTo>
                  <a:lnTo>
                    <a:pt x="285" y="70"/>
                  </a:lnTo>
                  <a:lnTo>
                    <a:pt x="303" y="70"/>
                  </a:lnTo>
                  <a:lnTo>
                    <a:pt x="322" y="72"/>
                  </a:lnTo>
                  <a:lnTo>
                    <a:pt x="341" y="72"/>
                  </a:lnTo>
                  <a:lnTo>
                    <a:pt x="361" y="74"/>
                  </a:lnTo>
                  <a:lnTo>
                    <a:pt x="382" y="74"/>
                  </a:lnTo>
                  <a:lnTo>
                    <a:pt x="401" y="74"/>
                  </a:lnTo>
                  <a:lnTo>
                    <a:pt x="422" y="74"/>
                  </a:lnTo>
                  <a:lnTo>
                    <a:pt x="442" y="74"/>
                  </a:lnTo>
                  <a:lnTo>
                    <a:pt x="463" y="74"/>
                  </a:lnTo>
                  <a:lnTo>
                    <a:pt x="484" y="74"/>
                  </a:lnTo>
                  <a:lnTo>
                    <a:pt x="507" y="72"/>
                  </a:lnTo>
                  <a:lnTo>
                    <a:pt x="527" y="72"/>
                  </a:lnTo>
                  <a:lnTo>
                    <a:pt x="550" y="70"/>
                  </a:lnTo>
                  <a:lnTo>
                    <a:pt x="571" y="70"/>
                  </a:lnTo>
                  <a:lnTo>
                    <a:pt x="629" y="181"/>
                  </a:lnTo>
                  <a:lnTo>
                    <a:pt x="554" y="295"/>
                  </a:lnTo>
                  <a:close/>
                </a:path>
              </a:pathLst>
            </a:custGeom>
            <a:solidFill>
              <a:srgbClr val="E5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3" name="Freeform 98"/>
            <p:cNvSpPr>
              <a:spLocks/>
            </p:cNvSpPr>
            <p:nvPr/>
          </p:nvSpPr>
          <p:spPr bwMode="auto">
            <a:xfrm>
              <a:off x="2517" y="2882"/>
              <a:ext cx="545" cy="77"/>
            </a:xfrm>
            <a:custGeom>
              <a:avLst/>
              <a:gdLst>
                <a:gd name="T0" fmla="*/ 4 w 561"/>
                <a:gd name="T1" fmla="*/ 9 h 77"/>
                <a:gd name="T2" fmla="*/ 49 w 561"/>
                <a:gd name="T3" fmla="*/ 9 h 77"/>
                <a:gd name="T4" fmla="*/ 91 w 561"/>
                <a:gd name="T5" fmla="*/ 9 h 77"/>
                <a:gd name="T6" fmla="*/ 135 w 561"/>
                <a:gd name="T7" fmla="*/ 9 h 77"/>
                <a:gd name="T8" fmla="*/ 177 w 561"/>
                <a:gd name="T9" fmla="*/ 12 h 77"/>
                <a:gd name="T10" fmla="*/ 217 w 561"/>
                <a:gd name="T11" fmla="*/ 14 h 77"/>
                <a:gd name="T12" fmla="*/ 255 w 561"/>
                <a:gd name="T13" fmla="*/ 19 h 77"/>
                <a:gd name="T14" fmla="*/ 291 w 561"/>
                <a:gd name="T15" fmla="*/ 21 h 77"/>
                <a:gd name="T16" fmla="*/ 327 w 561"/>
                <a:gd name="T17" fmla="*/ 26 h 77"/>
                <a:gd name="T18" fmla="*/ 359 w 561"/>
                <a:gd name="T19" fmla="*/ 33 h 77"/>
                <a:gd name="T20" fmla="*/ 391 w 561"/>
                <a:gd name="T21" fmla="*/ 37 h 77"/>
                <a:gd name="T22" fmla="*/ 419 w 561"/>
                <a:gd name="T23" fmla="*/ 44 h 77"/>
                <a:gd name="T24" fmla="*/ 444 w 561"/>
                <a:gd name="T25" fmla="*/ 49 h 77"/>
                <a:gd name="T26" fmla="*/ 465 w 561"/>
                <a:gd name="T27" fmla="*/ 56 h 77"/>
                <a:gd name="T28" fmla="*/ 483 w 561"/>
                <a:gd name="T29" fmla="*/ 63 h 77"/>
                <a:gd name="T30" fmla="*/ 498 w 561"/>
                <a:gd name="T31" fmla="*/ 70 h 77"/>
                <a:gd name="T32" fmla="*/ 510 w 561"/>
                <a:gd name="T33" fmla="*/ 77 h 77"/>
                <a:gd name="T34" fmla="*/ 508 w 561"/>
                <a:gd name="T35" fmla="*/ 65 h 77"/>
                <a:gd name="T36" fmla="*/ 495 w 561"/>
                <a:gd name="T37" fmla="*/ 58 h 77"/>
                <a:gd name="T38" fmla="*/ 476 w 561"/>
                <a:gd name="T39" fmla="*/ 49 h 77"/>
                <a:gd name="T40" fmla="*/ 457 w 561"/>
                <a:gd name="T41" fmla="*/ 44 h 77"/>
                <a:gd name="T42" fmla="*/ 432 w 561"/>
                <a:gd name="T43" fmla="*/ 37 h 77"/>
                <a:gd name="T44" fmla="*/ 405 w 561"/>
                <a:gd name="T45" fmla="*/ 30 h 77"/>
                <a:gd name="T46" fmla="*/ 377 w 561"/>
                <a:gd name="T47" fmla="*/ 26 h 77"/>
                <a:gd name="T48" fmla="*/ 345 w 561"/>
                <a:gd name="T49" fmla="*/ 19 h 77"/>
                <a:gd name="T50" fmla="*/ 310 w 561"/>
                <a:gd name="T51" fmla="*/ 14 h 77"/>
                <a:gd name="T52" fmla="*/ 274 w 561"/>
                <a:gd name="T53" fmla="*/ 9 h 77"/>
                <a:gd name="T54" fmla="*/ 236 w 561"/>
                <a:gd name="T55" fmla="*/ 7 h 77"/>
                <a:gd name="T56" fmla="*/ 196 w 561"/>
                <a:gd name="T57" fmla="*/ 5 h 77"/>
                <a:gd name="T58" fmla="*/ 155 w 561"/>
                <a:gd name="T59" fmla="*/ 2 h 77"/>
                <a:gd name="T60" fmla="*/ 115 w 561"/>
                <a:gd name="T61" fmla="*/ 0 h 77"/>
                <a:gd name="T62" fmla="*/ 71 w 561"/>
                <a:gd name="T63" fmla="*/ 0 h 77"/>
                <a:gd name="T64" fmla="*/ 26 w 561"/>
                <a:gd name="T65" fmla="*/ 0 h 77"/>
                <a:gd name="T66" fmla="*/ 8 w 561"/>
                <a:gd name="T67" fmla="*/ 5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1"/>
                <a:gd name="T103" fmla="*/ 0 h 77"/>
                <a:gd name="T104" fmla="*/ 561 w 561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1" h="77">
                  <a:moveTo>
                    <a:pt x="0" y="5"/>
                  </a:moveTo>
                  <a:lnTo>
                    <a:pt x="4" y="9"/>
                  </a:lnTo>
                  <a:lnTo>
                    <a:pt x="29" y="9"/>
                  </a:lnTo>
                  <a:lnTo>
                    <a:pt x="52" y="9"/>
                  </a:lnTo>
                  <a:lnTo>
                    <a:pt x="77" y="9"/>
                  </a:lnTo>
                  <a:lnTo>
                    <a:pt x="100" y="9"/>
                  </a:lnTo>
                  <a:lnTo>
                    <a:pt x="123" y="9"/>
                  </a:lnTo>
                  <a:lnTo>
                    <a:pt x="147" y="9"/>
                  </a:lnTo>
                  <a:lnTo>
                    <a:pt x="170" y="12"/>
                  </a:lnTo>
                  <a:lnTo>
                    <a:pt x="193" y="12"/>
                  </a:lnTo>
                  <a:lnTo>
                    <a:pt x="214" y="14"/>
                  </a:lnTo>
                  <a:lnTo>
                    <a:pt x="237" y="14"/>
                  </a:lnTo>
                  <a:lnTo>
                    <a:pt x="257" y="16"/>
                  </a:lnTo>
                  <a:lnTo>
                    <a:pt x="278" y="19"/>
                  </a:lnTo>
                  <a:lnTo>
                    <a:pt x="299" y="21"/>
                  </a:lnTo>
                  <a:lnTo>
                    <a:pt x="318" y="21"/>
                  </a:lnTo>
                  <a:lnTo>
                    <a:pt x="338" y="23"/>
                  </a:lnTo>
                  <a:lnTo>
                    <a:pt x="357" y="26"/>
                  </a:lnTo>
                  <a:lnTo>
                    <a:pt x="376" y="30"/>
                  </a:lnTo>
                  <a:lnTo>
                    <a:pt x="392" y="33"/>
                  </a:lnTo>
                  <a:lnTo>
                    <a:pt x="409" y="35"/>
                  </a:lnTo>
                  <a:lnTo>
                    <a:pt x="426" y="37"/>
                  </a:lnTo>
                  <a:lnTo>
                    <a:pt x="442" y="40"/>
                  </a:lnTo>
                  <a:lnTo>
                    <a:pt x="457" y="44"/>
                  </a:lnTo>
                  <a:lnTo>
                    <a:pt x="469" y="47"/>
                  </a:lnTo>
                  <a:lnTo>
                    <a:pt x="484" y="49"/>
                  </a:lnTo>
                  <a:lnTo>
                    <a:pt x="496" y="54"/>
                  </a:lnTo>
                  <a:lnTo>
                    <a:pt x="507" y="56"/>
                  </a:lnTo>
                  <a:lnTo>
                    <a:pt x="517" y="58"/>
                  </a:lnTo>
                  <a:lnTo>
                    <a:pt x="527" y="63"/>
                  </a:lnTo>
                  <a:lnTo>
                    <a:pt x="536" y="65"/>
                  </a:lnTo>
                  <a:lnTo>
                    <a:pt x="544" y="70"/>
                  </a:lnTo>
                  <a:lnTo>
                    <a:pt x="550" y="72"/>
                  </a:lnTo>
                  <a:lnTo>
                    <a:pt x="556" y="77"/>
                  </a:lnTo>
                  <a:lnTo>
                    <a:pt x="561" y="68"/>
                  </a:lnTo>
                  <a:lnTo>
                    <a:pt x="554" y="65"/>
                  </a:lnTo>
                  <a:lnTo>
                    <a:pt x="546" y="61"/>
                  </a:lnTo>
                  <a:lnTo>
                    <a:pt x="540" y="58"/>
                  </a:lnTo>
                  <a:lnTo>
                    <a:pt x="529" y="54"/>
                  </a:lnTo>
                  <a:lnTo>
                    <a:pt x="519" y="49"/>
                  </a:lnTo>
                  <a:lnTo>
                    <a:pt x="509" y="47"/>
                  </a:lnTo>
                  <a:lnTo>
                    <a:pt x="498" y="44"/>
                  </a:lnTo>
                  <a:lnTo>
                    <a:pt x="486" y="40"/>
                  </a:lnTo>
                  <a:lnTo>
                    <a:pt x="471" y="37"/>
                  </a:lnTo>
                  <a:lnTo>
                    <a:pt x="457" y="33"/>
                  </a:lnTo>
                  <a:lnTo>
                    <a:pt x="442" y="30"/>
                  </a:lnTo>
                  <a:lnTo>
                    <a:pt x="428" y="28"/>
                  </a:lnTo>
                  <a:lnTo>
                    <a:pt x="411" y="26"/>
                  </a:lnTo>
                  <a:lnTo>
                    <a:pt x="394" y="23"/>
                  </a:lnTo>
                  <a:lnTo>
                    <a:pt x="376" y="19"/>
                  </a:lnTo>
                  <a:lnTo>
                    <a:pt x="357" y="16"/>
                  </a:lnTo>
                  <a:lnTo>
                    <a:pt x="338" y="14"/>
                  </a:lnTo>
                  <a:lnTo>
                    <a:pt x="320" y="12"/>
                  </a:lnTo>
                  <a:lnTo>
                    <a:pt x="299" y="9"/>
                  </a:lnTo>
                  <a:lnTo>
                    <a:pt x="278" y="9"/>
                  </a:lnTo>
                  <a:lnTo>
                    <a:pt x="257" y="7"/>
                  </a:lnTo>
                  <a:lnTo>
                    <a:pt x="237" y="5"/>
                  </a:lnTo>
                  <a:lnTo>
                    <a:pt x="214" y="5"/>
                  </a:lnTo>
                  <a:lnTo>
                    <a:pt x="193" y="2"/>
                  </a:lnTo>
                  <a:lnTo>
                    <a:pt x="170" y="2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52" y="0"/>
                  </a:lnTo>
                  <a:lnTo>
                    <a:pt x="29" y="0"/>
                  </a:lnTo>
                  <a:lnTo>
                    <a:pt x="4" y="0"/>
                  </a:lnTo>
                  <a:lnTo>
                    <a:pt x="8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4" name="Freeform 99"/>
            <p:cNvSpPr>
              <a:spLocks/>
            </p:cNvSpPr>
            <p:nvPr/>
          </p:nvSpPr>
          <p:spPr bwMode="auto">
            <a:xfrm>
              <a:off x="2517" y="2652"/>
              <a:ext cx="8" cy="235"/>
            </a:xfrm>
            <a:custGeom>
              <a:avLst/>
              <a:gdLst>
                <a:gd name="T0" fmla="*/ 6 w 8"/>
                <a:gd name="T1" fmla="*/ 2 h 235"/>
                <a:gd name="T2" fmla="*/ 0 w 8"/>
                <a:gd name="T3" fmla="*/ 7 h 235"/>
                <a:gd name="T4" fmla="*/ 0 w 8"/>
                <a:gd name="T5" fmla="*/ 235 h 235"/>
                <a:gd name="T6" fmla="*/ 8 w 8"/>
                <a:gd name="T7" fmla="*/ 235 h 235"/>
                <a:gd name="T8" fmla="*/ 8 w 8"/>
                <a:gd name="T9" fmla="*/ 7 h 235"/>
                <a:gd name="T10" fmla="*/ 2 w 8"/>
                <a:gd name="T11" fmla="*/ 11 h 235"/>
                <a:gd name="T12" fmla="*/ 6 w 8"/>
                <a:gd name="T13" fmla="*/ 2 h 235"/>
                <a:gd name="T14" fmla="*/ 0 w 8"/>
                <a:gd name="T15" fmla="*/ 0 h 235"/>
                <a:gd name="T16" fmla="*/ 0 w 8"/>
                <a:gd name="T17" fmla="*/ 7 h 235"/>
                <a:gd name="T18" fmla="*/ 6 w 8"/>
                <a:gd name="T19" fmla="*/ 2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235"/>
                <a:gd name="T32" fmla="*/ 8 w 8"/>
                <a:gd name="T33" fmla="*/ 235 h 2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235">
                  <a:moveTo>
                    <a:pt x="6" y="2"/>
                  </a:moveTo>
                  <a:lnTo>
                    <a:pt x="0" y="7"/>
                  </a:lnTo>
                  <a:lnTo>
                    <a:pt x="0" y="235"/>
                  </a:lnTo>
                  <a:lnTo>
                    <a:pt x="8" y="235"/>
                  </a:lnTo>
                  <a:lnTo>
                    <a:pt x="8" y="7"/>
                  </a:lnTo>
                  <a:lnTo>
                    <a:pt x="2" y="11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5" name="Freeform 100"/>
            <p:cNvSpPr>
              <a:spLocks/>
            </p:cNvSpPr>
            <p:nvPr/>
          </p:nvSpPr>
          <p:spPr bwMode="auto">
            <a:xfrm>
              <a:off x="2518" y="2654"/>
              <a:ext cx="561" cy="84"/>
            </a:xfrm>
            <a:custGeom>
              <a:avLst/>
              <a:gdLst>
                <a:gd name="T0" fmla="*/ 527 w 577"/>
                <a:gd name="T1" fmla="*/ 70 h 84"/>
                <a:gd name="T2" fmla="*/ 486 w 577"/>
                <a:gd name="T3" fmla="*/ 72 h 84"/>
                <a:gd name="T4" fmla="*/ 447 w 577"/>
                <a:gd name="T5" fmla="*/ 75 h 84"/>
                <a:gd name="T6" fmla="*/ 408 w 577"/>
                <a:gd name="T7" fmla="*/ 75 h 84"/>
                <a:gd name="T8" fmla="*/ 370 w 577"/>
                <a:gd name="T9" fmla="*/ 75 h 84"/>
                <a:gd name="T10" fmla="*/ 333 w 577"/>
                <a:gd name="T11" fmla="*/ 75 h 84"/>
                <a:gd name="T12" fmla="*/ 298 w 577"/>
                <a:gd name="T13" fmla="*/ 72 h 84"/>
                <a:gd name="T14" fmla="*/ 263 w 577"/>
                <a:gd name="T15" fmla="*/ 70 h 84"/>
                <a:gd name="T16" fmla="*/ 228 w 577"/>
                <a:gd name="T17" fmla="*/ 65 h 84"/>
                <a:gd name="T18" fmla="*/ 196 w 577"/>
                <a:gd name="T19" fmla="*/ 61 h 84"/>
                <a:gd name="T20" fmla="*/ 166 w 577"/>
                <a:gd name="T21" fmla="*/ 54 h 84"/>
                <a:gd name="T22" fmla="*/ 136 w 577"/>
                <a:gd name="T23" fmla="*/ 47 h 84"/>
                <a:gd name="T24" fmla="*/ 107 w 577"/>
                <a:gd name="T25" fmla="*/ 40 h 84"/>
                <a:gd name="T26" fmla="*/ 79 w 577"/>
                <a:gd name="T27" fmla="*/ 30 h 84"/>
                <a:gd name="T28" fmla="*/ 52 w 577"/>
                <a:gd name="T29" fmla="*/ 21 h 84"/>
                <a:gd name="T30" fmla="*/ 26 w 577"/>
                <a:gd name="T31" fmla="*/ 12 h 84"/>
                <a:gd name="T32" fmla="*/ 4 w 577"/>
                <a:gd name="T33" fmla="*/ 0 h 84"/>
                <a:gd name="T34" fmla="*/ 13 w 577"/>
                <a:gd name="T35" fmla="*/ 14 h 84"/>
                <a:gd name="T36" fmla="*/ 37 w 577"/>
                <a:gd name="T37" fmla="*/ 26 h 84"/>
                <a:gd name="T38" fmla="*/ 63 w 577"/>
                <a:gd name="T39" fmla="*/ 35 h 84"/>
                <a:gd name="T40" fmla="*/ 91 w 577"/>
                <a:gd name="T41" fmla="*/ 44 h 84"/>
                <a:gd name="T42" fmla="*/ 120 w 577"/>
                <a:gd name="T43" fmla="*/ 54 h 84"/>
                <a:gd name="T44" fmla="*/ 150 w 577"/>
                <a:gd name="T45" fmla="*/ 61 h 84"/>
                <a:gd name="T46" fmla="*/ 180 w 577"/>
                <a:gd name="T47" fmla="*/ 68 h 84"/>
                <a:gd name="T48" fmla="*/ 213 w 577"/>
                <a:gd name="T49" fmla="*/ 72 h 84"/>
                <a:gd name="T50" fmla="*/ 247 w 577"/>
                <a:gd name="T51" fmla="*/ 77 h 84"/>
                <a:gd name="T52" fmla="*/ 281 w 577"/>
                <a:gd name="T53" fmla="*/ 79 h 84"/>
                <a:gd name="T54" fmla="*/ 315 w 577"/>
                <a:gd name="T55" fmla="*/ 81 h 84"/>
                <a:gd name="T56" fmla="*/ 353 w 577"/>
                <a:gd name="T57" fmla="*/ 84 h 84"/>
                <a:gd name="T58" fmla="*/ 390 w 577"/>
                <a:gd name="T59" fmla="*/ 84 h 84"/>
                <a:gd name="T60" fmla="*/ 427 w 577"/>
                <a:gd name="T61" fmla="*/ 84 h 84"/>
                <a:gd name="T62" fmla="*/ 468 w 577"/>
                <a:gd name="T63" fmla="*/ 81 h 84"/>
                <a:gd name="T64" fmla="*/ 508 w 577"/>
                <a:gd name="T65" fmla="*/ 79 h 84"/>
                <a:gd name="T66" fmla="*/ 525 w 577"/>
                <a:gd name="T67" fmla="*/ 77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7"/>
                <a:gd name="T103" fmla="*/ 0 h 84"/>
                <a:gd name="T104" fmla="*/ 577 w 577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7" h="84">
                  <a:moveTo>
                    <a:pt x="577" y="72"/>
                  </a:moveTo>
                  <a:lnTo>
                    <a:pt x="573" y="70"/>
                  </a:lnTo>
                  <a:lnTo>
                    <a:pt x="552" y="70"/>
                  </a:lnTo>
                  <a:lnTo>
                    <a:pt x="529" y="72"/>
                  </a:lnTo>
                  <a:lnTo>
                    <a:pt x="509" y="72"/>
                  </a:lnTo>
                  <a:lnTo>
                    <a:pt x="486" y="75"/>
                  </a:lnTo>
                  <a:lnTo>
                    <a:pt x="465" y="75"/>
                  </a:lnTo>
                  <a:lnTo>
                    <a:pt x="444" y="75"/>
                  </a:lnTo>
                  <a:lnTo>
                    <a:pt x="424" y="75"/>
                  </a:lnTo>
                  <a:lnTo>
                    <a:pt x="403" y="75"/>
                  </a:lnTo>
                  <a:lnTo>
                    <a:pt x="384" y="75"/>
                  </a:lnTo>
                  <a:lnTo>
                    <a:pt x="363" y="75"/>
                  </a:lnTo>
                  <a:lnTo>
                    <a:pt x="345" y="72"/>
                  </a:lnTo>
                  <a:lnTo>
                    <a:pt x="324" y="72"/>
                  </a:lnTo>
                  <a:lnTo>
                    <a:pt x="305" y="70"/>
                  </a:lnTo>
                  <a:lnTo>
                    <a:pt x="287" y="70"/>
                  </a:lnTo>
                  <a:lnTo>
                    <a:pt x="268" y="68"/>
                  </a:lnTo>
                  <a:lnTo>
                    <a:pt x="249" y="65"/>
                  </a:lnTo>
                  <a:lnTo>
                    <a:pt x="233" y="63"/>
                  </a:lnTo>
                  <a:lnTo>
                    <a:pt x="214" y="61"/>
                  </a:lnTo>
                  <a:lnTo>
                    <a:pt x="197" y="58"/>
                  </a:lnTo>
                  <a:lnTo>
                    <a:pt x="181" y="54"/>
                  </a:lnTo>
                  <a:lnTo>
                    <a:pt x="164" y="51"/>
                  </a:lnTo>
                  <a:lnTo>
                    <a:pt x="148" y="47"/>
                  </a:lnTo>
                  <a:lnTo>
                    <a:pt x="131" y="44"/>
                  </a:lnTo>
                  <a:lnTo>
                    <a:pt x="116" y="40"/>
                  </a:lnTo>
                  <a:lnTo>
                    <a:pt x="102" y="35"/>
                  </a:lnTo>
                  <a:lnTo>
                    <a:pt x="85" y="30"/>
                  </a:lnTo>
                  <a:lnTo>
                    <a:pt x="71" y="26"/>
                  </a:lnTo>
                  <a:lnTo>
                    <a:pt x="56" y="21"/>
                  </a:lnTo>
                  <a:lnTo>
                    <a:pt x="44" y="16"/>
                  </a:lnTo>
                  <a:lnTo>
                    <a:pt x="29" y="12"/>
                  </a:lnTo>
                  <a:lnTo>
                    <a:pt x="17" y="5"/>
                  </a:lnTo>
                  <a:lnTo>
                    <a:pt x="4" y="0"/>
                  </a:lnTo>
                  <a:lnTo>
                    <a:pt x="0" y="9"/>
                  </a:lnTo>
                  <a:lnTo>
                    <a:pt x="13" y="14"/>
                  </a:lnTo>
                  <a:lnTo>
                    <a:pt x="27" y="21"/>
                  </a:lnTo>
                  <a:lnTo>
                    <a:pt x="40" y="26"/>
                  </a:lnTo>
                  <a:lnTo>
                    <a:pt x="54" y="30"/>
                  </a:lnTo>
                  <a:lnTo>
                    <a:pt x="69" y="35"/>
                  </a:lnTo>
                  <a:lnTo>
                    <a:pt x="83" y="40"/>
                  </a:lnTo>
                  <a:lnTo>
                    <a:pt x="100" y="44"/>
                  </a:lnTo>
                  <a:lnTo>
                    <a:pt x="114" y="49"/>
                  </a:lnTo>
                  <a:lnTo>
                    <a:pt x="131" y="54"/>
                  </a:lnTo>
                  <a:lnTo>
                    <a:pt x="145" y="56"/>
                  </a:lnTo>
                  <a:lnTo>
                    <a:pt x="162" y="61"/>
                  </a:lnTo>
                  <a:lnTo>
                    <a:pt x="179" y="63"/>
                  </a:lnTo>
                  <a:lnTo>
                    <a:pt x="195" y="68"/>
                  </a:lnTo>
                  <a:lnTo>
                    <a:pt x="214" y="70"/>
                  </a:lnTo>
                  <a:lnTo>
                    <a:pt x="231" y="72"/>
                  </a:lnTo>
                  <a:lnTo>
                    <a:pt x="249" y="75"/>
                  </a:lnTo>
                  <a:lnTo>
                    <a:pt x="268" y="77"/>
                  </a:lnTo>
                  <a:lnTo>
                    <a:pt x="287" y="79"/>
                  </a:lnTo>
                  <a:lnTo>
                    <a:pt x="305" y="79"/>
                  </a:lnTo>
                  <a:lnTo>
                    <a:pt x="324" y="81"/>
                  </a:lnTo>
                  <a:lnTo>
                    <a:pt x="343" y="81"/>
                  </a:lnTo>
                  <a:lnTo>
                    <a:pt x="363" y="84"/>
                  </a:lnTo>
                  <a:lnTo>
                    <a:pt x="384" y="84"/>
                  </a:lnTo>
                  <a:lnTo>
                    <a:pt x="403" y="84"/>
                  </a:lnTo>
                  <a:lnTo>
                    <a:pt x="424" y="84"/>
                  </a:lnTo>
                  <a:lnTo>
                    <a:pt x="444" y="84"/>
                  </a:lnTo>
                  <a:lnTo>
                    <a:pt x="465" y="84"/>
                  </a:lnTo>
                  <a:lnTo>
                    <a:pt x="486" y="84"/>
                  </a:lnTo>
                  <a:lnTo>
                    <a:pt x="509" y="81"/>
                  </a:lnTo>
                  <a:lnTo>
                    <a:pt x="529" y="81"/>
                  </a:lnTo>
                  <a:lnTo>
                    <a:pt x="552" y="79"/>
                  </a:lnTo>
                  <a:lnTo>
                    <a:pt x="575" y="79"/>
                  </a:lnTo>
                  <a:lnTo>
                    <a:pt x="571" y="77"/>
                  </a:lnTo>
                  <a:lnTo>
                    <a:pt x="577" y="72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6" name="Freeform 101"/>
            <p:cNvSpPr>
              <a:spLocks/>
            </p:cNvSpPr>
            <p:nvPr/>
          </p:nvSpPr>
          <p:spPr bwMode="auto">
            <a:xfrm>
              <a:off x="3074" y="2726"/>
              <a:ext cx="63" cy="117"/>
            </a:xfrm>
            <a:custGeom>
              <a:avLst/>
              <a:gdLst>
                <a:gd name="T0" fmla="*/ 61 w 64"/>
                <a:gd name="T1" fmla="*/ 117 h 117"/>
                <a:gd name="T2" fmla="*/ 61 w 64"/>
                <a:gd name="T3" fmla="*/ 112 h 117"/>
                <a:gd name="T4" fmla="*/ 6 w 64"/>
                <a:gd name="T5" fmla="*/ 0 h 117"/>
                <a:gd name="T6" fmla="*/ 0 w 64"/>
                <a:gd name="T7" fmla="*/ 5 h 117"/>
                <a:gd name="T8" fmla="*/ 53 w 64"/>
                <a:gd name="T9" fmla="*/ 117 h 117"/>
                <a:gd name="T10" fmla="*/ 53 w 64"/>
                <a:gd name="T11" fmla="*/ 112 h 117"/>
                <a:gd name="T12" fmla="*/ 61 w 64"/>
                <a:gd name="T13" fmla="*/ 117 h 117"/>
                <a:gd name="T14" fmla="*/ 61 w 64"/>
                <a:gd name="T15" fmla="*/ 114 h 117"/>
                <a:gd name="T16" fmla="*/ 61 w 64"/>
                <a:gd name="T17" fmla="*/ 112 h 117"/>
                <a:gd name="T18" fmla="*/ 61 w 64"/>
                <a:gd name="T19" fmla="*/ 117 h 1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117"/>
                <a:gd name="T32" fmla="*/ 64 w 64"/>
                <a:gd name="T33" fmla="*/ 117 h 1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117">
                  <a:moveTo>
                    <a:pt x="64" y="117"/>
                  </a:moveTo>
                  <a:lnTo>
                    <a:pt x="64" y="112"/>
                  </a:lnTo>
                  <a:lnTo>
                    <a:pt x="6" y="0"/>
                  </a:lnTo>
                  <a:lnTo>
                    <a:pt x="0" y="5"/>
                  </a:lnTo>
                  <a:lnTo>
                    <a:pt x="56" y="117"/>
                  </a:lnTo>
                  <a:lnTo>
                    <a:pt x="56" y="112"/>
                  </a:lnTo>
                  <a:lnTo>
                    <a:pt x="64" y="117"/>
                  </a:lnTo>
                  <a:lnTo>
                    <a:pt x="64" y="114"/>
                  </a:lnTo>
                  <a:lnTo>
                    <a:pt x="64" y="112"/>
                  </a:lnTo>
                  <a:lnTo>
                    <a:pt x="64" y="11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7" name="Freeform 102"/>
            <p:cNvSpPr>
              <a:spLocks/>
            </p:cNvSpPr>
            <p:nvPr/>
          </p:nvSpPr>
          <p:spPr bwMode="auto">
            <a:xfrm>
              <a:off x="3056" y="2838"/>
              <a:ext cx="81" cy="123"/>
            </a:xfrm>
            <a:custGeom>
              <a:avLst/>
              <a:gdLst>
                <a:gd name="T0" fmla="*/ 2 w 83"/>
                <a:gd name="T1" fmla="*/ 121 h 123"/>
                <a:gd name="T2" fmla="*/ 7 w 83"/>
                <a:gd name="T3" fmla="*/ 119 h 123"/>
                <a:gd name="T4" fmla="*/ 77 w 83"/>
                <a:gd name="T5" fmla="*/ 5 h 123"/>
                <a:gd name="T6" fmla="*/ 69 w 83"/>
                <a:gd name="T7" fmla="*/ 0 h 123"/>
                <a:gd name="T8" fmla="*/ 0 w 83"/>
                <a:gd name="T9" fmla="*/ 114 h 123"/>
                <a:gd name="T10" fmla="*/ 7 w 83"/>
                <a:gd name="T11" fmla="*/ 112 h 123"/>
                <a:gd name="T12" fmla="*/ 2 w 83"/>
                <a:gd name="T13" fmla="*/ 121 h 123"/>
                <a:gd name="T14" fmla="*/ 4 w 83"/>
                <a:gd name="T15" fmla="*/ 123 h 123"/>
                <a:gd name="T16" fmla="*/ 7 w 83"/>
                <a:gd name="T17" fmla="*/ 119 h 123"/>
                <a:gd name="T18" fmla="*/ 2 w 83"/>
                <a:gd name="T19" fmla="*/ 121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123"/>
                <a:gd name="T32" fmla="*/ 83 w 83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123">
                  <a:moveTo>
                    <a:pt x="2" y="121"/>
                  </a:moveTo>
                  <a:lnTo>
                    <a:pt x="7" y="119"/>
                  </a:lnTo>
                  <a:lnTo>
                    <a:pt x="83" y="5"/>
                  </a:lnTo>
                  <a:lnTo>
                    <a:pt x="75" y="0"/>
                  </a:lnTo>
                  <a:lnTo>
                    <a:pt x="0" y="114"/>
                  </a:lnTo>
                  <a:lnTo>
                    <a:pt x="7" y="112"/>
                  </a:lnTo>
                  <a:lnTo>
                    <a:pt x="2" y="121"/>
                  </a:lnTo>
                  <a:lnTo>
                    <a:pt x="4" y="123"/>
                  </a:lnTo>
                  <a:lnTo>
                    <a:pt x="7" y="119"/>
                  </a:lnTo>
                  <a:lnTo>
                    <a:pt x="2" y="121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8" name="Freeform 103"/>
            <p:cNvSpPr>
              <a:spLocks/>
            </p:cNvSpPr>
            <p:nvPr/>
          </p:nvSpPr>
          <p:spPr bwMode="auto">
            <a:xfrm>
              <a:off x="3057" y="2950"/>
              <a:ext cx="5" cy="11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4 h 11"/>
                <a:gd name="T4" fmla="*/ 5 w 5"/>
                <a:gd name="T5" fmla="*/ 0 h 11"/>
                <a:gd name="T6" fmla="*/ 0 w 5"/>
                <a:gd name="T7" fmla="*/ 9 h 11"/>
                <a:gd name="T8" fmla="*/ 2 w 5"/>
                <a:gd name="T9" fmla="*/ 11 h 11"/>
                <a:gd name="T10" fmla="*/ 5 w 5"/>
                <a:gd name="T11" fmla="*/ 7 h 11"/>
                <a:gd name="T12" fmla="*/ 0 w 5"/>
                <a:gd name="T13" fmla="*/ 9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1"/>
                <a:gd name="T23" fmla="*/ 5 w 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1">
                  <a:moveTo>
                    <a:pt x="0" y="9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9" name="Freeform 104"/>
            <p:cNvSpPr>
              <a:spLocks/>
            </p:cNvSpPr>
            <p:nvPr/>
          </p:nvSpPr>
          <p:spPr bwMode="auto">
            <a:xfrm>
              <a:off x="2520" y="2705"/>
              <a:ext cx="509" cy="68"/>
            </a:xfrm>
            <a:custGeom>
              <a:avLst/>
              <a:gdLst>
                <a:gd name="T0" fmla="*/ 482 w 523"/>
                <a:gd name="T1" fmla="*/ 68 h 68"/>
                <a:gd name="T2" fmla="*/ 459 w 523"/>
                <a:gd name="T3" fmla="*/ 68 h 68"/>
                <a:gd name="T4" fmla="*/ 437 w 523"/>
                <a:gd name="T5" fmla="*/ 68 h 68"/>
                <a:gd name="T6" fmla="*/ 416 w 523"/>
                <a:gd name="T7" fmla="*/ 65 h 68"/>
                <a:gd name="T8" fmla="*/ 393 w 523"/>
                <a:gd name="T9" fmla="*/ 65 h 68"/>
                <a:gd name="T10" fmla="*/ 372 w 523"/>
                <a:gd name="T11" fmla="*/ 65 h 68"/>
                <a:gd name="T12" fmla="*/ 352 w 523"/>
                <a:gd name="T13" fmla="*/ 65 h 68"/>
                <a:gd name="T14" fmla="*/ 331 w 523"/>
                <a:gd name="T15" fmla="*/ 63 h 68"/>
                <a:gd name="T16" fmla="*/ 312 w 523"/>
                <a:gd name="T17" fmla="*/ 63 h 68"/>
                <a:gd name="T18" fmla="*/ 293 w 523"/>
                <a:gd name="T19" fmla="*/ 61 h 68"/>
                <a:gd name="T20" fmla="*/ 273 w 523"/>
                <a:gd name="T21" fmla="*/ 61 h 68"/>
                <a:gd name="T22" fmla="*/ 257 w 523"/>
                <a:gd name="T23" fmla="*/ 58 h 68"/>
                <a:gd name="T24" fmla="*/ 239 w 523"/>
                <a:gd name="T25" fmla="*/ 56 h 68"/>
                <a:gd name="T26" fmla="*/ 223 w 523"/>
                <a:gd name="T27" fmla="*/ 56 h 68"/>
                <a:gd name="T28" fmla="*/ 204 w 523"/>
                <a:gd name="T29" fmla="*/ 54 h 68"/>
                <a:gd name="T30" fmla="*/ 190 w 523"/>
                <a:gd name="T31" fmla="*/ 51 h 68"/>
                <a:gd name="T32" fmla="*/ 174 w 523"/>
                <a:gd name="T33" fmla="*/ 49 h 68"/>
                <a:gd name="T34" fmla="*/ 160 w 523"/>
                <a:gd name="T35" fmla="*/ 47 h 68"/>
                <a:gd name="T36" fmla="*/ 146 w 523"/>
                <a:gd name="T37" fmla="*/ 47 h 68"/>
                <a:gd name="T38" fmla="*/ 129 w 523"/>
                <a:gd name="T39" fmla="*/ 44 h 68"/>
                <a:gd name="T40" fmla="*/ 120 w 523"/>
                <a:gd name="T41" fmla="*/ 40 h 68"/>
                <a:gd name="T42" fmla="*/ 105 w 523"/>
                <a:gd name="T43" fmla="*/ 37 h 68"/>
                <a:gd name="T44" fmla="*/ 93 w 523"/>
                <a:gd name="T45" fmla="*/ 35 h 68"/>
                <a:gd name="T46" fmla="*/ 81 w 523"/>
                <a:gd name="T47" fmla="*/ 33 h 68"/>
                <a:gd name="T48" fmla="*/ 71 w 523"/>
                <a:gd name="T49" fmla="*/ 30 h 68"/>
                <a:gd name="T50" fmla="*/ 59 w 523"/>
                <a:gd name="T51" fmla="*/ 26 h 68"/>
                <a:gd name="T52" fmla="*/ 51 w 523"/>
                <a:gd name="T53" fmla="*/ 24 h 68"/>
                <a:gd name="T54" fmla="*/ 41 w 523"/>
                <a:gd name="T55" fmla="*/ 21 h 68"/>
                <a:gd name="T56" fmla="*/ 30 w 523"/>
                <a:gd name="T57" fmla="*/ 17 h 68"/>
                <a:gd name="T58" fmla="*/ 22 w 523"/>
                <a:gd name="T59" fmla="*/ 12 h 68"/>
                <a:gd name="T60" fmla="*/ 15 w 523"/>
                <a:gd name="T61" fmla="*/ 10 h 68"/>
                <a:gd name="T62" fmla="*/ 9 w 523"/>
                <a:gd name="T63" fmla="*/ 5 h 68"/>
                <a:gd name="T64" fmla="*/ 0 w 523"/>
                <a:gd name="T65" fmla="*/ 0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3"/>
                <a:gd name="T100" fmla="*/ 0 h 68"/>
                <a:gd name="T101" fmla="*/ 523 w 523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3" h="68">
                  <a:moveTo>
                    <a:pt x="523" y="68"/>
                  </a:moveTo>
                  <a:lnTo>
                    <a:pt x="498" y="68"/>
                  </a:lnTo>
                  <a:lnTo>
                    <a:pt x="474" y="68"/>
                  </a:lnTo>
                  <a:lnTo>
                    <a:pt x="451" y="65"/>
                  </a:lnTo>
                  <a:lnTo>
                    <a:pt x="426" y="65"/>
                  </a:lnTo>
                  <a:lnTo>
                    <a:pt x="403" y="65"/>
                  </a:lnTo>
                  <a:lnTo>
                    <a:pt x="382" y="65"/>
                  </a:lnTo>
                  <a:lnTo>
                    <a:pt x="359" y="63"/>
                  </a:lnTo>
                  <a:lnTo>
                    <a:pt x="339" y="63"/>
                  </a:lnTo>
                  <a:lnTo>
                    <a:pt x="318" y="61"/>
                  </a:lnTo>
                  <a:lnTo>
                    <a:pt x="297" y="61"/>
                  </a:lnTo>
                  <a:lnTo>
                    <a:pt x="278" y="58"/>
                  </a:lnTo>
                  <a:lnTo>
                    <a:pt x="260" y="56"/>
                  </a:lnTo>
                  <a:lnTo>
                    <a:pt x="241" y="56"/>
                  </a:lnTo>
                  <a:lnTo>
                    <a:pt x="222" y="54"/>
                  </a:lnTo>
                  <a:lnTo>
                    <a:pt x="206" y="51"/>
                  </a:lnTo>
                  <a:lnTo>
                    <a:pt x="189" y="49"/>
                  </a:lnTo>
                  <a:lnTo>
                    <a:pt x="173" y="47"/>
                  </a:lnTo>
                  <a:lnTo>
                    <a:pt x="158" y="47"/>
                  </a:lnTo>
                  <a:lnTo>
                    <a:pt x="141" y="44"/>
                  </a:lnTo>
                  <a:lnTo>
                    <a:pt x="129" y="40"/>
                  </a:lnTo>
                  <a:lnTo>
                    <a:pt x="114" y="37"/>
                  </a:lnTo>
                  <a:lnTo>
                    <a:pt x="102" y="35"/>
                  </a:lnTo>
                  <a:lnTo>
                    <a:pt x="87" y="33"/>
                  </a:lnTo>
                  <a:lnTo>
                    <a:pt x="77" y="30"/>
                  </a:lnTo>
                  <a:lnTo>
                    <a:pt x="65" y="26"/>
                  </a:lnTo>
                  <a:lnTo>
                    <a:pt x="54" y="24"/>
                  </a:lnTo>
                  <a:lnTo>
                    <a:pt x="44" y="21"/>
                  </a:lnTo>
                  <a:lnTo>
                    <a:pt x="33" y="17"/>
                  </a:lnTo>
                  <a:lnTo>
                    <a:pt x="25" y="12"/>
                  </a:lnTo>
                  <a:lnTo>
                    <a:pt x="15" y="10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0" name="Freeform 105"/>
            <p:cNvSpPr>
              <a:spLocks/>
            </p:cNvSpPr>
            <p:nvPr/>
          </p:nvSpPr>
          <p:spPr bwMode="auto">
            <a:xfrm>
              <a:off x="2518" y="2773"/>
              <a:ext cx="532" cy="46"/>
            </a:xfrm>
            <a:custGeom>
              <a:avLst/>
              <a:gdLst>
                <a:gd name="T0" fmla="*/ 505 w 546"/>
                <a:gd name="T1" fmla="*/ 46 h 46"/>
                <a:gd name="T2" fmla="*/ 482 w 546"/>
                <a:gd name="T3" fmla="*/ 46 h 46"/>
                <a:gd name="T4" fmla="*/ 461 w 546"/>
                <a:gd name="T5" fmla="*/ 44 h 46"/>
                <a:gd name="T6" fmla="*/ 442 w 546"/>
                <a:gd name="T7" fmla="*/ 44 h 46"/>
                <a:gd name="T8" fmla="*/ 421 w 546"/>
                <a:gd name="T9" fmla="*/ 42 h 46"/>
                <a:gd name="T10" fmla="*/ 401 w 546"/>
                <a:gd name="T11" fmla="*/ 42 h 46"/>
                <a:gd name="T12" fmla="*/ 380 w 546"/>
                <a:gd name="T13" fmla="*/ 39 h 46"/>
                <a:gd name="T14" fmla="*/ 361 w 546"/>
                <a:gd name="T15" fmla="*/ 39 h 46"/>
                <a:gd name="T16" fmla="*/ 343 w 546"/>
                <a:gd name="T17" fmla="*/ 39 h 46"/>
                <a:gd name="T18" fmla="*/ 324 w 546"/>
                <a:gd name="T19" fmla="*/ 37 h 46"/>
                <a:gd name="T20" fmla="*/ 306 w 546"/>
                <a:gd name="T21" fmla="*/ 35 h 46"/>
                <a:gd name="T22" fmla="*/ 288 w 546"/>
                <a:gd name="T23" fmla="*/ 35 h 46"/>
                <a:gd name="T24" fmla="*/ 271 w 546"/>
                <a:gd name="T25" fmla="*/ 32 h 46"/>
                <a:gd name="T26" fmla="*/ 253 w 546"/>
                <a:gd name="T27" fmla="*/ 32 h 46"/>
                <a:gd name="T28" fmla="*/ 236 w 546"/>
                <a:gd name="T29" fmla="*/ 30 h 46"/>
                <a:gd name="T30" fmla="*/ 221 w 546"/>
                <a:gd name="T31" fmla="*/ 30 h 46"/>
                <a:gd name="T32" fmla="*/ 204 w 546"/>
                <a:gd name="T33" fmla="*/ 28 h 46"/>
                <a:gd name="T34" fmla="*/ 189 w 546"/>
                <a:gd name="T35" fmla="*/ 25 h 46"/>
                <a:gd name="T36" fmla="*/ 172 w 546"/>
                <a:gd name="T37" fmla="*/ 25 h 46"/>
                <a:gd name="T38" fmla="*/ 160 w 546"/>
                <a:gd name="T39" fmla="*/ 23 h 46"/>
                <a:gd name="T40" fmla="*/ 144 w 546"/>
                <a:gd name="T41" fmla="*/ 21 h 46"/>
                <a:gd name="T42" fmla="*/ 130 w 546"/>
                <a:gd name="T43" fmla="*/ 21 h 46"/>
                <a:gd name="T44" fmla="*/ 118 w 546"/>
                <a:gd name="T45" fmla="*/ 18 h 46"/>
                <a:gd name="T46" fmla="*/ 103 w 546"/>
                <a:gd name="T47" fmla="*/ 16 h 46"/>
                <a:gd name="T48" fmla="*/ 91 w 546"/>
                <a:gd name="T49" fmla="*/ 14 h 46"/>
                <a:gd name="T50" fmla="*/ 77 w 546"/>
                <a:gd name="T51" fmla="*/ 14 h 46"/>
                <a:gd name="T52" fmla="*/ 65 w 546"/>
                <a:gd name="T53" fmla="*/ 11 h 46"/>
                <a:gd name="T54" fmla="*/ 55 w 546"/>
                <a:gd name="T55" fmla="*/ 9 h 46"/>
                <a:gd name="T56" fmla="*/ 43 w 546"/>
                <a:gd name="T57" fmla="*/ 7 h 46"/>
                <a:gd name="T58" fmla="*/ 30 w 546"/>
                <a:gd name="T59" fmla="*/ 4 h 46"/>
                <a:gd name="T60" fmla="*/ 19 w 546"/>
                <a:gd name="T61" fmla="*/ 2 h 46"/>
                <a:gd name="T62" fmla="*/ 11 w 546"/>
                <a:gd name="T63" fmla="*/ 2 h 46"/>
                <a:gd name="T64" fmla="*/ 0 w 546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6"/>
                <a:gd name="T100" fmla="*/ 0 h 46"/>
                <a:gd name="T101" fmla="*/ 546 w 546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6" h="46">
                  <a:moveTo>
                    <a:pt x="546" y="46"/>
                  </a:moveTo>
                  <a:lnTo>
                    <a:pt x="521" y="46"/>
                  </a:lnTo>
                  <a:lnTo>
                    <a:pt x="498" y="44"/>
                  </a:lnTo>
                  <a:lnTo>
                    <a:pt x="478" y="44"/>
                  </a:lnTo>
                  <a:lnTo>
                    <a:pt x="455" y="42"/>
                  </a:lnTo>
                  <a:lnTo>
                    <a:pt x="434" y="42"/>
                  </a:lnTo>
                  <a:lnTo>
                    <a:pt x="411" y="39"/>
                  </a:lnTo>
                  <a:lnTo>
                    <a:pt x="390" y="39"/>
                  </a:lnTo>
                  <a:lnTo>
                    <a:pt x="370" y="39"/>
                  </a:lnTo>
                  <a:lnTo>
                    <a:pt x="351" y="37"/>
                  </a:lnTo>
                  <a:lnTo>
                    <a:pt x="330" y="35"/>
                  </a:lnTo>
                  <a:lnTo>
                    <a:pt x="312" y="35"/>
                  </a:lnTo>
                  <a:lnTo>
                    <a:pt x="293" y="32"/>
                  </a:lnTo>
                  <a:lnTo>
                    <a:pt x="274" y="32"/>
                  </a:lnTo>
                  <a:lnTo>
                    <a:pt x="255" y="30"/>
                  </a:lnTo>
                  <a:lnTo>
                    <a:pt x="239" y="30"/>
                  </a:lnTo>
                  <a:lnTo>
                    <a:pt x="220" y="28"/>
                  </a:lnTo>
                  <a:lnTo>
                    <a:pt x="204" y="25"/>
                  </a:lnTo>
                  <a:lnTo>
                    <a:pt x="187" y="25"/>
                  </a:lnTo>
                  <a:lnTo>
                    <a:pt x="172" y="23"/>
                  </a:lnTo>
                  <a:lnTo>
                    <a:pt x="156" y="21"/>
                  </a:lnTo>
                  <a:lnTo>
                    <a:pt x="141" y="21"/>
                  </a:lnTo>
                  <a:lnTo>
                    <a:pt x="127" y="18"/>
                  </a:lnTo>
                  <a:lnTo>
                    <a:pt x="112" y="16"/>
                  </a:lnTo>
                  <a:lnTo>
                    <a:pt x="98" y="14"/>
                  </a:lnTo>
                  <a:lnTo>
                    <a:pt x="83" y="14"/>
                  </a:lnTo>
                  <a:lnTo>
                    <a:pt x="71" y="11"/>
                  </a:lnTo>
                  <a:lnTo>
                    <a:pt x="58" y="9"/>
                  </a:lnTo>
                  <a:lnTo>
                    <a:pt x="46" y="7"/>
                  </a:lnTo>
                  <a:lnTo>
                    <a:pt x="33" y="4"/>
                  </a:lnTo>
                  <a:lnTo>
                    <a:pt x="21" y="2"/>
                  </a:ln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1" name="Freeform 106"/>
            <p:cNvSpPr>
              <a:spLocks/>
            </p:cNvSpPr>
            <p:nvPr/>
          </p:nvSpPr>
          <p:spPr bwMode="auto">
            <a:xfrm>
              <a:off x="2518" y="2829"/>
              <a:ext cx="596" cy="53"/>
            </a:xfrm>
            <a:custGeom>
              <a:avLst/>
              <a:gdLst>
                <a:gd name="T0" fmla="*/ 563 w 613"/>
                <a:gd name="T1" fmla="*/ 53 h 53"/>
                <a:gd name="T2" fmla="*/ 547 w 613"/>
                <a:gd name="T3" fmla="*/ 48 h 53"/>
                <a:gd name="T4" fmla="*/ 530 w 613"/>
                <a:gd name="T5" fmla="*/ 46 h 53"/>
                <a:gd name="T6" fmla="*/ 515 w 613"/>
                <a:gd name="T7" fmla="*/ 44 h 53"/>
                <a:gd name="T8" fmla="*/ 500 w 613"/>
                <a:gd name="T9" fmla="*/ 39 h 53"/>
                <a:gd name="T10" fmla="*/ 482 w 613"/>
                <a:gd name="T11" fmla="*/ 37 h 53"/>
                <a:gd name="T12" fmla="*/ 466 w 613"/>
                <a:gd name="T13" fmla="*/ 34 h 53"/>
                <a:gd name="T14" fmla="*/ 450 w 613"/>
                <a:gd name="T15" fmla="*/ 32 h 53"/>
                <a:gd name="T16" fmla="*/ 433 w 613"/>
                <a:gd name="T17" fmla="*/ 30 h 53"/>
                <a:gd name="T18" fmla="*/ 416 w 613"/>
                <a:gd name="T19" fmla="*/ 28 h 53"/>
                <a:gd name="T20" fmla="*/ 401 w 613"/>
                <a:gd name="T21" fmla="*/ 25 h 53"/>
                <a:gd name="T22" fmla="*/ 383 w 613"/>
                <a:gd name="T23" fmla="*/ 23 h 53"/>
                <a:gd name="T24" fmla="*/ 367 w 613"/>
                <a:gd name="T25" fmla="*/ 21 h 53"/>
                <a:gd name="T26" fmla="*/ 349 w 613"/>
                <a:gd name="T27" fmla="*/ 18 h 53"/>
                <a:gd name="T28" fmla="*/ 332 w 613"/>
                <a:gd name="T29" fmla="*/ 16 h 53"/>
                <a:gd name="T30" fmla="*/ 315 w 613"/>
                <a:gd name="T31" fmla="*/ 16 h 53"/>
                <a:gd name="T32" fmla="*/ 298 w 613"/>
                <a:gd name="T33" fmla="*/ 14 h 53"/>
                <a:gd name="T34" fmla="*/ 279 w 613"/>
                <a:gd name="T35" fmla="*/ 11 h 53"/>
                <a:gd name="T36" fmla="*/ 262 w 613"/>
                <a:gd name="T37" fmla="*/ 11 h 53"/>
                <a:gd name="T38" fmla="*/ 245 w 613"/>
                <a:gd name="T39" fmla="*/ 9 h 53"/>
                <a:gd name="T40" fmla="*/ 225 w 613"/>
                <a:gd name="T41" fmla="*/ 9 h 53"/>
                <a:gd name="T42" fmla="*/ 208 w 613"/>
                <a:gd name="T43" fmla="*/ 7 h 53"/>
                <a:gd name="T44" fmla="*/ 189 w 613"/>
                <a:gd name="T45" fmla="*/ 7 h 53"/>
                <a:gd name="T46" fmla="*/ 172 w 613"/>
                <a:gd name="T47" fmla="*/ 4 h 53"/>
                <a:gd name="T48" fmla="*/ 153 w 613"/>
                <a:gd name="T49" fmla="*/ 4 h 53"/>
                <a:gd name="T50" fmla="*/ 133 w 613"/>
                <a:gd name="T51" fmla="*/ 4 h 53"/>
                <a:gd name="T52" fmla="*/ 116 w 613"/>
                <a:gd name="T53" fmla="*/ 2 h 53"/>
                <a:gd name="T54" fmla="*/ 95 w 613"/>
                <a:gd name="T55" fmla="*/ 2 h 53"/>
                <a:gd name="T56" fmla="*/ 77 w 613"/>
                <a:gd name="T57" fmla="*/ 2 h 53"/>
                <a:gd name="T58" fmla="*/ 56 w 613"/>
                <a:gd name="T59" fmla="*/ 2 h 53"/>
                <a:gd name="T60" fmla="*/ 39 w 613"/>
                <a:gd name="T61" fmla="*/ 0 h 53"/>
                <a:gd name="T62" fmla="*/ 18 w 613"/>
                <a:gd name="T63" fmla="*/ 0 h 53"/>
                <a:gd name="T64" fmla="*/ 0 w 613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3"/>
                <a:gd name="T100" fmla="*/ 0 h 53"/>
                <a:gd name="T101" fmla="*/ 613 w 613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3" h="53">
                  <a:moveTo>
                    <a:pt x="613" y="53"/>
                  </a:moveTo>
                  <a:lnTo>
                    <a:pt x="596" y="48"/>
                  </a:lnTo>
                  <a:lnTo>
                    <a:pt x="577" y="46"/>
                  </a:lnTo>
                  <a:lnTo>
                    <a:pt x="561" y="44"/>
                  </a:lnTo>
                  <a:lnTo>
                    <a:pt x="544" y="39"/>
                  </a:lnTo>
                  <a:lnTo>
                    <a:pt x="525" y="37"/>
                  </a:lnTo>
                  <a:lnTo>
                    <a:pt x="507" y="34"/>
                  </a:lnTo>
                  <a:lnTo>
                    <a:pt x="490" y="32"/>
                  </a:lnTo>
                  <a:lnTo>
                    <a:pt x="471" y="30"/>
                  </a:lnTo>
                  <a:lnTo>
                    <a:pt x="453" y="28"/>
                  </a:lnTo>
                  <a:lnTo>
                    <a:pt x="436" y="25"/>
                  </a:lnTo>
                  <a:lnTo>
                    <a:pt x="417" y="23"/>
                  </a:lnTo>
                  <a:lnTo>
                    <a:pt x="399" y="21"/>
                  </a:lnTo>
                  <a:lnTo>
                    <a:pt x="380" y="18"/>
                  </a:lnTo>
                  <a:lnTo>
                    <a:pt x="361" y="16"/>
                  </a:lnTo>
                  <a:lnTo>
                    <a:pt x="343" y="16"/>
                  </a:lnTo>
                  <a:lnTo>
                    <a:pt x="324" y="14"/>
                  </a:lnTo>
                  <a:lnTo>
                    <a:pt x="303" y="11"/>
                  </a:lnTo>
                  <a:lnTo>
                    <a:pt x="285" y="11"/>
                  </a:lnTo>
                  <a:lnTo>
                    <a:pt x="266" y="9"/>
                  </a:lnTo>
                  <a:lnTo>
                    <a:pt x="245" y="9"/>
                  </a:lnTo>
                  <a:lnTo>
                    <a:pt x="226" y="7"/>
                  </a:lnTo>
                  <a:lnTo>
                    <a:pt x="206" y="7"/>
                  </a:lnTo>
                  <a:lnTo>
                    <a:pt x="187" y="4"/>
                  </a:lnTo>
                  <a:lnTo>
                    <a:pt x="166" y="4"/>
                  </a:lnTo>
                  <a:lnTo>
                    <a:pt x="145" y="4"/>
                  </a:lnTo>
                  <a:lnTo>
                    <a:pt x="125" y="2"/>
                  </a:lnTo>
                  <a:lnTo>
                    <a:pt x="104" y="2"/>
                  </a:lnTo>
                  <a:lnTo>
                    <a:pt x="83" y="2"/>
                  </a:lnTo>
                  <a:lnTo>
                    <a:pt x="62" y="2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2" name="Freeform 107"/>
            <p:cNvSpPr>
              <a:spLocks/>
            </p:cNvSpPr>
            <p:nvPr/>
          </p:nvSpPr>
          <p:spPr bwMode="auto">
            <a:xfrm>
              <a:off x="2517" y="2863"/>
              <a:ext cx="599" cy="66"/>
            </a:xfrm>
            <a:custGeom>
              <a:avLst/>
              <a:gdLst>
                <a:gd name="T0" fmla="*/ 565 w 617"/>
                <a:gd name="T1" fmla="*/ 66 h 66"/>
                <a:gd name="T2" fmla="*/ 549 w 617"/>
                <a:gd name="T3" fmla="*/ 61 h 66"/>
                <a:gd name="T4" fmla="*/ 532 w 617"/>
                <a:gd name="T5" fmla="*/ 54 h 66"/>
                <a:gd name="T6" fmla="*/ 516 w 617"/>
                <a:gd name="T7" fmla="*/ 49 h 66"/>
                <a:gd name="T8" fmla="*/ 498 w 617"/>
                <a:gd name="T9" fmla="*/ 45 h 66"/>
                <a:gd name="T10" fmla="*/ 481 w 617"/>
                <a:gd name="T11" fmla="*/ 40 h 66"/>
                <a:gd name="T12" fmla="*/ 461 w 617"/>
                <a:gd name="T13" fmla="*/ 35 h 66"/>
                <a:gd name="T14" fmla="*/ 445 w 617"/>
                <a:gd name="T15" fmla="*/ 33 h 66"/>
                <a:gd name="T16" fmla="*/ 425 w 617"/>
                <a:gd name="T17" fmla="*/ 28 h 66"/>
                <a:gd name="T18" fmla="*/ 406 w 617"/>
                <a:gd name="T19" fmla="*/ 26 h 66"/>
                <a:gd name="T20" fmla="*/ 390 w 617"/>
                <a:gd name="T21" fmla="*/ 21 h 66"/>
                <a:gd name="T22" fmla="*/ 371 w 617"/>
                <a:gd name="T23" fmla="*/ 19 h 66"/>
                <a:gd name="T24" fmla="*/ 351 w 617"/>
                <a:gd name="T25" fmla="*/ 17 h 66"/>
                <a:gd name="T26" fmla="*/ 332 w 617"/>
                <a:gd name="T27" fmla="*/ 14 h 66"/>
                <a:gd name="T28" fmla="*/ 311 w 617"/>
                <a:gd name="T29" fmla="*/ 12 h 66"/>
                <a:gd name="T30" fmla="*/ 293 w 617"/>
                <a:gd name="T31" fmla="*/ 10 h 66"/>
                <a:gd name="T32" fmla="*/ 274 w 617"/>
                <a:gd name="T33" fmla="*/ 7 h 66"/>
                <a:gd name="T34" fmla="*/ 254 w 617"/>
                <a:gd name="T35" fmla="*/ 5 h 66"/>
                <a:gd name="T36" fmla="*/ 236 w 617"/>
                <a:gd name="T37" fmla="*/ 5 h 66"/>
                <a:gd name="T38" fmla="*/ 216 w 617"/>
                <a:gd name="T39" fmla="*/ 3 h 66"/>
                <a:gd name="T40" fmla="*/ 198 w 617"/>
                <a:gd name="T41" fmla="*/ 3 h 66"/>
                <a:gd name="T42" fmla="*/ 180 w 617"/>
                <a:gd name="T43" fmla="*/ 0 h 66"/>
                <a:gd name="T44" fmla="*/ 162 w 617"/>
                <a:gd name="T45" fmla="*/ 0 h 66"/>
                <a:gd name="T46" fmla="*/ 145 w 617"/>
                <a:gd name="T47" fmla="*/ 0 h 66"/>
                <a:gd name="T48" fmla="*/ 125 w 617"/>
                <a:gd name="T49" fmla="*/ 0 h 66"/>
                <a:gd name="T50" fmla="*/ 109 w 617"/>
                <a:gd name="T51" fmla="*/ 0 h 66"/>
                <a:gd name="T52" fmla="*/ 91 w 617"/>
                <a:gd name="T53" fmla="*/ 0 h 66"/>
                <a:gd name="T54" fmla="*/ 75 w 617"/>
                <a:gd name="T55" fmla="*/ 0 h 66"/>
                <a:gd name="T56" fmla="*/ 58 w 617"/>
                <a:gd name="T57" fmla="*/ 0 h 66"/>
                <a:gd name="T58" fmla="*/ 45 w 617"/>
                <a:gd name="T59" fmla="*/ 0 h 66"/>
                <a:gd name="T60" fmla="*/ 28 w 617"/>
                <a:gd name="T61" fmla="*/ 3 h 66"/>
                <a:gd name="T62" fmla="*/ 15 w 617"/>
                <a:gd name="T63" fmla="*/ 3 h 66"/>
                <a:gd name="T64" fmla="*/ 0 w 617"/>
                <a:gd name="T65" fmla="*/ 5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7"/>
                <a:gd name="T100" fmla="*/ 0 h 66"/>
                <a:gd name="T101" fmla="*/ 617 w 617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7" h="66">
                  <a:moveTo>
                    <a:pt x="617" y="66"/>
                  </a:moveTo>
                  <a:lnTo>
                    <a:pt x="600" y="61"/>
                  </a:lnTo>
                  <a:lnTo>
                    <a:pt x="581" y="54"/>
                  </a:lnTo>
                  <a:lnTo>
                    <a:pt x="563" y="49"/>
                  </a:lnTo>
                  <a:lnTo>
                    <a:pt x="544" y="45"/>
                  </a:lnTo>
                  <a:lnTo>
                    <a:pt x="525" y="40"/>
                  </a:lnTo>
                  <a:lnTo>
                    <a:pt x="504" y="35"/>
                  </a:lnTo>
                  <a:lnTo>
                    <a:pt x="486" y="33"/>
                  </a:lnTo>
                  <a:lnTo>
                    <a:pt x="465" y="28"/>
                  </a:lnTo>
                  <a:lnTo>
                    <a:pt x="444" y="26"/>
                  </a:lnTo>
                  <a:lnTo>
                    <a:pt x="426" y="21"/>
                  </a:lnTo>
                  <a:lnTo>
                    <a:pt x="405" y="19"/>
                  </a:lnTo>
                  <a:lnTo>
                    <a:pt x="384" y="17"/>
                  </a:lnTo>
                  <a:lnTo>
                    <a:pt x="363" y="14"/>
                  </a:lnTo>
                  <a:lnTo>
                    <a:pt x="340" y="12"/>
                  </a:lnTo>
                  <a:lnTo>
                    <a:pt x="320" y="10"/>
                  </a:lnTo>
                  <a:lnTo>
                    <a:pt x="299" y="7"/>
                  </a:lnTo>
                  <a:lnTo>
                    <a:pt x="278" y="5"/>
                  </a:lnTo>
                  <a:lnTo>
                    <a:pt x="257" y="5"/>
                  </a:lnTo>
                  <a:lnTo>
                    <a:pt x="237" y="3"/>
                  </a:lnTo>
                  <a:lnTo>
                    <a:pt x="216" y="3"/>
                  </a:lnTo>
                  <a:lnTo>
                    <a:pt x="197" y="0"/>
                  </a:lnTo>
                  <a:lnTo>
                    <a:pt x="177" y="0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1" y="3"/>
                  </a:lnTo>
                  <a:lnTo>
                    <a:pt x="15" y="3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3" name="Freeform 108"/>
            <p:cNvSpPr>
              <a:spLocks/>
            </p:cNvSpPr>
            <p:nvPr/>
          </p:nvSpPr>
          <p:spPr bwMode="auto">
            <a:xfrm>
              <a:off x="3056" y="2731"/>
              <a:ext cx="48" cy="7"/>
            </a:xfrm>
            <a:custGeom>
              <a:avLst/>
              <a:gdLst>
                <a:gd name="T0" fmla="*/ 0 w 50"/>
                <a:gd name="T1" fmla="*/ 7 h 7"/>
                <a:gd name="T2" fmla="*/ 2 w 50"/>
                <a:gd name="T3" fmla="*/ 7 h 7"/>
                <a:gd name="T4" fmla="*/ 4 w 50"/>
                <a:gd name="T5" fmla="*/ 4 h 7"/>
                <a:gd name="T6" fmla="*/ 7 w 50"/>
                <a:gd name="T7" fmla="*/ 4 h 7"/>
                <a:gd name="T8" fmla="*/ 9 w 50"/>
                <a:gd name="T9" fmla="*/ 2 h 7"/>
                <a:gd name="T10" fmla="*/ 11 w 50"/>
                <a:gd name="T11" fmla="*/ 2 h 7"/>
                <a:gd name="T12" fmla="*/ 12 w 50"/>
                <a:gd name="T13" fmla="*/ 2 h 7"/>
                <a:gd name="T14" fmla="*/ 12 w 50"/>
                <a:gd name="T15" fmla="*/ 0 h 7"/>
                <a:gd name="T16" fmla="*/ 12 w 50"/>
                <a:gd name="T17" fmla="*/ 0 h 7"/>
                <a:gd name="T18" fmla="*/ 14 w 50"/>
                <a:gd name="T19" fmla="*/ 0 h 7"/>
                <a:gd name="T20" fmla="*/ 16 w 50"/>
                <a:gd name="T21" fmla="*/ 0 h 7"/>
                <a:gd name="T22" fmla="*/ 18 w 50"/>
                <a:gd name="T23" fmla="*/ 0 h 7"/>
                <a:gd name="T24" fmla="*/ 20 w 50"/>
                <a:gd name="T25" fmla="*/ 0 h 7"/>
                <a:gd name="T26" fmla="*/ 22 w 50"/>
                <a:gd name="T27" fmla="*/ 0 h 7"/>
                <a:gd name="T28" fmla="*/ 24 w 50"/>
                <a:gd name="T29" fmla="*/ 0 h 7"/>
                <a:gd name="T30" fmla="*/ 26 w 50"/>
                <a:gd name="T31" fmla="*/ 0 h 7"/>
                <a:gd name="T32" fmla="*/ 28 w 50"/>
                <a:gd name="T33" fmla="*/ 0 h 7"/>
                <a:gd name="T34" fmla="*/ 31 w 50"/>
                <a:gd name="T35" fmla="*/ 0 h 7"/>
                <a:gd name="T36" fmla="*/ 33 w 50"/>
                <a:gd name="T37" fmla="*/ 0 h 7"/>
                <a:gd name="T38" fmla="*/ 34 w 50"/>
                <a:gd name="T39" fmla="*/ 0 h 7"/>
                <a:gd name="T40" fmla="*/ 34 w 50"/>
                <a:gd name="T41" fmla="*/ 2 h 7"/>
                <a:gd name="T42" fmla="*/ 35 w 50"/>
                <a:gd name="T43" fmla="*/ 2 h 7"/>
                <a:gd name="T44" fmla="*/ 36 w 50"/>
                <a:gd name="T45" fmla="*/ 2 h 7"/>
                <a:gd name="T46" fmla="*/ 38 w 50"/>
                <a:gd name="T47" fmla="*/ 2 h 7"/>
                <a:gd name="T48" fmla="*/ 38 w 50"/>
                <a:gd name="T49" fmla="*/ 4 h 7"/>
                <a:gd name="T50" fmla="*/ 40 w 50"/>
                <a:gd name="T51" fmla="*/ 4 h 7"/>
                <a:gd name="T52" fmla="*/ 42 w 50"/>
                <a:gd name="T53" fmla="*/ 4 h 7"/>
                <a:gd name="T54" fmla="*/ 42 w 50"/>
                <a:gd name="T55" fmla="*/ 7 h 7"/>
                <a:gd name="T56" fmla="*/ 44 w 50"/>
                <a:gd name="T57" fmla="*/ 7 h 7"/>
                <a:gd name="T58" fmla="*/ 0 w 50"/>
                <a:gd name="T59" fmla="*/ 7 h 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7"/>
                <a:gd name="T92" fmla="*/ 50 w 50"/>
                <a:gd name="T93" fmla="*/ 7 h 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7">
                  <a:moveTo>
                    <a:pt x="0" y="7"/>
                  </a:moveTo>
                  <a:lnTo>
                    <a:pt x="2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0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4" name="Freeform 109"/>
            <p:cNvSpPr>
              <a:spLocks/>
            </p:cNvSpPr>
            <p:nvPr/>
          </p:nvSpPr>
          <p:spPr bwMode="auto">
            <a:xfrm>
              <a:off x="3050" y="2733"/>
              <a:ext cx="60" cy="9"/>
            </a:xfrm>
            <a:custGeom>
              <a:avLst/>
              <a:gdLst>
                <a:gd name="T0" fmla="*/ 15 w 62"/>
                <a:gd name="T1" fmla="*/ 0 h 9"/>
                <a:gd name="T2" fmla="*/ 13 w 62"/>
                <a:gd name="T3" fmla="*/ 0 h 9"/>
                <a:gd name="T4" fmla="*/ 13 w 62"/>
                <a:gd name="T5" fmla="*/ 2 h 9"/>
                <a:gd name="T6" fmla="*/ 10 w 62"/>
                <a:gd name="T7" fmla="*/ 2 h 9"/>
                <a:gd name="T8" fmla="*/ 8 w 62"/>
                <a:gd name="T9" fmla="*/ 2 h 9"/>
                <a:gd name="T10" fmla="*/ 8 w 62"/>
                <a:gd name="T11" fmla="*/ 5 h 9"/>
                <a:gd name="T12" fmla="*/ 6 w 62"/>
                <a:gd name="T13" fmla="*/ 5 h 9"/>
                <a:gd name="T14" fmla="*/ 4 w 62"/>
                <a:gd name="T15" fmla="*/ 7 h 9"/>
                <a:gd name="T16" fmla="*/ 2 w 62"/>
                <a:gd name="T17" fmla="*/ 7 h 9"/>
                <a:gd name="T18" fmla="*/ 2 w 62"/>
                <a:gd name="T19" fmla="*/ 9 h 9"/>
                <a:gd name="T20" fmla="*/ 0 w 62"/>
                <a:gd name="T21" fmla="*/ 9 h 9"/>
                <a:gd name="T22" fmla="*/ 56 w 62"/>
                <a:gd name="T23" fmla="*/ 9 h 9"/>
                <a:gd name="T24" fmla="*/ 54 w 62"/>
                <a:gd name="T25" fmla="*/ 9 h 9"/>
                <a:gd name="T26" fmla="*/ 54 w 62"/>
                <a:gd name="T27" fmla="*/ 7 h 9"/>
                <a:gd name="T28" fmla="*/ 52 w 62"/>
                <a:gd name="T29" fmla="*/ 7 h 9"/>
                <a:gd name="T30" fmla="*/ 50 w 62"/>
                <a:gd name="T31" fmla="*/ 5 h 9"/>
                <a:gd name="T32" fmla="*/ 48 w 62"/>
                <a:gd name="T33" fmla="*/ 5 h 9"/>
                <a:gd name="T34" fmla="*/ 48 w 62"/>
                <a:gd name="T35" fmla="*/ 2 h 9"/>
                <a:gd name="T36" fmla="*/ 46 w 62"/>
                <a:gd name="T37" fmla="*/ 2 h 9"/>
                <a:gd name="T38" fmla="*/ 45 w 62"/>
                <a:gd name="T39" fmla="*/ 2 h 9"/>
                <a:gd name="T40" fmla="*/ 45 w 62"/>
                <a:gd name="T41" fmla="*/ 0 h 9"/>
                <a:gd name="T42" fmla="*/ 44 w 62"/>
                <a:gd name="T43" fmla="*/ 0 h 9"/>
                <a:gd name="T44" fmla="*/ 15 w 62"/>
                <a:gd name="T45" fmla="*/ 0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9"/>
                <a:gd name="T71" fmla="*/ 62 w 62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9">
                  <a:moveTo>
                    <a:pt x="15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06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5" name="Freeform 110"/>
            <p:cNvSpPr>
              <a:spLocks/>
            </p:cNvSpPr>
            <p:nvPr/>
          </p:nvSpPr>
          <p:spPr bwMode="auto">
            <a:xfrm>
              <a:off x="3045" y="2738"/>
              <a:ext cx="69" cy="9"/>
            </a:xfrm>
            <a:custGeom>
              <a:avLst/>
              <a:gdLst>
                <a:gd name="T0" fmla="*/ 10 w 71"/>
                <a:gd name="T1" fmla="*/ 0 h 9"/>
                <a:gd name="T2" fmla="*/ 8 w 71"/>
                <a:gd name="T3" fmla="*/ 2 h 9"/>
                <a:gd name="T4" fmla="*/ 6 w 71"/>
                <a:gd name="T5" fmla="*/ 2 h 9"/>
                <a:gd name="T6" fmla="*/ 6 w 71"/>
                <a:gd name="T7" fmla="*/ 4 h 9"/>
                <a:gd name="T8" fmla="*/ 4 w 71"/>
                <a:gd name="T9" fmla="*/ 4 h 9"/>
                <a:gd name="T10" fmla="*/ 4 w 71"/>
                <a:gd name="T11" fmla="*/ 7 h 9"/>
                <a:gd name="T12" fmla="*/ 2 w 71"/>
                <a:gd name="T13" fmla="*/ 7 h 9"/>
                <a:gd name="T14" fmla="*/ 0 w 71"/>
                <a:gd name="T15" fmla="*/ 9 h 9"/>
                <a:gd name="T16" fmla="*/ 65 w 71"/>
                <a:gd name="T17" fmla="*/ 9 h 9"/>
                <a:gd name="T18" fmla="*/ 62 w 71"/>
                <a:gd name="T19" fmla="*/ 7 h 9"/>
                <a:gd name="T20" fmla="*/ 60 w 71"/>
                <a:gd name="T21" fmla="*/ 7 h 9"/>
                <a:gd name="T22" fmla="*/ 60 w 71"/>
                <a:gd name="T23" fmla="*/ 4 h 9"/>
                <a:gd name="T24" fmla="*/ 58 w 71"/>
                <a:gd name="T25" fmla="*/ 4 h 9"/>
                <a:gd name="T26" fmla="*/ 58 w 71"/>
                <a:gd name="T27" fmla="*/ 2 h 9"/>
                <a:gd name="T28" fmla="*/ 56 w 71"/>
                <a:gd name="T29" fmla="*/ 2 h 9"/>
                <a:gd name="T30" fmla="*/ 56 w 71"/>
                <a:gd name="T31" fmla="*/ 0 h 9"/>
                <a:gd name="T32" fmla="*/ 54 w 71"/>
                <a:gd name="T33" fmla="*/ 0 h 9"/>
                <a:gd name="T34" fmla="*/ 10 w 71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9"/>
                <a:gd name="T56" fmla="*/ 71 w 71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9">
                  <a:moveTo>
                    <a:pt x="10" y="0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9"/>
                  </a:lnTo>
                  <a:lnTo>
                    <a:pt x="71" y="9"/>
                  </a:lnTo>
                  <a:lnTo>
                    <a:pt x="68" y="7"/>
                  </a:lnTo>
                  <a:lnTo>
                    <a:pt x="66" y="7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0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6" name="Freeform 111"/>
            <p:cNvSpPr>
              <a:spLocks/>
            </p:cNvSpPr>
            <p:nvPr/>
          </p:nvSpPr>
          <p:spPr bwMode="auto">
            <a:xfrm>
              <a:off x="3042" y="2742"/>
              <a:ext cx="77" cy="10"/>
            </a:xfrm>
            <a:custGeom>
              <a:avLst/>
              <a:gdLst>
                <a:gd name="T0" fmla="*/ 8 w 79"/>
                <a:gd name="T1" fmla="*/ 0 h 10"/>
                <a:gd name="T2" fmla="*/ 8 w 79"/>
                <a:gd name="T3" fmla="*/ 3 h 10"/>
                <a:gd name="T4" fmla="*/ 6 w 79"/>
                <a:gd name="T5" fmla="*/ 3 h 10"/>
                <a:gd name="T6" fmla="*/ 4 w 79"/>
                <a:gd name="T7" fmla="*/ 5 h 10"/>
                <a:gd name="T8" fmla="*/ 2 w 79"/>
                <a:gd name="T9" fmla="*/ 5 h 10"/>
                <a:gd name="T10" fmla="*/ 2 w 79"/>
                <a:gd name="T11" fmla="*/ 7 h 10"/>
                <a:gd name="T12" fmla="*/ 0 w 79"/>
                <a:gd name="T13" fmla="*/ 7 h 10"/>
                <a:gd name="T14" fmla="*/ 0 w 79"/>
                <a:gd name="T15" fmla="*/ 10 h 10"/>
                <a:gd name="T16" fmla="*/ 73 w 79"/>
                <a:gd name="T17" fmla="*/ 10 h 10"/>
                <a:gd name="T18" fmla="*/ 71 w 79"/>
                <a:gd name="T19" fmla="*/ 7 h 10"/>
                <a:gd name="T20" fmla="*/ 69 w 79"/>
                <a:gd name="T21" fmla="*/ 5 h 10"/>
                <a:gd name="T22" fmla="*/ 66 w 79"/>
                <a:gd name="T23" fmla="*/ 5 h 10"/>
                <a:gd name="T24" fmla="*/ 66 w 79"/>
                <a:gd name="T25" fmla="*/ 3 h 10"/>
                <a:gd name="T26" fmla="*/ 64 w 79"/>
                <a:gd name="T27" fmla="*/ 3 h 10"/>
                <a:gd name="T28" fmla="*/ 64 w 79"/>
                <a:gd name="T29" fmla="*/ 0 h 10"/>
                <a:gd name="T30" fmla="*/ 8 w 79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"/>
                <a:gd name="T49" fmla="*/ 0 h 10"/>
                <a:gd name="T50" fmla="*/ 79 w 79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" h="10">
                  <a:moveTo>
                    <a:pt x="8" y="0"/>
                  </a:moveTo>
                  <a:lnTo>
                    <a:pt x="8" y="3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9" y="10"/>
                  </a:lnTo>
                  <a:lnTo>
                    <a:pt x="77" y="7"/>
                  </a:lnTo>
                  <a:lnTo>
                    <a:pt x="75" y="5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7" name="Freeform 112"/>
            <p:cNvSpPr>
              <a:spLocks/>
            </p:cNvSpPr>
            <p:nvPr/>
          </p:nvSpPr>
          <p:spPr bwMode="auto">
            <a:xfrm>
              <a:off x="3038" y="2747"/>
              <a:ext cx="84" cy="9"/>
            </a:xfrm>
            <a:custGeom>
              <a:avLst/>
              <a:gdLst>
                <a:gd name="T0" fmla="*/ 8 w 87"/>
                <a:gd name="T1" fmla="*/ 0 h 9"/>
                <a:gd name="T2" fmla="*/ 6 w 87"/>
                <a:gd name="T3" fmla="*/ 0 h 9"/>
                <a:gd name="T4" fmla="*/ 6 w 87"/>
                <a:gd name="T5" fmla="*/ 2 h 9"/>
                <a:gd name="T6" fmla="*/ 4 w 87"/>
                <a:gd name="T7" fmla="*/ 2 h 9"/>
                <a:gd name="T8" fmla="*/ 4 w 87"/>
                <a:gd name="T9" fmla="*/ 5 h 9"/>
                <a:gd name="T10" fmla="*/ 2 w 87"/>
                <a:gd name="T11" fmla="*/ 5 h 9"/>
                <a:gd name="T12" fmla="*/ 2 w 87"/>
                <a:gd name="T13" fmla="*/ 7 h 9"/>
                <a:gd name="T14" fmla="*/ 0 w 87"/>
                <a:gd name="T15" fmla="*/ 9 h 9"/>
                <a:gd name="T16" fmla="*/ 78 w 87"/>
                <a:gd name="T17" fmla="*/ 9 h 9"/>
                <a:gd name="T18" fmla="*/ 76 w 87"/>
                <a:gd name="T19" fmla="*/ 9 h 9"/>
                <a:gd name="T20" fmla="*/ 76 w 87"/>
                <a:gd name="T21" fmla="*/ 7 h 9"/>
                <a:gd name="T22" fmla="*/ 74 w 87"/>
                <a:gd name="T23" fmla="*/ 7 h 9"/>
                <a:gd name="T24" fmla="*/ 74 w 87"/>
                <a:gd name="T25" fmla="*/ 5 h 9"/>
                <a:gd name="T26" fmla="*/ 72 w 87"/>
                <a:gd name="T27" fmla="*/ 5 h 9"/>
                <a:gd name="T28" fmla="*/ 72 w 87"/>
                <a:gd name="T29" fmla="*/ 2 h 9"/>
                <a:gd name="T30" fmla="*/ 70 w 87"/>
                <a:gd name="T31" fmla="*/ 0 h 9"/>
                <a:gd name="T32" fmla="*/ 8 w 87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9"/>
                <a:gd name="T53" fmla="*/ 87 w 87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9">
                  <a:moveTo>
                    <a:pt x="8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81" y="2"/>
                  </a:lnTo>
                  <a:lnTo>
                    <a:pt x="7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8" name="Freeform 113"/>
            <p:cNvSpPr>
              <a:spLocks/>
            </p:cNvSpPr>
            <p:nvPr/>
          </p:nvSpPr>
          <p:spPr bwMode="auto">
            <a:xfrm>
              <a:off x="3033" y="2752"/>
              <a:ext cx="91" cy="9"/>
            </a:xfrm>
            <a:custGeom>
              <a:avLst/>
              <a:gdLst>
                <a:gd name="T0" fmla="*/ 9 w 94"/>
                <a:gd name="T1" fmla="*/ 0 h 9"/>
                <a:gd name="T2" fmla="*/ 7 w 94"/>
                <a:gd name="T3" fmla="*/ 0 h 9"/>
                <a:gd name="T4" fmla="*/ 7 w 94"/>
                <a:gd name="T5" fmla="*/ 2 h 9"/>
                <a:gd name="T6" fmla="*/ 5 w 94"/>
                <a:gd name="T7" fmla="*/ 4 h 9"/>
                <a:gd name="T8" fmla="*/ 5 w 94"/>
                <a:gd name="T9" fmla="*/ 7 h 9"/>
                <a:gd name="T10" fmla="*/ 3 w 94"/>
                <a:gd name="T11" fmla="*/ 7 h 9"/>
                <a:gd name="T12" fmla="*/ 3 w 94"/>
                <a:gd name="T13" fmla="*/ 9 h 9"/>
                <a:gd name="T14" fmla="*/ 0 w 94"/>
                <a:gd name="T15" fmla="*/ 9 h 9"/>
                <a:gd name="T16" fmla="*/ 85 w 94"/>
                <a:gd name="T17" fmla="*/ 9 h 9"/>
                <a:gd name="T18" fmla="*/ 85 w 94"/>
                <a:gd name="T19" fmla="*/ 7 h 9"/>
                <a:gd name="T20" fmla="*/ 83 w 94"/>
                <a:gd name="T21" fmla="*/ 7 h 9"/>
                <a:gd name="T22" fmla="*/ 83 w 94"/>
                <a:gd name="T23" fmla="*/ 4 h 9"/>
                <a:gd name="T24" fmla="*/ 81 w 94"/>
                <a:gd name="T25" fmla="*/ 4 h 9"/>
                <a:gd name="T26" fmla="*/ 81 w 94"/>
                <a:gd name="T27" fmla="*/ 2 h 9"/>
                <a:gd name="T28" fmla="*/ 79 w 94"/>
                <a:gd name="T29" fmla="*/ 2 h 9"/>
                <a:gd name="T30" fmla="*/ 79 w 94"/>
                <a:gd name="T31" fmla="*/ 0 h 9"/>
                <a:gd name="T32" fmla="*/ 9 w 94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9"/>
                <a:gd name="T53" fmla="*/ 94 w 9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9">
                  <a:moveTo>
                    <a:pt x="9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2" y="7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0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9" name="Freeform 114"/>
            <p:cNvSpPr>
              <a:spLocks/>
            </p:cNvSpPr>
            <p:nvPr/>
          </p:nvSpPr>
          <p:spPr bwMode="auto">
            <a:xfrm>
              <a:off x="3031" y="2756"/>
              <a:ext cx="95" cy="10"/>
            </a:xfrm>
            <a:custGeom>
              <a:avLst/>
              <a:gdLst>
                <a:gd name="T0" fmla="*/ 7 w 98"/>
                <a:gd name="T1" fmla="*/ 0 h 10"/>
                <a:gd name="T2" fmla="*/ 7 w 98"/>
                <a:gd name="T3" fmla="*/ 3 h 10"/>
                <a:gd name="T4" fmla="*/ 5 w 98"/>
                <a:gd name="T5" fmla="*/ 3 h 10"/>
                <a:gd name="T6" fmla="*/ 5 w 98"/>
                <a:gd name="T7" fmla="*/ 5 h 10"/>
                <a:gd name="T8" fmla="*/ 2 w 98"/>
                <a:gd name="T9" fmla="*/ 5 h 10"/>
                <a:gd name="T10" fmla="*/ 2 w 98"/>
                <a:gd name="T11" fmla="*/ 7 h 10"/>
                <a:gd name="T12" fmla="*/ 0 w 98"/>
                <a:gd name="T13" fmla="*/ 10 h 10"/>
                <a:gd name="T14" fmla="*/ 89 w 98"/>
                <a:gd name="T15" fmla="*/ 10 h 10"/>
                <a:gd name="T16" fmla="*/ 89 w 98"/>
                <a:gd name="T17" fmla="*/ 7 h 10"/>
                <a:gd name="T18" fmla="*/ 87 w 98"/>
                <a:gd name="T19" fmla="*/ 7 h 10"/>
                <a:gd name="T20" fmla="*/ 87 w 98"/>
                <a:gd name="T21" fmla="*/ 5 h 10"/>
                <a:gd name="T22" fmla="*/ 87 w 98"/>
                <a:gd name="T23" fmla="*/ 3 h 10"/>
                <a:gd name="T24" fmla="*/ 85 w 98"/>
                <a:gd name="T25" fmla="*/ 3 h 10"/>
                <a:gd name="T26" fmla="*/ 85 w 98"/>
                <a:gd name="T27" fmla="*/ 0 h 10"/>
                <a:gd name="T28" fmla="*/ 7 w 98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10"/>
                <a:gd name="T47" fmla="*/ 98 w 98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10">
                  <a:moveTo>
                    <a:pt x="7" y="0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98" y="10"/>
                  </a:lnTo>
                  <a:lnTo>
                    <a:pt x="98" y="7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0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0" name="Freeform 115"/>
            <p:cNvSpPr>
              <a:spLocks/>
            </p:cNvSpPr>
            <p:nvPr/>
          </p:nvSpPr>
          <p:spPr bwMode="auto">
            <a:xfrm>
              <a:off x="3029" y="2761"/>
              <a:ext cx="101" cy="9"/>
            </a:xfrm>
            <a:custGeom>
              <a:avLst/>
              <a:gdLst>
                <a:gd name="T0" fmla="*/ 4 w 104"/>
                <a:gd name="T1" fmla="*/ 0 h 9"/>
                <a:gd name="T2" fmla="*/ 4 w 104"/>
                <a:gd name="T3" fmla="*/ 2 h 9"/>
                <a:gd name="T4" fmla="*/ 2 w 104"/>
                <a:gd name="T5" fmla="*/ 5 h 9"/>
                <a:gd name="T6" fmla="*/ 2 w 104"/>
                <a:gd name="T7" fmla="*/ 7 h 9"/>
                <a:gd name="T8" fmla="*/ 0 w 104"/>
                <a:gd name="T9" fmla="*/ 7 h 9"/>
                <a:gd name="T10" fmla="*/ 0 w 104"/>
                <a:gd name="T11" fmla="*/ 9 h 9"/>
                <a:gd name="T12" fmla="*/ 95 w 104"/>
                <a:gd name="T13" fmla="*/ 9 h 9"/>
                <a:gd name="T14" fmla="*/ 93 w 104"/>
                <a:gd name="T15" fmla="*/ 9 h 9"/>
                <a:gd name="T16" fmla="*/ 93 w 104"/>
                <a:gd name="T17" fmla="*/ 7 h 9"/>
                <a:gd name="T18" fmla="*/ 93 w 104"/>
                <a:gd name="T19" fmla="*/ 5 h 9"/>
                <a:gd name="T20" fmla="*/ 91 w 104"/>
                <a:gd name="T21" fmla="*/ 5 h 9"/>
                <a:gd name="T22" fmla="*/ 91 w 104"/>
                <a:gd name="T23" fmla="*/ 2 h 9"/>
                <a:gd name="T24" fmla="*/ 89 w 104"/>
                <a:gd name="T25" fmla="*/ 2 h 9"/>
                <a:gd name="T26" fmla="*/ 89 w 104"/>
                <a:gd name="T27" fmla="*/ 0 h 9"/>
                <a:gd name="T28" fmla="*/ 4 w 104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9"/>
                <a:gd name="T47" fmla="*/ 104 w 104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9">
                  <a:moveTo>
                    <a:pt x="4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4" y="9"/>
                  </a:lnTo>
                  <a:lnTo>
                    <a:pt x="102" y="9"/>
                  </a:lnTo>
                  <a:lnTo>
                    <a:pt x="102" y="7"/>
                  </a:lnTo>
                  <a:lnTo>
                    <a:pt x="102" y="5"/>
                  </a:lnTo>
                  <a:lnTo>
                    <a:pt x="100" y="5"/>
                  </a:lnTo>
                  <a:lnTo>
                    <a:pt x="100" y="2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1" name="Freeform 116"/>
            <p:cNvSpPr>
              <a:spLocks/>
            </p:cNvSpPr>
            <p:nvPr/>
          </p:nvSpPr>
          <p:spPr bwMode="auto">
            <a:xfrm>
              <a:off x="3027" y="2766"/>
              <a:ext cx="105" cy="9"/>
            </a:xfrm>
            <a:custGeom>
              <a:avLst/>
              <a:gdLst>
                <a:gd name="T0" fmla="*/ 4 w 108"/>
                <a:gd name="T1" fmla="*/ 0 h 9"/>
                <a:gd name="T2" fmla="*/ 4 w 108"/>
                <a:gd name="T3" fmla="*/ 2 h 9"/>
                <a:gd name="T4" fmla="*/ 2 w 108"/>
                <a:gd name="T5" fmla="*/ 2 h 9"/>
                <a:gd name="T6" fmla="*/ 2 w 108"/>
                <a:gd name="T7" fmla="*/ 4 h 9"/>
                <a:gd name="T8" fmla="*/ 2 w 108"/>
                <a:gd name="T9" fmla="*/ 7 h 9"/>
                <a:gd name="T10" fmla="*/ 0 w 108"/>
                <a:gd name="T11" fmla="*/ 7 h 9"/>
                <a:gd name="T12" fmla="*/ 0 w 108"/>
                <a:gd name="T13" fmla="*/ 9 h 9"/>
                <a:gd name="T14" fmla="*/ 99 w 108"/>
                <a:gd name="T15" fmla="*/ 9 h 9"/>
                <a:gd name="T16" fmla="*/ 97 w 108"/>
                <a:gd name="T17" fmla="*/ 9 h 9"/>
                <a:gd name="T18" fmla="*/ 97 w 108"/>
                <a:gd name="T19" fmla="*/ 7 h 9"/>
                <a:gd name="T20" fmla="*/ 97 w 108"/>
                <a:gd name="T21" fmla="*/ 4 h 9"/>
                <a:gd name="T22" fmla="*/ 95 w 108"/>
                <a:gd name="T23" fmla="*/ 4 h 9"/>
                <a:gd name="T24" fmla="*/ 95 w 108"/>
                <a:gd name="T25" fmla="*/ 2 h 9"/>
                <a:gd name="T26" fmla="*/ 95 w 108"/>
                <a:gd name="T27" fmla="*/ 0 h 9"/>
                <a:gd name="T28" fmla="*/ 93 w 108"/>
                <a:gd name="T29" fmla="*/ 0 h 9"/>
                <a:gd name="T30" fmla="*/ 4 w 108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9"/>
                <a:gd name="T50" fmla="*/ 108 w 108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8" y="9"/>
                  </a:lnTo>
                  <a:lnTo>
                    <a:pt x="106" y="9"/>
                  </a:lnTo>
                  <a:lnTo>
                    <a:pt x="106" y="7"/>
                  </a:lnTo>
                  <a:lnTo>
                    <a:pt x="106" y="4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2" name="Freeform 117"/>
            <p:cNvSpPr>
              <a:spLocks/>
            </p:cNvSpPr>
            <p:nvPr/>
          </p:nvSpPr>
          <p:spPr bwMode="auto">
            <a:xfrm>
              <a:off x="3025" y="2770"/>
              <a:ext cx="107" cy="10"/>
            </a:xfrm>
            <a:custGeom>
              <a:avLst/>
              <a:gdLst>
                <a:gd name="T0" fmla="*/ 4 w 110"/>
                <a:gd name="T1" fmla="*/ 0 h 10"/>
                <a:gd name="T2" fmla="*/ 4 w 110"/>
                <a:gd name="T3" fmla="*/ 3 h 10"/>
                <a:gd name="T4" fmla="*/ 2 w 110"/>
                <a:gd name="T5" fmla="*/ 3 h 10"/>
                <a:gd name="T6" fmla="*/ 2 w 110"/>
                <a:gd name="T7" fmla="*/ 5 h 10"/>
                <a:gd name="T8" fmla="*/ 0 w 110"/>
                <a:gd name="T9" fmla="*/ 7 h 10"/>
                <a:gd name="T10" fmla="*/ 0 w 110"/>
                <a:gd name="T11" fmla="*/ 10 h 10"/>
                <a:gd name="T12" fmla="*/ 101 w 110"/>
                <a:gd name="T13" fmla="*/ 10 h 10"/>
                <a:gd name="T14" fmla="*/ 101 w 110"/>
                <a:gd name="T15" fmla="*/ 7 h 10"/>
                <a:gd name="T16" fmla="*/ 101 w 110"/>
                <a:gd name="T17" fmla="*/ 5 h 10"/>
                <a:gd name="T18" fmla="*/ 99 w 110"/>
                <a:gd name="T19" fmla="*/ 5 h 10"/>
                <a:gd name="T20" fmla="*/ 99 w 110"/>
                <a:gd name="T21" fmla="*/ 3 h 10"/>
                <a:gd name="T22" fmla="*/ 99 w 110"/>
                <a:gd name="T23" fmla="*/ 0 h 10"/>
                <a:gd name="T24" fmla="*/ 4 w 110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10"/>
                <a:gd name="T41" fmla="*/ 110 w 11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0" y="10"/>
                  </a:lnTo>
                  <a:lnTo>
                    <a:pt x="110" y="7"/>
                  </a:lnTo>
                  <a:lnTo>
                    <a:pt x="110" y="5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3" name="Freeform 118"/>
            <p:cNvSpPr>
              <a:spLocks/>
            </p:cNvSpPr>
            <p:nvPr/>
          </p:nvSpPr>
          <p:spPr bwMode="auto">
            <a:xfrm>
              <a:off x="3023" y="2775"/>
              <a:ext cx="111" cy="9"/>
            </a:xfrm>
            <a:custGeom>
              <a:avLst/>
              <a:gdLst>
                <a:gd name="T0" fmla="*/ 4 w 114"/>
                <a:gd name="T1" fmla="*/ 0 h 9"/>
                <a:gd name="T2" fmla="*/ 2 w 114"/>
                <a:gd name="T3" fmla="*/ 2 h 9"/>
                <a:gd name="T4" fmla="*/ 2 w 114"/>
                <a:gd name="T5" fmla="*/ 5 h 9"/>
                <a:gd name="T6" fmla="*/ 0 w 114"/>
                <a:gd name="T7" fmla="*/ 7 h 9"/>
                <a:gd name="T8" fmla="*/ 0 w 114"/>
                <a:gd name="T9" fmla="*/ 9 h 9"/>
                <a:gd name="T10" fmla="*/ 105 w 114"/>
                <a:gd name="T11" fmla="*/ 9 h 9"/>
                <a:gd name="T12" fmla="*/ 105 w 114"/>
                <a:gd name="T13" fmla="*/ 7 h 9"/>
                <a:gd name="T14" fmla="*/ 105 w 114"/>
                <a:gd name="T15" fmla="*/ 5 h 9"/>
                <a:gd name="T16" fmla="*/ 103 w 114"/>
                <a:gd name="T17" fmla="*/ 5 h 9"/>
                <a:gd name="T18" fmla="*/ 103 w 114"/>
                <a:gd name="T19" fmla="*/ 2 h 9"/>
                <a:gd name="T20" fmla="*/ 103 w 114"/>
                <a:gd name="T21" fmla="*/ 0 h 9"/>
                <a:gd name="T22" fmla="*/ 4 w 114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9"/>
                <a:gd name="T38" fmla="*/ 114 w 114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9">
                  <a:moveTo>
                    <a:pt x="4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2" y="5"/>
                  </a:lnTo>
                  <a:lnTo>
                    <a:pt x="112" y="2"/>
                  </a:lnTo>
                  <a:lnTo>
                    <a:pt x="1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4" name="Freeform 119"/>
            <p:cNvSpPr>
              <a:spLocks/>
            </p:cNvSpPr>
            <p:nvPr/>
          </p:nvSpPr>
          <p:spPr bwMode="auto">
            <a:xfrm>
              <a:off x="3021" y="2780"/>
              <a:ext cx="116" cy="9"/>
            </a:xfrm>
            <a:custGeom>
              <a:avLst/>
              <a:gdLst>
                <a:gd name="T0" fmla="*/ 4 w 118"/>
                <a:gd name="T1" fmla="*/ 0 h 9"/>
                <a:gd name="T2" fmla="*/ 2 w 118"/>
                <a:gd name="T3" fmla="*/ 2 h 9"/>
                <a:gd name="T4" fmla="*/ 2 w 118"/>
                <a:gd name="T5" fmla="*/ 4 h 9"/>
                <a:gd name="T6" fmla="*/ 2 w 118"/>
                <a:gd name="T7" fmla="*/ 7 h 9"/>
                <a:gd name="T8" fmla="*/ 0 w 118"/>
                <a:gd name="T9" fmla="*/ 7 h 9"/>
                <a:gd name="T10" fmla="*/ 0 w 118"/>
                <a:gd name="T11" fmla="*/ 9 h 9"/>
                <a:gd name="T12" fmla="*/ 112 w 118"/>
                <a:gd name="T13" fmla="*/ 9 h 9"/>
                <a:gd name="T14" fmla="*/ 112 w 118"/>
                <a:gd name="T15" fmla="*/ 7 h 9"/>
                <a:gd name="T16" fmla="*/ 110 w 118"/>
                <a:gd name="T17" fmla="*/ 7 h 9"/>
                <a:gd name="T18" fmla="*/ 110 w 118"/>
                <a:gd name="T19" fmla="*/ 4 h 9"/>
                <a:gd name="T20" fmla="*/ 110 w 118"/>
                <a:gd name="T21" fmla="*/ 2 h 9"/>
                <a:gd name="T22" fmla="*/ 110 w 118"/>
                <a:gd name="T23" fmla="*/ 0 h 9"/>
                <a:gd name="T24" fmla="*/ 108 w 118"/>
                <a:gd name="T25" fmla="*/ 0 h 9"/>
                <a:gd name="T26" fmla="*/ 4 w 118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4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5" name="Freeform 120"/>
            <p:cNvSpPr>
              <a:spLocks/>
            </p:cNvSpPr>
            <p:nvPr/>
          </p:nvSpPr>
          <p:spPr bwMode="auto">
            <a:xfrm>
              <a:off x="3020" y="2784"/>
              <a:ext cx="118" cy="10"/>
            </a:xfrm>
            <a:custGeom>
              <a:avLst/>
              <a:gdLst>
                <a:gd name="T0" fmla="*/ 4 w 122"/>
                <a:gd name="T1" fmla="*/ 0 h 10"/>
                <a:gd name="T2" fmla="*/ 4 w 122"/>
                <a:gd name="T3" fmla="*/ 3 h 10"/>
                <a:gd name="T4" fmla="*/ 2 w 122"/>
                <a:gd name="T5" fmla="*/ 3 h 10"/>
                <a:gd name="T6" fmla="*/ 2 w 122"/>
                <a:gd name="T7" fmla="*/ 5 h 10"/>
                <a:gd name="T8" fmla="*/ 2 w 122"/>
                <a:gd name="T9" fmla="*/ 7 h 10"/>
                <a:gd name="T10" fmla="*/ 0 w 122"/>
                <a:gd name="T11" fmla="*/ 7 h 10"/>
                <a:gd name="T12" fmla="*/ 0 w 122"/>
                <a:gd name="T13" fmla="*/ 10 h 10"/>
                <a:gd name="T14" fmla="*/ 110 w 122"/>
                <a:gd name="T15" fmla="*/ 10 h 10"/>
                <a:gd name="T16" fmla="*/ 110 w 122"/>
                <a:gd name="T17" fmla="*/ 7 h 10"/>
                <a:gd name="T18" fmla="*/ 108 w 122"/>
                <a:gd name="T19" fmla="*/ 7 h 10"/>
                <a:gd name="T20" fmla="*/ 108 w 122"/>
                <a:gd name="T21" fmla="*/ 5 h 10"/>
                <a:gd name="T22" fmla="*/ 108 w 122"/>
                <a:gd name="T23" fmla="*/ 3 h 10"/>
                <a:gd name="T24" fmla="*/ 106 w 122"/>
                <a:gd name="T25" fmla="*/ 0 h 10"/>
                <a:gd name="T26" fmla="*/ 4 w 122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10"/>
                <a:gd name="T44" fmla="*/ 122 w 122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22" y="10"/>
                  </a:lnTo>
                  <a:lnTo>
                    <a:pt x="122" y="7"/>
                  </a:lnTo>
                  <a:lnTo>
                    <a:pt x="120" y="7"/>
                  </a:lnTo>
                  <a:lnTo>
                    <a:pt x="120" y="5"/>
                  </a:lnTo>
                  <a:lnTo>
                    <a:pt x="120" y="3"/>
                  </a:lnTo>
                  <a:lnTo>
                    <a:pt x="11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6" name="Freeform 121"/>
            <p:cNvSpPr>
              <a:spLocks/>
            </p:cNvSpPr>
            <p:nvPr/>
          </p:nvSpPr>
          <p:spPr bwMode="auto">
            <a:xfrm>
              <a:off x="3020" y="2789"/>
              <a:ext cx="118" cy="9"/>
            </a:xfrm>
            <a:custGeom>
              <a:avLst/>
              <a:gdLst>
                <a:gd name="T0" fmla="*/ 2 w 122"/>
                <a:gd name="T1" fmla="*/ 0 h 9"/>
                <a:gd name="T2" fmla="*/ 2 w 122"/>
                <a:gd name="T3" fmla="*/ 2 h 9"/>
                <a:gd name="T4" fmla="*/ 0 w 122"/>
                <a:gd name="T5" fmla="*/ 2 h 9"/>
                <a:gd name="T6" fmla="*/ 0 w 122"/>
                <a:gd name="T7" fmla="*/ 5 h 9"/>
                <a:gd name="T8" fmla="*/ 0 w 122"/>
                <a:gd name="T9" fmla="*/ 7 h 9"/>
                <a:gd name="T10" fmla="*/ 0 w 122"/>
                <a:gd name="T11" fmla="*/ 9 h 9"/>
                <a:gd name="T12" fmla="*/ 110 w 122"/>
                <a:gd name="T13" fmla="*/ 9 h 9"/>
                <a:gd name="T14" fmla="*/ 110 w 122"/>
                <a:gd name="T15" fmla="*/ 7 h 9"/>
                <a:gd name="T16" fmla="*/ 110 w 122"/>
                <a:gd name="T17" fmla="*/ 5 h 9"/>
                <a:gd name="T18" fmla="*/ 110 w 122"/>
                <a:gd name="T19" fmla="*/ 2 h 9"/>
                <a:gd name="T20" fmla="*/ 108 w 122"/>
                <a:gd name="T21" fmla="*/ 2 h 9"/>
                <a:gd name="T22" fmla="*/ 108 w 122"/>
                <a:gd name="T23" fmla="*/ 0 h 9"/>
                <a:gd name="T24" fmla="*/ 2 w 122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9"/>
                <a:gd name="T41" fmla="*/ 122 w 122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9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7" name="Freeform 122"/>
            <p:cNvSpPr>
              <a:spLocks/>
            </p:cNvSpPr>
            <p:nvPr/>
          </p:nvSpPr>
          <p:spPr bwMode="auto">
            <a:xfrm>
              <a:off x="3017" y="2794"/>
              <a:ext cx="124" cy="9"/>
            </a:xfrm>
            <a:custGeom>
              <a:avLst/>
              <a:gdLst>
                <a:gd name="T0" fmla="*/ 2 w 127"/>
                <a:gd name="T1" fmla="*/ 0 h 9"/>
                <a:gd name="T2" fmla="*/ 2 w 127"/>
                <a:gd name="T3" fmla="*/ 2 h 9"/>
                <a:gd name="T4" fmla="*/ 2 w 127"/>
                <a:gd name="T5" fmla="*/ 4 h 9"/>
                <a:gd name="T6" fmla="*/ 0 w 127"/>
                <a:gd name="T7" fmla="*/ 4 h 9"/>
                <a:gd name="T8" fmla="*/ 0 w 127"/>
                <a:gd name="T9" fmla="*/ 7 h 9"/>
                <a:gd name="T10" fmla="*/ 0 w 127"/>
                <a:gd name="T11" fmla="*/ 9 h 9"/>
                <a:gd name="T12" fmla="*/ 118 w 127"/>
                <a:gd name="T13" fmla="*/ 9 h 9"/>
                <a:gd name="T14" fmla="*/ 118 w 127"/>
                <a:gd name="T15" fmla="*/ 7 h 9"/>
                <a:gd name="T16" fmla="*/ 115 w 127"/>
                <a:gd name="T17" fmla="*/ 7 h 9"/>
                <a:gd name="T18" fmla="*/ 115 w 127"/>
                <a:gd name="T19" fmla="*/ 4 h 9"/>
                <a:gd name="T20" fmla="*/ 115 w 127"/>
                <a:gd name="T21" fmla="*/ 2 h 9"/>
                <a:gd name="T22" fmla="*/ 115 w 127"/>
                <a:gd name="T23" fmla="*/ 0 h 9"/>
                <a:gd name="T24" fmla="*/ 2 w 127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9"/>
                <a:gd name="T41" fmla="*/ 127 w 127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7" y="9"/>
                  </a:lnTo>
                  <a:lnTo>
                    <a:pt x="127" y="7"/>
                  </a:lnTo>
                  <a:lnTo>
                    <a:pt x="124" y="7"/>
                  </a:lnTo>
                  <a:lnTo>
                    <a:pt x="124" y="4"/>
                  </a:lnTo>
                  <a:lnTo>
                    <a:pt x="124" y="2"/>
                  </a:lnTo>
                  <a:lnTo>
                    <a:pt x="12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8" name="Freeform 123"/>
            <p:cNvSpPr>
              <a:spLocks/>
            </p:cNvSpPr>
            <p:nvPr/>
          </p:nvSpPr>
          <p:spPr bwMode="auto">
            <a:xfrm>
              <a:off x="3015" y="2798"/>
              <a:ext cx="126" cy="10"/>
            </a:xfrm>
            <a:custGeom>
              <a:avLst/>
              <a:gdLst>
                <a:gd name="T0" fmla="*/ 4 w 129"/>
                <a:gd name="T1" fmla="*/ 0 h 10"/>
                <a:gd name="T2" fmla="*/ 2 w 129"/>
                <a:gd name="T3" fmla="*/ 0 h 10"/>
                <a:gd name="T4" fmla="*/ 2 w 129"/>
                <a:gd name="T5" fmla="*/ 3 h 10"/>
                <a:gd name="T6" fmla="*/ 2 w 129"/>
                <a:gd name="T7" fmla="*/ 5 h 10"/>
                <a:gd name="T8" fmla="*/ 2 w 129"/>
                <a:gd name="T9" fmla="*/ 7 h 10"/>
                <a:gd name="T10" fmla="*/ 2 w 129"/>
                <a:gd name="T11" fmla="*/ 10 h 10"/>
                <a:gd name="T12" fmla="*/ 0 w 129"/>
                <a:gd name="T13" fmla="*/ 10 h 10"/>
                <a:gd name="T14" fmla="*/ 120 w 129"/>
                <a:gd name="T15" fmla="*/ 10 h 10"/>
                <a:gd name="T16" fmla="*/ 120 w 129"/>
                <a:gd name="T17" fmla="*/ 7 h 10"/>
                <a:gd name="T18" fmla="*/ 120 w 129"/>
                <a:gd name="T19" fmla="*/ 5 h 10"/>
                <a:gd name="T20" fmla="*/ 120 w 129"/>
                <a:gd name="T21" fmla="*/ 3 h 10"/>
                <a:gd name="T22" fmla="*/ 117 w 129"/>
                <a:gd name="T23" fmla="*/ 3 h 10"/>
                <a:gd name="T24" fmla="*/ 117 w 129"/>
                <a:gd name="T25" fmla="*/ 0 h 10"/>
                <a:gd name="T26" fmla="*/ 4 w 12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0"/>
                <a:gd name="T44" fmla="*/ 129 w 12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0">
                  <a:moveTo>
                    <a:pt x="4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129" y="10"/>
                  </a:lnTo>
                  <a:lnTo>
                    <a:pt x="129" y="7"/>
                  </a:lnTo>
                  <a:lnTo>
                    <a:pt x="129" y="5"/>
                  </a:lnTo>
                  <a:lnTo>
                    <a:pt x="129" y="3"/>
                  </a:lnTo>
                  <a:lnTo>
                    <a:pt x="126" y="3"/>
                  </a:lnTo>
                  <a:lnTo>
                    <a:pt x="1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9" name="Freeform 124"/>
            <p:cNvSpPr>
              <a:spLocks/>
            </p:cNvSpPr>
            <p:nvPr/>
          </p:nvSpPr>
          <p:spPr bwMode="auto">
            <a:xfrm>
              <a:off x="3015" y="2803"/>
              <a:ext cx="128" cy="9"/>
            </a:xfrm>
            <a:custGeom>
              <a:avLst/>
              <a:gdLst>
                <a:gd name="T0" fmla="*/ 2 w 131"/>
                <a:gd name="T1" fmla="*/ 0 h 9"/>
                <a:gd name="T2" fmla="*/ 2 w 131"/>
                <a:gd name="T3" fmla="*/ 2 h 9"/>
                <a:gd name="T4" fmla="*/ 2 w 131"/>
                <a:gd name="T5" fmla="*/ 5 h 9"/>
                <a:gd name="T6" fmla="*/ 0 w 131"/>
                <a:gd name="T7" fmla="*/ 5 h 9"/>
                <a:gd name="T8" fmla="*/ 0 w 131"/>
                <a:gd name="T9" fmla="*/ 7 h 9"/>
                <a:gd name="T10" fmla="*/ 0 w 131"/>
                <a:gd name="T11" fmla="*/ 9 h 9"/>
                <a:gd name="T12" fmla="*/ 122 w 131"/>
                <a:gd name="T13" fmla="*/ 9 h 9"/>
                <a:gd name="T14" fmla="*/ 122 w 131"/>
                <a:gd name="T15" fmla="*/ 7 h 9"/>
                <a:gd name="T16" fmla="*/ 120 w 131"/>
                <a:gd name="T17" fmla="*/ 7 h 9"/>
                <a:gd name="T18" fmla="*/ 120 w 131"/>
                <a:gd name="T19" fmla="*/ 5 h 9"/>
                <a:gd name="T20" fmla="*/ 120 w 131"/>
                <a:gd name="T21" fmla="*/ 2 h 9"/>
                <a:gd name="T22" fmla="*/ 120 w 131"/>
                <a:gd name="T23" fmla="*/ 0 h 9"/>
                <a:gd name="T24" fmla="*/ 2 w 131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9"/>
                <a:gd name="T41" fmla="*/ 131 w 131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9">
                  <a:moveTo>
                    <a:pt x="2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1" y="9"/>
                  </a:lnTo>
                  <a:lnTo>
                    <a:pt x="131" y="7"/>
                  </a:lnTo>
                  <a:lnTo>
                    <a:pt x="129" y="7"/>
                  </a:lnTo>
                  <a:lnTo>
                    <a:pt x="129" y="5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30" name="Freeform 125"/>
            <p:cNvSpPr>
              <a:spLocks/>
            </p:cNvSpPr>
            <p:nvPr/>
          </p:nvSpPr>
          <p:spPr bwMode="auto">
            <a:xfrm>
              <a:off x="3015" y="2808"/>
              <a:ext cx="128" cy="9"/>
            </a:xfrm>
            <a:custGeom>
              <a:avLst/>
              <a:gdLst>
                <a:gd name="T0" fmla="*/ 0 w 131"/>
                <a:gd name="T1" fmla="*/ 0 h 9"/>
                <a:gd name="T2" fmla="*/ 0 w 131"/>
                <a:gd name="T3" fmla="*/ 2 h 9"/>
                <a:gd name="T4" fmla="*/ 0 w 131"/>
                <a:gd name="T5" fmla="*/ 4 h 9"/>
                <a:gd name="T6" fmla="*/ 0 w 131"/>
                <a:gd name="T7" fmla="*/ 7 h 9"/>
                <a:gd name="T8" fmla="*/ 0 w 131"/>
                <a:gd name="T9" fmla="*/ 9 h 9"/>
                <a:gd name="T10" fmla="*/ 122 w 131"/>
                <a:gd name="T11" fmla="*/ 9 h 9"/>
                <a:gd name="T12" fmla="*/ 122 w 131"/>
                <a:gd name="T13" fmla="*/ 7 h 9"/>
                <a:gd name="T14" fmla="*/ 122 w 131"/>
                <a:gd name="T15" fmla="*/ 4 h 9"/>
                <a:gd name="T16" fmla="*/ 122 w 131"/>
                <a:gd name="T17" fmla="*/ 2 h 9"/>
                <a:gd name="T18" fmla="*/ 120 w 131"/>
                <a:gd name="T19" fmla="*/ 2 h 9"/>
                <a:gd name="T20" fmla="*/ 120 w 131"/>
                <a:gd name="T21" fmla="*/ 0 h 9"/>
                <a:gd name="T22" fmla="*/ 0 w 131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1"/>
                <a:gd name="T37" fmla="*/ 0 h 9"/>
                <a:gd name="T38" fmla="*/ 131 w 131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1" h="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1" y="9"/>
                  </a:lnTo>
                  <a:lnTo>
                    <a:pt x="131" y="7"/>
                  </a:lnTo>
                  <a:lnTo>
                    <a:pt x="131" y="4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31" name="Freeform 126"/>
            <p:cNvSpPr>
              <a:spLocks/>
            </p:cNvSpPr>
            <p:nvPr/>
          </p:nvSpPr>
          <p:spPr bwMode="auto">
            <a:xfrm>
              <a:off x="3014" y="2812"/>
              <a:ext cx="129" cy="10"/>
            </a:xfrm>
            <a:custGeom>
              <a:avLst/>
              <a:gdLst>
                <a:gd name="T0" fmla="*/ 2 w 133"/>
                <a:gd name="T1" fmla="*/ 0 h 10"/>
                <a:gd name="T2" fmla="*/ 2 w 133"/>
                <a:gd name="T3" fmla="*/ 3 h 10"/>
                <a:gd name="T4" fmla="*/ 2 w 133"/>
                <a:gd name="T5" fmla="*/ 5 h 10"/>
                <a:gd name="T6" fmla="*/ 2 w 133"/>
                <a:gd name="T7" fmla="*/ 7 h 10"/>
                <a:gd name="T8" fmla="*/ 0 w 133"/>
                <a:gd name="T9" fmla="*/ 7 h 10"/>
                <a:gd name="T10" fmla="*/ 0 w 133"/>
                <a:gd name="T11" fmla="*/ 10 h 10"/>
                <a:gd name="T12" fmla="*/ 121 w 133"/>
                <a:gd name="T13" fmla="*/ 10 h 10"/>
                <a:gd name="T14" fmla="*/ 121 w 133"/>
                <a:gd name="T15" fmla="*/ 7 h 10"/>
                <a:gd name="T16" fmla="*/ 121 w 133"/>
                <a:gd name="T17" fmla="*/ 5 h 10"/>
                <a:gd name="T18" fmla="*/ 121 w 133"/>
                <a:gd name="T19" fmla="*/ 3 h 10"/>
                <a:gd name="T20" fmla="*/ 121 w 133"/>
                <a:gd name="T21" fmla="*/ 0 h 10"/>
                <a:gd name="T22" fmla="*/ 2 w 133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10"/>
                <a:gd name="T38" fmla="*/ 133 w 133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10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32" name="Freeform 127"/>
            <p:cNvSpPr>
              <a:spLocks/>
            </p:cNvSpPr>
            <p:nvPr/>
          </p:nvSpPr>
          <p:spPr bwMode="auto">
            <a:xfrm>
              <a:off x="3014" y="2817"/>
              <a:ext cx="129" cy="9"/>
            </a:xfrm>
            <a:custGeom>
              <a:avLst/>
              <a:gdLst>
                <a:gd name="T0" fmla="*/ 2 w 133"/>
                <a:gd name="T1" fmla="*/ 0 h 9"/>
                <a:gd name="T2" fmla="*/ 2 w 133"/>
                <a:gd name="T3" fmla="*/ 2 h 9"/>
                <a:gd name="T4" fmla="*/ 0 w 133"/>
                <a:gd name="T5" fmla="*/ 2 h 9"/>
                <a:gd name="T6" fmla="*/ 0 w 133"/>
                <a:gd name="T7" fmla="*/ 5 h 9"/>
                <a:gd name="T8" fmla="*/ 0 w 133"/>
                <a:gd name="T9" fmla="*/ 7 h 9"/>
                <a:gd name="T10" fmla="*/ 0 w 133"/>
                <a:gd name="T11" fmla="*/ 9 h 9"/>
                <a:gd name="T12" fmla="*/ 121 w 133"/>
                <a:gd name="T13" fmla="*/ 9 h 9"/>
                <a:gd name="T14" fmla="*/ 121 w 133"/>
                <a:gd name="T15" fmla="*/ 7 h 9"/>
                <a:gd name="T16" fmla="*/ 121 w 133"/>
                <a:gd name="T17" fmla="*/ 5 h 9"/>
                <a:gd name="T18" fmla="*/ 121 w 133"/>
                <a:gd name="T19" fmla="*/ 2 h 9"/>
                <a:gd name="T20" fmla="*/ 121 w 133"/>
                <a:gd name="T21" fmla="*/ 0 h 9"/>
                <a:gd name="T22" fmla="*/ 2 w 133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9"/>
                <a:gd name="T38" fmla="*/ 133 w 133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9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33" name="Freeform 128"/>
            <p:cNvSpPr>
              <a:spLocks/>
            </p:cNvSpPr>
            <p:nvPr/>
          </p:nvSpPr>
          <p:spPr bwMode="auto">
            <a:xfrm>
              <a:off x="3014" y="2822"/>
              <a:ext cx="130" cy="9"/>
            </a:xfrm>
            <a:custGeom>
              <a:avLst/>
              <a:gdLst>
                <a:gd name="T0" fmla="*/ 0 w 135"/>
                <a:gd name="T1" fmla="*/ 0 h 9"/>
                <a:gd name="T2" fmla="*/ 0 w 135"/>
                <a:gd name="T3" fmla="*/ 2 h 9"/>
                <a:gd name="T4" fmla="*/ 0 w 135"/>
                <a:gd name="T5" fmla="*/ 4 h 9"/>
                <a:gd name="T6" fmla="*/ 0 w 135"/>
                <a:gd name="T7" fmla="*/ 7 h 9"/>
                <a:gd name="T8" fmla="*/ 0 w 135"/>
                <a:gd name="T9" fmla="*/ 9 h 9"/>
                <a:gd name="T10" fmla="*/ 120 w 135"/>
                <a:gd name="T11" fmla="*/ 9 h 9"/>
                <a:gd name="T12" fmla="*/ 120 w 135"/>
                <a:gd name="T13" fmla="*/ 7 h 9"/>
                <a:gd name="T14" fmla="*/ 120 w 135"/>
                <a:gd name="T15" fmla="*/ 4 h 9"/>
                <a:gd name="T16" fmla="*/ 118 w 135"/>
                <a:gd name="T17" fmla="*/ 4 h 9"/>
                <a:gd name="T18" fmla="*/ 118 w 135"/>
                <a:gd name="T19" fmla="*/ 2 h 9"/>
                <a:gd name="T20" fmla="*/ 118 w 135"/>
                <a:gd name="T21" fmla="*/ 0 h 9"/>
                <a:gd name="T22" fmla="*/ 0 w 135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9"/>
                <a:gd name="T38" fmla="*/ 135 w 13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lnTo>
                    <a:pt x="135" y="7"/>
                  </a:lnTo>
                  <a:lnTo>
                    <a:pt x="135" y="4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34" name="Freeform 129"/>
            <p:cNvSpPr>
              <a:spLocks/>
            </p:cNvSpPr>
            <p:nvPr/>
          </p:nvSpPr>
          <p:spPr bwMode="auto">
            <a:xfrm>
              <a:off x="3014" y="2826"/>
              <a:ext cx="130" cy="10"/>
            </a:xfrm>
            <a:custGeom>
              <a:avLst/>
              <a:gdLst>
                <a:gd name="T0" fmla="*/ 0 w 135"/>
                <a:gd name="T1" fmla="*/ 0 h 10"/>
                <a:gd name="T2" fmla="*/ 0 w 135"/>
                <a:gd name="T3" fmla="*/ 3 h 10"/>
                <a:gd name="T4" fmla="*/ 0 w 135"/>
                <a:gd name="T5" fmla="*/ 5 h 10"/>
                <a:gd name="T6" fmla="*/ 0 w 135"/>
                <a:gd name="T7" fmla="*/ 7 h 10"/>
                <a:gd name="T8" fmla="*/ 0 w 135"/>
                <a:gd name="T9" fmla="*/ 10 h 10"/>
                <a:gd name="T10" fmla="*/ 120 w 135"/>
                <a:gd name="T11" fmla="*/ 10 h 10"/>
                <a:gd name="T12" fmla="*/ 120 w 135"/>
                <a:gd name="T13" fmla="*/ 7 h 10"/>
                <a:gd name="T14" fmla="*/ 120 w 135"/>
                <a:gd name="T15" fmla="*/ 5 h 10"/>
                <a:gd name="T16" fmla="*/ 120 w 135"/>
                <a:gd name="T17" fmla="*/ 3 h 10"/>
                <a:gd name="T18" fmla="*/ 120 w 135"/>
                <a:gd name="T19" fmla="*/ 0 h 10"/>
                <a:gd name="T20" fmla="*/ 118 w 135"/>
                <a:gd name="T21" fmla="*/ 0 h 10"/>
                <a:gd name="T22" fmla="*/ 0 w 135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10"/>
                <a:gd name="T38" fmla="*/ 135 w 135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10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5" y="10"/>
                  </a:lnTo>
                  <a:lnTo>
                    <a:pt x="135" y="7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35" name="Freeform 130"/>
            <p:cNvSpPr>
              <a:spLocks/>
            </p:cNvSpPr>
            <p:nvPr/>
          </p:nvSpPr>
          <p:spPr bwMode="auto">
            <a:xfrm>
              <a:off x="3014" y="2831"/>
              <a:ext cx="130" cy="9"/>
            </a:xfrm>
            <a:custGeom>
              <a:avLst/>
              <a:gdLst>
                <a:gd name="T0" fmla="*/ 0 w 135"/>
                <a:gd name="T1" fmla="*/ 0 h 9"/>
                <a:gd name="T2" fmla="*/ 0 w 135"/>
                <a:gd name="T3" fmla="*/ 2 h 9"/>
                <a:gd name="T4" fmla="*/ 0 w 135"/>
                <a:gd name="T5" fmla="*/ 5 h 9"/>
                <a:gd name="T6" fmla="*/ 0 w 135"/>
                <a:gd name="T7" fmla="*/ 7 h 9"/>
                <a:gd name="T8" fmla="*/ 0 w 135"/>
                <a:gd name="T9" fmla="*/ 9 h 9"/>
                <a:gd name="T10" fmla="*/ 120 w 135"/>
                <a:gd name="T11" fmla="*/ 9 h 9"/>
                <a:gd name="T12" fmla="*/ 120 w 135"/>
                <a:gd name="T13" fmla="*/ 7 h 9"/>
                <a:gd name="T14" fmla="*/ 120 w 135"/>
                <a:gd name="T15" fmla="*/ 5 h 9"/>
                <a:gd name="T16" fmla="*/ 120 w 135"/>
                <a:gd name="T17" fmla="*/ 2 h 9"/>
                <a:gd name="T18" fmla="*/ 120 w 135"/>
                <a:gd name="T19" fmla="*/ 0 h 9"/>
                <a:gd name="T20" fmla="*/ 0 w 135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9"/>
                <a:gd name="T35" fmla="*/ 135 w 13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lnTo>
                    <a:pt x="135" y="7"/>
                  </a:lnTo>
                  <a:lnTo>
                    <a:pt x="135" y="5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36" name="Freeform 131"/>
            <p:cNvSpPr>
              <a:spLocks/>
            </p:cNvSpPr>
            <p:nvPr/>
          </p:nvSpPr>
          <p:spPr bwMode="auto">
            <a:xfrm>
              <a:off x="3012" y="2836"/>
              <a:ext cx="132" cy="9"/>
            </a:xfrm>
            <a:custGeom>
              <a:avLst/>
              <a:gdLst>
                <a:gd name="T0" fmla="*/ 2 w 137"/>
                <a:gd name="T1" fmla="*/ 0 h 9"/>
                <a:gd name="T2" fmla="*/ 2 w 137"/>
                <a:gd name="T3" fmla="*/ 2 h 9"/>
                <a:gd name="T4" fmla="*/ 2 w 137"/>
                <a:gd name="T5" fmla="*/ 4 h 9"/>
                <a:gd name="T6" fmla="*/ 0 w 137"/>
                <a:gd name="T7" fmla="*/ 4 h 9"/>
                <a:gd name="T8" fmla="*/ 0 w 137"/>
                <a:gd name="T9" fmla="*/ 7 h 9"/>
                <a:gd name="T10" fmla="*/ 0 w 137"/>
                <a:gd name="T11" fmla="*/ 9 h 9"/>
                <a:gd name="T12" fmla="*/ 122 w 137"/>
                <a:gd name="T13" fmla="*/ 9 h 9"/>
                <a:gd name="T14" fmla="*/ 122 w 137"/>
                <a:gd name="T15" fmla="*/ 7 h 9"/>
                <a:gd name="T16" fmla="*/ 122 w 137"/>
                <a:gd name="T17" fmla="*/ 4 h 9"/>
                <a:gd name="T18" fmla="*/ 122 w 137"/>
                <a:gd name="T19" fmla="*/ 2 h 9"/>
                <a:gd name="T20" fmla="*/ 122 w 137"/>
                <a:gd name="T21" fmla="*/ 0 h 9"/>
                <a:gd name="T22" fmla="*/ 2 w 137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9"/>
                <a:gd name="T38" fmla="*/ 137 w 137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37" name="Freeform 132"/>
            <p:cNvSpPr>
              <a:spLocks/>
            </p:cNvSpPr>
            <p:nvPr/>
          </p:nvSpPr>
          <p:spPr bwMode="auto">
            <a:xfrm>
              <a:off x="3012" y="2840"/>
              <a:ext cx="132" cy="10"/>
            </a:xfrm>
            <a:custGeom>
              <a:avLst/>
              <a:gdLst>
                <a:gd name="T0" fmla="*/ 2 w 137"/>
                <a:gd name="T1" fmla="*/ 0 h 10"/>
                <a:gd name="T2" fmla="*/ 0 w 137"/>
                <a:gd name="T3" fmla="*/ 0 h 10"/>
                <a:gd name="T4" fmla="*/ 0 w 137"/>
                <a:gd name="T5" fmla="*/ 3 h 10"/>
                <a:gd name="T6" fmla="*/ 0 w 137"/>
                <a:gd name="T7" fmla="*/ 5 h 10"/>
                <a:gd name="T8" fmla="*/ 0 w 137"/>
                <a:gd name="T9" fmla="*/ 7 h 10"/>
                <a:gd name="T10" fmla="*/ 0 w 137"/>
                <a:gd name="T11" fmla="*/ 10 h 10"/>
                <a:gd name="T12" fmla="*/ 122 w 137"/>
                <a:gd name="T13" fmla="*/ 10 h 10"/>
                <a:gd name="T14" fmla="*/ 122 w 137"/>
                <a:gd name="T15" fmla="*/ 7 h 10"/>
                <a:gd name="T16" fmla="*/ 122 w 137"/>
                <a:gd name="T17" fmla="*/ 5 h 10"/>
                <a:gd name="T18" fmla="*/ 122 w 137"/>
                <a:gd name="T19" fmla="*/ 3 h 10"/>
                <a:gd name="T20" fmla="*/ 122 w 137"/>
                <a:gd name="T21" fmla="*/ 0 h 10"/>
                <a:gd name="T22" fmla="*/ 2 w 137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10"/>
                <a:gd name="T38" fmla="*/ 137 w 137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1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7" y="10"/>
                  </a:lnTo>
                  <a:lnTo>
                    <a:pt x="137" y="7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38" name="Freeform 133"/>
            <p:cNvSpPr>
              <a:spLocks/>
            </p:cNvSpPr>
            <p:nvPr/>
          </p:nvSpPr>
          <p:spPr bwMode="auto">
            <a:xfrm>
              <a:off x="3012" y="2845"/>
              <a:ext cx="132" cy="9"/>
            </a:xfrm>
            <a:custGeom>
              <a:avLst/>
              <a:gdLst>
                <a:gd name="T0" fmla="*/ 122 w 137"/>
                <a:gd name="T1" fmla="*/ 0 h 9"/>
                <a:gd name="T2" fmla="*/ 122 w 137"/>
                <a:gd name="T3" fmla="*/ 2 h 9"/>
                <a:gd name="T4" fmla="*/ 122 w 137"/>
                <a:gd name="T5" fmla="*/ 5 h 9"/>
                <a:gd name="T6" fmla="*/ 122 w 137"/>
                <a:gd name="T7" fmla="*/ 7 h 9"/>
                <a:gd name="T8" fmla="*/ 122 w 137"/>
                <a:gd name="T9" fmla="*/ 9 h 9"/>
                <a:gd name="T10" fmla="*/ 0 w 137"/>
                <a:gd name="T11" fmla="*/ 9 h 9"/>
                <a:gd name="T12" fmla="*/ 0 w 137"/>
                <a:gd name="T13" fmla="*/ 7 h 9"/>
                <a:gd name="T14" fmla="*/ 0 w 137"/>
                <a:gd name="T15" fmla="*/ 5 h 9"/>
                <a:gd name="T16" fmla="*/ 0 w 137"/>
                <a:gd name="T17" fmla="*/ 2 h 9"/>
                <a:gd name="T18" fmla="*/ 0 w 137"/>
                <a:gd name="T19" fmla="*/ 0 h 9"/>
                <a:gd name="T20" fmla="*/ 122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137" y="0"/>
                  </a:moveTo>
                  <a:lnTo>
                    <a:pt x="137" y="2"/>
                  </a:lnTo>
                  <a:lnTo>
                    <a:pt x="137" y="5"/>
                  </a:lnTo>
                  <a:lnTo>
                    <a:pt x="137" y="7"/>
                  </a:lnTo>
                  <a:lnTo>
                    <a:pt x="137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0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39" name="Freeform 134"/>
            <p:cNvSpPr>
              <a:spLocks/>
            </p:cNvSpPr>
            <p:nvPr/>
          </p:nvSpPr>
          <p:spPr bwMode="auto">
            <a:xfrm>
              <a:off x="3012" y="2850"/>
              <a:ext cx="132" cy="9"/>
            </a:xfrm>
            <a:custGeom>
              <a:avLst/>
              <a:gdLst>
                <a:gd name="T0" fmla="*/ 120 w 137"/>
                <a:gd name="T1" fmla="*/ 9 h 9"/>
                <a:gd name="T2" fmla="*/ 122 w 137"/>
                <a:gd name="T3" fmla="*/ 9 h 9"/>
                <a:gd name="T4" fmla="*/ 122 w 137"/>
                <a:gd name="T5" fmla="*/ 7 h 9"/>
                <a:gd name="T6" fmla="*/ 122 w 137"/>
                <a:gd name="T7" fmla="*/ 4 h 9"/>
                <a:gd name="T8" fmla="*/ 122 w 137"/>
                <a:gd name="T9" fmla="*/ 2 h 9"/>
                <a:gd name="T10" fmla="*/ 122 w 137"/>
                <a:gd name="T11" fmla="*/ 0 h 9"/>
                <a:gd name="T12" fmla="*/ 0 w 137"/>
                <a:gd name="T13" fmla="*/ 0 h 9"/>
                <a:gd name="T14" fmla="*/ 0 w 137"/>
                <a:gd name="T15" fmla="*/ 2 h 9"/>
                <a:gd name="T16" fmla="*/ 0 w 137"/>
                <a:gd name="T17" fmla="*/ 4 h 9"/>
                <a:gd name="T18" fmla="*/ 2 w 137"/>
                <a:gd name="T19" fmla="*/ 7 h 9"/>
                <a:gd name="T20" fmla="*/ 2 w 137"/>
                <a:gd name="T21" fmla="*/ 9 h 9"/>
                <a:gd name="T22" fmla="*/ 120 w 137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9"/>
                <a:gd name="T38" fmla="*/ 137 w 137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9">
                  <a:moveTo>
                    <a:pt x="135" y="9"/>
                  </a:move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40" name="Freeform 135"/>
            <p:cNvSpPr>
              <a:spLocks/>
            </p:cNvSpPr>
            <p:nvPr/>
          </p:nvSpPr>
          <p:spPr bwMode="auto">
            <a:xfrm>
              <a:off x="3012" y="2854"/>
              <a:ext cx="132" cy="9"/>
            </a:xfrm>
            <a:custGeom>
              <a:avLst/>
              <a:gdLst>
                <a:gd name="T0" fmla="*/ 120 w 137"/>
                <a:gd name="T1" fmla="*/ 9 h 9"/>
                <a:gd name="T2" fmla="*/ 120 w 137"/>
                <a:gd name="T3" fmla="*/ 7 h 9"/>
                <a:gd name="T4" fmla="*/ 120 w 137"/>
                <a:gd name="T5" fmla="*/ 5 h 9"/>
                <a:gd name="T6" fmla="*/ 122 w 137"/>
                <a:gd name="T7" fmla="*/ 5 h 9"/>
                <a:gd name="T8" fmla="*/ 122 w 137"/>
                <a:gd name="T9" fmla="*/ 3 h 9"/>
                <a:gd name="T10" fmla="*/ 122 w 137"/>
                <a:gd name="T11" fmla="*/ 0 h 9"/>
                <a:gd name="T12" fmla="*/ 0 w 137"/>
                <a:gd name="T13" fmla="*/ 0 h 9"/>
                <a:gd name="T14" fmla="*/ 0 w 137"/>
                <a:gd name="T15" fmla="*/ 3 h 9"/>
                <a:gd name="T16" fmla="*/ 2 w 137"/>
                <a:gd name="T17" fmla="*/ 3 h 9"/>
                <a:gd name="T18" fmla="*/ 2 w 137"/>
                <a:gd name="T19" fmla="*/ 5 h 9"/>
                <a:gd name="T20" fmla="*/ 2 w 137"/>
                <a:gd name="T21" fmla="*/ 7 h 9"/>
                <a:gd name="T22" fmla="*/ 2 w 137"/>
                <a:gd name="T23" fmla="*/ 9 h 9"/>
                <a:gd name="T24" fmla="*/ 120 w 137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9"/>
                <a:gd name="T41" fmla="*/ 137 w 137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9">
                  <a:moveTo>
                    <a:pt x="135" y="9"/>
                  </a:moveTo>
                  <a:lnTo>
                    <a:pt x="135" y="7"/>
                  </a:lnTo>
                  <a:lnTo>
                    <a:pt x="135" y="5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41" name="Freeform 136"/>
            <p:cNvSpPr>
              <a:spLocks/>
            </p:cNvSpPr>
            <p:nvPr/>
          </p:nvSpPr>
          <p:spPr bwMode="auto">
            <a:xfrm>
              <a:off x="3014" y="2859"/>
              <a:ext cx="129" cy="9"/>
            </a:xfrm>
            <a:custGeom>
              <a:avLst/>
              <a:gdLst>
                <a:gd name="T0" fmla="*/ 121 w 133"/>
                <a:gd name="T1" fmla="*/ 9 h 9"/>
                <a:gd name="T2" fmla="*/ 121 w 133"/>
                <a:gd name="T3" fmla="*/ 7 h 9"/>
                <a:gd name="T4" fmla="*/ 121 w 133"/>
                <a:gd name="T5" fmla="*/ 4 h 9"/>
                <a:gd name="T6" fmla="*/ 121 w 133"/>
                <a:gd name="T7" fmla="*/ 2 h 9"/>
                <a:gd name="T8" fmla="*/ 121 w 133"/>
                <a:gd name="T9" fmla="*/ 0 h 9"/>
                <a:gd name="T10" fmla="*/ 0 w 133"/>
                <a:gd name="T11" fmla="*/ 0 h 9"/>
                <a:gd name="T12" fmla="*/ 0 w 133"/>
                <a:gd name="T13" fmla="*/ 2 h 9"/>
                <a:gd name="T14" fmla="*/ 0 w 133"/>
                <a:gd name="T15" fmla="*/ 4 h 9"/>
                <a:gd name="T16" fmla="*/ 0 w 133"/>
                <a:gd name="T17" fmla="*/ 7 h 9"/>
                <a:gd name="T18" fmla="*/ 0 w 133"/>
                <a:gd name="T19" fmla="*/ 9 h 9"/>
                <a:gd name="T20" fmla="*/ 121 w 133"/>
                <a:gd name="T21" fmla="*/ 9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9"/>
                <a:gd name="T35" fmla="*/ 133 w 133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9">
                  <a:moveTo>
                    <a:pt x="133" y="9"/>
                  </a:moveTo>
                  <a:lnTo>
                    <a:pt x="133" y="7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F0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42" name="Freeform 137"/>
            <p:cNvSpPr>
              <a:spLocks/>
            </p:cNvSpPr>
            <p:nvPr/>
          </p:nvSpPr>
          <p:spPr bwMode="auto">
            <a:xfrm>
              <a:off x="3014" y="2863"/>
              <a:ext cx="129" cy="10"/>
            </a:xfrm>
            <a:custGeom>
              <a:avLst/>
              <a:gdLst>
                <a:gd name="T0" fmla="*/ 121 w 133"/>
                <a:gd name="T1" fmla="*/ 10 h 10"/>
                <a:gd name="T2" fmla="*/ 121 w 133"/>
                <a:gd name="T3" fmla="*/ 7 h 10"/>
                <a:gd name="T4" fmla="*/ 121 w 133"/>
                <a:gd name="T5" fmla="*/ 5 h 10"/>
                <a:gd name="T6" fmla="*/ 121 w 133"/>
                <a:gd name="T7" fmla="*/ 3 h 10"/>
                <a:gd name="T8" fmla="*/ 121 w 133"/>
                <a:gd name="T9" fmla="*/ 0 h 10"/>
                <a:gd name="T10" fmla="*/ 0 w 133"/>
                <a:gd name="T11" fmla="*/ 0 h 10"/>
                <a:gd name="T12" fmla="*/ 0 w 133"/>
                <a:gd name="T13" fmla="*/ 3 h 10"/>
                <a:gd name="T14" fmla="*/ 0 w 133"/>
                <a:gd name="T15" fmla="*/ 5 h 10"/>
                <a:gd name="T16" fmla="*/ 0 w 133"/>
                <a:gd name="T17" fmla="*/ 7 h 10"/>
                <a:gd name="T18" fmla="*/ 0 w 133"/>
                <a:gd name="T19" fmla="*/ 10 h 10"/>
                <a:gd name="T20" fmla="*/ 121 w 133"/>
                <a:gd name="T21" fmla="*/ 1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10"/>
                <a:gd name="T35" fmla="*/ 133 w 13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10">
                  <a:moveTo>
                    <a:pt x="133" y="10"/>
                  </a:moveTo>
                  <a:lnTo>
                    <a:pt x="133" y="7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3" y="10"/>
                  </a:lnTo>
                  <a:close/>
                </a:path>
              </a:pathLst>
            </a:custGeom>
            <a:solidFill>
              <a:srgbClr val="F0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43" name="Freeform 138"/>
            <p:cNvSpPr>
              <a:spLocks/>
            </p:cNvSpPr>
            <p:nvPr/>
          </p:nvSpPr>
          <p:spPr bwMode="auto">
            <a:xfrm>
              <a:off x="3014" y="2868"/>
              <a:ext cx="129" cy="9"/>
            </a:xfrm>
            <a:custGeom>
              <a:avLst/>
              <a:gdLst>
                <a:gd name="T0" fmla="*/ 119 w 133"/>
                <a:gd name="T1" fmla="*/ 9 h 9"/>
                <a:gd name="T2" fmla="*/ 119 w 133"/>
                <a:gd name="T3" fmla="*/ 7 h 9"/>
                <a:gd name="T4" fmla="*/ 121 w 133"/>
                <a:gd name="T5" fmla="*/ 7 h 9"/>
                <a:gd name="T6" fmla="*/ 121 w 133"/>
                <a:gd name="T7" fmla="*/ 5 h 9"/>
                <a:gd name="T8" fmla="*/ 121 w 133"/>
                <a:gd name="T9" fmla="*/ 2 h 9"/>
                <a:gd name="T10" fmla="*/ 121 w 133"/>
                <a:gd name="T11" fmla="*/ 0 h 9"/>
                <a:gd name="T12" fmla="*/ 0 w 133"/>
                <a:gd name="T13" fmla="*/ 0 h 9"/>
                <a:gd name="T14" fmla="*/ 0 w 133"/>
                <a:gd name="T15" fmla="*/ 2 h 9"/>
                <a:gd name="T16" fmla="*/ 0 w 133"/>
                <a:gd name="T17" fmla="*/ 5 h 9"/>
                <a:gd name="T18" fmla="*/ 0 w 133"/>
                <a:gd name="T19" fmla="*/ 7 h 9"/>
                <a:gd name="T20" fmla="*/ 0 w 133"/>
                <a:gd name="T21" fmla="*/ 9 h 9"/>
                <a:gd name="T22" fmla="*/ 2 w 133"/>
                <a:gd name="T23" fmla="*/ 9 h 9"/>
                <a:gd name="T24" fmla="*/ 119 w 133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9"/>
                <a:gd name="T41" fmla="*/ 133 w 13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9">
                  <a:moveTo>
                    <a:pt x="131" y="9"/>
                  </a:moveTo>
                  <a:lnTo>
                    <a:pt x="131" y="7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131" y="9"/>
                  </a:ln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44" name="Freeform 139"/>
            <p:cNvSpPr>
              <a:spLocks/>
            </p:cNvSpPr>
            <p:nvPr/>
          </p:nvSpPr>
          <p:spPr bwMode="auto">
            <a:xfrm>
              <a:off x="3014" y="2873"/>
              <a:ext cx="129" cy="9"/>
            </a:xfrm>
            <a:custGeom>
              <a:avLst/>
              <a:gdLst>
                <a:gd name="T0" fmla="*/ 119 w 133"/>
                <a:gd name="T1" fmla="*/ 9 h 9"/>
                <a:gd name="T2" fmla="*/ 119 w 133"/>
                <a:gd name="T3" fmla="*/ 7 h 9"/>
                <a:gd name="T4" fmla="*/ 119 w 133"/>
                <a:gd name="T5" fmla="*/ 4 h 9"/>
                <a:gd name="T6" fmla="*/ 119 w 133"/>
                <a:gd name="T7" fmla="*/ 2 h 9"/>
                <a:gd name="T8" fmla="*/ 121 w 133"/>
                <a:gd name="T9" fmla="*/ 2 h 9"/>
                <a:gd name="T10" fmla="*/ 121 w 133"/>
                <a:gd name="T11" fmla="*/ 0 h 9"/>
                <a:gd name="T12" fmla="*/ 0 w 133"/>
                <a:gd name="T13" fmla="*/ 0 h 9"/>
                <a:gd name="T14" fmla="*/ 0 w 133"/>
                <a:gd name="T15" fmla="*/ 2 h 9"/>
                <a:gd name="T16" fmla="*/ 0 w 133"/>
                <a:gd name="T17" fmla="*/ 4 h 9"/>
                <a:gd name="T18" fmla="*/ 2 w 133"/>
                <a:gd name="T19" fmla="*/ 4 h 9"/>
                <a:gd name="T20" fmla="*/ 2 w 133"/>
                <a:gd name="T21" fmla="*/ 7 h 9"/>
                <a:gd name="T22" fmla="*/ 2 w 133"/>
                <a:gd name="T23" fmla="*/ 9 h 9"/>
                <a:gd name="T24" fmla="*/ 119 w 133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9"/>
                <a:gd name="T41" fmla="*/ 133 w 13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9">
                  <a:moveTo>
                    <a:pt x="131" y="9"/>
                  </a:moveTo>
                  <a:lnTo>
                    <a:pt x="131" y="7"/>
                  </a:lnTo>
                  <a:lnTo>
                    <a:pt x="131" y="4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1" y="9"/>
                  </a:lnTo>
                  <a:close/>
                </a:path>
              </a:pathLst>
            </a:custGeom>
            <a:solidFill>
              <a:srgbClr val="F0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45" name="Freeform 140"/>
            <p:cNvSpPr>
              <a:spLocks/>
            </p:cNvSpPr>
            <p:nvPr/>
          </p:nvSpPr>
          <p:spPr bwMode="auto">
            <a:xfrm>
              <a:off x="3015" y="2877"/>
              <a:ext cx="126" cy="10"/>
            </a:xfrm>
            <a:custGeom>
              <a:avLst/>
              <a:gdLst>
                <a:gd name="T0" fmla="*/ 117 w 129"/>
                <a:gd name="T1" fmla="*/ 10 h 10"/>
                <a:gd name="T2" fmla="*/ 117 w 129"/>
                <a:gd name="T3" fmla="*/ 7 h 10"/>
                <a:gd name="T4" fmla="*/ 120 w 129"/>
                <a:gd name="T5" fmla="*/ 7 h 10"/>
                <a:gd name="T6" fmla="*/ 120 w 129"/>
                <a:gd name="T7" fmla="*/ 5 h 10"/>
                <a:gd name="T8" fmla="*/ 120 w 129"/>
                <a:gd name="T9" fmla="*/ 3 h 10"/>
                <a:gd name="T10" fmla="*/ 120 w 129"/>
                <a:gd name="T11" fmla="*/ 0 h 10"/>
                <a:gd name="T12" fmla="*/ 0 w 129"/>
                <a:gd name="T13" fmla="*/ 0 h 10"/>
                <a:gd name="T14" fmla="*/ 0 w 129"/>
                <a:gd name="T15" fmla="*/ 3 h 10"/>
                <a:gd name="T16" fmla="*/ 0 w 129"/>
                <a:gd name="T17" fmla="*/ 5 h 10"/>
                <a:gd name="T18" fmla="*/ 0 w 129"/>
                <a:gd name="T19" fmla="*/ 7 h 10"/>
                <a:gd name="T20" fmla="*/ 0 w 129"/>
                <a:gd name="T21" fmla="*/ 10 h 10"/>
                <a:gd name="T22" fmla="*/ 117 w 129"/>
                <a:gd name="T23" fmla="*/ 1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10"/>
                <a:gd name="T38" fmla="*/ 129 w 129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10">
                  <a:moveTo>
                    <a:pt x="126" y="10"/>
                  </a:moveTo>
                  <a:lnTo>
                    <a:pt x="126" y="7"/>
                  </a:lnTo>
                  <a:lnTo>
                    <a:pt x="129" y="7"/>
                  </a:lnTo>
                  <a:lnTo>
                    <a:pt x="129" y="5"/>
                  </a:lnTo>
                  <a:lnTo>
                    <a:pt x="129" y="3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26" y="10"/>
                  </a:lnTo>
                  <a:close/>
                </a:path>
              </a:pathLst>
            </a:custGeom>
            <a:solidFill>
              <a:srgbClr val="F0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46" name="Freeform 141"/>
            <p:cNvSpPr>
              <a:spLocks/>
            </p:cNvSpPr>
            <p:nvPr/>
          </p:nvSpPr>
          <p:spPr bwMode="auto">
            <a:xfrm>
              <a:off x="3015" y="2882"/>
              <a:ext cx="126" cy="9"/>
            </a:xfrm>
            <a:custGeom>
              <a:avLst/>
              <a:gdLst>
                <a:gd name="T0" fmla="*/ 117 w 129"/>
                <a:gd name="T1" fmla="*/ 9 h 9"/>
                <a:gd name="T2" fmla="*/ 117 w 129"/>
                <a:gd name="T3" fmla="*/ 7 h 9"/>
                <a:gd name="T4" fmla="*/ 117 w 129"/>
                <a:gd name="T5" fmla="*/ 5 h 9"/>
                <a:gd name="T6" fmla="*/ 117 w 129"/>
                <a:gd name="T7" fmla="*/ 2 h 9"/>
                <a:gd name="T8" fmla="*/ 120 w 129"/>
                <a:gd name="T9" fmla="*/ 2 h 9"/>
                <a:gd name="T10" fmla="*/ 120 w 129"/>
                <a:gd name="T11" fmla="*/ 0 h 9"/>
                <a:gd name="T12" fmla="*/ 0 w 129"/>
                <a:gd name="T13" fmla="*/ 0 h 9"/>
                <a:gd name="T14" fmla="*/ 0 w 129"/>
                <a:gd name="T15" fmla="*/ 2 h 9"/>
                <a:gd name="T16" fmla="*/ 0 w 129"/>
                <a:gd name="T17" fmla="*/ 5 h 9"/>
                <a:gd name="T18" fmla="*/ 0 w 129"/>
                <a:gd name="T19" fmla="*/ 7 h 9"/>
                <a:gd name="T20" fmla="*/ 2 w 129"/>
                <a:gd name="T21" fmla="*/ 7 h 9"/>
                <a:gd name="T22" fmla="*/ 2 w 129"/>
                <a:gd name="T23" fmla="*/ 9 h 9"/>
                <a:gd name="T24" fmla="*/ 117 w 129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"/>
                <a:gd name="T40" fmla="*/ 0 h 9"/>
                <a:gd name="T41" fmla="*/ 129 w 12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" h="9">
                  <a:moveTo>
                    <a:pt x="126" y="9"/>
                  </a:moveTo>
                  <a:lnTo>
                    <a:pt x="126" y="7"/>
                  </a:lnTo>
                  <a:lnTo>
                    <a:pt x="126" y="5"/>
                  </a:lnTo>
                  <a:lnTo>
                    <a:pt x="126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rgbClr val="F0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47" name="Freeform 142"/>
            <p:cNvSpPr>
              <a:spLocks/>
            </p:cNvSpPr>
            <p:nvPr/>
          </p:nvSpPr>
          <p:spPr bwMode="auto">
            <a:xfrm>
              <a:off x="3015" y="2887"/>
              <a:ext cx="123" cy="9"/>
            </a:xfrm>
            <a:custGeom>
              <a:avLst/>
              <a:gdLst>
                <a:gd name="T0" fmla="*/ 115 w 126"/>
                <a:gd name="T1" fmla="*/ 9 h 9"/>
                <a:gd name="T2" fmla="*/ 115 w 126"/>
                <a:gd name="T3" fmla="*/ 7 h 9"/>
                <a:gd name="T4" fmla="*/ 117 w 126"/>
                <a:gd name="T5" fmla="*/ 7 h 9"/>
                <a:gd name="T6" fmla="*/ 117 w 126"/>
                <a:gd name="T7" fmla="*/ 4 h 9"/>
                <a:gd name="T8" fmla="*/ 117 w 126"/>
                <a:gd name="T9" fmla="*/ 2 h 9"/>
                <a:gd name="T10" fmla="*/ 117 w 126"/>
                <a:gd name="T11" fmla="*/ 0 h 9"/>
                <a:gd name="T12" fmla="*/ 0 w 126"/>
                <a:gd name="T13" fmla="*/ 0 h 9"/>
                <a:gd name="T14" fmla="*/ 0 w 126"/>
                <a:gd name="T15" fmla="*/ 2 h 9"/>
                <a:gd name="T16" fmla="*/ 2 w 126"/>
                <a:gd name="T17" fmla="*/ 2 h 9"/>
                <a:gd name="T18" fmla="*/ 2 w 126"/>
                <a:gd name="T19" fmla="*/ 4 h 9"/>
                <a:gd name="T20" fmla="*/ 2 w 126"/>
                <a:gd name="T21" fmla="*/ 7 h 9"/>
                <a:gd name="T22" fmla="*/ 2 w 126"/>
                <a:gd name="T23" fmla="*/ 9 h 9"/>
                <a:gd name="T24" fmla="*/ 115 w 126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9"/>
                <a:gd name="T41" fmla="*/ 126 w 126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9">
                  <a:moveTo>
                    <a:pt x="124" y="9"/>
                  </a:moveTo>
                  <a:lnTo>
                    <a:pt x="124" y="7"/>
                  </a:lnTo>
                  <a:lnTo>
                    <a:pt x="126" y="7"/>
                  </a:lnTo>
                  <a:lnTo>
                    <a:pt x="126" y="4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F0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48" name="Freeform 143"/>
            <p:cNvSpPr>
              <a:spLocks/>
            </p:cNvSpPr>
            <p:nvPr/>
          </p:nvSpPr>
          <p:spPr bwMode="auto">
            <a:xfrm>
              <a:off x="3017" y="2891"/>
              <a:ext cx="121" cy="10"/>
            </a:xfrm>
            <a:custGeom>
              <a:avLst/>
              <a:gdLst>
                <a:gd name="T0" fmla="*/ 111 w 124"/>
                <a:gd name="T1" fmla="*/ 10 h 10"/>
                <a:gd name="T2" fmla="*/ 113 w 124"/>
                <a:gd name="T3" fmla="*/ 10 h 10"/>
                <a:gd name="T4" fmla="*/ 113 w 124"/>
                <a:gd name="T5" fmla="*/ 7 h 10"/>
                <a:gd name="T6" fmla="*/ 113 w 124"/>
                <a:gd name="T7" fmla="*/ 5 h 10"/>
                <a:gd name="T8" fmla="*/ 113 w 124"/>
                <a:gd name="T9" fmla="*/ 3 h 10"/>
                <a:gd name="T10" fmla="*/ 115 w 124"/>
                <a:gd name="T11" fmla="*/ 3 h 10"/>
                <a:gd name="T12" fmla="*/ 115 w 124"/>
                <a:gd name="T13" fmla="*/ 0 h 10"/>
                <a:gd name="T14" fmla="*/ 0 w 124"/>
                <a:gd name="T15" fmla="*/ 0 h 10"/>
                <a:gd name="T16" fmla="*/ 0 w 124"/>
                <a:gd name="T17" fmla="*/ 3 h 10"/>
                <a:gd name="T18" fmla="*/ 0 w 124"/>
                <a:gd name="T19" fmla="*/ 5 h 10"/>
                <a:gd name="T20" fmla="*/ 2 w 124"/>
                <a:gd name="T21" fmla="*/ 5 h 10"/>
                <a:gd name="T22" fmla="*/ 2 w 124"/>
                <a:gd name="T23" fmla="*/ 7 h 10"/>
                <a:gd name="T24" fmla="*/ 2 w 124"/>
                <a:gd name="T25" fmla="*/ 10 h 10"/>
                <a:gd name="T26" fmla="*/ 111 w 124"/>
                <a:gd name="T27" fmla="*/ 1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10"/>
                <a:gd name="T44" fmla="*/ 124 w 124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10">
                  <a:moveTo>
                    <a:pt x="120" y="10"/>
                  </a:moveTo>
                  <a:lnTo>
                    <a:pt x="122" y="10"/>
                  </a:lnTo>
                  <a:lnTo>
                    <a:pt x="122" y="7"/>
                  </a:lnTo>
                  <a:lnTo>
                    <a:pt x="122" y="5"/>
                  </a:lnTo>
                  <a:lnTo>
                    <a:pt x="122" y="3"/>
                  </a:lnTo>
                  <a:lnTo>
                    <a:pt x="124" y="3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F0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49" name="Freeform 144"/>
            <p:cNvSpPr>
              <a:spLocks/>
            </p:cNvSpPr>
            <p:nvPr/>
          </p:nvSpPr>
          <p:spPr bwMode="auto">
            <a:xfrm>
              <a:off x="3017" y="2896"/>
              <a:ext cx="120" cy="9"/>
            </a:xfrm>
            <a:custGeom>
              <a:avLst/>
              <a:gdLst>
                <a:gd name="T0" fmla="*/ 114 w 122"/>
                <a:gd name="T1" fmla="*/ 9 h 9"/>
                <a:gd name="T2" fmla="*/ 114 w 122"/>
                <a:gd name="T3" fmla="*/ 7 h 9"/>
                <a:gd name="T4" fmla="*/ 114 w 122"/>
                <a:gd name="T5" fmla="*/ 5 h 9"/>
                <a:gd name="T6" fmla="*/ 116 w 122"/>
                <a:gd name="T7" fmla="*/ 5 h 9"/>
                <a:gd name="T8" fmla="*/ 116 w 122"/>
                <a:gd name="T9" fmla="*/ 2 h 9"/>
                <a:gd name="T10" fmla="*/ 116 w 122"/>
                <a:gd name="T11" fmla="*/ 0 h 9"/>
                <a:gd name="T12" fmla="*/ 0 w 122"/>
                <a:gd name="T13" fmla="*/ 0 h 9"/>
                <a:gd name="T14" fmla="*/ 2 w 122"/>
                <a:gd name="T15" fmla="*/ 0 h 9"/>
                <a:gd name="T16" fmla="*/ 2 w 122"/>
                <a:gd name="T17" fmla="*/ 2 h 9"/>
                <a:gd name="T18" fmla="*/ 2 w 122"/>
                <a:gd name="T19" fmla="*/ 5 h 9"/>
                <a:gd name="T20" fmla="*/ 2 w 122"/>
                <a:gd name="T21" fmla="*/ 7 h 9"/>
                <a:gd name="T22" fmla="*/ 4 w 122"/>
                <a:gd name="T23" fmla="*/ 7 h 9"/>
                <a:gd name="T24" fmla="*/ 4 w 122"/>
                <a:gd name="T25" fmla="*/ 9 h 9"/>
                <a:gd name="T26" fmla="*/ 114 w 122"/>
                <a:gd name="T27" fmla="*/ 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9"/>
                <a:gd name="T44" fmla="*/ 122 w 122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9">
                  <a:moveTo>
                    <a:pt x="120" y="9"/>
                  </a:moveTo>
                  <a:lnTo>
                    <a:pt x="120" y="7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120" y="9"/>
                  </a:lnTo>
                  <a:close/>
                </a:path>
              </a:pathLst>
            </a:custGeom>
            <a:solidFill>
              <a:srgbClr val="F09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0" name="Freeform 145"/>
            <p:cNvSpPr>
              <a:spLocks/>
            </p:cNvSpPr>
            <p:nvPr/>
          </p:nvSpPr>
          <p:spPr bwMode="auto">
            <a:xfrm>
              <a:off x="3020" y="2901"/>
              <a:ext cx="114" cy="9"/>
            </a:xfrm>
            <a:custGeom>
              <a:avLst/>
              <a:gdLst>
                <a:gd name="T0" fmla="*/ 104 w 118"/>
                <a:gd name="T1" fmla="*/ 9 h 9"/>
                <a:gd name="T2" fmla="*/ 104 w 118"/>
                <a:gd name="T3" fmla="*/ 7 h 9"/>
                <a:gd name="T4" fmla="*/ 104 w 118"/>
                <a:gd name="T5" fmla="*/ 4 h 9"/>
                <a:gd name="T6" fmla="*/ 106 w 118"/>
                <a:gd name="T7" fmla="*/ 4 h 9"/>
                <a:gd name="T8" fmla="*/ 106 w 118"/>
                <a:gd name="T9" fmla="*/ 2 h 9"/>
                <a:gd name="T10" fmla="*/ 106 w 118"/>
                <a:gd name="T11" fmla="*/ 0 h 9"/>
                <a:gd name="T12" fmla="*/ 0 w 118"/>
                <a:gd name="T13" fmla="*/ 0 h 9"/>
                <a:gd name="T14" fmla="*/ 0 w 118"/>
                <a:gd name="T15" fmla="*/ 2 h 9"/>
                <a:gd name="T16" fmla="*/ 2 w 118"/>
                <a:gd name="T17" fmla="*/ 2 h 9"/>
                <a:gd name="T18" fmla="*/ 2 w 118"/>
                <a:gd name="T19" fmla="*/ 4 h 9"/>
                <a:gd name="T20" fmla="*/ 2 w 118"/>
                <a:gd name="T21" fmla="*/ 7 h 9"/>
                <a:gd name="T22" fmla="*/ 2 w 118"/>
                <a:gd name="T23" fmla="*/ 9 h 9"/>
                <a:gd name="T24" fmla="*/ 4 w 118"/>
                <a:gd name="T25" fmla="*/ 9 h 9"/>
                <a:gd name="T26" fmla="*/ 104 w 118"/>
                <a:gd name="T27" fmla="*/ 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116" y="9"/>
                  </a:moveTo>
                  <a:lnTo>
                    <a:pt x="116" y="7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F0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1" name="Freeform 146"/>
            <p:cNvSpPr>
              <a:spLocks/>
            </p:cNvSpPr>
            <p:nvPr/>
          </p:nvSpPr>
          <p:spPr bwMode="auto">
            <a:xfrm>
              <a:off x="3021" y="2905"/>
              <a:ext cx="113" cy="10"/>
            </a:xfrm>
            <a:custGeom>
              <a:avLst/>
              <a:gdLst>
                <a:gd name="T0" fmla="*/ 103 w 116"/>
                <a:gd name="T1" fmla="*/ 10 h 10"/>
                <a:gd name="T2" fmla="*/ 103 w 116"/>
                <a:gd name="T3" fmla="*/ 7 h 10"/>
                <a:gd name="T4" fmla="*/ 103 w 116"/>
                <a:gd name="T5" fmla="*/ 5 h 10"/>
                <a:gd name="T6" fmla="*/ 105 w 116"/>
                <a:gd name="T7" fmla="*/ 5 h 10"/>
                <a:gd name="T8" fmla="*/ 105 w 116"/>
                <a:gd name="T9" fmla="*/ 3 h 10"/>
                <a:gd name="T10" fmla="*/ 105 w 116"/>
                <a:gd name="T11" fmla="*/ 0 h 10"/>
                <a:gd name="T12" fmla="*/ 107 w 116"/>
                <a:gd name="T13" fmla="*/ 0 h 10"/>
                <a:gd name="T14" fmla="*/ 0 w 116"/>
                <a:gd name="T15" fmla="*/ 0 h 10"/>
                <a:gd name="T16" fmla="*/ 0 w 116"/>
                <a:gd name="T17" fmla="*/ 3 h 10"/>
                <a:gd name="T18" fmla="*/ 0 w 116"/>
                <a:gd name="T19" fmla="*/ 5 h 10"/>
                <a:gd name="T20" fmla="*/ 2 w 116"/>
                <a:gd name="T21" fmla="*/ 5 h 10"/>
                <a:gd name="T22" fmla="*/ 2 w 116"/>
                <a:gd name="T23" fmla="*/ 7 h 10"/>
                <a:gd name="T24" fmla="*/ 2 w 116"/>
                <a:gd name="T25" fmla="*/ 10 h 10"/>
                <a:gd name="T26" fmla="*/ 4 w 116"/>
                <a:gd name="T27" fmla="*/ 10 h 10"/>
                <a:gd name="T28" fmla="*/ 103 w 116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0"/>
                <a:gd name="T47" fmla="*/ 116 w 116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0">
                  <a:moveTo>
                    <a:pt x="112" y="10"/>
                  </a:moveTo>
                  <a:lnTo>
                    <a:pt x="112" y="7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2" name="Freeform 147"/>
            <p:cNvSpPr>
              <a:spLocks/>
            </p:cNvSpPr>
            <p:nvPr/>
          </p:nvSpPr>
          <p:spPr bwMode="auto">
            <a:xfrm>
              <a:off x="3023" y="2910"/>
              <a:ext cx="109" cy="9"/>
            </a:xfrm>
            <a:custGeom>
              <a:avLst/>
              <a:gdLst>
                <a:gd name="T0" fmla="*/ 99 w 112"/>
                <a:gd name="T1" fmla="*/ 9 h 9"/>
                <a:gd name="T2" fmla="*/ 99 w 112"/>
                <a:gd name="T3" fmla="*/ 7 h 9"/>
                <a:gd name="T4" fmla="*/ 99 w 112"/>
                <a:gd name="T5" fmla="*/ 5 h 9"/>
                <a:gd name="T6" fmla="*/ 101 w 112"/>
                <a:gd name="T7" fmla="*/ 5 h 9"/>
                <a:gd name="T8" fmla="*/ 101 w 112"/>
                <a:gd name="T9" fmla="*/ 2 h 9"/>
                <a:gd name="T10" fmla="*/ 101 w 112"/>
                <a:gd name="T11" fmla="*/ 0 h 9"/>
                <a:gd name="T12" fmla="*/ 103 w 112"/>
                <a:gd name="T13" fmla="*/ 0 h 9"/>
                <a:gd name="T14" fmla="*/ 0 w 112"/>
                <a:gd name="T15" fmla="*/ 0 h 9"/>
                <a:gd name="T16" fmla="*/ 0 w 112"/>
                <a:gd name="T17" fmla="*/ 2 h 9"/>
                <a:gd name="T18" fmla="*/ 0 w 112"/>
                <a:gd name="T19" fmla="*/ 5 h 9"/>
                <a:gd name="T20" fmla="*/ 2 w 112"/>
                <a:gd name="T21" fmla="*/ 5 h 9"/>
                <a:gd name="T22" fmla="*/ 2 w 112"/>
                <a:gd name="T23" fmla="*/ 7 h 9"/>
                <a:gd name="T24" fmla="*/ 2 w 112"/>
                <a:gd name="T25" fmla="*/ 9 h 9"/>
                <a:gd name="T26" fmla="*/ 4 w 112"/>
                <a:gd name="T27" fmla="*/ 9 h 9"/>
                <a:gd name="T28" fmla="*/ 99 w 112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9"/>
                <a:gd name="T47" fmla="*/ 112 w 11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9">
                  <a:moveTo>
                    <a:pt x="108" y="9"/>
                  </a:moveTo>
                  <a:lnTo>
                    <a:pt x="108" y="7"/>
                  </a:lnTo>
                  <a:lnTo>
                    <a:pt x="108" y="5"/>
                  </a:lnTo>
                  <a:lnTo>
                    <a:pt x="110" y="5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08" y="9"/>
                  </a:lnTo>
                  <a:close/>
                </a:path>
              </a:pathLst>
            </a:custGeom>
            <a:solidFill>
              <a:srgbClr val="F0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3" name="Freeform 148"/>
            <p:cNvSpPr>
              <a:spLocks/>
            </p:cNvSpPr>
            <p:nvPr/>
          </p:nvSpPr>
          <p:spPr bwMode="auto">
            <a:xfrm>
              <a:off x="3025" y="2915"/>
              <a:ext cx="105" cy="9"/>
            </a:xfrm>
            <a:custGeom>
              <a:avLst/>
              <a:gdLst>
                <a:gd name="T0" fmla="*/ 93 w 108"/>
                <a:gd name="T1" fmla="*/ 9 h 9"/>
                <a:gd name="T2" fmla="*/ 95 w 108"/>
                <a:gd name="T3" fmla="*/ 9 h 9"/>
                <a:gd name="T4" fmla="*/ 95 w 108"/>
                <a:gd name="T5" fmla="*/ 7 h 9"/>
                <a:gd name="T6" fmla="*/ 95 w 108"/>
                <a:gd name="T7" fmla="*/ 4 h 9"/>
                <a:gd name="T8" fmla="*/ 97 w 108"/>
                <a:gd name="T9" fmla="*/ 4 h 9"/>
                <a:gd name="T10" fmla="*/ 97 w 108"/>
                <a:gd name="T11" fmla="*/ 2 h 9"/>
                <a:gd name="T12" fmla="*/ 97 w 108"/>
                <a:gd name="T13" fmla="*/ 0 h 9"/>
                <a:gd name="T14" fmla="*/ 99 w 108"/>
                <a:gd name="T15" fmla="*/ 0 h 9"/>
                <a:gd name="T16" fmla="*/ 0 w 108"/>
                <a:gd name="T17" fmla="*/ 0 h 9"/>
                <a:gd name="T18" fmla="*/ 0 w 108"/>
                <a:gd name="T19" fmla="*/ 2 h 9"/>
                <a:gd name="T20" fmla="*/ 0 w 108"/>
                <a:gd name="T21" fmla="*/ 4 h 9"/>
                <a:gd name="T22" fmla="*/ 2 w 108"/>
                <a:gd name="T23" fmla="*/ 4 h 9"/>
                <a:gd name="T24" fmla="*/ 2 w 108"/>
                <a:gd name="T25" fmla="*/ 7 h 9"/>
                <a:gd name="T26" fmla="*/ 4 w 108"/>
                <a:gd name="T27" fmla="*/ 9 h 9"/>
                <a:gd name="T28" fmla="*/ 93 w 108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9"/>
                <a:gd name="T47" fmla="*/ 108 w 108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9">
                  <a:moveTo>
                    <a:pt x="102" y="9"/>
                  </a:moveTo>
                  <a:lnTo>
                    <a:pt x="104" y="9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F0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4" name="Freeform 149"/>
            <p:cNvSpPr>
              <a:spLocks/>
            </p:cNvSpPr>
            <p:nvPr/>
          </p:nvSpPr>
          <p:spPr bwMode="auto">
            <a:xfrm>
              <a:off x="3027" y="2919"/>
              <a:ext cx="102" cy="10"/>
            </a:xfrm>
            <a:custGeom>
              <a:avLst/>
              <a:gdLst>
                <a:gd name="T0" fmla="*/ 92 w 104"/>
                <a:gd name="T1" fmla="*/ 10 h 10"/>
                <a:gd name="T2" fmla="*/ 92 w 104"/>
                <a:gd name="T3" fmla="*/ 7 h 10"/>
                <a:gd name="T4" fmla="*/ 94 w 104"/>
                <a:gd name="T5" fmla="*/ 7 h 10"/>
                <a:gd name="T6" fmla="*/ 94 w 104"/>
                <a:gd name="T7" fmla="*/ 5 h 10"/>
                <a:gd name="T8" fmla="*/ 96 w 104"/>
                <a:gd name="T9" fmla="*/ 5 h 10"/>
                <a:gd name="T10" fmla="*/ 96 w 104"/>
                <a:gd name="T11" fmla="*/ 3 h 10"/>
                <a:gd name="T12" fmla="*/ 96 w 104"/>
                <a:gd name="T13" fmla="*/ 0 h 10"/>
                <a:gd name="T14" fmla="*/ 98 w 104"/>
                <a:gd name="T15" fmla="*/ 0 h 10"/>
                <a:gd name="T16" fmla="*/ 0 w 104"/>
                <a:gd name="T17" fmla="*/ 0 h 10"/>
                <a:gd name="T18" fmla="*/ 0 w 104"/>
                <a:gd name="T19" fmla="*/ 3 h 10"/>
                <a:gd name="T20" fmla="*/ 2 w 104"/>
                <a:gd name="T21" fmla="*/ 5 h 10"/>
                <a:gd name="T22" fmla="*/ 2 w 104"/>
                <a:gd name="T23" fmla="*/ 7 h 10"/>
                <a:gd name="T24" fmla="*/ 4 w 104"/>
                <a:gd name="T25" fmla="*/ 7 h 10"/>
                <a:gd name="T26" fmla="*/ 4 w 104"/>
                <a:gd name="T27" fmla="*/ 10 h 10"/>
                <a:gd name="T28" fmla="*/ 92 w 104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10"/>
                <a:gd name="T47" fmla="*/ 104 w 104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10">
                  <a:moveTo>
                    <a:pt x="98" y="10"/>
                  </a:moveTo>
                  <a:lnTo>
                    <a:pt x="98" y="7"/>
                  </a:lnTo>
                  <a:lnTo>
                    <a:pt x="100" y="7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10"/>
                  </a:lnTo>
                  <a:lnTo>
                    <a:pt x="98" y="10"/>
                  </a:lnTo>
                  <a:close/>
                </a:path>
              </a:pathLst>
            </a:custGeom>
            <a:solidFill>
              <a:srgbClr val="F0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5" name="Freeform 150"/>
            <p:cNvSpPr>
              <a:spLocks/>
            </p:cNvSpPr>
            <p:nvPr/>
          </p:nvSpPr>
          <p:spPr bwMode="auto">
            <a:xfrm>
              <a:off x="3029" y="2924"/>
              <a:ext cx="95" cy="9"/>
            </a:xfrm>
            <a:custGeom>
              <a:avLst/>
              <a:gdLst>
                <a:gd name="T0" fmla="*/ 83 w 98"/>
                <a:gd name="T1" fmla="*/ 9 h 9"/>
                <a:gd name="T2" fmla="*/ 85 w 98"/>
                <a:gd name="T3" fmla="*/ 9 h 9"/>
                <a:gd name="T4" fmla="*/ 85 w 98"/>
                <a:gd name="T5" fmla="*/ 7 h 9"/>
                <a:gd name="T6" fmla="*/ 87 w 98"/>
                <a:gd name="T7" fmla="*/ 7 h 9"/>
                <a:gd name="T8" fmla="*/ 87 w 98"/>
                <a:gd name="T9" fmla="*/ 5 h 9"/>
                <a:gd name="T10" fmla="*/ 87 w 98"/>
                <a:gd name="T11" fmla="*/ 2 h 9"/>
                <a:gd name="T12" fmla="*/ 89 w 98"/>
                <a:gd name="T13" fmla="*/ 2 h 9"/>
                <a:gd name="T14" fmla="*/ 89 w 98"/>
                <a:gd name="T15" fmla="*/ 0 h 9"/>
                <a:gd name="T16" fmla="*/ 0 w 98"/>
                <a:gd name="T17" fmla="*/ 0 h 9"/>
                <a:gd name="T18" fmla="*/ 0 w 98"/>
                <a:gd name="T19" fmla="*/ 2 h 9"/>
                <a:gd name="T20" fmla="*/ 2 w 98"/>
                <a:gd name="T21" fmla="*/ 2 h 9"/>
                <a:gd name="T22" fmla="*/ 2 w 98"/>
                <a:gd name="T23" fmla="*/ 5 h 9"/>
                <a:gd name="T24" fmla="*/ 2 w 98"/>
                <a:gd name="T25" fmla="*/ 7 h 9"/>
                <a:gd name="T26" fmla="*/ 4 w 98"/>
                <a:gd name="T27" fmla="*/ 7 h 9"/>
                <a:gd name="T28" fmla="*/ 4 w 98"/>
                <a:gd name="T29" fmla="*/ 9 h 9"/>
                <a:gd name="T30" fmla="*/ 7 w 98"/>
                <a:gd name="T31" fmla="*/ 9 h 9"/>
                <a:gd name="T32" fmla="*/ 83 w 98"/>
                <a:gd name="T33" fmla="*/ 9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9"/>
                <a:gd name="T53" fmla="*/ 98 w 98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9">
                  <a:moveTo>
                    <a:pt x="92" y="9"/>
                  </a:move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F0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6" name="Freeform 151"/>
            <p:cNvSpPr>
              <a:spLocks/>
            </p:cNvSpPr>
            <p:nvPr/>
          </p:nvSpPr>
          <p:spPr bwMode="auto">
            <a:xfrm>
              <a:off x="3031" y="2929"/>
              <a:ext cx="91" cy="9"/>
            </a:xfrm>
            <a:custGeom>
              <a:avLst/>
              <a:gdLst>
                <a:gd name="T0" fmla="*/ 79 w 94"/>
                <a:gd name="T1" fmla="*/ 9 h 9"/>
                <a:gd name="T2" fmla="*/ 79 w 94"/>
                <a:gd name="T3" fmla="*/ 7 h 9"/>
                <a:gd name="T4" fmla="*/ 81 w 94"/>
                <a:gd name="T5" fmla="*/ 7 h 9"/>
                <a:gd name="T6" fmla="*/ 81 w 94"/>
                <a:gd name="T7" fmla="*/ 4 h 9"/>
                <a:gd name="T8" fmla="*/ 83 w 94"/>
                <a:gd name="T9" fmla="*/ 4 h 9"/>
                <a:gd name="T10" fmla="*/ 83 w 94"/>
                <a:gd name="T11" fmla="*/ 2 h 9"/>
                <a:gd name="T12" fmla="*/ 85 w 94"/>
                <a:gd name="T13" fmla="*/ 2 h 9"/>
                <a:gd name="T14" fmla="*/ 85 w 94"/>
                <a:gd name="T15" fmla="*/ 0 h 9"/>
                <a:gd name="T16" fmla="*/ 0 w 94"/>
                <a:gd name="T17" fmla="*/ 0 h 9"/>
                <a:gd name="T18" fmla="*/ 0 w 94"/>
                <a:gd name="T19" fmla="*/ 2 h 9"/>
                <a:gd name="T20" fmla="*/ 2 w 94"/>
                <a:gd name="T21" fmla="*/ 2 h 9"/>
                <a:gd name="T22" fmla="*/ 2 w 94"/>
                <a:gd name="T23" fmla="*/ 4 h 9"/>
                <a:gd name="T24" fmla="*/ 5 w 94"/>
                <a:gd name="T25" fmla="*/ 4 h 9"/>
                <a:gd name="T26" fmla="*/ 5 w 94"/>
                <a:gd name="T27" fmla="*/ 7 h 9"/>
                <a:gd name="T28" fmla="*/ 7 w 94"/>
                <a:gd name="T29" fmla="*/ 7 h 9"/>
                <a:gd name="T30" fmla="*/ 7 w 94"/>
                <a:gd name="T31" fmla="*/ 9 h 9"/>
                <a:gd name="T32" fmla="*/ 79 w 94"/>
                <a:gd name="T33" fmla="*/ 9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9"/>
                <a:gd name="T53" fmla="*/ 94 w 9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9">
                  <a:moveTo>
                    <a:pt x="88" y="9"/>
                  </a:moveTo>
                  <a:lnTo>
                    <a:pt x="88" y="7"/>
                  </a:lnTo>
                  <a:lnTo>
                    <a:pt x="90" y="7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88" y="9"/>
                  </a:lnTo>
                  <a:close/>
                </a:path>
              </a:pathLst>
            </a:custGeom>
            <a:solidFill>
              <a:srgbClr val="F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7" name="Freeform 152"/>
            <p:cNvSpPr>
              <a:spLocks/>
            </p:cNvSpPr>
            <p:nvPr/>
          </p:nvSpPr>
          <p:spPr bwMode="auto">
            <a:xfrm>
              <a:off x="3035" y="2933"/>
              <a:ext cx="84" cy="10"/>
            </a:xfrm>
            <a:custGeom>
              <a:avLst/>
              <a:gdLst>
                <a:gd name="T0" fmla="*/ 75 w 85"/>
                <a:gd name="T1" fmla="*/ 10 h 10"/>
                <a:gd name="T2" fmla="*/ 75 w 85"/>
                <a:gd name="T3" fmla="*/ 7 h 10"/>
                <a:gd name="T4" fmla="*/ 78 w 85"/>
                <a:gd name="T5" fmla="*/ 7 h 10"/>
                <a:gd name="T6" fmla="*/ 78 w 85"/>
                <a:gd name="T7" fmla="*/ 5 h 10"/>
                <a:gd name="T8" fmla="*/ 80 w 85"/>
                <a:gd name="T9" fmla="*/ 5 h 10"/>
                <a:gd name="T10" fmla="*/ 80 w 85"/>
                <a:gd name="T11" fmla="*/ 3 h 10"/>
                <a:gd name="T12" fmla="*/ 82 w 85"/>
                <a:gd name="T13" fmla="*/ 3 h 10"/>
                <a:gd name="T14" fmla="*/ 82 w 85"/>
                <a:gd name="T15" fmla="*/ 0 h 10"/>
                <a:gd name="T16" fmla="*/ 0 w 85"/>
                <a:gd name="T17" fmla="*/ 0 h 10"/>
                <a:gd name="T18" fmla="*/ 0 w 85"/>
                <a:gd name="T19" fmla="*/ 3 h 10"/>
                <a:gd name="T20" fmla="*/ 2 w 85"/>
                <a:gd name="T21" fmla="*/ 3 h 10"/>
                <a:gd name="T22" fmla="*/ 2 w 85"/>
                <a:gd name="T23" fmla="*/ 5 h 10"/>
                <a:gd name="T24" fmla="*/ 4 w 85"/>
                <a:gd name="T25" fmla="*/ 5 h 10"/>
                <a:gd name="T26" fmla="*/ 4 w 85"/>
                <a:gd name="T27" fmla="*/ 7 h 10"/>
                <a:gd name="T28" fmla="*/ 6 w 85"/>
                <a:gd name="T29" fmla="*/ 7 h 10"/>
                <a:gd name="T30" fmla="*/ 6 w 85"/>
                <a:gd name="T31" fmla="*/ 10 h 10"/>
                <a:gd name="T32" fmla="*/ 75 w 85"/>
                <a:gd name="T33" fmla="*/ 1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10"/>
                <a:gd name="T53" fmla="*/ 85 w 8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10">
                  <a:moveTo>
                    <a:pt x="78" y="10"/>
                  </a:moveTo>
                  <a:lnTo>
                    <a:pt x="78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F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8" name="Freeform 153"/>
            <p:cNvSpPr>
              <a:spLocks/>
            </p:cNvSpPr>
            <p:nvPr/>
          </p:nvSpPr>
          <p:spPr bwMode="auto">
            <a:xfrm>
              <a:off x="3038" y="2938"/>
              <a:ext cx="78" cy="9"/>
            </a:xfrm>
            <a:custGeom>
              <a:avLst/>
              <a:gdLst>
                <a:gd name="T0" fmla="*/ 63 w 81"/>
                <a:gd name="T1" fmla="*/ 9 h 9"/>
                <a:gd name="T2" fmla="*/ 64 w 81"/>
                <a:gd name="T3" fmla="*/ 9 h 9"/>
                <a:gd name="T4" fmla="*/ 64 w 81"/>
                <a:gd name="T5" fmla="*/ 7 h 9"/>
                <a:gd name="T6" fmla="*/ 65 w 81"/>
                <a:gd name="T7" fmla="*/ 7 h 9"/>
                <a:gd name="T8" fmla="*/ 65 w 81"/>
                <a:gd name="T9" fmla="*/ 5 h 9"/>
                <a:gd name="T10" fmla="*/ 67 w 81"/>
                <a:gd name="T11" fmla="*/ 5 h 9"/>
                <a:gd name="T12" fmla="*/ 67 w 81"/>
                <a:gd name="T13" fmla="*/ 2 h 9"/>
                <a:gd name="T14" fmla="*/ 70 w 81"/>
                <a:gd name="T15" fmla="*/ 2 h 9"/>
                <a:gd name="T16" fmla="*/ 70 w 81"/>
                <a:gd name="T17" fmla="*/ 0 h 9"/>
                <a:gd name="T18" fmla="*/ 72 w 81"/>
                <a:gd name="T19" fmla="*/ 0 h 9"/>
                <a:gd name="T20" fmla="*/ 0 w 81"/>
                <a:gd name="T21" fmla="*/ 0 h 9"/>
                <a:gd name="T22" fmla="*/ 2 w 81"/>
                <a:gd name="T23" fmla="*/ 0 h 9"/>
                <a:gd name="T24" fmla="*/ 2 w 81"/>
                <a:gd name="T25" fmla="*/ 2 h 9"/>
                <a:gd name="T26" fmla="*/ 4 w 81"/>
                <a:gd name="T27" fmla="*/ 2 h 9"/>
                <a:gd name="T28" fmla="*/ 4 w 81"/>
                <a:gd name="T29" fmla="*/ 5 h 9"/>
                <a:gd name="T30" fmla="*/ 6 w 81"/>
                <a:gd name="T31" fmla="*/ 5 h 9"/>
                <a:gd name="T32" fmla="*/ 6 w 81"/>
                <a:gd name="T33" fmla="*/ 7 h 9"/>
                <a:gd name="T34" fmla="*/ 8 w 81"/>
                <a:gd name="T35" fmla="*/ 7 h 9"/>
                <a:gd name="T36" fmla="*/ 8 w 81"/>
                <a:gd name="T37" fmla="*/ 9 h 9"/>
                <a:gd name="T38" fmla="*/ 63 w 81"/>
                <a:gd name="T39" fmla="*/ 9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9"/>
                <a:gd name="T62" fmla="*/ 81 w 81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9">
                  <a:moveTo>
                    <a:pt x="70" y="9"/>
                  </a:moveTo>
                  <a:lnTo>
                    <a:pt x="72" y="9"/>
                  </a:lnTo>
                  <a:lnTo>
                    <a:pt x="72" y="7"/>
                  </a:lnTo>
                  <a:lnTo>
                    <a:pt x="74" y="7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F0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9" name="Freeform 154"/>
            <p:cNvSpPr>
              <a:spLocks/>
            </p:cNvSpPr>
            <p:nvPr/>
          </p:nvSpPr>
          <p:spPr bwMode="auto">
            <a:xfrm>
              <a:off x="3042" y="2943"/>
              <a:ext cx="70" cy="9"/>
            </a:xfrm>
            <a:custGeom>
              <a:avLst/>
              <a:gdLst>
                <a:gd name="T0" fmla="*/ 56 w 72"/>
                <a:gd name="T1" fmla="*/ 9 h 9"/>
                <a:gd name="T2" fmla="*/ 56 w 72"/>
                <a:gd name="T3" fmla="*/ 7 h 9"/>
                <a:gd name="T4" fmla="*/ 58 w 72"/>
                <a:gd name="T5" fmla="*/ 7 h 9"/>
                <a:gd name="T6" fmla="*/ 60 w 72"/>
                <a:gd name="T7" fmla="*/ 7 h 9"/>
                <a:gd name="T8" fmla="*/ 60 w 72"/>
                <a:gd name="T9" fmla="*/ 4 h 9"/>
                <a:gd name="T10" fmla="*/ 62 w 72"/>
                <a:gd name="T11" fmla="*/ 4 h 9"/>
                <a:gd name="T12" fmla="*/ 62 w 72"/>
                <a:gd name="T13" fmla="*/ 2 h 9"/>
                <a:gd name="T14" fmla="*/ 64 w 72"/>
                <a:gd name="T15" fmla="*/ 2 h 9"/>
                <a:gd name="T16" fmla="*/ 64 w 72"/>
                <a:gd name="T17" fmla="*/ 0 h 9"/>
                <a:gd name="T18" fmla="*/ 66 w 72"/>
                <a:gd name="T19" fmla="*/ 0 h 9"/>
                <a:gd name="T20" fmla="*/ 0 w 72"/>
                <a:gd name="T21" fmla="*/ 0 h 9"/>
                <a:gd name="T22" fmla="*/ 2 w 72"/>
                <a:gd name="T23" fmla="*/ 0 h 9"/>
                <a:gd name="T24" fmla="*/ 2 w 72"/>
                <a:gd name="T25" fmla="*/ 2 h 9"/>
                <a:gd name="T26" fmla="*/ 4 w 72"/>
                <a:gd name="T27" fmla="*/ 2 h 9"/>
                <a:gd name="T28" fmla="*/ 4 w 72"/>
                <a:gd name="T29" fmla="*/ 4 h 9"/>
                <a:gd name="T30" fmla="*/ 6 w 72"/>
                <a:gd name="T31" fmla="*/ 4 h 9"/>
                <a:gd name="T32" fmla="*/ 6 w 72"/>
                <a:gd name="T33" fmla="*/ 7 h 9"/>
                <a:gd name="T34" fmla="*/ 8 w 72"/>
                <a:gd name="T35" fmla="*/ 7 h 9"/>
                <a:gd name="T36" fmla="*/ 10 w 72"/>
                <a:gd name="T37" fmla="*/ 9 h 9"/>
                <a:gd name="T38" fmla="*/ 56 w 72"/>
                <a:gd name="T39" fmla="*/ 9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9"/>
                <a:gd name="T62" fmla="*/ 72 w 72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9">
                  <a:moveTo>
                    <a:pt x="62" y="9"/>
                  </a:moveTo>
                  <a:lnTo>
                    <a:pt x="62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7"/>
                  </a:lnTo>
                  <a:lnTo>
                    <a:pt x="8" y="7"/>
                  </a:lnTo>
                  <a:lnTo>
                    <a:pt x="10" y="9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F0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0" name="Freeform 155"/>
            <p:cNvSpPr>
              <a:spLocks/>
            </p:cNvSpPr>
            <p:nvPr/>
          </p:nvSpPr>
          <p:spPr bwMode="auto">
            <a:xfrm>
              <a:off x="3045" y="2947"/>
              <a:ext cx="61" cy="10"/>
            </a:xfrm>
            <a:custGeom>
              <a:avLst/>
              <a:gdLst>
                <a:gd name="T0" fmla="*/ 45 w 62"/>
                <a:gd name="T1" fmla="*/ 10 h 10"/>
                <a:gd name="T2" fmla="*/ 47 w 62"/>
                <a:gd name="T3" fmla="*/ 10 h 10"/>
                <a:gd name="T4" fmla="*/ 49 w 62"/>
                <a:gd name="T5" fmla="*/ 10 h 10"/>
                <a:gd name="T6" fmla="*/ 49 w 62"/>
                <a:gd name="T7" fmla="*/ 7 h 10"/>
                <a:gd name="T8" fmla="*/ 51 w 62"/>
                <a:gd name="T9" fmla="*/ 7 h 10"/>
                <a:gd name="T10" fmla="*/ 53 w 62"/>
                <a:gd name="T11" fmla="*/ 7 h 10"/>
                <a:gd name="T12" fmla="*/ 53 w 62"/>
                <a:gd name="T13" fmla="*/ 5 h 10"/>
                <a:gd name="T14" fmla="*/ 55 w 62"/>
                <a:gd name="T15" fmla="*/ 5 h 10"/>
                <a:gd name="T16" fmla="*/ 55 w 62"/>
                <a:gd name="T17" fmla="*/ 3 h 10"/>
                <a:gd name="T18" fmla="*/ 57 w 62"/>
                <a:gd name="T19" fmla="*/ 3 h 10"/>
                <a:gd name="T20" fmla="*/ 59 w 62"/>
                <a:gd name="T21" fmla="*/ 3 h 10"/>
                <a:gd name="T22" fmla="*/ 59 w 62"/>
                <a:gd name="T23" fmla="*/ 0 h 10"/>
                <a:gd name="T24" fmla="*/ 0 w 62"/>
                <a:gd name="T25" fmla="*/ 0 h 10"/>
                <a:gd name="T26" fmla="*/ 2 w 62"/>
                <a:gd name="T27" fmla="*/ 0 h 10"/>
                <a:gd name="T28" fmla="*/ 2 w 62"/>
                <a:gd name="T29" fmla="*/ 3 h 10"/>
                <a:gd name="T30" fmla="*/ 4 w 62"/>
                <a:gd name="T31" fmla="*/ 3 h 10"/>
                <a:gd name="T32" fmla="*/ 6 w 62"/>
                <a:gd name="T33" fmla="*/ 3 h 10"/>
                <a:gd name="T34" fmla="*/ 6 w 62"/>
                <a:gd name="T35" fmla="*/ 5 h 10"/>
                <a:gd name="T36" fmla="*/ 8 w 62"/>
                <a:gd name="T37" fmla="*/ 5 h 10"/>
                <a:gd name="T38" fmla="*/ 8 w 62"/>
                <a:gd name="T39" fmla="*/ 7 h 10"/>
                <a:gd name="T40" fmla="*/ 10 w 62"/>
                <a:gd name="T41" fmla="*/ 7 h 10"/>
                <a:gd name="T42" fmla="*/ 12 w 62"/>
                <a:gd name="T43" fmla="*/ 7 h 10"/>
                <a:gd name="T44" fmla="*/ 12 w 62"/>
                <a:gd name="T45" fmla="*/ 10 h 10"/>
                <a:gd name="T46" fmla="*/ 14 w 62"/>
                <a:gd name="T47" fmla="*/ 10 h 10"/>
                <a:gd name="T48" fmla="*/ 45 w 62"/>
                <a:gd name="T49" fmla="*/ 10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10"/>
                <a:gd name="T77" fmla="*/ 62 w 62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10">
                  <a:moveTo>
                    <a:pt x="48" y="10"/>
                  </a:moveTo>
                  <a:lnTo>
                    <a:pt x="50" y="10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F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1" name="Freeform 156"/>
            <p:cNvSpPr>
              <a:spLocks/>
            </p:cNvSpPr>
            <p:nvPr/>
          </p:nvSpPr>
          <p:spPr bwMode="auto">
            <a:xfrm>
              <a:off x="3051" y="2952"/>
              <a:ext cx="51" cy="9"/>
            </a:xfrm>
            <a:custGeom>
              <a:avLst/>
              <a:gdLst>
                <a:gd name="T0" fmla="*/ 49 w 52"/>
                <a:gd name="T1" fmla="*/ 0 h 9"/>
                <a:gd name="T2" fmla="*/ 47 w 52"/>
                <a:gd name="T3" fmla="*/ 0 h 9"/>
                <a:gd name="T4" fmla="*/ 45 w 52"/>
                <a:gd name="T5" fmla="*/ 2 h 9"/>
                <a:gd name="T6" fmla="*/ 43 w 52"/>
                <a:gd name="T7" fmla="*/ 2 h 9"/>
                <a:gd name="T8" fmla="*/ 41 w 52"/>
                <a:gd name="T9" fmla="*/ 5 h 9"/>
                <a:gd name="T10" fmla="*/ 39 w 52"/>
                <a:gd name="T11" fmla="*/ 5 h 9"/>
                <a:gd name="T12" fmla="*/ 37 w 52"/>
                <a:gd name="T13" fmla="*/ 5 h 9"/>
                <a:gd name="T14" fmla="*/ 37 w 52"/>
                <a:gd name="T15" fmla="*/ 7 h 9"/>
                <a:gd name="T16" fmla="*/ 35 w 52"/>
                <a:gd name="T17" fmla="*/ 7 h 9"/>
                <a:gd name="T18" fmla="*/ 32 w 52"/>
                <a:gd name="T19" fmla="*/ 7 h 9"/>
                <a:gd name="T20" fmla="*/ 30 w 52"/>
                <a:gd name="T21" fmla="*/ 7 h 9"/>
                <a:gd name="T22" fmla="*/ 28 w 52"/>
                <a:gd name="T23" fmla="*/ 7 h 9"/>
                <a:gd name="T24" fmla="*/ 26 w 52"/>
                <a:gd name="T25" fmla="*/ 7 h 9"/>
                <a:gd name="T26" fmla="*/ 26 w 52"/>
                <a:gd name="T27" fmla="*/ 9 h 9"/>
                <a:gd name="T28" fmla="*/ 25 w 52"/>
                <a:gd name="T29" fmla="*/ 9 h 9"/>
                <a:gd name="T30" fmla="*/ 23 w 52"/>
                <a:gd name="T31" fmla="*/ 9 h 9"/>
                <a:gd name="T32" fmla="*/ 23 w 52"/>
                <a:gd name="T33" fmla="*/ 7 h 9"/>
                <a:gd name="T34" fmla="*/ 21 w 52"/>
                <a:gd name="T35" fmla="*/ 7 h 9"/>
                <a:gd name="T36" fmla="*/ 19 w 52"/>
                <a:gd name="T37" fmla="*/ 7 h 9"/>
                <a:gd name="T38" fmla="*/ 17 w 52"/>
                <a:gd name="T39" fmla="*/ 7 h 9"/>
                <a:gd name="T40" fmla="*/ 15 w 52"/>
                <a:gd name="T41" fmla="*/ 7 h 9"/>
                <a:gd name="T42" fmla="*/ 13 w 52"/>
                <a:gd name="T43" fmla="*/ 7 h 9"/>
                <a:gd name="T44" fmla="*/ 13 w 52"/>
                <a:gd name="T45" fmla="*/ 5 h 9"/>
                <a:gd name="T46" fmla="*/ 11 w 52"/>
                <a:gd name="T47" fmla="*/ 5 h 9"/>
                <a:gd name="T48" fmla="*/ 8 w 52"/>
                <a:gd name="T49" fmla="*/ 5 h 9"/>
                <a:gd name="T50" fmla="*/ 6 w 52"/>
                <a:gd name="T51" fmla="*/ 5 h 9"/>
                <a:gd name="T52" fmla="*/ 6 w 52"/>
                <a:gd name="T53" fmla="*/ 2 h 9"/>
                <a:gd name="T54" fmla="*/ 4 w 52"/>
                <a:gd name="T55" fmla="*/ 2 h 9"/>
                <a:gd name="T56" fmla="*/ 2 w 52"/>
                <a:gd name="T57" fmla="*/ 2 h 9"/>
                <a:gd name="T58" fmla="*/ 2 w 52"/>
                <a:gd name="T59" fmla="*/ 0 h 9"/>
                <a:gd name="T60" fmla="*/ 0 w 52"/>
                <a:gd name="T61" fmla="*/ 0 h 9"/>
                <a:gd name="T62" fmla="*/ 49 w 52"/>
                <a:gd name="T63" fmla="*/ 0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"/>
                <a:gd name="T97" fmla="*/ 0 h 9"/>
                <a:gd name="T98" fmla="*/ 52 w 52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" h="9">
                  <a:moveTo>
                    <a:pt x="52" y="0"/>
                  </a:moveTo>
                  <a:lnTo>
                    <a:pt x="50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0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2" name="Freeform 157"/>
            <p:cNvSpPr>
              <a:spLocks/>
            </p:cNvSpPr>
            <p:nvPr/>
          </p:nvSpPr>
          <p:spPr bwMode="auto">
            <a:xfrm>
              <a:off x="3059" y="2957"/>
              <a:ext cx="34" cy="4"/>
            </a:xfrm>
            <a:custGeom>
              <a:avLst/>
              <a:gdLst>
                <a:gd name="T0" fmla="*/ 34 w 34"/>
                <a:gd name="T1" fmla="*/ 0 h 4"/>
                <a:gd name="T2" fmla="*/ 32 w 34"/>
                <a:gd name="T3" fmla="*/ 0 h 4"/>
                <a:gd name="T4" fmla="*/ 32 w 34"/>
                <a:gd name="T5" fmla="*/ 2 h 4"/>
                <a:gd name="T6" fmla="*/ 30 w 34"/>
                <a:gd name="T7" fmla="*/ 2 h 4"/>
                <a:gd name="T8" fmla="*/ 27 w 34"/>
                <a:gd name="T9" fmla="*/ 2 h 4"/>
                <a:gd name="T10" fmla="*/ 25 w 34"/>
                <a:gd name="T11" fmla="*/ 2 h 4"/>
                <a:gd name="T12" fmla="*/ 23 w 34"/>
                <a:gd name="T13" fmla="*/ 2 h 4"/>
                <a:gd name="T14" fmla="*/ 21 w 34"/>
                <a:gd name="T15" fmla="*/ 2 h 4"/>
                <a:gd name="T16" fmla="*/ 19 w 34"/>
                <a:gd name="T17" fmla="*/ 4 h 4"/>
                <a:gd name="T18" fmla="*/ 17 w 34"/>
                <a:gd name="T19" fmla="*/ 4 h 4"/>
                <a:gd name="T20" fmla="*/ 15 w 34"/>
                <a:gd name="T21" fmla="*/ 4 h 4"/>
                <a:gd name="T22" fmla="*/ 15 w 34"/>
                <a:gd name="T23" fmla="*/ 2 h 4"/>
                <a:gd name="T24" fmla="*/ 13 w 34"/>
                <a:gd name="T25" fmla="*/ 2 h 4"/>
                <a:gd name="T26" fmla="*/ 11 w 34"/>
                <a:gd name="T27" fmla="*/ 2 h 4"/>
                <a:gd name="T28" fmla="*/ 9 w 34"/>
                <a:gd name="T29" fmla="*/ 2 h 4"/>
                <a:gd name="T30" fmla="*/ 7 w 34"/>
                <a:gd name="T31" fmla="*/ 2 h 4"/>
                <a:gd name="T32" fmla="*/ 5 w 34"/>
                <a:gd name="T33" fmla="*/ 2 h 4"/>
                <a:gd name="T34" fmla="*/ 5 w 34"/>
                <a:gd name="T35" fmla="*/ 0 h 4"/>
                <a:gd name="T36" fmla="*/ 3 w 34"/>
                <a:gd name="T37" fmla="*/ 0 h 4"/>
                <a:gd name="T38" fmla="*/ 0 w 34"/>
                <a:gd name="T39" fmla="*/ 0 h 4"/>
                <a:gd name="T40" fmla="*/ 34 w 34"/>
                <a:gd name="T41" fmla="*/ 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4"/>
                <a:gd name="T65" fmla="*/ 34 w 34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4">
                  <a:moveTo>
                    <a:pt x="34" y="0"/>
                  </a:moveTo>
                  <a:lnTo>
                    <a:pt x="32" y="0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0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3" name="Freeform 158"/>
            <p:cNvSpPr>
              <a:spLocks/>
            </p:cNvSpPr>
            <p:nvPr/>
          </p:nvSpPr>
          <p:spPr bwMode="auto">
            <a:xfrm>
              <a:off x="3012" y="2731"/>
              <a:ext cx="132" cy="230"/>
            </a:xfrm>
            <a:custGeom>
              <a:avLst/>
              <a:gdLst>
                <a:gd name="T0" fmla="*/ 2 w 137"/>
                <a:gd name="T1" fmla="*/ 100 h 230"/>
                <a:gd name="T2" fmla="*/ 4 w 137"/>
                <a:gd name="T3" fmla="*/ 84 h 230"/>
                <a:gd name="T4" fmla="*/ 8 w 137"/>
                <a:gd name="T5" fmla="*/ 67 h 230"/>
                <a:gd name="T6" fmla="*/ 12 w 137"/>
                <a:gd name="T7" fmla="*/ 53 h 230"/>
                <a:gd name="T8" fmla="*/ 15 w 137"/>
                <a:gd name="T9" fmla="*/ 39 h 230"/>
                <a:gd name="T10" fmla="*/ 22 w 137"/>
                <a:gd name="T11" fmla="*/ 28 h 230"/>
                <a:gd name="T12" fmla="*/ 30 w 137"/>
                <a:gd name="T13" fmla="*/ 18 h 230"/>
                <a:gd name="T14" fmla="*/ 39 w 137"/>
                <a:gd name="T15" fmla="*/ 9 h 230"/>
                <a:gd name="T16" fmla="*/ 46 w 137"/>
                <a:gd name="T17" fmla="*/ 4 h 230"/>
                <a:gd name="T18" fmla="*/ 56 w 137"/>
                <a:gd name="T19" fmla="*/ 0 h 230"/>
                <a:gd name="T20" fmla="*/ 64 w 137"/>
                <a:gd name="T21" fmla="*/ 0 h 230"/>
                <a:gd name="T22" fmla="*/ 74 w 137"/>
                <a:gd name="T23" fmla="*/ 0 h 230"/>
                <a:gd name="T24" fmla="*/ 82 w 137"/>
                <a:gd name="T25" fmla="*/ 4 h 230"/>
                <a:gd name="T26" fmla="*/ 90 w 137"/>
                <a:gd name="T27" fmla="*/ 11 h 230"/>
                <a:gd name="T28" fmla="*/ 98 w 137"/>
                <a:gd name="T29" fmla="*/ 21 h 230"/>
                <a:gd name="T30" fmla="*/ 104 w 137"/>
                <a:gd name="T31" fmla="*/ 30 h 230"/>
                <a:gd name="T32" fmla="*/ 110 w 137"/>
                <a:gd name="T33" fmla="*/ 44 h 230"/>
                <a:gd name="T34" fmla="*/ 115 w 137"/>
                <a:gd name="T35" fmla="*/ 58 h 230"/>
                <a:gd name="T36" fmla="*/ 119 w 137"/>
                <a:gd name="T37" fmla="*/ 72 h 230"/>
                <a:gd name="T38" fmla="*/ 120 w 137"/>
                <a:gd name="T39" fmla="*/ 88 h 230"/>
                <a:gd name="T40" fmla="*/ 122 w 137"/>
                <a:gd name="T41" fmla="*/ 105 h 230"/>
                <a:gd name="T42" fmla="*/ 122 w 137"/>
                <a:gd name="T43" fmla="*/ 123 h 230"/>
                <a:gd name="T44" fmla="*/ 120 w 137"/>
                <a:gd name="T45" fmla="*/ 139 h 230"/>
                <a:gd name="T46" fmla="*/ 116 w 137"/>
                <a:gd name="T47" fmla="*/ 156 h 230"/>
                <a:gd name="T48" fmla="*/ 113 w 137"/>
                <a:gd name="T49" fmla="*/ 172 h 230"/>
                <a:gd name="T50" fmla="*/ 108 w 137"/>
                <a:gd name="T51" fmla="*/ 184 h 230"/>
                <a:gd name="T52" fmla="*/ 102 w 137"/>
                <a:gd name="T53" fmla="*/ 198 h 230"/>
                <a:gd name="T54" fmla="*/ 96 w 137"/>
                <a:gd name="T55" fmla="*/ 207 h 230"/>
                <a:gd name="T56" fmla="*/ 87 w 137"/>
                <a:gd name="T57" fmla="*/ 216 h 230"/>
                <a:gd name="T58" fmla="*/ 80 w 137"/>
                <a:gd name="T59" fmla="*/ 223 h 230"/>
                <a:gd name="T60" fmla="*/ 70 w 137"/>
                <a:gd name="T61" fmla="*/ 228 h 230"/>
                <a:gd name="T62" fmla="*/ 62 w 137"/>
                <a:gd name="T63" fmla="*/ 230 h 230"/>
                <a:gd name="T64" fmla="*/ 52 w 137"/>
                <a:gd name="T65" fmla="*/ 228 h 230"/>
                <a:gd name="T66" fmla="*/ 43 w 137"/>
                <a:gd name="T67" fmla="*/ 226 h 230"/>
                <a:gd name="T68" fmla="*/ 36 w 137"/>
                <a:gd name="T69" fmla="*/ 219 h 230"/>
                <a:gd name="T70" fmla="*/ 28 w 137"/>
                <a:gd name="T71" fmla="*/ 212 h 230"/>
                <a:gd name="T72" fmla="*/ 19 w 137"/>
                <a:gd name="T73" fmla="*/ 200 h 230"/>
                <a:gd name="T74" fmla="*/ 13 w 137"/>
                <a:gd name="T75" fmla="*/ 188 h 230"/>
                <a:gd name="T76" fmla="*/ 10 w 137"/>
                <a:gd name="T77" fmla="*/ 177 h 230"/>
                <a:gd name="T78" fmla="*/ 6 w 137"/>
                <a:gd name="T79" fmla="*/ 163 h 230"/>
                <a:gd name="T80" fmla="*/ 2 w 137"/>
                <a:gd name="T81" fmla="*/ 146 h 230"/>
                <a:gd name="T82" fmla="*/ 2 w 137"/>
                <a:gd name="T83" fmla="*/ 130 h 230"/>
                <a:gd name="T84" fmla="*/ 0 w 137"/>
                <a:gd name="T85" fmla="*/ 112 h 2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30"/>
                <a:gd name="T131" fmla="*/ 137 w 137"/>
                <a:gd name="T132" fmla="*/ 230 h 2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30">
                  <a:moveTo>
                    <a:pt x="0" y="112"/>
                  </a:moveTo>
                  <a:lnTo>
                    <a:pt x="2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4" y="84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10" y="58"/>
                  </a:lnTo>
                  <a:lnTo>
                    <a:pt x="12" y="53"/>
                  </a:lnTo>
                  <a:lnTo>
                    <a:pt x="14" y="49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20" y="35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7" y="14"/>
                  </a:lnTo>
                  <a:lnTo>
                    <a:pt x="39" y="11"/>
                  </a:lnTo>
                  <a:lnTo>
                    <a:pt x="43" y="9"/>
                  </a:lnTo>
                  <a:lnTo>
                    <a:pt x="45" y="7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101" y="11"/>
                  </a:lnTo>
                  <a:lnTo>
                    <a:pt x="103" y="14"/>
                  </a:lnTo>
                  <a:lnTo>
                    <a:pt x="106" y="18"/>
                  </a:lnTo>
                  <a:lnTo>
                    <a:pt x="110" y="21"/>
                  </a:lnTo>
                  <a:lnTo>
                    <a:pt x="112" y="23"/>
                  </a:lnTo>
                  <a:lnTo>
                    <a:pt x="114" y="28"/>
                  </a:lnTo>
                  <a:lnTo>
                    <a:pt x="116" y="30"/>
                  </a:lnTo>
                  <a:lnTo>
                    <a:pt x="118" y="35"/>
                  </a:lnTo>
                  <a:lnTo>
                    <a:pt x="120" y="39"/>
                  </a:lnTo>
                  <a:lnTo>
                    <a:pt x="122" y="44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8"/>
                  </a:lnTo>
                  <a:lnTo>
                    <a:pt x="130" y="63"/>
                  </a:lnTo>
                  <a:lnTo>
                    <a:pt x="130" y="67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8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2"/>
                  </a:lnTo>
                  <a:lnTo>
                    <a:pt x="137" y="116"/>
                  </a:lnTo>
                  <a:lnTo>
                    <a:pt x="137" y="123"/>
                  </a:lnTo>
                  <a:lnTo>
                    <a:pt x="135" y="128"/>
                  </a:lnTo>
                  <a:lnTo>
                    <a:pt x="135" y="135"/>
                  </a:lnTo>
                  <a:lnTo>
                    <a:pt x="135" y="139"/>
                  </a:lnTo>
                  <a:lnTo>
                    <a:pt x="133" y="144"/>
                  </a:lnTo>
                  <a:lnTo>
                    <a:pt x="133" y="151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28" y="165"/>
                  </a:lnTo>
                  <a:lnTo>
                    <a:pt x="126" y="172"/>
                  </a:lnTo>
                  <a:lnTo>
                    <a:pt x="124" y="177"/>
                  </a:lnTo>
                  <a:lnTo>
                    <a:pt x="122" y="181"/>
                  </a:lnTo>
                  <a:lnTo>
                    <a:pt x="120" y="184"/>
                  </a:lnTo>
                  <a:lnTo>
                    <a:pt x="118" y="188"/>
                  </a:lnTo>
                  <a:lnTo>
                    <a:pt x="116" y="193"/>
                  </a:lnTo>
                  <a:lnTo>
                    <a:pt x="114" y="198"/>
                  </a:lnTo>
                  <a:lnTo>
                    <a:pt x="112" y="200"/>
                  </a:lnTo>
                  <a:lnTo>
                    <a:pt x="110" y="205"/>
                  </a:lnTo>
                  <a:lnTo>
                    <a:pt x="108" y="207"/>
                  </a:lnTo>
                  <a:lnTo>
                    <a:pt x="103" y="212"/>
                  </a:lnTo>
                  <a:lnTo>
                    <a:pt x="101" y="214"/>
                  </a:lnTo>
                  <a:lnTo>
                    <a:pt x="97" y="216"/>
                  </a:lnTo>
                  <a:lnTo>
                    <a:pt x="95" y="219"/>
                  </a:lnTo>
                  <a:lnTo>
                    <a:pt x="93" y="221"/>
                  </a:lnTo>
                  <a:lnTo>
                    <a:pt x="89" y="223"/>
                  </a:lnTo>
                  <a:lnTo>
                    <a:pt x="85" y="226"/>
                  </a:lnTo>
                  <a:lnTo>
                    <a:pt x="83" y="226"/>
                  </a:lnTo>
                  <a:lnTo>
                    <a:pt x="79" y="228"/>
                  </a:lnTo>
                  <a:lnTo>
                    <a:pt x="76" y="228"/>
                  </a:lnTo>
                  <a:lnTo>
                    <a:pt x="72" y="228"/>
                  </a:lnTo>
                  <a:lnTo>
                    <a:pt x="68" y="230"/>
                  </a:lnTo>
                  <a:lnTo>
                    <a:pt x="66" y="230"/>
                  </a:lnTo>
                  <a:lnTo>
                    <a:pt x="62" y="228"/>
                  </a:lnTo>
                  <a:lnTo>
                    <a:pt x="58" y="228"/>
                  </a:lnTo>
                  <a:lnTo>
                    <a:pt x="56" y="228"/>
                  </a:lnTo>
                  <a:lnTo>
                    <a:pt x="52" y="226"/>
                  </a:lnTo>
                  <a:lnTo>
                    <a:pt x="49" y="226"/>
                  </a:lnTo>
                  <a:lnTo>
                    <a:pt x="45" y="223"/>
                  </a:lnTo>
                  <a:lnTo>
                    <a:pt x="41" y="221"/>
                  </a:lnTo>
                  <a:lnTo>
                    <a:pt x="39" y="219"/>
                  </a:lnTo>
                  <a:lnTo>
                    <a:pt x="37" y="216"/>
                  </a:lnTo>
                  <a:lnTo>
                    <a:pt x="33" y="214"/>
                  </a:lnTo>
                  <a:lnTo>
                    <a:pt x="31" y="212"/>
                  </a:lnTo>
                  <a:lnTo>
                    <a:pt x="29" y="207"/>
                  </a:lnTo>
                  <a:lnTo>
                    <a:pt x="25" y="205"/>
                  </a:lnTo>
                  <a:lnTo>
                    <a:pt x="22" y="200"/>
                  </a:lnTo>
                  <a:lnTo>
                    <a:pt x="20" y="198"/>
                  </a:lnTo>
                  <a:lnTo>
                    <a:pt x="18" y="193"/>
                  </a:lnTo>
                  <a:lnTo>
                    <a:pt x="16" y="188"/>
                  </a:lnTo>
                  <a:lnTo>
                    <a:pt x="14" y="186"/>
                  </a:lnTo>
                  <a:lnTo>
                    <a:pt x="12" y="181"/>
                  </a:lnTo>
                  <a:lnTo>
                    <a:pt x="10" y="177"/>
                  </a:lnTo>
                  <a:lnTo>
                    <a:pt x="8" y="172"/>
                  </a:lnTo>
                  <a:lnTo>
                    <a:pt x="8" y="167"/>
                  </a:lnTo>
                  <a:lnTo>
                    <a:pt x="6" y="163"/>
                  </a:lnTo>
                  <a:lnTo>
                    <a:pt x="4" y="156"/>
                  </a:lnTo>
                  <a:lnTo>
                    <a:pt x="4" y="151"/>
                  </a:lnTo>
                  <a:lnTo>
                    <a:pt x="2" y="146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4" name="Freeform 159"/>
            <p:cNvSpPr>
              <a:spLocks/>
            </p:cNvSpPr>
            <p:nvPr/>
          </p:nvSpPr>
          <p:spPr bwMode="auto">
            <a:xfrm>
              <a:off x="2985" y="2731"/>
              <a:ext cx="159" cy="230"/>
            </a:xfrm>
            <a:custGeom>
              <a:avLst/>
              <a:gdLst>
                <a:gd name="T0" fmla="*/ 2 w 137"/>
                <a:gd name="T1" fmla="*/ 100 h 230"/>
                <a:gd name="T2" fmla="*/ 7 w 137"/>
                <a:gd name="T3" fmla="*/ 84 h 230"/>
                <a:gd name="T4" fmla="*/ 12 w 137"/>
                <a:gd name="T5" fmla="*/ 67 h 230"/>
                <a:gd name="T6" fmla="*/ 19 w 137"/>
                <a:gd name="T7" fmla="*/ 53 h 230"/>
                <a:gd name="T8" fmla="*/ 28 w 137"/>
                <a:gd name="T9" fmla="*/ 39 h 230"/>
                <a:gd name="T10" fmla="*/ 39 w 137"/>
                <a:gd name="T11" fmla="*/ 28 h 230"/>
                <a:gd name="T12" fmla="*/ 51 w 137"/>
                <a:gd name="T13" fmla="*/ 18 h 230"/>
                <a:gd name="T14" fmla="*/ 67 w 137"/>
                <a:gd name="T15" fmla="*/ 9 h 230"/>
                <a:gd name="T16" fmla="*/ 81 w 137"/>
                <a:gd name="T17" fmla="*/ 4 h 230"/>
                <a:gd name="T18" fmla="*/ 97 w 137"/>
                <a:gd name="T19" fmla="*/ 0 h 230"/>
                <a:gd name="T20" fmla="*/ 113 w 137"/>
                <a:gd name="T21" fmla="*/ 0 h 230"/>
                <a:gd name="T22" fmla="*/ 129 w 137"/>
                <a:gd name="T23" fmla="*/ 0 h 230"/>
                <a:gd name="T24" fmla="*/ 143 w 137"/>
                <a:gd name="T25" fmla="*/ 4 h 230"/>
                <a:gd name="T26" fmla="*/ 158 w 137"/>
                <a:gd name="T27" fmla="*/ 11 h 230"/>
                <a:gd name="T28" fmla="*/ 173 w 137"/>
                <a:gd name="T29" fmla="*/ 21 h 230"/>
                <a:gd name="T30" fmla="*/ 182 w 137"/>
                <a:gd name="T31" fmla="*/ 30 h 230"/>
                <a:gd name="T32" fmla="*/ 191 w 137"/>
                <a:gd name="T33" fmla="*/ 44 h 230"/>
                <a:gd name="T34" fmla="*/ 201 w 137"/>
                <a:gd name="T35" fmla="*/ 58 h 230"/>
                <a:gd name="T36" fmla="*/ 208 w 137"/>
                <a:gd name="T37" fmla="*/ 72 h 230"/>
                <a:gd name="T38" fmla="*/ 211 w 137"/>
                <a:gd name="T39" fmla="*/ 88 h 230"/>
                <a:gd name="T40" fmla="*/ 215 w 137"/>
                <a:gd name="T41" fmla="*/ 105 h 230"/>
                <a:gd name="T42" fmla="*/ 215 w 137"/>
                <a:gd name="T43" fmla="*/ 123 h 230"/>
                <a:gd name="T44" fmla="*/ 211 w 137"/>
                <a:gd name="T45" fmla="*/ 139 h 230"/>
                <a:gd name="T46" fmla="*/ 203 w 137"/>
                <a:gd name="T47" fmla="*/ 156 h 230"/>
                <a:gd name="T48" fmla="*/ 196 w 137"/>
                <a:gd name="T49" fmla="*/ 172 h 230"/>
                <a:gd name="T50" fmla="*/ 187 w 137"/>
                <a:gd name="T51" fmla="*/ 184 h 230"/>
                <a:gd name="T52" fmla="*/ 178 w 137"/>
                <a:gd name="T53" fmla="*/ 198 h 230"/>
                <a:gd name="T54" fmla="*/ 168 w 137"/>
                <a:gd name="T55" fmla="*/ 207 h 230"/>
                <a:gd name="T56" fmla="*/ 152 w 137"/>
                <a:gd name="T57" fmla="*/ 216 h 230"/>
                <a:gd name="T58" fmla="*/ 139 w 137"/>
                <a:gd name="T59" fmla="*/ 223 h 230"/>
                <a:gd name="T60" fmla="*/ 124 w 137"/>
                <a:gd name="T61" fmla="*/ 228 h 230"/>
                <a:gd name="T62" fmla="*/ 107 w 137"/>
                <a:gd name="T63" fmla="*/ 230 h 230"/>
                <a:gd name="T64" fmla="*/ 91 w 137"/>
                <a:gd name="T65" fmla="*/ 228 h 230"/>
                <a:gd name="T66" fmla="*/ 77 w 137"/>
                <a:gd name="T67" fmla="*/ 226 h 230"/>
                <a:gd name="T68" fmla="*/ 60 w 137"/>
                <a:gd name="T69" fmla="*/ 219 h 230"/>
                <a:gd name="T70" fmla="*/ 49 w 137"/>
                <a:gd name="T71" fmla="*/ 212 h 230"/>
                <a:gd name="T72" fmla="*/ 35 w 137"/>
                <a:gd name="T73" fmla="*/ 200 h 230"/>
                <a:gd name="T74" fmla="*/ 26 w 137"/>
                <a:gd name="T75" fmla="*/ 188 h 230"/>
                <a:gd name="T76" fmla="*/ 16 w 137"/>
                <a:gd name="T77" fmla="*/ 177 h 230"/>
                <a:gd name="T78" fmla="*/ 9 w 137"/>
                <a:gd name="T79" fmla="*/ 163 h 230"/>
                <a:gd name="T80" fmla="*/ 2 w 137"/>
                <a:gd name="T81" fmla="*/ 146 h 230"/>
                <a:gd name="T82" fmla="*/ 2 w 137"/>
                <a:gd name="T83" fmla="*/ 130 h 230"/>
                <a:gd name="T84" fmla="*/ 0 w 137"/>
                <a:gd name="T85" fmla="*/ 112 h 2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30"/>
                <a:gd name="T131" fmla="*/ 137 w 137"/>
                <a:gd name="T132" fmla="*/ 230 h 2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30">
                  <a:moveTo>
                    <a:pt x="0" y="112"/>
                  </a:moveTo>
                  <a:lnTo>
                    <a:pt x="2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4" y="84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10" y="58"/>
                  </a:lnTo>
                  <a:lnTo>
                    <a:pt x="12" y="53"/>
                  </a:lnTo>
                  <a:lnTo>
                    <a:pt x="14" y="49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20" y="35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7" y="14"/>
                  </a:lnTo>
                  <a:lnTo>
                    <a:pt x="39" y="11"/>
                  </a:lnTo>
                  <a:lnTo>
                    <a:pt x="43" y="9"/>
                  </a:lnTo>
                  <a:lnTo>
                    <a:pt x="45" y="7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101" y="11"/>
                  </a:lnTo>
                  <a:lnTo>
                    <a:pt x="103" y="14"/>
                  </a:lnTo>
                  <a:lnTo>
                    <a:pt x="106" y="18"/>
                  </a:lnTo>
                  <a:lnTo>
                    <a:pt x="110" y="21"/>
                  </a:lnTo>
                  <a:lnTo>
                    <a:pt x="112" y="23"/>
                  </a:lnTo>
                  <a:lnTo>
                    <a:pt x="114" y="28"/>
                  </a:lnTo>
                  <a:lnTo>
                    <a:pt x="116" y="30"/>
                  </a:lnTo>
                  <a:lnTo>
                    <a:pt x="118" y="35"/>
                  </a:lnTo>
                  <a:lnTo>
                    <a:pt x="120" y="39"/>
                  </a:lnTo>
                  <a:lnTo>
                    <a:pt x="122" y="44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8"/>
                  </a:lnTo>
                  <a:lnTo>
                    <a:pt x="130" y="63"/>
                  </a:lnTo>
                  <a:lnTo>
                    <a:pt x="130" y="67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8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2"/>
                  </a:lnTo>
                  <a:lnTo>
                    <a:pt x="137" y="116"/>
                  </a:lnTo>
                  <a:lnTo>
                    <a:pt x="137" y="123"/>
                  </a:lnTo>
                  <a:lnTo>
                    <a:pt x="135" y="128"/>
                  </a:lnTo>
                  <a:lnTo>
                    <a:pt x="135" y="135"/>
                  </a:lnTo>
                  <a:lnTo>
                    <a:pt x="135" y="139"/>
                  </a:lnTo>
                  <a:lnTo>
                    <a:pt x="133" y="144"/>
                  </a:lnTo>
                  <a:lnTo>
                    <a:pt x="133" y="151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28" y="165"/>
                  </a:lnTo>
                  <a:lnTo>
                    <a:pt x="126" y="172"/>
                  </a:lnTo>
                  <a:lnTo>
                    <a:pt x="124" y="177"/>
                  </a:lnTo>
                  <a:lnTo>
                    <a:pt x="122" y="181"/>
                  </a:lnTo>
                  <a:lnTo>
                    <a:pt x="120" y="184"/>
                  </a:lnTo>
                  <a:lnTo>
                    <a:pt x="118" y="188"/>
                  </a:lnTo>
                  <a:lnTo>
                    <a:pt x="116" y="193"/>
                  </a:lnTo>
                  <a:lnTo>
                    <a:pt x="114" y="198"/>
                  </a:lnTo>
                  <a:lnTo>
                    <a:pt x="112" y="200"/>
                  </a:lnTo>
                  <a:lnTo>
                    <a:pt x="110" y="205"/>
                  </a:lnTo>
                  <a:lnTo>
                    <a:pt x="108" y="207"/>
                  </a:lnTo>
                  <a:lnTo>
                    <a:pt x="103" y="212"/>
                  </a:lnTo>
                  <a:lnTo>
                    <a:pt x="101" y="214"/>
                  </a:lnTo>
                  <a:lnTo>
                    <a:pt x="97" y="216"/>
                  </a:lnTo>
                  <a:lnTo>
                    <a:pt x="95" y="219"/>
                  </a:lnTo>
                  <a:lnTo>
                    <a:pt x="93" y="221"/>
                  </a:lnTo>
                  <a:lnTo>
                    <a:pt x="89" y="223"/>
                  </a:lnTo>
                  <a:lnTo>
                    <a:pt x="85" y="226"/>
                  </a:lnTo>
                  <a:lnTo>
                    <a:pt x="83" y="226"/>
                  </a:lnTo>
                  <a:lnTo>
                    <a:pt x="79" y="228"/>
                  </a:lnTo>
                  <a:lnTo>
                    <a:pt x="76" y="228"/>
                  </a:lnTo>
                  <a:lnTo>
                    <a:pt x="72" y="228"/>
                  </a:lnTo>
                  <a:lnTo>
                    <a:pt x="68" y="230"/>
                  </a:lnTo>
                  <a:lnTo>
                    <a:pt x="66" y="230"/>
                  </a:lnTo>
                  <a:lnTo>
                    <a:pt x="62" y="228"/>
                  </a:lnTo>
                  <a:lnTo>
                    <a:pt x="58" y="228"/>
                  </a:lnTo>
                  <a:lnTo>
                    <a:pt x="56" y="228"/>
                  </a:lnTo>
                  <a:lnTo>
                    <a:pt x="52" y="226"/>
                  </a:lnTo>
                  <a:lnTo>
                    <a:pt x="49" y="226"/>
                  </a:lnTo>
                  <a:lnTo>
                    <a:pt x="45" y="223"/>
                  </a:lnTo>
                  <a:lnTo>
                    <a:pt x="41" y="221"/>
                  </a:lnTo>
                  <a:lnTo>
                    <a:pt x="39" y="219"/>
                  </a:lnTo>
                  <a:lnTo>
                    <a:pt x="37" y="216"/>
                  </a:lnTo>
                  <a:lnTo>
                    <a:pt x="33" y="214"/>
                  </a:lnTo>
                  <a:lnTo>
                    <a:pt x="31" y="212"/>
                  </a:lnTo>
                  <a:lnTo>
                    <a:pt x="29" y="207"/>
                  </a:lnTo>
                  <a:lnTo>
                    <a:pt x="25" y="205"/>
                  </a:lnTo>
                  <a:lnTo>
                    <a:pt x="22" y="200"/>
                  </a:lnTo>
                  <a:lnTo>
                    <a:pt x="20" y="198"/>
                  </a:lnTo>
                  <a:lnTo>
                    <a:pt x="18" y="193"/>
                  </a:lnTo>
                  <a:lnTo>
                    <a:pt x="16" y="188"/>
                  </a:lnTo>
                  <a:lnTo>
                    <a:pt x="14" y="186"/>
                  </a:lnTo>
                  <a:lnTo>
                    <a:pt x="12" y="181"/>
                  </a:lnTo>
                  <a:lnTo>
                    <a:pt x="10" y="177"/>
                  </a:lnTo>
                  <a:lnTo>
                    <a:pt x="8" y="172"/>
                  </a:lnTo>
                  <a:lnTo>
                    <a:pt x="8" y="167"/>
                  </a:lnTo>
                  <a:lnTo>
                    <a:pt x="6" y="163"/>
                  </a:lnTo>
                  <a:lnTo>
                    <a:pt x="4" y="156"/>
                  </a:lnTo>
                  <a:lnTo>
                    <a:pt x="4" y="151"/>
                  </a:lnTo>
                  <a:lnTo>
                    <a:pt x="2" y="146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5" name="Freeform 160"/>
            <p:cNvSpPr>
              <a:spLocks/>
            </p:cNvSpPr>
            <p:nvPr/>
          </p:nvSpPr>
          <p:spPr bwMode="auto">
            <a:xfrm>
              <a:off x="3338" y="2679"/>
              <a:ext cx="612" cy="291"/>
            </a:xfrm>
            <a:custGeom>
              <a:avLst/>
              <a:gdLst>
                <a:gd name="T0" fmla="*/ 51 w 629"/>
                <a:gd name="T1" fmla="*/ 286 h 291"/>
                <a:gd name="T2" fmla="*/ 67 w 629"/>
                <a:gd name="T3" fmla="*/ 277 h 291"/>
                <a:gd name="T4" fmla="*/ 86 w 629"/>
                <a:gd name="T5" fmla="*/ 267 h 291"/>
                <a:gd name="T6" fmla="*/ 107 w 629"/>
                <a:gd name="T7" fmla="*/ 258 h 291"/>
                <a:gd name="T8" fmla="*/ 129 w 629"/>
                <a:gd name="T9" fmla="*/ 251 h 291"/>
                <a:gd name="T10" fmla="*/ 155 w 629"/>
                <a:gd name="T11" fmla="*/ 246 h 291"/>
                <a:gd name="T12" fmla="*/ 182 w 629"/>
                <a:gd name="T13" fmla="*/ 239 h 291"/>
                <a:gd name="T14" fmla="*/ 210 w 629"/>
                <a:gd name="T15" fmla="*/ 237 h 291"/>
                <a:gd name="T16" fmla="*/ 243 w 629"/>
                <a:gd name="T17" fmla="*/ 232 h 291"/>
                <a:gd name="T18" fmla="*/ 279 w 629"/>
                <a:gd name="T19" fmla="*/ 230 h 291"/>
                <a:gd name="T20" fmla="*/ 315 w 629"/>
                <a:gd name="T21" fmla="*/ 228 h 291"/>
                <a:gd name="T22" fmla="*/ 358 w 629"/>
                <a:gd name="T23" fmla="*/ 228 h 291"/>
                <a:gd name="T24" fmla="*/ 400 w 629"/>
                <a:gd name="T25" fmla="*/ 225 h 291"/>
                <a:gd name="T26" fmla="*/ 448 w 629"/>
                <a:gd name="T27" fmla="*/ 225 h 291"/>
                <a:gd name="T28" fmla="*/ 497 w 629"/>
                <a:gd name="T29" fmla="*/ 228 h 291"/>
                <a:gd name="T30" fmla="*/ 551 w 629"/>
                <a:gd name="T31" fmla="*/ 228 h 291"/>
                <a:gd name="T32" fmla="*/ 579 w 629"/>
                <a:gd name="T33" fmla="*/ 0 h 291"/>
                <a:gd name="T34" fmla="*/ 555 w 629"/>
                <a:gd name="T35" fmla="*/ 11 h 291"/>
                <a:gd name="T36" fmla="*/ 529 w 629"/>
                <a:gd name="T37" fmla="*/ 23 h 291"/>
                <a:gd name="T38" fmla="*/ 503 w 629"/>
                <a:gd name="T39" fmla="*/ 32 h 291"/>
                <a:gd name="T40" fmla="*/ 476 w 629"/>
                <a:gd name="T41" fmla="*/ 39 h 291"/>
                <a:gd name="T42" fmla="*/ 448 w 629"/>
                <a:gd name="T43" fmla="*/ 49 h 291"/>
                <a:gd name="T44" fmla="*/ 419 w 629"/>
                <a:gd name="T45" fmla="*/ 56 h 291"/>
                <a:gd name="T46" fmla="*/ 388 w 629"/>
                <a:gd name="T47" fmla="*/ 60 h 291"/>
                <a:gd name="T48" fmla="*/ 356 w 629"/>
                <a:gd name="T49" fmla="*/ 65 h 291"/>
                <a:gd name="T50" fmla="*/ 324 w 629"/>
                <a:gd name="T51" fmla="*/ 69 h 291"/>
                <a:gd name="T52" fmla="*/ 290 w 629"/>
                <a:gd name="T53" fmla="*/ 72 h 291"/>
                <a:gd name="T54" fmla="*/ 255 w 629"/>
                <a:gd name="T55" fmla="*/ 74 h 291"/>
                <a:gd name="T56" fmla="*/ 219 w 629"/>
                <a:gd name="T57" fmla="*/ 74 h 291"/>
                <a:gd name="T58" fmla="*/ 182 w 629"/>
                <a:gd name="T59" fmla="*/ 74 h 291"/>
                <a:gd name="T60" fmla="*/ 144 w 629"/>
                <a:gd name="T61" fmla="*/ 74 h 291"/>
                <a:gd name="T62" fmla="*/ 103 w 629"/>
                <a:gd name="T63" fmla="*/ 72 h 291"/>
                <a:gd name="T64" fmla="*/ 62 w 629"/>
                <a:gd name="T65" fmla="*/ 67 h 291"/>
                <a:gd name="T66" fmla="*/ 43 w 629"/>
                <a:gd name="T67" fmla="*/ 291 h 2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9"/>
                <a:gd name="T103" fmla="*/ 0 h 291"/>
                <a:gd name="T104" fmla="*/ 629 w 629"/>
                <a:gd name="T105" fmla="*/ 291 h 2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9" h="291">
                  <a:moveTo>
                    <a:pt x="46" y="291"/>
                  </a:moveTo>
                  <a:lnTo>
                    <a:pt x="54" y="286"/>
                  </a:lnTo>
                  <a:lnTo>
                    <a:pt x="62" y="281"/>
                  </a:lnTo>
                  <a:lnTo>
                    <a:pt x="73" y="277"/>
                  </a:lnTo>
                  <a:lnTo>
                    <a:pt x="83" y="272"/>
                  </a:lnTo>
                  <a:lnTo>
                    <a:pt x="93" y="267"/>
                  </a:lnTo>
                  <a:lnTo>
                    <a:pt x="104" y="263"/>
                  </a:lnTo>
                  <a:lnTo>
                    <a:pt x="116" y="258"/>
                  </a:lnTo>
                  <a:lnTo>
                    <a:pt x="127" y="256"/>
                  </a:lnTo>
                  <a:lnTo>
                    <a:pt x="141" y="251"/>
                  </a:lnTo>
                  <a:lnTo>
                    <a:pt x="154" y="249"/>
                  </a:lnTo>
                  <a:lnTo>
                    <a:pt x="168" y="246"/>
                  </a:lnTo>
                  <a:lnTo>
                    <a:pt x="183" y="242"/>
                  </a:lnTo>
                  <a:lnTo>
                    <a:pt x="197" y="239"/>
                  </a:lnTo>
                  <a:lnTo>
                    <a:pt x="214" y="237"/>
                  </a:lnTo>
                  <a:lnTo>
                    <a:pt x="228" y="237"/>
                  </a:lnTo>
                  <a:lnTo>
                    <a:pt x="247" y="235"/>
                  </a:lnTo>
                  <a:lnTo>
                    <a:pt x="264" y="232"/>
                  </a:lnTo>
                  <a:lnTo>
                    <a:pt x="282" y="230"/>
                  </a:lnTo>
                  <a:lnTo>
                    <a:pt x="303" y="230"/>
                  </a:lnTo>
                  <a:lnTo>
                    <a:pt x="322" y="228"/>
                  </a:lnTo>
                  <a:lnTo>
                    <a:pt x="342" y="228"/>
                  </a:lnTo>
                  <a:lnTo>
                    <a:pt x="365" y="228"/>
                  </a:lnTo>
                  <a:lnTo>
                    <a:pt x="388" y="228"/>
                  </a:lnTo>
                  <a:lnTo>
                    <a:pt x="411" y="225"/>
                  </a:lnTo>
                  <a:lnTo>
                    <a:pt x="434" y="225"/>
                  </a:lnTo>
                  <a:lnTo>
                    <a:pt x="459" y="225"/>
                  </a:lnTo>
                  <a:lnTo>
                    <a:pt x="486" y="225"/>
                  </a:lnTo>
                  <a:lnTo>
                    <a:pt x="513" y="228"/>
                  </a:lnTo>
                  <a:lnTo>
                    <a:pt x="540" y="228"/>
                  </a:lnTo>
                  <a:lnTo>
                    <a:pt x="569" y="228"/>
                  </a:lnTo>
                  <a:lnTo>
                    <a:pt x="598" y="228"/>
                  </a:lnTo>
                  <a:lnTo>
                    <a:pt x="629" y="230"/>
                  </a:lnTo>
                  <a:lnTo>
                    <a:pt x="629" y="0"/>
                  </a:lnTo>
                  <a:lnTo>
                    <a:pt x="616" y="7"/>
                  </a:lnTo>
                  <a:lnTo>
                    <a:pt x="602" y="11"/>
                  </a:lnTo>
                  <a:lnTo>
                    <a:pt x="590" y="18"/>
                  </a:lnTo>
                  <a:lnTo>
                    <a:pt x="575" y="23"/>
                  </a:lnTo>
                  <a:lnTo>
                    <a:pt x="560" y="28"/>
                  </a:lnTo>
                  <a:lnTo>
                    <a:pt x="546" y="32"/>
                  </a:lnTo>
                  <a:lnTo>
                    <a:pt x="531" y="37"/>
                  </a:lnTo>
                  <a:lnTo>
                    <a:pt x="517" y="39"/>
                  </a:lnTo>
                  <a:lnTo>
                    <a:pt x="502" y="44"/>
                  </a:lnTo>
                  <a:lnTo>
                    <a:pt x="486" y="49"/>
                  </a:lnTo>
                  <a:lnTo>
                    <a:pt x="471" y="51"/>
                  </a:lnTo>
                  <a:lnTo>
                    <a:pt x="455" y="56"/>
                  </a:lnTo>
                  <a:lnTo>
                    <a:pt x="438" y="58"/>
                  </a:lnTo>
                  <a:lnTo>
                    <a:pt x="421" y="60"/>
                  </a:lnTo>
                  <a:lnTo>
                    <a:pt x="405" y="62"/>
                  </a:lnTo>
                  <a:lnTo>
                    <a:pt x="386" y="65"/>
                  </a:lnTo>
                  <a:lnTo>
                    <a:pt x="369" y="67"/>
                  </a:lnTo>
                  <a:lnTo>
                    <a:pt x="351" y="69"/>
                  </a:lnTo>
                  <a:lnTo>
                    <a:pt x="332" y="69"/>
                  </a:lnTo>
                  <a:lnTo>
                    <a:pt x="315" y="72"/>
                  </a:lnTo>
                  <a:lnTo>
                    <a:pt x="295" y="72"/>
                  </a:lnTo>
                  <a:lnTo>
                    <a:pt x="276" y="74"/>
                  </a:lnTo>
                  <a:lnTo>
                    <a:pt x="257" y="74"/>
                  </a:lnTo>
                  <a:lnTo>
                    <a:pt x="237" y="74"/>
                  </a:lnTo>
                  <a:lnTo>
                    <a:pt x="218" y="74"/>
                  </a:lnTo>
                  <a:lnTo>
                    <a:pt x="197" y="74"/>
                  </a:lnTo>
                  <a:lnTo>
                    <a:pt x="176" y="74"/>
                  </a:lnTo>
                  <a:lnTo>
                    <a:pt x="156" y="74"/>
                  </a:lnTo>
                  <a:lnTo>
                    <a:pt x="135" y="72"/>
                  </a:lnTo>
                  <a:lnTo>
                    <a:pt x="112" y="72"/>
                  </a:lnTo>
                  <a:lnTo>
                    <a:pt x="91" y="69"/>
                  </a:lnTo>
                  <a:lnTo>
                    <a:pt x="68" y="67"/>
                  </a:lnTo>
                  <a:lnTo>
                    <a:pt x="0" y="181"/>
                  </a:lnTo>
                  <a:lnTo>
                    <a:pt x="46" y="291"/>
                  </a:lnTo>
                  <a:close/>
                </a:path>
              </a:pathLst>
            </a:custGeom>
            <a:solidFill>
              <a:srgbClr val="E5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6" name="Freeform 161"/>
            <p:cNvSpPr>
              <a:spLocks/>
            </p:cNvSpPr>
            <p:nvPr/>
          </p:nvSpPr>
          <p:spPr bwMode="auto">
            <a:xfrm>
              <a:off x="3381" y="2900"/>
              <a:ext cx="573" cy="74"/>
            </a:xfrm>
            <a:custGeom>
              <a:avLst/>
              <a:gdLst>
                <a:gd name="T0" fmla="*/ 539 w 589"/>
                <a:gd name="T1" fmla="*/ 2 h 74"/>
                <a:gd name="T2" fmla="*/ 483 w 589"/>
                <a:gd name="T3" fmla="*/ 2 h 74"/>
                <a:gd name="T4" fmla="*/ 432 w 589"/>
                <a:gd name="T5" fmla="*/ 0 h 74"/>
                <a:gd name="T6" fmla="*/ 382 w 589"/>
                <a:gd name="T7" fmla="*/ 0 h 74"/>
                <a:gd name="T8" fmla="*/ 338 w 589"/>
                <a:gd name="T9" fmla="*/ 0 h 74"/>
                <a:gd name="T10" fmla="*/ 296 w 589"/>
                <a:gd name="T11" fmla="*/ 2 h 74"/>
                <a:gd name="T12" fmla="*/ 256 w 589"/>
                <a:gd name="T13" fmla="*/ 2 h 74"/>
                <a:gd name="T14" fmla="*/ 220 w 589"/>
                <a:gd name="T15" fmla="*/ 4 h 74"/>
                <a:gd name="T16" fmla="*/ 187 w 589"/>
                <a:gd name="T17" fmla="*/ 9 h 74"/>
                <a:gd name="T18" fmla="*/ 155 w 589"/>
                <a:gd name="T19" fmla="*/ 11 h 74"/>
                <a:gd name="T20" fmla="*/ 125 w 589"/>
                <a:gd name="T21" fmla="*/ 16 h 74"/>
                <a:gd name="T22" fmla="*/ 101 w 589"/>
                <a:gd name="T23" fmla="*/ 23 h 74"/>
                <a:gd name="T24" fmla="*/ 77 w 589"/>
                <a:gd name="T25" fmla="*/ 30 h 74"/>
                <a:gd name="T26" fmla="*/ 53 w 589"/>
                <a:gd name="T27" fmla="*/ 37 h 74"/>
                <a:gd name="T28" fmla="*/ 34 w 589"/>
                <a:gd name="T29" fmla="*/ 46 h 74"/>
                <a:gd name="T30" fmla="*/ 16 w 589"/>
                <a:gd name="T31" fmla="*/ 56 h 74"/>
                <a:gd name="T32" fmla="*/ 0 w 589"/>
                <a:gd name="T33" fmla="*/ 67 h 74"/>
                <a:gd name="T34" fmla="*/ 12 w 589"/>
                <a:gd name="T35" fmla="*/ 70 h 74"/>
                <a:gd name="T36" fmla="*/ 28 w 589"/>
                <a:gd name="T37" fmla="*/ 60 h 74"/>
                <a:gd name="T38" fmla="*/ 46 w 589"/>
                <a:gd name="T39" fmla="*/ 51 h 74"/>
                <a:gd name="T40" fmla="*/ 66 w 589"/>
                <a:gd name="T41" fmla="*/ 42 h 74"/>
                <a:gd name="T42" fmla="*/ 89 w 589"/>
                <a:gd name="T43" fmla="*/ 35 h 74"/>
                <a:gd name="T44" fmla="*/ 115 w 589"/>
                <a:gd name="T45" fmla="*/ 30 h 74"/>
                <a:gd name="T46" fmla="*/ 141 w 589"/>
                <a:gd name="T47" fmla="*/ 23 h 74"/>
                <a:gd name="T48" fmla="*/ 171 w 589"/>
                <a:gd name="T49" fmla="*/ 21 h 74"/>
                <a:gd name="T50" fmla="*/ 204 w 589"/>
                <a:gd name="T51" fmla="*/ 16 h 74"/>
                <a:gd name="T52" fmla="*/ 238 w 589"/>
                <a:gd name="T53" fmla="*/ 14 h 74"/>
                <a:gd name="T54" fmla="*/ 274 w 589"/>
                <a:gd name="T55" fmla="*/ 11 h 74"/>
                <a:gd name="T56" fmla="*/ 317 w 589"/>
                <a:gd name="T57" fmla="*/ 11 h 74"/>
                <a:gd name="T58" fmla="*/ 359 w 589"/>
                <a:gd name="T59" fmla="*/ 9 h 74"/>
                <a:gd name="T60" fmla="*/ 407 w 589"/>
                <a:gd name="T61" fmla="*/ 9 h 74"/>
                <a:gd name="T62" fmla="*/ 457 w 589"/>
                <a:gd name="T63" fmla="*/ 11 h 74"/>
                <a:gd name="T64" fmla="*/ 510 w 589"/>
                <a:gd name="T65" fmla="*/ 11 h 74"/>
                <a:gd name="T66" fmla="*/ 542 w 589"/>
                <a:gd name="T67" fmla="*/ 9 h 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9"/>
                <a:gd name="T103" fmla="*/ 0 h 74"/>
                <a:gd name="T104" fmla="*/ 589 w 589"/>
                <a:gd name="T105" fmla="*/ 74 h 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9" h="74">
                  <a:moveTo>
                    <a:pt x="581" y="9"/>
                  </a:moveTo>
                  <a:lnTo>
                    <a:pt x="585" y="2"/>
                  </a:lnTo>
                  <a:lnTo>
                    <a:pt x="554" y="2"/>
                  </a:lnTo>
                  <a:lnTo>
                    <a:pt x="525" y="2"/>
                  </a:lnTo>
                  <a:lnTo>
                    <a:pt x="496" y="2"/>
                  </a:lnTo>
                  <a:lnTo>
                    <a:pt x="469" y="0"/>
                  </a:lnTo>
                  <a:lnTo>
                    <a:pt x="442" y="0"/>
                  </a:lnTo>
                  <a:lnTo>
                    <a:pt x="415" y="0"/>
                  </a:lnTo>
                  <a:lnTo>
                    <a:pt x="390" y="0"/>
                  </a:lnTo>
                  <a:lnTo>
                    <a:pt x="367" y="0"/>
                  </a:lnTo>
                  <a:lnTo>
                    <a:pt x="344" y="2"/>
                  </a:lnTo>
                  <a:lnTo>
                    <a:pt x="321" y="2"/>
                  </a:lnTo>
                  <a:lnTo>
                    <a:pt x="298" y="2"/>
                  </a:lnTo>
                  <a:lnTo>
                    <a:pt x="278" y="2"/>
                  </a:lnTo>
                  <a:lnTo>
                    <a:pt x="259" y="4"/>
                  </a:lnTo>
                  <a:lnTo>
                    <a:pt x="238" y="4"/>
                  </a:lnTo>
                  <a:lnTo>
                    <a:pt x="220" y="7"/>
                  </a:lnTo>
                  <a:lnTo>
                    <a:pt x="203" y="9"/>
                  </a:lnTo>
                  <a:lnTo>
                    <a:pt x="184" y="9"/>
                  </a:lnTo>
                  <a:lnTo>
                    <a:pt x="168" y="11"/>
                  </a:lnTo>
                  <a:lnTo>
                    <a:pt x="153" y="14"/>
                  </a:lnTo>
                  <a:lnTo>
                    <a:pt x="137" y="16"/>
                  </a:lnTo>
                  <a:lnTo>
                    <a:pt x="122" y="21"/>
                  </a:lnTo>
                  <a:lnTo>
                    <a:pt x="110" y="23"/>
                  </a:lnTo>
                  <a:lnTo>
                    <a:pt x="95" y="25"/>
                  </a:lnTo>
                  <a:lnTo>
                    <a:pt x="83" y="30"/>
                  </a:lnTo>
                  <a:lnTo>
                    <a:pt x="70" y="32"/>
                  </a:lnTo>
                  <a:lnTo>
                    <a:pt x="58" y="37"/>
                  </a:lnTo>
                  <a:lnTo>
                    <a:pt x="47" y="42"/>
                  </a:lnTo>
                  <a:lnTo>
                    <a:pt x="37" y="46"/>
                  </a:lnTo>
                  <a:lnTo>
                    <a:pt x="27" y="51"/>
                  </a:lnTo>
                  <a:lnTo>
                    <a:pt x="16" y="56"/>
                  </a:lnTo>
                  <a:lnTo>
                    <a:pt x="8" y="60"/>
                  </a:lnTo>
                  <a:lnTo>
                    <a:pt x="0" y="67"/>
                  </a:lnTo>
                  <a:lnTo>
                    <a:pt x="4" y="74"/>
                  </a:lnTo>
                  <a:lnTo>
                    <a:pt x="12" y="70"/>
                  </a:lnTo>
                  <a:lnTo>
                    <a:pt x="20" y="65"/>
                  </a:lnTo>
                  <a:lnTo>
                    <a:pt x="31" y="60"/>
                  </a:lnTo>
                  <a:lnTo>
                    <a:pt x="39" y="56"/>
                  </a:lnTo>
                  <a:lnTo>
                    <a:pt x="49" y="51"/>
                  </a:lnTo>
                  <a:lnTo>
                    <a:pt x="62" y="46"/>
                  </a:lnTo>
                  <a:lnTo>
                    <a:pt x="72" y="42"/>
                  </a:lnTo>
                  <a:lnTo>
                    <a:pt x="85" y="39"/>
                  </a:lnTo>
                  <a:lnTo>
                    <a:pt x="97" y="35"/>
                  </a:lnTo>
                  <a:lnTo>
                    <a:pt x="110" y="32"/>
                  </a:lnTo>
                  <a:lnTo>
                    <a:pt x="124" y="30"/>
                  </a:lnTo>
                  <a:lnTo>
                    <a:pt x="139" y="28"/>
                  </a:lnTo>
                  <a:lnTo>
                    <a:pt x="153" y="23"/>
                  </a:lnTo>
                  <a:lnTo>
                    <a:pt x="170" y="23"/>
                  </a:lnTo>
                  <a:lnTo>
                    <a:pt x="186" y="21"/>
                  </a:lnTo>
                  <a:lnTo>
                    <a:pt x="203" y="18"/>
                  </a:lnTo>
                  <a:lnTo>
                    <a:pt x="222" y="16"/>
                  </a:lnTo>
                  <a:lnTo>
                    <a:pt x="238" y="16"/>
                  </a:lnTo>
                  <a:lnTo>
                    <a:pt x="259" y="14"/>
                  </a:lnTo>
                  <a:lnTo>
                    <a:pt x="278" y="14"/>
                  </a:lnTo>
                  <a:lnTo>
                    <a:pt x="298" y="11"/>
                  </a:lnTo>
                  <a:lnTo>
                    <a:pt x="321" y="11"/>
                  </a:lnTo>
                  <a:lnTo>
                    <a:pt x="344" y="11"/>
                  </a:lnTo>
                  <a:lnTo>
                    <a:pt x="367" y="11"/>
                  </a:lnTo>
                  <a:lnTo>
                    <a:pt x="390" y="9"/>
                  </a:lnTo>
                  <a:lnTo>
                    <a:pt x="415" y="9"/>
                  </a:lnTo>
                  <a:lnTo>
                    <a:pt x="442" y="9"/>
                  </a:lnTo>
                  <a:lnTo>
                    <a:pt x="469" y="11"/>
                  </a:lnTo>
                  <a:lnTo>
                    <a:pt x="496" y="11"/>
                  </a:lnTo>
                  <a:lnTo>
                    <a:pt x="525" y="11"/>
                  </a:lnTo>
                  <a:lnTo>
                    <a:pt x="554" y="11"/>
                  </a:lnTo>
                  <a:lnTo>
                    <a:pt x="585" y="14"/>
                  </a:lnTo>
                  <a:lnTo>
                    <a:pt x="589" y="9"/>
                  </a:lnTo>
                  <a:lnTo>
                    <a:pt x="581" y="9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7" name="Freeform 162"/>
            <p:cNvSpPr>
              <a:spLocks/>
            </p:cNvSpPr>
            <p:nvPr/>
          </p:nvSpPr>
          <p:spPr bwMode="auto">
            <a:xfrm>
              <a:off x="3947" y="2672"/>
              <a:ext cx="7" cy="237"/>
            </a:xfrm>
            <a:custGeom>
              <a:avLst/>
              <a:gdLst>
                <a:gd name="T0" fmla="*/ 4 w 8"/>
                <a:gd name="T1" fmla="*/ 11 h 237"/>
                <a:gd name="T2" fmla="*/ 0 w 8"/>
                <a:gd name="T3" fmla="*/ 7 h 237"/>
                <a:gd name="T4" fmla="*/ 0 w 8"/>
                <a:gd name="T5" fmla="*/ 237 h 237"/>
                <a:gd name="T6" fmla="*/ 5 w 8"/>
                <a:gd name="T7" fmla="*/ 237 h 237"/>
                <a:gd name="T8" fmla="*/ 5 w 8"/>
                <a:gd name="T9" fmla="*/ 7 h 237"/>
                <a:gd name="T10" fmla="*/ 2 w 8"/>
                <a:gd name="T11" fmla="*/ 2 h 237"/>
                <a:gd name="T12" fmla="*/ 5 w 8"/>
                <a:gd name="T13" fmla="*/ 7 h 237"/>
                <a:gd name="T14" fmla="*/ 5 w 8"/>
                <a:gd name="T15" fmla="*/ 0 h 237"/>
                <a:gd name="T16" fmla="*/ 2 w 8"/>
                <a:gd name="T17" fmla="*/ 2 h 237"/>
                <a:gd name="T18" fmla="*/ 4 w 8"/>
                <a:gd name="T19" fmla="*/ 11 h 2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237"/>
                <a:gd name="T32" fmla="*/ 8 w 8"/>
                <a:gd name="T33" fmla="*/ 237 h 2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237">
                  <a:moveTo>
                    <a:pt x="6" y="11"/>
                  </a:moveTo>
                  <a:lnTo>
                    <a:pt x="0" y="7"/>
                  </a:lnTo>
                  <a:lnTo>
                    <a:pt x="0" y="237"/>
                  </a:lnTo>
                  <a:lnTo>
                    <a:pt x="8" y="237"/>
                  </a:lnTo>
                  <a:lnTo>
                    <a:pt x="8" y="7"/>
                  </a:lnTo>
                  <a:lnTo>
                    <a:pt x="2" y="2"/>
                  </a:lnTo>
                  <a:lnTo>
                    <a:pt x="8" y="7"/>
                  </a:lnTo>
                  <a:lnTo>
                    <a:pt x="8" y="0"/>
                  </a:lnTo>
                  <a:lnTo>
                    <a:pt x="2" y="2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8" name="Freeform 163"/>
            <p:cNvSpPr>
              <a:spLocks/>
            </p:cNvSpPr>
            <p:nvPr/>
          </p:nvSpPr>
          <p:spPr bwMode="auto">
            <a:xfrm>
              <a:off x="3401" y="2674"/>
              <a:ext cx="551" cy="84"/>
            </a:xfrm>
            <a:custGeom>
              <a:avLst/>
              <a:gdLst>
                <a:gd name="T0" fmla="*/ 4 w 567"/>
                <a:gd name="T1" fmla="*/ 79 h 84"/>
                <a:gd name="T2" fmla="*/ 45 w 567"/>
                <a:gd name="T3" fmla="*/ 81 h 84"/>
                <a:gd name="T4" fmla="*/ 84 w 567"/>
                <a:gd name="T5" fmla="*/ 84 h 84"/>
                <a:gd name="T6" fmla="*/ 121 w 567"/>
                <a:gd name="T7" fmla="*/ 84 h 84"/>
                <a:gd name="T8" fmla="*/ 158 w 567"/>
                <a:gd name="T9" fmla="*/ 84 h 84"/>
                <a:gd name="T10" fmla="*/ 194 w 567"/>
                <a:gd name="T11" fmla="*/ 84 h 84"/>
                <a:gd name="T12" fmla="*/ 230 w 567"/>
                <a:gd name="T13" fmla="*/ 81 h 84"/>
                <a:gd name="T14" fmla="*/ 263 w 567"/>
                <a:gd name="T15" fmla="*/ 79 h 84"/>
                <a:gd name="T16" fmla="*/ 297 w 567"/>
                <a:gd name="T17" fmla="*/ 74 h 84"/>
                <a:gd name="T18" fmla="*/ 327 w 567"/>
                <a:gd name="T19" fmla="*/ 70 h 84"/>
                <a:gd name="T20" fmla="*/ 359 w 567"/>
                <a:gd name="T21" fmla="*/ 65 h 84"/>
                <a:gd name="T22" fmla="*/ 389 w 567"/>
                <a:gd name="T23" fmla="*/ 58 h 84"/>
                <a:gd name="T24" fmla="*/ 418 w 567"/>
                <a:gd name="T25" fmla="*/ 49 h 84"/>
                <a:gd name="T26" fmla="*/ 444 w 567"/>
                <a:gd name="T27" fmla="*/ 42 h 84"/>
                <a:gd name="T28" fmla="*/ 471 w 567"/>
                <a:gd name="T29" fmla="*/ 33 h 84"/>
                <a:gd name="T30" fmla="*/ 496 w 567"/>
                <a:gd name="T31" fmla="*/ 21 h 84"/>
                <a:gd name="T32" fmla="*/ 520 w 567"/>
                <a:gd name="T33" fmla="*/ 9 h 84"/>
                <a:gd name="T34" fmla="*/ 504 w 567"/>
                <a:gd name="T35" fmla="*/ 7 h 84"/>
                <a:gd name="T36" fmla="*/ 480 w 567"/>
                <a:gd name="T37" fmla="*/ 19 h 84"/>
                <a:gd name="T38" fmla="*/ 455 w 567"/>
                <a:gd name="T39" fmla="*/ 28 h 84"/>
                <a:gd name="T40" fmla="*/ 429 w 567"/>
                <a:gd name="T41" fmla="*/ 37 h 84"/>
                <a:gd name="T42" fmla="*/ 400 w 567"/>
                <a:gd name="T43" fmla="*/ 44 h 84"/>
                <a:gd name="T44" fmla="*/ 372 w 567"/>
                <a:gd name="T45" fmla="*/ 51 h 84"/>
                <a:gd name="T46" fmla="*/ 343 w 567"/>
                <a:gd name="T47" fmla="*/ 58 h 84"/>
                <a:gd name="T48" fmla="*/ 311 w 567"/>
                <a:gd name="T49" fmla="*/ 63 h 84"/>
                <a:gd name="T50" fmla="*/ 280 w 567"/>
                <a:gd name="T51" fmla="*/ 67 h 84"/>
                <a:gd name="T52" fmla="*/ 246 w 567"/>
                <a:gd name="T53" fmla="*/ 70 h 84"/>
                <a:gd name="T54" fmla="*/ 212 w 567"/>
                <a:gd name="T55" fmla="*/ 72 h 84"/>
                <a:gd name="T56" fmla="*/ 178 w 567"/>
                <a:gd name="T57" fmla="*/ 74 h 84"/>
                <a:gd name="T58" fmla="*/ 142 w 567"/>
                <a:gd name="T59" fmla="*/ 74 h 84"/>
                <a:gd name="T60" fmla="*/ 103 w 567"/>
                <a:gd name="T61" fmla="*/ 74 h 84"/>
                <a:gd name="T62" fmla="*/ 65 w 567"/>
                <a:gd name="T63" fmla="*/ 72 h 84"/>
                <a:gd name="T64" fmla="*/ 24 w 567"/>
                <a:gd name="T65" fmla="*/ 70 h 84"/>
                <a:gd name="T66" fmla="*/ 0 w 567"/>
                <a:gd name="T67" fmla="*/ 70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7"/>
                <a:gd name="T103" fmla="*/ 0 h 84"/>
                <a:gd name="T104" fmla="*/ 567 w 567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7" h="84">
                  <a:moveTo>
                    <a:pt x="9" y="77"/>
                  </a:moveTo>
                  <a:lnTo>
                    <a:pt x="4" y="79"/>
                  </a:lnTo>
                  <a:lnTo>
                    <a:pt x="27" y="79"/>
                  </a:lnTo>
                  <a:lnTo>
                    <a:pt x="48" y="81"/>
                  </a:lnTo>
                  <a:lnTo>
                    <a:pt x="71" y="81"/>
                  </a:lnTo>
                  <a:lnTo>
                    <a:pt x="92" y="84"/>
                  </a:lnTo>
                  <a:lnTo>
                    <a:pt x="112" y="84"/>
                  </a:lnTo>
                  <a:lnTo>
                    <a:pt x="133" y="84"/>
                  </a:lnTo>
                  <a:lnTo>
                    <a:pt x="154" y="84"/>
                  </a:lnTo>
                  <a:lnTo>
                    <a:pt x="173" y="84"/>
                  </a:lnTo>
                  <a:lnTo>
                    <a:pt x="193" y="84"/>
                  </a:lnTo>
                  <a:lnTo>
                    <a:pt x="212" y="84"/>
                  </a:lnTo>
                  <a:lnTo>
                    <a:pt x="233" y="81"/>
                  </a:lnTo>
                  <a:lnTo>
                    <a:pt x="251" y="81"/>
                  </a:lnTo>
                  <a:lnTo>
                    <a:pt x="270" y="79"/>
                  </a:lnTo>
                  <a:lnTo>
                    <a:pt x="287" y="79"/>
                  </a:lnTo>
                  <a:lnTo>
                    <a:pt x="305" y="77"/>
                  </a:lnTo>
                  <a:lnTo>
                    <a:pt x="324" y="74"/>
                  </a:lnTo>
                  <a:lnTo>
                    <a:pt x="341" y="72"/>
                  </a:lnTo>
                  <a:lnTo>
                    <a:pt x="357" y="70"/>
                  </a:lnTo>
                  <a:lnTo>
                    <a:pt x="374" y="67"/>
                  </a:lnTo>
                  <a:lnTo>
                    <a:pt x="391" y="65"/>
                  </a:lnTo>
                  <a:lnTo>
                    <a:pt x="407" y="61"/>
                  </a:lnTo>
                  <a:lnTo>
                    <a:pt x="424" y="58"/>
                  </a:lnTo>
                  <a:lnTo>
                    <a:pt x="438" y="54"/>
                  </a:lnTo>
                  <a:lnTo>
                    <a:pt x="455" y="49"/>
                  </a:lnTo>
                  <a:lnTo>
                    <a:pt x="469" y="47"/>
                  </a:lnTo>
                  <a:lnTo>
                    <a:pt x="484" y="42"/>
                  </a:lnTo>
                  <a:lnTo>
                    <a:pt x="499" y="37"/>
                  </a:lnTo>
                  <a:lnTo>
                    <a:pt x="513" y="33"/>
                  </a:lnTo>
                  <a:lnTo>
                    <a:pt x="526" y="28"/>
                  </a:lnTo>
                  <a:lnTo>
                    <a:pt x="540" y="21"/>
                  </a:lnTo>
                  <a:lnTo>
                    <a:pt x="552" y="16"/>
                  </a:lnTo>
                  <a:lnTo>
                    <a:pt x="567" y="9"/>
                  </a:lnTo>
                  <a:lnTo>
                    <a:pt x="563" y="0"/>
                  </a:lnTo>
                  <a:lnTo>
                    <a:pt x="550" y="7"/>
                  </a:lnTo>
                  <a:lnTo>
                    <a:pt x="536" y="12"/>
                  </a:lnTo>
                  <a:lnTo>
                    <a:pt x="523" y="19"/>
                  </a:lnTo>
                  <a:lnTo>
                    <a:pt x="509" y="23"/>
                  </a:lnTo>
                  <a:lnTo>
                    <a:pt x="496" y="28"/>
                  </a:lnTo>
                  <a:lnTo>
                    <a:pt x="482" y="33"/>
                  </a:lnTo>
                  <a:lnTo>
                    <a:pt x="467" y="37"/>
                  </a:lnTo>
                  <a:lnTo>
                    <a:pt x="453" y="40"/>
                  </a:lnTo>
                  <a:lnTo>
                    <a:pt x="436" y="44"/>
                  </a:lnTo>
                  <a:lnTo>
                    <a:pt x="422" y="49"/>
                  </a:lnTo>
                  <a:lnTo>
                    <a:pt x="405" y="51"/>
                  </a:lnTo>
                  <a:lnTo>
                    <a:pt x="391" y="56"/>
                  </a:lnTo>
                  <a:lnTo>
                    <a:pt x="374" y="58"/>
                  </a:lnTo>
                  <a:lnTo>
                    <a:pt x="357" y="61"/>
                  </a:lnTo>
                  <a:lnTo>
                    <a:pt x="339" y="63"/>
                  </a:lnTo>
                  <a:lnTo>
                    <a:pt x="322" y="65"/>
                  </a:lnTo>
                  <a:lnTo>
                    <a:pt x="305" y="67"/>
                  </a:lnTo>
                  <a:lnTo>
                    <a:pt x="287" y="70"/>
                  </a:lnTo>
                  <a:lnTo>
                    <a:pt x="268" y="70"/>
                  </a:lnTo>
                  <a:lnTo>
                    <a:pt x="249" y="72"/>
                  </a:lnTo>
                  <a:lnTo>
                    <a:pt x="231" y="72"/>
                  </a:lnTo>
                  <a:lnTo>
                    <a:pt x="212" y="74"/>
                  </a:lnTo>
                  <a:lnTo>
                    <a:pt x="193" y="74"/>
                  </a:lnTo>
                  <a:lnTo>
                    <a:pt x="173" y="74"/>
                  </a:lnTo>
                  <a:lnTo>
                    <a:pt x="154" y="74"/>
                  </a:lnTo>
                  <a:lnTo>
                    <a:pt x="133" y="74"/>
                  </a:lnTo>
                  <a:lnTo>
                    <a:pt x="112" y="74"/>
                  </a:lnTo>
                  <a:lnTo>
                    <a:pt x="92" y="74"/>
                  </a:lnTo>
                  <a:lnTo>
                    <a:pt x="71" y="72"/>
                  </a:lnTo>
                  <a:lnTo>
                    <a:pt x="48" y="72"/>
                  </a:lnTo>
                  <a:lnTo>
                    <a:pt x="27" y="70"/>
                  </a:lnTo>
                  <a:lnTo>
                    <a:pt x="4" y="67"/>
                  </a:lnTo>
                  <a:lnTo>
                    <a:pt x="0" y="70"/>
                  </a:lnTo>
                  <a:lnTo>
                    <a:pt x="9" y="7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9" name="Freeform 164"/>
            <p:cNvSpPr>
              <a:spLocks/>
            </p:cNvSpPr>
            <p:nvPr/>
          </p:nvSpPr>
          <p:spPr bwMode="auto">
            <a:xfrm>
              <a:off x="3332" y="2744"/>
              <a:ext cx="78" cy="119"/>
            </a:xfrm>
            <a:custGeom>
              <a:avLst/>
              <a:gdLst>
                <a:gd name="T0" fmla="*/ 10 w 79"/>
                <a:gd name="T1" fmla="*/ 114 h 119"/>
                <a:gd name="T2" fmla="*/ 10 w 79"/>
                <a:gd name="T3" fmla="*/ 119 h 119"/>
                <a:gd name="T4" fmla="*/ 76 w 79"/>
                <a:gd name="T5" fmla="*/ 7 h 119"/>
                <a:gd name="T6" fmla="*/ 67 w 79"/>
                <a:gd name="T7" fmla="*/ 0 h 119"/>
                <a:gd name="T8" fmla="*/ 2 w 79"/>
                <a:gd name="T9" fmla="*/ 114 h 119"/>
                <a:gd name="T10" fmla="*/ 2 w 79"/>
                <a:gd name="T11" fmla="*/ 119 h 119"/>
                <a:gd name="T12" fmla="*/ 2 w 79"/>
                <a:gd name="T13" fmla="*/ 114 h 119"/>
                <a:gd name="T14" fmla="*/ 0 w 79"/>
                <a:gd name="T15" fmla="*/ 116 h 119"/>
                <a:gd name="T16" fmla="*/ 2 w 79"/>
                <a:gd name="T17" fmla="*/ 119 h 119"/>
                <a:gd name="T18" fmla="*/ 10 w 79"/>
                <a:gd name="T19" fmla="*/ 114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119"/>
                <a:gd name="T32" fmla="*/ 79 w 79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119">
                  <a:moveTo>
                    <a:pt x="10" y="114"/>
                  </a:moveTo>
                  <a:lnTo>
                    <a:pt x="10" y="119"/>
                  </a:lnTo>
                  <a:lnTo>
                    <a:pt x="79" y="7"/>
                  </a:lnTo>
                  <a:lnTo>
                    <a:pt x="70" y="0"/>
                  </a:lnTo>
                  <a:lnTo>
                    <a:pt x="2" y="114"/>
                  </a:lnTo>
                  <a:lnTo>
                    <a:pt x="2" y="119"/>
                  </a:lnTo>
                  <a:lnTo>
                    <a:pt x="2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0" name="Freeform 165"/>
            <p:cNvSpPr>
              <a:spLocks/>
            </p:cNvSpPr>
            <p:nvPr/>
          </p:nvSpPr>
          <p:spPr bwMode="auto">
            <a:xfrm>
              <a:off x="3335" y="2858"/>
              <a:ext cx="52" cy="119"/>
            </a:xfrm>
            <a:custGeom>
              <a:avLst/>
              <a:gdLst>
                <a:gd name="T0" fmla="*/ 42 w 54"/>
                <a:gd name="T1" fmla="*/ 109 h 119"/>
                <a:gd name="T2" fmla="*/ 48 w 54"/>
                <a:gd name="T3" fmla="*/ 112 h 119"/>
                <a:gd name="T4" fmla="*/ 8 w 54"/>
                <a:gd name="T5" fmla="*/ 0 h 119"/>
                <a:gd name="T6" fmla="*/ 0 w 54"/>
                <a:gd name="T7" fmla="*/ 5 h 119"/>
                <a:gd name="T8" fmla="*/ 39 w 54"/>
                <a:gd name="T9" fmla="*/ 114 h 119"/>
                <a:gd name="T10" fmla="*/ 46 w 54"/>
                <a:gd name="T11" fmla="*/ 116 h 119"/>
                <a:gd name="T12" fmla="*/ 39 w 54"/>
                <a:gd name="T13" fmla="*/ 114 h 119"/>
                <a:gd name="T14" fmla="*/ 42 w 54"/>
                <a:gd name="T15" fmla="*/ 119 h 119"/>
                <a:gd name="T16" fmla="*/ 46 w 54"/>
                <a:gd name="T17" fmla="*/ 116 h 119"/>
                <a:gd name="T18" fmla="*/ 42 w 54"/>
                <a:gd name="T19" fmla="*/ 109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119"/>
                <a:gd name="T32" fmla="*/ 54 w 54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119">
                  <a:moveTo>
                    <a:pt x="48" y="109"/>
                  </a:moveTo>
                  <a:lnTo>
                    <a:pt x="54" y="112"/>
                  </a:lnTo>
                  <a:lnTo>
                    <a:pt x="8" y="0"/>
                  </a:lnTo>
                  <a:lnTo>
                    <a:pt x="0" y="5"/>
                  </a:lnTo>
                  <a:lnTo>
                    <a:pt x="45" y="114"/>
                  </a:lnTo>
                  <a:lnTo>
                    <a:pt x="52" y="116"/>
                  </a:lnTo>
                  <a:lnTo>
                    <a:pt x="45" y="114"/>
                  </a:lnTo>
                  <a:lnTo>
                    <a:pt x="48" y="119"/>
                  </a:lnTo>
                  <a:lnTo>
                    <a:pt x="52" y="116"/>
                  </a:lnTo>
                  <a:lnTo>
                    <a:pt x="48" y="109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1" name="Freeform 166"/>
            <p:cNvSpPr>
              <a:spLocks/>
            </p:cNvSpPr>
            <p:nvPr/>
          </p:nvSpPr>
          <p:spPr bwMode="auto">
            <a:xfrm>
              <a:off x="3378" y="2967"/>
              <a:ext cx="7" cy="10"/>
            </a:xfrm>
            <a:custGeom>
              <a:avLst/>
              <a:gdLst>
                <a:gd name="T0" fmla="*/ 3 w 7"/>
                <a:gd name="T1" fmla="*/ 0 h 10"/>
                <a:gd name="T2" fmla="*/ 5 w 7"/>
                <a:gd name="T3" fmla="*/ 3 h 10"/>
                <a:gd name="T4" fmla="*/ 7 w 7"/>
                <a:gd name="T5" fmla="*/ 7 h 10"/>
                <a:gd name="T6" fmla="*/ 0 w 7"/>
                <a:gd name="T7" fmla="*/ 5 h 10"/>
                <a:gd name="T8" fmla="*/ 3 w 7"/>
                <a:gd name="T9" fmla="*/ 10 h 10"/>
                <a:gd name="T10" fmla="*/ 7 w 7"/>
                <a:gd name="T11" fmla="*/ 7 h 10"/>
                <a:gd name="T12" fmla="*/ 3 w 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0"/>
                <a:gd name="T23" fmla="*/ 7 w 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0">
                  <a:moveTo>
                    <a:pt x="3" y="0"/>
                  </a:moveTo>
                  <a:lnTo>
                    <a:pt x="5" y="3"/>
                  </a:lnTo>
                  <a:lnTo>
                    <a:pt x="7" y="7"/>
                  </a:lnTo>
                  <a:lnTo>
                    <a:pt x="0" y="5"/>
                  </a:lnTo>
                  <a:lnTo>
                    <a:pt x="3" y="10"/>
                  </a:lnTo>
                  <a:lnTo>
                    <a:pt x="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2" name="Freeform 167"/>
            <p:cNvSpPr>
              <a:spLocks/>
            </p:cNvSpPr>
            <p:nvPr/>
          </p:nvSpPr>
          <p:spPr bwMode="auto">
            <a:xfrm>
              <a:off x="3434" y="2716"/>
              <a:ext cx="508" cy="67"/>
            </a:xfrm>
            <a:custGeom>
              <a:avLst/>
              <a:gdLst>
                <a:gd name="T0" fmla="*/ 0 w 523"/>
                <a:gd name="T1" fmla="*/ 67 h 67"/>
                <a:gd name="T2" fmla="*/ 21 w 523"/>
                <a:gd name="T3" fmla="*/ 67 h 67"/>
                <a:gd name="T4" fmla="*/ 46 w 523"/>
                <a:gd name="T5" fmla="*/ 65 h 67"/>
                <a:gd name="T6" fmla="*/ 68 w 523"/>
                <a:gd name="T7" fmla="*/ 65 h 67"/>
                <a:gd name="T8" fmla="*/ 88 w 523"/>
                <a:gd name="T9" fmla="*/ 65 h 67"/>
                <a:gd name="T10" fmla="*/ 111 w 523"/>
                <a:gd name="T11" fmla="*/ 65 h 67"/>
                <a:gd name="T12" fmla="*/ 131 w 523"/>
                <a:gd name="T13" fmla="*/ 63 h 67"/>
                <a:gd name="T14" fmla="*/ 150 w 523"/>
                <a:gd name="T15" fmla="*/ 63 h 67"/>
                <a:gd name="T16" fmla="*/ 169 w 523"/>
                <a:gd name="T17" fmla="*/ 63 h 67"/>
                <a:gd name="T18" fmla="*/ 187 w 523"/>
                <a:gd name="T19" fmla="*/ 60 h 67"/>
                <a:gd name="T20" fmla="*/ 208 w 523"/>
                <a:gd name="T21" fmla="*/ 60 h 67"/>
                <a:gd name="T22" fmla="*/ 223 w 523"/>
                <a:gd name="T23" fmla="*/ 58 h 67"/>
                <a:gd name="T24" fmla="*/ 243 w 523"/>
                <a:gd name="T25" fmla="*/ 56 h 67"/>
                <a:gd name="T26" fmla="*/ 258 w 523"/>
                <a:gd name="T27" fmla="*/ 56 h 67"/>
                <a:gd name="T28" fmla="*/ 276 w 523"/>
                <a:gd name="T29" fmla="*/ 53 h 67"/>
                <a:gd name="T30" fmla="*/ 290 w 523"/>
                <a:gd name="T31" fmla="*/ 51 h 67"/>
                <a:gd name="T32" fmla="*/ 306 w 523"/>
                <a:gd name="T33" fmla="*/ 49 h 67"/>
                <a:gd name="T34" fmla="*/ 321 w 523"/>
                <a:gd name="T35" fmla="*/ 46 h 67"/>
                <a:gd name="T36" fmla="*/ 336 w 523"/>
                <a:gd name="T37" fmla="*/ 44 h 67"/>
                <a:gd name="T38" fmla="*/ 349 w 523"/>
                <a:gd name="T39" fmla="*/ 42 h 67"/>
                <a:gd name="T40" fmla="*/ 363 w 523"/>
                <a:gd name="T41" fmla="*/ 39 h 67"/>
                <a:gd name="T42" fmla="*/ 374 w 523"/>
                <a:gd name="T43" fmla="*/ 37 h 67"/>
                <a:gd name="T44" fmla="*/ 388 w 523"/>
                <a:gd name="T45" fmla="*/ 35 h 67"/>
                <a:gd name="T46" fmla="*/ 399 w 523"/>
                <a:gd name="T47" fmla="*/ 32 h 67"/>
                <a:gd name="T48" fmla="*/ 411 w 523"/>
                <a:gd name="T49" fmla="*/ 30 h 67"/>
                <a:gd name="T50" fmla="*/ 420 w 523"/>
                <a:gd name="T51" fmla="*/ 25 h 67"/>
                <a:gd name="T52" fmla="*/ 431 w 523"/>
                <a:gd name="T53" fmla="*/ 23 h 67"/>
                <a:gd name="T54" fmla="*/ 441 w 523"/>
                <a:gd name="T55" fmla="*/ 19 h 67"/>
                <a:gd name="T56" fmla="*/ 448 w 523"/>
                <a:gd name="T57" fmla="*/ 16 h 67"/>
                <a:gd name="T58" fmla="*/ 458 w 523"/>
                <a:gd name="T59" fmla="*/ 12 h 67"/>
                <a:gd name="T60" fmla="*/ 465 w 523"/>
                <a:gd name="T61" fmla="*/ 9 h 67"/>
                <a:gd name="T62" fmla="*/ 473 w 523"/>
                <a:gd name="T63" fmla="*/ 5 h 67"/>
                <a:gd name="T64" fmla="*/ 479 w 523"/>
                <a:gd name="T65" fmla="*/ 0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3"/>
                <a:gd name="T100" fmla="*/ 0 h 67"/>
                <a:gd name="T101" fmla="*/ 523 w 523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3" h="67">
                  <a:moveTo>
                    <a:pt x="0" y="67"/>
                  </a:moveTo>
                  <a:lnTo>
                    <a:pt x="24" y="67"/>
                  </a:lnTo>
                  <a:lnTo>
                    <a:pt x="49" y="65"/>
                  </a:lnTo>
                  <a:lnTo>
                    <a:pt x="74" y="65"/>
                  </a:lnTo>
                  <a:lnTo>
                    <a:pt x="97" y="65"/>
                  </a:lnTo>
                  <a:lnTo>
                    <a:pt x="120" y="65"/>
                  </a:lnTo>
                  <a:lnTo>
                    <a:pt x="143" y="63"/>
                  </a:lnTo>
                  <a:lnTo>
                    <a:pt x="164" y="63"/>
                  </a:lnTo>
                  <a:lnTo>
                    <a:pt x="184" y="63"/>
                  </a:lnTo>
                  <a:lnTo>
                    <a:pt x="205" y="60"/>
                  </a:lnTo>
                  <a:lnTo>
                    <a:pt x="226" y="60"/>
                  </a:lnTo>
                  <a:lnTo>
                    <a:pt x="244" y="58"/>
                  </a:lnTo>
                  <a:lnTo>
                    <a:pt x="265" y="56"/>
                  </a:lnTo>
                  <a:lnTo>
                    <a:pt x="282" y="56"/>
                  </a:lnTo>
                  <a:lnTo>
                    <a:pt x="301" y="53"/>
                  </a:lnTo>
                  <a:lnTo>
                    <a:pt x="317" y="51"/>
                  </a:lnTo>
                  <a:lnTo>
                    <a:pt x="334" y="49"/>
                  </a:lnTo>
                  <a:lnTo>
                    <a:pt x="350" y="46"/>
                  </a:lnTo>
                  <a:lnTo>
                    <a:pt x="367" y="44"/>
                  </a:lnTo>
                  <a:lnTo>
                    <a:pt x="381" y="42"/>
                  </a:lnTo>
                  <a:lnTo>
                    <a:pt x="396" y="39"/>
                  </a:lnTo>
                  <a:lnTo>
                    <a:pt x="408" y="37"/>
                  </a:lnTo>
                  <a:lnTo>
                    <a:pt x="423" y="35"/>
                  </a:lnTo>
                  <a:lnTo>
                    <a:pt x="435" y="32"/>
                  </a:lnTo>
                  <a:lnTo>
                    <a:pt x="448" y="30"/>
                  </a:lnTo>
                  <a:lnTo>
                    <a:pt x="458" y="25"/>
                  </a:lnTo>
                  <a:lnTo>
                    <a:pt x="471" y="23"/>
                  </a:lnTo>
                  <a:lnTo>
                    <a:pt x="481" y="19"/>
                  </a:lnTo>
                  <a:lnTo>
                    <a:pt x="489" y="16"/>
                  </a:lnTo>
                  <a:lnTo>
                    <a:pt x="500" y="12"/>
                  </a:lnTo>
                  <a:lnTo>
                    <a:pt x="508" y="9"/>
                  </a:lnTo>
                  <a:lnTo>
                    <a:pt x="516" y="5"/>
                  </a:lnTo>
                  <a:lnTo>
                    <a:pt x="52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3" name="Freeform 168"/>
            <p:cNvSpPr>
              <a:spLocks/>
            </p:cNvSpPr>
            <p:nvPr/>
          </p:nvSpPr>
          <p:spPr bwMode="auto">
            <a:xfrm>
              <a:off x="3416" y="2783"/>
              <a:ext cx="531" cy="47"/>
            </a:xfrm>
            <a:custGeom>
              <a:avLst/>
              <a:gdLst>
                <a:gd name="T0" fmla="*/ 0 w 546"/>
                <a:gd name="T1" fmla="*/ 47 h 47"/>
                <a:gd name="T2" fmla="*/ 20 w 546"/>
                <a:gd name="T3" fmla="*/ 45 h 47"/>
                <a:gd name="T4" fmla="*/ 43 w 546"/>
                <a:gd name="T5" fmla="*/ 45 h 47"/>
                <a:gd name="T6" fmla="*/ 62 w 546"/>
                <a:gd name="T7" fmla="*/ 45 h 47"/>
                <a:gd name="T8" fmla="*/ 83 w 546"/>
                <a:gd name="T9" fmla="*/ 42 h 47"/>
                <a:gd name="T10" fmla="*/ 103 w 546"/>
                <a:gd name="T11" fmla="*/ 42 h 47"/>
                <a:gd name="T12" fmla="*/ 122 w 546"/>
                <a:gd name="T13" fmla="*/ 40 h 47"/>
                <a:gd name="T14" fmla="*/ 141 w 546"/>
                <a:gd name="T15" fmla="*/ 40 h 47"/>
                <a:gd name="T16" fmla="*/ 159 w 546"/>
                <a:gd name="T17" fmla="*/ 38 h 47"/>
                <a:gd name="T18" fmla="*/ 180 w 546"/>
                <a:gd name="T19" fmla="*/ 38 h 47"/>
                <a:gd name="T20" fmla="*/ 196 w 546"/>
                <a:gd name="T21" fmla="*/ 35 h 47"/>
                <a:gd name="T22" fmla="*/ 214 w 546"/>
                <a:gd name="T23" fmla="*/ 35 h 47"/>
                <a:gd name="T24" fmla="*/ 230 w 546"/>
                <a:gd name="T25" fmla="*/ 33 h 47"/>
                <a:gd name="T26" fmla="*/ 249 w 546"/>
                <a:gd name="T27" fmla="*/ 33 h 47"/>
                <a:gd name="T28" fmla="*/ 265 w 546"/>
                <a:gd name="T29" fmla="*/ 31 h 47"/>
                <a:gd name="T30" fmla="*/ 281 w 546"/>
                <a:gd name="T31" fmla="*/ 31 h 47"/>
                <a:gd name="T32" fmla="*/ 298 w 546"/>
                <a:gd name="T33" fmla="*/ 28 h 47"/>
                <a:gd name="T34" fmla="*/ 313 w 546"/>
                <a:gd name="T35" fmla="*/ 26 h 47"/>
                <a:gd name="T36" fmla="*/ 328 w 546"/>
                <a:gd name="T37" fmla="*/ 26 h 47"/>
                <a:gd name="T38" fmla="*/ 341 w 546"/>
                <a:gd name="T39" fmla="*/ 24 h 47"/>
                <a:gd name="T40" fmla="*/ 357 w 546"/>
                <a:gd name="T41" fmla="*/ 21 h 47"/>
                <a:gd name="T42" fmla="*/ 371 w 546"/>
                <a:gd name="T43" fmla="*/ 21 h 47"/>
                <a:gd name="T44" fmla="*/ 384 w 546"/>
                <a:gd name="T45" fmla="*/ 19 h 47"/>
                <a:gd name="T46" fmla="*/ 397 w 546"/>
                <a:gd name="T47" fmla="*/ 17 h 47"/>
                <a:gd name="T48" fmla="*/ 410 w 546"/>
                <a:gd name="T49" fmla="*/ 14 h 47"/>
                <a:gd name="T50" fmla="*/ 424 w 546"/>
                <a:gd name="T51" fmla="*/ 14 h 47"/>
                <a:gd name="T52" fmla="*/ 435 w 546"/>
                <a:gd name="T53" fmla="*/ 12 h 47"/>
                <a:gd name="T54" fmla="*/ 447 w 546"/>
                <a:gd name="T55" fmla="*/ 10 h 47"/>
                <a:gd name="T56" fmla="*/ 458 w 546"/>
                <a:gd name="T57" fmla="*/ 7 h 47"/>
                <a:gd name="T58" fmla="*/ 470 w 546"/>
                <a:gd name="T59" fmla="*/ 5 h 47"/>
                <a:gd name="T60" fmla="*/ 481 w 546"/>
                <a:gd name="T61" fmla="*/ 3 h 47"/>
                <a:gd name="T62" fmla="*/ 490 w 546"/>
                <a:gd name="T63" fmla="*/ 3 h 47"/>
                <a:gd name="T64" fmla="*/ 502 w 546"/>
                <a:gd name="T65" fmla="*/ 0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6"/>
                <a:gd name="T100" fmla="*/ 0 h 47"/>
                <a:gd name="T101" fmla="*/ 546 w 546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6" h="47">
                  <a:moveTo>
                    <a:pt x="0" y="47"/>
                  </a:moveTo>
                  <a:lnTo>
                    <a:pt x="23" y="45"/>
                  </a:lnTo>
                  <a:lnTo>
                    <a:pt x="46" y="45"/>
                  </a:lnTo>
                  <a:lnTo>
                    <a:pt x="68" y="45"/>
                  </a:lnTo>
                  <a:lnTo>
                    <a:pt x="89" y="42"/>
                  </a:lnTo>
                  <a:lnTo>
                    <a:pt x="112" y="42"/>
                  </a:lnTo>
                  <a:lnTo>
                    <a:pt x="133" y="40"/>
                  </a:lnTo>
                  <a:lnTo>
                    <a:pt x="153" y="40"/>
                  </a:lnTo>
                  <a:lnTo>
                    <a:pt x="174" y="38"/>
                  </a:lnTo>
                  <a:lnTo>
                    <a:pt x="195" y="38"/>
                  </a:lnTo>
                  <a:lnTo>
                    <a:pt x="214" y="35"/>
                  </a:lnTo>
                  <a:lnTo>
                    <a:pt x="232" y="35"/>
                  </a:lnTo>
                  <a:lnTo>
                    <a:pt x="251" y="33"/>
                  </a:lnTo>
                  <a:lnTo>
                    <a:pt x="270" y="33"/>
                  </a:lnTo>
                  <a:lnTo>
                    <a:pt x="288" y="31"/>
                  </a:lnTo>
                  <a:lnTo>
                    <a:pt x="305" y="31"/>
                  </a:lnTo>
                  <a:lnTo>
                    <a:pt x="324" y="28"/>
                  </a:lnTo>
                  <a:lnTo>
                    <a:pt x="340" y="26"/>
                  </a:lnTo>
                  <a:lnTo>
                    <a:pt x="357" y="26"/>
                  </a:lnTo>
                  <a:lnTo>
                    <a:pt x="371" y="24"/>
                  </a:lnTo>
                  <a:lnTo>
                    <a:pt x="388" y="21"/>
                  </a:lnTo>
                  <a:lnTo>
                    <a:pt x="403" y="21"/>
                  </a:lnTo>
                  <a:lnTo>
                    <a:pt x="417" y="19"/>
                  </a:lnTo>
                  <a:lnTo>
                    <a:pt x="432" y="17"/>
                  </a:lnTo>
                  <a:lnTo>
                    <a:pt x="446" y="14"/>
                  </a:lnTo>
                  <a:lnTo>
                    <a:pt x="461" y="14"/>
                  </a:lnTo>
                  <a:lnTo>
                    <a:pt x="473" y="12"/>
                  </a:lnTo>
                  <a:lnTo>
                    <a:pt x="486" y="10"/>
                  </a:lnTo>
                  <a:lnTo>
                    <a:pt x="498" y="7"/>
                  </a:lnTo>
                  <a:lnTo>
                    <a:pt x="511" y="5"/>
                  </a:lnTo>
                  <a:lnTo>
                    <a:pt x="523" y="3"/>
                  </a:lnTo>
                  <a:lnTo>
                    <a:pt x="533" y="3"/>
                  </a:lnTo>
                  <a:lnTo>
                    <a:pt x="5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4" name="Freeform 169"/>
            <p:cNvSpPr>
              <a:spLocks/>
            </p:cNvSpPr>
            <p:nvPr/>
          </p:nvSpPr>
          <p:spPr bwMode="auto">
            <a:xfrm>
              <a:off x="3348" y="2839"/>
              <a:ext cx="599" cy="54"/>
            </a:xfrm>
            <a:custGeom>
              <a:avLst/>
              <a:gdLst>
                <a:gd name="T0" fmla="*/ 0 w 615"/>
                <a:gd name="T1" fmla="*/ 54 h 54"/>
                <a:gd name="T2" fmla="*/ 19 w 615"/>
                <a:gd name="T3" fmla="*/ 49 h 54"/>
                <a:gd name="T4" fmla="*/ 33 w 615"/>
                <a:gd name="T5" fmla="*/ 47 h 54"/>
                <a:gd name="T6" fmla="*/ 49 w 615"/>
                <a:gd name="T7" fmla="*/ 42 h 54"/>
                <a:gd name="T8" fmla="*/ 65 w 615"/>
                <a:gd name="T9" fmla="*/ 40 h 54"/>
                <a:gd name="T10" fmla="*/ 82 w 615"/>
                <a:gd name="T11" fmla="*/ 37 h 54"/>
                <a:gd name="T12" fmla="*/ 97 w 615"/>
                <a:gd name="T13" fmla="*/ 35 h 54"/>
                <a:gd name="T14" fmla="*/ 114 w 615"/>
                <a:gd name="T15" fmla="*/ 33 h 54"/>
                <a:gd name="T16" fmla="*/ 130 w 615"/>
                <a:gd name="T17" fmla="*/ 30 h 54"/>
                <a:gd name="T18" fmla="*/ 148 w 615"/>
                <a:gd name="T19" fmla="*/ 28 h 54"/>
                <a:gd name="T20" fmla="*/ 165 w 615"/>
                <a:gd name="T21" fmla="*/ 26 h 54"/>
                <a:gd name="T22" fmla="*/ 180 w 615"/>
                <a:gd name="T23" fmla="*/ 24 h 54"/>
                <a:gd name="T24" fmla="*/ 198 w 615"/>
                <a:gd name="T25" fmla="*/ 21 h 54"/>
                <a:gd name="T26" fmla="*/ 215 w 615"/>
                <a:gd name="T27" fmla="*/ 19 h 54"/>
                <a:gd name="T28" fmla="*/ 233 w 615"/>
                <a:gd name="T29" fmla="*/ 17 h 54"/>
                <a:gd name="T30" fmla="*/ 251 w 615"/>
                <a:gd name="T31" fmla="*/ 17 h 54"/>
                <a:gd name="T32" fmla="*/ 269 w 615"/>
                <a:gd name="T33" fmla="*/ 14 h 54"/>
                <a:gd name="T34" fmla="*/ 286 w 615"/>
                <a:gd name="T35" fmla="*/ 12 h 54"/>
                <a:gd name="T36" fmla="*/ 303 w 615"/>
                <a:gd name="T37" fmla="*/ 12 h 54"/>
                <a:gd name="T38" fmla="*/ 322 w 615"/>
                <a:gd name="T39" fmla="*/ 10 h 54"/>
                <a:gd name="T40" fmla="*/ 340 w 615"/>
                <a:gd name="T41" fmla="*/ 10 h 54"/>
                <a:gd name="T42" fmla="*/ 359 w 615"/>
                <a:gd name="T43" fmla="*/ 7 h 54"/>
                <a:gd name="T44" fmla="*/ 376 w 615"/>
                <a:gd name="T45" fmla="*/ 7 h 54"/>
                <a:gd name="T46" fmla="*/ 395 w 615"/>
                <a:gd name="T47" fmla="*/ 5 h 54"/>
                <a:gd name="T48" fmla="*/ 413 w 615"/>
                <a:gd name="T49" fmla="*/ 5 h 54"/>
                <a:gd name="T50" fmla="*/ 431 w 615"/>
                <a:gd name="T51" fmla="*/ 5 h 54"/>
                <a:gd name="T52" fmla="*/ 451 w 615"/>
                <a:gd name="T53" fmla="*/ 3 h 54"/>
                <a:gd name="T54" fmla="*/ 470 w 615"/>
                <a:gd name="T55" fmla="*/ 3 h 54"/>
                <a:gd name="T56" fmla="*/ 490 w 615"/>
                <a:gd name="T57" fmla="*/ 3 h 54"/>
                <a:gd name="T58" fmla="*/ 508 w 615"/>
                <a:gd name="T59" fmla="*/ 3 h 54"/>
                <a:gd name="T60" fmla="*/ 528 w 615"/>
                <a:gd name="T61" fmla="*/ 0 h 54"/>
                <a:gd name="T62" fmla="*/ 547 w 615"/>
                <a:gd name="T63" fmla="*/ 0 h 54"/>
                <a:gd name="T64" fmla="*/ 568 w 615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5"/>
                <a:gd name="T100" fmla="*/ 0 h 54"/>
                <a:gd name="T101" fmla="*/ 615 w 615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5" h="54">
                  <a:moveTo>
                    <a:pt x="0" y="54"/>
                  </a:moveTo>
                  <a:lnTo>
                    <a:pt x="19" y="49"/>
                  </a:lnTo>
                  <a:lnTo>
                    <a:pt x="36" y="47"/>
                  </a:lnTo>
                  <a:lnTo>
                    <a:pt x="52" y="42"/>
                  </a:lnTo>
                  <a:lnTo>
                    <a:pt x="71" y="40"/>
                  </a:lnTo>
                  <a:lnTo>
                    <a:pt x="88" y="37"/>
                  </a:lnTo>
                  <a:lnTo>
                    <a:pt x="106" y="35"/>
                  </a:lnTo>
                  <a:lnTo>
                    <a:pt x="123" y="33"/>
                  </a:lnTo>
                  <a:lnTo>
                    <a:pt x="141" y="30"/>
                  </a:lnTo>
                  <a:lnTo>
                    <a:pt x="160" y="28"/>
                  </a:lnTo>
                  <a:lnTo>
                    <a:pt x="179" y="26"/>
                  </a:lnTo>
                  <a:lnTo>
                    <a:pt x="195" y="24"/>
                  </a:lnTo>
                  <a:lnTo>
                    <a:pt x="214" y="21"/>
                  </a:lnTo>
                  <a:lnTo>
                    <a:pt x="233" y="19"/>
                  </a:lnTo>
                  <a:lnTo>
                    <a:pt x="252" y="17"/>
                  </a:lnTo>
                  <a:lnTo>
                    <a:pt x="272" y="17"/>
                  </a:lnTo>
                  <a:lnTo>
                    <a:pt x="291" y="14"/>
                  </a:lnTo>
                  <a:lnTo>
                    <a:pt x="310" y="12"/>
                  </a:lnTo>
                  <a:lnTo>
                    <a:pt x="328" y="12"/>
                  </a:lnTo>
                  <a:lnTo>
                    <a:pt x="349" y="10"/>
                  </a:lnTo>
                  <a:lnTo>
                    <a:pt x="368" y="10"/>
                  </a:lnTo>
                  <a:lnTo>
                    <a:pt x="389" y="7"/>
                  </a:lnTo>
                  <a:lnTo>
                    <a:pt x="407" y="7"/>
                  </a:lnTo>
                  <a:lnTo>
                    <a:pt x="428" y="5"/>
                  </a:lnTo>
                  <a:lnTo>
                    <a:pt x="447" y="5"/>
                  </a:lnTo>
                  <a:lnTo>
                    <a:pt x="467" y="5"/>
                  </a:lnTo>
                  <a:lnTo>
                    <a:pt x="488" y="3"/>
                  </a:lnTo>
                  <a:lnTo>
                    <a:pt x="509" y="3"/>
                  </a:lnTo>
                  <a:lnTo>
                    <a:pt x="530" y="3"/>
                  </a:lnTo>
                  <a:lnTo>
                    <a:pt x="550" y="3"/>
                  </a:lnTo>
                  <a:lnTo>
                    <a:pt x="571" y="0"/>
                  </a:lnTo>
                  <a:lnTo>
                    <a:pt x="592" y="0"/>
                  </a:lnTo>
                  <a:lnTo>
                    <a:pt x="6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5" name="Freeform 170"/>
            <p:cNvSpPr>
              <a:spLocks/>
            </p:cNvSpPr>
            <p:nvPr/>
          </p:nvSpPr>
          <p:spPr bwMode="auto">
            <a:xfrm>
              <a:off x="3378" y="2872"/>
              <a:ext cx="569" cy="56"/>
            </a:xfrm>
            <a:custGeom>
              <a:avLst/>
              <a:gdLst>
                <a:gd name="T0" fmla="*/ 0 w 584"/>
                <a:gd name="T1" fmla="*/ 56 h 56"/>
                <a:gd name="T2" fmla="*/ 17 w 584"/>
                <a:gd name="T3" fmla="*/ 51 h 56"/>
                <a:gd name="T4" fmla="*/ 33 w 584"/>
                <a:gd name="T5" fmla="*/ 44 h 56"/>
                <a:gd name="T6" fmla="*/ 51 w 584"/>
                <a:gd name="T7" fmla="*/ 39 h 56"/>
                <a:gd name="T8" fmla="*/ 65 w 584"/>
                <a:gd name="T9" fmla="*/ 35 h 56"/>
                <a:gd name="T10" fmla="*/ 84 w 584"/>
                <a:gd name="T11" fmla="*/ 30 h 56"/>
                <a:gd name="T12" fmla="*/ 99 w 584"/>
                <a:gd name="T13" fmla="*/ 28 h 56"/>
                <a:gd name="T14" fmla="*/ 118 w 584"/>
                <a:gd name="T15" fmla="*/ 23 h 56"/>
                <a:gd name="T16" fmla="*/ 134 w 584"/>
                <a:gd name="T17" fmla="*/ 21 h 56"/>
                <a:gd name="T18" fmla="*/ 152 w 584"/>
                <a:gd name="T19" fmla="*/ 16 h 56"/>
                <a:gd name="T20" fmla="*/ 171 w 584"/>
                <a:gd name="T21" fmla="*/ 14 h 56"/>
                <a:gd name="T22" fmla="*/ 189 w 584"/>
                <a:gd name="T23" fmla="*/ 11 h 56"/>
                <a:gd name="T24" fmla="*/ 206 w 584"/>
                <a:gd name="T25" fmla="*/ 9 h 56"/>
                <a:gd name="T26" fmla="*/ 225 w 584"/>
                <a:gd name="T27" fmla="*/ 7 h 56"/>
                <a:gd name="T28" fmla="*/ 242 w 584"/>
                <a:gd name="T29" fmla="*/ 7 h 56"/>
                <a:gd name="T30" fmla="*/ 260 w 584"/>
                <a:gd name="T31" fmla="*/ 4 h 56"/>
                <a:gd name="T32" fmla="*/ 278 w 584"/>
                <a:gd name="T33" fmla="*/ 2 h 56"/>
                <a:gd name="T34" fmla="*/ 296 w 584"/>
                <a:gd name="T35" fmla="*/ 2 h 56"/>
                <a:gd name="T36" fmla="*/ 314 w 584"/>
                <a:gd name="T37" fmla="*/ 2 h 56"/>
                <a:gd name="T38" fmla="*/ 333 w 584"/>
                <a:gd name="T39" fmla="*/ 0 h 56"/>
                <a:gd name="T40" fmla="*/ 350 w 584"/>
                <a:gd name="T41" fmla="*/ 0 h 56"/>
                <a:gd name="T42" fmla="*/ 367 w 584"/>
                <a:gd name="T43" fmla="*/ 0 h 56"/>
                <a:gd name="T44" fmla="*/ 385 w 584"/>
                <a:gd name="T45" fmla="*/ 0 h 56"/>
                <a:gd name="T46" fmla="*/ 401 w 584"/>
                <a:gd name="T47" fmla="*/ 0 h 56"/>
                <a:gd name="T48" fmla="*/ 417 w 584"/>
                <a:gd name="T49" fmla="*/ 0 h 56"/>
                <a:gd name="T50" fmla="*/ 435 w 584"/>
                <a:gd name="T51" fmla="*/ 0 h 56"/>
                <a:gd name="T52" fmla="*/ 450 w 584"/>
                <a:gd name="T53" fmla="*/ 0 h 56"/>
                <a:gd name="T54" fmla="*/ 467 w 584"/>
                <a:gd name="T55" fmla="*/ 2 h 56"/>
                <a:gd name="T56" fmla="*/ 483 w 584"/>
                <a:gd name="T57" fmla="*/ 2 h 56"/>
                <a:gd name="T58" fmla="*/ 498 w 584"/>
                <a:gd name="T59" fmla="*/ 2 h 56"/>
                <a:gd name="T60" fmla="*/ 513 w 584"/>
                <a:gd name="T61" fmla="*/ 4 h 56"/>
                <a:gd name="T62" fmla="*/ 526 w 584"/>
                <a:gd name="T63" fmla="*/ 4 h 56"/>
                <a:gd name="T64" fmla="*/ 540 w 584"/>
                <a:gd name="T65" fmla="*/ 4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4"/>
                <a:gd name="T100" fmla="*/ 0 h 56"/>
                <a:gd name="T101" fmla="*/ 584 w 584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4" h="56">
                  <a:moveTo>
                    <a:pt x="0" y="56"/>
                  </a:moveTo>
                  <a:lnTo>
                    <a:pt x="17" y="51"/>
                  </a:lnTo>
                  <a:lnTo>
                    <a:pt x="36" y="44"/>
                  </a:lnTo>
                  <a:lnTo>
                    <a:pt x="54" y="39"/>
                  </a:lnTo>
                  <a:lnTo>
                    <a:pt x="71" y="35"/>
                  </a:lnTo>
                  <a:lnTo>
                    <a:pt x="90" y="30"/>
                  </a:lnTo>
                  <a:lnTo>
                    <a:pt x="108" y="28"/>
                  </a:lnTo>
                  <a:lnTo>
                    <a:pt x="127" y="23"/>
                  </a:lnTo>
                  <a:lnTo>
                    <a:pt x="146" y="21"/>
                  </a:lnTo>
                  <a:lnTo>
                    <a:pt x="164" y="16"/>
                  </a:lnTo>
                  <a:lnTo>
                    <a:pt x="185" y="14"/>
                  </a:lnTo>
                  <a:lnTo>
                    <a:pt x="204" y="11"/>
                  </a:lnTo>
                  <a:lnTo>
                    <a:pt x="223" y="9"/>
                  </a:lnTo>
                  <a:lnTo>
                    <a:pt x="243" y="7"/>
                  </a:lnTo>
                  <a:lnTo>
                    <a:pt x="262" y="7"/>
                  </a:lnTo>
                  <a:lnTo>
                    <a:pt x="281" y="4"/>
                  </a:lnTo>
                  <a:lnTo>
                    <a:pt x="301" y="2"/>
                  </a:lnTo>
                  <a:lnTo>
                    <a:pt x="320" y="2"/>
                  </a:lnTo>
                  <a:lnTo>
                    <a:pt x="339" y="2"/>
                  </a:lnTo>
                  <a:lnTo>
                    <a:pt x="360" y="0"/>
                  </a:lnTo>
                  <a:lnTo>
                    <a:pt x="378" y="0"/>
                  </a:lnTo>
                  <a:lnTo>
                    <a:pt x="397" y="0"/>
                  </a:lnTo>
                  <a:lnTo>
                    <a:pt x="416" y="0"/>
                  </a:lnTo>
                  <a:lnTo>
                    <a:pt x="434" y="0"/>
                  </a:lnTo>
                  <a:lnTo>
                    <a:pt x="451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5" y="2"/>
                  </a:lnTo>
                  <a:lnTo>
                    <a:pt x="522" y="2"/>
                  </a:lnTo>
                  <a:lnTo>
                    <a:pt x="538" y="2"/>
                  </a:lnTo>
                  <a:lnTo>
                    <a:pt x="555" y="4"/>
                  </a:lnTo>
                  <a:lnTo>
                    <a:pt x="569" y="4"/>
                  </a:lnTo>
                  <a:lnTo>
                    <a:pt x="58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6" name="Freeform 171"/>
            <p:cNvSpPr>
              <a:spLocks/>
            </p:cNvSpPr>
            <p:nvPr/>
          </p:nvSpPr>
          <p:spPr bwMode="auto">
            <a:xfrm>
              <a:off x="3368" y="2746"/>
              <a:ext cx="49" cy="9"/>
            </a:xfrm>
            <a:custGeom>
              <a:avLst/>
              <a:gdLst>
                <a:gd name="T0" fmla="*/ 0 w 50"/>
                <a:gd name="T1" fmla="*/ 9 h 9"/>
                <a:gd name="T2" fmla="*/ 0 w 50"/>
                <a:gd name="T3" fmla="*/ 7 h 9"/>
                <a:gd name="T4" fmla="*/ 2 w 50"/>
                <a:gd name="T5" fmla="*/ 7 h 9"/>
                <a:gd name="T6" fmla="*/ 4 w 50"/>
                <a:gd name="T7" fmla="*/ 7 h 9"/>
                <a:gd name="T8" fmla="*/ 4 w 50"/>
                <a:gd name="T9" fmla="*/ 5 h 9"/>
                <a:gd name="T10" fmla="*/ 6 w 50"/>
                <a:gd name="T11" fmla="*/ 5 h 9"/>
                <a:gd name="T12" fmla="*/ 8 w 50"/>
                <a:gd name="T13" fmla="*/ 5 h 9"/>
                <a:gd name="T14" fmla="*/ 10 w 50"/>
                <a:gd name="T15" fmla="*/ 5 h 9"/>
                <a:gd name="T16" fmla="*/ 10 w 50"/>
                <a:gd name="T17" fmla="*/ 2 h 9"/>
                <a:gd name="T18" fmla="*/ 13 w 50"/>
                <a:gd name="T19" fmla="*/ 2 h 9"/>
                <a:gd name="T20" fmla="*/ 15 w 50"/>
                <a:gd name="T21" fmla="*/ 2 h 9"/>
                <a:gd name="T22" fmla="*/ 17 w 50"/>
                <a:gd name="T23" fmla="*/ 2 h 9"/>
                <a:gd name="T24" fmla="*/ 19 w 50"/>
                <a:gd name="T25" fmla="*/ 0 h 9"/>
                <a:gd name="T26" fmla="*/ 21 w 50"/>
                <a:gd name="T27" fmla="*/ 0 h 9"/>
                <a:gd name="T28" fmla="*/ 23 w 50"/>
                <a:gd name="T29" fmla="*/ 0 h 9"/>
                <a:gd name="T30" fmla="*/ 25 w 50"/>
                <a:gd name="T31" fmla="*/ 0 h 9"/>
                <a:gd name="T32" fmla="*/ 25 w 50"/>
                <a:gd name="T33" fmla="*/ 0 h 9"/>
                <a:gd name="T34" fmla="*/ 26 w 50"/>
                <a:gd name="T35" fmla="*/ 0 h 9"/>
                <a:gd name="T36" fmla="*/ 28 w 50"/>
                <a:gd name="T37" fmla="*/ 0 h 9"/>
                <a:gd name="T38" fmla="*/ 30 w 50"/>
                <a:gd name="T39" fmla="*/ 2 h 9"/>
                <a:gd name="T40" fmla="*/ 32 w 50"/>
                <a:gd name="T41" fmla="*/ 2 h 9"/>
                <a:gd name="T42" fmla="*/ 34 w 50"/>
                <a:gd name="T43" fmla="*/ 2 h 9"/>
                <a:gd name="T44" fmla="*/ 37 w 50"/>
                <a:gd name="T45" fmla="*/ 2 h 9"/>
                <a:gd name="T46" fmla="*/ 39 w 50"/>
                <a:gd name="T47" fmla="*/ 5 h 9"/>
                <a:gd name="T48" fmla="*/ 41 w 50"/>
                <a:gd name="T49" fmla="*/ 5 h 9"/>
                <a:gd name="T50" fmla="*/ 43 w 50"/>
                <a:gd name="T51" fmla="*/ 5 h 9"/>
                <a:gd name="T52" fmla="*/ 43 w 50"/>
                <a:gd name="T53" fmla="*/ 7 h 9"/>
                <a:gd name="T54" fmla="*/ 45 w 50"/>
                <a:gd name="T55" fmla="*/ 7 h 9"/>
                <a:gd name="T56" fmla="*/ 47 w 50"/>
                <a:gd name="T57" fmla="*/ 9 h 9"/>
                <a:gd name="T58" fmla="*/ 0 w 50"/>
                <a:gd name="T59" fmla="*/ 9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9"/>
                <a:gd name="T92" fmla="*/ 50 w 50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9">
                  <a:moveTo>
                    <a:pt x="0" y="9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5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0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7" name="Freeform 172"/>
            <p:cNvSpPr>
              <a:spLocks/>
            </p:cNvSpPr>
            <p:nvPr/>
          </p:nvSpPr>
          <p:spPr bwMode="auto">
            <a:xfrm>
              <a:off x="3363" y="2751"/>
              <a:ext cx="60" cy="9"/>
            </a:xfrm>
            <a:custGeom>
              <a:avLst/>
              <a:gdLst>
                <a:gd name="T0" fmla="*/ 14 w 62"/>
                <a:gd name="T1" fmla="*/ 0 h 9"/>
                <a:gd name="T2" fmla="*/ 12 w 62"/>
                <a:gd name="T3" fmla="*/ 0 h 9"/>
                <a:gd name="T4" fmla="*/ 10 w 62"/>
                <a:gd name="T5" fmla="*/ 0 h 9"/>
                <a:gd name="T6" fmla="*/ 10 w 62"/>
                <a:gd name="T7" fmla="*/ 2 h 9"/>
                <a:gd name="T8" fmla="*/ 8 w 62"/>
                <a:gd name="T9" fmla="*/ 2 h 9"/>
                <a:gd name="T10" fmla="*/ 6 w 62"/>
                <a:gd name="T11" fmla="*/ 2 h 9"/>
                <a:gd name="T12" fmla="*/ 6 w 62"/>
                <a:gd name="T13" fmla="*/ 4 h 9"/>
                <a:gd name="T14" fmla="*/ 4 w 62"/>
                <a:gd name="T15" fmla="*/ 4 h 9"/>
                <a:gd name="T16" fmla="*/ 2 w 62"/>
                <a:gd name="T17" fmla="*/ 7 h 9"/>
                <a:gd name="T18" fmla="*/ 0 w 62"/>
                <a:gd name="T19" fmla="*/ 7 h 9"/>
                <a:gd name="T20" fmla="*/ 0 w 62"/>
                <a:gd name="T21" fmla="*/ 9 h 9"/>
                <a:gd name="T22" fmla="*/ 56 w 62"/>
                <a:gd name="T23" fmla="*/ 9 h 9"/>
                <a:gd name="T24" fmla="*/ 54 w 62"/>
                <a:gd name="T25" fmla="*/ 7 h 9"/>
                <a:gd name="T26" fmla="*/ 52 w 62"/>
                <a:gd name="T27" fmla="*/ 7 h 9"/>
                <a:gd name="T28" fmla="*/ 52 w 62"/>
                <a:gd name="T29" fmla="*/ 4 h 9"/>
                <a:gd name="T30" fmla="*/ 50 w 62"/>
                <a:gd name="T31" fmla="*/ 4 h 9"/>
                <a:gd name="T32" fmla="*/ 48 w 62"/>
                <a:gd name="T33" fmla="*/ 2 h 9"/>
                <a:gd name="T34" fmla="*/ 46 w 62"/>
                <a:gd name="T35" fmla="*/ 2 h 9"/>
                <a:gd name="T36" fmla="*/ 46 w 62"/>
                <a:gd name="T37" fmla="*/ 0 h 9"/>
                <a:gd name="T38" fmla="*/ 45 w 62"/>
                <a:gd name="T39" fmla="*/ 0 h 9"/>
                <a:gd name="T40" fmla="*/ 44 w 62"/>
                <a:gd name="T41" fmla="*/ 0 h 9"/>
                <a:gd name="T42" fmla="*/ 14 w 62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9"/>
                <a:gd name="T68" fmla="*/ 62 w 62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9">
                  <a:moveTo>
                    <a:pt x="14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62" y="9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06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8" name="Freeform 173"/>
            <p:cNvSpPr>
              <a:spLocks/>
            </p:cNvSpPr>
            <p:nvPr/>
          </p:nvSpPr>
          <p:spPr bwMode="auto">
            <a:xfrm>
              <a:off x="3359" y="2755"/>
              <a:ext cx="68" cy="10"/>
            </a:xfrm>
            <a:custGeom>
              <a:avLst/>
              <a:gdLst>
                <a:gd name="T0" fmla="*/ 10 w 70"/>
                <a:gd name="T1" fmla="*/ 0 h 10"/>
                <a:gd name="T2" fmla="*/ 8 w 70"/>
                <a:gd name="T3" fmla="*/ 0 h 10"/>
                <a:gd name="T4" fmla="*/ 8 w 70"/>
                <a:gd name="T5" fmla="*/ 3 h 10"/>
                <a:gd name="T6" fmla="*/ 6 w 70"/>
                <a:gd name="T7" fmla="*/ 3 h 10"/>
                <a:gd name="T8" fmla="*/ 4 w 70"/>
                <a:gd name="T9" fmla="*/ 3 h 10"/>
                <a:gd name="T10" fmla="*/ 4 w 70"/>
                <a:gd name="T11" fmla="*/ 5 h 10"/>
                <a:gd name="T12" fmla="*/ 2 w 70"/>
                <a:gd name="T13" fmla="*/ 5 h 10"/>
                <a:gd name="T14" fmla="*/ 2 w 70"/>
                <a:gd name="T15" fmla="*/ 7 h 10"/>
                <a:gd name="T16" fmla="*/ 0 w 70"/>
                <a:gd name="T17" fmla="*/ 7 h 10"/>
                <a:gd name="T18" fmla="*/ 0 w 70"/>
                <a:gd name="T19" fmla="*/ 10 h 10"/>
                <a:gd name="T20" fmla="*/ 64 w 70"/>
                <a:gd name="T21" fmla="*/ 10 h 10"/>
                <a:gd name="T22" fmla="*/ 64 w 70"/>
                <a:gd name="T23" fmla="*/ 7 h 10"/>
                <a:gd name="T24" fmla="*/ 62 w 70"/>
                <a:gd name="T25" fmla="*/ 7 h 10"/>
                <a:gd name="T26" fmla="*/ 62 w 70"/>
                <a:gd name="T27" fmla="*/ 5 h 10"/>
                <a:gd name="T28" fmla="*/ 60 w 70"/>
                <a:gd name="T29" fmla="*/ 5 h 10"/>
                <a:gd name="T30" fmla="*/ 60 w 70"/>
                <a:gd name="T31" fmla="*/ 3 h 10"/>
                <a:gd name="T32" fmla="*/ 58 w 70"/>
                <a:gd name="T33" fmla="*/ 3 h 10"/>
                <a:gd name="T34" fmla="*/ 56 w 70"/>
                <a:gd name="T35" fmla="*/ 3 h 10"/>
                <a:gd name="T36" fmla="*/ 56 w 70"/>
                <a:gd name="T37" fmla="*/ 0 h 10"/>
                <a:gd name="T38" fmla="*/ 54 w 70"/>
                <a:gd name="T39" fmla="*/ 0 h 10"/>
                <a:gd name="T40" fmla="*/ 10 w 70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0"/>
                <a:gd name="T65" fmla="*/ 70 w 70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0">
                  <a:moveTo>
                    <a:pt x="10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68" y="7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0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9" name="Freeform 174"/>
            <p:cNvSpPr>
              <a:spLocks/>
            </p:cNvSpPr>
            <p:nvPr/>
          </p:nvSpPr>
          <p:spPr bwMode="auto">
            <a:xfrm>
              <a:off x="3355" y="2760"/>
              <a:ext cx="76" cy="9"/>
            </a:xfrm>
            <a:custGeom>
              <a:avLst/>
              <a:gdLst>
                <a:gd name="T0" fmla="*/ 8 w 78"/>
                <a:gd name="T1" fmla="*/ 0 h 9"/>
                <a:gd name="T2" fmla="*/ 6 w 78"/>
                <a:gd name="T3" fmla="*/ 0 h 9"/>
                <a:gd name="T4" fmla="*/ 6 w 78"/>
                <a:gd name="T5" fmla="*/ 2 h 9"/>
                <a:gd name="T6" fmla="*/ 4 w 78"/>
                <a:gd name="T7" fmla="*/ 2 h 9"/>
                <a:gd name="T8" fmla="*/ 4 w 78"/>
                <a:gd name="T9" fmla="*/ 5 h 9"/>
                <a:gd name="T10" fmla="*/ 2 w 78"/>
                <a:gd name="T11" fmla="*/ 5 h 9"/>
                <a:gd name="T12" fmla="*/ 2 w 78"/>
                <a:gd name="T13" fmla="*/ 7 h 9"/>
                <a:gd name="T14" fmla="*/ 0 w 78"/>
                <a:gd name="T15" fmla="*/ 7 h 9"/>
                <a:gd name="T16" fmla="*/ 0 w 78"/>
                <a:gd name="T17" fmla="*/ 9 h 9"/>
                <a:gd name="T18" fmla="*/ 72 w 78"/>
                <a:gd name="T19" fmla="*/ 9 h 9"/>
                <a:gd name="T20" fmla="*/ 72 w 78"/>
                <a:gd name="T21" fmla="*/ 7 h 9"/>
                <a:gd name="T22" fmla="*/ 70 w 78"/>
                <a:gd name="T23" fmla="*/ 7 h 9"/>
                <a:gd name="T24" fmla="*/ 70 w 78"/>
                <a:gd name="T25" fmla="*/ 5 h 9"/>
                <a:gd name="T26" fmla="*/ 68 w 78"/>
                <a:gd name="T27" fmla="*/ 5 h 9"/>
                <a:gd name="T28" fmla="*/ 68 w 78"/>
                <a:gd name="T29" fmla="*/ 2 h 9"/>
                <a:gd name="T30" fmla="*/ 66 w 78"/>
                <a:gd name="T31" fmla="*/ 2 h 9"/>
                <a:gd name="T32" fmla="*/ 66 w 78"/>
                <a:gd name="T33" fmla="*/ 0 h 9"/>
                <a:gd name="T34" fmla="*/ 64 w 78"/>
                <a:gd name="T35" fmla="*/ 0 h 9"/>
                <a:gd name="T36" fmla="*/ 8 w 78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"/>
                <a:gd name="T58" fmla="*/ 0 h 9"/>
                <a:gd name="T59" fmla="*/ 78 w 7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" h="9">
                  <a:moveTo>
                    <a:pt x="8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78" y="9"/>
                  </a:lnTo>
                  <a:lnTo>
                    <a:pt x="78" y="7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0" name="Freeform 175"/>
            <p:cNvSpPr>
              <a:spLocks/>
            </p:cNvSpPr>
            <p:nvPr/>
          </p:nvSpPr>
          <p:spPr bwMode="auto">
            <a:xfrm>
              <a:off x="3350" y="2765"/>
              <a:ext cx="86" cy="9"/>
            </a:xfrm>
            <a:custGeom>
              <a:avLst/>
              <a:gdLst>
                <a:gd name="T0" fmla="*/ 9 w 88"/>
                <a:gd name="T1" fmla="*/ 0 h 9"/>
                <a:gd name="T2" fmla="*/ 7 w 88"/>
                <a:gd name="T3" fmla="*/ 0 h 9"/>
                <a:gd name="T4" fmla="*/ 7 w 88"/>
                <a:gd name="T5" fmla="*/ 2 h 9"/>
                <a:gd name="T6" fmla="*/ 5 w 88"/>
                <a:gd name="T7" fmla="*/ 2 h 9"/>
                <a:gd name="T8" fmla="*/ 5 w 88"/>
                <a:gd name="T9" fmla="*/ 4 h 9"/>
                <a:gd name="T10" fmla="*/ 2 w 88"/>
                <a:gd name="T11" fmla="*/ 4 h 9"/>
                <a:gd name="T12" fmla="*/ 2 w 88"/>
                <a:gd name="T13" fmla="*/ 7 h 9"/>
                <a:gd name="T14" fmla="*/ 0 w 88"/>
                <a:gd name="T15" fmla="*/ 7 h 9"/>
                <a:gd name="T16" fmla="*/ 0 w 88"/>
                <a:gd name="T17" fmla="*/ 9 h 9"/>
                <a:gd name="T18" fmla="*/ 82 w 88"/>
                <a:gd name="T19" fmla="*/ 9 h 9"/>
                <a:gd name="T20" fmla="*/ 80 w 88"/>
                <a:gd name="T21" fmla="*/ 7 h 9"/>
                <a:gd name="T22" fmla="*/ 80 w 88"/>
                <a:gd name="T23" fmla="*/ 4 h 9"/>
                <a:gd name="T24" fmla="*/ 77 w 88"/>
                <a:gd name="T25" fmla="*/ 4 h 9"/>
                <a:gd name="T26" fmla="*/ 77 w 88"/>
                <a:gd name="T27" fmla="*/ 2 h 9"/>
                <a:gd name="T28" fmla="*/ 75 w 88"/>
                <a:gd name="T29" fmla="*/ 2 h 9"/>
                <a:gd name="T30" fmla="*/ 75 w 88"/>
                <a:gd name="T31" fmla="*/ 0 h 9"/>
                <a:gd name="T32" fmla="*/ 73 w 88"/>
                <a:gd name="T33" fmla="*/ 0 h 9"/>
                <a:gd name="T34" fmla="*/ 9 w 88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9"/>
                <a:gd name="T56" fmla="*/ 88 w 88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9">
                  <a:moveTo>
                    <a:pt x="9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1" name="Freeform 176"/>
            <p:cNvSpPr>
              <a:spLocks/>
            </p:cNvSpPr>
            <p:nvPr/>
          </p:nvSpPr>
          <p:spPr bwMode="auto">
            <a:xfrm>
              <a:off x="3346" y="2769"/>
              <a:ext cx="92" cy="10"/>
            </a:xfrm>
            <a:custGeom>
              <a:avLst/>
              <a:gdLst>
                <a:gd name="T0" fmla="*/ 9 w 94"/>
                <a:gd name="T1" fmla="*/ 0 h 10"/>
                <a:gd name="T2" fmla="*/ 6 w 94"/>
                <a:gd name="T3" fmla="*/ 0 h 10"/>
                <a:gd name="T4" fmla="*/ 6 w 94"/>
                <a:gd name="T5" fmla="*/ 3 h 10"/>
                <a:gd name="T6" fmla="*/ 4 w 94"/>
                <a:gd name="T7" fmla="*/ 3 h 10"/>
                <a:gd name="T8" fmla="*/ 4 w 94"/>
                <a:gd name="T9" fmla="*/ 5 h 10"/>
                <a:gd name="T10" fmla="*/ 2 w 94"/>
                <a:gd name="T11" fmla="*/ 5 h 10"/>
                <a:gd name="T12" fmla="*/ 2 w 94"/>
                <a:gd name="T13" fmla="*/ 7 h 10"/>
                <a:gd name="T14" fmla="*/ 0 w 94"/>
                <a:gd name="T15" fmla="*/ 7 h 10"/>
                <a:gd name="T16" fmla="*/ 0 w 94"/>
                <a:gd name="T17" fmla="*/ 10 h 10"/>
                <a:gd name="T18" fmla="*/ 88 w 94"/>
                <a:gd name="T19" fmla="*/ 10 h 10"/>
                <a:gd name="T20" fmla="*/ 88 w 94"/>
                <a:gd name="T21" fmla="*/ 7 h 10"/>
                <a:gd name="T22" fmla="*/ 86 w 94"/>
                <a:gd name="T23" fmla="*/ 7 h 10"/>
                <a:gd name="T24" fmla="*/ 86 w 94"/>
                <a:gd name="T25" fmla="*/ 5 h 10"/>
                <a:gd name="T26" fmla="*/ 84 w 94"/>
                <a:gd name="T27" fmla="*/ 3 h 10"/>
                <a:gd name="T28" fmla="*/ 84 w 94"/>
                <a:gd name="T29" fmla="*/ 0 h 10"/>
                <a:gd name="T30" fmla="*/ 81 w 94"/>
                <a:gd name="T31" fmla="*/ 0 h 10"/>
                <a:gd name="T32" fmla="*/ 9 w 94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0"/>
                <a:gd name="T53" fmla="*/ 94 w 94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0">
                  <a:moveTo>
                    <a:pt x="9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0" y="3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0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2" name="Freeform 177"/>
            <p:cNvSpPr>
              <a:spLocks/>
            </p:cNvSpPr>
            <p:nvPr/>
          </p:nvSpPr>
          <p:spPr bwMode="auto">
            <a:xfrm>
              <a:off x="3345" y="2774"/>
              <a:ext cx="94" cy="7"/>
            </a:xfrm>
            <a:custGeom>
              <a:avLst/>
              <a:gdLst>
                <a:gd name="T0" fmla="*/ 6 w 98"/>
                <a:gd name="T1" fmla="*/ 0 h 7"/>
                <a:gd name="T2" fmla="*/ 4 w 98"/>
                <a:gd name="T3" fmla="*/ 0 h 7"/>
                <a:gd name="T4" fmla="*/ 4 w 98"/>
                <a:gd name="T5" fmla="*/ 2 h 7"/>
                <a:gd name="T6" fmla="*/ 2 w 98"/>
                <a:gd name="T7" fmla="*/ 2 h 7"/>
                <a:gd name="T8" fmla="*/ 2 w 98"/>
                <a:gd name="T9" fmla="*/ 5 h 7"/>
                <a:gd name="T10" fmla="*/ 2 w 98"/>
                <a:gd name="T11" fmla="*/ 7 h 7"/>
                <a:gd name="T12" fmla="*/ 0 w 98"/>
                <a:gd name="T13" fmla="*/ 7 h 7"/>
                <a:gd name="T14" fmla="*/ 86 w 98"/>
                <a:gd name="T15" fmla="*/ 7 h 7"/>
                <a:gd name="T16" fmla="*/ 86 w 98"/>
                <a:gd name="T17" fmla="*/ 5 h 7"/>
                <a:gd name="T18" fmla="*/ 84 w 98"/>
                <a:gd name="T19" fmla="*/ 5 h 7"/>
                <a:gd name="T20" fmla="*/ 84 w 98"/>
                <a:gd name="T21" fmla="*/ 2 h 7"/>
                <a:gd name="T22" fmla="*/ 82 w 98"/>
                <a:gd name="T23" fmla="*/ 2 h 7"/>
                <a:gd name="T24" fmla="*/ 82 w 98"/>
                <a:gd name="T25" fmla="*/ 0 h 7"/>
                <a:gd name="T26" fmla="*/ 6 w 98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8"/>
                <a:gd name="T43" fmla="*/ 0 h 7"/>
                <a:gd name="T44" fmla="*/ 98 w 98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8" h="7">
                  <a:moveTo>
                    <a:pt x="6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6" y="5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0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3" name="Freeform 178"/>
            <p:cNvSpPr>
              <a:spLocks/>
            </p:cNvSpPr>
            <p:nvPr/>
          </p:nvSpPr>
          <p:spPr bwMode="auto">
            <a:xfrm>
              <a:off x="3342" y="2779"/>
              <a:ext cx="99" cy="7"/>
            </a:xfrm>
            <a:custGeom>
              <a:avLst/>
              <a:gdLst>
                <a:gd name="T0" fmla="*/ 4 w 102"/>
                <a:gd name="T1" fmla="*/ 0 h 7"/>
                <a:gd name="T2" fmla="*/ 4 w 102"/>
                <a:gd name="T3" fmla="*/ 2 h 7"/>
                <a:gd name="T4" fmla="*/ 2 w 102"/>
                <a:gd name="T5" fmla="*/ 2 h 7"/>
                <a:gd name="T6" fmla="*/ 2 w 102"/>
                <a:gd name="T7" fmla="*/ 4 h 7"/>
                <a:gd name="T8" fmla="*/ 0 w 102"/>
                <a:gd name="T9" fmla="*/ 4 h 7"/>
                <a:gd name="T10" fmla="*/ 0 w 102"/>
                <a:gd name="T11" fmla="*/ 7 h 7"/>
                <a:gd name="T12" fmla="*/ 93 w 102"/>
                <a:gd name="T13" fmla="*/ 7 h 7"/>
                <a:gd name="T14" fmla="*/ 93 w 102"/>
                <a:gd name="T15" fmla="*/ 4 h 7"/>
                <a:gd name="T16" fmla="*/ 91 w 102"/>
                <a:gd name="T17" fmla="*/ 4 h 7"/>
                <a:gd name="T18" fmla="*/ 91 w 102"/>
                <a:gd name="T19" fmla="*/ 2 h 7"/>
                <a:gd name="T20" fmla="*/ 91 w 102"/>
                <a:gd name="T21" fmla="*/ 0 h 7"/>
                <a:gd name="T22" fmla="*/ 89 w 102"/>
                <a:gd name="T23" fmla="*/ 0 h 7"/>
                <a:gd name="T24" fmla="*/ 4 w 102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7"/>
                <a:gd name="T41" fmla="*/ 102 w 102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7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02" y="7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4" name="Freeform 179"/>
            <p:cNvSpPr>
              <a:spLocks/>
            </p:cNvSpPr>
            <p:nvPr/>
          </p:nvSpPr>
          <p:spPr bwMode="auto">
            <a:xfrm>
              <a:off x="3340" y="2781"/>
              <a:ext cx="104" cy="9"/>
            </a:xfrm>
            <a:custGeom>
              <a:avLst/>
              <a:gdLst>
                <a:gd name="T0" fmla="*/ 4 w 106"/>
                <a:gd name="T1" fmla="*/ 0 h 9"/>
                <a:gd name="T2" fmla="*/ 4 w 106"/>
                <a:gd name="T3" fmla="*/ 2 h 9"/>
                <a:gd name="T4" fmla="*/ 2 w 106"/>
                <a:gd name="T5" fmla="*/ 2 h 9"/>
                <a:gd name="T6" fmla="*/ 2 w 106"/>
                <a:gd name="T7" fmla="*/ 5 h 9"/>
                <a:gd name="T8" fmla="*/ 2 w 106"/>
                <a:gd name="T9" fmla="*/ 7 h 9"/>
                <a:gd name="T10" fmla="*/ 0 w 106"/>
                <a:gd name="T11" fmla="*/ 7 h 9"/>
                <a:gd name="T12" fmla="*/ 0 w 106"/>
                <a:gd name="T13" fmla="*/ 9 h 9"/>
                <a:gd name="T14" fmla="*/ 100 w 106"/>
                <a:gd name="T15" fmla="*/ 9 h 9"/>
                <a:gd name="T16" fmla="*/ 100 w 106"/>
                <a:gd name="T17" fmla="*/ 7 h 9"/>
                <a:gd name="T18" fmla="*/ 98 w 106"/>
                <a:gd name="T19" fmla="*/ 7 h 9"/>
                <a:gd name="T20" fmla="*/ 98 w 106"/>
                <a:gd name="T21" fmla="*/ 5 h 9"/>
                <a:gd name="T22" fmla="*/ 98 w 106"/>
                <a:gd name="T23" fmla="*/ 2 h 9"/>
                <a:gd name="T24" fmla="*/ 96 w 106"/>
                <a:gd name="T25" fmla="*/ 2 h 9"/>
                <a:gd name="T26" fmla="*/ 96 w 106"/>
                <a:gd name="T27" fmla="*/ 0 h 9"/>
                <a:gd name="T28" fmla="*/ 4 w 106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9"/>
                <a:gd name="T47" fmla="*/ 106 w 106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6" y="9"/>
                  </a:lnTo>
                  <a:lnTo>
                    <a:pt x="106" y="7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102" y="2"/>
                  </a:lnTo>
                  <a:lnTo>
                    <a:pt x="10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5" name="Freeform 180"/>
            <p:cNvSpPr>
              <a:spLocks/>
            </p:cNvSpPr>
            <p:nvPr/>
          </p:nvSpPr>
          <p:spPr bwMode="auto">
            <a:xfrm>
              <a:off x="3338" y="2786"/>
              <a:ext cx="108" cy="9"/>
            </a:xfrm>
            <a:custGeom>
              <a:avLst/>
              <a:gdLst>
                <a:gd name="T0" fmla="*/ 4 w 110"/>
                <a:gd name="T1" fmla="*/ 0 h 9"/>
                <a:gd name="T2" fmla="*/ 4 w 110"/>
                <a:gd name="T3" fmla="*/ 2 h 9"/>
                <a:gd name="T4" fmla="*/ 2 w 110"/>
                <a:gd name="T5" fmla="*/ 2 h 9"/>
                <a:gd name="T6" fmla="*/ 2 w 110"/>
                <a:gd name="T7" fmla="*/ 4 h 9"/>
                <a:gd name="T8" fmla="*/ 0 w 110"/>
                <a:gd name="T9" fmla="*/ 7 h 9"/>
                <a:gd name="T10" fmla="*/ 0 w 110"/>
                <a:gd name="T11" fmla="*/ 9 h 9"/>
                <a:gd name="T12" fmla="*/ 104 w 110"/>
                <a:gd name="T13" fmla="*/ 9 h 9"/>
                <a:gd name="T14" fmla="*/ 104 w 110"/>
                <a:gd name="T15" fmla="*/ 7 h 9"/>
                <a:gd name="T16" fmla="*/ 102 w 110"/>
                <a:gd name="T17" fmla="*/ 4 h 9"/>
                <a:gd name="T18" fmla="*/ 102 w 110"/>
                <a:gd name="T19" fmla="*/ 2 h 9"/>
                <a:gd name="T20" fmla="*/ 100 w 110"/>
                <a:gd name="T21" fmla="*/ 2 h 9"/>
                <a:gd name="T22" fmla="*/ 100 w 110"/>
                <a:gd name="T23" fmla="*/ 0 h 9"/>
                <a:gd name="T24" fmla="*/ 4 w 110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9"/>
                <a:gd name="T41" fmla="*/ 110 w 110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0" y="9"/>
                  </a:lnTo>
                  <a:lnTo>
                    <a:pt x="110" y="7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6" name="Freeform 181"/>
            <p:cNvSpPr>
              <a:spLocks/>
            </p:cNvSpPr>
            <p:nvPr/>
          </p:nvSpPr>
          <p:spPr bwMode="auto">
            <a:xfrm>
              <a:off x="3337" y="2790"/>
              <a:ext cx="110" cy="10"/>
            </a:xfrm>
            <a:custGeom>
              <a:avLst/>
              <a:gdLst>
                <a:gd name="T0" fmla="*/ 4 w 114"/>
                <a:gd name="T1" fmla="*/ 0 h 10"/>
                <a:gd name="T2" fmla="*/ 4 w 114"/>
                <a:gd name="T3" fmla="*/ 3 h 10"/>
                <a:gd name="T4" fmla="*/ 2 w 114"/>
                <a:gd name="T5" fmla="*/ 3 h 10"/>
                <a:gd name="T6" fmla="*/ 2 w 114"/>
                <a:gd name="T7" fmla="*/ 5 h 10"/>
                <a:gd name="T8" fmla="*/ 0 w 114"/>
                <a:gd name="T9" fmla="*/ 7 h 10"/>
                <a:gd name="T10" fmla="*/ 0 w 114"/>
                <a:gd name="T11" fmla="*/ 10 h 10"/>
                <a:gd name="T12" fmla="*/ 102 w 114"/>
                <a:gd name="T13" fmla="*/ 10 h 10"/>
                <a:gd name="T14" fmla="*/ 102 w 114"/>
                <a:gd name="T15" fmla="*/ 7 h 10"/>
                <a:gd name="T16" fmla="*/ 100 w 114"/>
                <a:gd name="T17" fmla="*/ 7 h 10"/>
                <a:gd name="T18" fmla="*/ 100 w 114"/>
                <a:gd name="T19" fmla="*/ 5 h 10"/>
                <a:gd name="T20" fmla="*/ 100 w 114"/>
                <a:gd name="T21" fmla="*/ 3 h 10"/>
                <a:gd name="T22" fmla="*/ 98 w 114"/>
                <a:gd name="T23" fmla="*/ 3 h 10"/>
                <a:gd name="T24" fmla="*/ 98 w 114"/>
                <a:gd name="T25" fmla="*/ 0 h 10"/>
                <a:gd name="T26" fmla="*/ 4 w 114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10"/>
                <a:gd name="T44" fmla="*/ 114 w 114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4" y="10"/>
                  </a:lnTo>
                  <a:lnTo>
                    <a:pt x="114" y="7"/>
                  </a:lnTo>
                  <a:lnTo>
                    <a:pt x="112" y="7"/>
                  </a:lnTo>
                  <a:lnTo>
                    <a:pt x="112" y="5"/>
                  </a:lnTo>
                  <a:lnTo>
                    <a:pt x="112" y="3"/>
                  </a:lnTo>
                  <a:lnTo>
                    <a:pt x="110" y="3"/>
                  </a:lnTo>
                  <a:lnTo>
                    <a:pt x="11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7" name="Freeform 182"/>
            <p:cNvSpPr>
              <a:spLocks/>
            </p:cNvSpPr>
            <p:nvPr/>
          </p:nvSpPr>
          <p:spPr bwMode="auto">
            <a:xfrm>
              <a:off x="3335" y="2795"/>
              <a:ext cx="114" cy="9"/>
            </a:xfrm>
            <a:custGeom>
              <a:avLst/>
              <a:gdLst>
                <a:gd name="T0" fmla="*/ 4 w 118"/>
                <a:gd name="T1" fmla="*/ 0 h 9"/>
                <a:gd name="T2" fmla="*/ 2 w 118"/>
                <a:gd name="T3" fmla="*/ 2 h 9"/>
                <a:gd name="T4" fmla="*/ 2 w 118"/>
                <a:gd name="T5" fmla="*/ 5 h 9"/>
                <a:gd name="T6" fmla="*/ 2 w 118"/>
                <a:gd name="T7" fmla="*/ 7 h 9"/>
                <a:gd name="T8" fmla="*/ 0 w 118"/>
                <a:gd name="T9" fmla="*/ 7 h 9"/>
                <a:gd name="T10" fmla="*/ 0 w 118"/>
                <a:gd name="T11" fmla="*/ 9 h 9"/>
                <a:gd name="T12" fmla="*/ 106 w 118"/>
                <a:gd name="T13" fmla="*/ 9 h 9"/>
                <a:gd name="T14" fmla="*/ 106 w 118"/>
                <a:gd name="T15" fmla="*/ 7 h 9"/>
                <a:gd name="T16" fmla="*/ 104 w 118"/>
                <a:gd name="T17" fmla="*/ 7 h 9"/>
                <a:gd name="T18" fmla="*/ 104 w 118"/>
                <a:gd name="T19" fmla="*/ 5 h 9"/>
                <a:gd name="T20" fmla="*/ 104 w 118"/>
                <a:gd name="T21" fmla="*/ 2 h 9"/>
                <a:gd name="T22" fmla="*/ 102 w 118"/>
                <a:gd name="T23" fmla="*/ 2 h 9"/>
                <a:gd name="T24" fmla="*/ 102 w 118"/>
                <a:gd name="T25" fmla="*/ 0 h 9"/>
                <a:gd name="T26" fmla="*/ 4 w 118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4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6" y="5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8" name="Freeform 183"/>
            <p:cNvSpPr>
              <a:spLocks/>
            </p:cNvSpPr>
            <p:nvPr/>
          </p:nvSpPr>
          <p:spPr bwMode="auto">
            <a:xfrm>
              <a:off x="3332" y="2800"/>
              <a:ext cx="120" cy="9"/>
            </a:xfrm>
            <a:custGeom>
              <a:avLst/>
              <a:gdLst>
                <a:gd name="T0" fmla="*/ 4 w 122"/>
                <a:gd name="T1" fmla="*/ 0 h 9"/>
                <a:gd name="T2" fmla="*/ 4 w 122"/>
                <a:gd name="T3" fmla="*/ 2 h 9"/>
                <a:gd name="T4" fmla="*/ 2 w 122"/>
                <a:gd name="T5" fmla="*/ 2 h 9"/>
                <a:gd name="T6" fmla="*/ 2 w 122"/>
                <a:gd name="T7" fmla="*/ 4 h 9"/>
                <a:gd name="T8" fmla="*/ 2 w 122"/>
                <a:gd name="T9" fmla="*/ 7 h 9"/>
                <a:gd name="T10" fmla="*/ 0 w 122"/>
                <a:gd name="T11" fmla="*/ 7 h 9"/>
                <a:gd name="T12" fmla="*/ 0 w 122"/>
                <a:gd name="T13" fmla="*/ 9 h 9"/>
                <a:gd name="T14" fmla="*/ 116 w 122"/>
                <a:gd name="T15" fmla="*/ 9 h 9"/>
                <a:gd name="T16" fmla="*/ 114 w 122"/>
                <a:gd name="T17" fmla="*/ 9 h 9"/>
                <a:gd name="T18" fmla="*/ 114 w 122"/>
                <a:gd name="T19" fmla="*/ 7 h 9"/>
                <a:gd name="T20" fmla="*/ 114 w 122"/>
                <a:gd name="T21" fmla="*/ 4 h 9"/>
                <a:gd name="T22" fmla="*/ 114 w 122"/>
                <a:gd name="T23" fmla="*/ 2 h 9"/>
                <a:gd name="T24" fmla="*/ 112 w 122"/>
                <a:gd name="T25" fmla="*/ 2 h 9"/>
                <a:gd name="T26" fmla="*/ 112 w 122"/>
                <a:gd name="T27" fmla="*/ 0 h 9"/>
                <a:gd name="T28" fmla="*/ 4 w 122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9"/>
                <a:gd name="T47" fmla="*/ 122 w 12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2" y="9"/>
                  </a:lnTo>
                  <a:lnTo>
                    <a:pt x="120" y="9"/>
                  </a:lnTo>
                  <a:lnTo>
                    <a:pt x="120" y="7"/>
                  </a:lnTo>
                  <a:lnTo>
                    <a:pt x="120" y="4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9" name="Freeform 184"/>
            <p:cNvSpPr>
              <a:spLocks/>
            </p:cNvSpPr>
            <p:nvPr/>
          </p:nvSpPr>
          <p:spPr bwMode="auto">
            <a:xfrm>
              <a:off x="3330" y="2804"/>
              <a:ext cx="122" cy="10"/>
            </a:xfrm>
            <a:custGeom>
              <a:avLst/>
              <a:gdLst>
                <a:gd name="T0" fmla="*/ 4 w 124"/>
                <a:gd name="T1" fmla="*/ 0 h 10"/>
                <a:gd name="T2" fmla="*/ 4 w 124"/>
                <a:gd name="T3" fmla="*/ 3 h 10"/>
                <a:gd name="T4" fmla="*/ 2 w 124"/>
                <a:gd name="T5" fmla="*/ 3 h 10"/>
                <a:gd name="T6" fmla="*/ 2 w 124"/>
                <a:gd name="T7" fmla="*/ 5 h 10"/>
                <a:gd name="T8" fmla="*/ 2 w 124"/>
                <a:gd name="T9" fmla="*/ 7 h 10"/>
                <a:gd name="T10" fmla="*/ 2 w 124"/>
                <a:gd name="T11" fmla="*/ 10 h 10"/>
                <a:gd name="T12" fmla="*/ 0 w 124"/>
                <a:gd name="T13" fmla="*/ 10 h 10"/>
                <a:gd name="T14" fmla="*/ 118 w 124"/>
                <a:gd name="T15" fmla="*/ 10 h 10"/>
                <a:gd name="T16" fmla="*/ 118 w 124"/>
                <a:gd name="T17" fmla="*/ 7 h 10"/>
                <a:gd name="T18" fmla="*/ 118 w 124"/>
                <a:gd name="T19" fmla="*/ 5 h 10"/>
                <a:gd name="T20" fmla="*/ 116 w 124"/>
                <a:gd name="T21" fmla="*/ 5 h 10"/>
                <a:gd name="T22" fmla="*/ 116 w 124"/>
                <a:gd name="T23" fmla="*/ 3 h 10"/>
                <a:gd name="T24" fmla="*/ 116 w 124"/>
                <a:gd name="T25" fmla="*/ 0 h 10"/>
                <a:gd name="T26" fmla="*/ 4 w 124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10"/>
                <a:gd name="T44" fmla="*/ 124 w 124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124" y="10"/>
                  </a:lnTo>
                  <a:lnTo>
                    <a:pt x="124" y="7"/>
                  </a:lnTo>
                  <a:lnTo>
                    <a:pt x="124" y="5"/>
                  </a:lnTo>
                  <a:lnTo>
                    <a:pt x="122" y="5"/>
                  </a:lnTo>
                  <a:lnTo>
                    <a:pt x="122" y="3"/>
                  </a:lnTo>
                  <a:lnTo>
                    <a:pt x="12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0" name="Freeform 185"/>
            <p:cNvSpPr>
              <a:spLocks/>
            </p:cNvSpPr>
            <p:nvPr/>
          </p:nvSpPr>
          <p:spPr bwMode="auto">
            <a:xfrm>
              <a:off x="3330" y="2809"/>
              <a:ext cx="123" cy="9"/>
            </a:xfrm>
            <a:custGeom>
              <a:avLst/>
              <a:gdLst>
                <a:gd name="T0" fmla="*/ 2 w 126"/>
                <a:gd name="T1" fmla="*/ 0 h 9"/>
                <a:gd name="T2" fmla="*/ 2 w 126"/>
                <a:gd name="T3" fmla="*/ 2 h 9"/>
                <a:gd name="T4" fmla="*/ 2 w 126"/>
                <a:gd name="T5" fmla="*/ 5 h 9"/>
                <a:gd name="T6" fmla="*/ 0 w 126"/>
                <a:gd name="T7" fmla="*/ 5 h 9"/>
                <a:gd name="T8" fmla="*/ 0 w 126"/>
                <a:gd name="T9" fmla="*/ 7 h 9"/>
                <a:gd name="T10" fmla="*/ 0 w 126"/>
                <a:gd name="T11" fmla="*/ 9 h 9"/>
                <a:gd name="T12" fmla="*/ 117 w 126"/>
                <a:gd name="T13" fmla="*/ 9 h 9"/>
                <a:gd name="T14" fmla="*/ 117 w 126"/>
                <a:gd name="T15" fmla="*/ 7 h 9"/>
                <a:gd name="T16" fmla="*/ 115 w 126"/>
                <a:gd name="T17" fmla="*/ 7 h 9"/>
                <a:gd name="T18" fmla="*/ 115 w 126"/>
                <a:gd name="T19" fmla="*/ 5 h 9"/>
                <a:gd name="T20" fmla="*/ 115 w 126"/>
                <a:gd name="T21" fmla="*/ 2 h 9"/>
                <a:gd name="T22" fmla="*/ 115 w 126"/>
                <a:gd name="T23" fmla="*/ 0 h 9"/>
                <a:gd name="T24" fmla="*/ 2 w 126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9"/>
                <a:gd name="T41" fmla="*/ 126 w 126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9">
                  <a:moveTo>
                    <a:pt x="2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6" y="9"/>
                  </a:lnTo>
                  <a:lnTo>
                    <a:pt x="126" y="7"/>
                  </a:lnTo>
                  <a:lnTo>
                    <a:pt x="124" y="7"/>
                  </a:lnTo>
                  <a:lnTo>
                    <a:pt x="124" y="5"/>
                  </a:lnTo>
                  <a:lnTo>
                    <a:pt x="124" y="2"/>
                  </a:lnTo>
                  <a:lnTo>
                    <a:pt x="12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1" name="Freeform 186"/>
            <p:cNvSpPr>
              <a:spLocks/>
            </p:cNvSpPr>
            <p:nvPr/>
          </p:nvSpPr>
          <p:spPr bwMode="auto">
            <a:xfrm>
              <a:off x="3329" y="2814"/>
              <a:ext cx="124" cy="9"/>
            </a:xfrm>
            <a:custGeom>
              <a:avLst/>
              <a:gdLst>
                <a:gd name="T0" fmla="*/ 2 w 128"/>
                <a:gd name="T1" fmla="*/ 0 h 9"/>
                <a:gd name="T2" fmla="*/ 2 w 128"/>
                <a:gd name="T3" fmla="*/ 2 h 9"/>
                <a:gd name="T4" fmla="*/ 2 w 128"/>
                <a:gd name="T5" fmla="*/ 4 h 9"/>
                <a:gd name="T6" fmla="*/ 2 w 128"/>
                <a:gd name="T7" fmla="*/ 7 h 9"/>
                <a:gd name="T8" fmla="*/ 2 w 128"/>
                <a:gd name="T9" fmla="*/ 9 h 9"/>
                <a:gd name="T10" fmla="*/ 0 w 128"/>
                <a:gd name="T11" fmla="*/ 9 h 9"/>
                <a:gd name="T12" fmla="*/ 116 w 128"/>
                <a:gd name="T13" fmla="*/ 9 h 9"/>
                <a:gd name="T14" fmla="*/ 116 w 128"/>
                <a:gd name="T15" fmla="*/ 7 h 9"/>
                <a:gd name="T16" fmla="*/ 116 w 128"/>
                <a:gd name="T17" fmla="*/ 4 h 9"/>
                <a:gd name="T18" fmla="*/ 116 w 128"/>
                <a:gd name="T19" fmla="*/ 2 h 9"/>
                <a:gd name="T20" fmla="*/ 114 w 128"/>
                <a:gd name="T21" fmla="*/ 2 h 9"/>
                <a:gd name="T22" fmla="*/ 114 w 128"/>
                <a:gd name="T23" fmla="*/ 0 h 9"/>
                <a:gd name="T24" fmla="*/ 2 w 128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9"/>
                <a:gd name="T41" fmla="*/ 128 w 128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128" y="9"/>
                  </a:lnTo>
                  <a:lnTo>
                    <a:pt x="128" y="7"/>
                  </a:lnTo>
                  <a:lnTo>
                    <a:pt x="128" y="4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2" name="Freeform 187"/>
            <p:cNvSpPr>
              <a:spLocks/>
            </p:cNvSpPr>
            <p:nvPr/>
          </p:nvSpPr>
          <p:spPr bwMode="auto">
            <a:xfrm>
              <a:off x="3329" y="2818"/>
              <a:ext cx="126" cy="10"/>
            </a:xfrm>
            <a:custGeom>
              <a:avLst/>
              <a:gdLst>
                <a:gd name="T0" fmla="*/ 2 w 130"/>
                <a:gd name="T1" fmla="*/ 0 h 10"/>
                <a:gd name="T2" fmla="*/ 2 w 130"/>
                <a:gd name="T3" fmla="*/ 3 h 10"/>
                <a:gd name="T4" fmla="*/ 2 w 130"/>
                <a:gd name="T5" fmla="*/ 5 h 10"/>
                <a:gd name="T6" fmla="*/ 0 w 130"/>
                <a:gd name="T7" fmla="*/ 5 h 10"/>
                <a:gd name="T8" fmla="*/ 0 w 130"/>
                <a:gd name="T9" fmla="*/ 7 h 10"/>
                <a:gd name="T10" fmla="*/ 0 w 130"/>
                <a:gd name="T11" fmla="*/ 10 h 10"/>
                <a:gd name="T12" fmla="*/ 118 w 130"/>
                <a:gd name="T13" fmla="*/ 10 h 10"/>
                <a:gd name="T14" fmla="*/ 116 w 130"/>
                <a:gd name="T15" fmla="*/ 10 h 10"/>
                <a:gd name="T16" fmla="*/ 116 w 130"/>
                <a:gd name="T17" fmla="*/ 7 h 10"/>
                <a:gd name="T18" fmla="*/ 116 w 130"/>
                <a:gd name="T19" fmla="*/ 5 h 10"/>
                <a:gd name="T20" fmla="*/ 116 w 130"/>
                <a:gd name="T21" fmla="*/ 3 h 10"/>
                <a:gd name="T22" fmla="*/ 116 w 130"/>
                <a:gd name="T23" fmla="*/ 0 h 10"/>
                <a:gd name="T24" fmla="*/ 2 w 130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10"/>
                <a:gd name="T41" fmla="*/ 130 w 1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10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0" y="10"/>
                  </a:lnTo>
                  <a:lnTo>
                    <a:pt x="128" y="10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3" name="Freeform 188"/>
            <p:cNvSpPr>
              <a:spLocks/>
            </p:cNvSpPr>
            <p:nvPr/>
          </p:nvSpPr>
          <p:spPr bwMode="auto">
            <a:xfrm>
              <a:off x="3329" y="2823"/>
              <a:ext cx="126" cy="9"/>
            </a:xfrm>
            <a:custGeom>
              <a:avLst/>
              <a:gdLst>
                <a:gd name="T0" fmla="*/ 0 w 130"/>
                <a:gd name="T1" fmla="*/ 0 h 9"/>
                <a:gd name="T2" fmla="*/ 0 w 130"/>
                <a:gd name="T3" fmla="*/ 2 h 9"/>
                <a:gd name="T4" fmla="*/ 0 w 130"/>
                <a:gd name="T5" fmla="*/ 5 h 9"/>
                <a:gd name="T6" fmla="*/ 0 w 130"/>
                <a:gd name="T7" fmla="*/ 7 h 9"/>
                <a:gd name="T8" fmla="*/ 0 w 130"/>
                <a:gd name="T9" fmla="*/ 9 h 9"/>
                <a:gd name="T10" fmla="*/ 118 w 130"/>
                <a:gd name="T11" fmla="*/ 9 h 9"/>
                <a:gd name="T12" fmla="*/ 118 w 130"/>
                <a:gd name="T13" fmla="*/ 7 h 9"/>
                <a:gd name="T14" fmla="*/ 118 w 130"/>
                <a:gd name="T15" fmla="*/ 5 h 9"/>
                <a:gd name="T16" fmla="*/ 116 w 130"/>
                <a:gd name="T17" fmla="*/ 5 h 9"/>
                <a:gd name="T18" fmla="*/ 116 w 130"/>
                <a:gd name="T19" fmla="*/ 2 h 9"/>
                <a:gd name="T20" fmla="*/ 116 w 130"/>
                <a:gd name="T21" fmla="*/ 0 h 9"/>
                <a:gd name="T22" fmla="*/ 0 w 130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9"/>
                <a:gd name="T38" fmla="*/ 130 w 130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0" y="9"/>
                  </a:lnTo>
                  <a:lnTo>
                    <a:pt x="130" y="7"/>
                  </a:lnTo>
                  <a:lnTo>
                    <a:pt x="130" y="5"/>
                  </a:lnTo>
                  <a:lnTo>
                    <a:pt x="128" y="5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4" name="Freeform 189"/>
            <p:cNvSpPr>
              <a:spLocks/>
            </p:cNvSpPr>
            <p:nvPr/>
          </p:nvSpPr>
          <p:spPr bwMode="auto">
            <a:xfrm>
              <a:off x="3326" y="2828"/>
              <a:ext cx="129" cy="9"/>
            </a:xfrm>
            <a:custGeom>
              <a:avLst/>
              <a:gdLst>
                <a:gd name="T0" fmla="*/ 3 w 133"/>
                <a:gd name="T1" fmla="*/ 0 h 9"/>
                <a:gd name="T2" fmla="*/ 3 w 133"/>
                <a:gd name="T3" fmla="*/ 2 h 9"/>
                <a:gd name="T4" fmla="*/ 3 w 133"/>
                <a:gd name="T5" fmla="*/ 4 h 9"/>
                <a:gd name="T6" fmla="*/ 0 w 133"/>
                <a:gd name="T7" fmla="*/ 4 h 9"/>
                <a:gd name="T8" fmla="*/ 0 w 133"/>
                <a:gd name="T9" fmla="*/ 7 h 9"/>
                <a:gd name="T10" fmla="*/ 0 w 133"/>
                <a:gd name="T11" fmla="*/ 9 h 9"/>
                <a:gd name="T12" fmla="*/ 121 w 133"/>
                <a:gd name="T13" fmla="*/ 9 h 9"/>
                <a:gd name="T14" fmla="*/ 121 w 133"/>
                <a:gd name="T15" fmla="*/ 7 h 9"/>
                <a:gd name="T16" fmla="*/ 121 w 133"/>
                <a:gd name="T17" fmla="*/ 4 h 9"/>
                <a:gd name="T18" fmla="*/ 121 w 133"/>
                <a:gd name="T19" fmla="*/ 2 h 9"/>
                <a:gd name="T20" fmla="*/ 121 w 133"/>
                <a:gd name="T21" fmla="*/ 0 h 9"/>
                <a:gd name="T22" fmla="*/ 3 w 133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9"/>
                <a:gd name="T38" fmla="*/ 133 w 133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9">
                  <a:moveTo>
                    <a:pt x="3" y="0"/>
                  </a:move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lnTo>
                    <a:pt x="133" y="7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5" name="Freeform 190"/>
            <p:cNvSpPr>
              <a:spLocks/>
            </p:cNvSpPr>
            <p:nvPr/>
          </p:nvSpPr>
          <p:spPr bwMode="auto">
            <a:xfrm>
              <a:off x="3326" y="2832"/>
              <a:ext cx="129" cy="10"/>
            </a:xfrm>
            <a:custGeom>
              <a:avLst/>
              <a:gdLst>
                <a:gd name="T0" fmla="*/ 3 w 133"/>
                <a:gd name="T1" fmla="*/ 0 h 10"/>
                <a:gd name="T2" fmla="*/ 0 w 133"/>
                <a:gd name="T3" fmla="*/ 0 h 10"/>
                <a:gd name="T4" fmla="*/ 0 w 133"/>
                <a:gd name="T5" fmla="*/ 3 h 10"/>
                <a:gd name="T6" fmla="*/ 0 w 133"/>
                <a:gd name="T7" fmla="*/ 5 h 10"/>
                <a:gd name="T8" fmla="*/ 0 w 133"/>
                <a:gd name="T9" fmla="*/ 7 h 10"/>
                <a:gd name="T10" fmla="*/ 0 w 133"/>
                <a:gd name="T11" fmla="*/ 10 h 10"/>
                <a:gd name="T12" fmla="*/ 121 w 133"/>
                <a:gd name="T13" fmla="*/ 10 h 10"/>
                <a:gd name="T14" fmla="*/ 121 w 133"/>
                <a:gd name="T15" fmla="*/ 7 h 10"/>
                <a:gd name="T16" fmla="*/ 121 w 133"/>
                <a:gd name="T17" fmla="*/ 5 h 10"/>
                <a:gd name="T18" fmla="*/ 121 w 133"/>
                <a:gd name="T19" fmla="*/ 3 h 10"/>
                <a:gd name="T20" fmla="*/ 121 w 133"/>
                <a:gd name="T21" fmla="*/ 0 h 10"/>
                <a:gd name="T22" fmla="*/ 3 w 133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10"/>
                <a:gd name="T38" fmla="*/ 133 w 133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6" name="Freeform 191"/>
            <p:cNvSpPr>
              <a:spLocks/>
            </p:cNvSpPr>
            <p:nvPr/>
          </p:nvSpPr>
          <p:spPr bwMode="auto">
            <a:xfrm>
              <a:off x="3326" y="2837"/>
              <a:ext cx="131" cy="9"/>
            </a:xfrm>
            <a:custGeom>
              <a:avLst/>
              <a:gdLst>
                <a:gd name="T0" fmla="*/ 0 w 135"/>
                <a:gd name="T1" fmla="*/ 0 h 9"/>
                <a:gd name="T2" fmla="*/ 0 w 135"/>
                <a:gd name="T3" fmla="*/ 2 h 9"/>
                <a:gd name="T4" fmla="*/ 0 w 135"/>
                <a:gd name="T5" fmla="*/ 5 h 9"/>
                <a:gd name="T6" fmla="*/ 0 w 135"/>
                <a:gd name="T7" fmla="*/ 7 h 9"/>
                <a:gd name="T8" fmla="*/ 0 w 135"/>
                <a:gd name="T9" fmla="*/ 9 h 9"/>
                <a:gd name="T10" fmla="*/ 123 w 135"/>
                <a:gd name="T11" fmla="*/ 9 h 9"/>
                <a:gd name="T12" fmla="*/ 123 w 135"/>
                <a:gd name="T13" fmla="*/ 7 h 9"/>
                <a:gd name="T14" fmla="*/ 121 w 135"/>
                <a:gd name="T15" fmla="*/ 7 h 9"/>
                <a:gd name="T16" fmla="*/ 121 w 135"/>
                <a:gd name="T17" fmla="*/ 5 h 9"/>
                <a:gd name="T18" fmla="*/ 121 w 135"/>
                <a:gd name="T19" fmla="*/ 2 h 9"/>
                <a:gd name="T20" fmla="*/ 121 w 135"/>
                <a:gd name="T21" fmla="*/ 0 h 9"/>
                <a:gd name="T22" fmla="*/ 0 w 135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9"/>
                <a:gd name="T38" fmla="*/ 135 w 13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lnTo>
                    <a:pt x="135" y="7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7" name="Freeform 192"/>
            <p:cNvSpPr>
              <a:spLocks/>
            </p:cNvSpPr>
            <p:nvPr/>
          </p:nvSpPr>
          <p:spPr bwMode="auto">
            <a:xfrm>
              <a:off x="3323" y="2842"/>
              <a:ext cx="134" cy="9"/>
            </a:xfrm>
            <a:custGeom>
              <a:avLst/>
              <a:gdLst>
                <a:gd name="T0" fmla="*/ 2 w 137"/>
                <a:gd name="T1" fmla="*/ 0 h 9"/>
                <a:gd name="T2" fmla="*/ 2 w 137"/>
                <a:gd name="T3" fmla="*/ 2 h 9"/>
                <a:gd name="T4" fmla="*/ 2 w 137"/>
                <a:gd name="T5" fmla="*/ 4 h 9"/>
                <a:gd name="T6" fmla="*/ 2 w 137"/>
                <a:gd name="T7" fmla="*/ 7 h 9"/>
                <a:gd name="T8" fmla="*/ 2 w 137"/>
                <a:gd name="T9" fmla="*/ 9 h 9"/>
                <a:gd name="T10" fmla="*/ 0 w 137"/>
                <a:gd name="T11" fmla="*/ 9 h 9"/>
                <a:gd name="T12" fmla="*/ 128 w 137"/>
                <a:gd name="T13" fmla="*/ 9 h 9"/>
                <a:gd name="T14" fmla="*/ 128 w 137"/>
                <a:gd name="T15" fmla="*/ 7 h 9"/>
                <a:gd name="T16" fmla="*/ 128 w 137"/>
                <a:gd name="T17" fmla="*/ 4 h 9"/>
                <a:gd name="T18" fmla="*/ 128 w 137"/>
                <a:gd name="T19" fmla="*/ 2 h 9"/>
                <a:gd name="T20" fmla="*/ 126 w 137"/>
                <a:gd name="T21" fmla="*/ 2 h 9"/>
                <a:gd name="T22" fmla="*/ 126 w 137"/>
                <a:gd name="T23" fmla="*/ 0 h 9"/>
                <a:gd name="T24" fmla="*/ 2 w 137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9"/>
                <a:gd name="T41" fmla="*/ 137 w 137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8" name="Freeform 193"/>
            <p:cNvSpPr>
              <a:spLocks/>
            </p:cNvSpPr>
            <p:nvPr/>
          </p:nvSpPr>
          <p:spPr bwMode="auto">
            <a:xfrm>
              <a:off x="3323" y="2846"/>
              <a:ext cx="134" cy="10"/>
            </a:xfrm>
            <a:custGeom>
              <a:avLst/>
              <a:gdLst>
                <a:gd name="T0" fmla="*/ 2 w 137"/>
                <a:gd name="T1" fmla="*/ 0 h 10"/>
                <a:gd name="T2" fmla="*/ 2 w 137"/>
                <a:gd name="T3" fmla="*/ 3 h 10"/>
                <a:gd name="T4" fmla="*/ 2 w 137"/>
                <a:gd name="T5" fmla="*/ 5 h 10"/>
                <a:gd name="T6" fmla="*/ 0 w 137"/>
                <a:gd name="T7" fmla="*/ 5 h 10"/>
                <a:gd name="T8" fmla="*/ 0 w 137"/>
                <a:gd name="T9" fmla="*/ 7 h 10"/>
                <a:gd name="T10" fmla="*/ 0 w 137"/>
                <a:gd name="T11" fmla="*/ 10 h 10"/>
                <a:gd name="T12" fmla="*/ 128 w 137"/>
                <a:gd name="T13" fmla="*/ 10 h 10"/>
                <a:gd name="T14" fmla="*/ 128 w 137"/>
                <a:gd name="T15" fmla="*/ 7 h 10"/>
                <a:gd name="T16" fmla="*/ 128 w 137"/>
                <a:gd name="T17" fmla="*/ 5 h 10"/>
                <a:gd name="T18" fmla="*/ 128 w 137"/>
                <a:gd name="T19" fmla="*/ 3 h 10"/>
                <a:gd name="T20" fmla="*/ 128 w 137"/>
                <a:gd name="T21" fmla="*/ 0 h 10"/>
                <a:gd name="T22" fmla="*/ 2 w 137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10"/>
                <a:gd name="T38" fmla="*/ 137 w 137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10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7" y="10"/>
                  </a:lnTo>
                  <a:lnTo>
                    <a:pt x="137" y="7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9" name="Freeform 194"/>
            <p:cNvSpPr>
              <a:spLocks/>
            </p:cNvSpPr>
            <p:nvPr/>
          </p:nvSpPr>
          <p:spPr bwMode="auto">
            <a:xfrm>
              <a:off x="3323" y="2851"/>
              <a:ext cx="134" cy="9"/>
            </a:xfrm>
            <a:custGeom>
              <a:avLst/>
              <a:gdLst>
                <a:gd name="T0" fmla="*/ 0 w 137"/>
                <a:gd name="T1" fmla="*/ 0 h 9"/>
                <a:gd name="T2" fmla="*/ 0 w 137"/>
                <a:gd name="T3" fmla="*/ 2 h 9"/>
                <a:gd name="T4" fmla="*/ 0 w 137"/>
                <a:gd name="T5" fmla="*/ 5 h 9"/>
                <a:gd name="T6" fmla="*/ 0 w 137"/>
                <a:gd name="T7" fmla="*/ 7 h 9"/>
                <a:gd name="T8" fmla="*/ 0 w 137"/>
                <a:gd name="T9" fmla="*/ 9 h 9"/>
                <a:gd name="T10" fmla="*/ 128 w 137"/>
                <a:gd name="T11" fmla="*/ 9 h 9"/>
                <a:gd name="T12" fmla="*/ 128 w 137"/>
                <a:gd name="T13" fmla="*/ 7 h 9"/>
                <a:gd name="T14" fmla="*/ 128 w 137"/>
                <a:gd name="T15" fmla="*/ 5 h 9"/>
                <a:gd name="T16" fmla="*/ 128 w 137"/>
                <a:gd name="T17" fmla="*/ 2 h 9"/>
                <a:gd name="T18" fmla="*/ 128 w 137"/>
                <a:gd name="T19" fmla="*/ 0 h 9"/>
                <a:gd name="T20" fmla="*/ 0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5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0" name="Freeform 195"/>
            <p:cNvSpPr>
              <a:spLocks/>
            </p:cNvSpPr>
            <p:nvPr/>
          </p:nvSpPr>
          <p:spPr bwMode="auto">
            <a:xfrm>
              <a:off x="3323" y="2856"/>
              <a:ext cx="134" cy="9"/>
            </a:xfrm>
            <a:custGeom>
              <a:avLst/>
              <a:gdLst>
                <a:gd name="T0" fmla="*/ 0 w 137"/>
                <a:gd name="T1" fmla="*/ 0 h 9"/>
                <a:gd name="T2" fmla="*/ 0 w 137"/>
                <a:gd name="T3" fmla="*/ 2 h 9"/>
                <a:gd name="T4" fmla="*/ 0 w 137"/>
                <a:gd name="T5" fmla="*/ 4 h 9"/>
                <a:gd name="T6" fmla="*/ 0 w 137"/>
                <a:gd name="T7" fmla="*/ 7 h 9"/>
                <a:gd name="T8" fmla="*/ 0 w 137"/>
                <a:gd name="T9" fmla="*/ 9 h 9"/>
                <a:gd name="T10" fmla="*/ 128 w 137"/>
                <a:gd name="T11" fmla="*/ 9 h 9"/>
                <a:gd name="T12" fmla="*/ 128 w 137"/>
                <a:gd name="T13" fmla="*/ 7 h 9"/>
                <a:gd name="T14" fmla="*/ 128 w 137"/>
                <a:gd name="T15" fmla="*/ 4 h 9"/>
                <a:gd name="T16" fmla="*/ 128 w 137"/>
                <a:gd name="T17" fmla="*/ 2 h 9"/>
                <a:gd name="T18" fmla="*/ 128 w 137"/>
                <a:gd name="T19" fmla="*/ 0 h 9"/>
                <a:gd name="T20" fmla="*/ 0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1" name="Freeform 196"/>
            <p:cNvSpPr>
              <a:spLocks/>
            </p:cNvSpPr>
            <p:nvPr/>
          </p:nvSpPr>
          <p:spPr bwMode="auto">
            <a:xfrm>
              <a:off x="3323" y="2860"/>
              <a:ext cx="134" cy="9"/>
            </a:xfrm>
            <a:custGeom>
              <a:avLst/>
              <a:gdLst>
                <a:gd name="T0" fmla="*/ 128 w 137"/>
                <a:gd name="T1" fmla="*/ 0 h 9"/>
                <a:gd name="T2" fmla="*/ 128 w 137"/>
                <a:gd name="T3" fmla="*/ 3 h 9"/>
                <a:gd name="T4" fmla="*/ 128 w 137"/>
                <a:gd name="T5" fmla="*/ 5 h 9"/>
                <a:gd name="T6" fmla="*/ 128 w 137"/>
                <a:gd name="T7" fmla="*/ 7 h 9"/>
                <a:gd name="T8" fmla="*/ 128 w 137"/>
                <a:gd name="T9" fmla="*/ 9 h 9"/>
                <a:gd name="T10" fmla="*/ 0 w 137"/>
                <a:gd name="T11" fmla="*/ 9 h 9"/>
                <a:gd name="T12" fmla="*/ 0 w 137"/>
                <a:gd name="T13" fmla="*/ 7 h 9"/>
                <a:gd name="T14" fmla="*/ 0 w 137"/>
                <a:gd name="T15" fmla="*/ 5 h 9"/>
                <a:gd name="T16" fmla="*/ 0 w 137"/>
                <a:gd name="T17" fmla="*/ 3 h 9"/>
                <a:gd name="T18" fmla="*/ 0 w 137"/>
                <a:gd name="T19" fmla="*/ 0 h 9"/>
                <a:gd name="T20" fmla="*/ 128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137" y="0"/>
                  </a:moveTo>
                  <a:lnTo>
                    <a:pt x="137" y="3"/>
                  </a:lnTo>
                  <a:lnTo>
                    <a:pt x="137" y="5"/>
                  </a:lnTo>
                  <a:lnTo>
                    <a:pt x="137" y="7"/>
                  </a:lnTo>
                  <a:lnTo>
                    <a:pt x="137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0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2" name="Freeform 197"/>
            <p:cNvSpPr>
              <a:spLocks/>
            </p:cNvSpPr>
            <p:nvPr/>
          </p:nvSpPr>
          <p:spPr bwMode="auto">
            <a:xfrm>
              <a:off x="3323" y="2865"/>
              <a:ext cx="134" cy="9"/>
            </a:xfrm>
            <a:custGeom>
              <a:avLst/>
              <a:gdLst>
                <a:gd name="T0" fmla="*/ 126 w 137"/>
                <a:gd name="T1" fmla="*/ 9 h 9"/>
                <a:gd name="T2" fmla="*/ 126 w 137"/>
                <a:gd name="T3" fmla="*/ 7 h 9"/>
                <a:gd name="T4" fmla="*/ 126 w 137"/>
                <a:gd name="T5" fmla="*/ 4 h 9"/>
                <a:gd name="T6" fmla="*/ 128 w 137"/>
                <a:gd name="T7" fmla="*/ 4 h 9"/>
                <a:gd name="T8" fmla="*/ 128 w 137"/>
                <a:gd name="T9" fmla="*/ 2 h 9"/>
                <a:gd name="T10" fmla="*/ 128 w 137"/>
                <a:gd name="T11" fmla="*/ 0 h 9"/>
                <a:gd name="T12" fmla="*/ 0 w 137"/>
                <a:gd name="T13" fmla="*/ 0 h 9"/>
                <a:gd name="T14" fmla="*/ 0 w 137"/>
                <a:gd name="T15" fmla="*/ 2 h 9"/>
                <a:gd name="T16" fmla="*/ 0 w 137"/>
                <a:gd name="T17" fmla="*/ 4 h 9"/>
                <a:gd name="T18" fmla="*/ 0 w 137"/>
                <a:gd name="T19" fmla="*/ 7 h 9"/>
                <a:gd name="T20" fmla="*/ 0 w 137"/>
                <a:gd name="T21" fmla="*/ 9 h 9"/>
                <a:gd name="T22" fmla="*/ 126 w 137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9"/>
                <a:gd name="T38" fmla="*/ 137 w 137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9">
                  <a:moveTo>
                    <a:pt x="135" y="9"/>
                  </a:moveTo>
                  <a:lnTo>
                    <a:pt x="135" y="7"/>
                  </a:lnTo>
                  <a:lnTo>
                    <a:pt x="135" y="4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3" name="Freeform 198"/>
            <p:cNvSpPr>
              <a:spLocks/>
            </p:cNvSpPr>
            <p:nvPr/>
          </p:nvSpPr>
          <p:spPr bwMode="auto">
            <a:xfrm>
              <a:off x="3323" y="2869"/>
              <a:ext cx="134" cy="10"/>
            </a:xfrm>
            <a:custGeom>
              <a:avLst/>
              <a:gdLst>
                <a:gd name="T0" fmla="*/ 126 w 137"/>
                <a:gd name="T1" fmla="*/ 10 h 10"/>
                <a:gd name="T2" fmla="*/ 126 w 137"/>
                <a:gd name="T3" fmla="*/ 7 h 10"/>
                <a:gd name="T4" fmla="*/ 126 w 137"/>
                <a:gd name="T5" fmla="*/ 5 h 10"/>
                <a:gd name="T6" fmla="*/ 126 w 137"/>
                <a:gd name="T7" fmla="*/ 3 h 10"/>
                <a:gd name="T8" fmla="*/ 126 w 137"/>
                <a:gd name="T9" fmla="*/ 0 h 10"/>
                <a:gd name="T10" fmla="*/ 128 w 137"/>
                <a:gd name="T11" fmla="*/ 0 h 10"/>
                <a:gd name="T12" fmla="*/ 0 w 137"/>
                <a:gd name="T13" fmla="*/ 0 h 10"/>
                <a:gd name="T14" fmla="*/ 0 w 137"/>
                <a:gd name="T15" fmla="*/ 3 h 10"/>
                <a:gd name="T16" fmla="*/ 0 w 137"/>
                <a:gd name="T17" fmla="*/ 5 h 10"/>
                <a:gd name="T18" fmla="*/ 2 w 137"/>
                <a:gd name="T19" fmla="*/ 5 h 10"/>
                <a:gd name="T20" fmla="*/ 2 w 137"/>
                <a:gd name="T21" fmla="*/ 7 h 10"/>
                <a:gd name="T22" fmla="*/ 2 w 137"/>
                <a:gd name="T23" fmla="*/ 10 h 10"/>
                <a:gd name="T24" fmla="*/ 126 w 137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0"/>
                <a:gd name="T41" fmla="*/ 137 w 137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0">
                  <a:moveTo>
                    <a:pt x="135" y="10"/>
                  </a:moveTo>
                  <a:lnTo>
                    <a:pt x="135" y="7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35" y="10"/>
                  </a:lnTo>
                  <a:close/>
                </a:path>
              </a:pathLst>
            </a:custGeom>
            <a:solidFill>
              <a:srgbClr val="F0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4" name="Freeform 199"/>
            <p:cNvSpPr>
              <a:spLocks/>
            </p:cNvSpPr>
            <p:nvPr/>
          </p:nvSpPr>
          <p:spPr bwMode="auto">
            <a:xfrm>
              <a:off x="3323" y="2874"/>
              <a:ext cx="132" cy="9"/>
            </a:xfrm>
            <a:custGeom>
              <a:avLst/>
              <a:gdLst>
                <a:gd name="T0" fmla="*/ 126 w 135"/>
                <a:gd name="T1" fmla="*/ 9 h 9"/>
                <a:gd name="T2" fmla="*/ 126 w 135"/>
                <a:gd name="T3" fmla="*/ 7 h 9"/>
                <a:gd name="T4" fmla="*/ 126 w 135"/>
                <a:gd name="T5" fmla="*/ 5 h 9"/>
                <a:gd name="T6" fmla="*/ 126 w 135"/>
                <a:gd name="T7" fmla="*/ 2 h 9"/>
                <a:gd name="T8" fmla="*/ 126 w 135"/>
                <a:gd name="T9" fmla="*/ 0 h 9"/>
                <a:gd name="T10" fmla="*/ 0 w 135"/>
                <a:gd name="T11" fmla="*/ 0 h 9"/>
                <a:gd name="T12" fmla="*/ 2 w 135"/>
                <a:gd name="T13" fmla="*/ 0 h 9"/>
                <a:gd name="T14" fmla="*/ 2 w 135"/>
                <a:gd name="T15" fmla="*/ 2 h 9"/>
                <a:gd name="T16" fmla="*/ 2 w 135"/>
                <a:gd name="T17" fmla="*/ 5 h 9"/>
                <a:gd name="T18" fmla="*/ 2 w 135"/>
                <a:gd name="T19" fmla="*/ 7 h 9"/>
                <a:gd name="T20" fmla="*/ 2 w 135"/>
                <a:gd name="T21" fmla="*/ 9 h 9"/>
                <a:gd name="T22" fmla="*/ 126 w 135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9"/>
                <a:gd name="T38" fmla="*/ 135 w 13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9">
                  <a:moveTo>
                    <a:pt x="135" y="9"/>
                  </a:moveTo>
                  <a:lnTo>
                    <a:pt x="135" y="7"/>
                  </a:lnTo>
                  <a:lnTo>
                    <a:pt x="135" y="5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5" name="Freeform 200"/>
            <p:cNvSpPr>
              <a:spLocks/>
            </p:cNvSpPr>
            <p:nvPr/>
          </p:nvSpPr>
          <p:spPr bwMode="auto">
            <a:xfrm>
              <a:off x="3326" y="2879"/>
              <a:ext cx="129" cy="9"/>
            </a:xfrm>
            <a:custGeom>
              <a:avLst/>
              <a:gdLst>
                <a:gd name="T0" fmla="*/ 121 w 133"/>
                <a:gd name="T1" fmla="*/ 9 h 9"/>
                <a:gd name="T2" fmla="*/ 121 w 133"/>
                <a:gd name="T3" fmla="*/ 7 h 9"/>
                <a:gd name="T4" fmla="*/ 121 w 133"/>
                <a:gd name="T5" fmla="*/ 4 h 9"/>
                <a:gd name="T6" fmla="*/ 121 w 133"/>
                <a:gd name="T7" fmla="*/ 2 h 9"/>
                <a:gd name="T8" fmla="*/ 121 w 133"/>
                <a:gd name="T9" fmla="*/ 0 h 9"/>
                <a:gd name="T10" fmla="*/ 0 w 133"/>
                <a:gd name="T11" fmla="*/ 0 h 9"/>
                <a:gd name="T12" fmla="*/ 0 w 133"/>
                <a:gd name="T13" fmla="*/ 2 h 9"/>
                <a:gd name="T14" fmla="*/ 0 w 133"/>
                <a:gd name="T15" fmla="*/ 4 h 9"/>
                <a:gd name="T16" fmla="*/ 0 w 133"/>
                <a:gd name="T17" fmla="*/ 7 h 9"/>
                <a:gd name="T18" fmla="*/ 0 w 133"/>
                <a:gd name="T19" fmla="*/ 9 h 9"/>
                <a:gd name="T20" fmla="*/ 121 w 133"/>
                <a:gd name="T21" fmla="*/ 9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9"/>
                <a:gd name="T35" fmla="*/ 133 w 133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9">
                  <a:moveTo>
                    <a:pt x="133" y="9"/>
                  </a:moveTo>
                  <a:lnTo>
                    <a:pt x="133" y="7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F0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6" name="Freeform 201"/>
            <p:cNvSpPr>
              <a:spLocks/>
            </p:cNvSpPr>
            <p:nvPr/>
          </p:nvSpPr>
          <p:spPr bwMode="auto">
            <a:xfrm>
              <a:off x="3326" y="2883"/>
              <a:ext cx="129" cy="10"/>
            </a:xfrm>
            <a:custGeom>
              <a:avLst/>
              <a:gdLst>
                <a:gd name="T0" fmla="*/ 119 w 133"/>
                <a:gd name="T1" fmla="*/ 10 h 10"/>
                <a:gd name="T2" fmla="*/ 119 w 133"/>
                <a:gd name="T3" fmla="*/ 7 h 10"/>
                <a:gd name="T4" fmla="*/ 119 w 133"/>
                <a:gd name="T5" fmla="*/ 5 h 10"/>
                <a:gd name="T6" fmla="*/ 121 w 133"/>
                <a:gd name="T7" fmla="*/ 5 h 10"/>
                <a:gd name="T8" fmla="*/ 121 w 133"/>
                <a:gd name="T9" fmla="*/ 3 h 10"/>
                <a:gd name="T10" fmla="*/ 121 w 133"/>
                <a:gd name="T11" fmla="*/ 0 h 10"/>
                <a:gd name="T12" fmla="*/ 0 w 133"/>
                <a:gd name="T13" fmla="*/ 0 h 10"/>
                <a:gd name="T14" fmla="*/ 0 w 133"/>
                <a:gd name="T15" fmla="*/ 3 h 10"/>
                <a:gd name="T16" fmla="*/ 0 w 133"/>
                <a:gd name="T17" fmla="*/ 5 h 10"/>
                <a:gd name="T18" fmla="*/ 0 w 133"/>
                <a:gd name="T19" fmla="*/ 7 h 10"/>
                <a:gd name="T20" fmla="*/ 0 w 133"/>
                <a:gd name="T21" fmla="*/ 10 h 10"/>
                <a:gd name="T22" fmla="*/ 119 w 133"/>
                <a:gd name="T23" fmla="*/ 1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10"/>
                <a:gd name="T38" fmla="*/ 133 w 133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10">
                  <a:moveTo>
                    <a:pt x="131" y="10"/>
                  </a:moveTo>
                  <a:lnTo>
                    <a:pt x="131" y="7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1" y="10"/>
                  </a:ln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7" name="Freeform 202"/>
            <p:cNvSpPr>
              <a:spLocks/>
            </p:cNvSpPr>
            <p:nvPr/>
          </p:nvSpPr>
          <p:spPr bwMode="auto">
            <a:xfrm>
              <a:off x="3326" y="2888"/>
              <a:ext cx="129" cy="9"/>
            </a:xfrm>
            <a:custGeom>
              <a:avLst/>
              <a:gdLst>
                <a:gd name="T0" fmla="*/ 119 w 133"/>
                <a:gd name="T1" fmla="*/ 9 h 9"/>
                <a:gd name="T2" fmla="*/ 119 w 133"/>
                <a:gd name="T3" fmla="*/ 7 h 9"/>
                <a:gd name="T4" fmla="*/ 119 w 133"/>
                <a:gd name="T5" fmla="*/ 5 h 9"/>
                <a:gd name="T6" fmla="*/ 119 w 133"/>
                <a:gd name="T7" fmla="*/ 2 h 9"/>
                <a:gd name="T8" fmla="*/ 119 w 133"/>
                <a:gd name="T9" fmla="*/ 0 h 9"/>
                <a:gd name="T10" fmla="*/ 121 w 133"/>
                <a:gd name="T11" fmla="*/ 0 h 9"/>
                <a:gd name="T12" fmla="*/ 0 w 133"/>
                <a:gd name="T13" fmla="*/ 0 h 9"/>
                <a:gd name="T14" fmla="*/ 0 w 133"/>
                <a:gd name="T15" fmla="*/ 2 h 9"/>
                <a:gd name="T16" fmla="*/ 0 w 133"/>
                <a:gd name="T17" fmla="*/ 5 h 9"/>
                <a:gd name="T18" fmla="*/ 3 w 133"/>
                <a:gd name="T19" fmla="*/ 5 h 9"/>
                <a:gd name="T20" fmla="*/ 3 w 133"/>
                <a:gd name="T21" fmla="*/ 7 h 9"/>
                <a:gd name="T22" fmla="*/ 3 w 133"/>
                <a:gd name="T23" fmla="*/ 9 h 9"/>
                <a:gd name="T24" fmla="*/ 119 w 133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9"/>
                <a:gd name="T41" fmla="*/ 133 w 13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9">
                  <a:moveTo>
                    <a:pt x="131" y="9"/>
                  </a:moveTo>
                  <a:lnTo>
                    <a:pt x="131" y="7"/>
                  </a:lnTo>
                  <a:lnTo>
                    <a:pt x="131" y="5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131" y="9"/>
                  </a:lnTo>
                  <a:close/>
                </a:path>
              </a:pathLst>
            </a:custGeom>
            <a:solidFill>
              <a:srgbClr val="F0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8" name="Freeform 203"/>
            <p:cNvSpPr>
              <a:spLocks/>
            </p:cNvSpPr>
            <p:nvPr/>
          </p:nvSpPr>
          <p:spPr bwMode="auto">
            <a:xfrm>
              <a:off x="3326" y="2893"/>
              <a:ext cx="127" cy="9"/>
            </a:xfrm>
            <a:custGeom>
              <a:avLst/>
              <a:gdLst>
                <a:gd name="T0" fmla="*/ 117 w 131"/>
                <a:gd name="T1" fmla="*/ 9 h 9"/>
                <a:gd name="T2" fmla="*/ 117 w 131"/>
                <a:gd name="T3" fmla="*/ 7 h 9"/>
                <a:gd name="T4" fmla="*/ 117 w 131"/>
                <a:gd name="T5" fmla="*/ 4 h 9"/>
                <a:gd name="T6" fmla="*/ 119 w 131"/>
                <a:gd name="T7" fmla="*/ 4 h 9"/>
                <a:gd name="T8" fmla="*/ 119 w 131"/>
                <a:gd name="T9" fmla="*/ 2 h 9"/>
                <a:gd name="T10" fmla="*/ 119 w 131"/>
                <a:gd name="T11" fmla="*/ 0 h 9"/>
                <a:gd name="T12" fmla="*/ 0 w 131"/>
                <a:gd name="T13" fmla="*/ 0 h 9"/>
                <a:gd name="T14" fmla="*/ 3 w 131"/>
                <a:gd name="T15" fmla="*/ 0 h 9"/>
                <a:gd name="T16" fmla="*/ 3 w 131"/>
                <a:gd name="T17" fmla="*/ 2 h 9"/>
                <a:gd name="T18" fmla="*/ 3 w 131"/>
                <a:gd name="T19" fmla="*/ 4 h 9"/>
                <a:gd name="T20" fmla="*/ 3 w 131"/>
                <a:gd name="T21" fmla="*/ 7 h 9"/>
                <a:gd name="T22" fmla="*/ 3 w 131"/>
                <a:gd name="T23" fmla="*/ 9 h 9"/>
                <a:gd name="T24" fmla="*/ 117 w 131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9"/>
                <a:gd name="T41" fmla="*/ 131 w 131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9">
                  <a:moveTo>
                    <a:pt x="129" y="9"/>
                  </a:moveTo>
                  <a:lnTo>
                    <a:pt x="129" y="7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129" y="9"/>
                  </a:lnTo>
                  <a:close/>
                </a:path>
              </a:pathLst>
            </a:custGeom>
            <a:solidFill>
              <a:srgbClr val="F0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9" name="Freeform 204"/>
            <p:cNvSpPr>
              <a:spLocks/>
            </p:cNvSpPr>
            <p:nvPr/>
          </p:nvSpPr>
          <p:spPr bwMode="auto">
            <a:xfrm>
              <a:off x="3329" y="2897"/>
              <a:ext cx="124" cy="10"/>
            </a:xfrm>
            <a:custGeom>
              <a:avLst/>
              <a:gdLst>
                <a:gd name="T0" fmla="*/ 114 w 128"/>
                <a:gd name="T1" fmla="*/ 10 h 10"/>
                <a:gd name="T2" fmla="*/ 114 w 128"/>
                <a:gd name="T3" fmla="*/ 7 h 10"/>
                <a:gd name="T4" fmla="*/ 114 w 128"/>
                <a:gd name="T5" fmla="*/ 5 h 10"/>
                <a:gd name="T6" fmla="*/ 114 w 128"/>
                <a:gd name="T7" fmla="*/ 3 h 10"/>
                <a:gd name="T8" fmla="*/ 114 w 128"/>
                <a:gd name="T9" fmla="*/ 0 h 10"/>
                <a:gd name="T10" fmla="*/ 116 w 128"/>
                <a:gd name="T11" fmla="*/ 0 h 10"/>
                <a:gd name="T12" fmla="*/ 0 w 128"/>
                <a:gd name="T13" fmla="*/ 0 h 10"/>
                <a:gd name="T14" fmla="*/ 0 w 128"/>
                <a:gd name="T15" fmla="*/ 3 h 10"/>
                <a:gd name="T16" fmla="*/ 0 w 128"/>
                <a:gd name="T17" fmla="*/ 5 h 10"/>
                <a:gd name="T18" fmla="*/ 0 w 128"/>
                <a:gd name="T19" fmla="*/ 7 h 10"/>
                <a:gd name="T20" fmla="*/ 2 w 128"/>
                <a:gd name="T21" fmla="*/ 7 h 10"/>
                <a:gd name="T22" fmla="*/ 2 w 128"/>
                <a:gd name="T23" fmla="*/ 10 h 10"/>
                <a:gd name="T24" fmla="*/ 114 w 128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10"/>
                <a:gd name="T41" fmla="*/ 128 w 128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10">
                  <a:moveTo>
                    <a:pt x="126" y="10"/>
                  </a:moveTo>
                  <a:lnTo>
                    <a:pt x="126" y="7"/>
                  </a:lnTo>
                  <a:lnTo>
                    <a:pt x="126" y="5"/>
                  </a:lnTo>
                  <a:lnTo>
                    <a:pt x="126" y="3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26" y="10"/>
                  </a:lnTo>
                  <a:close/>
                </a:path>
              </a:pathLst>
            </a:custGeom>
            <a:solidFill>
              <a:srgbClr val="F0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0" name="Freeform 205"/>
            <p:cNvSpPr>
              <a:spLocks/>
            </p:cNvSpPr>
            <p:nvPr/>
          </p:nvSpPr>
          <p:spPr bwMode="auto">
            <a:xfrm>
              <a:off x="3329" y="2902"/>
              <a:ext cx="123" cy="7"/>
            </a:xfrm>
            <a:custGeom>
              <a:avLst/>
              <a:gdLst>
                <a:gd name="T0" fmla="*/ 115 w 126"/>
                <a:gd name="T1" fmla="*/ 7 h 7"/>
                <a:gd name="T2" fmla="*/ 115 w 126"/>
                <a:gd name="T3" fmla="*/ 5 h 7"/>
                <a:gd name="T4" fmla="*/ 117 w 126"/>
                <a:gd name="T5" fmla="*/ 5 h 7"/>
                <a:gd name="T6" fmla="*/ 117 w 126"/>
                <a:gd name="T7" fmla="*/ 2 h 7"/>
                <a:gd name="T8" fmla="*/ 117 w 126"/>
                <a:gd name="T9" fmla="*/ 0 h 7"/>
                <a:gd name="T10" fmla="*/ 0 w 126"/>
                <a:gd name="T11" fmla="*/ 0 h 7"/>
                <a:gd name="T12" fmla="*/ 0 w 126"/>
                <a:gd name="T13" fmla="*/ 2 h 7"/>
                <a:gd name="T14" fmla="*/ 2 w 126"/>
                <a:gd name="T15" fmla="*/ 2 h 7"/>
                <a:gd name="T16" fmla="*/ 2 w 126"/>
                <a:gd name="T17" fmla="*/ 5 h 7"/>
                <a:gd name="T18" fmla="*/ 2 w 126"/>
                <a:gd name="T19" fmla="*/ 7 h 7"/>
                <a:gd name="T20" fmla="*/ 115 w 126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7"/>
                <a:gd name="T35" fmla="*/ 126 w 126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7">
                  <a:moveTo>
                    <a:pt x="124" y="7"/>
                  </a:moveTo>
                  <a:lnTo>
                    <a:pt x="124" y="5"/>
                  </a:lnTo>
                  <a:lnTo>
                    <a:pt x="126" y="5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124" y="7"/>
                  </a:lnTo>
                  <a:close/>
                </a:path>
              </a:pathLst>
            </a:custGeom>
            <a:solidFill>
              <a:srgbClr val="F0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1" name="Freeform 206"/>
            <p:cNvSpPr>
              <a:spLocks/>
            </p:cNvSpPr>
            <p:nvPr/>
          </p:nvSpPr>
          <p:spPr bwMode="auto">
            <a:xfrm>
              <a:off x="3330" y="2907"/>
              <a:ext cx="122" cy="7"/>
            </a:xfrm>
            <a:custGeom>
              <a:avLst/>
              <a:gdLst>
                <a:gd name="T0" fmla="*/ 114 w 124"/>
                <a:gd name="T1" fmla="*/ 7 h 7"/>
                <a:gd name="T2" fmla="*/ 116 w 124"/>
                <a:gd name="T3" fmla="*/ 7 h 7"/>
                <a:gd name="T4" fmla="*/ 116 w 124"/>
                <a:gd name="T5" fmla="*/ 4 h 7"/>
                <a:gd name="T6" fmla="*/ 116 w 124"/>
                <a:gd name="T7" fmla="*/ 2 h 7"/>
                <a:gd name="T8" fmla="*/ 116 w 124"/>
                <a:gd name="T9" fmla="*/ 0 h 7"/>
                <a:gd name="T10" fmla="*/ 118 w 124"/>
                <a:gd name="T11" fmla="*/ 0 h 7"/>
                <a:gd name="T12" fmla="*/ 0 w 124"/>
                <a:gd name="T13" fmla="*/ 0 h 7"/>
                <a:gd name="T14" fmla="*/ 0 w 124"/>
                <a:gd name="T15" fmla="*/ 2 h 7"/>
                <a:gd name="T16" fmla="*/ 0 w 124"/>
                <a:gd name="T17" fmla="*/ 4 h 7"/>
                <a:gd name="T18" fmla="*/ 2 w 124"/>
                <a:gd name="T19" fmla="*/ 4 h 7"/>
                <a:gd name="T20" fmla="*/ 2 w 124"/>
                <a:gd name="T21" fmla="*/ 7 h 7"/>
                <a:gd name="T22" fmla="*/ 114 w 124"/>
                <a:gd name="T23" fmla="*/ 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"/>
                <a:gd name="T37" fmla="*/ 0 h 7"/>
                <a:gd name="T38" fmla="*/ 124 w 124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" h="7">
                  <a:moveTo>
                    <a:pt x="120" y="7"/>
                  </a:moveTo>
                  <a:lnTo>
                    <a:pt x="122" y="7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120" y="7"/>
                  </a:lnTo>
                  <a:close/>
                </a:path>
              </a:pathLst>
            </a:custGeom>
            <a:solidFill>
              <a:srgbClr val="F0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2" name="Freeform 207"/>
            <p:cNvSpPr>
              <a:spLocks/>
            </p:cNvSpPr>
            <p:nvPr/>
          </p:nvSpPr>
          <p:spPr bwMode="auto">
            <a:xfrm>
              <a:off x="3330" y="2909"/>
              <a:ext cx="119" cy="9"/>
            </a:xfrm>
            <a:custGeom>
              <a:avLst/>
              <a:gdLst>
                <a:gd name="T0" fmla="*/ 109 w 122"/>
                <a:gd name="T1" fmla="*/ 9 h 9"/>
                <a:gd name="T2" fmla="*/ 111 w 122"/>
                <a:gd name="T3" fmla="*/ 9 h 9"/>
                <a:gd name="T4" fmla="*/ 111 w 122"/>
                <a:gd name="T5" fmla="*/ 7 h 9"/>
                <a:gd name="T6" fmla="*/ 111 w 122"/>
                <a:gd name="T7" fmla="*/ 5 h 9"/>
                <a:gd name="T8" fmla="*/ 113 w 122"/>
                <a:gd name="T9" fmla="*/ 5 h 9"/>
                <a:gd name="T10" fmla="*/ 113 w 122"/>
                <a:gd name="T11" fmla="*/ 2 h 9"/>
                <a:gd name="T12" fmla="*/ 113 w 122"/>
                <a:gd name="T13" fmla="*/ 0 h 9"/>
                <a:gd name="T14" fmla="*/ 0 w 122"/>
                <a:gd name="T15" fmla="*/ 0 h 9"/>
                <a:gd name="T16" fmla="*/ 0 w 122"/>
                <a:gd name="T17" fmla="*/ 2 h 9"/>
                <a:gd name="T18" fmla="*/ 2 w 122"/>
                <a:gd name="T19" fmla="*/ 2 h 9"/>
                <a:gd name="T20" fmla="*/ 2 w 122"/>
                <a:gd name="T21" fmla="*/ 5 h 9"/>
                <a:gd name="T22" fmla="*/ 2 w 122"/>
                <a:gd name="T23" fmla="*/ 7 h 9"/>
                <a:gd name="T24" fmla="*/ 2 w 122"/>
                <a:gd name="T25" fmla="*/ 9 h 9"/>
                <a:gd name="T26" fmla="*/ 4 w 122"/>
                <a:gd name="T27" fmla="*/ 9 h 9"/>
                <a:gd name="T28" fmla="*/ 109 w 122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9"/>
                <a:gd name="T47" fmla="*/ 122 w 12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9">
                  <a:moveTo>
                    <a:pt x="118" y="9"/>
                  </a:moveTo>
                  <a:lnTo>
                    <a:pt x="120" y="9"/>
                  </a:lnTo>
                  <a:lnTo>
                    <a:pt x="120" y="7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18" y="9"/>
                  </a:lnTo>
                  <a:close/>
                </a:path>
              </a:pathLst>
            </a:custGeom>
            <a:solidFill>
              <a:srgbClr val="F09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3" name="Freeform 208"/>
            <p:cNvSpPr>
              <a:spLocks/>
            </p:cNvSpPr>
            <p:nvPr/>
          </p:nvSpPr>
          <p:spPr bwMode="auto">
            <a:xfrm>
              <a:off x="3332" y="2914"/>
              <a:ext cx="115" cy="9"/>
            </a:xfrm>
            <a:custGeom>
              <a:avLst/>
              <a:gdLst>
                <a:gd name="T0" fmla="*/ 107 w 118"/>
                <a:gd name="T1" fmla="*/ 9 h 9"/>
                <a:gd name="T2" fmla="*/ 107 w 118"/>
                <a:gd name="T3" fmla="*/ 7 h 9"/>
                <a:gd name="T4" fmla="*/ 107 w 118"/>
                <a:gd name="T5" fmla="*/ 4 h 9"/>
                <a:gd name="T6" fmla="*/ 109 w 118"/>
                <a:gd name="T7" fmla="*/ 4 h 9"/>
                <a:gd name="T8" fmla="*/ 109 w 118"/>
                <a:gd name="T9" fmla="*/ 2 h 9"/>
                <a:gd name="T10" fmla="*/ 109 w 118"/>
                <a:gd name="T11" fmla="*/ 0 h 9"/>
                <a:gd name="T12" fmla="*/ 0 w 118"/>
                <a:gd name="T13" fmla="*/ 0 h 9"/>
                <a:gd name="T14" fmla="*/ 0 w 118"/>
                <a:gd name="T15" fmla="*/ 2 h 9"/>
                <a:gd name="T16" fmla="*/ 0 w 118"/>
                <a:gd name="T17" fmla="*/ 4 h 9"/>
                <a:gd name="T18" fmla="*/ 2 w 118"/>
                <a:gd name="T19" fmla="*/ 4 h 9"/>
                <a:gd name="T20" fmla="*/ 2 w 118"/>
                <a:gd name="T21" fmla="*/ 7 h 9"/>
                <a:gd name="T22" fmla="*/ 2 w 118"/>
                <a:gd name="T23" fmla="*/ 9 h 9"/>
                <a:gd name="T24" fmla="*/ 4 w 118"/>
                <a:gd name="T25" fmla="*/ 9 h 9"/>
                <a:gd name="T26" fmla="*/ 107 w 118"/>
                <a:gd name="T27" fmla="*/ 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116" y="9"/>
                  </a:moveTo>
                  <a:lnTo>
                    <a:pt x="116" y="7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F0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4" name="Freeform 209"/>
            <p:cNvSpPr>
              <a:spLocks/>
            </p:cNvSpPr>
            <p:nvPr/>
          </p:nvSpPr>
          <p:spPr bwMode="auto">
            <a:xfrm>
              <a:off x="3335" y="2918"/>
              <a:ext cx="111" cy="10"/>
            </a:xfrm>
            <a:custGeom>
              <a:avLst/>
              <a:gdLst>
                <a:gd name="T0" fmla="*/ 103 w 114"/>
                <a:gd name="T1" fmla="*/ 10 h 10"/>
                <a:gd name="T2" fmla="*/ 103 w 114"/>
                <a:gd name="T3" fmla="*/ 7 h 10"/>
                <a:gd name="T4" fmla="*/ 105 w 114"/>
                <a:gd name="T5" fmla="*/ 5 h 10"/>
                <a:gd name="T6" fmla="*/ 105 w 114"/>
                <a:gd name="T7" fmla="*/ 3 h 10"/>
                <a:gd name="T8" fmla="*/ 105 w 114"/>
                <a:gd name="T9" fmla="*/ 0 h 10"/>
                <a:gd name="T10" fmla="*/ 0 w 114"/>
                <a:gd name="T11" fmla="*/ 0 h 10"/>
                <a:gd name="T12" fmla="*/ 0 w 114"/>
                <a:gd name="T13" fmla="*/ 3 h 10"/>
                <a:gd name="T14" fmla="*/ 0 w 114"/>
                <a:gd name="T15" fmla="*/ 5 h 10"/>
                <a:gd name="T16" fmla="*/ 2 w 114"/>
                <a:gd name="T17" fmla="*/ 5 h 10"/>
                <a:gd name="T18" fmla="*/ 2 w 114"/>
                <a:gd name="T19" fmla="*/ 7 h 10"/>
                <a:gd name="T20" fmla="*/ 2 w 114"/>
                <a:gd name="T21" fmla="*/ 10 h 10"/>
                <a:gd name="T22" fmla="*/ 4 w 114"/>
                <a:gd name="T23" fmla="*/ 10 h 10"/>
                <a:gd name="T24" fmla="*/ 103 w 114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0"/>
                <a:gd name="T41" fmla="*/ 114 w 1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0">
                  <a:moveTo>
                    <a:pt x="112" y="10"/>
                  </a:moveTo>
                  <a:lnTo>
                    <a:pt x="112" y="7"/>
                  </a:lnTo>
                  <a:lnTo>
                    <a:pt x="114" y="5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5" name="Freeform 210"/>
            <p:cNvSpPr>
              <a:spLocks/>
            </p:cNvSpPr>
            <p:nvPr/>
          </p:nvSpPr>
          <p:spPr bwMode="auto">
            <a:xfrm>
              <a:off x="3337" y="2923"/>
              <a:ext cx="109" cy="9"/>
            </a:xfrm>
            <a:custGeom>
              <a:avLst/>
              <a:gdLst>
                <a:gd name="T0" fmla="*/ 97 w 112"/>
                <a:gd name="T1" fmla="*/ 9 h 9"/>
                <a:gd name="T2" fmla="*/ 99 w 112"/>
                <a:gd name="T3" fmla="*/ 9 h 9"/>
                <a:gd name="T4" fmla="*/ 99 w 112"/>
                <a:gd name="T5" fmla="*/ 7 h 9"/>
                <a:gd name="T6" fmla="*/ 99 w 112"/>
                <a:gd name="T7" fmla="*/ 5 h 9"/>
                <a:gd name="T8" fmla="*/ 101 w 112"/>
                <a:gd name="T9" fmla="*/ 5 h 9"/>
                <a:gd name="T10" fmla="*/ 101 w 112"/>
                <a:gd name="T11" fmla="*/ 2 h 9"/>
                <a:gd name="T12" fmla="*/ 101 w 112"/>
                <a:gd name="T13" fmla="*/ 0 h 9"/>
                <a:gd name="T14" fmla="*/ 103 w 112"/>
                <a:gd name="T15" fmla="*/ 0 h 9"/>
                <a:gd name="T16" fmla="*/ 0 w 112"/>
                <a:gd name="T17" fmla="*/ 0 h 9"/>
                <a:gd name="T18" fmla="*/ 0 w 112"/>
                <a:gd name="T19" fmla="*/ 2 h 9"/>
                <a:gd name="T20" fmla="*/ 0 w 112"/>
                <a:gd name="T21" fmla="*/ 5 h 9"/>
                <a:gd name="T22" fmla="*/ 2 w 112"/>
                <a:gd name="T23" fmla="*/ 5 h 9"/>
                <a:gd name="T24" fmla="*/ 2 w 112"/>
                <a:gd name="T25" fmla="*/ 7 h 9"/>
                <a:gd name="T26" fmla="*/ 2 w 112"/>
                <a:gd name="T27" fmla="*/ 9 h 9"/>
                <a:gd name="T28" fmla="*/ 4 w 112"/>
                <a:gd name="T29" fmla="*/ 9 h 9"/>
                <a:gd name="T30" fmla="*/ 97 w 112"/>
                <a:gd name="T31" fmla="*/ 9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2"/>
                <a:gd name="T49" fmla="*/ 0 h 9"/>
                <a:gd name="T50" fmla="*/ 112 w 112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2" h="9">
                  <a:moveTo>
                    <a:pt x="106" y="9"/>
                  </a:moveTo>
                  <a:lnTo>
                    <a:pt x="108" y="9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10" y="5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06" y="9"/>
                  </a:lnTo>
                  <a:close/>
                </a:path>
              </a:pathLst>
            </a:custGeom>
            <a:solidFill>
              <a:srgbClr val="F0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6" name="Freeform 211"/>
            <p:cNvSpPr>
              <a:spLocks/>
            </p:cNvSpPr>
            <p:nvPr/>
          </p:nvSpPr>
          <p:spPr bwMode="auto">
            <a:xfrm>
              <a:off x="3338" y="2928"/>
              <a:ext cx="106" cy="9"/>
            </a:xfrm>
            <a:custGeom>
              <a:avLst/>
              <a:gdLst>
                <a:gd name="T0" fmla="*/ 96 w 108"/>
                <a:gd name="T1" fmla="*/ 9 h 9"/>
                <a:gd name="T2" fmla="*/ 98 w 108"/>
                <a:gd name="T3" fmla="*/ 9 h 9"/>
                <a:gd name="T4" fmla="*/ 98 w 108"/>
                <a:gd name="T5" fmla="*/ 7 h 9"/>
                <a:gd name="T6" fmla="*/ 98 w 108"/>
                <a:gd name="T7" fmla="*/ 4 h 9"/>
                <a:gd name="T8" fmla="*/ 100 w 108"/>
                <a:gd name="T9" fmla="*/ 4 h 9"/>
                <a:gd name="T10" fmla="*/ 100 w 108"/>
                <a:gd name="T11" fmla="*/ 2 h 9"/>
                <a:gd name="T12" fmla="*/ 100 w 108"/>
                <a:gd name="T13" fmla="*/ 0 h 9"/>
                <a:gd name="T14" fmla="*/ 102 w 108"/>
                <a:gd name="T15" fmla="*/ 0 h 9"/>
                <a:gd name="T16" fmla="*/ 0 w 108"/>
                <a:gd name="T17" fmla="*/ 0 h 9"/>
                <a:gd name="T18" fmla="*/ 0 w 108"/>
                <a:gd name="T19" fmla="*/ 2 h 9"/>
                <a:gd name="T20" fmla="*/ 0 w 108"/>
                <a:gd name="T21" fmla="*/ 4 h 9"/>
                <a:gd name="T22" fmla="*/ 2 w 108"/>
                <a:gd name="T23" fmla="*/ 4 h 9"/>
                <a:gd name="T24" fmla="*/ 2 w 108"/>
                <a:gd name="T25" fmla="*/ 7 h 9"/>
                <a:gd name="T26" fmla="*/ 2 w 108"/>
                <a:gd name="T27" fmla="*/ 9 h 9"/>
                <a:gd name="T28" fmla="*/ 4 w 108"/>
                <a:gd name="T29" fmla="*/ 9 h 9"/>
                <a:gd name="T30" fmla="*/ 96 w 108"/>
                <a:gd name="T31" fmla="*/ 9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9"/>
                <a:gd name="T50" fmla="*/ 108 w 108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9">
                  <a:moveTo>
                    <a:pt x="102" y="9"/>
                  </a:moveTo>
                  <a:lnTo>
                    <a:pt x="104" y="9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F0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7" name="Freeform 212"/>
            <p:cNvSpPr>
              <a:spLocks/>
            </p:cNvSpPr>
            <p:nvPr/>
          </p:nvSpPr>
          <p:spPr bwMode="auto">
            <a:xfrm>
              <a:off x="3340" y="2932"/>
              <a:ext cx="99" cy="10"/>
            </a:xfrm>
            <a:custGeom>
              <a:avLst/>
              <a:gdLst>
                <a:gd name="T0" fmla="*/ 89 w 102"/>
                <a:gd name="T1" fmla="*/ 10 h 10"/>
                <a:gd name="T2" fmla="*/ 89 w 102"/>
                <a:gd name="T3" fmla="*/ 7 h 10"/>
                <a:gd name="T4" fmla="*/ 91 w 102"/>
                <a:gd name="T5" fmla="*/ 7 h 10"/>
                <a:gd name="T6" fmla="*/ 91 w 102"/>
                <a:gd name="T7" fmla="*/ 5 h 10"/>
                <a:gd name="T8" fmla="*/ 93 w 102"/>
                <a:gd name="T9" fmla="*/ 5 h 10"/>
                <a:gd name="T10" fmla="*/ 93 w 102"/>
                <a:gd name="T11" fmla="*/ 3 h 10"/>
                <a:gd name="T12" fmla="*/ 93 w 102"/>
                <a:gd name="T13" fmla="*/ 0 h 10"/>
                <a:gd name="T14" fmla="*/ 0 w 102"/>
                <a:gd name="T15" fmla="*/ 0 h 10"/>
                <a:gd name="T16" fmla="*/ 0 w 102"/>
                <a:gd name="T17" fmla="*/ 3 h 10"/>
                <a:gd name="T18" fmla="*/ 0 w 102"/>
                <a:gd name="T19" fmla="*/ 5 h 10"/>
                <a:gd name="T20" fmla="*/ 2 w 102"/>
                <a:gd name="T21" fmla="*/ 5 h 10"/>
                <a:gd name="T22" fmla="*/ 2 w 102"/>
                <a:gd name="T23" fmla="*/ 7 h 10"/>
                <a:gd name="T24" fmla="*/ 4 w 102"/>
                <a:gd name="T25" fmla="*/ 10 h 10"/>
                <a:gd name="T26" fmla="*/ 89 w 102"/>
                <a:gd name="T27" fmla="*/ 1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"/>
                <a:gd name="T43" fmla="*/ 0 h 10"/>
                <a:gd name="T44" fmla="*/ 102 w 102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" h="10">
                  <a:moveTo>
                    <a:pt x="98" y="10"/>
                  </a:moveTo>
                  <a:lnTo>
                    <a:pt x="98" y="7"/>
                  </a:lnTo>
                  <a:lnTo>
                    <a:pt x="100" y="7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8" y="10"/>
                  </a:lnTo>
                  <a:close/>
                </a:path>
              </a:pathLst>
            </a:custGeom>
            <a:solidFill>
              <a:srgbClr val="F0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8" name="Freeform 213"/>
            <p:cNvSpPr>
              <a:spLocks/>
            </p:cNvSpPr>
            <p:nvPr/>
          </p:nvSpPr>
          <p:spPr bwMode="auto">
            <a:xfrm>
              <a:off x="3342" y="2937"/>
              <a:ext cx="96" cy="9"/>
            </a:xfrm>
            <a:custGeom>
              <a:avLst/>
              <a:gdLst>
                <a:gd name="T0" fmla="*/ 85 w 98"/>
                <a:gd name="T1" fmla="*/ 9 h 9"/>
                <a:gd name="T2" fmla="*/ 88 w 98"/>
                <a:gd name="T3" fmla="*/ 9 h 9"/>
                <a:gd name="T4" fmla="*/ 88 w 98"/>
                <a:gd name="T5" fmla="*/ 7 h 9"/>
                <a:gd name="T6" fmla="*/ 90 w 98"/>
                <a:gd name="T7" fmla="*/ 7 h 9"/>
                <a:gd name="T8" fmla="*/ 90 w 98"/>
                <a:gd name="T9" fmla="*/ 5 h 9"/>
                <a:gd name="T10" fmla="*/ 90 w 98"/>
                <a:gd name="T11" fmla="*/ 2 h 9"/>
                <a:gd name="T12" fmla="*/ 92 w 98"/>
                <a:gd name="T13" fmla="*/ 2 h 9"/>
                <a:gd name="T14" fmla="*/ 92 w 98"/>
                <a:gd name="T15" fmla="*/ 0 h 9"/>
                <a:gd name="T16" fmla="*/ 0 w 98"/>
                <a:gd name="T17" fmla="*/ 0 h 9"/>
                <a:gd name="T18" fmla="*/ 0 w 98"/>
                <a:gd name="T19" fmla="*/ 2 h 9"/>
                <a:gd name="T20" fmla="*/ 2 w 98"/>
                <a:gd name="T21" fmla="*/ 5 h 9"/>
                <a:gd name="T22" fmla="*/ 2 w 98"/>
                <a:gd name="T23" fmla="*/ 7 h 9"/>
                <a:gd name="T24" fmla="*/ 4 w 98"/>
                <a:gd name="T25" fmla="*/ 7 h 9"/>
                <a:gd name="T26" fmla="*/ 4 w 98"/>
                <a:gd name="T27" fmla="*/ 9 h 9"/>
                <a:gd name="T28" fmla="*/ 85 w 98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9"/>
                <a:gd name="T47" fmla="*/ 98 w 98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9">
                  <a:moveTo>
                    <a:pt x="91" y="9"/>
                  </a:move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91" y="9"/>
                  </a:lnTo>
                  <a:close/>
                </a:path>
              </a:pathLst>
            </a:custGeom>
            <a:solidFill>
              <a:srgbClr val="F0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9" name="Freeform 214"/>
            <p:cNvSpPr>
              <a:spLocks/>
            </p:cNvSpPr>
            <p:nvPr/>
          </p:nvSpPr>
          <p:spPr bwMode="auto">
            <a:xfrm>
              <a:off x="3345" y="2942"/>
              <a:ext cx="91" cy="9"/>
            </a:xfrm>
            <a:custGeom>
              <a:avLst/>
              <a:gdLst>
                <a:gd name="T0" fmla="*/ 78 w 94"/>
                <a:gd name="T1" fmla="*/ 9 h 9"/>
                <a:gd name="T2" fmla="*/ 78 w 94"/>
                <a:gd name="T3" fmla="*/ 7 h 9"/>
                <a:gd name="T4" fmla="*/ 80 w 94"/>
                <a:gd name="T5" fmla="*/ 7 h 9"/>
                <a:gd name="T6" fmla="*/ 80 w 94"/>
                <a:gd name="T7" fmla="*/ 4 h 9"/>
                <a:gd name="T8" fmla="*/ 83 w 94"/>
                <a:gd name="T9" fmla="*/ 4 h 9"/>
                <a:gd name="T10" fmla="*/ 83 w 94"/>
                <a:gd name="T11" fmla="*/ 2 h 9"/>
                <a:gd name="T12" fmla="*/ 85 w 94"/>
                <a:gd name="T13" fmla="*/ 2 h 9"/>
                <a:gd name="T14" fmla="*/ 85 w 94"/>
                <a:gd name="T15" fmla="*/ 0 h 9"/>
                <a:gd name="T16" fmla="*/ 0 w 94"/>
                <a:gd name="T17" fmla="*/ 0 h 9"/>
                <a:gd name="T18" fmla="*/ 0 w 94"/>
                <a:gd name="T19" fmla="*/ 2 h 9"/>
                <a:gd name="T20" fmla="*/ 2 w 94"/>
                <a:gd name="T21" fmla="*/ 2 h 9"/>
                <a:gd name="T22" fmla="*/ 2 w 94"/>
                <a:gd name="T23" fmla="*/ 4 h 9"/>
                <a:gd name="T24" fmla="*/ 4 w 94"/>
                <a:gd name="T25" fmla="*/ 4 h 9"/>
                <a:gd name="T26" fmla="*/ 4 w 94"/>
                <a:gd name="T27" fmla="*/ 7 h 9"/>
                <a:gd name="T28" fmla="*/ 6 w 94"/>
                <a:gd name="T29" fmla="*/ 9 h 9"/>
                <a:gd name="T30" fmla="*/ 78 w 94"/>
                <a:gd name="T31" fmla="*/ 9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9"/>
                <a:gd name="T50" fmla="*/ 94 w 94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9">
                  <a:moveTo>
                    <a:pt x="87" y="9"/>
                  </a:moveTo>
                  <a:lnTo>
                    <a:pt x="87" y="7"/>
                  </a:lnTo>
                  <a:lnTo>
                    <a:pt x="89" y="7"/>
                  </a:lnTo>
                  <a:lnTo>
                    <a:pt x="89" y="4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6" y="9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F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0" name="Freeform 215"/>
            <p:cNvSpPr>
              <a:spLocks/>
            </p:cNvSpPr>
            <p:nvPr/>
          </p:nvSpPr>
          <p:spPr bwMode="auto">
            <a:xfrm>
              <a:off x="3346" y="2946"/>
              <a:ext cx="85" cy="10"/>
            </a:xfrm>
            <a:custGeom>
              <a:avLst/>
              <a:gdLst>
                <a:gd name="T0" fmla="*/ 75 w 87"/>
                <a:gd name="T1" fmla="*/ 10 h 10"/>
                <a:gd name="T2" fmla="*/ 75 w 87"/>
                <a:gd name="T3" fmla="*/ 7 h 10"/>
                <a:gd name="T4" fmla="*/ 77 w 87"/>
                <a:gd name="T5" fmla="*/ 7 h 10"/>
                <a:gd name="T6" fmla="*/ 77 w 87"/>
                <a:gd name="T7" fmla="*/ 5 h 10"/>
                <a:gd name="T8" fmla="*/ 79 w 87"/>
                <a:gd name="T9" fmla="*/ 5 h 10"/>
                <a:gd name="T10" fmla="*/ 79 w 87"/>
                <a:gd name="T11" fmla="*/ 3 h 10"/>
                <a:gd name="T12" fmla="*/ 81 w 87"/>
                <a:gd name="T13" fmla="*/ 3 h 10"/>
                <a:gd name="T14" fmla="*/ 81 w 87"/>
                <a:gd name="T15" fmla="*/ 0 h 10"/>
                <a:gd name="T16" fmla="*/ 0 w 87"/>
                <a:gd name="T17" fmla="*/ 0 h 10"/>
                <a:gd name="T18" fmla="*/ 2 w 87"/>
                <a:gd name="T19" fmla="*/ 0 h 10"/>
                <a:gd name="T20" fmla="*/ 2 w 87"/>
                <a:gd name="T21" fmla="*/ 3 h 10"/>
                <a:gd name="T22" fmla="*/ 4 w 87"/>
                <a:gd name="T23" fmla="*/ 3 h 10"/>
                <a:gd name="T24" fmla="*/ 4 w 87"/>
                <a:gd name="T25" fmla="*/ 5 h 10"/>
                <a:gd name="T26" fmla="*/ 6 w 87"/>
                <a:gd name="T27" fmla="*/ 7 h 10"/>
                <a:gd name="T28" fmla="*/ 6 w 87"/>
                <a:gd name="T29" fmla="*/ 10 h 10"/>
                <a:gd name="T30" fmla="*/ 9 w 87"/>
                <a:gd name="T31" fmla="*/ 10 h 10"/>
                <a:gd name="T32" fmla="*/ 75 w 87"/>
                <a:gd name="T33" fmla="*/ 1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10"/>
                <a:gd name="T53" fmla="*/ 87 w 8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10">
                  <a:moveTo>
                    <a:pt x="81" y="10"/>
                  </a:moveTo>
                  <a:lnTo>
                    <a:pt x="81" y="7"/>
                  </a:lnTo>
                  <a:lnTo>
                    <a:pt x="83" y="7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7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81" y="10"/>
                  </a:lnTo>
                  <a:close/>
                </a:path>
              </a:pathLst>
            </a:custGeom>
            <a:solidFill>
              <a:srgbClr val="F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1" name="Freeform 216"/>
            <p:cNvSpPr>
              <a:spLocks/>
            </p:cNvSpPr>
            <p:nvPr/>
          </p:nvSpPr>
          <p:spPr bwMode="auto">
            <a:xfrm>
              <a:off x="3350" y="2951"/>
              <a:ext cx="79" cy="9"/>
            </a:xfrm>
            <a:custGeom>
              <a:avLst/>
              <a:gdLst>
                <a:gd name="T0" fmla="*/ 65 w 81"/>
                <a:gd name="T1" fmla="*/ 9 h 9"/>
                <a:gd name="T2" fmla="*/ 67 w 81"/>
                <a:gd name="T3" fmla="*/ 9 h 9"/>
                <a:gd name="T4" fmla="*/ 67 w 81"/>
                <a:gd name="T5" fmla="*/ 7 h 9"/>
                <a:gd name="T6" fmla="*/ 69 w 81"/>
                <a:gd name="T7" fmla="*/ 7 h 9"/>
                <a:gd name="T8" fmla="*/ 69 w 81"/>
                <a:gd name="T9" fmla="*/ 5 h 9"/>
                <a:gd name="T10" fmla="*/ 71 w 81"/>
                <a:gd name="T11" fmla="*/ 5 h 9"/>
                <a:gd name="T12" fmla="*/ 71 w 81"/>
                <a:gd name="T13" fmla="*/ 2 h 9"/>
                <a:gd name="T14" fmla="*/ 73 w 81"/>
                <a:gd name="T15" fmla="*/ 2 h 9"/>
                <a:gd name="T16" fmla="*/ 73 w 81"/>
                <a:gd name="T17" fmla="*/ 0 h 9"/>
                <a:gd name="T18" fmla="*/ 75 w 81"/>
                <a:gd name="T19" fmla="*/ 0 h 9"/>
                <a:gd name="T20" fmla="*/ 0 w 81"/>
                <a:gd name="T21" fmla="*/ 0 h 9"/>
                <a:gd name="T22" fmla="*/ 0 w 81"/>
                <a:gd name="T23" fmla="*/ 2 h 9"/>
                <a:gd name="T24" fmla="*/ 2 w 81"/>
                <a:gd name="T25" fmla="*/ 2 h 9"/>
                <a:gd name="T26" fmla="*/ 5 w 81"/>
                <a:gd name="T27" fmla="*/ 5 h 9"/>
                <a:gd name="T28" fmla="*/ 7 w 81"/>
                <a:gd name="T29" fmla="*/ 7 h 9"/>
                <a:gd name="T30" fmla="*/ 9 w 81"/>
                <a:gd name="T31" fmla="*/ 7 h 9"/>
                <a:gd name="T32" fmla="*/ 9 w 81"/>
                <a:gd name="T33" fmla="*/ 9 h 9"/>
                <a:gd name="T34" fmla="*/ 65 w 81"/>
                <a:gd name="T35" fmla="*/ 9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9"/>
                <a:gd name="T56" fmla="*/ 81 w 81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9">
                  <a:moveTo>
                    <a:pt x="71" y="9"/>
                  </a:moveTo>
                  <a:lnTo>
                    <a:pt x="73" y="9"/>
                  </a:lnTo>
                  <a:lnTo>
                    <a:pt x="73" y="7"/>
                  </a:lnTo>
                  <a:lnTo>
                    <a:pt x="75" y="7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0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2" name="Freeform 217"/>
            <p:cNvSpPr>
              <a:spLocks/>
            </p:cNvSpPr>
            <p:nvPr/>
          </p:nvSpPr>
          <p:spPr bwMode="auto">
            <a:xfrm>
              <a:off x="3355" y="2956"/>
              <a:ext cx="70" cy="9"/>
            </a:xfrm>
            <a:custGeom>
              <a:avLst/>
              <a:gdLst>
                <a:gd name="T0" fmla="*/ 54 w 72"/>
                <a:gd name="T1" fmla="*/ 9 h 9"/>
                <a:gd name="T2" fmla="*/ 56 w 72"/>
                <a:gd name="T3" fmla="*/ 9 h 9"/>
                <a:gd name="T4" fmla="*/ 56 w 72"/>
                <a:gd name="T5" fmla="*/ 7 h 9"/>
                <a:gd name="T6" fmla="*/ 58 w 72"/>
                <a:gd name="T7" fmla="*/ 7 h 9"/>
                <a:gd name="T8" fmla="*/ 60 w 72"/>
                <a:gd name="T9" fmla="*/ 7 h 9"/>
                <a:gd name="T10" fmla="*/ 60 w 72"/>
                <a:gd name="T11" fmla="*/ 4 h 9"/>
                <a:gd name="T12" fmla="*/ 62 w 72"/>
                <a:gd name="T13" fmla="*/ 4 h 9"/>
                <a:gd name="T14" fmla="*/ 62 w 72"/>
                <a:gd name="T15" fmla="*/ 2 h 9"/>
                <a:gd name="T16" fmla="*/ 64 w 72"/>
                <a:gd name="T17" fmla="*/ 2 h 9"/>
                <a:gd name="T18" fmla="*/ 64 w 72"/>
                <a:gd name="T19" fmla="*/ 0 h 9"/>
                <a:gd name="T20" fmla="*/ 66 w 72"/>
                <a:gd name="T21" fmla="*/ 0 h 9"/>
                <a:gd name="T22" fmla="*/ 0 w 72"/>
                <a:gd name="T23" fmla="*/ 0 h 9"/>
                <a:gd name="T24" fmla="*/ 0 w 72"/>
                <a:gd name="T25" fmla="*/ 2 h 9"/>
                <a:gd name="T26" fmla="*/ 2 w 72"/>
                <a:gd name="T27" fmla="*/ 2 h 9"/>
                <a:gd name="T28" fmla="*/ 4 w 72"/>
                <a:gd name="T29" fmla="*/ 2 h 9"/>
                <a:gd name="T30" fmla="*/ 4 w 72"/>
                <a:gd name="T31" fmla="*/ 4 h 9"/>
                <a:gd name="T32" fmla="*/ 6 w 72"/>
                <a:gd name="T33" fmla="*/ 4 h 9"/>
                <a:gd name="T34" fmla="*/ 6 w 72"/>
                <a:gd name="T35" fmla="*/ 7 h 9"/>
                <a:gd name="T36" fmla="*/ 8 w 72"/>
                <a:gd name="T37" fmla="*/ 7 h 9"/>
                <a:gd name="T38" fmla="*/ 8 w 72"/>
                <a:gd name="T39" fmla="*/ 9 h 9"/>
                <a:gd name="T40" fmla="*/ 10 w 72"/>
                <a:gd name="T41" fmla="*/ 9 h 9"/>
                <a:gd name="T42" fmla="*/ 54 w 72"/>
                <a:gd name="T43" fmla="*/ 9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9"/>
                <a:gd name="T68" fmla="*/ 72 w 72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9">
                  <a:moveTo>
                    <a:pt x="60" y="9"/>
                  </a:move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10" y="9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F0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3" name="Freeform 218"/>
            <p:cNvSpPr>
              <a:spLocks/>
            </p:cNvSpPr>
            <p:nvPr/>
          </p:nvSpPr>
          <p:spPr bwMode="auto">
            <a:xfrm>
              <a:off x="3359" y="2960"/>
              <a:ext cx="60" cy="10"/>
            </a:xfrm>
            <a:custGeom>
              <a:avLst/>
              <a:gdLst>
                <a:gd name="T0" fmla="*/ 43 w 62"/>
                <a:gd name="T1" fmla="*/ 10 h 10"/>
                <a:gd name="T2" fmla="*/ 45 w 62"/>
                <a:gd name="T3" fmla="*/ 10 h 10"/>
                <a:gd name="T4" fmla="*/ 46 w 62"/>
                <a:gd name="T5" fmla="*/ 7 h 10"/>
                <a:gd name="T6" fmla="*/ 48 w 62"/>
                <a:gd name="T7" fmla="*/ 7 h 10"/>
                <a:gd name="T8" fmla="*/ 50 w 62"/>
                <a:gd name="T9" fmla="*/ 5 h 10"/>
                <a:gd name="T10" fmla="*/ 52 w 62"/>
                <a:gd name="T11" fmla="*/ 5 h 10"/>
                <a:gd name="T12" fmla="*/ 52 w 62"/>
                <a:gd name="T13" fmla="*/ 3 h 10"/>
                <a:gd name="T14" fmla="*/ 54 w 62"/>
                <a:gd name="T15" fmla="*/ 3 h 10"/>
                <a:gd name="T16" fmla="*/ 56 w 62"/>
                <a:gd name="T17" fmla="*/ 3 h 10"/>
                <a:gd name="T18" fmla="*/ 56 w 62"/>
                <a:gd name="T19" fmla="*/ 0 h 10"/>
                <a:gd name="T20" fmla="*/ 0 w 62"/>
                <a:gd name="T21" fmla="*/ 0 h 10"/>
                <a:gd name="T22" fmla="*/ 2 w 62"/>
                <a:gd name="T23" fmla="*/ 0 h 10"/>
                <a:gd name="T24" fmla="*/ 2 w 62"/>
                <a:gd name="T25" fmla="*/ 3 h 10"/>
                <a:gd name="T26" fmla="*/ 4 w 62"/>
                <a:gd name="T27" fmla="*/ 3 h 10"/>
                <a:gd name="T28" fmla="*/ 4 w 62"/>
                <a:gd name="T29" fmla="*/ 5 h 10"/>
                <a:gd name="T30" fmla="*/ 6 w 62"/>
                <a:gd name="T31" fmla="*/ 5 h 10"/>
                <a:gd name="T32" fmla="*/ 8 w 62"/>
                <a:gd name="T33" fmla="*/ 5 h 10"/>
                <a:gd name="T34" fmla="*/ 8 w 62"/>
                <a:gd name="T35" fmla="*/ 7 h 10"/>
                <a:gd name="T36" fmla="*/ 10 w 62"/>
                <a:gd name="T37" fmla="*/ 7 h 10"/>
                <a:gd name="T38" fmla="*/ 12 w 62"/>
                <a:gd name="T39" fmla="*/ 7 h 10"/>
                <a:gd name="T40" fmla="*/ 12 w 62"/>
                <a:gd name="T41" fmla="*/ 10 h 10"/>
                <a:gd name="T42" fmla="*/ 14 w 62"/>
                <a:gd name="T43" fmla="*/ 10 h 10"/>
                <a:gd name="T44" fmla="*/ 43 w 62"/>
                <a:gd name="T45" fmla="*/ 10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10"/>
                <a:gd name="T71" fmla="*/ 62 w 62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10">
                  <a:moveTo>
                    <a:pt x="47" y="10"/>
                  </a:moveTo>
                  <a:lnTo>
                    <a:pt x="50" y="10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F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4" name="Freeform 219"/>
            <p:cNvSpPr>
              <a:spLocks/>
            </p:cNvSpPr>
            <p:nvPr/>
          </p:nvSpPr>
          <p:spPr bwMode="auto">
            <a:xfrm>
              <a:off x="3365" y="2965"/>
              <a:ext cx="48" cy="9"/>
            </a:xfrm>
            <a:custGeom>
              <a:avLst/>
              <a:gdLst>
                <a:gd name="T0" fmla="*/ 44 w 50"/>
                <a:gd name="T1" fmla="*/ 0 h 9"/>
                <a:gd name="T2" fmla="*/ 42 w 50"/>
                <a:gd name="T3" fmla="*/ 2 h 9"/>
                <a:gd name="T4" fmla="*/ 40 w 50"/>
                <a:gd name="T5" fmla="*/ 2 h 9"/>
                <a:gd name="T6" fmla="*/ 38 w 50"/>
                <a:gd name="T7" fmla="*/ 5 h 9"/>
                <a:gd name="T8" fmla="*/ 36 w 50"/>
                <a:gd name="T9" fmla="*/ 5 h 9"/>
                <a:gd name="T10" fmla="*/ 35 w 50"/>
                <a:gd name="T11" fmla="*/ 5 h 9"/>
                <a:gd name="T12" fmla="*/ 35 w 50"/>
                <a:gd name="T13" fmla="*/ 7 h 9"/>
                <a:gd name="T14" fmla="*/ 34 w 50"/>
                <a:gd name="T15" fmla="*/ 7 h 9"/>
                <a:gd name="T16" fmla="*/ 32 w 50"/>
                <a:gd name="T17" fmla="*/ 7 h 9"/>
                <a:gd name="T18" fmla="*/ 30 w 50"/>
                <a:gd name="T19" fmla="*/ 7 h 9"/>
                <a:gd name="T20" fmla="*/ 28 w 50"/>
                <a:gd name="T21" fmla="*/ 7 h 9"/>
                <a:gd name="T22" fmla="*/ 26 w 50"/>
                <a:gd name="T23" fmla="*/ 7 h 9"/>
                <a:gd name="T24" fmla="*/ 24 w 50"/>
                <a:gd name="T25" fmla="*/ 9 h 9"/>
                <a:gd name="T26" fmla="*/ 22 w 50"/>
                <a:gd name="T27" fmla="*/ 9 h 9"/>
                <a:gd name="T28" fmla="*/ 20 w 50"/>
                <a:gd name="T29" fmla="*/ 9 h 9"/>
                <a:gd name="T30" fmla="*/ 20 w 50"/>
                <a:gd name="T31" fmla="*/ 7 h 9"/>
                <a:gd name="T32" fmla="*/ 18 w 50"/>
                <a:gd name="T33" fmla="*/ 7 h 9"/>
                <a:gd name="T34" fmla="*/ 16 w 50"/>
                <a:gd name="T35" fmla="*/ 7 h 9"/>
                <a:gd name="T36" fmla="*/ 14 w 50"/>
                <a:gd name="T37" fmla="*/ 7 h 9"/>
                <a:gd name="T38" fmla="*/ 12 w 50"/>
                <a:gd name="T39" fmla="*/ 7 h 9"/>
                <a:gd name="T40" fmla="*/ 12 w 50"/>
                <a:gd name="T41" fmla="*/ 7 h 9"/>
                <a:gd name="T42" fmla="*/ 10 w 50"/>
                <a:gd name="T43" fmla="*/ 5 h 9"/>
                <a:gd name="T44" fmla="*/ 8 w 50"/>
                <a:gd name="T45" fmla="*/ 5 h 9"/>
                <a:gd name="T46" fmla="*/ 6 w 50"/>
                <a:gd name="T47" fmla="*/ 5 h 9"/>
                <a:gd name="T48" fmla="*/ 6 w 50"/>
                <a:gd name="T49" fmla="*/ 2 h 9"/>
                <a:gd name="T50" fmla="*/ 4 w 50"/>
                <a:gd name="T51" fmla="*/ 2 h 9"/>
                <a:gd name="T52" fmla="*/ 2 w 50"/>
                <a:gd name="T53" fmla="*/ 2 h 9"/>
                <a:gd name="T54" fmla="*/ 2 w 50"/>
                <a:gd name="T55" fmla="*/ 0 h 9"/>
                <a:gd name="T56" fmla="*/ 0 w 50"/>
                <a:gd name="T57" fmla="*/ 0 h 9"/>
                <a:gd name="T58" fmla="*/ 44 w 50"/>
                <a:gd name="T59" fmla="*/ 0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9"/>
                <a:gd name="T92" fmla="*/ 50 w 50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9">
                  <a:moveTo>
                    <a:pt x="50" y="0"/>
                  </a:moveTo>
                  <a:lnTo>
                    <a:pt x="48" y="2"/>
                  </a:lnTo>
                  <a:lnTo>
                    <a:pt x="46" y="2"/>
                  </a:lnTo>
                  <a:lnTo>
                    <a:pt x="44" y="5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0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5" name="Freeform 220"/>
            <p:cNvSpPr>
              <a:spLocks/>
            </p:cNvSpPr>
            <p:nvPr/>
          </p:nvSpPr>
          <p:spPr bwMode="auto">
            <a:xfrm>
              <a:off x="3373" y="2970"/>
              <a:ext cx="31" cy="4"/>
            </a:xfrm>
            <a:custGeom>
              <a:avLst/>
              <a:gdLst>
                <a:gd name="T0" fmla="*/ 27 w 33"/>
                <a:gd name="T1" fmla="*/ 0 h 4"/>
                <a:gd name="T2" fmla="*/ 25 w 33"/>
                <a:gd name="T3" fmla="*/ 0 h 4"/>
                <a:gd name="T4" fmla="*/ 25 w 33"/>
                <a:gd name="T5" fmla="*/ 2 h 4"/>
                <a:gd name="T6" fmla="*/ 23 w 33"/>
                <a:gd name="T7" fmla="*/ 2 h 4"/>
                <a:gd name="T8" fmla="*/ 22 w 33"/>
                <a:gd name="T9" fmla="*/ 2 h 4"/>
                <a:gd name="T10" fmla="*/ 21 w 33"/>
                <a:gd name="T11" fmla="*/ 2 h 4"/>
                <a:gd name="T12" fmla="*/ 20 w 33"/>
                <a:gd name="T13" fmla="*/ 2 h 4"/>
                <a:gd name="T14" fmla="*/ 18 w 33"/>
                <a:gd name="T15" fmla="*/ 2 h 4"/>
                <a:gd name="T16" fmla="*/ 18 w 33"/>
                <a:gd name="T17" fmla="*/ 4 h 4"/>
                <a:gd name="T18" fmla="*/ 16 w 33"/>
                <a:gd name="T19" fmla="*/ 4 h 4"/>
                <a:gd name="T20" fmla="*/ 14 w 33"/>
                <a:gd name="T21" fmla="*/ 4 h 4"/>
                <a:gd name="T22" fmla="*/ 12 w 33"/>
                <a:gd name="T23" fmla="*/ 4 h 4"/>
                <a:gd name="T24" fmla="*/ 12 w 33"/>
                <a:gd name="T25" fmla="*/ 2 h 4"/>
                <a:gd name="T26" fmla="*/ 10 w 33"/>
                <a:gd name="T27" fmla="*/ 2 h 4"/>
                <a:gd name="T28" fmla="*/ 8 w 33"/>
                <a:gd name="T29" fmla="*/ 2 h 4"/>
                <a:gd name="T30" fmla="*/ 8 w 33"/>
                <a:gd name="T31" fmla="*/ 2 h 4"/>
                <a:gd name="T32" fmla="*/ 6 w 33"/>
                <a:gd name="T33" fmla="*/ 2 h 4"/>
                <a:gd name="T34" fmla="*/ 4 w 33"/>
                <a:gd name="T35" fmla="*/ 2 h 4"/>
                <a:gd name="T36" fmla="*/ 4 w 33"/>
                <a:gd name="T37" fmla="*/ 0 h 4"/>
                <a:gd name="T38" fmla="*/ 2 w 33"/>
                <a:gd name="T39" fmla="*/ 0 h 4"/>
                <a:gd name="T40" fmla="*/ 0 w 33"/>
                <a:gd name="T41" fmla="*/ 0 h 4"/>
                <a:gd name="T42" fmla="*/ 27 w 33"/>
                <a:gd name="T43" fmla="*/ 0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4"/>
                <a:gd name="T68" fmla="*/ 33 w 33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4">
                  <a:moveTo>
                    <a:pt x="33" y="0"/>
                  </a:moveTo>
                  <a:lnTo>
                    <a:pt x="31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0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6" name="Freeform 221"/>
            <p:cNvSpPr>
              <a:spLocks/>
            </p:cNvSpPr>
            <p:nvPr/>
          </p:nvSpPr>
          <p:spPr bwMode="auto">
            <a:xfrm>
              <a:off x="3323" y="2746"/>
              <a:ext cx="134" cy="228"/>
            </a:xfrm>
            <a:custGeom>
              <a:avLst/>
              <a:gdLst>
                <a:gd name="T0" fmla="*/ 2 w 137"/>
                <a:gd name="T1" fmla="*/ 100 h 228"/>
                <a:gd name="T2" fmla="*/ 5 w 137"/>
                <a:gd name="T3" fmla="*/ 84 h 228"/>
                <a:gd name="T4" fmla="*/ 9 w 137"/>
                <a:gd name="T5" fmla="*/ 68 h 228"/>
                <a:gd name="T6" fmla="*/ 13 w 137"/>
                <a:gd name="T7" fmla="*/ 54 h 228"/>
                <a:gd name="T8" fmla="*/ 19 w 137"/>
                <a:gd name="T9" fmla="*/ 40 h 228"/>
                <a:gd name="T10" fmla="*/ 22 w 137"/>
                <a:gd name="T11" fmla="*/ 28 h 228"/>
                <a:gd name="T12" fmla="*/ 31 w 137"/>
                <a:gd name="T13" fmla="*/ 19 h 228"/>
                <a:gd name="T14" fmla="*/ 39 w 137"/>
                <a:gd name="T15" fmla="*/ 12 h 228"/>
                <a:gd name="T16" fmla="*/ 49 w 137"/>
                <a:gd name="T17" fmla="*/ 5 h 228"/>
                <a:gd name="T18" fmla="*/ 60 w 137"/>
                <a:gd name="T19" fmla="*/ 2 h 228"/>
                <a:gd name="T20" fmla="*/ 67 w 137"/>
                <a:gd name="T21" fmla="*/ 0 h 228"/>
                <a:gd name="T22" fmla="*/ 77 w 137"/>
                <a:gd name="T23" fmla="*/ 2 h 228"/>
                <a:gd name="T24" fmla="*/ 86 w 137"/>
                <a:gd name="T25" fmla="*/ 7 h 228"/>
                <a:gd name="T26" fmla="*/ 96 w 137"/>
                <a:gd name="T27" fmla="*/ 14 h 228"/>
                <a:gd name="T28" fmla="*/ 104 w 137"/>
                <a:gd name="T29" fmla="*/ 21 h 228"/>
                <a:gd name="T30" fmla="*/ 110 w 137"/>
                <a:gd name="T31" fmla="*/ 33 h 228"/>
                <a:gd name="T32" fmla="*/ 114 w 137"/>
                <a:gd name="T33" fmla="*/ 44 h 228"/>
                <a:gd name="T34" fmla="*/ 120 w 137"/>
                <a:gd name="T35" fmla="*/ 58 h 228"/>
                <a:gd name="T36" fmla="*/ 124 w 137"/>
                <a:gd name="T37" fmla="*/ 72 h 228"/>
                <a:gd name="T38" fmla="*/ 126 w 137"/>
                <a:gd name="T39" fmla="*/ 89 h 228"/>
                <a:gd name="T40" fmla="*/ 128 w 137"/>
                <a:gd name="T41" fmla="*/ 105 h 228"/>
                <a:gd name="T42" fmla="*/ 128 w 137"/>
                <a:gd name="T43" fmla="*/ 121 h 228"/>
                <a:gd name="T44" fmla="*/ 126 w 137"/>
                <a:gd name="T45" fmla="*/ 140 h 228"/>
                <a:gd name="T46" fmla="*/ 122 w 137"/>
                <a:gd name="T47" fmla="*/ 156 h 228"/>
                <a:gd name="T48" fmla="*/ 118 w 137"/>
                <a:gd name="T49" fmla="*/ 170 h 228"/>
                <a:gd name="T50" fmla="*/ 112 w 137"/>
                <a:gd name="T51" fmla="*/ 184 h 228"/>
                <a:gd name="T52" fmla="*/ 108 w 137"/>
                <a:gd name="T53" fmla="*/ 196 h 228"/>
                <a:gd name="T54" fmla="*/ 100 w 137"/>
                <a:gd name="T55" fmla="*/ 205 h 228"/>
                <a:gd name="T56" fmla="*/ 92 w 137"/>
                <a:gd name="T57" fmla="*/ 214 h 228"/>
                <a:gd name="T58" fmla="*/ 84 w 137"/>
                <a:gd name="T59" fmla="*/ 221 h 228"/>
                <a:gd name="T60" fmla="*/ 73 w 137"/>
                <a:gd name="T61" fmla="*/ 226 h 228"/>
                <a:gd name="T62" fmla="*/ 65 w 137"/>
                <a:gd name="T63" fmla="*/ 228 h 228"/>
                <a:gd name="T64" fmla="*/ 56 w 137"/>
                <a:gd name="T65" fmla="*/ 226 h 228"/>
                <a:gd name="T66" fmla="*/ 45 w 137"/>
                <a:gd name="T67" fmla="*/ 224 h 228"/>
                <a:gd name="T68" fmla="*/ 37 w 137"/>
                <a:gd name="T69" fmla="*/ 217 h 228"/>
                <a:gd name="T70" fmla="*/ 29 w 137"/>
                <a:gd name="T71" fmla="*/ 210 h 228"/>
                <a:gd name="T72" fmla="*/ 22 w 137"/>
                <a:gd name="T73" fmla="*/ 200 h 228"/>
                <a:gd name="T74" fmla="*/ 17 w 137"/>
                <a:gd name="T75" fmla="*/ 189 h 228"/>
                <a:gd name="T76" fmla="*/ 11 w 137"/>
                <a:gd name="T77" fmla="*/ 175 h 228"/>
                <a:gd name="T78" fmla="*/ 7 w 137"/>
                <a:gd name="T79" fmla="*/ 161 h 228"/>
                <a:gd name="T80" fmla="*/ 2 w 137"/>
                <a:gd name="T81" fmla="*/ 144 h 228"/>
                <a:gd name="T82" fmla="*/ 0 w 137"/>
                <a:gd name="T83" fmla="*/ 128 h 228"/>
                <a:gd name="T84" fmla="*/ 0 w 137"/>
                <a:gd name="T85" fmla="*/ 112 h 2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28"/>
                <a:gd name="T131" fmla="*/ 137 w 137"/>
                <a:gd name="T132" fmla="*/ 228 h 2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28">
                  <a:moveTo>
                    <a:pt x="0" y="112"/>
                  </a:moveTo>
                  <a:lnTo>
                    <a:pt x="0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9"/>
                  </a:lnTo>
                  <a:lnTo>
                    <a:pt x="5" y="84"/>
                  </a:lnTo>
                  <a:lnTo>
                    <a:pt x="5" y="77"/>
                  </a:lnTo>
                  <a:lnTo>
                    <a:pt x="7" y="72"/>
                  </a:lnTo>
                  <a:lnTo>
                    <a:pt x="9" y="68"/>
                  </a:lnTo>
                  <a:lnTo>
                    <a:pt x="9" y="63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1" y="35"/>
                  </a:lnTo>
                  <a:lnTo>
                    <a:pt x="23" y="33"/>
                  </a:lnTo>
                  <a:lnTo>
                    <a:pt x="25" y="28"/>
                  </a:lnTo>
                  <a:lnTo>
                    <a:pt x="29" y="26"/>
                  </a:lnTo>
                  <a:lnTo>
                    <a:pt x="32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0" y="14"/>
                  </a:lnTo>
                  <a:lnTo>
                    <a:pt x="42" y="12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90" y="5"/>
                  </a:lnTo>
                  <a:lnTo>
                    <a:pt x="92" y="7"/>
                  </a:lnTo>
                  <a:lnTo>
                    <a:pt x="96" y="9"/>
                  </a:lnTo>
                  <a:lnTo>
                    <a:pt x="98" y="12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10" y="21"/>
                  </a:lnTo>
                  <a:lnTo>
                    <a:pt x="113" y="26"/>
                  </a:lnTo>
                  <a:lnTo>
                    <a:pt x="115" y="28"/>
                  </a:lnTo>
                  <a:lnTo>
                    <a:pt x="117" y="33"/>
                  </a:lnTo>
                  <a:lnTo>
                    <a:pt x="119" y="35"/>
                  </a:lnTo>
                  <a:lnTo>
                    <a:pt x="121" y="40"/>
                  </a:lnTo>
                  <a:lnTo>
                    <a:pt x="123" y="44"/>
                  </a:lnTo>
                  <a:lnTo>
                    <a:pt x="125" y="49"/>
                  </a:lnTo>
                  <a:lnTo>
                    <a:pt x="127" y="54"/>
                  </a:lnTo>
                  <a:lnTo>
                    <a:pt x="129" y="58"/>
                  </a:lnTo>
                  <a:lnTo>
                    <a:pt x="129" y="63"/>
                  </a:lnTo>
                  <a:lnTo>
                    <a:pt x="131" y="68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9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0"/>
                  </a:lnTo>
                  <a:lnTo>
                    <a:pt x="137" y="117"/>
                  </a:lnTo>
                  <a:lnTo>
                    <a:pt x="137" y="121"/>
                  </a:lnTo>
                  <a:lnTo>
                    <a:pt x="135" y="128"/>
                  </a:lnTo>
                  <a:lnTo>
                    <a:pt x="135" y="133"/>
                  </a:lnTo>
                  <a:lnTo>
                    <a:pt x="135" y="140"/>
                  </a:lnTo>
                  <a:lnTo>
                    <a:pt x="133" y="144"/>
                  </a:lnTo>
                  <a:lnTo>
                    <a:pt x="133" y="149"/>
                  </a:lnTo>
                  <a:lnTo>
                    <a:pt x="131" y="156"/>
                  </a:lnTo>
                  <a:lnTo>
                    <a:pt x="131" y="161"/>
                  </a:lnTo>
                  <a:lnTo>
                    <a:pt x="129" y="165"/>
                  </a:lnTo>
                  <a:lnTo>
                    <a:pt x="127" y="170"/>
                  </a:lnTo>
                  <a:lnTo>
                    <a:pt x="125" y="175"/>
                  </a:lnTo>
                  <a:lnTo>
                    <a:pt x="123" y="179"/>
                  </a:lnTo>
                  <a:lnTo>
                    <a:pt x="121" y="184"/>
                  </a:lnTo>
                  <a:lnTo>
                    <a:pt x="119" y="189"/>
                  </a:lnTo>
                  <a:lnTo>
                    <a:pt x="117" y="191"/>
                  </a:lnTo>
                  <a:lnTo>
                    <a:pt x="115" y="196"/>
                  </a:lnTo>
                  <a:lnTo>
                    <a:pt x="113" y="200"/>
                  </a:lnTo>
                  <a:lnTo>
                    <a:pt x="110" y="203"/>
                  </a:lnTo>
                  <a:lnTo>
                    <a:pt x="106" y="205"/>
                  </a:lnTo>
                  <a:lnTo>
                    <a:pt x="104" y="210"/>
                  </a:lnTo>
                  <a:lnTo>
                    <a:pt x="102" y="212"/>
                  </a:lnTo>
                  <a:lnTo>
                    <a:pt x="98" y="214"/>
                  </a:lnTo>
                  <a:lnTo>
                    <a:pt x="96" y="217"/>
                  </a:lnTo>
                  <a:lnTo>
                    <a:pt x="92" y="219"/>
                  </a:lnTo>
                  <a:lnTo>
                    <a:pt x="90" y="221"/>
                  </a:lnTo>
                  <a:lnTo>
                    <a:pt x="86" y="224"/>
                  </a:lnTo>
                  <a:lnTo>
                    <a:pt x="83" y="224"/>
                  </a:lnTo>
                  <a:lnTo>
                    <a:pt x="79" y="226"/>
                  </a:lnTo>
                  <a:lnTo>
                    <a:pt x="77" y="226"/>
                  </a:lnTo>
                  <a:lnTo>
                    <a:pt x="73" y="226"/>
                  </a:lnTo>
                  <a:lnTo>
                    <a:pt x="69" y="228"/>
                  </a:lnTo>
                  <a:lnTo>
                    <a:pt x="67" y="228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6" y="226"/>
                  </a:lnTo>
                  <a:lnTo>
                    <a:pt x="52" y="224"/>
                  </a:lnTo>
                  <a:lnTo>
                    <a:pt x="48" y="224"/>
                  </a:lnTo>
                  <a:lnTo>
                    <a:pt x="46" y="221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6" y="214"/>
                  </a:lnTo>
                  <a:lnTo>
                    <a:pt x="34" y="212"/>
                  </a:lnTo>
                  <a:lnTo>
                    <a:pt x="32" y="210"/>
                  </a:lnTo>
                  <a:lnTo>
                    <a:pt x="27" y="207"/>
                  </a:lnTo>
                  <a:lnTo>
                    <a:pt x="25" y="203"/>
                  </a:lnTo>
                  <a:lnTo>
                    <a:pt x="23" y="200"/>
                  </a:lnTo>
                  <a:lnTo>
                    <a:pt x="21" y="196"/>
                  </a:lnTo>
                  <a:lnTo>
                    <a:pt x="19" y="191"/>
                  </a:lnTo>
                  <a:lnTo>
                    <a:pt x="17" y="189"/>
                  </a:lnTo>
                  <a:lnTo>
                    <a:pt x="15" y="184"/>
                  </a:lnTo>
                  <a:lnTo>
                    <a:pt x="13" y="179"/>
                  </a:lnTo>
                  <a:lnTo>
                    <a:pt x="11" y="175"/>
                  </a:lnTo>
                  <a:lnTo>
                    <a:pt x="9" y="170"/>
                  </a:lnTo>
                  <a:lnTo>
                    <a:pt x="9" y="165"/>
                  </a:lnTo>
                  <a:lnTo>
                    <a:pt x="7" y="161"/>
                  </a:lnTo>
                  <a:lnTo>
                    <a:pt x="5" y="156"/>
                  </a:lnTo>
                  <a:lnTo>
                    <a:pt x="5" y="151"/>
                  </a:lnTo>
                  <a:lnTo>
                    <a:pt x="2" y="144"/>
                  </a:lnTo>
                  <a:lnTo>
                    <a:pt x="2" y="140"/>
                  </a:lnTo>
                  <a:lnTo>
                    <a:pt x="2" y="135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7" name="Freeform 222"/>
            <p:cNvSpPr>
              <a:spLocks/>
            </p:cNvSpPr>
            <p:nvPr/>
          </p:nvSpPr>
          <p:spPr bwMode="auto">
            <a:xfrm>
              <a:off x="3323" y="2746"/>
              <a:ext cx="170" cy="228"/>
            </a:xfrm>
            <a:custGeom>
              <a:avLst/>
              <a:gdLst>
                <a:gd name="T0" fmla="*/ 2 w 137"/>
                <a:gd name="T1" fmla="*/ 100 h 228"/>
                <a:gd name="T2" fmla="*/ 9 w 137"/>
                <a:gd name="T3" fmla="*/ 84 h 228"/>
                <a:gd name="T4" fmla="*/ 17 w 137"/>
                <a:gd name="T5" fmla="*/ 68 h 228"/>
                <a:gd name="T6" fmla="*/ 25 w 137"/>
                <a:gd name="T7" fmla="*/ 54 h 228"/>
                <a:gd name="T8" fmla="*/ 37 w 137"/>
                <a:gd name="T9" fmla="*/ 40 h 228"/>
                <a:gd name="T10" fmla="*/ 47 w 137"/>
                <a:gd name="T11" fmla="*/ 28 h 228"/>
                <a:gd name="T12" fmla="*/ 65 w 137"/>
                <a:gd name="T13" fmla="*/ 19 h 228"/>
                <a:gd name="T14" fmla="*/ 81 w 137"/>
                <a:gd name="T15" fmla="*/ 12 h 228"/>
                <a:gd name="T16" fmla="*/ 101 w 137"/>
                <a:gd name="T17" fmla="*/ 5 h 228"/>
                <a:gd name="T18" fmla="*/ 120 w 137"/>
                <a:gd name="T19" fmla="*/ 2 h 228"/>
                <a:gd name="T20" fmla="*/ 140 w 137"/>
                <a:gd name="T21" fmla="*/ 0 h 228"/>
                <a:gd name="T22" fmla="*/ 159 w 137"/>
                <a:gd name="T23" fmla="*/ 2 h 228"/>
                <a:gd name="T24" fmla="*/ 175 w 137"/>
                <a:gd name="T25" fmla="*/ 7 h 228"/>
                <a:gd name="T26" fmla="*/ 196 w 137"/>
                <a:gd name="T27" fmla="*/ 14 h 228"/>
                <a:gd name="T28" fmla="*/ 210 w 137"/>
                <a:gd name="T29" fmla="*/ 21 h 228"/>
                <a:gd name="T30" fmla="*/ 223 w 137"/>
                <a:gd name="T31" fmla="*/ 33 h 228"/>
                <a:gd name="T32" fmla="*/ 236 w 137"/>
                <a:gd name="T33" fmla="*/ 44 h 228"/>
                <a:gd name="T34" fmla="*/ 247 w 137"/>
                <a:gd name="T35" fmla="*/ 58 h 228"/>
                <a:gd name="T36" fmla="*/ 254 w 137"/>
                <a:gd name="T37" fmla="*/ 72 h 228"/>
                <a:gd name="T38" fmla="*/ 258 w 137"/>
                <a:gd name="T39" fmla="*/ 89 h 228"/>
                <a:gd name="T40" fmla="*/ 262 w 137"/>
                <a:gd name="T41" fmla="*/ 105 h 228"/>
                <a:gd name="T42" fmla="*/ 262 w 137"/>
                <a:gd name="T43" fmla="*/ 121 h 228"/>
                <a:gd name="T44" fmla="*/ 258 w 137"/>
                <a:gd name="T45" fmla="*/ 140 h 228"/>
                <a:gd name="T46" fmla="*/ 251 w 137"/>
                <a:gd name="T47" fmla="*/ 156 h 228"/>
                <a:gd name="T48" fmla="*/ 243 w 137"/>
                <a:gd name="T49" fmla="*/ 170 h 228"/>
                <a:gd name="T50" fmla="*/ 231 w 137"/>
                <a:gd name="T51" fmla="*/ 184 h 228"/>
                <a:gd name="T52" fmla="*/ 220 w 137"/>
                <a:gd name="T53" fmla="*/ 196 h 228"/>
                <a:gd name="T54" fmla="*/ 204 w 137"/>
                <a:gd name="T55" fmla="*/ 205 h 228"/>
                <a:gd name="T56" fmla="*/ 187 w 137"/>
                <a:gd name="T57" fmla="*/ 214 h 228"/>
                <a:gd name="T58" fmla="*/ 172 w 137"/>
                <a:gd name="T59" fmla="*/ 221 h 228"/>
                <a:gd name="T60" fmla="*/ 151 w 137"/>
                <a:gd name="T61" fmla="*/ 226 h 228"/>
                <a:gd name="T62" fmla="*/ 133 w 137"/>
                <a:gd name="T63" fmla="*/ 228 h 228"/>
                <a:gd name="T64" fmla="*/ 113 w 137"/>
                <a:gd name="T65" fmla="*/ 226 h 228"/>
                <a:gd name="T66" fmla="*/ 92 w 137"/>
                <a:gd name="T67" fmla="*/ 224 h 228"/>
                <a:gd name="T68" fmla="*/ 77 w 137"/>
                <a:gd name="T69" fmla="*/ 217 h 228"/>
                <a:gd name="T70" fmla="*/ 62 w 137"/>
                <a:gd name="T71" fmla="*/ 210 h 228"/>
                <a:gd name="T72" fmla="*/ 45 w 137"/>
                <a:gd name="T73" fmla="*/ 200 h 228"/>
                <a:gd name="T74" fmla="*/ 32 w 137"/>
                <a:gd name="T75" fmla="*/ 189 h 228"/>
                <a:gd name="T76" fmla="*/ 21 w 137"/>
                <a:gd name="T77" fmla="*/ 175 h 228"/>
                <a:gd name="T78" fmla="*/ 14 w 137"/>
                <a:gd name="T79" fmla="*/ 161 h 228"/>
                <a:gd name="T80" fmla="*/ 2 w 137"/>
                <a:gd name="T81" fmla="*/ 144 h 228"/>
                <a:gd name="T82" fmla="*/ 0 w 137"/>
                <a:gd name="T83" fmla="*/ 128 h 228"/>
                <a:gd name="T84" fmla="*/ 0 w 137"/>
                <a:gd name="T85" fmla="*/ 112 h 2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28"/>
                <a:gd name="T131" fmla="*/ 137 w 137"/>
                <a:gd name="T132" fmla="*/ 228 h 2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28">
                  <a:moveTo>
                    <a:pt x="0" y="112"/>
                  </a:moveTo>
                  <a:lnTo>
                    <a:pt x="0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9"/>
                  </a:lnTo>
                  <a:lnTo>
                    <a:pt x="5" y="84"/>
                  </a:lnTo>
                  <a:lnTo>
                    <a:pt x="5" y="77"/>
                  </a:lnTo>
                  <a:lnTo>
                    <a:pt x="7" y="72"/>
                  </a:lnTo>
                  <a:lnTo>
                    <a:pt x="9" y="68"/>
                  </a:lnTo>
                  <a:lnTo>
                    <a:pt x="9" y="63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1" y="35"/>
                  </a:lnTo>
                  <a:lnTo>
                    <a:pt x="23" y="33"/>
                  </a:lnTo>
                  <a:lnTo>
                    <a:pt x="25" y="28"/>
                  </a:lnTo>
                  <a:lnTo>
                    <a:pt x="29" y="26"/>
                  </a:lnTo>
                  <a:lnTo>
                    <a:pt x="32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0" y="14"/>
                  </a:lnTo>
                  <a:lnTo>
                    <a:pt x="42" y="12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90" y="5"/>
                  </a:lnTo>
                  <a:lnTo>
                    <a:pt x="92" y="7"/>
                  </a:lnTo>
                  <a:lnTo>
                    <a:pt x="96" y="9"/>
                  </a:lnTo>
                  <a:lnTo>
                    <a:pt x="98" y="12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10" y="21"/>
                  </a:lnTo>
                  <a:lnTo>
                    <a:pt x="113" y="26"/>
                  </a:lnTo>
                  <a:lnTo>
                    <a:pt x="115" y="28"/>
                  </a:lnTo>
                  <a:lnTo>
                    <a:pt x="117" y="33"/>
                  </a:lnTo>
                  <a:lnTo>
                    <a:pt x="119" y="35"/>
                  </a:lnTo>
                  <a:lnTo>
                    <a:pt x="121" y="40"/>
                  </a:lnTo>
                  <a:lnTo>
                    <a:pt x="123" y="44"/>
                  </a:lnTo>
                  <a:lnTo>
                    <a:pt x="125" y="49"/>
                  </a:lnTo>
                  <a:lnTo>
                    <a:pt x="127" y="54"/>
                  </a:lnTo>
                  <a:lnTo>
                    <a:pt x="129" y="58"/>
                  </a:lnTo>
                  <a:lnTo>
                    <a:pt x="129" y="63"/>
                  </a:lnTo>
                  <a:lnTo>
                    <a:pt x="131" y="68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9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0"/>
                  </a:lnTo>
                  <a:lnTo>
                    <a:pt x="137" y="117"/>
                  </a:lnTo>
                  <a:lnTo>
                    <a:pt x="137" y="121"/>
                  </a:lnTo>
                  <a:lnTo>
                    <a:pt x="135" y="128"/>
                  </a:lnTo>
                  <a:lnTo>
                    <a:pt x="135" y="133"/>
                  </a:lnTo>
                  <a:lnTo>
                    <a:pt x="135" y="140"/>
                  </a:lnTo>
                  <a:lnTo>
                    <a:pt x="133" y="144"/>
                  </a:lnTo>
                  <a:lnTo>
                    <a:pt x="133" y="149"/>
                  </a:lnTo>
                  <a:lnTo>
                    <a:pt x="131" y="156"/>
                  </a:lnTo>
                  <a:lnTo>
                    <a:pt x="131" y="161"/>
                  </a:lnTo>
                  <a:lnTo>
                    <a:pt x="129" y="165"/>
                  </a:lnTo>
                  <a:lnTo>
                    <a:pt x="127" y="170"/>
                  </a:lnTo>
                  <a:lnTo>
                    <a:pt x="125" y="175"/>
                  </a:lnTo>
                  <a:lnTo>
                    <a:pt x="123" y="179"/>
                  </a:lnTo>
                  <a:lnTo>
                    <a:pt x="121" y="184"/>
                  </a:lnTo>
                  <a:lnTo>
                    <a:pt x="119" y="189"/>
                  </a:lnTo>
                  <a:lnTo>
                    <a:pt x="117" y="191"/>
                  </a:lnTo>
                  <a:lnTo>
                    <a:pt x="115" y="196"/>
                  </a:lnTo>
                  <a:lnTo>
                    <a:pt x="113" y="200"/>
                  </a:lnTo>
                  <a:lnTo>
                    <a:pt x="110" y="203"/>
                  </a:lnTo>
                  <a:lnTo>
                    <a:pt x="106" y="205"/>
                  </a:lnTo>
                  <a:lnTo>
                    <a:pt x="104" y="210"/>
                  </a:lnTo>
                  <a:lnTo>
                    <a:pt x="102" y="212"/>
                  </a:lnTo>
                  <a:lnTo>
                    <a:pt x="98" y="214"/>
                  </a:lnTo>
                  <a:lnTo>
                    <a:pt x="96" y="217"/>
                  </a:lnTo>
                  <a:lnTo>
                    <a:pt x="92" y="219"/>
                  </a:lnTo>
                  <a:lnTo>
                    <a:pt x="90" y="221"/>
                  </a:lnTo>
                  <a:lnTo>
                    <a:pt x="86" y="224"/>
                  </a:lnTo>
                  <a:lnTo>
                    <a:pt x="83" y="224"/>
                  </a:lnTo>
                  <a:lnTo>
                    <a:pt x="79" y="226"/>
                  </a:lnTo>
                  <a:lnTo>
                    <a:pt x="77" y="226"/>
                  </a:lnTo>
                  <a:lnTo>
                    <a:pt x="73" y="226"/>
                  </a:lnTo>
                  <a:lnTo>
                    <a:pt x="69" y="228"/>
                  </a:lnTo>
                  <a:lnTo>
                    <a:pt x="67" y="228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6" y="226"/>
                  </a:lnTo>
                  <a:lnTo>
                    <a:pt x="52" y="224"/>
                  </a:lnTo>
                  <a:lnTo>
                    <a:pt x="48" y="224"/>
                  </a:lnTo>
                  <a:lnTo>
                    <a:pt x="46" y="221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6" y="214"/>
                  </a:lnTo>
                  <a:lnTo>
                    <a:pt x="34" y="212"/>
                  </a:lnTo>
                  <a:lnTo>
                    <a:pt x="32" y="210"/>
                  </a:lnTo>
                  <a:lnTo>
                    <a:pt x="27" y="207"/>
                  </a:lnTo>
                  <a:lnTo>
                    <a:pt x="25" y="203"/>
                  </a:lnTo>
                  <a:lnTo>
                    <a:pt x="23" y="200"/>
                  </a:lnTo>
                  <a:lnTo>
                    <a:pt x="21" y="196"/>
                  </a:lnTo>
                  <a:lnTo>
                    <a:pt x="19" y="191"/>
                  </a:lnTo>
                  <a:lnTo>
                    <a:pt x="17" y="189"/>
                  </a:lnTo>
                  <a:lnTo>
                    <a:pt x="15" y="184"/>
                  </a:lnTo>
                  <a:lnTo>
                    <a:pt x="13" y="179"/>
                  </a:lnTo>
                  <a:lnTo>
                    <a:pt x="11" y="175"/>
                  </a:lnTo>
                  <a:lnTo>
                    <a:pt x="9" y="170"/>
                  </a:lnTo>
                  <a:lnTo>
                    <a:pt x="9" y="165"/>
                  </a:lnTo>
                  <a:lnTo>
                    <a:pt x="7" y="161"/>
                  </a:lnTo>
                  <a:lnTo>
                    <a:pt x="5" y="156"/>
                  </a:lnTo>
                  <a:lnTo>
                    <a:pt x="5" y="151"/>
                  </a:lnTo>
                  <a:lnTo>
                    <a:pt x="2" y="144"/>
                  </a:lnTo>
                  <a:lnTo>
                    <a:pt x="2" y="140"/>
                  </a:lnTo>
                  <a:lnTo>
                    <a:pt x="2" y="135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8" name="Freeform 223"/>
            <p:cNvSpPr>
              <a:spLocks/>
            </p:cNvSpPr>
            <p:nvPr/>
          </p:nvSpPr>
          <p:spPr bwMode="auto">
            <a:xfrm>
              <a:off x="3907" y="1409"/>
              <a:ext cx="35" cy="21"/>
            </a:xfrm>
            <a:custGeom>
              <a:avLst/>
              <a:gdLst>
                <a:gd name="T0" fmla="*/ 0 w 36"/>
                <a:gd name="T1" fmla="*/ 19 h 21"/>
                <a:gd name="T2" fmla="*/ 2 w 36"/>
                <a:gd name="T3" fmla="*/ 21 h 21"/>
                <a:gd name="T4" fmla="*/ 5 w 36"/>
                <a:gd name="T5" fmla="*/ 21 h 21"/>
                <a:gd name="T6" fmla="*/ 7 w 36"/>
                <a:gd name="T7" fmla="*/ 21 h 21"/>
                <a:gd name="T8" fmla="*/ 9 w 36"/>
                <a:gd name="T9" fmla="*/ 21 h 21"/>
                <a:gd name="T10" fmla="*/ 11 w 36"/>
                <a:gd name="T11" fmla="*/ 21 h 21"/>
                <a:gd name="T12" fmla="*/ 13 w 36"/>
                <a:gd name="T13" fmla="*/ 21 h 21"/>
                <a:gd name="T14" fmla="*/ 15 w 36"/>
                <a:gd name="T15" fmla="*/ 21 h 21"/>
                <a:gd name="T16" fmla="*/ 17 w 36"/>
                <a:gd name="T17" fmla="*/ 21 h 21"/>
                <a:gd name="T18" fmla="*/ 18 w 36"/>
                <a:gd name="T19" fmla="*/ 21 h 21"/>
                <a:gd name="T20" fmla="*/ 18 w 36"/>
                <a:gd name="T21" fmla="*/ 21 h 21"/>
                <a:gd name="T22" fmla="*/ 20 w 36"/>
                <a:gd name="T23" fmla="*/ 21 h 21"/>
                <a:gd name="T24" fmla="*/ 22 w 36"/>
                <a:gd name="T25" fmla="*/ 21 h 21"/>
                <a:gd name="T26" fmla="*/ 24 w 36"/>
                <a:gd name="T27" fmla="*/ 21 h 21"/>
                <a:gd name="T28" fmla="*/ 26 w 36"/>
                <a:gd name="T29" fmla="*/ 19 h 21"/>
                <a:gd name="T30" fmla="*/ 28 w 36"/>
                <a:gd name="T31" fmla="*/ 19 h 21"/>
                <a:gd name="T32" fmla="*/ 31 w 36"/>
                <a:gd name="T33" fmla="*/ 19 h 21"/>
                <a:gd name="T34" fmla="*/ 33 w 36"/>
                <a:gd name="T35" fmla="*/ 17 h 21"/>
                <a:gd name="T36" fmla="*/ 24 w 36"/>
                <a:gd name="T37" fmla="*/ 0 h 21"/>
                <a:gd name="T38" fmla="*/ 22 w 36"/>
                <a:gd name="T39" fmla="*/ 0 h 21"/>
                <a:gd name="T40" fmla="*/ 20 w 36"/>
                <a:gd name="T41" fmla="*/ 3 h 21"/>
                <a:gd name="T42" fmla="*/ 18 w 36"/>
                <a:gd name="T43" fmla="*/ 3 h 21"/>
                <a:gd name="T44" fmla="*/ 18 w 36"/>
                <a:gd name="T45" fmla="*/ 3 h 21"/>
                <a:gd name="T46" fmla="*/ 17 w 36"/>
                <a:gd name="T47" fmla="*/ 3 h 21"/>
                <a:gd name="T48" fmla="*/ 15 w 36"/>
                <a:gd name="T49" fmla="*/ 3 h 21"/>
                <a:gd name="T50" fmla="*/ 13 w 36"/>
                <a:gd name="T51" fmla="*/ 3 h 21"/>
                <a:gd name="T52" fmla="*/ 11 w 36"/>
                <a:gd name="T53" fmla="*/ 3 h 21"/>
                <a:gd name="T54" fmla="*/ 9 w 36"/>
                <a:gd name="T55" fmla="*/ 3 h 21"/>
                <a:gd name="T56" fmla="*/ 7 w 36"/>
                <a:gd name="T57" fmla="*/ 3 h 21"/>
                <a:gd name="T58" fmla="*/ 7 w 36"/>
                <a:gd name="T59" fmla="*/ 0 h 21"/>
                <a:gd name="T60" fmla="*/ 5 w 36"/>
                <a:gd name="T61" fmla="*/ 0 h 21"/>
                <a:gd name="T62" fmla="*/ 2 w 36"/>
                <a:gd name="T63" fmla="*/ 0 h 21"/>
                <a:gd name="T64" fmla="*/ 0 w 36"/>
                <a:gd name="T65" fmla="*/ 19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21"/>
                <a:gd name="T101" fmla="*/ 36 w 36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21">
                  <a:moveTo>
                    <a:pt x="0" y="19"/>
                  </a:moveTo>
                  <a:lnTo>
                    <a:pt x="2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9" name="Freeform 224"/>
            <p:cNvSpPr>
              <a:spLocks/>
            </p:cNvSpPr>
            <p:nvPr/>
          </p:nvSpPr>
          <p:spPr bwMode="auto">
            <a:xfrm>
              <a:off x="3868" y="1407"/>
              <a:ext cx="41" cy="56"/>
            </a:xfrm>
            <a:custGeom>
              <a:avLst/>
              <a:gdLst>
                <a:gd name="T0" fmla="*/ 26 w 43"/>
                <a:gd name="T1" fmla="*/ 44 h 56"/>
                <a:gd name="T2" fmla="*/ 28 w 43"/>
                <a:gd name="T3" fmla="*/ 44 h 56"/>
                <a:gd name="T4" fmla="*/ 26 w 43"/>
                <a:gd name="T5" fmla="*/ 42 h 56"/>
                <a:gd name="T6" fmla="*/ 24 w 43"/>
                <a:gd name="T7" fmla="*/ 40 h 56"/>
                <a:gd name="T8" fmla="*/ 22 w 43"/>
                <a:gd name="T9" fmla="*/ 35 h 56"/>
                <a:gd name="T10" fmla="*/ 20 w 43"/>
                <a:gd name="T11" fmla="*/ 33 h 56"/>
                <a:gd name="T12" fmla="*/ 20 w 43"/>
                <a:gd name="T13" fmla="*/ 30 h 56"/>
                <a:gd name="T14" fmla="*/ 18 w 43"/>
                <a:gd name="T15" fmla="*/ 28 h 56"/>
                <a:gd name="T16" fmla="*/ 18 w 43"/>
                <a:gd name="T17" fmla="*/ 26 h 56"/>
                <a:gd name="T18" fmla="*/ 16 w 43"/>
                <a:gd name="T19" fmla="*/ 23 h 56"/>
                <a:gd name="T20" fmla="*/ 16 w 43"/>
                <a:gd name="T21" fmla="*/ 21 h 56"/>
                <a:gd name="T22" fmla="*/ 16 w 43"/>
                <a:gd name="T23" fmla="*/ 19 h 56"/>
                <a:gd name="T24" fmla="*/ 13 w 43"/>
                <a:gd name="T25" fmla="*/ 21 h 56"/>
                <a:gd name="T26" fmla="*/ 16 w 43"/>
                <a:gd name="T27" fmla="*/ 21 h 56"/>
                <a:gd name="T28" fmla="*/ 18 w 43"/>
                <a:gd name="T29" fmla="*/ 21 h 56"/>
                <a:gd name="T30" fmla="*/ 20 w 43"/>
                <a:gd name="T31" fmla="*/ 21 h 56"/>
                <a:gd name="T32" fmla="*/ 22 w 43"/>
                <a:gd name="T33" fmla="*/ 21 h 56"/>
                <a:gd name="T34" fmla="*/ 24 w 43"/>
                <a:gd name="T35" fmla="*/ 21 h 56"/>
                <a:gd name="T36" fmla="*/ 26 w 43"/>
                <a:gd name="T37" fmla="*/ 21 h 56"/>
                <a:gd name="T38" fmla="*/ 28 w 43"/>
                <a:gd name="T39" fmla="*/ 21 h 56"/>
                <a:gd name="T40" fmla="*/ 30 w 43"/>
                <a:gd name="T41" fmla="*/ 21 h 56"/>
                <a:gd name="T42" fmla="*/ 31 w 43"/>
                <a:gd name="T43" fmla="*/ 21 h 56"/>
                <a:gd name="T44" fmla="*/ 35 w 43"/>
                <a:gd name="T45" fmla="*/ 21 h 56"/>
                <a:gd name="T46" fmla="*/ 37 w 43"/>
                <a:gd name="T47" fmla="*/ 2 h 56"/>
                <a:gd name="T48" fmla="*/ 33 w 43"/>
                <a:gd name="T49" fmla="*/ 2 h 56"/>
                <a:gd name="T50" fmla="*/ 31 w 43"/>
                <a:gd name="T51" fmla="*/ 2 h 56"/>
                <a:gd name="T52" fmla="*/ 29 w 43"/>
                <a:gd name="T53" fmla="*/ 2 h 56"/>
                <a:gd name="T54" fmla="*/ 28 w 43"/>
                <a:gd name="T55" fmla="*/ 2 h 56"/>
                <a:gd name="T56" fmla="*/ 24 w 43"/>
                <a:gd name="T57" fmla="*/ 0 h 56"/>
                <a:gd name="T58" fmla="*/ 22 w 43"/>
                <a:gd name="T59" fmla="*/ 0 h 56"/>
                <a:gd name="T60" fmla="*/ 20 w 43"/>
                <a:gd name="T61" fmla="*/ 0 h 56"/>
                <a:gd name="T62" fmla="*/ 16 w 43"/>
                <a:gd name="T63" fmla="*/ 0 h 56"/>
                <a:gd name="T64" fmla="*/ 13 w 43"/>
                <a:gd name="T65" fmla="*/ 2 h 56"/>
                <a:gd name="T66" fmla="*/ 11 w 43"/>
                <a:gd name="T67" fmla="*/ 2 h 56"/>
                <a:gd name="T68" fmla="*/ 10 w 43"/>
                <a:gd name="T69" fmla="*/ 2 h 56"/>
                <a:gd name="T70" fmla="*/ 10 w 43"/>
                <a:gd name="T71" fmla="*/ 2 h 56"/>
                <a:gd name="T72" fmla="*/ 8 w 43"/>
                <a:gd name="T73" fmla="*/ 5 h 56"/>
                <a:gd name="T74" fmla="*/ 6 w 43"/>
                <a:gd name="T75" fmla="*/ 7 h 56"/>
                <a:gd name="T76" fmla="*/ 4 w 43"/>
                <a:gd name="T77" fmla="*/ 7 h 56"/>
                <a:gd name="T78" fmla="*/ 2 w 43"/>
                <a:gd name="T79" fmla="*/ 12 h 56"/>
                <a:gd name="T80" fmla="*/ 2 w 43"/>
                <a:gd name="T81" fmla="*/ 14 h 56"/>
                <a:gd name="T82" fmla="*/ 0 w 43"/>
                <a:gd name="T83" fmla="*/ 16 h 56"/>
                <a:gd name="T84" fmla="*/ 0 w 43"/>
                <a:gd name="T85" fmla="*/ 19 h 56"/>
                <a:gd name="T86" fmla="*/ 0 w 43"/>
                <a:gd name="T87" fmla="*/ 21 h 56"/>
                <a:gd name="T88" fmla="*/ 2 w 43"/>
                <a:gd name="T89" fmla="*/ 23 h 56"/>
                <a:gd name="T90" fmla="*/ 2 w 43"/>
                <a:gd name="T91" fmla="*/ 28 h 56"/>
                <a:gd name="T92" fmla="*/ 2 w 43"/>
                <a:gd name="T93" fmla="*/ 30 h 56"/>
                <a:gd name="T94" fmla="*/ 4 w 43"/>
                <a:gd name="T95" fmla="*/ 33 h 56"/>
                <a:gd name="T96" fmla="*/ 4 w 43"/>
                <a:gd name="T97" fmla="*/ 35 h 56"/>
                <a:gd name="T98" fmla="*/ 6 w 43"/>
                <a:gd name="T99" fmla="*/ 37 h 56"/>
                <a:gd name="T100" fmla="*/ 6 w 43"/>
                <a:gd name="T101" fmla="*/ 40 h 56"/>
                <a:gd name="T102" fmla="*/ 8 w 43"/>
                <a:gd name="T103" fmla="*/ 42 h 56"/>
                <a:gd name="T104" fmla="*/ 10 w 43"/>
                <a:gd name="T105" fmla="*/ 47 h 56"/>
                <a:gd name="T106" fmla="*/ 10 w 43"/>
                <a:gd name="T107" fmla="*/ 49 h 56"/>
                <a:gd name="T108" fmla="*/ 11 w 43"/>
                <a:gd name="T109" fmla="*/ 51 h 56"/>
                <a:gd name="T110" fmla="*/ 13 w 43"/>
                <a:gd name="T111" fmla="*/ 56 h 56"/>
                <a:gd name="T112" fmla="*/ 26 w 43"/>
                <a:gd name="T113" fmla="*/ 44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"/>
                <a:gd name="T172" fmla="*/ 0 h 56"/>
                <a:gd name="T173" fmla="*/ 43 w 43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" h="56">
                  <a:moveTo>
                    <a:pt x="29" y="44"/>
                  </a:moveTo>
                  <a:lnTo>
                    <a:pt x="31" y="44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5" y="35"/>
                  </a:lnTo>
                  <a:lnTo>
                    <a:pt x="23" y="33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41" y="21"/>
                  </a:lnTo>
                  <a:lnTo>
                    <a:pt x="43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7"/>
                  </a:lnTo>
                  <a:lnTo>
                    <a:pt x="12" y="49"/>
                  </a:lnTo>
                  <a:lnTo>
                    <a:pt x="14" y="51"/>
                  </a:lnTo>
                  <a:lnTo>
                    <a:pt x="16" y="56"/>
                  </a:lnTo>
                  <a:lnTo>
                    <a:pt x="29" y="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0" name="Freeform 225"/>
            <p:cNvSpPr>
              <a:spLocks/>
            </p:cNvSpPr>
            <p:nvPr/>
          </p:nvSpPr>
          <p:spPr bwMode="auto">
            <a:xfrm>
              <a:off x="3871" y="1451"/>
              <a:ext cx="43" cy="56"/>
            </a:xfrm>
            <a:custGeom>
              <a:avLst/>
              <a:gdLst>
                <a:gd name="T0" fmla="*/ 0 w 44"/>
                <a:gd name="T1" fmla="*/ 54 h 56"/>
                <a:gd name="T2" fmla="*/ 4 w 44"/>
                <a:gd name="T3" fmla="*/ 54 h 56"/>
                <a:gd name="T4" fmla="*/ 6 w 44"/>
                <a:gd name="T5" fmla="*/ 54 h 56"/>
                <a:gd name="T6" fmla="*/ 10 w 44"/>
                <a:gd name="T7" fmla="*/ 56 h 56"/>
                <a:gd name="T8" fmla="*/ 12 w 44"/>
                <a:gd name="T9" fmla="*/ 56 h 56"/>
                <a:gd name="T10" fmla="*/ 17 w 44"/>
                <a:gd name="T11" fmla="*/ 56 h 56"/>
                <a:gd name="T12" fmla="*/ 19 w 44"/>
                <a:gd name="T13" fmla="*/ 56 h 56"/>
                <a:gd name="T14" fmla="*/ 21 w 44"/>
                <a:gd name="T15" fmla="*/ 56 h 56"/>
                <a:gd name="T16" fmla="*/ 22 w 44"/>
                <a:gd name="T17" fmla="*/ 56 h 56"/>
                <a:gd name="T18" fmla="*/ 24 w 44"/>
                <a:gd name="T19" fmla="*/ 56 h 56"/>
                <a:gd name="T20" fmla="*/ 26 w 44"/>
                <a:gd name="T21" fmla="*/ 56 h 56"/>
                <a:gd name="T22" fmla="*/ 28 w 44"/>
                <a:gd name="T23" fmla="*/ 56 h 56"/>
                <a:gd name="T24" fmla="*/ 30 w 44"/>
                <a:gd name="T25" fmla="*/ 54 h 56"/>
                <a:gd name="T26" fmla="*/ 32 w 44"/>
                <a:gd name="T27" fmla="*/ 54 h 56"/>
                <a:gd name="T28" fmla="*/ 34 w 44"/>
                <a:gd name="T29" fmla="*/ 51 h 56"/>
                <a:gd name="T30" fmla="*/ 36 w 44"/>
                <a:gd name="T31" fmla="*/ 49 h 56"/>
                <a:gd name="T32" fmla="*/ 39 w 44"/>
                <a:gd name="T33" fmla="*/ 47 h 56"/>
                <a:gd name="T34" fmla="*/ 39 w 44"/>
                <a:gd name="T35" fmla="*/ 44 h 56"/>
                <a:gd name="T36" fmla="*/ 41 w 44"/>
                <a:gd name="T37" fmla="*/ 40 h 56"/>
                <a:gd name="T38" fmla="*/ 41 w 44"/>
                <a:gd name="T39" fmla="*/ 37 h 56"/>
                <a:gd name="T40" fmla="*/ 41 w 44"/>
                <a:gd name="T41" fmla="*/ 35 h 56"/>
                <a:gd name="T42" fmla="*/ 39 w 44"/>
                <a:gd name="T43" fmla="*/ 33 h 56"/>
                <a:gd name="T44" fmla="*/ 39 w 44"/>
                <a:gd name="T45" fmla="*/ 31 h 56"/>
                <a:gd name="T46" fmla="*/ 39 w 44"/>
                <a:gd name="T47" fmla="*/ 28 h 56"/>
                <a:gd name="T48" fmla="*/ 36 w 44"/>
                <a:gd name="T49" fmla="*/ 26 h 56"/>
                <a:gd name="T50" fmla="*/ 36 w 44"/>
                <a:gd name="T51" fmla="*/ 21 h 56"/>
                <a:gd name="T52" fmla="*/ 34 w 44"/>
                <a:gd name="T53" fmla="*/ 19 h 56"/>
                <a:gd name="T54" fmla="*/ 32 w 44"/>
                <a:gd name="T55" fmla="*/ 17 h 56"/>
                <a:gd name="T56" fmla="*/ 30 w 44"/>
                <a:gd name="T57" fmla="*/ 14 h 56"/>
                <a:gd name="T58" fmla="*/ 30 w 44"/>
                <a:gd name="T59" fmla="*/ 10 h 56"/>
                <a:gd name="T60" fmla="*/ 28 w 44"/>
                <a:gd name="T61" fmla="*/ 7 h 56"/>
                <a:gd name="T62" fmla="*/ 26 w 44"/>
                <a:gd name="T63" fmla="*/ 5 h 56"/>
                <a:gd name="T64" fmla="*/ 22 w 44"/>
                <a:gd name="T65" fmla="*/ 0 h 56"/>
                <a:gd name="T66" fmla="*/ 12 w 44"/>
                <a:gd name="T67" fmla="*/ 12 h 56"/>
                <a:gd name="T68" fmla="*/ 15 w 44"/>
                <a:gd name="T69" fmla="*/ 17 h 56"/>
                <a:gd name="T70" fmla="*/ 17 w 44"/>
                <a:gd name="T71" fmla="*/ 19 h 56"/>
                <a:gd name="T72" fmla="*/ 19 w 44"/>
                <a:gd name="T73" fmla="*/ 21 h 56"/>
                <a:gd name="T74" fmla="*/ 21 w 44"/>
                <a:gd name="T75" fmla="*/ 24 h 56"/>
                <a:gd name="T76" fmla="*/ 21 w 44"/>
                <a:gd name="T77" fmla="*/ 26 h 56"/>
                <a:gd name="T78" fmla="*/ 22 w 44"/>
                <a:gd name="T79" fmla="*/ 28 h 56"/>
                <a:gd name="T80" fmla="*/ 22 w 44"/>
                <a:gd name="T81" fmla="*/ 31 h 56"/>
                <a:gd name="T82" fmla="*/ 22 w 44"/>
                <a:gd name="T83" fmla="*/ 33 h 56"/>
                <a:gd name="T84" fmla="*/ 22 w 44"/>
                <a:gd name="T85" fmla="*/ 35 h 56"/>
                <a:gd name="T86" fmla="*/ 22 w 44"/>
                <a:gd name="T87" fmla="*/ 37 h 56"/>
                <a:gd name="T88" fmla="*/ 24 w 44"/>
                <a:gd name="T89" fmla="*/ 37 h 56"/>
                <a:gd name="T90" fmla="*/ 24 w 44"/>
                <a:gd name="T91" fmla="*/ 35 h 56"/>
                <a:gd name="T92" fmla="*/ 24 w 44"/>
                <a:gd name="T93" fmla="*/ 37 h 56"/>
                <a:gd name="T94" fmla="*/ 22 w 44"/>
                <a:gd name="T95" fmla="*/ 37 h 56"/>
                <a:gd name="T96" fmla="*/ 22 w 44"/>
                <a:gd name="T97" fmla="*/ 37 h 56"/>
                <a:gd name="T98" fmla="*/ 21 w 44"/>
                <a:gd name="T99" fmla="*/ 37 h 56"/>
                <a:gd name="T100" fmla="*/ 19 w 44"/>
                <a:gd name="T101" fmla="*/ 37 h 56"/>
                <a:gd name="T102" fmla="*/ 15 w 44"/>
                <a:gd name="T103" fmla="*/ 35 h 56"/>
                <a:gd name="T104" fmla="*/ 12 w 44"/>
                <a:gd name="T105" fmla="*/ 35 h 56"/>
                <a:gd name="T106" fmla="*/ 10 w 44"/>
                <a:gd name="T107" fmla="*/ 35 h 56"/>
                <a:gd name="T108" fmla="*/ 6 w 44"/>
                <a:gd name="T109" fmla="*/ 35 h 56"/>
                <a:gd name="T110" fmla="*/ 4 w 44"/>
                <a:gd name="T111" fmla="*/ 35 h 56"/>
                <a:gd name="T112" fmla="*/ 0 w 44"/>
                <a:gd name="T113" fmla="*/ 54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"/>
                <a:gd name="T172" fmla="*/ 0 h 56"/>
                <a:gd name="T173" fmla="*/ 44 w 44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" h="56">
                  <a:moveTo>
                    <a:pt x="0" y="54"/>
                  </a:moveTo>
                  <a:lnTo>
                    <a:pt x="4" y="54"/>
                  </a:lnTo>
                  <a:lnTo>
                    <a:pt x="6" y="54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1"/>
                  </a:lnTo>
                  <a:lnTo>
                    <a:pt x="39" y="49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4" y="40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8"/>
                  </a:lnTo>
                  <a:lnTo>
                    <a:pt x="39" y="26"/>
                  </a:lnTo>
                  <a:lnTo>
                    <a:pt x="39" y="21"/>
                  </a:lnTo>
                  <a:lnTo>
                    <a:pt x="37" y="19"/>
                  </a:lnTo>
                  <a:lnTo>
                    <a:pt x="35" y="17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5" y="0"/>
                  </a:lnTo>
                  <a:lnTo>
                    <a:pt x="12" y="12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1" name="Freeform 226"/>
            <p:cNvSpPr>
              <a:spLocks/>
            </p:cNvSpPr>
            <p:nvPr/>
          </p:nvSpPr>
          <p:spPr bwMode="auto">
            <a:xfrm>
              <a:off x="3828" y="1482"/>
              <a:ext cx="48" cy="60"/>
            </a:xfrm>
            <a:custGeom>
              <a:avLst/>
              <a:gdLst>
                <a:gd name="T0" fmla="*/ 36 w 48"/>
                <a:gd name="T1" fmla="*/ 46 h 60"/>
                <a:gd name="T2" fmla="*/ 34 w 48"/>
                <a:gd name="T3" fmla="*/ 46 h 60"/>
                <a:gd name="T4" fmla="*/ 32 w 48"/>
                <a:gd name="T5" fmla="*/ 41 h 60"/>
                <a:gd name="T6" fmla="*/ 29 w 48"/>
                <a:gd name="T7" fmla="*/ 39 h 60"/>
                <a:gd name="T8" fmla="*/ 27 w 48"/>
                <a:gd name="T9" fmla="*/ 37 h 60"/>
                <a:gd name="T10" fmla="*/ 25 w 48"/>
                <a:gd name="T11" fmla="*/ 34 h 60"/>
                <a:gd name="T12" fmla="*/ 23 w 48"/>
                <a:gd name="T13" fmla="*/ 32 h 60"/>
                <a:gd name="T14" fmla="*/ 21 w 48"/>
                <a:gd name="T15" fmla="*/ 30 h 60"/>
                <a:gd name="T16" fmla="*/ 21 w 48"/>
                <a:gd name="T17" fmla="*/ 27 h 60"/>
                <a:gd name="T18" fmla="*/ 19 w 48"/>
                <a:gd name="T19" fmla="*/ 25 h 60"/>
                <a:gd name="T20" fmla="*/ 19 w 48"/>
                <a:gd name="T21" fmla="*/ 23 h 60"/>
                <a:gd name="T22" fmla="*/ 19 w 48"/>
                <a:gd name="T23" fmla="*/ 20 h 60"/>
                <a:gd name="T24" fmla="*/ 17 w 48"/>
                <a:gd name="T25" fmla="*/ 20 h 60"/>
                <a:gd name="T26" fmla="*/ 19 w 48"/>
                <a:gd name="T27" fmla="*/ 20 h 60"/>
                <a:gd name="T28" fmla="*/ 21 w 48"/>
                <a:gd name="T29" fmla="*/ 20 h 60"/>
                <a:gd name="T30" fmla="*/ 23 w 48"/>
                <a:gd name="T31" fmla="*/ 20 h 60"/>
                <a:gd name="T32" fmla="*/ 25 w 48"/>
                <a:gd name="T33" fmla="*/ 20 h 60"/>
                <a:gd name="T34" fmla="*/ 27 w 48"/>
                <a:gd name="T35" fmla="*/ 20 h 60"/>
                <a:gd name="T36" fmla="*/ 29 w 48"/>
                <a:gd name="T37" fmla="*/ 20 h 60"/>
                <a:gd name="T38" fmla="*/ 32 w 48"/>
                <a:gd name="T39" fmla="*/ 20 h 60"/>
                <a:gd name="T40" fmla="*/ 34 w 48"/>
                <a:gd name="T41" fmla="*/ 20 h 60"/>
                <a:gd name="T42" fmla="*/ 38 w 48"/>
                <a:gd name="T43" fmla="*/ 20 h 60"/>
                <a:gd name="T44" fmla="*/ 40 w 48"/>
                <a:gd name="T45" fmla="*/ 20 h 60"/>
                <a:gd name="T46" fmla="*/ 44 w 48"/>
                <a:gd name="T47" fmla="*/ 23 h 60"/>
                <a:gd name="T48" fmla="*/ 48 w 48"/>
                <a:gd name="T49" fmla="*/ 4 h 60"/>
                <a:gd name="T50" fmla="*/ 44 w 48"/>
                <a:gd name="T51" fmla="*/ 2 h 60"/>
                <a:gd name="T52" fmla="*/ 40 w 48"/>
                <a:gd name="T53" fmla="*/ 2 h 60"/>
                <a:gd name="T54" fmla="*/ 38 w 48"/>
                <a:gd name="T55" fmla="*/ 2 h 60"/>
                <a:gd name="T56" fmla="*/ 34 w 48"/>
                <a:gd name="T57" fmla="*/ 0 h 60"/>
                <a:gd name="T58" fmla="*/ 29 w 48"/>
                <a:gd name="T59" fmla="*/ 0 h 60"/>
                <a:gd name="T60" fmla="*/ 27 w 48"/>
                <a:gd name="T61" fmla="*/ 0 h 60"/>
                <a:gd name="T62" fmla="*/ 23 w 48"/>
                <a:gd name="T63" fmla="*/ 0 h 60"/>
                <a:gd name="T64" fmla="*/ 21 w 48"/>
                <a:gd name="T65" fmla="*/ 0 h 60"/>
                <a:gd name="T66" fmla="*/ 19 w 48"/>
                <a:gd name="T67" fmla="*/ 0 h 60"/>
                <a:gd name="T68" fmla="*/ 15 w 48"/>
                <a:gd name="T69" fmla="*/ 2 h 60"/>
                <a:gd name="T70" fmla="*/ 13 w 48"/>
                <a:gd name="T71" fmla="*/ 2 h 60"/>
                <a:gd name="T72" fmla="*/ 11 w 48"/>
                <a:gd name="T73" fmla="*/ 4 h 60"/>
                <a:gd name="T74" fmla="*/ 9 w 48"/>
                <a:gd name="T75" fmla="*/ 4 h 60"/>
                <a:gd name="T76" fmla="*/ 7 w 48"/>
                <a:gd name="T77" fmla="*/ 6 h 60"/>
                <a:gd name="T78" fmla="*/ 5 w 48"/>
                <a:gd name="T79" fmla="*/ 9 h 60"/>
                <a:gd name="T80" fmla="*/ 2 w 48"/>
                <a:gd name="T81" fmla="*/ 11 h 60"/>
                <a:gd name="T82" fmla="*/ 2 w 48"/>
                <a:gd name="T83" fmla="*/ 16 h 60"/>
                <a:gd name="T84" fmla="*/ 0 w 48"/>
                <a:gd name="T85" fmla="*/ 18 h 60"/>
                <a:gd name="T86" fmla="*/ 0 w 48"/>
                <a:gd name="T87" fmla="*/ 20 h 60"/>
                <a:gd name="T88" fmla="*/ 0 w 48"/>
                <a:gd name="T89" fmla="*/ 25 h 60"/>
                <a:gd name="T90" fmla="*/ 2 w 48"/>
                <a:gd name="T91" fmla="*/ 27 h 60"/>
                <a:gd name="T92" fmla="*/ 2 w 48"/>
                <a:gd name="T93" fmla="*/ 30 h 60"/>
                <a:gd name="T94" fmla="*/ 2 w 48"/>
                <a:gd name="T95" fmla="*/ 32 h 60"/>
                <a:gd name="T96" fmla="*/ 5 w 48"/>
                <a:gd name="T97" fmla="*/ 34 h 60"/>
                <a:gd name="T98" fmla="*/ 7 w 48"/>
                <a:gd name="T99" fmla="*/ 39 h 60"/>
                <a:gd name="T100" fmla="*/ 9 w 48"/>
                <a:gd name="T101" fmla="*/ 41 h 60"/>
                <a:gd name="T102" fmla="*/ 9 w 48"/>
                <a:gd name="T103" fmla="*/ 44 h 60"/>
                <a:gd name="T104" fmla="*/ 11 w 48"/>
                <a:gd name="T105" fmla="*/ 46 h 60"/>
                <a:gd name="T106" fmla="*/ 15 w 48"/>
                <a:gd name="T107" fmla="*/ 51 h 60"/>
                <a:gd name="T108" fmla="*/ 17 w 48"/>
                <a:gd name="T109" fmla="*/ 53 h 60"/>
                <a:gd name="T110" fmla="*/ 19 w 48"/>
                <a:gd name="T111" fmla="*/ 55 h 60"/>
                <a:gd name="T112" fmla="*/ 23 w 48"/>
                <a:gd name="T113" fmla="*/ 60 h 60"/>
                <a:gd name="T114" fmla="*/ 21 w 48"/>
                <a:gd name="T115" fmla="*/ 58 h 60"/>
                <a:gd name="T116" fmla="*/ 36 w 48"/>
                <a:gd name="T117" fmla="*/ 46 h 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"/>
                <a:gd name="T178" fmla="*/ 0 h 60"/>
                <a:gd name="T179" fmla="*/ 48 w 48"/>
                <a:gd name="T180" fmla="*/ 60 h 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" h="60">
                  <a:moveTo>
                    <a:pt x="36" y="46"/>
                  </a:moveTo>
                  <a:lnTo>
                    <a:pt x="34" y="46"/>
                  </a:lnTo>
                  <a:lnTo>
                    <a:pt x="32" y="41"/>
                  </a:lnTo>
                  <a:lnTo>
                    <a:pt x="29" y="39"/>
                  </a:lnTo>
                  <a:lnTo>
                    <a:pt x="27" y="37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4" y="23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5" y="9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5" y="34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9" y="44"/>
                  </a:lnTo>
                  <a:lnTo>
                    <a:pt x="11" y="46"/>
                  </a:lnTo>
                  <a:lnTo>
                    <a:pt x="15" y="51"/>
                  </a:lnTo>
                  <a:lnTo>
                    <a:pt x="17" y="53"/>
                  </a:lnTo>
                  <a:lnTo>
                    <a:pt x="19" y="55"/>
                  </a:lnTo>
                  <a:lnTo>
                    <a:pt x="23" y="60"/>
                  </a:lnTo>
                  <a:lnTo>
                    <a:pt x="21" y="58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2" name="Freeform 227"/>
            <p:cNvSpPr>
              <a:spLocks/>
            </p:cNvSpPr>
            <p:nvPr/>
          </p:nvSpPr>
          <p:spPr bwMode="auto">
            <a:xfrm>
              <a:off x="3842" y="1528"/>
              <a:ext cx="28" cy="51"/>
            </a:xfrm>
            <a:custGeom>
              <a:avLst/>
              <a:gdLst>
                <a:gd name="T0" fmla="*/ 14 w 29"/>
                <a:gd name="T1" fmla="*/ 51 h 51"/>
                <a:gd name="T2" fmla="*/ 14 w 29"/>
                <a:gd name="T3" fmla="*/ 51 h 51"/>
                <a:gd name="T4" fmla="*/ 14 w 29"/>
                <a:gd name="T5" fmla="*/ 49 h 51"/>
                <a:gd name="T6" fmla="*/ 16 w 29"/>
                <a:gd name="T7" fmla="*/ 47 h 51"/>
                <a:gd name="T8" fmla="*/ 18 w 29"/>
                <a:gd name="T9" fmla="*/ 44 h 51"/>
                <a:gd name="T10" fmla="*/ 18 w 29"/>
                <a:gd name="T11" fmla="*/ 42 h 51"/>
                <a:gd name="T12" fmla="*/ 20 w 29"/>
                <a:gd name="T13" fmla="*/ 42 h 51"/>
                <a:gd name="T14" fmla="*/ 20 w 29"/>
                <a:gd name="T15" fmla="*/ 40 h 51"/>
                <a:gd name="T16" fmla="*/ 20 w 29"/>
                <a:gd name="T17" fmla="*/ 37 h 51"/>
                <a:gd name="T18" fmla="*/ 22 w 29"/>
                <a:gd name="T19" fmla="*/ 37 h 51"/>
                <a:gd name="T20" fmla="*/ 22 w 29"/>
                <a:gd name="T21" fmla="*/ 35 h 51"/>
                <a:gd name="T22" fmla="*/ 24 w 29"/>
                <a:gd name="T23" fmla="*/ 35 h 51"/>
                <a:gd name="T24" fmla="*/ 24 w 29"/>
                <a:gd name="T25" fmla="*/ 33 h 51"/>
                <a:gd name="T26" fmla="*/ 24 w 29"/>
                <a:gd name="T27" fmla="*/ 30 h 51"/>
                <a:gd name="T28" fmla="*/ 24 w 29"/>
                <a:gd name="T29" fmla="*/ 28 h 51"/>
                <a:gd name="T30" fmla="*/ 26 w 29"/>
                <a:gd name="T31" fmla="*/ 26 h 51"/>
                <a:gd name="T32" fmla="*/ 26 w 29"/>
                <a:gd name="T33" fmla="*/ 23 h 51"/>
                <a:gd name="T34" fmla="*/ 26 w 29"/>
                <a:gd name="T35" fmla="*/ 21 h 51"/>
                <a:gd name="T36" fmla="*/ 26 w 29"/>
                <a:gd name="T37" fmla="*/ 19 h 51"/>
                <a:gd name="T38" fmla="*/ 26 w 29"/>
                <a:gd name="T39" fmla="*/ 16 h 51"/>
                <a:gd name="T40" fmla="*/ 26 w 29"/>
                <a:gd name="T41" fmla="*/ 14 h 51"/>
                <a:gd name="T42" fmla="*/ 24 w 29"/>
                <a:gd name="T43" fmla="*/ 12 h 51"/>
                <a:gd name="T44" fmla="*/ 24 w 29"/>
                <a:gd name="T45" fmla="*/ 9 h 51"/>
                <a:gd name="T46" fmla="*/ 24 w 29"/>
                <a:gd name="T47" fmla="*/ 7 h 51"/>
                <a:gd name="T48" fmla="*/ 22 w 29"/>
                <a:gd name="T49" fmla="*/ 5 h 51"/>
                <a:gd name="T50" fmla="*/ 20 w 29"/>
                <a:gd name="T51" fmla="*/ 2 h 51"/>
                <a:gd name="T52" fmla="*/ 20 w 29"/>
                <a:gd name="T53" fmla="*/ 0 h 51"/>
                <a:gd name="T54" fmla="*/ 8 w 29"/>
                <a:gd name="T55" fmla="*/ 12 h 51"/>
                <a:gd name="T56" fmla="*/ 10 w 29"/>
                <a:gd name="T57" fmla="*/ 14 h 51"/>
                <a:gd name="T58" fmla="*/ 10 w 29"/>
                <a:gd name="T59" fmla="*/ 16 h 51"/>
                <a:gd name="T60" fmla="*/ 10 w 29"/>
                <a:gd name="T61" fmla="*/ 19 h 51"/>
                <a:gd name="T62" fmla="*/ 12 w 29"/>
                <a:gd name="T63" fmla="*/ 19 h 51"/>
                <a:gd name="T64" fmla="*/ 12 w 29"/>
                <a:gd name="T65" fmla="*/ 21 h 51"/>
                <a:gd name="T66" fmla="*/ 12 w 29"/>
                <a:gd name="T67" fmla="*/ 23 h 51"/>
                <a:gd name="T68" fmla="*/ 10 w 29"/>
                <a:gd name="T69" fmla="*/ 23 h 51"/>
                <a:gd name="T70" fmla="*/ 10 w 29"/>
                <a:gd name="T71" fmla="*/ 26 h 51"/>
                <a:gd name="T72" fmla="*/ 10 w 29"/>
                <a:gd name="T73" fmla="*/ 28 h 51"/>
                <a:gd name="T74" fmla="*/ 8 w 29"/>
                <a:gd name="T75" fmla="*/ 28 h 51"/>
                <a:gd name="T76" fmla="*/ 8 w 29"/>
                <a:gd name="T77" fmla="*/ 30 h 51"/>
                <a:gd name="T78" fmla="*/ 6 w 29"/>
                <a:gd name="T79" fmla="*/ 33 h 51"/>
                <a:gd name="T80" fmla="*/ 6 w 29"/>
                <a:gd name="T81" fmla="*/ 35 h 51"/>
                <a:gd name="T82" fmla="*/ 4 w 29"/>
                <a:gd name="T83" fmla="*/ 35 h 51"/>
                <a:gd name="T84" fmla="*/ 4 w 29"/>
                <a:gd name="T85" fmla="*/ 37 h 51"/>
                <a:gd name="T86" fmla="*/ 2 w 29"/>
                <a:gd name="T87" fmla="*/ 37 h 51"/>
                <a:gd name="T88" fmla="*/ 2 w 29"/>
                <a:gd name="T89" fmla="*/ 40 h 51"/>
                <a:gd name="T90" fmla="*/ 0 w 29"/>
                <a:gd name="T91" fmla="*/ 42 h 51"/>
                <a:gd name="T92" fmla="*/ 14 w 29"/>
                <a:gd name="T93" fmla="*/ 51 h 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"/>
                <a:gd name="T142" fmla="*/ 0 h 51"/>
                <a:gd name="T143" fmla="*/ 29 w 29"/>
                <a:gd name="T144" fmla="*/ 51 h 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" h="51">
                  <a:moveTo>
                    <a:pt x="14" y="51"/>
                  </a:moveTo>
                  <a:lnTo>
                    <a:pt x="16" y="51"/>
                  </a:lnTo>
                  <a:lnTo>
                    <a:pt x="16" y="49"/>
                  </a:lnTo>
                  <a:lnTo>
                    <a:pt x="19" y="47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3" name="Freeform 228"/>
            <p:cNvSpPr>
              <a:spLocks/>
            </p:cNvSpPr>
            <p:nvPr/>
          </p:nvSpPr>
          <p:spPr bwMode="auto">
            <a:xfrm>
              <a:off x="3812" y="1526"/>
              <a:ext cx="87" cy="137"/>
            </a:xfrm>
            <a:custGeom>
              <a:avLst/>
              <a:gdLst>
                <a:gd name="T0" fmla="*/ 33 w 91"/>
                <a:gd name="T1" fmla="*/ 49 h 137"/>
                <a:gd name="T2" fmla="*/ 79 w 91"/>
                <a:gd name="T3" fmla="*/ 42 h 137"/>
                <a:gd name="T4" fmla="*/ 0 w 91"/>
                <a:gd name="T5" fmla="*/ 137 h 137"/>
                <a:gd name="T6" fmla="*/ 11 w 91"/>
                <a:gd name="T7" fmla="*/ 0 h 137"/>
                <a:gd name="T8" fmla="*/ 33 w 91"/>
                <a:gd name="T9" fmla="*/ 49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37"/>
                <a:gd name="T17" fmla="*/ 91 w 91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37">
                  <a:moveTo>
                    <a:pt x="39" y="49"/>
                  </a:moveTo>
                  <a:lnTo>
                    <a:pt x="91" y="42"/>
                  </a:lnTo>
                  <a:lnTo>
                    <a:pt x="0" y="137"/>
                  </a:lnTo>
                  <a:lnTo>
                    <a:pt x="12" y="0"/>
                  </a:lnTo>
                  <a:lnTo>
                    <a:pt x="39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4" name="Freeform 229"/>
            <p:cNvSpPr>
              <a:spLocks/>
            </p:cNvSpPr>
            <p:nvPr/>
          </p:nvSpPr>
          <p:spPr bwMode="auto">
            <a:xfrm>
              <a:off x="3848" y="1563"/>
              <a:ext cx="56" cy="16"/>
            </a:xfrm>
            <a:custGeom>
              <a:avLst/>
              <a:gdLst>
                <a:gd name="T0" fmla="*/ 52 w 58"/>
                <a:gd name="T1" fmla="*/ 9 h 16"/>
                <a:gd name="T2" fmla="*/ 48 w 58"/>
                <a:gd name="T3" fmla="*/ 0 h 16"/>
                <a:gd name="T4" fmla="*/ 0 w 58"/>
                <a:gd name="T5" fmla="*/ 7 h 16"/>
                <a:gd name="T6" fmla="*/ 2 w 58"/>
                <a:gd name="T7" fmla="*/ 16 h 16"/>
                <a:gd name="T8" fmla="*/ 48 w 58"/>
                <a:gd name="T9" fmla="*/ 9 h 16"/>
                <a:gd name="T10" fmla="*/ 46 w 58"/>
                <a:gd name="T11" fmla="*/ 2 h 16"/>
                <a:gd name="T12" fmla="*/ 52 w 58"/>
                <a:gd name="T13" fmla="*/ 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6"/>
                <a:gd name="T23" fmla="*/ 58 w 5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6">
                  <a:moveTo>
                    <a:pt x="58" y="9"/>
                  </a:moveTo>
                  <a:lnTo>
                    <a:pt x="54" y="0"/>
                  </a:lnTo>
                  <a:lnTo>
                    <a:pt x="0" y="7"/>
                  </a:lnTo>
                  <a:lnTo>
                    <a:pt x="2" y="16"/>
                  </a:lnTo>
                  <a:lnTo>
                    <a:pt x="54" y="9"/>
                  </a:lnTo>
                  <a:lnTo>
                    <a:pt x="52" y="2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5" name="Freeform 230"/>
            <p:cNvSpPr>
              <a:spLocks/>
            </p:cNvSpPr>
            <p:nvPr/>
          </p:nvSpPr>
          <p:spPr bwMode="auto">
            <a:xfrm>
              <a:off x="3807" y="1565"/>
              <a:ext cx="97" cy="100"/>
            </a:xfrm>
            <a:custGeom>
              <a:avLst/>
              <a:gdLst>
                <a:gd name="T0" fmla="*/ 0 w 99"/>
                <a:gd name="T1" fmla="*/ 98 h 100"/>
                <a:gd name="T2" fmla="*/ 8 w 99"/>
                <a:gd name="T3" fmla="*/ 100 h 100"/>
                <a:gd name="T4" fmla="*/ 93 w 99"/>
                <a:gd name="T5" fmla="*/ 7 h 100"/>
                <a:gd name="T6" fmla="*/ 87 w 99"/>
                <a:gd name="T7" fmla="*/ 0 h 100"/>
                <a:gd name="T8" fmla="*/ 2 w 99"/>
                <a:gd name="T9" fmla="*/ 93 h 100"/>
                <a:gd name="T10" fmla="*/ 10 w 99"/>
                <a:gd name="T11" fmla="*/ 98 h 100"/>
                <a:gd name="T12" fmla="*/ 0 w 99"/>
                <a:gd name="T13" fmla="*/ 98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00"/>
                <a:gd name="T23" fmla="*/ 99 w 99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00">
                  <a:moveTo>
                    <a:pt x="0" y="98"/>
                  </a:moveTo>
                  <a:lnTo>
                    <a:pt x="8" y="100"/>
                  </a:lnTo>
                  <a:lnTo>
                    <a:pt x="99" y="7"/>
                  </a:lnTo>
                  <a:lnTo>
                    <a:pt x="93" y="0"/>
                  </a:lnTo>
                  <a:lnTo>
                    <a:pt x="2" y="93"/>
                  </a:lnTo>
                  <a:lnTo>
                    <a:pt x="1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6" name="Freeform 231"/>
            <p:cNvSpPr>
              <a:spLocks/>
            </p:cNvSpPr>
            <p:nvPr/>
          </p:nvSpPr>
          <p:spPr bwMode="auto">
            <a:xfrm>
              <a:off x="3807" y="1523"/>
              <a:ext cx="20" cy="140"/>
            </a:xfrm>
            <a:custGeom>
              <a:avLst/>
              <a:gdLst>
                <a:gd name="T0" fmla="*/ 20 w 20"/>
                <a:gd name="T1" fmla="*/ 0 h 140"/>
                <a:gd name="T2" fmla="*/ 12 w 20"/>
                <a:gd name="T3" fmla="*/ 0 h 140"/>
                <a:gd name="T4" fmla="*/ 0 w 20"/>
                <a:gd name="T5" fmla="*/ 140 h 140"/>
                <a:gd name="T6" fmla="*/ 10 w 20"/>
                <a:gd name="T7" fmla="*/ 140 h 140"/>
                <a:gd name="T8" fmla="*/ 20 w 20"/>
                <a:gd name="T9" fmla="*/ 3 h 140"/>
                <a:gd name="T10" fmla="*/ 14 w 20"/>
                <a:gd name="T11" fmla="*/ 5 h 140"/>
                <a:gd name="T12" fmla="*/ 20 w 20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40"/>
                <a:gd name="T23" fmla="*/ 20 w 20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40">
                  <a:moveTo>
                    <a:pt x="20" y="0"/>
                  </a:moveTo>
                  <a:lnTo>
                    <a:pt x="12" y="0"/>
                  </a:lnTo>
                  <a:lnTo>
                    <a:pt x="0" y="140"/>
                  </a:lnTo>
                  <a:lnTo>
                    <a:pt x="10" y="140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7" name="Freeform 232"/>
            <p:cNvSpPr>
              <a:spLocks/>
            </p:cNvSpPr>
            <p:nvPr/>
          </p:nvSpPr>
          <p:spPr bwMode="auto">
            <a:xfrm>
              <a:off x="3821" y="1523"/>
              <a:ext cx="32" cy="59"/>
            </a:xfrm>
            <a:custGeom>
              <a:avLst/>
              <a:gdLst>
                <a:gd name="T0" fmla="*/ 24 w 33"/>
                <a:gd name="T1" fmla="*/ 47 h 59"/>
                <a:gd name="T2" fmla="*/ 30 w 33"/>
                <a:gd name="T3" fmla="*/ 49 h 59"/>
                <a:gd name="T4" fmla="*/ 6 w 33"/>
                <a:gd name="T5" fmla="*/ 0 h 59"/>
                <a:gd name="T6" fmla="*/ 0 w 33"/>
                <a:gd name="T7" fmla="*/ 5 h 59"/>
                <a:gd name="T8" fmla="*/ 22 w 33"/>
                <a:gd name="T9" fmla="*/ 54 h 59"/>
                <a:gd name="T10" fmla="*/ 26 w 33"/>
                <a:gd name="T11" fmla="*/ 56 h 59"/>
                <a:gd name="T12" fmla="*/ 22 w 33"/>
                <a:gd name="T13" fmla="*/ 54 h 59"/>
                <a:gd name="T14" fmla="*/ 24 w 33"/>
                <a:gd name="T15" fmla="*/ 59 h 59"/>
                <a:gd name="T16" fmla="*/ 26 w 33"/>
                <a:gd name="T17" fmla="*/ 56 h 59"/>
                <a:gd name="T18" fmla="*/ 24 w 33"/>
                <a:gd name="T19" fmla="*/ 47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59"/>
                <a:gd name="T32" fmla="*/ 33 w 33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59">
                  <a:moveTo>
                    <a:pt x="27" y="47"/>
                  </a:moveTo>
                  <a:lnTo>
                    <a:pt x="33" y="49"/>
                  </a:lnTo>
                  <a:lnTo>
                    <a:pt x="6" y="0"/>
                  </a:lnTo>
                  <a:lnTo>
                    <a:pt x="0" y="5"/>
                  </a:lnTo>
                  <a:lnTo>
                    <a:pt x="25" y="54"/>
                  </a:lnTo>
                  <a:lnTo>
                    <a:pt x="29" y="56"/>
                  </a:lnTo>
                  <a:lnTo>
                    <a:pt x="25" y="54"/>
                  </a:lnTo>
                  <a:lnTo>
                    <a:pt x="27" y="59"/>
                  </a:lnTo>
                  <a:lnTo>
                    <a:pt x="29" y="56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8" name="Freeform 233"/>
            <p:cNvSpPr>
              <a:spLocks/>
            </p:cNvSpPr>
            <p:nvPr/>
          </p:nvSpPr>
          <p:spPr bwMode="auto">
            <a:xfrm>
              <a:off x="3845" y="1570"/>
              <a:ext cx="4" cy="12"/>
            </a:xfrm>
            <a:custGeom>
              <a:avLst/>
              <a:gdLst>
                <a:gd name="T0" fmla="*/ 2 w 4"/>
                <a:gd name="T1" fmla="*/ 0 h 12"/>
                <a:gd name="T2" fmla="*/ 4 w 4"/>
                <a:gd name="T3" fmla="*/ 5 h 12"/>
                <a:gd name="T4" fmla="*/ 4 w 4"/>
                <a:gd name="T5" fmla="*/ 9 h 12"/>
                <a:gd name="T6" fmla="*/ 0 w 4"/>
                <a:gd name="T7" fmla="*/ 7 h 12"/>
                <a:gd name="T8" fmla="*/ 2 w 4"/>
                <a:gd name="T9" fmla="*/ 12 h 12"/>
                <a:gd name="T10" fmla="*/ 4 w 4"/>
                <a:gd name="T11" fmla="*/ 9 h 12"/>
                <a:gd name="T12" fmla="*/ 2 w 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2"/>
                <a:gd name="T23" fmla="*/ 4 w 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2">
                  <a:moveTo>
                    <a:pt x="2" y="0"/>
                  </a:moveTo>
                  <a:lnTo>
                    <a:pt x="4" y="5"/>
                  </a:lnTo>
                  <a:lnTo>
                    <a:pt x="4" y="9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9" name="Freeform 234"/>
            <p:cNvSpPr>
              <a:spLocks/>
            </p:cNvSpPr>
            <p:nvPr/>
          </p:nvSpPr>
          <p:spPr bwMode="auto">
            <a:xfrm>
              <a:off x="2981" y="1400"/>
              <a:ext cx="36" cy="30"/>
            </a:xfrm>
            <a:custGeom>
              <a:avLst/>
              <a:gdLst>
                <a:gd name="T0" fmla="*/ 34 w 37"/>
                <a:gd name="T1" fmla="*/ 12 h 30"/>
                <a:gd name="T2" fmla="*/ 32 w 37"/>
                <a:gd name="T3" fmla="*/ 12 h 30"/>
                <a:gd name="T4" fmla="*/ 32 w 37"/>
                <a:gd name="T5" fmla="*/ 9 h 30"/>
                <a:gd name="T6" fmla="*/ 30 w 37"/>
                <a:gd name="T7" fmla="*/ 9 h 30"/>
                <a:gd name="T8" fmla="*/ 28 w 37"/>
                <a:gd name="T9" fmla="*/ 9 h 30"/>
                <a:gd name="T10" fmla="*/ 26 w 37"/>
                <a:gd name="T11" fmla="*/ 9 h 30"/>
                <a:gd name="T12" fmla="*/ 26 w 37"/>
                <a:gd name="T13" fmla="*/ 7 h 30"/>
                <a:gd name="T14" fmla="*/ 23 w 37"/>
                <a:gd name="T15" fmla="*/ 7 h 30"/>
                <a:gd name="T16" fmla="*/ 21 w 37"/>
                <a:gd name="T17" fmla="*/ 7 h 30"/>
                <a:gd name="T18" fmla="*/ 21 w 37"/>
                <a:gd name="T19" fmla="*/ 5 h 30"/>
                <a:gd name="T20" fmla="*/ 19 w 37"/>
                <a:gd name="T21" fmla="*/ 5 h 30"/>
                <a:gd name="T22" fmla="*/ 18 w 37"/>
                <a:gd name="T23" fmla="*/ 5 h 30"/>
                <a:gd name="T24" fmla="*/ 18 w 37"/>
                <a:gd name="T25" fmla="*/ 2 h 30"/>
                <a:gd name="T26" fmla="*/ 18 w 37"/>
                <a:gd name="T27" fmla="*/ 2 h 30"/>
                <a:gd name="T28" fmla="*/ 16 w 37"/>
                <a:gd name="T29" fmla="*/ 2 h 30"/>
                <a:gd name="T30" fmla="*/ 16 w 37"/>
                <a:gd name="T31" fmla="*/ 0 h 30"/>
                <a:gd name="T32" fmla="*/ 14 w 37"/>
                <a:gd name="T33" fmla="*/ 0 h 30"/>
                <a:gd name="T34" fmla="*/ 0 w 37"/>
                <a:gd name="T35" fmla="*/ 9 h 30"/>
                <a:gd name="T36" fmla="*/ 2 w 37"/>
                <a:gd name="T37" fmla="*/ 12 h 30"/>
                <a:gd name="T38" fmla="*/ 4 w 37"/>
                <a:gd name="T39" fmla="*/ 14 h 30"/>
                <a:gd name="T40" fmla="*/ 6 w 37"/>
                <a:gd name="T41" fmla="*/ 16 h 30"/>
                <a:gd name="T42" fmla="*/ 8 w 37"/>
                <a:gd name="T43" fmla="*/ 16 h 30"/>
                <a:gd name="T44" fmla="*/ 8 w 37"/>
                <a:gd name="T45" fmla="*/ 19 h 30"/>
                <a:gd name="T46" fmla="*/ 10 w 37"/>
                <a:gd name="T47" fmla="*/ 19 h 30"/>
                <a:gd name="T48" fmla="*/ 12 w 37"/>
                <a:gd name="T49" fmla="*/ 21 h 30"/>
                <a:gd name="T50" fmla="*/ 14 w 37"/>
                <a:gd name="T51" fmla="*/ 21 h 30"/>
                <a:gd name="T52" fmla="*/ 14 w 37"/>
                <a:gd name="T53" fmla="*/ 23 h 30"/>
                <a:gd name="T54" fmla="*/ 16 w 37"/>
                <a:gd name="T55" fmla="*/ 23 h 30"/>
                <a:gd name="T56" fmla="*/ 18 w 37"/>
                <a:gd name="T57" fmla="*/ 23 h 30"/>
                <a:gd name="T58" fmla="*/ 18 w 37"/>
                <a:gd name="T59" fmla="*/ 26 h 30"/>
                <a:gd name="T60" fmla="*/ 19 w 37"/>
                <a:gd name="T61" fmla="*/ 26 h 30"/>
                <a:gd name="T62" fmla="*/ 21 w 37"/>
                <a:gd name="T63" fmla="*/ 28 h 30"/>
                <a:gd name="T64" fmla="*/ 23 w 37"/>
                <a:gd name="T65" fmla="*/ 28 h 30"/>
                <a:gd name="T66" fmla="*/ 26 w 37"/>
                <a:gd name="T67" fmla="*/ 28 h 30"/>
                <a:gd name="T68" fmla="*/ 26 w 37"/>
                <a:gd name="T69" fmla="*/ 30 h 30"/>
                <a:gd name="T70" fmla="*/ 28 w 37"/>
                <a:gd name="T71" fmla="*/ 30 h 30"/>
                <a:gd name="T72" fmla="*/ 34 w 37"/>
                <a:gd name="T73" fmla="*/ 12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30"/>
                <a:gd name="T113" fmla="*/ 37 w 37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30">
                  <a:moveTo>
                    <a:pt x="37" y="12"/>
                  </a:moveTo>
                  <a:lnTo>
                    <a:pt x="35" y="12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9" y="28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0" name="Freeform 235"/>
            <p:cNvSpPr>
              <a:spLocks/>
            </p:cNvSpPr>
            <p:nvPr/>
          </p:nvSpPr>
          <p:spPr bwMode="auto">
            <a:xfrm>
              <a:off x="3012" y="1412"/>
              <a:ext cx="38" cy="60"/>
            </a:xfrm>
            <a:custGeom>
              <a:avLst/>
              <a:gdLst>
                <a:gd name="T0" fmla="*/ 8 w 39"/>
                <a:gd name="T1" fmla="*/ 60 h 60"/>
                <a:gd name="T2" fmla="*/ 10 w 39"/>
                <a:gd name="T3" fmla="*/ 60 h 60"/>
                <a:gd name="T4" fmla="*/ 12 w 39"/>
                <a:gd name="T5" fmla="*/ 58 h 60"/>
                <a:gd name="T6" fmla="*/ 16 w 39"/>
                <a:gd name="T7" fmla="*/ 56 h 60"/>
                <a:gd name="T8" fmla="*/ 18 w 39"/>
                <a:gd name="T9" fmla="*/ 56 h 60"/>
                <a:gd name="T10" fmla="*/ 19 w 39"/>
                <a:gd name="T11" fmla="*/ 53 h 60"/>
                <a:gd name="T12" fmla="*/ 19 w 39"/>
                <a:gd name="T13" fmla="*/ 51 h 60"/>
                <a:gd name="T14" fmla="*/ 24 w 39"/>
                <a:gd name="T15" fmla="*/ 49 h 60"/>
                <a:gd name="T16" fmla="*/ 26 w 39"/>
                <a:gd name="T17" fmla="*/ 46 h 60"/>
                <a:gd name="T18" fmla="*/ 28 w 39"/>
                <a:gd name="T19" fmla="*/ 46 h 60"/>
                <a:gd name="T20" fmla="*/ 28 w 39"/>
                <a:gd name="T21" fmla="*/ 44 h 60"/>
                <a:gd name="T22" fmla="*/ 30 w 39"/>
                <a:gd name="T23" fmla="*/ 42 h 60"/>
                <a:gd name="T24" fmla="*/ 32 w 39"/>
                <a:gd name="T25" fmla="*/ 39 h 60"/>
                <a:gd name="T26" fmla="*/ 34 w 39"/>
                <a:gd name="T27" fmla="*/ 37 h 60"/>
                <a:gd name="T28" fmla="*/ 34 w 39"/>
                <a:gd name="T29" fmla="*/ 35 h 60"/>
                <a:gd name="T30" fmla="*/ 36 w 39"/>
                <a:gd name="T31" fmla="*/ 32 h 60"/>
                <a:gd name="T32" fmla="*/ 36 w 39"/>
                <a:gd name="T33" fmla="*/ 30 h 60"/>
                <a:gd name="T34" fmla="*/ 36 w 39"/>
                <a:gd name="T35" fmla="*/ 28 h 60"/>
                <a:gd name="T36" fmla="*/ 36 w 39"/>
                <a:gd name="T37" fmla="*/ 23 h 60"/>
                <a:gd name="T38" fmla="*/ 34 w 39"/>
                <a:gd name="T39" fmla="*/ 21 h 60"/>
                <a:gd name="T40" fmla="*/ 34 w 39"/>
                <a:gd name="T41" fmla="*/ 18 h 60"/>
                <a:gd name="T42" fmla="*/ 32 w 39"/>
                <a:gd name="T43" fmla="*/ 16 h 60"/>
                <a:gd name="T44" fmla="*/ 30 w 39"/>
                <a:gd name="T45" fmla="*/ 14 h 60"/>
                <a:gd name="T46" fmla="*/ 28 w 39"/>
                <a:gd name="T47" fmla="*/ 14 h 60"/>
                <a:gd name="T48" fmla="*/ 26 w 39"/>
                <a:gd name="T49" fmla="*/ 11 h 60"/>
                <a:gd name="T50" fmla="*/ 24 w 39"/>
                <a:gd name="T51" fmla="*/ 9 h 60"/>
                <a:gd name="T52" fmla="*/ 22 w 39"/>
                <a:gd name="T53" fmla="*/ 9 h 60"/>
                <a:gd name="T54" fmla="*/ 19 w 39"/>
                <a:gd name="T55" fmla="*/ 7 h 60"/>
                <a:gd name="T56" fmla="*/ 19 w 39"/>
                <a:gd name="T57" fmla="*/ 7 h 60"/>
                <a:gd name="T58" fmla="*/ 18 w 39"/>
                <a:gd name="T59" fmla="*/ 4 h 60"/>
                <a:gd name="T60" fmla="*/ 14 w 39"/>
                <a:gd name="T61" fmla="*/ 2 h 60"/>
                <a:gd name="T62" fmla="*/ 12 w 39"/>
                <a:gd name="T63" fmla="*/ 2 h 60"/>
                <a:gd name="T64" fmla="*/ 8 w 39"/>
                <a:gd name="T65" fmla="*/ 0 h 60"/>
                <a:gd name="T66" fmla="*/ 6 w 39"/>
                <a:gd name="T67" fmla="*/ 0 h 60"/>
                <a:gd name="T68" fmla="*/ 0 w 39"/>
                <a:gd name="T69" fmla="*/ 18 h 60"/>
                <a:gd name="T70" fmla="*/ 4 w 39"/>
                <a:gd name="T71" fmla="*/ 18 h 60"/>
                <a:gd name="T72" fmla="*/ 6 w 39"/>
                <a:gd name="T73" fmla="*/ 21 h 60"/>
                <a:gd name="T74" fmla="*/ 8 w 39"/>
                <a:gd name="T75" fmla="*/ 21 h 60"/>
                <a:gd name="T76" fmla="*/ 12 w 39"/>
                <a:gd name="T77" fmla="*/ 23 h 60"/>
                <a:gd name="T78" fmla="*/ 14 w 39"/>
                <a:gd name="T79" fmla="*/ 23 h 60"/>
                <a:gd name="T80" fmla="*/ 16 w 39"/>
                <a:gd name="T81" fmla="*/ 25 h 60"/>
                <a:gd name="T82" fmla="*/ 18 w 39"/>
                <a:gd name="T83" fmla="*/ 25 h 60"/>
                <a:gd name="T84" fmla="*/ 19 w 39"/>
                <a:gd name="T85" fmla="*/ 28 h 60"/>
                <a:gd name="T86" fmla="*/ 19 w 39"/>
                <a:gd name="T87" fmla="*/ 28 h 60"/>
                <a:gd name="T88" fmla="*/ 19 w 39"/>
                <a:gd name="T89" fmla="*/ 30 h 60"/>
                <a:gd name="T90" fmla="*/ 19 w 39"/>
                <a:gd name="T91" fmla="*/ 28 h 60"/>
                <a:gd name="T92" fmla="*/ 19 w 39"/>
                <a:gd name="T93" fmla="*/ 28 h 60"/>
                <a:gd name="T94" fmla="*/ 19 w 39"/>
                <a:gd name="T95" fmla="*/ 30 h 60"/>
                <a:gd name="T96" fmla="*/ 18 w 39"/>
                <a:gd name="T97" fmla="*/ 30 h 60"/>
                <a:gd name="T98" fmla="*/ 16 w 39"/>
                <a:gd name="T99" fmla="*/ 32 h 60"/>
                <a:gd name="T100" fmla="*/ 14 w 39"/>
                <a:gd name="T101" fmla="*/ 35 h 60"/>
                <a:gd name="T102" fmla="*/ 12 w 39"/>
                <a:gd name="T103" fmla="*/ 37 h 60"/>
                <a:gd name="T104" fmla="*/ 10 w 39"/>
                <a:gd name="T105" fmla="*/ 37 h 60"/>
                <a:gd name="T106" fmla="*/ 6 w 39"/>
                <a:gd name="T107" fmla="*/ 39 h 60"/>
                <a:gd name="T108" fmla="*/ 4 w 39"/>
                <a:gd name="T109" fmla="*/ 42 h 60"/>
                <a:gd name="T110" fmla="*/ 2 w 39"/>
                <a:gd name="T111" fmla="*/ 44 h 60"/>
                <a:gd name="T112" fmla="*/ 8 w 39"/>
                <a:gd name="T113" fmla="*/ 60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"/>
                <a:gd name="T172" fmla="*/ 0 h 60"/>
                <a:gd name="T173" fmla="*/ 39 w 39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" h="60">
                  <a:moveTo>
                    <a:pt x="8" y="60"/>
                  </a:moveTo>
                  <a:lnTo>
                    <a:pt x="10" y="60"/>
                  </a:lnTo>
                  <a:lnTo>
                    <a:pt x="12" y="58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20" y="53"/>
                  </a:lnTo>
                  <a:lnTo>
                    <a:pt x="22" y="51"/>
                  </a:lnTo>
                  <a:lnTo>
                    <a:pt x="27" y="49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5" y="39"/>
                  </a:lnTo>
                  <a:lnTo>
                    <a:pt x="37" y="37"/>
                  </a:lnTo>
                  <a:lnTo>
                    <a:pt x="37" y="35"/>
                  </a:lnTo>
                  <a:lnTo>
                    <a:pt x="39" y="32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7" y="18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8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1" name="Freeform 236"/>
            <p:cNvSpPr>
              <a:spLocks/>
            </p:cNvSpPr>
            <p:nvPr/>
          </p:nvSpPr>
          <p:spPr bwMode="auto">
            <a:xfrm>
              <a:off x="2981" y="1456"/>
              <a:ext cx="39" cy="58"/>
            </a:xfrm>
            <a:custGeom>
              <a:avLst/>
              <a:gdLst>
                <a:gd name="T0" fmla="*/ 39 w 39"/>
                <a:gd name="T1" fmla="*/ 39 h 58"/>
                <a:gd name="T2" fmla="*/ 35 w 39"/>
                <a:gd name="T3" fmla="*/ 39 h 58"/>
                <a:gd name="T4" fmla="*/ 33 w 39"/>
                <a:gd name="T5" fmla="*/ 39 h 58"/>
                <a:gd name="T6" fmla="*/ 29 w 39"/>
                <a:gd name="T7" fmla="*/ 37 h 58"/>
                <a:gd name="T8" fmla="*/ 26 w 39"/>
                <a:gd name="T9" fmla="*/ 37 h 58"/>
                <a:gd name="T10" fmla="*/ 24 w 39"/>
                <a:gd name="T11" fmla="*/ 35 h 58"/>
                <a:gd name="T12" fmla="*/ 22 w 39"/>
                <a:gd name="T13" fmla="*/ 35 h 58"/>
                <a:gd name="T14" fmla="*/ 20 w 39"/>
                <a:gd name="T15" fmla="*/ 35 h 58"/>
                <a:gd name="T16" fmla="*/ 20 w 39"/>
                <a:gd name="T17" fmla="*/ 32 h 58"/>
                <a:gd name="T18" fmla="*/ 18 w 39"/>
                <a:gd name="T19" fmla="*/ 32 h 58"/>
                <a:gd name="T20" fmla="*/ 16 w 39"/>
                <a:gd name="T21" fmla="*/ 30 h 58"/>
                <a:gd name="T22" fmla="*/ 16 w 39"/>
                <a:gd name="T23" fmla="*/ 32 h 58"/>
                <a:gd name="T24" fmla="*/ 18 w 39"/>
                <a:gd name="T25" fmla="*/ 32 h 58"/>
                <a:gd name="T26" fmla="*/ 18 w 39"/>
                <a:gd name="T27" fmla="*/ 30 h 58"/>
                <a:gd name="T28" fmla="*/ 20 w 39"/>
                <a:gd name="T29" fmla="*/ 30 h 58"/>
                <a:gd name="T30" fmla="*/ 22 w 39"/>
                <a:gd name="T31" fmla="*/ 28 h 58"/>
                <a:gd name="T32" fmla="*/ 24 w 39"/>
                <a:gd name="T33" fmla="*/ 26 h 58"/>
                <a:gd name="T34" fmla="*/ 26 w 39"/>
                <a:gd name="T35" fmla="*/ 26 h 58"/>
                <a:gd name="T36" fmla="*/ 29 w 39"/>
                <a:gd name="T37" fmla="*/ 23 h 58"/>
                <a:gd name="T38" fmla="*/ 31 w 39"/>
                <a:gd name="T39" fmla="*/ 21 h 58"/>
                <a:gd name="T40" fmla="*/ 33 w 39"/>
                <a:gd name="T41" fmla="*/ 21 h 58"/>
                <a:gd name="T42" fmla="*/ 37 w 39"/>
                <a:gd name="T43" fmla="*/ 19 h 58"/>
                <a:gd name="T44" fmla="*/ 39 w 39"/>
                <a:gd name="T45" fmla="*/ 16 h 58"/>
                <a:gd name="T46" fmla="*/ 33 w 39"/>
                <a:gd name="T47" fmla="*/ 0 h 58"/>
                <a:gd name="T48" fmla="*/ 29 w 39"/>
                <a:gd name="T49" fmla="*/ 2 h 58"/>
                <a:gd name="T50" fmla="*/ 24 w 39"/>
                <a:gd name="T51" fmla="*/ 2 h 58"/>
                <a:gd name="T52" fmla="*/ 22 w 39"/>
                <a:gd name="T53" fmla="*/ 5 h 58"/>
                <a:gd name="T54" fmla="*/ 20 w 39"/>
                <a:gd name="T55" fmla="*/ 7 h 58"/>
                <a:gd name="T56" fmla="*/ 16 w 39"/>
                <a:gd name="T57" fmla="*/ 9 h 58"/>
                <a:gd name="T58" fmla="*/ 14 w 39"/>
                <a:gd name="T59" fmla="*/ 12 h 58"/>
                <a:gd name="T60" fmla="*/ 12 w 39"/>
                <a:gd name="T61" fmla="*/ 12 h 58"/>
                <a:gd name="T62" fmla="*/ 10 w 39"/>
                <a:gd name="T63" fmla="*/ 14 h 58"/>
                <a:gd name="T64" fmla="*/ 8 w 39"/>
                <a:gd name="T65" fmla="*/ 16 h 58"/>
                <a:gd name="T66" fmla="*/ 6 w 39"/>
                <a:gd name="T67" fmla="*/ 19 h 58"/>
                <a:gd name="T68" fmla="*/ 4 w 39"/>
                <a:gd name="T69" fmla="*/ 21 h 58"/>
                <a:gd name="T70" fmla="*/ 2 w 39"/>
                <a:gd name="T71" fmla="*/ 23 h 58"/>
                <a:gd name="T72" fmla="*/ 2 w 39"/>
                <a:gd name="T73" fmla="*/ 28 h 58"/>
                <a:gd name="T74" fmla="*/ 0 w 39"/>
                <a:gd name="T75" fmla="*/ 30 h 58"/>
                <a:gd name="T76" fmla="*/ 0 w 39"/>
                <a:gd name="T77" fmla="*/ 32 h 58"/>
                <a:gd name="T78" fmla="*/ 0 w 39"/>
                <a:gd name="T79" fmla="*/ 35 h 58"/>
                <a:gd name="T80" fmla="*/ 2 w 39"/>
                <a:gd name="T81" fmla="*/ 39 h 58"/>
                <a:gd name="T82" fmla="*/ 2 w 39"/>
                <a:gd name="T83" fmla="*/ 42 h 58"/>
                <a:gd name="T84" fmla="*/ 4 w 39"/>
                <a:gd name="T85" fmla="*/ 44 h 58"/>
                <a:gd name="T86" fmla="*/ 6 w 39"/>
                <a:gd name="T87" fmla="*/ 46 h 58"/>
                <a:gd name="T88" fmla="*/ 8 w 39"/>
                <a:gd name="T89" fmla="*/ 46 h 58"/>
                <a:gd name="T90" fmla="*/ 10 w 39"/>
                <a:gd name="T91" fmla="*/ 49 h 58"/>
                <a:gd name="T92" fmla="*/ 12 w 39"/>
                <a:gd name="T93" fmla="*/ 51 h 58"/>
                <a:gd name="T94" fmla="*/ 14 w 39"/>
                <a:gd name="T95" fmla="*/ 51 h 58"/>
                <a:gd name="T96" fmla="*/ 16 w 39"/>
                <a:gd name="T97" fmla="*/ 53 h 58"/>
                <a:gd name="T98" fmla="*/ 18 w 39"/>
                <a:gd name="T99" fmla="*/ 53 h 58"/>
                <a:gd name="T100" fmla="*/ 22 w 39"/>
                <a:gd name="T101" fmla="*/ 56 h 58"/>
                <a:gd name="T102" fmla="*/ 24 w 39"/>
                <a:gd name="T103" fmla="*/ 56 h 58"/>
                <a:gd name="T104" fmla="*/ 26 w 39"/>
                <a:gd name="T105" fmla="*/ 58 h 58"/>
                <a:gd name="T106" fmla="*/ 31 w 39"/>
                <a:gd name="T107" fmla="*/ 58 h 58"/>
                <a:gd name="T108" fmla="*/ 35 w 39"/>
                <a:gd name="T109" fmla="*/ 58 h 58"/>
                <a:gd name="T110" fmla="*/ 39 w 39"/>
                <a:gd name="T111" fmla="*/ 39 h 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"/>
                <a:gd name="T169" fmla="*/ 0 h 58"/>
                <a:gd name="T170" fmla="*/ 39 w 39"/>
                <a:gd name="T171" fmla="*/ 58 h 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" h="58">
                  <a:moveTo>
                    <a:pt x="39" y="39"/>
                  </a:moveTo>
                  <a:lnTo>
                    <a:pt x="35" y="39"/>
                  </a:lnTo>
                  <a:lnTo>
                    <a:pt x="33" y="39"/>
                  </a:lnTo>
                  <a:lnTo>
                    <a:pt x="29" y="37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7" y="19"/>
                  </a:lnTo>
                  <a:lnTo>
                    <a:pt x="39" y="16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2" y="39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6" y="53"/>
                  </a:lnTo>
                  <a:lnTo>
                    <a:pt x="18" y="53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31" y="58"/>
                  </a:lnTo>
                  <a:lnTo>
                    <a:pt x="35" y="58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2" name="Freeform 237"/>
            <p:cNvSpPr>
              <a:spLocks/>
            </p:cNvSpPr>
            <p:nvPr/>
          </p:nvSpPr>
          <p:spPr bwMode="auto">
            <a:xfrm>
              <a:off x="3014" y="1495"/>
              <a:ext cx="39" cy="66"/>
            </a:xfrm>
            <a:custGeom>
              <a:avLst/>
              <a:gdLst>
                <a:gd name="T0" fmla="*/ 8 w 41"/>
                <a:gd name="T1" fmla="*/ 63 h 66"/>
                <a:gd name="T2" fmla="*/ 6 w 41"/>
                <a:gd name="T3" fmla="*/ 66 h 66"/>
                <a:gd name="T4" fmla="*/ 10 w 41"/>
                <a:gd name="T5" fmla="*/ 63 h 66"/>
                <a:gd name="T6" fmla="*/ 11 w 41"/>
                <a:gd name="T7" fmla="*/ 61 h 66"/>
                <a:gd name="T8" fmla="*/ 13 w 41"/>
                <a:gd name="T9" fmla="*/ 61 h 66"/>
                <a:gd name="T10" fmla="*/ 17 w 41"/>
                <a:gd name="T11" fmla="*/ 59 h 66"/>
                <a:gd name="T12" fmla="*/ 20 w 41"/>
                <a:gd name="T13" fmla="*/ 56 h 66"/>
                <a:gd name="T14" fmla="*/ 24 w 41"/>
                <a:gd name="T15" fmla="*/ 56 h 66"/>
                <a:gd name="T16" fmla="*/ 26 w 41"/>
                <a:gd name="T17" fmla="*/ 54 h 66"/>
                <a:gd name="T18" fmla="*/ 27 w 41"/>
                <a:gd name="T19" fmla="*/ 52 h 66"/>
                <a:gd name="T20" fmla="*/ 28 w 41"/>
                <a:gd name="T21" fmla="*/ 49 h 66"/>
                <a:gd name="T22" fmla="*/ 29 w 41"/>
                <a:gd name="T23" fmla="*/ 47 h 66"/>
                <a:gd name="T24" fmla="*/ 31 w 41"/>
                <a:gd name="T25" fmla="*/ 45 h 66"/>
                <a:gd name="T26" fmla="*/ 33 w 41"/>
                <a:gd name="T27" fmla="*/ 42 h 66"/>
                <a:gd name="T28" fmla="*/ 35 w 41"/>
                <a:gd name="T29" fmla="*/ 40 h 66"/>
                <a:gd name="T30" fmla="*/ 35 w 41"/>
                <a:gd name="T31" fmla="*/ 38 h 66"/>
                <a:gd name="T32" fmla="*/ 35 w 41"/>
                <a:gd name="T33" fmla="*/ 35 h 66"/>
                <a:gd name="T34" fmla="*/ 35 w 41"/>
                <a:gd name="T35" fmla="*/ 31 h 66"/>
                <a:gd name="T36" fmla="*/ 35 w 41"/>
                <a:gd name="T37" fmla="*/ 28 h 66"/>
                <a:gd name="T38" fmla="*/ 35 w 41"/>
                <a:gd name="T39" fmla="*/ 26 h 66"/>
                <a:gd name="T40" fmla="*/ 33 w 41"/>
                <a:gd name="T41" fmla="*/ 24 h 66"/>
                <a:gd name="T42" fmla="*/ 33 w 41"/>
                <a:gd name="T43" fmla="*/ 19 h 66"/>
                <a:gd name="T44" fmla="*/ 31 w 41"/>
                <a:gd name="T45" fmla="*/ 17 h 66"/>
                <a:gd name="T46" fmla="*/ 29 w 41"/>
                <a:gd name="T47" fmla="*/ 17 h 66"/>
                <a:gd name="T48" fmla="*/ 28 w 41"/>
                <a:gd name="T49" fmla="*/ 14 h 66"/>
                <a:gd name="T50" fmla="*/ 27 w 41"/>
                <a:gd name="T51" fmla="*/ 12 h 66"/>
                <a:gd name="T52" fmla="*/ 26 w 41"/>
                <a:gd name="T53" fmla="*/ 10 h 66"/>
                <a:gd name="T54" fmla="*/ 22 w 41"/>
                <a:gd name="T55" fmla="*/ 10 h 66"/>
                <a:gd name="T56" fmla="*/ 20 w 41"/>
                <a:gd name="T57" fmla="*/ 7 h 66"/>
                <a:gd name="T58" fmla="*/ 15 w 41"/>
                <a:gd name="T59" fmla="*/ 5 h 66"/>
                <a:gd name="T60" fmla="*/ 13 w 41"/>
                <a:gd name="T61" fmla="*/ 5 h 66"/>
                <a:gd name="T62" fmla="*/ 10 w 41"/>
                <a:gd name="T63" fmla="*/ 3 h 66"/>
                <a:gd name="T64" fmla="*/ 8 w 41"/>
                <a:gd name="T65" fmla="*/ 3 h 66"/>
                <a:gd name="T66" fmla="*/ 6 w 41"/>
                <a:gd name="T67" fmla="*/ 0 h 66"/>
                <a:gd name="T68" fmla="*/ 2 w 41"/>
                <a:gd name="T69" fmla="*/ 19 h 66"/>
                <a:gd name="T70" fmla="*/ 4 w 41"/>
                <a:gd name="T71" fmla="*/ 21 h 66"/>
                <a:gd name="T72" fmla="*/ 8 w 41"/>
                <a:gd name="T73" fmla="*/ 21 h 66"/>
                <a:gd name="T74" fmla="*/ 10 w 41"/>
                <a:gd name="T75" fmla="*/ 24 h 66"/>
                <a:gd name="T76" fmla="*/ 11 w 41"/>
                <a:gd name="T77" fmla="*/ 24 h 66"/>
                <a:gd name="T78" fmla="*/ 13 w 41"/>
                <a:gd name="T79" fmla="*/ 26 h 66"/>
                <a:gd name="T80" fmla="*/ 15 w 41"/>
                <a:gd name="T81" fmla="*/ 26 h 66"/>
                <a:gd name="T82" fmla="*/ 17 w 41"/>
                <a:gd name="T83" fmla="*/ 28 h 66"/>
                <a:gd name="T84" fmla="*/ 20 w 41"/>
                <a:gd name="T85" fmla="*/ 28 h 66"/>
                <a:gd name="T86" fmla="*/ 20 w 41"/>
                <a:gd name="T87" fmla="*/ 31 h 66"/>
                <a:gd name="T88" fmla="*/ 22 w 41"/>
                <a:gd name="T89" fmla="*/ 31 h 66"/>
                <a:gd name="T90" fmla="*/ 22 w 41"/>
                <a:gd name="T91" fmla="*/ 33 h 66"/>
                <a:gd name="T92" fmla="*/ 22 w 41"/>
                <a:gd name="T93" fmla="*/ 31 h 66"/>
                <a:gd name="T94" fmla="*/ 22 w 41"/>
                <a:gd name="T95" fmla="*/ 33 h 66"/>
                <a:gd name="T96" fmla="*/ 20 w 41"/>
                <a:gd name="T97" fmla="*/ 33 h 66"/>
                <a:gd name="T98" fmla="*/ 20 w 41"/>
                <a:gd name="T99" fmla="*/ 35 h 66"/>
                <a:gd name="T100" fmla="*/ 17 w 41"/>
                <a:gd name="T101" fmla="*/ 35 h 66"/>
                <a:gd name="T102" fmla="*/ 17 w 41"/>
                <a:gd name="T103" fmla="*/ 38 h 66"/>
                <a:gd name="T104" fmla="*/ 15 w 41"/>
                <a:gd name="T105" fmla="*/ 38 h 66"/>
                <a:gd name="T106" fmla="*/ 13 w 41"/>
                <a:gd name="T107" fmla="*/ 40 h 66"/>
                <a:gd name="T108" fmla="*/ 11 w 41"/>
                <a:gd name="T109" fmla="*/ 40 h 66"/>
                <a:gd name="T110" fmla="*/ 10 w 41"/>
                <a:gd name="T111" fmla="*/ 42 h 66"/>
                <a:gd name="T112" fmla="*/ 8 w 41"/>
                <a:gd name="T113" fmla="*/ 42 h 66"/>
                <a:gd name="T114" fmla="*/ 4 w 41"/>
                <a:gd name="T115" fmla="*/ 45 h 66"/>
                <a:gd name="T116" fmla="*/ 2 w 41"/>
                <a:gd name="T117" fmla="*/ 47 h 66"/>
                <a:gd name="T118" fmla="*/ 0 w 41"/>
                <a:gd name="T119" fmla="*/ 47 h 66"/>
                <a:gd name="T120" fmla="*/ 8 w 41"/>
                <a:gd name="T121" fmla="*/ 63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"/>
                <a:gd name="T184" fmla="*/ 0 h 66"/>
                <a:gd name="T185" fmla="*/ 41 w 41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" h="66">
                  <a:moveTo>
                    <a:pt x="8" y="63"/>
                  </a:moveTo>
                  <a:lnTo>
                    <a:pt x="6" y="66"/>
                  </a:lnTo>
                  <a:lnTo>
                    <a:pt x="10" y="63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20" y="59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3" y="49"/>
                  </a:lnTo>
                  <a:lnTo>
                    <a:pt x="35" y="47"/>
                  </a:lnTo>
                  <a:lnTo>
                    <a:pt x="37" y="45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41" y="35"/>
                  </a:lnTo>
                  <a:lnTo>
                    <a:pt x="41" y="31"/>
                  </a:lnTo>
                  <a:lnTo>
                    <a:pt x="41" y="28"/>
                  </a:lnTo>
                  <a:lnTo>
                    <a:pt x="41" y="26"/>
                  </a:lnTo>
                  <a:lnTo>
                    <a:pt x="39" y="24"/>
                  </a:lnTo>
                  <a:lnTo>
                    <a:pt x="39" y="19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2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3" name="Freeform 238"/>
            <p:cNvSpPr>
              <a:spLocks/>
            </p:cNvSpPr>
            <p:nvPr/>
          </p:nvSpPr>
          <p:spPr bwMode="auto">
            <a:xfrm>
              <a:off x="2997" y="1542"/>
              <a:ext cx="24" cy="49"/>
            </a:xfrm>
            <a:custGeom>
              <a:avLst/>
              <a:gdLst>
                <a:gd name="T0" fmla="*/ 16 w 25"/>
                <a:gd name="T1" fmla="*/ 49 h 49"/>
                <a:gd name="T2" fmla="*/ 16 w 25"/>
                <a:gd name="T3" fmla="*/ 47 h 49"/>
                <a:gd name="T4" fmla="*/ 16 w 25"/>
                <a:gd name="T5" fmla="*/ 44 h 49"/>
                <a:gd name="T6" fmla="*/ 16 w 25"/>
                <a:gd name="T7" fmla="*/ 42 h 49"/>
                <a:gd name="T8" fmla="*/ 16 w 25"/>
                <a:gd name="T9" fmla="*/ 40 h 49"/>
                <a:gd name="T10" fmla="*/ 16 w 25"/>
                <a:gd name="T11" fmla="*/ 37 h 49"/>
                <a:gd name="T12" fmla="*/ 16 w 25"/>
                <a:gd name="T13" fmla="*/ 35 h 49"/>
                <a:gd name="T14" fmla="*/ 14 w 25"/>
                <a:gd name="T15" fmla="*/ 33 h 49"/>
                <a:gd name="T16" fmla="*/ 14 w 25"/>
                <a:gd name="T17" fmla="*/ 30 h 49"/>
                <a:gd name="T18" fmla="*/ 14 w 25"/>
                <a:gd name="T19" fmla="*/ 28 h 49"/>
                <a:gd name="T20" fmla="*/ 14 w 25"/>
                <a:gd name="T21" fmla="*/ 26 h 49"/>
                <a:gd name="T22" fmla="*/ 14 w 25"/>
                <a:gd name="T23" fmla="*/ 23 h 49"/>
                <a:gd name="T24" fmla="*/ 16 w 25"/>
                <a:gd name="T25" fmla="*/ 23 h 49"/>
                <a:gd name="T26" fmla="*/ 16 w 25"/>
                <a:gd name="T27" fmla="*/ 21 h 49"/>
                <a:gd name="T28" fmla="*/ 18 w 25"/>
                <a:gd name="T29" fmla="*/ 21 h 49"/>
                <a:gd name="T30" fmla="*/ 18 w 25"/>
                <a:gd name="T31" fmla="*/ 19 h 49"/>
                <a:gd name="T32" fmla="*/ 20 w 25"/>
                <a:gd name="T33" fmla="*/ 19 h 49"/>
                <a:gd name="T34" fmla="*/ 22 w 25"/>
                <a:gd name="T35" fmla="*/ 16 h 49"/>
                <a:gd name="T36" fmla="*/ 14 w 25"/>
                <a:gd name="T37" fmla="*/ 0 h 49"/>
                <a:gd name="T38" fmla="*/ 12 w 25"/>
                <a:gd name="T39" fmla="*/ 0 h 49"/>
                <a:gd name="T40" fmla="*/ 12 w 25"/>
                <a:gd name="T41" fmla="*/ 2 h 49"/>
                <a:gd name="T42" fmla="*/ 10 w 25"/>
                <a:gd name="T43" fmla="*/ 5 h 49"/>
                <a:gd name="T44" fmla="*/ 8 w 25"/>
                <a:gd name="T45" fmla="*/ 5 h 49"/>
                <a:gd name="T46" fmla="*/ 6 w 25"/>
                <a:gd name="T47" fmla="*/ 7 h 49"/>
                <a:gd name="T48" fmla="*/ 6 w 25"/>
                <a:gd name="T49" fmla="*/ 9 h 49"/>
                <a:gd name="T50" fmla="*/ 4 w 25"/>
                <a:gd name="T51" fmla="*/ 9 h 49"/>
                <a:gd name="T52" fmla="*/ 4 w 25"/>
                <a:gd name="T53" fmla="*/ 12 h 49"/>
                <a:gd name="T54" fmla="*/ 2 w 25"/>
                <a:gd name="T55" fmla="*/ 14 h 49"/>
                <a:gd name="T56" fmla="*/ 2 w 25"/>
                <a:gd name="T57" fmla="*/ 16 h 49"/>
                <a:gd name="T58" fmla="*/ 0 w 25"/>
                <a:gd name="T59" fmla="*/ 19 h 49"/>
                <a:gd name="T60" fmla="*/ 0 w 25"/>
                <a:gd name="T61" fmla="*/ 21 h 49"/>
                <a:gd name="T62" fmla="*/ 0 w 25"/>
                <a:gd name="T63" fmla="*/ 23 h 49"/>
                <a:gd name="T64" fmla="*/ 0 w 25"/>
                <a:gd name="T65" fmla="*/ 26 h 49"/>
                <a:gd name="T66" fmla="*/ 0 w 25"/>
                <a:gd name="T67" fmla="*/ 28 h 49"/>
                <a:gd name="T68" fmla="*/ 0 w 25"/>
                <a:gd name="T69" fmla="*/ 30 h 49"/>
                <a:gd name="T70" fmla="*/ 0 w 25"/>
                <a:gd name="T71" fmla="*/ 33 h 49"/>
                <a:gd name="T72" fmla="*/ 0 w 25"/>
                <a:gd name="T73" fmla="*/ 35 h 49"/>
                <a:gd name="T74" fmla="*/ 0 w 25"/>
                <a:gd name="T75" fmla="*/ 37 h 49"/>
                <a:gd name="T76" fmla="*/ 0 w 25"/>
                <a:gd name="T77" fmla="*/ 40 h 49"/>
                <a:gd name="T78" fmla="*/ 2 w 25"/>
                <a:gd name="T79" fmla="*/ 40 h 49"/>
                <a:gd name="T80" fmla="*/ 2 w 25"/>
                <a:gd name="T81" fmla="*/ 42 h 49"/>
                <a:gd name="T82" fmla="*/ 2 w 25"/>
                <a:gd name="T83" fmla="*/ 44 h 49"/>
                <a:gd name="T84" fmla="*/ 2 w 25"/>
                <a:gd name="T85" fmla="*/ 47 h 49"/>
                <a:gd name="T86" fmla="*/ 2 w 25"/>
                <a:gd name="T87" fmla="*/ 49 h 49"/>
                <a:gd name="T88" fmla="*/ 16 w 25"/>
                <a:gd name="T89" fmla="*/ 49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"/>
                <a:gd name="T136" fmla="*/ 0 h 49"/>
                <a:gd name="T137" fmla="*/ 25 w 25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" h="49">
                  <a:moveTo>
                    <a:pt x="19" y="49"/>
                  </a:moveTo>
                  <a:lnTo>
                    <a:pt x="19" y="47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6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0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4" name="Freeform 239"/>
            <p:cNvSpPr>
              <a:spLocks/>
            </p:cNvSpPr>
            <p:nvPr/>
          </p:nvSpPr>
          <p:spPr bwMode="auto">
            <a:xfrm>
              <a:off x="2964" y="1558"/>
              <a:ext cx="86" cy="131"/>
            </a:xfrm>
            <a:custGeom>
              <a:avLst/>
              <a:gdLst>
                <a:gd name="T0" fmla="*/ 43 w 87"/>
                <a:gd name="T1" fmla="*/ 33 h 131"/>
                <a:gd name="T2" fmla="*/ 0 w 87"/>
                <a:gd name="T3" fmla="*/ 0 h 131"/>
                <a:gd name="T4" fmla="*/ 43 w 87"/>
                <a:gd name="T5" fmla="*/ 131 h 131"/>
                <a:gd name="T6" fmla="*/ 84 w 87"/>
                <a:gd name="T7" fmla="*/ 0 h 131"/>
                <a:gd name="T8" fmla="*/ 43 w 87"/>
                <a:gd name="T9" fmla="*/ 3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31"/>
                <a:gd name="T17" fmla="*/ 87 w 87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31">
                  <a:moveTo>
                    <a:pt x="43" y="33"/>
                  </a:moveTo>
                  <a:lnTo>
                    <a:pt x="0" y="0"/>
                  </a:lnTo>
                  <a:lnTo>
                    <a:pt x="43" y="131"/>
                  </a:lnTo>
                  <a:lnTo>
                    <a:pt x="87" y="0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5" name="Freeform 240"/>
            <p:cNvSpPr>
              <a:spLocks/>
            </p:cNvSpPr>
            <p:nvPr/>
          </p:nvSpPr>
          <p:spPr bwMode="auto">
            <a:xfrm>
              <a:off x="2961" y="1554"/>
              <a:ext cx="48" cy="42"/>
            </a:xfrm>
            <a:custGeom>
              <a:avLst/>
              <a:gdLst>
                <a:gd name="T0" fmla="*/ 8 w 50"/>
                <a:gd name="T1" fmla="*/ 2 h 42"/>
                <a:gd name="T2" fmla="*/ 2 w 50"/>
                <a:gd name="T3" fmla="*/ 9 h 42"/>
                <a:gd name="T4" fmla="*/ 39 w 50"/>
                <a:gd name="T5" fmla="*/ 42 h 42"/>
                <a:gd name="T6" fmla="*/ 44 w 50"/>
                <a:gd name="T7" fmla="*/ 32 h 42"/>
                <a:gd name="T8" fmla="*/ 6 w 50"/>
                <a:gd name="T9" fmla="*/ 0 h 42"/>
                <a:gd name="T10" fmla="*/ 0 w 50"/>
                <a:gd name="T11" fmla="*/ 7 h 42"/>
                <a:gd name="T12" fmla="*/ 8 w 50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42"/>
                <a:gd name="T23" fmla="*/ 50 w 50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42">
                  <a:moveTo>
                    <a:pt x="8" y="2"/>
                  </a:moveTo>
                  <a:lnTo>
                    <a:pt x="2" y="9"/>
                  </a:lnTo>
                  <a:lnTo>
                    <a:pt x="45" y="42"/>
                  </a:lnTo>
                  <a:lnTo>
                    <a:pt x="50" y="32"/>
                  </a:lnTo>
                  <a:lnTo>
                    <a:pt x="6" y="0"/>
                  </a:lnTo>
                  <a:lnTo>
                    <a:pt x="0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6" name="Freeform 241"/>
            <p:cNvSpPr>
              <a:spLocks/>
            </p:cNvSpPr>
            <p:nvPr/>
          </p:nvSpPr>
          <p:spPr bwMode="auto">
            <a:xfrm>
              <a:off x="2961" y="1556"/>
              <a:ext cx="51" cy="133"/>
            </a:xfrm>
            <a:custGeom>
              <a:avLst/>
              <a:gdLst>
                <a:gd name="T0" fmla="*/ 40 w 52"/>
                <a:gd name="T1" fmla="*/ 130 h 133"/>
                <a:gd name="T2" fmla="*/ 49 w 52"/>
                <a:gd name="T3" fmla="*/ 130 h 133"/>
                <a:gd name="T4" fmla="*/ 8 w 52"/>
                <a:gd name="T5" fmla="*/ 0 h 133"/>
                <a:gd name="T6" fmla="*/ 0 w 52"/>
                <a:gd name="T7" fmla="*/ 5 h 133"/>
                <a:gd name="T8" fmla="*/ 40 w 52"/>
                <a:gd name="T9" fmla="*/ 133 h 133"/>
                <a:gd name="T10" fmla="*/ 49 w 52"/>
                <a:gd name="T11" fmla="*/ 133 h 133"/>
                <a:gd name="T12" fmla="*/ 40 w 52"/>
                <a:gd name="T13" fmla="*/ 13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3"/>
                <a:gd name="T23" fmla="*/ 52 w 52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3">
                  <a:moveTo>
                    <a:pt x="43" y="130"/>
                  </a:moveTo>
                  <a:lnTo>
                    <a:pt x="52" y="130"/>
                  </a:lnTo>
                  <a:lnTo>
                    <a:pt x="8" y="0"/>
                  </a:lnTo>
                  <a:lnTo>
                    <a:pt x="0" y="5"/>
                  </a:lnTo>
                  <a:lnTo>
                    <a:pt x="43" y="133"/>
                  </a:lnTo>
                  <a:lnTo>
                    <a:pt x="52" y="133"/>
                  </a:lnTo>
                  <a:lnTo>
                    <a:pt x="43" y="1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7" name="Freeform 242"/>
            <p:cNvSpPr>
              <a:spLocks/>
            </p:cNvSpPr>
            <p:nvPr/>
          </p:nvSpPr>
          <p:spPr bwMode="auto">
            <a:xfrm>
              <a:off x="3003" y="1554"/>
              <a:ext cx="50" cy="135"/>
            </a:xfrm>
            <a:custGeom>
              <a:avLst/>
              <a:gdLst>
                <a:gd name="T0" fmla="*/ 44 w 52"/>
                <a:gd name="T1" fmla="*/ 9 h 135"/>
                <a:gd name="T2" fmla="*/ 38 w 52"/>
                <a:gd name="T3" fmla="*/ 2 h 135"/>
                <a:gd name="T4" fmla="*/ 0 w 52"/>
                <a:gd name="T5" fmla="*/ 132 h 135"/>
                <a:gd name="T6" fmla="*/ 9 w 52"/>
                <a:gd name="T7" fmla="*/ 135 h 135"/>
                <a:gd name="T8" fmla="*/ 46 w 52"/>
                <a:gd name="T9" fmla="*/ 7 h 135"/>
                <a:gd name="T10" fmla="*/ 40 w 52"/>
                <a:gd name="T11" fmla="*/ 0 h 135"/>
                <a:gd name="T12" fmla="*/ 44 w 52"/>
                <a:gd name="T13" fmla="*/ 9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5"/>
                <a:gd name="T23" fmla="*/ 52 w 52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5">
                  <a:moveTo>
                    <a:pt x="50" y="9"/>
                  </a:moveTo>
                  <a:lnTo>
                    <a:pt x="44" y="2"/>
                  </a:lnTo>
                  <a:lnTo>
                    <a:pt x="0" y="132"/>
                  </a:lnTo>
                  <a:lnTo>
                    <a:pt x="9" y="135"/>
                  </a:lnTo>
                  <a:lnTo>
                    <a:pt x="52" y="7"/>
                  </a:lnTo>
                  <a:lnTo>
                    <a:pt x="46" y="0"/>
                  </a:lnTo>
                  <a:lnTo>
                    <a:pt x="50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8" name="Freeform 243"/>
            <p:cNvSpPr>
              <a:spLocks/>
            </p:cNvSpPr>
            <p:nvPr/>
          </p:nvSpPr>
          <p:spPr bwMode="auto">
            <a:xfrm>
              <a:off x="3005" y="1554"/>
              <a:ext cx="46" cy="42"/>
            </a:xfrm>
            <a:custGeom>
              <a:avLst/>
              <a:gdLst>
                <a:gd name="T0" fmla="*/ 0 w 48"/>
                <a:gd name="T1" fmla="*/ 42 h 42"/>
                <a:gd name="T2" fmla="*/ 5 w 48"/>
                <a:gd name="T3" fmla="*/ 42 h 42"/>
                <a:gd name="T4" fmla="*/ 42 w 48"/>
                <a:gd name="T5" fmla="*/ 9 h 42"/>
                <a:gd name="T6" fmla="*/ 38 w 48"/>
                <a:gd name="T7" fmla="*/ 0 h 42"/>
                <a:gd name="T8" fmla="*/ 0 w 48"/>
                <a:gd name="T9" fmla="*/ 32 h 42"/>
                <a:gd name="T10" fmla="*/ 5 w 48"/>
                <a:gd name="T11" fmla="*/ 32 h 42"/>
                <a:gd name="T12" fmla="*/ 0 w 48"/>
                <a:gd name="T13" fmla="*/ 42 h 42"/>
                <a:gd name="T14" fmla="*/ 2 w 48"/>
                <a:gd name="T15" fmla="*/ 42 h 42"/>
                <a:gd name="T16" fmla="*/ 5 w 48"/>
                <a:gd name="T17" fmla="*/ 42 h 42"/>
                <a:gd name="T18" fmla="*/ 0 w 48"/>
                <a:gd name="T19" fmla="*/ 42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2"/>
                <a:gd name="T32" fmla="*/ 48 w 48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2">
                  <a:moveTo>
                    <a:pt x="0" y="42"/>
                  </a:moveTo>
                  <a:lnTo>
                    <a:pt x="5" y="42"/>
                  </a:lnTo>
                  <a:lnTo>
                    <a:pt x="48" y="9"/>
                  </a:lnTo>
                  <a:lnTo>
                    <a:pt x="44" y="0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5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9" name="Freeform 244"/>
            <p:cNvSpPr>
              <a:spLocks/>
            </p:cNvSpPr>
            <p:nvPr/>
          </p:nvSpPr>
          <p:spPr bwMode="auto">
            <a:xfrm>
              <a:off x="3005" y="1586"/>
              <a:ext cx="4" cy="10"/>
            </a:xfrm>
            <a:custGeom>
              <a:avLst/>
              <a:gdLst>
                <a:gd name="T0" fmla="*/ 0 w 5"/>
                <a:gd name="T1" fmla="*/ 10 h 10"/>
                <a:gd name="T2" fmla="*/ 2 w 5"/>
                <a:gd name="T3" fmla="*/ 5 h 10"/>
                <a:gd name="T4" fmla="*/ 2 w 5"/>
                <a:gd name="T5" fmla="*/ 0 h 10"/>
                <a:gd name="T6" fmla="*/ 0 w 5"/>
                <a:gd name="T7" fmla="*/ 10 h 10"/>
                <a:gd name="T8" fmla="*/ 2 w 5"/>
                <a:gd name="T9" fmla="*/ 10 h 10"/>
                <a:gd name="T10" fmla="*/ 2 w 5"/>
                <a:gd name="T11" fmla="*/ 10 h 10"/>
                <a:gd name="T12" fmla="*/ 0 w 5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0"/>
                <a:gd name="T23" fmla="*/ 5 w 5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0">
                  <a:moveTo>
                    <a:pt x="0" y="10"/>
                  </a:moveTo>
                  <a:lnTo>
                    <a:pt x="2" y="5"/>
                  </a:lnTo>
                  <a:lnTo>
                    <a:pt x="5" y="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0" name="Freeform 245"/>
            <p:cNvSpPr>
              <a:spLocks/>
            </p:cNvSpPr>
            <p:nvPr/>
          </p:nvSpPr>
          <p:spPr bwMode="auto">
            <a:xfrm>
              <a:off x="3421" y="1409"/>
              <a:ext cx="34" cy="31"/>
            </a:xfrm>
            <a:custGeom>
              <a:avLst/>
              <a:gdLst>
                <a:gd name="T0" fmla="*/ 32 w 35"/>
                <a:gd name="T1" fmla="*/ 12 h 31"/>
                <a:gd name="T2" fmla="*/ 30 w 35"/>
                <a:gd name="T3" fmla="*/ 10 h 31"/>
                <a:gd name="T4" fmla="*/ 28 w 35"/>
                <a:gd name="T5" fmla="*/ 10 h 31"/>
                <a:gd name="T6" fmla="*/ 26 w 35"/>
                <a:gd name="T7" fmla="*/ 10 h 31"/>
                <a:gd name="T8" fmla="*/ 24 w 35"/>
                <a:gd name="T9" fmla="*/ 7 h 31"/>
                <a:gd name="T10" fmla="*/ 22 w 35"/>
                <a:gd name="T11" fmla="*/ 7 h 31"/>
                <a:gd name="T12" fmla="*/ 20 w 35"/>
                <a:gd name="T13" fmla="*/ 7 h 31"/>
                <a:gd name="T14" fmla="*/ 20 w 35"/>
                <a:gd name="T15" fmla="*/ 5 h 31"/>
                <a:gd name="T16" fmla="*/ 18 w 35"/>
                <a:gd name="T17" fmla="*/ 5 h 31"/>
                <a:gd name="T18" fmla="*/ 17 w 35"/>
                <a:gd name="T19" fmla="*/ 3 h 31"/>
                <a:gd name="T20" fmla="*/ 17 w 35"/>
                <a:gd name="T21" fmla="*/ 3 h 31"/>
                <a:gd name="T22" fmla="*/ 17 w 35"/>
                <a:gd name="T23" fmla="*/ 0 h 31"/>
                <a:gd name="T24" fmla="*/ 15 w 35"/>
                <a:gd name="T25" fmla="*/ 0 h 31"/>
                <a:gd name="T26" fmla="*/ 0 w 35"/>
                <a:gd name="T27" fmla="*/ 10 h 31"/>
                <a:gd name="T28" fmla="*/ 0 w 35"/>
                <a:gd name="T29" fmla="*/ 12 h 31"/>
                <a:gd name="T30" fmla="*/ 2 w 35"/>
                <a:gd name="T31" fmla="*/ 12 h 31"/>
                <a:gd name="T32" fmla="*/ 2 w 35"/>
                <a:gd name="T33" fmla="*/ 14 h 31"/>
                <a:gd name="T34" fmla="*/ 4 w 35"/>
                <a:gd name="T35" fmla="*/ 14 h 31"/>
                <a:gd name="T36" fmla="*/ 4 w 35"/>
                <a:gd name="T37" fmla="*/ 17 h 31"/>
                <a:gd name="T38" fmla="*/ 6 w 35"/>
                <a:gd name="T39" fmla="*/ 17 h 31"/>
                <a:gd name="T40" fmla="*/ 8 w 35"/>
                <a:gd name="T41" fmla="*/ 19 h 31"/>
                <a:gd name="T42" fmla="*/ 10 w 35"/>
                <a:gd name="T43" fmla="*/ 19 h 31"/>
                <a:gd name="T44" fmla="*/ 10 w 35"/>
                <a:gd name="T45" fmla="*/ 21 h 31"/>
                <a:gd name="T46" fmla="*/ 13 w 35"/>
                <a:gd name="T47" fmla="*/ 21 h 31"/>
                <a:gd name="T48" fmla="*/ 15 w 35"/>
                <a:gd name="T49" fmla="*/ 24 h 31"/>
                <a:gd name="T50" fmla="*/ 17 w 35"/>
                <a:gd name="T51" fmla="*/ 24 h 31"/>
                <a:gd name="T52" fmla="*/ 17 w 35"/>
                <a:gd name="T53" fmla="*/ 26 h 31"/>
                <a:gd name="T54" fmla="*/ 18 w 35"/>
                <a:gd name="T55" fmla="*/ 26 h 31"/>
                <a:gd name="T56" fmla="*/ 20 w 35"/>
                <a:gd name="T57" fmla="*/ 26 h 31"/>
                <a:gd name="T58" fmla="*/ 20 w 35"/>
                <a:gd name="T59" fmla="*/ 28 h 31"/>
                <a:gd name="T60" fmla="*/ 22 w 35"/>
                <a:gd name="T61" fmla="*/ 28 h 31"/>
                <a:gd name="T62" fmla="*/ 24 w 35"/>
                <a:gd name="T63" fmla="*/ 28 h 31"/>
                <a:gd name="T64" fmla="*/ 26 w 35"/>
                <a:gd name="T65" fmla="*/ 28 h 31"/>
                <a:gd name="T66" fmla="*/ 28 w 35"/>
                <a:gd name="T67" fmla="*/ 31 h 31"/>
                <a:gd name="T68" fmla="*/ 32 w 35"/>
                <a:gd name="T69" fmla="*/ 12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31"/>
                <a:gd name="T107" fmla="*/ 35 w 35"/>
                <a:gd name="T108" fmla="*/ 31 h 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31">
                  <a:moveTo>
                    <a:pt x="35" y="12"/>
                  </a:moveTo>
                  <a:lnTo>
                    <a:pt x="33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1" y="31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1" name="Freeform 246"/>
            <p:cNvSpPr>
              <a:spLocks/>
            </p:cNvSpPr>
            <p:nvPr/>
          </p:nvSpPr>
          <p:spPr bwMode="auto">
            <a:xfrm>
              <a:off x="3452" y="1421"/>
              <a:ext cx="37" cy="61"/>
            </a:xfrm>
            <a:custGeom>
              <a:avLst/>
              <a:gdLst>
                <a:gd name="T0" fmla="*/ 9 w 38"/>
                <a:gd name="T1" fmla="*/ 61 h 61"/>
                <a:gd name="T2" fmla="*/ 13 w 38"/>
                <a:gd name="T3" fmla="*/ 58 h 61"/>
                <a:gd name="T4" fmla="*/ 15 w 38"/>
                <a:gd name="T5" fmla="*/ 56 h 61"/>
                <a:gd name="T6" fmla="*/ 17 w 38"/>
                <a:gd name="T7" fmla="*/ 56 h 61"/>
                <a:gd name="T8" fmla="*/ 19 w 38"/>
                <a:gd name="T9" fmla="*/ 54 h 61"/>
                <a:gd name="T10" fmla="*/ 20 w 38"/>
                <a:gd name="T11" fmla="*/ 51 h 61"/>
                <a:gd name="T12" fmla="*/ 22 w 38"/>
                <a:gd name="T13" fmla="*/ 49 h 61"/>
                <a:gd name="T14" fmla="*/ 24 w 38"/>
                <a:gd name="T15" fmla="*/ 47 h 61"/>
                <a:gd name="T16" fmla="*/ 26 w 38"/>
                <a:gd name="T17" fmla="*/ 47 h 61"/>
                <a:gd name="T18" fmla="*/ 28 w 38"/>
                <a:gd name="T19" fmla="*/ 44 h 61"/>
                <a:gd name="T20" fmla="*/ 30 w 38"/>
                <a:gd name="T21" fmla="*/ 42 h 61"/>
                <a:gd name="T22" fmla="*/ 30 w 38"/>
                <a:gd name="T23" fmla="*/ 40 h 61"/>
                <a:gd name="T24" fmla="*/ 32 w 38"/>
                <a:gd name="T25" fmla="*/ 37 h 61"/>
                <a:gd name="T26" fmla="*/ 35 w 38"/>
                <a:gd name="T27" fmla="*/ 35 h 61"/>
                <a:gd name="T28" fmla="*/ 35 w 38"/>
                <a:gd name="T29" fmla="*/ 33 h 61"/>
                <a:gd name="T30" fmla="*/ 35 w 38"/>
                <a:gd name="T31" fmla="*/ 30 h 61"/>
                <a:gd name="T32" fmla="*/ 35 w 38"/>
                <a:gd name="T33" fmla="*/ 28 h 61"/>
                <a:gd name="T34" fmla="*/ 35 w 38"/>
                <a:gd name="T35" fmla="*/ 23 h 61"/>
                <a:gd name="T36" fmla="*/ 35 w 38"/>
                <a:gd name="T37" fmla="*/ 21 h 61"/>
                <a:gd name="T38" fmla="*/ 32 w 38"/>
                <a:gd name="T39" fmla="*/ 19 h 61"/>
                <a:gd name="T40" fmla="*/ 30 w 38"/>
                <a:gd name="T41" fmla="*/ 16 h 61"/>
                <a:gd name="T42" fmla="*/ 30 w 38"/>
                <a:gd name="T43" fmla="*/ 14 h 61"/>
                <a:gd name="T44" fmla="*/ 28 w 38"/>
                <a:gd name="T45" fmla="*/ 14 h 61"/>
                <a:gd name="T46" fmla="*/ 26 w 38"/>
                <a:gd name="T47" fmla="*/ 12 h 61"/>
                <a:gd name="T48" fmla="*/ 24 w 38"/>
                <a:gd name="T49" fmla="*/ 9 h 61"/>
                <a:gd name="T50" fmla="*/ 22 w 38"/>
                <a:gd name="T51" fmla="*/ 9 h 61"/>
                <a:gd name="T52" fmla="*/ 20 w 38"/>
                <a:gd name="T53" fmla="*/ 7 h 61"/>
                <a:gd name="T54" fmla="*/ 19 w 38"/>
                <a:gd name="T55" fmla="*/ 7 h 61"/>
                <a:gd name="T56" fmla="*/ 17 w 38"/>
                <a:gd name="T57" fmla="*/ 5 h 61"/>
                <a:gd name="T58" fmla="*/ 15 w 38"/>
                <a:gd name="T59" fmla="*/ 2 h 61"/>
                <a:gd name="T60" fmla="*/ 11 w 38"/>
                <a:gd name="T61" fmla="*/ 2 h 61"/>
                <a:gd name="T62" fmla="*/ 9 w 38"/>
                <a:gd name="T63" fmla="*/ 0 h 61"/>
                <a:gd name="T64" fmla="*/ 4 w 38"/>
                <a:gd name="T65" fmla="*/ 0 h 61"/>
                <a:gd name="T66" fmla="*/ 0 w 38"/>
                <a:gd name="T67" fmla="*/ 19 h 61"/>
                <a:gd name="T68" fmla="*/ 2 w 38"/>
                <a:gd name="T69" fmla="*/ 19 h 61"/>
                <a:gd name="T70" fmla="*/ 6 w 38"/>
                <a:gd name="T71" fmla="*/ 21 h 61"/>
                <a:gd name="T72" fmla="*/ 9 w 38"/>
                <a:gd name="T73" fmla="*/ 21 h 61"/>
                <a:gd name="T74" fmla="*/ 11 w 38"/>
                <a:gd name="T75" fmla="*/ 23 h 61"/>
                <a:gd name="T76" fmla="*/ 13 w 38"/>
                <a:gd name="T77" fmla="*/ 23 h 61"/>
                <a:gd name="T78" fmla="*/ 15 w 38"/>
                <a:gd name="T79" fmla="*/ 26 h 61"/>
                <a:gd name="T80" fmla="*/ 17 w 38"/>
                <a:gd name="T81" fmla="*/ 26 h 61"/>
                <a:gd name="T82" fmla="*/ 19 w 38"/>
                <a:gd name="T83" fmla="*/ 26 h 61"/>
                <a:gd name="T84" fmla="*/ 19 w 38"/>
                <a:gd name="T85" fmla="*/ 28 h 61"/>
                <a:gd name="T86" fmla="*/ 19 w 38"/>
                <a:gd name="T87" fmla="*/ 28 h 61"/>
                <a:gd name="T88" fmla="*/ 19 w 38"/>
                <a:gd name="T89" fmla="*/ 30 h 61"/>
                <a:gd name="T90" fmla="*/ 19 w 38"/>
                <a:gd name="T91" fmla="*/ 28 h 61"/>
                <a:gd name="T92" fmla="*/ 19 w 38"/>
                <a:gd name="T93" fmla="*/ 30 h 61"/>
                <a:gd name="T94" fmla="*/ 17 w 38"/>
                <a:gd name="T95" fmla="*/ 33 h 61"/>
                <a:gd name="T96" fmla="*/ 15 w 38"/>
                <a:gd name="T97" fmla="*/ 33 h 61"/>
                <a:gd name="T98" fmla="*/ 13 w 38"/>
                <a:gd name="T99" fmla="*/ 35 h 61"/>
                <a:gd name="T100" fmla="*/ 11 w 38"/>
                <a:gd name="T101" fmla="*/ 37 h 61"/>
                <a:gd name="T102" fmla="*/ 9 w 38"/>
                <a:gd name="T103" fmla="*/ 37 h 61"/>
                <a:gd name="T104" fmla="*/ 6 w 38"/>
                <a:gd name="T105" fmla="*/ 40 h 61"/>
                <a:gd name="T106" fmla="*/ 2 w 38"/>
                <a:gd name="T107" fmla="*/ 42 h 61"/>
                <a:gd name="T108" fmla="*/ 0 w 38"/>
                <a:gd name="T109" fmla="*/ 44 h 61"/>
                <a:gd name="T110" fmla="*/ 9 w 38"/>
                <a:gd name="T111" fmla="*/ 61 h 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"/>
                <a:gd name="T169" fmla="*/ 0 h 61"/>
                <a:gd name="T170" fmla="*/ 38 w 38"/>
                <a:gd name="T171" fmla="*/ 61 h 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" h="61">
                  <a:moveTo>
                    <a:pt x="9" y="61"/>
                  </a:moveTo>
                  <a:lnTo>
                    <a:pt x="13" y="58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21" y="54"/>
                  </a:lnTo>
                  <a:lnTo>
                    <a:pt x="23" y="51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7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5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6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9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2" name="Freeform 247"/>
            <p:cNvSpPr>
              <a:spLocks/>
            </p:cNvSpPr>
            <p:nvPr/>
          </p:nvSpPr>
          <p:spPr bwMode="auto">
            <a:xfrm>
              <a:off x="3421" y="1465"/>
              <a:ext cx="40" cy="58"/>
            </a:xfrm>
            <a:custGeom>
              <a:avLst/>
              <a:gdLst>
                <a:gd name="T0" fmla="*/ 37 w 40"/>
                <a:gd name="T1" fmla="*/ 40 h 58"/>
                <a:gd name="T2" fmla="*/ 35 w 40"/>
                <a:gd name="T3" fmla="*/ 40 h 58"/>
                <a:gd name="T4" fmla="*/ 31 w 40"/>
                <a:gd name="T5" fmla="*/ 40 h 58"/>
                <a:gd name="T6" fmla="*/ 29 w 40"/>
                <a:gd name="T7" fmla="*/ 37 h 58"/>
                <a:gd name="T8" fmla="*/ 27 w 40"/>
                <a:gd name="T9" fmla="*/ 37 h 58"/>
                <a:gd name="T10" fmla="*/ 25 w 40"/>
                <a:gd name="T11" fmla="*/ 35 h 58"/>
                <a:gd name="T12" fmla="*/ 23 w 40"/>
                <a:gd name="T13" fmla="*/ 35 h 58"/>
                <a:gd name="T14" fmla="*/ 21 w 40"/>
                <a:gd name="T15" fmla="*/ 35 h 58"/>
                <a:gd name="T16" fmla="*/ 19 w 40"/>
                <a:gd name="T17" fmla="*/ 33 h 58"/>
                <a:gd name="T18" fmla="*/ 17 w 40"/>
                <a:gd name="T19" fmla="*/ 33 h 58"/>
                <a:gd name="T20" fmla="*/ 17 w 40"/>
                <a:gd name="T21" fmla="*/ 30 h 58"/>
                <a:gd name="T22" fmla="*/ 17 w 40"/>
                <a:gd name="T23" fmla="*/ 33 h 58"/>
                <a:gd name="T24" fmla="*/ 17 w 40"/>
                <a:gd name="T25" fmla="*/ 30 h 58"/>
                <a:gd name="T26" fmla="*/ 19 w 40"/>
                <a:gd name="T27" fmla="*/ 30 h 58"/>
                <a:gd name="T28" fmla="*/ 21 w 40"/>
                <a:gd name="T29" fmla="*/ 30 h 58"/>
                <a:gd name="T30" fmla="*/ 21 w 40"/>
                <a:gd name="T31" fmla="*/ 28 h 58"/>
                <a:gd name="T32" fmla="*/ 23 w 40"/>
                <a:gd name="T33" fmla="*/ 26 h 58"/>
                <a:gd name="T34" fmla="*/ 25 w 40"/>
                <a:gd name="T35" fmla="*/ 26 h 58"/>
                <a:gd name="T36" fmla="*/ 27 w 40"/>
                <a:gd name="T37" fmla="*/ 23 h 58"/>
                <a:gd name="T38" fmla="*/ 29 w 40"/>
                <a:gd name="T39" fmla="*/ 21 h 58"/>
                <a:gd name="T40" fmla="*/ 33 w 40"/>
                <a:gd name="T41" fmla="*/ 21 h 58"/>
                <a:gd name="T42" fmla="*/ 35 w 40"/>
                <a:gd name="T43" fmla="*/ 19 h 58"/>
                <a:gd name="T44" fmla="*/ 40 w 40"/>
                <a:gd name="T45" fmla="*/ 17 h 58"/>
                <a:gd name="T46" fmla="*/ 31 w 40"/>
                <a:gd name="T47" fmla="*/ 0 h 58"/>
                <a:gd name="T48" fmla="*/ 27 w 40"/>
                <a:gd name="T49" fmla="*/ 3 h 58"/>
                <a:gd name="T50" fmla="*/ 25 w 40"/>
                <a:gd name="T51" fmla="*/ 3 h 58"/>
                <a:gd name="T52" fmla="*/ 21 w 40"/>
                <a:gd name="T53" fmla="*/ 5 h 58"/>
                <a:gd name="T54" fmla="*/ 19 w 40"/>
                <a:gd name="T55" fmla="*/ 7 h 58"/>
                <a:gd name="T56" fmla="*/ 17 w 40"/>
                <a:gd name="T57" fmla="*/ 10 h 58"/>
                <a:gd name="T58" fmla="*/ 15 w 40"/>
                <a:gd name="T59" fmla="*/ 10 h 58"/>
                <a:gd name="T60" fmla="*/ 10 w 40"/>
                <a:gd name="T61" fmla="*/ 12 h 58"/>
                <a:gd name="T62" fmla="*/ 8 w 40"/>
                <a:gd name="T63" fmla="*/ 14 h 58"/>
                <a:gd name="T64" fmla="*/ 6 w 40"/>
                <a:gd name="T65" fmla="*/ 17 h 58"/>
                <a:gd name="T66" fmla="*/ 6 w 40"/>
                <a:gd name="T67" fmla="*/ 19 h 58"/>
                <a:gd name="T68" fmla="*/ 4 w 40"/>
                <a:gd name="T69" fmla="*/ 19 h 58"/>
                <a:gd name="T70" fmla="*/ 2 w 40"/>
                <a:gd name="T71" fmla="*/ 21 h 58"/>
                <a:gd name="T72" fmla="*/ 0 w 40"/>
                <a:gd name="T73" fmla="*/ 23 h 58"/>
                <a:gd name="T74" fmla="*/ 0 w 40"/>
                <a:gd name="T75" fmla="*/ 28 h 58"/>
                <a:gd name="T76" fmla="*/ 0 w 40"/>
                <a:gd name="T77" fmla="*/ 30 h 58"/>
                <a:gd name="T78" fmla="*/ 0 w 40"/>
                <a:gd name="T79" fmla="*/ 33 h 58"/>
                <a:gd name="T80" fmla="*/ 0 w 40"/>
                <a:gd name="T81" fmla="*/ 35 h 58"/>
                <a:gd name="T82" fmla="*/ 0 w 40"/>
                <a:gd name="T83" fmla="*/ 40 h 58"/>
                <a:gd name="T84" fmla="*/ 2 w 40"/>
                <a:gd name="T85" fmla="*/ 42 h 58"/>
                <a:gd name="T86" fmla="*/ 4 w 40"/>
                <a:gd name="T87" fmla="*/ 44 h 58"/>
                <a:gd name="T88" fmla="*/ 4 w 40"/>
                <a:gd name="T89" fmla="*/ 47 h 58"/>
                <a:gd name="T90" fmla="*/ 6 w 40"/>
                <a:gd name="T91" fmla="*/ 47 h 58"/>
                <a:gd name="T92" fmla="*/ 8 w 40"/>
                <a:gd name="T93" fmla="*/ 49 h 58"/>
                <a:gd name="T94" fmla="*/ 10 w 40"/>
                <a:gd name="T95" fmla="*/ 51 h 58"/>
                <a:gd name="T96" fmla="*/ 13 w 40"/>
                <a:gd name="T97" fmla="*/ 51 h 58"/>
                <a:gd name="T98" fmla="*/ 15 w 40"/>
                <a:gd name="T99" fmla="*/ 54 h 58"/>
                <a:gd name="T100" fmla="*/ 19 w 40"/>
                <a:gd name="T101" fmla="*/ 54 h 58"/>
                <a:gd name="T102" fmla="*/ 21 w 40"/>
                <a:gd name="T103" fmla="*/ 56 h 58"/>
                <a:gd name="T104" fmla="*/ 23 w 40"/>
                <a:gd name="T105" fmla="*/ 56 h 58"/>
                <a:gd name="T106" fmla="*/ 27 w 40"/>
                <a:gd name="T107" fmla="*/ 56 h 58"/>
                <a:gd name="T108" fmla="*/ 29 w 40"/>
                <a:gd name="T109" fmla="*/ 58 h 58"/>
                <a:gd name="T110" fmla="*/ 33 w 40"/>
                <a:gd name="T111" fmla="*/ 58 h 58"/>
                <a:gd name="T112" fmla="*/ 37 w 40"/>
                <a:gd name="T113" fmla="*/ 40 h 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"/>
                <a:gd name="T172" fmla="*/ 0 h 58"/>
                <a:gd name="T173" fmla="*/ 40 w 40"/>
                <a:gd name="T174" fmla="*/ 58 h 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" h="58">
                  <a:moveTo>
                    <a:pt x="37" y="40"/>
                  </a:moveTo>
                  <a:lnTo>
                    <a:pt x="35" y="40"/>
                  </a:lnTo>
                  <a:lnTo>
                    <a:pt x="31" y="40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40" y="17"/>
                  </a:lnTo>
                  <a:lnTo>
                    <a:pt x="31" y="0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3" y="51"/>
                  </a:lnTo>
                  <a:lnTo>
                    <a:pt x="15" y="54"/>
                  </a:lnTo>
                  <a:lnTo>
                    <a:pt x="19" y="54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9" y="58"/>
                  </a:lnTo>
                  <a:lnTo>
                    <a:pt x="33" y="58"/>
                  </a:lnTo>
                  <a:lnTo>
                    <a:pt x="37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3" name="Freeform 248"/>
            <p:cNvSpPr>
              <a:spLocks/>
            </p:cNvSpPr>
            <p:nvPr/>
          </p:nvSpPr>
          <p:spPr bwMode="auto">
            <a:xfrm>
              <a:off x="3452" y="1505"/>
              <a:ext cx="42" cy="63"/>
            </a:xfrm>
            <a:custGeom>
              <a:avLst/>
              <a:gdLst>
                <a:gd name="T0" fmla="*/ 9 w 44"/>
                <a:gd name="T1" fmla="*/ 63 h 63"/>
                <a:gd name="T2" fmla="*/ 6 w 44"/>
                <a:gd name="T3" fmla="*/ 63 h 63"/>
                <a:gd name="T4" fmla="*/ 11 w 44"/>
                <a:gd name="T5" fmla="*/ 63 h 63"/>
                <a:gd name="T6" fmla="*/ 12 w 44"/>
                <a:gd name="T7" fmla="*/ 60 h 63"/>
                <a:gd name="T8" fmla="*/ 16 w 44"/>
                <a:gd name="T9" fmla="*/ 60 h 63"/>
                <a:gd name="T10" fmla="*/ 18 w 44"/>
                <a:gd name="T11" fmla="*/ 58 h 63"/>
                <a:gd name="T12" fmla="*/ 22 w 44"/>
                <a:gd name="T13" fmla="*/ 56 h 63"/>
                <a:gd name="T14" fmla="*/ 24 w 44"/>
                <a:gd name="T15" fmla="*/ 56 h 63"/>
                <a:gd name="T16" fmla="*/ 26 w 44"/>
                <a:gd name="T17" fmla="*/ 53 h 63"/>
                <a:gd name="T18" fmla="*/ 30 w 44"/>
                <a:gd name="T19" fmla="*/ 51 h 63"/>
                <a:gd name="T20" fmla="*/ 31 w 44"/>
                <a:gd name="T21" fmla="*/ 49 h 63"/>
                <a:gd name="T22" fmla="*/ 32 w 44"/>
                <a:gd name="T23" fmla="*/ 46 h 63"/>
                <a:gd name="T24" fmla="*/ 34 w 44"/>
                <a:gd name="T25" fmla="*/ 44 h 63"/>
                <a:gd name="T26" fmla="*/ 34 w 44"/>
                <a:gd name="T27" fmla="*/ 42 h 63"/>
                <a:gd name="T28" fmla="*/ 36 w 44"/>
                <a:gd name="T29" fmla="*/ 39 h 63"/>
                <a:gd name="T30" fmla="*/ 38 w 44"/>
                <a:gd name="T31" fmla="*/ 37 h 63"/>
                <a:gd name="T32" fmla="*/ 38 w 44"/>
                <a:gd name="T33" fmla="*/ 35 h 63"/>
                <a:gd name="T34" fmla="*/ 38 w 44"/>
                <a:gd name="T35" fmla="*/ 30 h 63"/>
                <a:gd name="T36" fmla="*/ 38 w 44"/>
                <a:gd name="T37" fmla="*/ 28 h 63"/>
                <a:gd name="T38" fmla="*/ 36 w 44"/>
                <a:gd name="T39" fmla="*/ 25 h 63"/>
                <a:gd name="T40" fmla="*/ 36 w 44"/>
                <a:gd name="T41" fmla="*/ 21 h 63"/>
                <a:gd name="T42" fmla="*/ 34 w 44"/>
                <a:gd name="T43" fmla="*/ 18 h 63"/>
                <a:gd name="T44" fmla="*/ 32 w 44"/>
                <a:gd name="T45" fmla="*/ 16 h 63"/>
                <a:gd name="T46" fmla="*/ 31 w 44"/>
                <a:gd name="T47" fmla="*/ 16 h 63"/>
                <a:gd name="T48" fmla="*/ 30 w 44"/>
                <a:gd name="T49" fmla="*/ 14 h 63"/>
                <a:gd name="T50" fmla="*/ 28 w 44"/>
                <a:gd name="T51" fmla="*/ 11 h 63"/>
                <a:gd name="T52" fmla="*/ 26 w 44"/>
                <a:gd name="T53" fmla="*/ 9 h 63"/>
                <a:gd name="T54" fmla="*/ 24 w 44"/>
                <a:gd name="T55" fmla="*/ 9 h 63"/>
                <a:gd name="T56" fmla="*/ 20 w 44"/>
                <a:gd name="T57" fmla="*/ 7 h 63"/>
                <a:gd name="T58" fmla="*/ 18 w 44"/>
                <a:gd name="T59" fmla="*/ 4 h 63"/>
                <a:gd name="T60" fmla="*/ 14 w 44"/>
                <a:gd name="T61" fmla="*/ 4 h 63"/>
                <a:gd name="T62" fmla="*/ 12 w 44"/>
                <a:gd name="T63" fmla="*/ 2 h 63"/>
                <a:gd name="T64" fmla="*/ 11 w 44"/>
                <a:gd name="T65" fmla="*/ 2 h 63"/>
                <a:gd name="T66" fmla="*/ 6 w 44"/>
                <a:gd name="T67" fmla="*/ 0 h 63"/>
                <a:gd name="T68" fmla="*/ 2 w 44"/>
                <a:gd name="T69" fmla="*/ 18 h 63"/>
                <a:gd name="T70" fmla="*/ 6 w 44"/>
                <a:gd name="T71" fmla="*/ 21 h 63"/>
                <a:gd name="T72" fmla="*/ 9 w 44"/>
                <a:gd name="T73" fmla="*/ 21 h 63"/>
                <a:gd name="T74" fmla="*/ 11 w 44"/>
                <a:gd name="T75" fmla="*/ 23 h 63"/>
                <a:gd name="T76" fmla="*/ 12 w 44"/>
                <a:gd name="T77" fmla="*/ 23 h 63"/>
                <a:gd name="T78" fmla="*/ 14 w 44"/>
                <a:gd name="T79" fmla="*/ 25 h 63"/>
                <a:gd name="T80" fmla="*/ 16 w 44"/>
                <a:gd name="T81" fmla="*/ 25 h 63"/>
                <a:gd name="T82" fmla="*/ 18 w 44"/>
                <a:gd name="T83" fmla="*/ 28 h 63"/>
                <a:gd name="T84" fmla="*/ 20 w 44"/>
                <a:gd name="T85" fmla="*/ 28 h 63"/>
                <a:gd name="T86" fmla="*/ 22 w 44"/>
                <a:gd name="T87" fmla="*/ 30 h 63"/>
                <a:gd name="T88" fmla="*/ 24 w 44"/>
                <a:gd name="T89" fmla="*/ 32 h 63"/>
                <a:gd name="T90" fmla="*/ 24 w 44"/>
                <a:gd name="T91" fmla="*/ 30 h 63"/>
                <a:gd name="T92" fmla="*/ 24 w 44"/>
                <a:gd name="T93" fmla="*/ 32 h 63"/>
                <a:gd name="T94" fmla="*/ 22 w 44"/>
                <a:gd name="T95" fmla="*/ 32 h 63"/>
                <a:gd name="T96" fmla="*/ 20 w 44"/>
                <a:gd name="T97" fmla="*/ 35 h 63"/>
                <a:gd name="T98" fmla="*/ 18 w 44"/>
                <a:gd name="T99" fmla="*/ 37 h 63"/>
                <a:gd name="T100" fmla="*/ 16 w 44"/>
                <a:gd name="T101" fmla="*/ 37 h 63"/>
                <a:gd name="T102" fmla="*/ 14 w 44"/>
                <a:gd name="T103" fmla="*/ 39 h 63"/>
                <a:gd name="T104" fmla="*/ 12 w 44"/>
                <a:gd name="T105" fmla="*/ 39 h 63"/>
                <a:gd name="T106" fmla="*/ 11 w 44"/>
                <a:gd name="T107" fmla="*/ 42 h 63"/>
                <a:gd name="T108" fmla="*/ 9 w 44"/>
                <a:gd name="T109" fmla="*/ 42 h 63"/>
                <a:gd name="T110" fmla="*/ 6 w 44"/>
                <a:gd name="T111" fmla="*/ 44 h 63"/>
                <a:gd name="T112" fmla="*/ 2 w 44"/>
                <a:gd name="T113" fmla="*/ 46 h 63"/>
                <a:gd name="T114" fmla="*/ 0 w 44"/>
                <a:gd name="T115" fmla="*/ 46 h 63"/>
                <a:gd name="T116" fmla="*/ 9 w 44"/>
                <a:gd name="T117" fmla="*/ 63 h 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"/>
                <a:gd name="T178" fmla="*/ 0 h 63"/>
                <a:gd name="T179" fmla="*/ 44 w 44"/>
                <a:gd name="T180" fmla="*/ 63 h 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" h="63">
                  <a:moveTo>
                    <a:pt x="9" y="63"/>
                  </a:moveTo>
                  <a:lnTo>
                    <a:pt x="6" y="63"/>
                  </a:lnTo>
                  <a:lnTo>
                    <a:pt x="11" y="63"/>
                  </a:lnTo>
                  <a:lnTo>
                    <a:pt x="15" y="60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9" y="53"/>
                  </a:lnTo>
                  <a:lnTo>
                    <a:pt x="33" y="51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2" y="25"/>
                  </a:lnTo>
                  <a:lnTo>
                    <a:pt x="42" y="21"/>
                  </a:lnTo>
                  <a:lnTo>
                    <a:pt x="40" y="18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18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30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7" y="32"/>
                  </a:lnTo>
                  <a:lnTo>
                    <a:pt x="25" y="32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4" name="Freeform 249"/>
            <p:cNvSpPr>
              <a:spLocks/>
            </p:cNvSpPr>
            <p:nvPr/>
          </p:nvSpPr>
          <p:spPr bwMode="auto">
            <a:xfrm>
              <a:off x="3436" y="1551"/>
              <a:ext cx="25" cy="49"/>
            </a:xfrm>
            <a:custGeom>
              <a:avLst/>
              <a:gdLst>
                <a:gd name="T0" fmla="*/ 20 w 25"/>
                <a:gd name="T1" fmla="*/ 49 h 49"/>
                <a:gd name="T2" fmla="*/ 20 w 25"/>
                <a:gd name="T3" fmla="*/ 47 h 49"/>
                <a:gd name="T4" fmla="*/ 20 w 25"/>
                <a:gd name="T5" fmla="*/ 45 h 49"/>
                <a:gd name="T6" fmla="*/ 20 w 25"/>
                <a:gd name="T7" fmla="*/ 42 h 49"/>
                <a:gd name="T8" fmla="*/ 18 w 25"/>
                <a:gd name="T9" fmla="*/ 42 h 49"/>
                <a:gd name="T10" fmla="*/ 18 w 25"/>
                <a:gd name="T11" fmla="*/ 40 h 49"/>
                <a:gd name="T12" fmla="*/ 18 w 25"/>
                <a:gd name="T13" fmla="*/ 38 h 49"/>
                <a:gd name="T14" fmla="*/ 18 w 25"/>
                <a:gd name="T15" fmla="*/ 35 h 49"/>
                <a:gd name="T16" fmla="*/ 18 w 25"/>
                <a:gd name="T17" fmla="*/ 33 h 49"/>
                <a:gd name="T18" fmla="*/ 18 w 25"/>
                <a:gd name="T19" fmla="*/ 31 h 49"/>
                <a:gd name="T20" fmla="*/ 18 w 25"/>
                <a:gd name="T21" fmla="*/ 28 h 49"/>
                <a:gd name="T22" fmla="*/ 18 w 25"/>
                <a:gd name="T23" fmla="*/ 26 h 49"/>
                <a:gd name="T24" fmla="*/ 18 w 25"/>
                <a:gd name="T25" fmla="*/ 24 h 49"/>
                <a:gd name="T26" fmla="*/ 18 w 25"/>
                <a:gd name="T27" fmla="*/ 21 h 49"/>
                <a:gd name="T28" fmla="*/ 20 w 25"/>
                <a:gd name="T29" fmla="*/ 21 h 49"/>
                <a:gd name="T30" fmla="*/ 20 w 25"/>
                <a:gd name="T31" fmla="*/ 19 h 49"/>
                <a:gd name="T32" fmla="*/ 22 w 25"/>
                <a:gd name="T33" fmla="*/ 19 h 49"/>
                <a:gd name="T34" fmla="*/ 25 w 25"/>
                <a:gd name="T35" fmla="*/ 17 h 49"/>
                <a:gd name="T36" fmla="*/ 16 w 25"/>
                <a:gd name="T37" fmla="*/ 0 h 49"/>
                <a:gd name="T38" fmla="*/ 14 w 25"/>
                <a:gd name="T39" fmla="*/ 0 h 49"/>
                <a:gd name="T40" fmla="*/ 12 w 25"/>
                <a:gd name="T41" fmla="*/ 3 h 49"/>
                <a:gd name="T42" fmla="*/ 10 w 25"/>
                <a:gd name="T43" fmla="*/ 5 h 49"/>
                <a:gd name="T44" fmla="*/ 8 w 25"/>
                <a:gd name="T45" fmla="*/ 7 h 49"/>
                <a:gd name="T46" fmla="*/ 6 w 25"/>
                <a:gd name="T47" fmla="*/ 10 h 49"/>
                <a:gd name="T48" fmla="*/ 4 w 25"/>
                <a:gd name="T49" fmla="*/ 12 h 49"/>
                <a:gd name="T50" fmla="*/ 4 w 25"/>
                <a:gd name="T51" fmla="*/ 14 h 49"/>
                <a:gd name="T52" fmla="*/ 2 w 25"/>
                <a:gd name="T53" fmla="*/ 17 h 49"/>
                <a:gd name="T54" fmla="*/ 2 w 25"/>
                <a:gd name="T55" fmla="*/ 19 h 49"/>
                <a:gd name="T56" fmla="*/ 2 w 25"/>
                <a:gd name="T57" fmla="*/ 21 h 49"/>
                <a:gd name="T58" fmla="*/ 0 w 25"/>
                <a:gd name="T59" fmla="*/ 21 h 49"/>
                <a:gd name="T60" fmla="*/ 0 w 25"/>
                <a:gd name="T61" fmla="*/ 24 h 49"/>
                <a:gd name="T62" fmla="*/ 0 w 25"/>
                <a:gd name="T63" fmla="*/ 26 h 49"/>
                <a:gd name="T64" fmla="*/ 0 w 25"/>
                <a:gd name="T65" fmla="*/ 28 h 49"/>
                <a:gd name="T66" fmla="*/ 0 w 25"/>
                <a:gd name="T67" fmla="*/ 31 h 49"/>
                <a:gd name="T68" fmla="*/ 0 w 25"/>
                <a:gd name="T69" fmla="*/ 33 h 49"/>
                <a:gd name="T70" fmla="*/ 2 w 25"/>
                <a:gd name="T71" fmla="*/ 35 h 49"/>
                <a:gd name="T72" fmla="*/ 2 w 25"/>
                <a:gd name="T73" fmla="*/ 38 h 49"/>
                <a:gd name="T74" fmla="*/ 2 w 25"/>
                <a:gd name="T75" fmla="*/ 40 h 49"/>
                <a:gd name="T76" fmla="*/ 2 w 25"/>
                <a:gd name="T77" fmla="*/ 42 h 49"/>
                <a:gd name="T78" fmla="*/ 2 w 25"/>
                <a:gd name="T79" fmla="*/ 45 h 49"/>
                <a:gd name="T80" fmla="*/ 2 w 25"/>
                <a:gd name="T81" fmla="*/ 47 h 49"/>
                <a:gd name="T82" fmla="*/ 2 w 25"/>
                <a:gd name="T83" fmla="*/ 49 h 49"/>
                <a:gd name="T84" fmla="*/ 20 w 25"/>
                <a:gd name="T85" fmla="*/ 49 h 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49"/>
                <a:gd name="T131" fmla="*/ 25 w 25"/>
                <a:gd name="T132" fmla="*/ 49 h 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49">
                  <a:moveTo>
                    <a:pt x="20" y="49"/>
                  </a:moveTo>
                  <a:lnTo>
                    <a:pt x="20" y="47"/>
                  </a:lnTo>
                  <a:lnTo>
                    <a:pt x="20" y="45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1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5" name="Freeform 250"/>
            <p:cNvSpPr>
              <a:spLocks/>
            </p:cNvSpPr>
            <p:nvPr/>
          </p:nvSpPr>
          <p:spPr bwMode="auto">
            <a:xfrm>
              <a:off x="3402" y="1568"/>
              <a:ext cx="87" cy="130"/>
            </a:xfrm>
            <a:custGeom>
              <a:avLst/>
              <a:gdLst>
                <a:gd name="T0" fmla="*/ 44 w 88"/>
                <a:gd name="T1" fmla="*/ 32 h 130"/>
                <a:gd name="T2" fmla="*/ 0 w 88"/>
                <a:gd name="T3" fmla="*/ 0 h 130"/>
                <a:gd name="T4" fmla="*/ 44 w 88"/>
                <a:gd name="T5" fmla="*/ 130 h 130"/>
                <a:gd name="T6" fmla="*/ 85 w 88"/>
                <a:gd name="T7" fmla="*/ 0 h 130"/>
                <a:gd name="T8" fmla="*/ 44 w 88"/>
                <a:gd name="T9" fmla="*/ 32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30"/>
                <a:gd name="T17" fmla="*/ 88 w 88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30">
                  <a:moveTo>
                    <a:pt x="46" y="32"/>
                  </a:moveTo>
                  <a:lnTo>
                    <a:pt x="0" y="0"/>
                  </a:lnTo>
                  <a:lnTo>
                    <a:pt x="44" y="130"/>
                  </a:lnTo>
                  <a:lnTo>
                    <a:pt x="88" y="0"/>
                  </a:lnTo>
                  <a:lnTo>
                    <a:pt x="4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6" name="Freeform 251"/>
            <p:cNvSpPr>
              <a:spLocks/>
            </p:cNvSpPr>
            <p:nvPr/>
          </p:nvSpPr>
          <p:spPr bwMode="auto">
            <a:xfrm>
              <a:off x="3399" y="1563"/>
              <a:ext cx="50" cy="42"/>
            </a:xfrm>
            <a:custGeom>
              <a:avLst/>
              <a:gdLst>
                <a:gd name="T0" fmla="*/ 9 w 52"/>
                <a:gd name="T1" fmla="*/ 2 h 42"/>
                <a:gd name="T2" fmla="*/ 2 w 52"/>
                <a:gd name="T3" fmla="*/ 9 h 42"/>
                <a:gd name="T4" fmla="*/ 42 w 52"/>
                <a:gd name="T5" fmla="*/ 42 h 42"/>
                <a:gd name="T6" fmla="*/ 46 w 52"/>
                <a:gd name="T7" fmla="*/ 33 h 42"/>
                <a:gd name="T8" fmla="*/ 6 w 52"/>
                <a:gd name="T9" fmla="*/ 0 h 42"/>
                <a:gd name="T10" fmla="*/ 0 w 52"/>
                <a:gd name="T11" fmla="*/ 7 h 42"/>
                <a:gd name="T12" fmla="*/ 9 w 52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2"/>
                <a:gd name="T23" fmla="*/ 52 w 5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2">
                  <a:moveTo>
                    <a:pt x="9" y="2"/>
                  </a:moveTo>
                  <a:lnTo>
                    <a:pt x="2" y="9"/>
                  </a:lnTo>
                  <a:lnTo>
                    <a:pt x="48" y="42"/>
                  </a:lnTo>
                  <a:lnTo>
                    <a:pt x="52" y="33"/>
                  </a:lnTo>
                  <a:lnTo>
                    <a:pt x="6" y="0"/>
                  </a:lnTo>
                  <a:lnTo>
                    <a:pt x="0" y="7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7" name="Freeform 252"/>
            <p:cNvSpPr>
              <a:spLocks/>
            </p:cNvSpPr>
            <p:nvPr/>
          </p:nvSpPr>
          <p:spPr bwMode="auto">
            <a:xfrm>
              <a:off x="3399" y="1565"/>
              <a:ext cx="50" cy="133"/>
            </a:xfrm>
            <a:custGeom>
              <a:avLst/>
              <a:gdLst>
                <a:gd name="T0" fmla="*/ 38 w 52"/>
                <a:gd name="T1" fmla="*/ 131 h 133"/>
                <a:gd name="T2" fmla="*/ 46 w 52"/>
                <a:gd name="T3" fmla="*/ 131 h 133"/>
                <a:gd name="T4" fmla="*/ 9 w 52"/>
                <a:gd name="T5" fmla="*/ 0 h 133"/>
                <a:gd name="T6" fmla="*/ 0 w 52"/>
                <a:gd name="T7" fmla="*/ 5 h 133"/>
                <a:gd name="T8" fmla="*/ 38 w 52"/>
                <a:gd name="T9" fmla="*/ 133 h 133"/>
                <a:gd name="T10" fmla="*/ 46 w 52"/>
                <a:gd name="T11" fmla="*/ 133 h 133"/>
                <a:gd name="T12" fmla="*/ 38 w 52"/>
                <a:gd name="T13" fmla="*/ 13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3"/>
                <a:gd name="T23" fmla="*/ 52 w 52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3">
                  <a:moveTo>
                    <a:pt x="44" y="131"/>
                  </a:moveTo>
                  <a:lnTo>
                    <a:pt x="52" y="131"/>
                  </a:lnTo>
                  <a:lnTo>
                    <a:pt x="9" y="0"/>
                  </a:lnTo>
                  <a:lnTo>
                    <a:pt x="0" y="5"/>
                  </a:lnTo>
                  <a:lnTo>
                    <a:pt x="44" y="133"/>
                  </a:lnTo>
                  <a:lnTo>
                    <a:pt x="52" y="133"/>
                  </a:lnTo>
                  <a:lnTo>
                    <a:pt x="44" y="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8" name="Freeform 253"/>
            <p:cNvSpPr>
              <a:spLocks/>
            </p:cNvSpPr>
            <p:nvPr/>
          </p:nvSpPr>
          <p:spPr bwMode="auto">
            <a:xfrm>
              <a:off x="3441" y="1563"/>
              <a:ext cx="51" cy="135"/>
            </a:xfrm>
            <a:custGeom>
              <a:avLst/>
              <a:gdLst>
                <a:gd name="T0" fmla="*/ 49 w 52"/>
                <a:gd name="T1" fmla="*/ 9 h 135"/>
                <a:gd name="T2" fmla="*/ 40 w 52"/>
                <a:gd name="T3" fmla="*/ 2 h 135"/>
                <a:gd name="T4" fmla="*/ 0 w 52"/>
                <a:gd name="T5" fmla="*/ 133 h 135"/>
                <a:gd name="T6" fmla="*/ 8 w 52"/>
                <a:gd name="T7" fmla="*/ 135 h 135"/>
                <a:gd name="T8" fmla="*/ 49 w 52"/>
                <a:gd name="T9" fmla="*/ 7 h 135"/>
                <a:gd name="T10" fmla="*/ 42 w 52"/>
                <a:gd name="T11" fmla="*/ 0 h 135"/>
                <a:gd name="T12" fmla="*/ 49 w 52"/>
                <a:gd name="T13" fmla="*/ 9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5"/>
                <a:gd name="T23" fmla="*/ 52 w 52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5">
                  <a:moveTo>
                    <a:pt x="52" y="9"/>
                  </a:moveTo>
                  <a:lnTo>
                    <a:pt x="43" y="2"/>
                  </a:lnTo>
                  <a:lnTo>
                    <a:pt x="0" y="133"/>
                  </a:lnTo>
                  <a:lnTo>
                    <a:pt x="8" y="135"/>
                  </a:lnTo>
                  <a:lnTo>
                    <a:pt x="52" y="7"/>
                  </a:lnTo>
                  <a:lnTo>
                    <a:pt x="45" y="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9" name="Freeform 254"/>
            <p:cNvSpPr>
              <a:spLocks/>
            </p:cNvSpPr>
            <p:nvPr/>
          </p:nvSpPr>
          <p:spPr bwMode="auto">
            <a:xfrm>
              <a:off x="3444" y="1563"/>
              <a:ext cx="48" cy="42"/>
            </a:xfrm>
            <a:custGeom>
              <a:avLst/>
              <a:gdLst>
                <a:gd name="T0" fmla="*/ 2 w 50"/>
                <a:gd name="T1" fmla="*/ 42 h 42"/>
                <a:gd name="T2" fmla="*/ 6 w 50"/>
                <a:gd name="T3" fmla="*/ 42 h 42"/>
                <a:gd name="T4" fmla="*/ 44 w 50"/>
                <a:gd name="T5" fmla="*/ 9 h 42"/>
                <a:gd name="T6" fmla="*/ 37 w 50"/>
                <a:gd name="T7" fmla="*/ 0 h 42"/>
                <a:gd name="T8" fmla="*/ 0 w 50"/>
                <a:gd name="T9" fmla="*/ 33 h 42"/>
                <a:gd name="T10" fmla="*/ 6 w 50"/>
                <a:gd name="T11" fmla="*/ 33 h 42"/>
                <a:gd name="T12" fmla="*/ 2 w 50"/>
                <a:gd name="T13" fmla="*/ 42 h 42"/>
                <a:gd name="T14" fmla="*/ 4 w 50"/>
                <a:gd name="T15" fmla="*/ 42 h 42"/>
                <a:gd name="T16" fmla="*/ 6 w 50"/>
                <a:gd name="T17" fmla="*/ 42 h 42"/>
                <a:gd name="T18" fmla="*/ 2 w 50"/>
                <a:gd name="T19" fmla="*/ 42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42"/>
                <a:gd name="T32" fmla="*/ 50 w 50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42">
                  <a:moveTo>
                    <a:pt x="2" y="42"/>
                  </a:moveTo>
                  <a:lnTo>
                    <a:pt x="6" y="42"/>
                  </a:lnTo>
                  <a:lnTo>
                    <a:pt x="50" y="9"/>
                  </a:lnTo>
                  <a:lnTo>
                    <a:pt x="43" y="0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0" name="Freeform 255"/>
            <p:cNvSpPr>
              <a:spLocks/>
            </p:cNvSpPr>
            <p:nvPr/>
          </p:nvSpPr>
          <p:spPr bwMode="auto">
            <a:xfrm>
              <a:off x="3446" y="1596"/>
              <a:ext cx="3" cy="9"/>
            </a:xfrm>
            <a:custGeom>
              <a:avLst/>
              <a:gdLst>
                <a:gd name="T0" fmla="*/ 0 w 4"/>
                <a:gd name="T1" fmla="*/ 9 h 9"/>
                <a:gd name="T2" fmla="*/ 2 w 4"/>
                <a:gd name="T3" fmla="*/ 4 h 9"/>
                <a:gd name="T4" fmla="*/ 2 w 4"/>
                <a:gd name="T5" fmla="*/ 0 h 9"/>
                <a:gd name="T6" fmla="*/ 0 w 4"/>
                <a:gd name="T7" fmla="*/ 9 h 9"/>
                <a:gd name="T8" fmla="*/ 2 w 4"/>
                <a:gd name="T9" fmla="*/ 9 h 9"/>
                <a:gd name="T10" fmla="*/ 2 w 4"/>
                <a:gd name="T11" fmla="*/ 9 h 9"/>
                <a:gd name="T12" fmla="*/ 0 w 4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9"/>
                <a:gd name="T23" fmla="*/ 4 w 4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9">
                  <a:moveTo>
                    <a:pt x="0" y="9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1" name="Freeform 256"/>
            <p:cNvSpPr>
              <a:spLocks/>
            </p:cNvSpPr>
            <p:nvPr/>
          </p:nvSpPr>
          <p:spPr bwMode="auto">
            <a:xfrm>
              <a:off x="2568" y="1409"/>
              <a:ext cx="36" cy="21"/>
            </a:xfrm>
            <a:custGeom>
              <a:avLst/>
              <a:gdLst>
                <a:gd name="T0" fmla="*/ 32 w 37"/>
                <a:gd name="T1" fmla="*/ 0 h 21"/>
                <a:gd name="T2" fmla="*/ 30 w 37"/>
                <a:gd name="T3" fmla="*/ 0 h 21"/>
                <a:gd name="T4" fmla="*/ 28 w 37"/>
                <a:gd name="T5" fmla="*/ 0 h 21"/>
                <a:gd name="T6" fmla="*/ 26 w 37"/>
                <a:gd name="T7" fmla="*/ 3 h 21"/>
                <a:gd name="T8" fmla="*/ 24 w 37"/>
                <a:gd name="T9" fmla="*/ 3 h 21"/>
                <a:gd name="T10" fmla="*/ 22 w 37"/>
                <a:gd name="T11" fmla="*/ 3 h 21"/>
                <a:gd name="T12" fmla="*/ 20 w 37"/>
                <a:gd name="T13" fmla="*/ 3 h 21"/>
                <a:gd name="T14" fmla="*/ 18 w 37"/>
                <a:gd name="T15" fmla="*/ 3 h 21"/>
                <a:gd name="T16" fmla="*/ 18 w 37"/>
                <a:gd name="T17" fmla="*/ 3 h 21"/>
                <a:gd name="T18" fmla="*/ 17 w 37"/>
                <a:gd name="T19" fmla="*/ 3 h 21"/>
                <a:gd name="T20" fmla="*/ 15 w 37"/>
                <a:gd name="T21" fmla="*/ 3 h 21"/>
                <a:gd name="T22" fmla="*/ 12 w 37"/>
                <a:gd name="T23" fmla="*/ 3 h 21"/>
                <a:gd name="T24" fmla="*/ 12 w 37"/>
                <a:gd name="T25" fmla="*/ 0 h 21"/>
                <a:gd name="T26" fmla="*/ 10 w 37"/>
                <a:gd name="T27" fmla="*/ 0 h 21"/>
                <a:gd name="T28" fmla="*/ 0 w 37"/>
                <a:gd name="T29" fmla="*/ 17 h 21"/>
                <a:gd name="T30" fmla="*/ 2 w 37"/>
                <a:gd name="T31" fmla="*/ 17 h 21"/>
                <a:gd name="T32" fmla="*/ 2 w 37"/>
                <a:gd name="T33" fmla="*/ 19 h 21"/>
                <a:gd name="T34" fmla="*/ 4 w 37"/>
                <a:gd name="T35" fmla="*/ 19 h 21"/>
                <a:gd name="T36" fmla="*/ 6 w 37"/>
                <a:gd name="T37" fmla="*/ 19 h 21"/>
                <a:gd name="T38" fmla="*/ 8 w 37"/>
                <a:gd name="T39" fmla="*/ 19 h 21"/>
                <a:gd name="T40" fmla="*/ 8 w 37"/>
                <a:gd name="T41" fmla="*/ 21 h 21"/>
                <a:gd name="T42" fmla="*/ 10 w 37"/>
                <a:gd name="T43" fmla="*/ 21 h 21"/>
                <a:gd name="T44" fmla="*/ 12 w 37"/>
                <a:gd name="T45" fmla="*/ 21 h 21"/>
                <a:gd name="T46" fmla="*/ 15 w 37"/>
                <a:gd name="T47" fmla="*/ 21 h 21"/>
                <a:gd name="T48" fmla="*/ 17 w 37"/>
                <a:gd name="T49" fmla="*/ 21 h 21"/>
                <a:gd name="T50" fmla="*/ 18 w 37"/>
                <a:gd name="T51" fmla="*/ 21 h 21"/>
                <a:gd name="T52" fmla="*/ 18 w 37"/>
                <a:gd name="T53" fmla="*/ 21 h 21"/>
                <a:gd name="T54" fmla="*/ 20 w 37"/>
                <a:gd name="T55" fmla="*/ 21 h 21"/>
                <a:gd name="T56" fmla="*/ 22 w 37"/>
                <a:gd name="T57" fmla="*/ 21 h 21"/>
                <a:gd name="T58" fmla="*/ 24 w 37"/>
                <a:gd name="T59" fmla="*/ 21 h 21"/>
                <a:gd name="T60" fmla="*/ 26 w 37"/>
                <a:gd name="T61" fmla="*/ 21 h 21"/>
                <a:gd name="T62" fmla="*/ 28 w 37"/>
                <a:gd name="T63" fmla="*/ 21 h 21"/>
                <a:gd name="T64" fmla="*/ 30 w 37"/>
                <a:gd name="T65" fmla="*/ 21 h 21"/>
                <a:gd name="T66" fmla="*/ 32 w 37"/>
                <a:gd name="T67" fmla="*/ 21 h 21"/>
                <a:gd name="T68" fmla="*/ 34 w 37"/>
                <a:gd name="T69" fmla="*/ 19 h 21"/>
                <a:gd name="T70" fmla="*/ 32 w 37"/>
                <a:gd name="T71" fmla="*/ 0 h 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"/>
                <a:gd name="T109" fmla="*/ 0 h 21"/>
                <a:gd name="T110" fmla="*/ 37 w 37"/>
                <a:gd name="T111" fmla="*/ 21 h 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" h="21">
                  <a:moveTo>
                    <a:pt x="35" y="0"/>
                  </a:moveTo>
                  <a:lnTo>
                    <a:pt x="33" y="0"/>
                  </a:lnTo>
                  <a:lnTo>
                    <a:pt x="31" y="0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1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2" name="Freeform 257"/>
            <p:cNvSpPr>
              <a:spLocks/>
            </p:cNvSpPr>
            <p:nvPr/>
          </p:nvSpPr>
          <p:spPr bwMode="auto">
            <a:xfrm>
              <a:off x="2603" y="1407"/>
              <a:ext cx="41" cy="56"/>
            </a:xfrm>
            <a:custGeom>
              <a:avLst/>
              <a:gdLst>
                <a:gd name="T0" fmla="*/ 24 w 42"/>
                <a:gd name="T1" fmla="*/ 56 h 56"/>
                <a:gd name="T2" fmla="*/ 26 w 42"/>
                <a:gd name="T3" fmla="*/ 51 h 56"/>
                <a:gd name="T4" fmla="*/ 28 w 42"/>
                <a:gd name="T5" fmla="*/ 49 h 56"/>
                <a:gd name="T6" fmla="*/ 31 w 42"/>
                <a:gd name="T7" fmla="*/ 47 h 56"/>
                <a:gd name="T8" fmla="*/ 31 w 42"/>
                <a:gd name="T9" fmla="*/ 42 h 56"/>
                <a:gd name="T10" fmla="*/ 33 w 42"/>
                <a:gd name="T11" fmla="*/ 40 h 56"/>
                <a:gd name="T12" fmla="*/ 35 w 42"/>
                <a:gd name="T13" fmla="*/ 37 h 56"/>
                <a:gd name="T14" fmla="*/ 35 w 42"/>
                <a:gd name="T15" fmla="*/ 35 h 56"/>
                <a:gd name="T16" fmla="*/ 37 w 42"/>
                <a:gd name="T17" fmla="*/ 33 h 56"/>
                <a:gd name="T18" fmla="*/ 37 w 42"/>
                <a:gd name="T19" fmla="*/ 30 h 56"/>
                <a:gd name="T20" fmla="*/ 39 w 42"/>
                <a:gd name="T21" fmla="*/ 28 h 56"/>
                <a:gd name="T22" fmla="*/ 39 w 42"/>
                <a:gd name="T23" fmla="*/ 23 h 56"/>
                <a:gd name="T24" fmla="*/ 39 w 42"/>
                <a:gd name="T25" fmla="*/ 21 h 56"/>
                <a:gd name="T26" fmla="*/ 39 w 42"/>
                <a:gd name="T27" fmla="*/ 19 h 56"/>
                <a:gd name="T28" fmla="*/ 39 w 42"/>
                <a:gd name="T29" fmla="*/ 16 h 56"/>
                <a:gd name="T30" fmla="*/ 39 w 42"/>
                <a:gd name="T31" fmla="*/ 14 h 56"/>
                <a:gd name="T32" fmla="*/ 37 w 42"/>
                <a:gd name="T33" fmla="*/ 12 h 56"/>
                <a:gd name="T34" fmla="*/ 37 w 42"/>
                <a:gd name="T35" fmla="*/ 7 h 56"/>
                <a:gd name="T36" fmla="*/ 35 w 42"/>
                <a:gd name="T37" fmla="*/ 7 h 56"/>
                <a:gd name="T38" fmla="*/ 33 w 42"/>
                <a:gd name="T39" fmla="*/ 5 h 56"/>
                <a:gd name="T40" fmla="*/ 31 w 42"/>
                <a:gd name="T41" fmla="*/ 2 h 56"/>
                <a:gd name="T42" fmla="*/ 26 w 42"/>
                <a:gd name="T43" fmla="*/ 2 h 56"/>
                <a:gd name="T44" fmla="*/ 24 w 42"/>
                <a:gd name="T45" fmla="*/ 2 h 56"/>
                <a:gd name="T46" fmla="*/ 22 w 42"/>
                <a:gd name="T47" fmla="*/ 2 h 56"/>
                <a:gd name="T48" fmla="*/ 21 w 42"/>
                <a:gd name="T49" fmla="*/ 0 h 56"/>
                <a:gd name="T50" fmla="*/ 21 w 42"/>
                <a:gd name="T51" fmla="*/ 0 h 56"/>
                <a:gd name="T52" fmla="*/ 19 w 42"/>
                <a:gd name="T53" fmla="*/ 0 h 56"/>
                <a:gd name="T54" fmla="*/ 15 w 42"/>
                <a:gd name="T55" fmla="*/ 0 h 56"/>
                <a:gd name="T56" fmla="*/ 13 w 42"/>
                <a:gd name="T57" fmla="*/ 2 h 56"/>
                <a:gd name="T58" fmla="*/ 11 w 42"/>
                <a:gd name="T59" fmla="*/ 2 h 56"/>
                <a:gd name="T60" fmla="*/ 7 w 42"/>
                <a:gd name="T61" fmla="*/ 2 h 56"/>
                <a:gd name="T62" fmla="*/ 2 w 42"/>
                <a:gd name="T63" fmla="*/ 2 h 56"/>
                <a:gd name="T64" fmla="*/ 0 w 42"/>
                <a:gd name="T65" fmla="*/ 2 h 56"/>
                <a:gd name="T66" fmla="*/ 2 w 42"/>
                <a:gd name="T67" fmla="*/ 21 h 56"/>
                <a:gd name="T68" fmla="*/ 4 w 42"/>
                <a:gd name="T69" fmla="*/ 21 h 56"/>
                <a:gd name="T70" fmla="*/ 9 w 42"/>
                <a:gd name="T71" fmla="*/ 21 h 56"/>
                <a:gd name="T72" fmla="*/ 11 w 42"/>
                <a:gd name="T73" fmla="*/ 21 h 56"/>
                <a:gd name="T74" fmla="*/ 15 w 42"/>
                <a:gd name="T75" fmla="*/ 21 h 56"/>
                <a:gd name="T76" fmla="*/ 17 w 42"/>
                <a:gd name="T77" fmla="*/ 21 h 56"/>
                <a:gd name="T78" fmla="*/ 19 w 42"/>
                <a:gd name="T79" fmla="*/ 21 h 56"/>
                <a:gd name="T80" fmla="*/ 21 w 42"/>
                <a:gd name="T81" fmla="*/ 21 h 56"/>
                <a:gd name="T82" fmla="*/ 21 w 42"/>
                <a:gd name="T83" fmla="*/ 21 h 56"/>
                <a:gd name="T84" fmla="*/ 22 w 42"/>
                <a:gd name="T85" fmla="*/ 21 h 56"/>
                <a:gd name="T86" fmla="*/ 22 w 42"/>
                <a:gd name="T87" fmla="*/ 19 h 56"/>
                <a:gd name="T88" fmla="*/ 22 w 42"/>
                <a:gd name="T89" fmla="*/ 21 h 56"/>
                <a:gd name="T90" fmla="*/ 22 w 42"/>
                <a:gd name="T91" fmla="*/ 23 h 56"/>
                <a:gd name="T92" fmla="*/ 21 w 42"/>
                <a:gd name="T93" fmla="*/ 23 h 56"/>
                <a:gd name="T94" fmla="*/ 21 w 42"/>
                <a:gd name="T95" fmla="*/ 26 h 56"/>
                <a:gd name="T96" fmla="*/ 21 w 42"/>
                <a:gd name="T97" fmla="*/ 28 h 56"/>
                <a:gd name="T98" fmla="*/ 21 w 42"/>
                <a:gd name="T99" fmla="*/ 30 h 56"/>
                <a:gd name="T100" fmla="*/ 19 w 42"/>
                <a:gd name="T101" fmla="*/ 33 h 56"/>
                <a:gd name="T102" fmla="*/ 19 w 42"/>
                <a:gd name="T103" fmla="*/ 35 h 56"/>
                <a:gd name="T104" fmla="*/ 17 w 42"/>
                <a:gd name="T105" fmla="*/ 40 h 56"/>
                <a:gd name="T106" fmla="*/ 15 w 42"/>
                <a:gd name="T107" fmla="*/ 42 h 56"/>
                <a:gd name="T108" fmla="*/ 13 w 42"/>
                <a:gd name="T109" fmla="*/ 44 h 56"/>
                <a:gd name="T110" fmla="*/ 24 w 42"/>
                <a:gd name="T111" fmla="*/ 56 h 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"/>
                <a:gd name="T169" fmla="*/ 0 h 56"/>
                <a:gd name="T170" fmla="*/ 42 w 42"/>
                <a:gd name="T171" fmla="*/ 56 h 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" h="56">
                  <a:moveTo>
                    <a:pt x="27" y="56"/>
                  </a:moveTo>
                  <a:lnTo>
                    <a:pt x="29" y="51"/>
                  </a:lnTo>
                  <a:lnTo>
                    <a:pt x="31" y="49"/>
                  </a:lnTo>
                  <a:lnTo>
                    <a:pt x="34" y="47"/>
                  </a:lnTo>
                  <a:lnTo>
                    <a:pt x="34" y="42"/>
                  </a:lnTo>
                  <a:lnTo>
                    <a:pt x="36" y="40"/>
                  </a:lnTo>
                  <a:lnTo>
                    <a:pt x="38" y="37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0" y="12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27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3" name="Freeform 258"/>
            <p:cNvSpPr>
              <a:spLocks/>
            </p:cNvSpPr>
            <p:nvPr/>
          </p:nvSpPr>
          <p:spPr bwMode="auto">
            <a:xfrm>
              <a:off x="2599" y="1451"/>
              <a:ext cx="40" cy="56"/>
            </a:xfrm>
            <a:custGeom>
              <a:avLst/>
              <a:gdLst>
                <a:gd name="T0" fmla="*/ 34 w 42"/>
                <a:gd name="T1" fmla="*/ 35 h 56"/>
                <a:gd name="T2" fmla="*/ 30 w 42"/>
                <a:gd name="T3" fmla="*/ 35 h 56"/>
                <a:gd name="T4" fmla="*/ 29 w 42"/>
                <a:gd name="T5" fmla="*/ 35 h 56"/>
                <a:gd name="T6" fmla="*/ 26 w 42"/>
                <a:gd name="T7" fmla="*/ 35 h 56"/>
                <a:gd name="T8" fmla="*/ 24 w 42"/>
                <a:gd name="T9" fmla="*/ 35 h 56"/>
                <a:gd name="T10" fmla="*/ 22 w 42"/>
                <a:gd name="T11" fmla="*/ 37 h 56"/>
                <a:gd name="T12" fmla="*/ 20 w 42"/>
                <a:gd name="T13" fmla="*/ 37 h 56"/>
                <a:gd name="T14" fmla="*/ 18 w 42"/>
                <a:gd name="T15" fmla="*/ 37 h 56"/>
                <a:gd name="T16" fmla="*/ 16 w 42"/>
                <a:gd name="T17" fmla="*/ 37 h 56"/>
                <a:gd name="T18" fmla="*/ 14 w 42"/>
                <a:gd name="T19" fmla="*/ 37 h 56"/>
                <a:gd name="T20" fmla="*/ 14 w 42"/>
                <a:gd name="T21" fmla="*/ 35 h 56"/>
                <a:gd name="T22" fmla="*/ 14 w 42"/>
                <a:gd name="T23" fmla="*/ 37 h 56"/>
                <a:gd name="T24" fmla="*/ 14 w 42"/>
                <a:gd name="T25" fmla="*/ 35 h 56"/>
                <a:gd name="T26" fmla="*/ 16 w 42"/>
                <a:gd name="T27" fmla="*/ 35 h 56"/>
                <a:gd name="T28" fmla="*/ 16 w 42"/>
                <a:gd name="T29" fmla="*/ 33 h 56"/>
                <a:gd name="T30" fmla="*/ 16 w 42"/>
                <a:gd name="T31" fmla="*/ 31 h 56"/>
                <a:gd name="T32" fmla="*/ 18 w 42"/>
                <a:gd name="T33" fmla="*/ 28 h 56"/>
                <a:gd name="T34" fmla="*/ 18 w 42"/>
                <a:gd name="T35" fmla="*/ 26 h 56"/>
                <a:gd name="T36" fmla="*/ 20 w 42"/>
                <a:gd name="T37" fmla="*/ 24 h 56"/>
                <a:gd name="T38" fmla="*/ 22 w 42"/>
                <a:gd name="T39" fmla="*/ 21 h 56"/>
                <a:gd name="T40" fmla="*/ 24 w 42"/>
                <a:gd name="T41" fmla="*/ 19 h 56"/>
                <a:gd name="T42" fmla="*/ 26 w 42"/>
                <a:gd name="T43" fmla="*/ 17 h 56"/>
                <a:gd name="T44" fmla="*/ 28 w 42"/>
                <a:gd name="T45" fmla="*/ 12 h 56"/>
                <a:gd name="T46" fmla="*/ 14 w 42"/>
                <a:gd name="T47" fmla="*/ 0 h 56"/>
                <a:gd name="T48" fmla="*/ 12 w 42"/>
                <a:gd name="T49" fmla="*/ 5 h 56"/>
                <a:gd name="T50" fmla="*/ 10 w 42"/>
                <a:gd name="T51" fmla="*/ 7 h 56"/>
                <a:gd name="T52" fmla="*/ 10 w 42"/>
                <a:gd name="T53" fmla="*/ 10 h 56"/>
                <a:gd name="T54" fmla="*/ 8 w 42"/>
                <a:gd name="T55" fmla="*/ 14 h 56"/>
                <a:gd name="T56" fmla="*/ 6 w 42"/>
                <a:gd name="T57" fmla="*/ 17 h 56"/>
                <a:gd name="T58" fmla="*/ 6 w 42"/>
                <a:gd name="T59" fmla="*/ 19 h 56"/>
                <a:gd name="T60" fmla="*/ 4 w 42"/>
                <a:gd name="T61" fmla="*/ 21 h 56"/>
                <a:gd name="T62" fmla="*/ 2 w 42"/>
                <a:gd name="T63" fmla="*/ 26 h 56"/>
                <a:gd name="T64" fmla="*/ 2 w 42"/>
                <a:gd name="T65" fmla="*/ 28 h 56"/>
                <a:gd name="T66" fmla="*/ 0 w 42"/>
                <a:gd name="T67" fmla="*/ 31 h 56"/>
                <a:gd name="T68" fmla="*/ 0 w 42"/>
                <a:gd name="T69" fmla="*/ 33 h 56"/>
                <a:gd name="T70" fmla="*/ 0 w 42"/>
                <a:gd name="T71" fmla="*/ 35 h 56"/>
                <a:gd name="T72" fmla="*/ 0 w 42"/>
                <a:gd name="T73" fmla="*/ 37 h 56"/>
                <a:gd name="T74" fmla="*/ 0 w 42"/>
                <a:gd name="T75" fmla="*/ 40 h 56"/>
                <a:gd name="T76" fmla="*/ 0 w 42"/>
                <a:gd name="T77" fmla="*/ 44 h 56"/>
                <a:gd name="T78" fmla="*/ 2 w 42"/>
                <a:gd name="T79" fmla="*/ 47 h 56"/>
                <a:gd name="T80" fmla="*/ 2 w 42"/>
                <a:gd name="T81" fmla="*/ 49 h 56"/>
                <a:gd name="T82" fmla="*/ 4 w 42"/>
                <a:gd name="T83" fmla="*/ 51 h 56"/>
                <a:gd name="T84" fmla="*/ 6 w 42"/>
                <a:gd name="T85" fmla="*/ 54 h 56"/>
                <a:gd name="T86" fmla="*/ 8 w 42"/>
                <a:gd name="T87" fmla="*/ 54 h 56"/>
                <a:gd name="T88" fmla="*/ 10 w 42"/>
                <a:gd name="T89" fmla="*/ 56 h 56"/>
                <a:gd name="T90" fmla="*/ 12 w 42"/>
                <a:gd name="T91" fmla="*/ 56 h 56"/>
                <a:gd name="T92" fmla="*/ 14 w 42"/>
                <a:gd name="T93" fmla="*/ 56 h 56"/>
                <a:gd name="T94" fmla="*/ 16 w 42"/>
                <a:gd name="T95" fmla="*/ 56 h 56"/>
                <a:gd name="T96" fmla="*/ 18 w 42"/>
                <a:gd name="T97" fmla="*/ 56 h 56"/>
                <a:gd name="T98" fmla="*/ 20 w 42"/>
                <a:gd name="T99" fmla="*/ 56 h 56"/>
                <a:gd name="T100" fmla="*/ 24 w 42"/>
                <a:gd name="T101" fmla="*/ 56 h 56"/>
                <a:gd name="T102" fmla="*/ 26 w 42"/>
                <a:gd name="T103" fmla="*/ 56 h 56"/>
                <a:gd name="T104" fmla="*/ 29 w 42"/>
                <a:gd name="T105" fmla="*/ 56 h 56"/>
                <a:gd name="T106" fmla="*/ 30 w 42"/>
                <a:gd name="T107" fmla="*/ 54 h 56"/>
                <a:gd name="T108" fmla="*/ 34 w 42"/>
                <a:gd name="T109" fmla="*/ 54 h 56"/>
                <a:gd name="T110" fmla="*/ 36 w 42"/>
                <a:gd name="T111" fmla="*/ 54 h 56"/>
                <a:gd name="T112" fmla="*/ 34 w 42"/>
                <a:gd name="T113" fmla="*/ 35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"/>
                <a:gd name="T172" fmla="*/ 0 h 56"/>
                <a:gd name="T173" fmla="*/ 42 w 42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" h="56">
                  <a:moveTo>
                    <a:pt x="40" y="35"/>
                  </a:moveTo>
                  <a:lnTo>
                    <a:pt x="35" y="35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3" y="24"/>
                  </a:lnTo>
                  <a:lnTo>
                    <a:pt x="25" y="21"/>
                  </a:lnTo>
                  <a:lnTo>
                    <a:pt x="27" y="19"/>
                  </a:lnTo>
                  <a:lnTo>
                    <a:pt x="29" y="17"/>
                  </a:lnTo>
                  <a:lnTo>
                    <a:pt x="31" y="12"/>
                  </a:lnTo>
                  <a:lnTo>
                    <a:pt x="17" y="0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4" y="51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4" name="Freeform 259"/>
            <p:cNvSpPr>
              <a:spLocks/>
            </p:cNvSpPr>
            <p:nvPr/>
          </p:nvSpPr>
          <p:spPr bwMode="auto">
            <a:xfrm>
              <a:off x="2638" y="1482"/>
              <a:ext cx="44" cy="60"/>
            </a:xfrm>
            <a:custGeom>
              <a:avLst/>
              <a:gdLst>
                <a:gd name="T0" fmla="*/ 22 w 45"/>
                <a:gd name="T1" fmla="*/ 58 h 60"/>
                <a:gd name="T2" fmla="*/ 22 w 45"/>
                <a:gd name="T3" fmla="*/ 60 h 60"/>
                <a:gd name="T4" fmla="*/ 24 w 45"/>
                <a:gd name="T5" fmla="*/ 55 h 60"/>
                <a:gd name="T6" fmla="*/ 28 w 45"/>
                <a:gd name="T7" fmla="*/ 53 h 60"/>
                <a:gd name="T8" fmla="*/ 30 w 45"/>
                <a:gd name="T9" fmla="*/ 51 h 60"/>
                <a:gd name="T10" fmla="*/ 32 w 45"/>
                <a:gd name="T11" fmla="*/ 46 h 60"/>
                <a:gd name="T12" fmla="*/ 34 w 45"/>
                <a:gd name="T13" fmla="*/ 44 h 60"/>
                <a:gd name="T14" fmla="*/ 36 w 45"/>
                <a:gd name="T15" fmla="*/ 41 h 60"/>
                <a:gd name="T16" fmla="*/ 38 w 45"/>
                <a:gd name="T17" fmla="*/ 39 h 60"/>
                <a:gd name="T18" fmla="*/ 40 w 45"/>
                <a:gd name="T19" fmla="*/ 34 h 60"/>
                <a:gd name="T20" fmla="*/ 40 w 45"/>
                <a:gd name="T21" fmla="*/ 32 h 60"/>
                <a:gd name="T22" fmla="*/ 42 w 45"/>
                <a:gd name="T23" fmla="*/ 30 h 60"/>
                <a:gd name="T24" fmla="*/ 42 w 45"/>
                <a:gd name="T25" fmla="*/ 27 h 60"/>
                <a:gd name="T26" fmla="*/ 42 w 45"/>
                <a:gd name="T27" fmla="*/ 25 h 60"/>
                <a:gd name="T28" fmla="*/ 42 w 45"/>
                <a:gd name="T29" fmla="*/ 20 h 60"/>
                <a:gd name="T30" fmla="*/ 42 w 45"/>
                <a:gd name="T31" fmla="*/ 18 h 60"/>
                <a:gd name="T32" fmla="*/ 42 w 45"/>
                <a:gd name="T33" fmla="*/ 16 h 60"/>
                <a:gd name="T34" fmla="*/ 40 w 45"/>
                <a:gd name="T35" fmla="*/ 11 h 60"/>
                <a:gd name="T36" fmla="*/ 40 w 45"/>
                <a:gd name="T37" fmla="*/ 9 h 60"/>
                <a:gd name="T38" fmla="*/ 38 w 45"/>
                <a:gd name="T39" fmla="*/ 6 h 60"/>
                <a:gd name="T40" fmla="*/ 36 w 45"/>
                <a:gd name="T41" fmla="*/ 4 h 60"/>
                <a:gd name="T42" fmla="*/ 34 w 45"/>
                <a:gd name="T43" fmla="*/ 4 h 60"/>
                <a:gd name="T44" fmla="*/ 30 w 45"/>
                <a:gd name="T45" fmla="*/ 2 h 60"/>
                <a:gd name="T46" fmla="*/ 28 w 45"/>
                <a:gd name="T47" fmla="*/ 2 h 60"/>
                <a:gd name="T48" fmla="*/ 26 w 45"/>
                <a:gd name="T49" fmla="*/ 0 h 60"/>
                <a:gd name="T50" fmla="*/ 24 w 45"/>
                <a:gd name="T51" fmla="*/ 0 h 60"/>
                <a:gd name="T52" fmla="*/ 22 w 45"/>
                <a:gd name="T53" fmla="*/ 0 h 60"/>
                <a:gd name="T54" fmla="*/ 20 w 45"/>
                <a:gd name="T55" fmla="*/ 0 h 60"/>
                <a:gd name="T56" fmla="*/ 16 w 45"/>
                <a:gd name="T57" fmla="*/ 0 h 60"/>
                <a:gd name="T58" fmla="*/ 14 w 45"/>
                <a:gd name="T59" fmla="*/ 0 h 60"/>
                <a:gd name="T60" fmla="*/ 10 w 45"/>
                <a:gd name="T61" fmla="*/ 2 h 60"/>
                <a:gd name="T62" fmla="*/ 6 w 45"/>
                <a:gd name="T63" fmla="*/ 2 h 60"/>
                <a:gd name="T64" fmla="*/ 4 w 45"/>
                <a:gd name="T65" fmla="*/ 2 h 60"/>
                <a:gd name="T66" fmla="*/ 0 w 45"/>
                <a:gd name="T67" fmla="*/ 4 h 60"/>
                <a:gd name="T68" fmla="*/ 2 w 45"/>
                <a:gd name="T69" fmla="*/ 23 h 60"/>
                <a:gd name="T70" fmla="*/ 6 w 45"/>
                <a:gd name="T71" fmla="*/ 20 h 60"/>
                <a:gd name="T72" fmla="*/ 10 w 45"/>
                <a:gd name="T73" fmla="*/ 20 h 60"/>
                <a:gd name="T74" fmla="*/ 12 w 45"/>
                <a:gd name="T75" fmla="*/ 20 h 60"/>
                <a:gd name="T76" fmla="*/ 14 w 45"/>
                <a:gd name="T77" fmla="*/ 20 h 60"/>
                <a:gd name="T78" fmla="*/ 18 w 45"/>
                <a:gd name="T79" fmla="*/ 20 h 60"/>
                <a:gd name="T80" fmla="*/ 20 w 45"/>
                <a:gd name="T81" fmla="*/ 20 h 60"/>
                <a:gd name="T82" fmla="*/ 22 w 45"/>
                <a:gd name="T83" fmla="*/ 20 h 60"/>
                <a:gd name="T84" fmla="*/ 22 w 45"/>
                <a:gd name="T85" fmla="*/ 20 h 60"/>
                <a:gd name="T86" fmla="*/ 24 w 45"/>
                <a:gd name="T87" fmla="*/ 20 h 60"/>
                <a:gd name="T88" fmla="*/ 26 w 45"/>
                <a:gd name="T89" fmla="*/ 20 h 60"/>
                <a:gd name="T90" fmla="*/ 26 w 45"/>
                <a:gd name="T91" fmla="*/ 23 h 60"/>
                <a:gd name="T92" fmla="*/ 26 w 45"/>
                <a:gd name="T93" fmla="*/ 25 h 60"/>
                <a:gd name="T94" fmla="*/ 24 w 45"/>
                <a:gd name="T95" fmla="*/ 25 h 60"/>
                <a:gd name="T96" fmla="*/ 24 w 45"/>
                <a:gd name="T97" fmla="*/ 27 h 60"/>
                <a:gd name="T98" fmla="*/ 22 w 45"/>
                <a:gd name="T99" fmla="*/ 30 h 60"/>
                <a:gd name="T100" fmla="*/ 22 w 45"/>
                <a:gd name="T101" fmla="*/ 32 h 60"/>
                <a:gd name="T102" fmla="*/ 22 w 45"/>
                <a:gd name="T103" fmla="*/ 34 h 60"/>
                <a:gd name="T104" fmla="*/ 20 w 45"/>
                <a:gd name="T105" fmla="*/ 37 h 60"/>
                <a:gd name="T106" fmla="*/ 18 w 45"/>
                <a:gd name="T107" fmla="*/ 39 h 60"/>
                <a:gd name="T108" fmla="*/ 16 w 45"/>
                <a:gd name="T109" fmla="*/ 41 h 60"/>
                <a:gd name="T110" fmla="*/ 12 w 45"/>
                <a:gd name="T111" fmla="*/ 46 h 60"/>
                <a:gd name="T112" fmla="*/ 22 w 45"/>
                <a:gd name="T113" fmla="*/ 58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60"/>
                <a:gd name="T173" fmla="*/ 45 w 45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60">
                  <a:moveTo>
                    <a:pt x="25" y="58"/>
                  </a:moveTo>
                  <a:lnTo>
                    <a:pt x="25" y="60"/>
                  </a:lnTo>
                  <a:lnTo>
                    <a:pt x="27" y="55"/>
                  </a:lnTo>
                  <a:lnTo>
                    <a:pt x="31" y="53"/>
                  </a:lnTo>
                  <a:lnTo>
                    <a:pt x="33" y="51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43" y="34"/>
                  </a:lnTo>
                  <a:lnTo>
                    <a:pt x="43" y="32"/>
                  </a:lnTo>
                  <a:lnTo>
                    <a:pt x="45" y="30"/>
                  </a:lnTo>
                  <a:lnTo>
                    <a:pt x="45" y="27"/>
                  </a:lnTo>
                  <a:lnTo>
                    <a:pt x="45" y="25"/>
                  </a:lnTo>
                  <a:lnTo>
                    <a:pt x="45" y="20"/>
                  </a:lnTo>
                  <a:lnTo>
                    <a:pt x="45" y="18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2" y="23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16" y="41"/>
                  </a:lnTo>
                  <a:lnTo>
                    <a:pt x="12" y="46"/>
                  </a:lnTo>
                  <a:lnTo>
                    <a:pt x="25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5" name="Freeform 260"/>
            <p:cNvSpPr>
              <a:spLocks/>
            </p:cNvSpPr>
            <p:nvPr/>
          </p:nvSpPr>
          <p:spPr bwMode="auto">
            <a:xfrm>
              <a:off x="2644" y="1528"/>
              <a:ext cx="28" cy="51"/>
            </a:xfrm>
            <a:custGeom>
              <a:avLst/>
              <a:gdLst>
                <a:gd name="T0" fmla="*/ 26 w 29"/>
                <a:gd name="T1" fmla="*/ 42 h 51"/>
                <a:gd name="T2" fmla="*/ 24 w 29"/>
                <a:gd name="T3" fmla="*/ 42 h 51"/>
                <a:gd name="T4" fmla="*/ 24 w 29"/>
                <a:gd name="T5" fmla="*/ 40 h 51"/>
                <a:gd name="T6" fmla="*/ 22 w 29"/>
                <a:gd name="T7" fmla="*/ 40 h 51"/>
                <a:gd name="T8" fmla="*/ 22 w 29"/>
                <a:gd name="T9" fmla="*/ 37 h 51"/>
                <a:gd name="T10" fmla="*/ 20 w 29"/>
                <a:gd name="T11" fmla="*/ 35 h 51"/>
                <a:gd name="T12" fmla="*/ 20 w 29"/>
                <a:gd name="T13" fmla="*/ 33 h 51"/>
                <a:gd name="T14" fmla="*/ 18 w 29"/>
                <a:gd name="T15" fmla="*/ 33 h 51"/>
                <a:gd name="T16" fmla="*/ 18 w 29"/>
                <a:gd name="T17" fmla="*/ 30 h 51"/>
                <a:gd name="T18" fmla="*/ 16 w 29"/>
                <a:gd name="T19" fmla="*/ 28 h 51"/>
                <a:gd name="T20" fmla="*/ 16 w 29"/>
                <a:gd name="T21" fmla="*/ 26 h 51"/>
                <a:gd name="T22" fmla="*/ 14 w 29"/>
                <a:gd name="T23" fmla="*/ 26 h 51"/>
                <a:gd name="T24" fmla="*/ 14 w 29"/>
                <a:gd name="T25" fmla="*/ 23 h 51"/>
                <a:gd name="T26" fmla="*/ 14 w 29"/>
                <a:gd name="T27" fmla="*/ 21 h 51"/>
                <a:gd name="T28" fmla="*/ 14 w 29"/>
                <a:gd name="T29" fmla="*/ 19 h 51"/>
                <a:gd name="T30" fmla="*/ 14 w 29"/>
                <a:gd name="T31" fmla="*/ 16 h 51"/>
                <a:gd name="T32" fmla="*/ 16 w 29"/>
                <a:gd name="T33" fmla="*/ 14 h 51"/>
                <a:gd name="T34" fmla="*/ 16 w 29"/>
                <a:gd name="T35" fmla="*/ 12 h 51"/>
                <a:gd name="T36" fmla="*/ 6 w 29"/>
                <a:gd name="T37" fmla="*/ 0 h 51"/>
                <a:gd name="T38" fmla="*/ 4 w 29"/>
                <a:gd name="T39" fmla="*/ 2 h 51"/>
                <a:gd name="T40" fmla="*/ 4 w 29"/>
                <a:gd name="T41" fmla="*/ 5 h 51"/>
                <a:gd name="T42" fmla="*/ 2 w 29"/>
                <a:gd name="T43" fmla="*/ 7 h 51"/>
                <a:gd name="T44" fmla="*/ 2 w 29"/>
                <a:gd name="T45" fmla="*/ 9 h 51"/>
                <a:gd name="T46" fmla="*/ 0 w 29"/>
                <a:gd name="T47" fmla="*/ 12 h 51"/>
                <a:gd name="T48" fmla="*/ 0 w 29"/>
                <a:gd name="T49" fmla="*/ 14 h 51"/>
                <a:gd name="T50" fmla="*/ 0 w 29"/>
                <a:gd name="T51" fmla="*/ 16 h 51"/>
                <a:gd name="T52" fmla="*/ 0 w 29"/>
                <a:gd name="T53" fmla="*/ 19 h 51"/>
                <a:gd name="T54" fmla="*/ 0 w 29"/>
                <a:gd name="T55" fmla="*/ 21 h 51"/>
                <a:gd name="T56" fmla="*/ 0 w 29"/>
                <a:gd name="T57" fmla="*/ 23 h 51"/>
                <a:gd name="T58" fmla="*/ 0 w 29"/>
                <a:gd name="T59" fmla="*/ 26 h 51"/>
                <a:gd name="T60" fmla="*/ 0 w 29"/>
                <a:gd name="T61" fmla="*/ 28 h 51"/>
                <a:gd name="T62" fmla="*/ 0 w 29"/>
                <a:gd name="T63" fmla="*/ 30 h 51"/>
                <a:gd name="T64" fmla="*/ 2 w 29"/>
                <a:gd name="T65" fmla="*/ 33 h 51"/>
                <a:gd name="T66" fmla="*/ 2 w 29"/>
                <a:gd name="T67" fmla="*/ 35 h 51"/>
                <a:gd name="T68" fmla="*/ 4 w 29"/>
                <a:gd name="T69" fmla="*/ 37 h 51"/>
                <a:gd name="T70" fmla="*/ 6 w 29"/>
                <a:gd name="T71" fmla="*/ 40 h 51"/>
                <a:gd name="T72" fmla="*/ 6 w 29"/>
                <a:gd name="T73" fmla="*/ 42 h 51"/>
                <a:gd name="T74" fmla="*/ 8 w 29"/>
                <a:gd name="T75" fmla="*/ 44 h 51"/>
                <a:gd name="T76" fmla="*/ 8 w 29"/>
                <a:gd name="T77" fmla="*/ 47 h 51"/>
                <a:gd name="T78" fmla="*/ 10 w 29"/>
                <a:gd name="T79" fmla="*/ 47 h 51"/>
                <a:gd name="T80" fmla="*/ 10 w 29"/>
                <a:gd name="T81" fmla="*/ 49 h 51"/>
                <a:gd name="T82" fmla="*/ 12 w 29"/>
                <a:gd name="T83" fmla="*/ 49 h 51"/>
                <a:gd name="T84" fmla="*/ 12 w 29"/>
                <a:gd name="T85" fmla="*/ 51 h 51"/>
                <a:gd name="T86" fmla="*/ 26 w 29"/>
                <a:gd name="T87" fmla="*/ 42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"/>
                <a:gd name="T133" fmla="*/ 0 h 51"/>
                <a:gd name="T134" fmla="*/ 29 w 29"/>
                <a:gd name="T135" fmla="*/ 51 h 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" h="51">
                  <a:moveTo>
                    <a:pt x="29" y="42"/>
                  </a:moveTo>
                  <a:lnTo>
                    <a:pt x="27" y="42"/>
                  </a:lnTo>
                  <a:lnTo>
                    <a:pt x="27" y="40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4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29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6" name="Freeform 261"/>
            <p:cNvSpPr>
              <a:spLocks/>
            </p:cNvSpPr>
            <p:nvPr/>
          </p:nvSpPr>
          <p:spPr bwMode="auto">
            <a:xfrm>
              <a:off x="2611" y="1526"/>
              <a:ext cx="89" cy="137"/>
            </a:xfrm>
            <a:custGeom>
              <a:avLst/>
              <a:gdLst>
                <a:gd name="T0" fmla="*/ 51 w 91"/>
                <a:gd name="T1" fmla="*/ 49 h 137"/>
                <a:gd name="T2" fmla="*/ 0 w 91"/>
                <a:gd name="T3" fmla="*/ 42 h 137"/>
                <a:gd name="T4" fmla="*/ 85 w 91"/>
                <a:gd name="T5" fmla="*/ 137 h 137"/>
                <a:gd name="T6" fmla="*/ 73 w 91"/>
                <a:gd name="T7" fmla="*/ 0 h 137"/>
                <a:gd name="T8" fmla="*/ 51 w 91"/>
                <a:gd name="T9" fmla="*/ 49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37"/>
                <a:gd name="T17" fmla="*/ 91 w 91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37">
                  <a:moveTo>
                    <a:pt x="54" y="49"/>
                  </a:moveTo>
                  <a:lnTo>
                    <a:pt x="0" y="42"/>
                  </a:lnTo>
                  <a:lnTo>
                    <a:pt x="91" y="137"/>
                  </a:lnTo>
                  <a:lnTo>
                    <a:pt x="79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7" name="Freeform 262"/>
            <p:cNvSpPr>
              <a:spLocks/>
            </p:cNvSpPr>
            <p:nvPr/>
          </p:nvSpPr>
          <p:spPr bwMode="auto">
            <a:xfrm>
              <a:off x="2610" y="1563"/>
              <a:ext cx="54" cy="16"/>
            </a:xfrm>
            <a:custGeom>
              <a:avLst/>
              <a:gdLst>
                <a:gd name="T0" fmla="*/ 6 w 56"/>
                <a:gd name="T1" fmla="*/ 2 h 16"/>
                <a:gd name="T2" fmla="*/ 2 w 56"/>
                <a:gd name="T3" fmla="*/ 9 h 16"/>
                <a:gd name="T4" fmla="*/ 50 w 56"/>
                <a:gd name="T5" fmla="*/ 16 h 16"/>
                <a:gd name="T6" fmla="*/ 50 w 56"/>
                <a:gd name="T7" fmla="*/ 7 h 16"/>
                <a:gd name="T8" fmla="*/ 4 w 56"/>
                <a:gd name="T9" fmla="*/ 0 h 16"/>
                <a:gd name="T10" fmla="*/ 0 w 56"/>
                <a:gd name="T11" fmla="*/ 9 h 16"/>
                <a:gd name="T12" fmla="*/ 6 w 56"/>
                <a:gd name="T13" fmla="*/ 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16"/>
                <a:gd name="T23" fmla="*/ 56 w 5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16">
                  <a:moveTo>
                    <a:pt x="6" y="2"/>
                  </a:moveTo>
                  <a:lnTo>
                    <a:pt x="2" y="9"/>
                  </a:lnTo>
                  <a:lnTo>
                    <a:pt x="56" y="16"/>
                  </a:lnTo>
                  <a:lnTo>
                    <a:pt x="56" y="7"/>
                  </a:lnTo>
                  <a:lnTo>
                    <a:pt x="4" y="0"/>
                  </a:lnTo>
                  <a:lnTo>
                    <a:pt x="0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8" name="Freeform 263"/>
            <p:cNvSpPr>
              <a:spLocks/>
            </p:cNvSpPr>
            <p:nvPr/>
          </p:nvSpPr>
          <p:spPr bwMode="auto">
            <a:xfrm>
              <a:off x="2610" y="1565"/>
              <a:ext cx="95" cy="100"/>
            </a:xfrm>
            <a:custGeom>
              <a:avLst/>
              <a:gdLst>
                <a:gd name="T0" fmla="*/ 83 w 97"/>
                <a:gd name="T1" fmla="*/ 98 h 100"/>
                <a:gd name="T2" fmla="*/ 91 w 97"/>
                <a:gd name="T3" fmla="*/ 93 h 100"/>
                <a:gd name="T4" fmla="*/ 6 w 97"/>
                <a:gd name="T5" fmla="*/ 0 h 100"/>
                <a:gd name="T6" fmla="*/ 0 w 97"/>
                <a:gd name="T7" fmla="*/ 7 h 100"/>
                <a:gd name="T8" fmla="*/ 85 w 97"/>
                <a:gd name="T9" fmla="*/ 100 h 100"/>
                <a:gd name="T10" fmla="*/ 91 w 97"/>
                <a:gd name="T11" fmla="*/ 98 h 100"/>
                <a:gd name="T12" fmla="*/ 83 w 97"/>
                <a:gd name="T13" fmla="*/ 98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00"/>
                <a:gd name="T23" fmla="*/ 97 w 97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00">
                  <a:moveTo>
                    <a:pt x="89" y="98"/>
                  </a:moveTo>
                  <a:lnTo>
                    <a:pt x="97" y="93"/>
                  </a:lnTo>
                  <a:lnTo>
                    <a:pt x="6" y="0"/>
                  </a:lnTo>
                  <a:lnTo>
                    <a:pt x="0" y="7"/>
                  </a:lnTo>
                  <a:lnTo>
                    <a:pt x="91" y="100"/>
                  </a:lnTo>
                  <a:lnTo>
                    <a:pt x="97" y="98"/>
                  </a:lnTo>
                  <a:lnTo>
                    <a:pt x="89" y="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9" name="Freeform 264"/>
            <p:cNvSpPr>
              <a:spLocks/>
            </p:cNvSpPr>
            <p:nvPr/>
          </p:nvSpPr>
          <p:spPr bwMode="auto">
            <a:xfrm>
              <a:off x="2683" y="1523"/>
              <a:ext cx="22" cy="140"/>
            </a:xfrm>
            <a:custGeom>
              <a:avLst/>
              <a:gdLst>
                <a:gd name="T0" fmla="*/ 9 w 21"/>
                <a:gd name="T1" fmla="*/ 5 h 140"/>
                <a:gd name="T2" fmla="*/ 0 w 21"/>
                <a:gd name="T3" fmla="*/ 3 h 140"/>
                <a:gd name="T4" fmla="*/ 16 w 21"/>
                <a:gd name="T5" fmla="*/ 140 h 140"/>
                <a:gd name="T6" fmla="*/ 24 w 21"/>
                <a:gd name="T7" fmla="*/ 140 h 140"/>
                <a:gd name="T8" fmla="*/ 9 w 21"/>
                <a:gd name="T9" fmla="*/ 0 h 140"/>
                <a:gd name="T10" fmla="*/ 0 w 21"/>
                <a:gd name="T11" fmla="*/ 0 h 140"/>
                <a:gd name="T12" fmla="*/ 9 w 21"/>
                <a:gd name="T13" fmla="*/ 5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40"/>
                <a:gd name="T23" fmla="*/ 21 w 21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40">
                  <a:moveTo>
                    <a:pt x="9" y="5"/>
                  </a:moveTo>
                  <a:lnTo>
                    <a:pt x="0" y="3"/>
                  </a:lnTo>
                  <a:lnTo>
                    <a:pt x="13" y="140"/>
                  </a:lnTo>
                  <a:lnTo>
                    <a:pt x="21" y="14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70" name="Freeform 265"/>
            <p:cNvSpPr>
              <a:spLocks/>
            </p:cNvSpPr>
            <p:nvPr/>
          </p:nvSpPr>
          <p:spPr bwMode="auto">
            <a:xfrm>
              <a:off x="2660" y="1523"/>
              <a:ext cx="32" cy="59"/>
            </a:xfrm>
            <a:custGeom>
              <a:avLst/>
              <a:gdLst>
                <a:gd name="T0" fmla="*/ 5 w 34"/>
                <a:gd name="T1" fmla="*/ 56 h 59"/>
                <a:gd name="T2" fmla="*/ 8 w 34"/>
                <a:gd name="T3" fmla="*/ 54 h 59"/>
                <a:gd name="T4" fmla="*/ 28 w 34"/>
                <a:gd name="T5" fmla="*/ 5 h 59"/>
                <a:gd name="T6" fmla="*/ 22 w 34"/>
                <a:gd name="T7" fmla="*/ 0 h 59"/>
                <a:gd name="T8" fmla="*/ 0 w 34"/>
                <a:gd name="T9" fmla="*/ 49 h 59"/>
                <a:gd name="T10" fmla="*/ 5 w 34"/>
                <a:gd name="T11" fmla="*/ 47 h 59"/>
                <a:gd name="T12" fmla="*/ 5 w 34"/>
                <a:gd name="T13" fmla="*/ 56 h 59"/>
                <a:gd name="T14" fmla="*/ 7 w 34"/>
                <a:gd name="T15" fmla="*/ 59 h 59"/>
                <a:gd name="T16" fmla="*/ 8 w 34"/>
                <a:gd name="T17" fmla="*/ 54 h 59"/>
                <a:gd name="T18" fmla="*/ 5 w 34"/>
                <a:gd name="T19" fmla="*/ 56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59"/>
                <a:gd name="T32" fmla="*/ 34 w 34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59">
                  <a:moveTo>
                    <a:pt x="5" y="56"/>
                  </a:moveTo>
                  <a:lnTo>
                    <a:pt x="9" y="54"/>
                  </a:lnTo>
                  <a:lnTo>
                    <a:pt x="34" y="5"/>
                  </a:lnTo>
                  <a:lnTo>
                    <a:pt x="25" y="0"/>
                  </a:lnTo>
                  <a:lnTo>
                    <a:pt x="0" y="49"/>
                  </a:lnTo>
                  <a:lnTo>
                    <a:pt x="5" y="47"/>
                  </a:lnTo>
                  <a:lnTo>
                    <a:pt x="5" y="56"/>
                  </a:lnTo>
                  <a:lnTo>
                    <a:pt x="7" y="59"/>
                  </a:lnTo>
                  <a:lnTo>
                    <a:pt x="9" y="54"/>
                  </a:lnTo>
                  <a:lnTo>
                    <a:pt x="5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71" name="Freeform 266"/>
            <p:cNvSpPr>
              <a:spLocks/>
            </p:cNvSpPr>
            <p:nvPr/>
          </p:nvSpPr>
          <p:spPr bwMode="auto">
            <a:xfrm>
              <a:off x="2664" y="1570"/>
              <a:ext cx="5" cy="12"/>
            </a:xfrm>
            <a:custGeom>
              <a:avLst/>
              <a:gdLst>
                <a:gd name="T0" fmla="*/ 0 w 4"/>
                <a:gd name="T1" fmla="*/ 9 h 12"/>
                <a:gd name="T2" fmla="*/ 0 w 4"/>
                <a:gd name="T3" fmla="*/ 5 h 12"/>
                <a:gd name="T4" fmla="*/ 0 w 4"/>
                <a:gd name="T5" fmla="*/ 0 h 12"/>
                <a:gd name="T6" fmla="*/ 0 w 4"/>
                <a:gd name="T7" fmla="*/ 9 h 12"/>
                <a:gd name="T8" fmla="*/ 5 w 4"/>
                <a:gd name="T9" fmla="*/ 12 h 12"/>
                <a:gd name="T10" fmla="*/ 8 w 4"/>
                <a:gd name="T11" fmla="*/ 7 h 12"/>
                <a:gd name="T12" fmla="*/ 0 w 4"/>
                <a:gd name="T13" fmla="*/ 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2"/>
                <a:gd name="T23" fmla="*/ 4 w 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2">
                  <a:moveTo>
                    <a:pt x="0" y="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72" name="Freeform 267"/>
            <p:cNvSpPr>
              <a:spLocks/>
            </p:cNvSpPr>
            <p:nvPr/>
          </p:nvSpPr>
          <p:spPr bwMode="auto">
            <a:xfrm>
              <a:off x="4494" y="3012"/>
              <a:ext cx="29" cy="42"/>
            </a:xfrm>
            <a:custGeom>
              <a:avLst/>
              <a:gdLst>
                <a:gd name="T0" fmla="*/ 13 w 29"/>
                <a:gd name="T1" fmla="*/ 3 h 42"/>
                <a:gd name="T2" fmla="*/ 13 w 29"/>
                <a:gd name="T3" fmla="*/ 0 h 42"/>
                <a:gd name="T4" fmla="*/ 13 w 29"/>
                <a:gd name="T5" fmla="*/ 3 h 42"/>
                <a:gd name="T6" fmla="*/ 11 w 29"/>
                <a:gd name="T7" fmla="*/ 5 h 42"/>
                <a:gd name="T8" fmla="*/ 11 w 29"/>
                <a:gd name="T9" fmla="*/ 7 h 42"/>
                <a:gd name="T10" fmla="*/ 11 w 29"/>
                <a:gd name="T11" fmla="*/ 10 h 42"/>
                <a:gd name="T12" fmla="*/ 9 w 29"/>
                <a:gd name="T13" fmla="*/ 10 h 42"/>
                <a:gd name="T14" fmla="*/ 9 w 29"/>
                <a:gd name="T15" fmla="*/ 12 h 42"/>
                <a:gd name="T16" fmla="*/ 9 w 29"/>
                <a:gd name="T17" fmla="*/ 14 h 42"/>
                <a:gd name="T18" fmla="*/ 6 w 29"/>
                <a:gd name="T19" fmla="*/ 14 h 42"/>
                <a:gd name="T20" fmla="*/ 6 w 29"/>
                <a:gd name="T21" fmla="*/ 17 h 42"/>
                <a:gd name="T22" fmla="*/ 6 w 29"/>
                <a:gd name="T23" fmla="*/ 19 h 42"/>
                <a:gd name="T24" fmla="*/ 4 w 29"/>
                <a:gd name="T25" fmla="*/ 19 h 42"/>
                <a:gd name="T26" fmla="*/ 4 w 29"/>
                <a:gd name="T27" fmla="*/ 21 h 42"/>
                <a:gd name="T28" fmla="*/ 2 w 29"/>
                <a:gd name="T29" fmla="*/ 24 h 42"/>
                <a:gd name="T30" fmla="*/ 2 w 29"/>
                <a:gd name="T31" fmla="*/ 26 h 42"/>
                <a:gd name="T32" fmla="*/ 0 w 29"/>
                <a:gd name="T33" fmla="*/ 26 h 42"/>
                <a:gd name="T34" fmla="*/ 9 w 29"/>
                <a:gd name="T35" fmla="*/ 42 h 42"/>
                <a:gd name="T36" fmla="*/ 11 w 29"/>
                <a:gd name="T37" fmla="*/ 42 h 42"/>
                <a:gd name="T38" fmla="*/ 11 w 29"/>
                <a:gd name="T39" fmla="*/ 40 h 42"/>
                <a:gd name="T40" fmla="*/ 13 w 29"/>
                <a:gd name="T41" fmla="*/ 40 h 42"/>
                <a:gd name="T42" fmla="*/ 15 w 29"/>
                <a:gd name="T43" fmla="*/ 38 h 42"/>
                <a:gd name="T44" fmla="*/ 15 w 29"/>
                <a:gd name="T45" fmla="*/ 35 h 42"/>
                <a:gd name="T46" fmla="*/ 17 w 29"/>
                <a:gd name="T47" fmla="*/ 35 h 42"/>
                <a:gd name="T48" fmla="*/ 17 w 29"/>
                <a:gd name="T49" fmla="*/ 33 h 42"/>
                <a:gd name="T50" fmla="*/ 19 w 29"/>
                <a:gd name="T51" fmla="*/ 33 h 42"/>
                <a:gd name="T52" fmla="*/ 19 w 29"/>
                <a:gd name="T53" fmla="*/ 31 h 42"/>
                <a:gd name="T54" fmla="*/ 21 w 29"/>
                <a:gd name="T55" fmla="*/ 28 h 42"/>
                <a:gd name="T56" fmla="*/ 21 w 29"/>
                <a:gd name="T57" fmla="*/ 26 h 42"/>
                <a:gd name="T58" fmla="*/ 23 w 29"/>
                <a:gd name="T59" fmla="*/ 24 h 42"/>
                <a:gd name="T60" fmla="*/ 23 w 29"/>
                <a:gd name="T61" fmla="*/ 21 h 42"/>
                <a:gd name="T62" fmla="*/ 25 w 29"/>
                <a:gd name="T63" fmla="*/ 19 h 42"/>
                <a:gd name="T64" fmla="*/ 25 w 29"/>
                <a:gd name="T65" fmla="*/ 17 h 42"/>
                <a:gd name="T66" fmla="*/ 27 w 29"/>
                <a:gd name="T67" fmla="*/ 14 h 42"/>
                <a:gd name="T68" fmla="*/ 27 w 29"/>
                <a:gd name="T69" fmla="*/ 12 h 42"/>
                <a:gd name="T70" fmla="*/ 27 w 29"/>
                <a:gd name="T71" fmla="*/ 10 h 42"/>
                <a:gd name="T72" fmla="*/ 29 w 29"/>
                <a:gd name="T73" fmla="*/ 7 h 42"/>
                <a:gd name="T74" fmla="*/ 13 w 29"/>
                <a:gd name="T75" fmla="*/ 3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"/>
                <a:gd name="T115" fmla="*/ 0 h 42"/>
                <a:gd name="T116" fmla="*/ 29 w 29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" h="42">
                  <a:moveTo>
                    <a:pt x="13" y="3"/>
                  </a:moveTo>
                  <a:lnTo>
                    <a:pt x="13" y="0"/>
                  </a:lnTo>
                  <a:lnTo>
                    <a:pt x="13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9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73" name="Freeform 268"/>
            <p:cNvSpPr>
              <a:spLocks/>
            </p:cNvSpPr>
            <p:nvPr/>
          </p:nvSpPr>
          <p:spPr bwMode="auto">
            <a:xfrm>
              <a:off x="4507" y="2977"/>
              <a:ext cx="54" cy="42"/>
            </a:xfrm>
            <a:custGeom>
              <a:avLst/>
              <a:gdLst>
                <a:gd name="T0" fmla="*/ 54 w 54"/>
                <a:gd name="T1" fmla="*/ 35 h 42"/>
                <a:gd name="T2" fmla="*/ 54 w 54"/>
                <a:gd name="T3" fmla="*/ 33 h 42"/>
                <a:gd name="T4" fmla="*/ 52 w 54"/>
                <a:gd name="T5" fmla="*/ 31 h 42"/>
                <a:gd name="T6" fmla="*/ 50 w 54"/>
                <a:gd name="T7" fmla="*/ 26 h 42"/>
                <a:gd name="T8" fmla="*/ 50 w 54"/>
                <a:gd name="T9" fmla="*/ 24 h 42"/>
                <a:gd name="T10" fmla="*/ 47 w 54"/>
                <a:gd name="T11" fmla="*/ 21 h 42"/>
                <a:gd name="T12" fmla="*/ 45 w 54"/>
                <a:gd name="T13" fmla="*/ 17 h 42"/>
                <a:gd name="T14" fmla="*/ 43 w 54"/>
                <a:gd name="T15" fmla="*/ 14 h 42"/>
                <a:gd name="T16" fmla="*/ 43 w 54"/>
                <a:gd name="T17" fmla="*/ 12 h 42"/>
                <a:gd name="T18" fmla="*/ 41 w 54"/>
                <a:gd name="T19" fmla="*/ 10 h 42"/>
                <a:gd name="T20" fmla="*/ 39 w 54"/>
                <a:gd name="T21" fmla="*/ 7 h 42"/>
                <a:gd name="T22" fmla="*/ 37 w 54"/>
                <a:gd name="T23" fmla="*/ 7 h 42"/>
                <a:gd name="T24" fmla="*/ 37 w 54"/>
                <a:gd name="T25" fmla="*/ 5 h 42"/>
                <a:gd name="T26" fmla="*/ 35 w 54"/>
                <a:gd name="T27" fmla="*/ 3 h 42"/>
                <a:gd name="T28" fmla="*/ 33 w 54"/>
                <a:gd name="T29" fmla="*/ 3 h 42"/>
                <a:gd name="T30" fmla="*/ 31 w 54"/>
                <a:gd name="T31" fmla="*/ 0 h 42"/>
                <a:gd name="T32" fmla="*/ 27 w 54"/>
                <a:gd name="T33" fmla="*/ 0 h 42"/>
                <a:gd name="T34" fmla="*/ 25 w 54"/>
                <a:gd name="T35" fmla="*/ 0 h 42"/>
                <a:gd name="T36" fmla="*/ 23 w 54"/>
                <a:gd name="T37" fmla="*/ 0 h 42"/>
                <a:gd name="T38" fmla="*/ 18 w 54"/>
                <a:gd name="T39" fmla="*/ 0 h 42"/>
                <a:gd name="T40" fmla="*/ 16 w 54"/>
                <a:gd name="T41" fmla="*/ 3 h 42"/>
                <a:gd name="T42" fmla="*/ 14 w 54"/>
                <a:gd name="T43" fmla="*/ 3 h 42"/>
                <a:gd name="T44" fmla="*/ 14 w 54"/>
                <a:gd name="T45" fmla="*/ 5 h 42"/>
                <a:gd name="T46" fmla="*/ 12 w 54"/>
                <a:gd name="T47" fmla="*/ 7 h 42"/>
                <a:gd name="T48" fmla="*/ 10 w 54"/>
                <a:gd name="T49" fmla="*/ 10 h 42"/>
                <a:gd name="T50" fmla="*/ 10 w 54"/>
                <a:gd name="T51" fmla="*/ 12 h 42"/>
                <a:gd name="T52" fmla="*/ 8 w 54"/>
                <a:gd name="T53" fmla="*/ 14 h 42"/>
                <a:gd name="T54" fmla="*/ 6 w 54"/>
                <a:gd name="T55" fmla="*/ 17 h 42"/>
                <a:gd name="T56" fmla="*/ 6 w 54"/>
                <a:gd name="T57" fmla="*/ 19 h 42"/>
                <a:gd name="T58" fmla="*/ 4 w 54"/>
                <a:gd name="T59" fmla="*/ 24 h 42"/>
                <a:gd name="T60" fmla="*/ 4 w 54"/>
                <a:gd name="T61" fmla="*/ 26 h 42"/>
                <a:gd name="T62" fmla="*/ 2 w 54"/>
                <a:gd name="T63" fmla="*/ 28 h 42"/>
                <a:gd name="T64" fmla="*/ 0 w 54"/>
                <a:gd name="T65" fmla="*/ 33 h 42"/>
                <a:gd name="T66" fmla="*/ 0 w 54"/>
                <a:gd name="T67" fmla="*/ 38 h 42"/>
                <a:gd name="T68" fmla="*/ 16 w 54"/>
                <a:gd name="T69" fmla="*/ 42 h 42"/>
                <a:gd name="T70" fmla="*/ 16 w 54"/>
                <a:gd name="T71" fmla="*/ 40 h 42"/>
                <a:gd name="T72" fmla="*/ 18 w 54"/>
                <a:gd name="T73" fmla="*/ 35 h 42"/>
                <a:gd name="T74" fmla="*/ 18 w 54"/>
                <a:gd name="T75" fmla="*/ 33 h 42"/>
                <a:gd name="T76" fmla="*/ 20 w 54"/>
                <a:gd name="T77" fmla="*/ 31 h 42"/>
                <a:gd name="T78" fmla="*/ 20 w 54"/>
                <a:gd name="T79" fmla="*/ 28 h 42"/>
                <a:gd name="T80" fmla="*/ 23 w 54"/>
                <a:gd name="T81" fmla="*/ 26 h 42"/>
                <a:gd name="T82" fmla="*/ 23 w 54"/>
                <a:gd name="T83" fmla="*/ 24 h 42"/>
                <a:gd name="T84" fmla="*/ 25 w 54"/>
                <a:gd name="T85" fmla="*/ 21 h 42"/>
                <a:gd name="T86" fmla="*/ 25 w 54"/>
                <a:gd name="T87" fmla="*/ 19 h 42"/>
                <a:gd name="T88" fmla="*/ 27 w 54"/>
                <a:gd name="T89" fmla="*/ 19 h 42"/>
                <a:gd name="T90" fmla="*/ 25 w 54"/>
                <a:gd name="T91" fmla="*/ 19 h 42"/>
                <a:gd name="T92" fmla="*/ 27 w 54"/>
                <a:gd name="T93" fmla="*/ 21 h 42"/>
                <a:gd name="T94" fmla="*/ 27 w 54"/>
                <a:gd name="T95" fmla="*/ 24 h 42"/>
                <a:gd name="T96" fmla="*/ 29 w 54"/>
                <a:gd name="T97" fmla="*/ 24 h 42"/>
                <a:gd name="T98" fmla="*/ 31 w 54"/>
                <a:gd name="T99" fmla="*/ 26 h 42"/>
                <a:gd name="T100" fmla="*/ 31 w 54"/>
                <a:gd name="T101" fmla="*/ 28 h 42"/>
                <a:gd name="T102" fmla="*/ 33 w 54"/>
                <a:gd name="T103" fmla="*/ 31 h 42"/>
                <a:gd name="T104" fmla="*/ 33 w 54"/>
                <a:gd name="T105" fmla="*/ 33 h 42"/>
                <a:gd name="T106" fmla="*/ 35 w 54"/>
                <a:gd name="T107" fmla="*/ 35 h 42"/>
                <a:gd name="T108" fmla="*/ 37 w 54"/>
                <a:gd name="T109" fmla="*/ 40 h 42"/>
                <a:gd name="T110" fmla="*/ 39 w 54"/>
                <a:gd name="T111" fmla="*/ 42 h 42"/>
                <a:gd name="T112" fmla="*/ 54 w 54"/>
                <a:gd name="T113" fmla="*/ 35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"/>
                <a:gd name="T172" fmla="*/ 0 h 42"/>
                <a:gd name="T173" fmla="*/ 54 w 54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" h="42">
                  <a:moveTo>
                    <a:pt x="54" y="35"/>
                  </a:moveTo>
                  <a:lnTo>
                    <a:pt x="54" y="33"/>
                  </a:lnTo>
                  <a:lnTo>
                    <a:pt x="52" y="31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7" y="21"/>
                  </a:lnTo>
                  <a:lnTo>
                    <a:pt x="45" y="17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9" y="24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7" y="40"/>
                  </a:lnTo>
                  <a:lnTo>
                    <a:pt x="39" y="42"/>
                  </a:lnTo>
                  <a:lnTo>
                    <a:pt x="54" y="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74" name="Freeform 269"/>
            <p:cNvSpPr>
              <a:spLocks/>
            </p:cNvSpPr>
            <p:nvPr/>
          </p:nvSpPr>
          <p:spPr bwMode="auto">
            <a:xfrm>
              <a:off x="4547" y="3012"/>
              <a:ext cx="51" cy="45"/>
            </a:xfrm>
            <a:custGeom>
              <a:avLst/>
              <a:gdLst>
                <a:gd name="T0" fmla="*/ 32 w 52"/>
                <a:gd name="T1" fmla="*/ 3 h 45"/>
                <a:gd name="T2" fmla="*/ 32 w 52"/>
                <a:gd name="T3" fmla="*/ 5 h 45"/>
                <a:gd name="T4" fmla="*/ 30 w 52"/>
                <a:gd name="T5" fmla="*/ 10 h 45"/>
                <a:gd name="T6" fmla="*/ 30 w 52"/>
                <a:gd name="T7" fmla="*/ 12 h 45"/>
                <a:gd name="T8" fmla="*/ 30 w 52"/>
                <a:gd name="T9" fmla="*/ 14 h 45"/>
                <a:gd name="T10" fmla="*/ 28 w 52"/>
                <a:gd name="T11" fmla="*/ 17 h 45"/>
                <a:gd name="T12" fmla="*/ 28 w 52"/>
                <a:gd name="T13" fmla="*/ 19 h 45"/>
                <a:gd name="T14" fmla="*/ 26 w 52"/>
                <a:gd name="T15" fmla="*/ 21 h 45"/>
                <a:gd name="T16" fmla="*/ 26 w 52"/>
                <a:gd name="T17" fmla="*/ 24 h 45"/>
                <a:gd name="T18" fmla="*/ 26 w 52"/>
                <a:gd name="T19" fmla="*/ 24 h 45"/>
                <a:gd name="T20" fmla="*/ 26 w 52"/>
                <a:gd name="T21" fmla="*/ 26 h 45"/>
                <a:gd name="T22" fmla="*/ 26 w 52"/>
                <a:gd name="T23" fmla="*/ 26 h 45"/>
                <a:gd name="T24" fmla="*/ 26 w 52"/>
                <a:gd name="T25" fmla="*/ 24 h 45"/>
                <a:gd name="T26" fmla="*/ 26 w 52"/>
                <a:gd name="T27" fmla="*/ 24 h 45"/>
                <a:gd name="T28" fmla="*/ 25 w 52"/>
                <a:gd name="T29" fmla="*/ 21 h 45"/>
                <a:gd name="T30" fmla="*/ 25 w 52"/>
                <a:gd name="T31" fmla="*/ 19 h 45"/>
                <a:gd name="T32" fmla="*/ 23 w 52"/>
                <a:gd name="T33" fmla="*/ 17 h 45"/>
                <a:gd name="T34" fmla="*/ 23 w 52"/>
                <a:gd name="T35" fmla="*/ 14 h 45"/>
                <a:gd name="T36" fmla="*/ 21 w 52"/>
                <a:gd name="T37" fmla="*/ 12 h 45"/>
                <a:gd name="T38" fmla="*/ 19 w 52"/>
                <a:gd name="T39" fmla="*/ 10 h 45"/>
                <a:gd name="T40" fmla="*/ 19 w 52"/>
                <a:gd name="T41" fmla="*/ 7 h 45"/>
                <a:gd name="T42" fmla="*/ 17 w 52"/>
                <a:gd name="T43" fmla="*/ 3 h 45"/>
                <a:gd name="T44" fmla="*/ 15 w 52"/>
                <a:gd name="T45" fmla="*/ 0 h 45"/>
                <a:gd name="T46" fmla="*/ 0 w 52"/>
                <a:gd name="T47" fmla="*/ 7 h 45"/>
                <a:gd name="T48" fmla="*/ 0 w 52"/>
                <a:gd name="T49" fmla="*/ 12 h 45"/>
                <a:gd name="T50" fmla="*/ 2 w 52"/>
                <a:gd name="T51" fmla="*/ 14 h 45"/>
                <a:gd name="T52" fmla="*/ 4 w 52"/>
                <a:gd name="T53" fmla="*/ 19 h 45"/>
                <a:gd name="T54" fmla="*/ 6 w 52"/>
                <a:gd name="T55" fmla="*/ 21 h 45"/>
                <a:gd name="T56" fmla="*/ 6 w 52"/>
                <a:gd name="T57" fmla="*/ 26 h 45"/>
                <a:gd name="T58" fmla="*/ 8 w 52"/>
                <a:gd name="T59" fmla="*/ 28 h 45"/>
                <a:gd name="T60" fmla="*/ 11 w 52"/>
                <a:gd name="T61" fmla="*/ 31 h 45"/>
                <a:gd name="T62" fmla="*/ 13 w 52"/>
                <a:gd name="T63" fmla="*/ 33 h 45"/>
                <a:gd name="T64" fmla="*/ 13 w 52"/>
                <a:gd name="T65" fmla="*/ 35 h 45"/>
                <a:gd name="T66" fmla="*/ 15 w 52"/>
                <a:gd name="T67" fmla="*/ 38 h 45"/>
                <a:gd name="T68" fmla="*/ 17 w 52"/>
                <a:gd name="T69" fmla="*/ 40 h 45"/>
                <a:gd name="T70" fmla="*/ 19 w 52"/>
                <a:gd name="T71" fmla="*/ 40 h 45"/>
                <a:gd name="T72" fmla="*/ 21 w 52"/>
                <a:gd name="T73" fmla="*/ 42 h 45"/>
                <a:gd name="T74" fmla="*/ 23 w 52"/>
                <a:gd name="T75" fmla="*/ 45 h 45"/>
                <a:gd name="T76" fmla="*/ 25 w 52"/>
                <a:gd name="T77" fmla="*/ 45 h 45"/>
                <a:gd name="T78" fmla="*/ 26 w 52"/>
                <a:gd name="T79" fmla="*/ 45 h 45"/>
                <a:gd name="T80" fmla="*/ 28 w 52"/>
                <a:gd name="T81" fmla="*/ 45 h 45"/>
                <a:gd name="T82" fmla="*/ 30 w 52"/>
                <a:gd name="T83" fmla="*/ 45 h 45"/>
                <a:gd name="T84" fmla="*/ 32 w 52"/>
                <a:gd name="T85" fmla="*/ 42 h 45"/>
                <a:gd name="T86" fmla="*/ 34 w 52"/>
                <a:gd name="T87" fmla="*/ 40 h 45"/>
                <a:gd name="T88" fmla="*/ 37 w 52"/>
                <a:gd name="T89" fmla="*/ 38 h 45"/>
                <a:gd name="T90" fmla="*/ 39 w 52"/>
                <a:gd name="T91" fmla="*/ 38 h 45"/>
                <a:gd name="T92" fmla="*/ 41 w 52"/>
                <a:gd name="T93" fmla="*/ 35 h 45"/>
                <a:gd name="T94" fmla="*/ 41 w 52"/>
                <a:gd name="T95" fmla="*/ 33 h 45"/>
                <a:gd name="T96" fmla="*/ 43 w 52"/>
                <a:gd name="T97" fmla="*/ 31 h 45"/>
                <a:gd name="T98" fmla="*/ 43 w 52"/>
                <a:gd name="T99" fmla="*/ 26 h 45"/>
                <a:gd name="T100" fmla="*/ 45 w 52"/>
                <a:gd name="T101" fmla="*/ 24 h 45"/>
                <a:gd name="T102" fmla="*/ 45 w 52"/>
                <a:gd name="T103" fmla="*/ 21 h 45"/>
                <a:gd name="T104" fmla="*/ 47 w 52"/>
                <a:gd name="T105" fmla="*/ 19 h 45"/>
                <a:gd name="T106" fmla="*/ 47 w 52"/>
                <a:gd name="T107" fmla="*/ 14 h 45"/>
                <a:gd name="T108" fmla="*/ 49 w 52"/>
                <a:gd name="T109" fmla="*/ 12 h 45"/>
                <a:gd name="T110" fmla="*/ 49 w 52"/>
                <a:gd name="T111" fmla="*/ 7 h 45"/>
                <a:gd name="T112" fmla="*/ 32 w 52"/>
                <a:gd name="T113" fmla="*/ 3 h 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"/>
                <a:gd name="T172" fmla="*/ 0 h 45"/>
                <a:gd name="T173" fmla="*/ 52 w 52"/>
                <a:gd name="T174" fmla="*/ 45 h 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" h="45">
                  <a:moveTo>
                    <a:pt x="35" y="3"/>
                  </a:moveTo>
                  <a:lnTo>
                    <a:pt x="35" y="5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9" y="26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1" y="31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5" y="38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5" y="42"/>
                  </a:lnTo>
                  <a:lnTo>
                    <a:pt x="37" y="40"/>
                  </a:lnTo>
                  <a:lnTo>
                    <a:pt x="40" y="38"/>
                  </a:lnTo>
                  <a:lnTo>
                    <a:pt x="42" y="38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6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7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75" name="Freeform 270"/>
            <p:cNvSpPr>
              <a:spLocks/>
            </p:cNvSpPr>
            <p:nvPr/>
          </p:nvSpPr>
          <p:spPr bwMode="auto">
            <a:xfrm>
              <a:off x="4581" y="2973"/>
              <a:ext cx="59" cy="49"/>
            </a:xfrm>
            <a:custGeom>
              <a:avLst/>
              <a:gdLst>
                <a:gd name="T0" fmla="*/ 56 w 59"/>
                <a:gd name="T1" fmla="*/ 39 h 49"/>
                <a:gd name="T2" fmla="*/ 59 w 59"/>
                <a:gd name="T3" fmla="*/ 42 h 49"/>
                <a:gd name="T4" fmla="*/ 56 w 59"/>
                <a:gd name="T5" fmla="*/ 37 h 49"/>
                <a:gd name="T6" fmla="*/ 54 w 59"/>
                <a:gd name="T7" fmla="*/ 32 h 49"/>
                <a:gd name="T8" fmla="*/ 54 w 59"/>
                <a:gd name="T9" fmla="*/ 30 h 49"/>
                <a:gd name="T10" fmla="*/ 52 w 59"/>
                <a:gd name="T11" fmla="*/ 25 h 49"/>
                <a:gd name="T12" fmla="*/ 52 w 59"/>
                <a:gd name="T13" fmla="*/ 23 h 49"/>
                <a:gd name="T14" fmla="*/ 50 w 59"/>
                <a:gd name="T15" fmla="*/ 18 h 49"/>
                <a:gd name="T16" fmla="*/ 48 w 59"/>
                <a:gd name="T17" fmla="*/ 16 h 49"/>
                <a:gd name="T18" fmla="*/ 46 w 59"/>
                <a:gd name="T19" fmla="*/ 14 h 49"/>
                <a:gd name="T20" fmla="*/ 46 w 59"/>
                <a:gd name="T21" fmla="*/ 11 h 49"/>
                <a:gd name="T22" fmla="*/ 44 w 59"/>
                <a:gd name="T23" fmla="*/ 9 h 49"/>
                <a:gd name="T24" fmla="*/ 42 w 59"/>
                <a:gd name="T25" fmla="*/ 7 h 49"/>
                <a:gd name="T26" fmla="*/ 40 w 59"/>
                <a:gd name="T27" fmla="*/ 4 h 49"/>
                <a:gd name="T28" fmla="*/ 38 w 59"/>
                <a:gd name="T29" fmla="*/ 2 h 49"/>
                <a:gd name="T30" fmla="*/ 36 w 59"/>
                <a:gd name="T31" fmla="*/ 2 h 49"/>
                <a:gd name="T32" fmla="*/ 32 w 59"/>
                <a:gd name="T33" fmla="*/ 0 h 49"/>
                <a:gd name="T34" fmla="*/ 29 w 59"/>
                <a:gd name="T35" fmla="*/ 0 h 49"/>
                <a:gd name="T36" fmla="*/ 27 w 59"/>
                <a:gd name="T37" fmla="*/ 0 h 49"/>
                <a:gd name="T38" fmla="*/ 23 w 59"/>
                <a:gd name="T39" fmla="*/ 2 h 49"/>
                <a:gd name="T40" fmla="*/ 21 w 59"/>
                <a:gd name="T41" fmla="*/ 2 h 49"/>
                <a:gd name="T42" fmla="*/ 19 w 59"/>
                <a:gd name="T43" fmla="*/ 4 h 49"/>
                <a:gd name="T44" fmla="*/ 17 w 59"/>
                <a:gd name="T45" fmla="*/ 7 h 49"/>
                <a:gd name="T46" fmla="*/ 15 w 59"/>
                <a:gd name="T47" fmla="*/ 9 h 49"/>
                <a:gd name="T48" fmla="*/ 13 w 59"/>
                <a:gd name="T49" fmla="*/ 11 h 49"/>
                <a:gd name="T50" fmla="*/ 11 w 59"/>
                <a:gd name="T51" fmla="*/ 14 h 49"/>
                <a:gd name="T52" fmla="*/ 11 w 59"/>
                <a:gd name="T53" fmla="*/ 16 h 49"/>
                <a:gd name="T54" fmla="*/ 9 w 59"/>
                <a:gd name="T55" fmla="*/ 18 h 49"/>
                <a:gd name="T56" fmla="*/ 7 w 59"/>
                <a:gd name="T57" fmla="*/ 21 h 49"/>
                <a:gd name="T58" fmla="*/ 7 w 59"/>
                <a:gd name="T59" fmla="*/ 25 h 49"/>
                <a:gd name="T60" fmla="*/ 5 w 59"/>
                <a:gd name="T61" fmla="*/ 28 h 49"/>
                <a:gd name="T62" fmla="*/ 2 w 59"/>
                <a:gd name="T63" fmla="*/ 32 h 49"/>
                <a:gd name="T64" fmla="*/ 2 w 59"/>
                <a:gd name="T65" fmla="*/ 37 h 49"/>
                <a:gd name="T66" fmla="*/ 0 w 59"/>
                <a:gd name="T67" fmla="*/ 42 h 49"/>
                <a:gd name="T68" fmla="*/ 17 w 59"/>
                <a:gd name="T69" fmla="*/ 46 h 49"/>
                <a:gd name="T70" fmla="*/ 19 w 59"/>
                <a:gd name="T71" fmla="*/ 42 h 49"/>
                <a:gd name="T72" fmla="*/ 19 w 59"/>
                <a:gd name="T73" fmla="*/ 39 h 49"/>
                <a:gd name="T74" fmla="*/ 21 w 59"/>
                <a:gd name="T75" fmla="*/ 35 h 49"/>
                <a:gd name="T76" fmla="*/ 21 w 59"/>
                <a:gd name="T77" fmla="*/ 32 h 49"/>
                <a:gd name="T78" fmla="*/ 23 w 59"/>
                <a:gd name="T79" fmla="*/ 30 h 49"/>
                <a:gd name="T80" fmla="*/ 23 w 59"/>
                <a:gd name="T81" fmla="*/ 28 h 49"/>
                <a:gd name="T82" fmla="*/ 25 w 59"/>
                <a:gd name="T83" fmla="*/ 25 h 49"/>
                <a:gd name="T84" fmla="*/ 25 w 59"/>
                <a:gd name="T85" fmla="*/ 23 h 49"/>
                <a:gd name="T86" fmla="*/ 27 w 59"/>
                <a:gd name="T87" fmla="*/ 23 h 49"/>
                <a:gd name="T88" fmla="*/ 27 w 59"/>
                <a:gd name="T89" fmla="*/ 21 h 49"/>
                <a:gd name="T90" fmla="*/ 29 w 59"/>
                <a:gd name="T91" fmla="*/ 21 h 49"/>
                <a:gd name="T92" fmla="*/ 29 w 59"/>
                <a:gd name="T93" fmla="*/ 18 h 49"/>
                <a:gd name="T94" fmla="*/ 29 w 59"/>
                <a:gd name="T95" fmla="*/ 21 h 49"/>
                <a:gd name="T96" fmla="*/ 32 w 59"/>
                <a:gd name="T97" fmla="*/ 21 h 49"/>
                <a:gd name="T98" fmla="*/ 32 w 59"/>
                <a:gd name="T99" fmla="*/ 23 h 49"/>
                <a:gd name="T100" fmla="*/ 34 w 59"/>
                <a:gd name="T101" fmla="*/ 23 h 49"/>
                <a:gd name="T102" fmla="*/ 34 w 59"/>
                <a:gd name="T103" fmla="*/ 25 h 49"/>
                <a:gd name="T104" fmla="*/ 34 w 59"/>
                <a:gd name="T105" fmla="*/ 28 h 49"/>
                <a:gd name="T106" fmla="*/ 36 w 59"/>
                <a:gd name="T107" fmla="*/ 30 h 49"/>
                <a:gd name="T108" fmla="*/ 38 w 59"/>
                <a:gd name="T109" fmla="*/ 32 h 49"/>
                <a:gd name="T110" fmla="*/ 38 w 59"/>
                <a:gd name="T111" fmla="*/ 37 h 49"/>
                <a:gd name="T112" fmla="*/ 40 w 59"/>
                <a:gd name="T113" fmla="*/ 39 h 49"/>
                <a:gd name="T114" fmla="*/ 40 w 59"/>
                <a:gd name="T115" fmla="*/ 44 h 49"/>
                <a:gd name="T116" fmla="*/ 42 w 59"/>
                <a:gd name="T117" fmla="*/ 46 h 49"/>
                <a:gd name="T118" fmla="*/ 42 w 59"/>
                <a:gd name="T119" fmla="*/ 49 h 49"/>
                <a:gd name="T120" fmla="*/ 56 w 59"/>
                <a:gd name="T121" fmla="*/ 39 h 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9"/>
                <a:gd name="T184" fmla="*/ 0 h 49"/>
                <a:gd name="T185" fmla="*/ 59 w 59"/>
                <a:gd name="T186" fmla="*/ 49 h 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9" h="49">
                  <a:moveTo>
                    <a:pt x="56" y="39"/>
                  </a:moveTo>
                  <a:lnTo>
                    <a:pt x="59" y="42"/>
                  </a:lnTo>
                  <a:lnTo>
                    <a:pt x="56" y="37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0" y="18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17" y="46"/>
                  </a:lnTo>
                  <a:lnTo>
                    <a:pt x="19" y="42"/>
                  </a:lnTo>
                  <a:lnTo>
                    <a:pt x="19" y="39"/>
                  </a:lnTo>
                  <a:lnTo>
                    <a:pt x="21" y="35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8" y="37"/>
                  </a:lnTo>
                  <a:lnTo>
                    <a:pt x="40" y="39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2" y="49"/>
                  </a:lnTo>
                  <a:lnTo>
                    <a:pt x="56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76" name="Freeform 271"/>
            <p:cNvSpPr>
              <a:spLocks/>
            </p:cNvSpPr>
            <p:nvPr/>
          </p:nvSpPr>
          <p:spPr bwMode="auto">
            <a:xfrm>
              <a:off x="4623" y="3012"/>
              <a:ext cx="44" cy="28"/>
            </a:xfrm>
            <a:custGeom>
              <a:avLst/>
              <a:gdLst>
                <a:gd name="T0" fmla="*/ 44 w 44"/>
                <a:gd name="T1" fmla="*/ 7 h 28"/>
                <a:gd name="T2" fmla="*/ 41 w 44"/>
                <a:gd name="T3" fmla="*/ 7 h 28"/>
                <a:gd name="T4" fmla="*/ 39 w 44"/>
                <a:gd name="T5" fmla="*/ 7 h 28"/>
                <a:gd name="T6" fmla="*/ 37 w 44"/>
                <a:gd name="T7" fmla="*/ 7 h 28"/>
                <a:gd name="T8" fmla="*/ 35 w 44"/>
                <a:gd name="T9" fmla="*/ 7 h 28"/>
                <a:gd name="T10" fmla="*/ 33 w 44"/>
                <a:gd name="T11" fmla="*/ 7 h 28"/>
                <a:gd name="T12" fmla="*/ 33 w 44"/>
                <a:gd name="T13" fmla="*/ 10 h 28"/>
                <a:gd name="T14" fmla="*/ 31 w 44"/>
                <a:gd name="T15" fmla="*/ 10 h 28"/>
                <a:gd name="T16" fmla="*/ 29 w 44"/>
                <a:gd name="T17" fmla="*/ 10 h 28"/>
                <a:gd name="T18" fmla="*/ 27 w 44"/>
                <a:gd name="T19" fmla="*/ 10 h 28"/>
                <a:gd name="T20" fmla="*/ 25 w 44"/>
                <a:gd name="T21" fmla="*/ 10 h 28"/>
                <a:gd name="T22" fmla="*/ 23 w 44"/>
                <a:gd name="T23" fmla="*/ 10 h 28"/>
                <a:gd name="T24" fmla="*/ 21 w 44"/>
                <a:gd name="T25" fmla="*/ 10 h 28"/>
                <a:gd name="T26" fmla="*/ 21 w 44"/>
                <a:gd name="T27" fmla="*/ 7 h 28"/>
                <a:gd name="T28" fmla="*/ 19 w 44"/>
                <a:gd name="T29" fmla="*/ 7 h 28"/>
                <a:gd name="T30" fmla="*/ 19 w 44"/>
                <a:gd name="T31" fmla="*/ 5 h 28"/>
                <a:gd name="T32" fmla="*/ 17 w 44"/>
                <a:gd name="T33" fmla="*/ 5 h 28"/>
                <a:gd name="T34" fmla="*/ 17 w 44"/>
                <a:gd name="T35" fmla="*/ 3 h 28"/>
                <a:gd name="T36" fmla="*/ 14 w 44"/>
                <a:gd name="T37" fmla="*/ 0 h 28"/>
                <a:gd name="T38" fmla="*/ 0 w 44"/>
                <a:gd name="T39" fmla="*/ 10 h 28"/>
                <a:gd name="T40" fmla="*/ 0 w 44"/>
                <a:gd name="T41" fmla="*/ 12 h 28"/>
                <a:gd name="T42" fmla="*/ 2 w 44"/>
                <a:gd name="T43" fmla="*/ 14 h 28"/>
                <a:gd name="T44" fmla="*/ 2 w 44"/>
                <a:gd name="T45" fmla="*/ 17 h 28"/>
                <a:gd name="T46" fmla="*/ 4 w 44"/>
                <a:gd name="T47" fmla="*/ 19 h 28"/>
                <a:gd name="T48" fmla="*/ 6 w 44"/>
                <a:gd name="T49" fmla="*/ 19 h 28"/>
                <a:gd name="T50" fmla="*/ 6 w 44"/>
                <a:gd name="T51" fmla="*/ 21 h 28"/>
                <a:gd name="T52" fmla="*/ 8 w 44"/>
                <a:gd name="T53" fmla="*/ 24 h 28"/>
                <a:gd name="T54" fmla="*/ 10 w 44"/>
                <a:gd name="T55" fmla="*/ 24 h 28"/>
                <a:gd name="T56" fmla="*/ 12 w 44"/>
                <a:gd name="T57" fmla="*/ 26 h 28"/>
                <a:gd name="T58" fmla="*/ 14 w 44"/>
                <a:gd name="T59" fmla="*/ 26 h 28"/>
                <a:gd name="T60" fmla="*/ 17 w 44"/>
                <a:gd name="T61" fmla="*/ 28 h 28"/>
                <a:gd name="T62" fmla="*/ 19 w 44"/>
                <a:gd name="T63" fmla="*/ 28 h 28"/>
                <a:gd name="T64" fmla="*/ 21 w 44"/>
                <a:gd name="T65" fmla="*/ 28 h 28"/>
                <a:gd name="T66" fmla="*/ 23 w 44"/>
                <a:gd name="T67" fmla="*/ 28 h 28"/>
                <a:gd name="T68" fmla="*/ 25 w 44"/>
                <a:gd name="T69" fmla="*/ 28 h 28"/>
                <a:gd name="T70" fmla="*/ 27 w 44"/>
                <a:gd name="T71" fmla="*/ 28 h 28"/>
                <a:gd name="T72" fmla="*/ 29 w 44"/>
                <a:gd name="T73" fmla="*/ 28 h 28"/>
                <a:gd name="T74" fmla="*/ 31 w 44"/>
                <a:gd name="T75" fmla="*/ 28 h 28"/>
                <a:gd name="T76" fmla="*/ 33 w 44"/>
                <a:gd name="T77" fmla="*/ 28 h 28"/>
                <a:gd name="T78" fmla="*/ 35 w 44"/>
                <a:gd name="T79" fmla="*/ 28 h 28"/>
                <a:gd name="T80" fmla="*/ 37 w 44"/>
                <a:gd name="T81" fmla="*/ 28 h 28"/>
                <a:gd name="T82" fmla="*/ 39 w 44"/>
                <a:gd name="T83" fmla="*/ 26 h 28"/>
                <a:gd name="T84" fmla="*/ 41 w 44"/>
                <a:gd name="T85" fmla="*/ 26 h 28"/>
                <a:gd name="T86" fmla="*/ 44 w 44"/>
                <a:gd name="T87" fmla="*/ 26 h 28"/>
                <a:gd name="T88" fmla="*/ 44 w 44"/>
                <a:gd name="T89" fmla="*/ 7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"/>
                <a:gd name="T136" fmla="*/ 0 h 28"/>
                <a:gd name="T137" fmla="*/ 44 w 44"/>
                <a:gd name="T138" fmla="*/ 28 h 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" h="28">
                  <a:moveTo>
                    <a:pt x="44" y="7"/>
                  </a:moveTo>
                  <a:lnTo>
                    <a:pt x="41" y="7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77" name="Freeform 272"/>
            <p:cNvSpPr>
              <a:spLocks/>
            </p:cNvSpPr>
            <p:nvPr/>
          </p:nvSpPr>
          <p:spPr bwMode="auto">
            <a:xfrm>
              <a:off x="4635" y="2980"/>
              <a:ext cx="119" cy="98"/>
            </a:xfrm>
            <a:custGeom>
              <a:avLst/>
              <a:gdLst>
                <a:gd name="T0" fmla="*/ 32 w 119"/>
                <a:gd name="T1" fmla="*/ 49 h 98"/>
                <a:gd name="T2" fmla="*/ 0 w 119"/>
                <a:gd name="T3" fmla="*/ 98 h 98"/>
                <a:gd name="T4" fmla="*/ 119 w 119"/>
                <a:gd name="T5" fmla="*/ 53 h 98"/>
                <a:gd name="T6" fmla="*/ 2 w 119"/>
                <a:gd name="T7" fmla="*/ 0 h 98"/>
                <a:gd name="T8" fmla="*/ 32 w 119"/>
                <a:gd name="T9" fmla="*/ 49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8"/>
                <a:gd name="T17" fmla="*/ 119 w 119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8">
                  <a:moveTo>
                    <a:pt x="32" y="49"/>
                  </a:moveTo>
                  <a:lnTo>
                    <a:pt x="0" y="98"/>
                  </a:lnTo>
                  <a:lnTo>
                    <a:pt x="119" y="53"/>
                  </a:lnTo>
                  <a:lnTo>
                    <a:pt x="2" y="0"/>
                  </a:lnTo>
                  <a:lnTo>
                    <a:pt x="32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78" name="Freeform 273"/>
            <p:cNvSpPr>
              <a:spLocks/>
            </p:cNvSpPr>
            <p:nvPr/>
          </p:nvSpPr>
          <p:spPr bwMode="auto">
            <a:xfrm>
              <a:off x="4631" y="3026"/>
              <a:ext cx="40" cy="56"/>
            </a:xfrm>
            <a:custGeom>
              <a:avLst/>
              <a:gdLst>
                <a:gd name="T0" fmla="*/ 4 w 40"/>
                <a:gd name="T1" fmla="*/ 47 h 56"/>
                <a:gd name="T2" fmla="*/ 9 w 40"/>
                <a:gd name="T3" fmla="*/ 54 h 56"/>
                <a:gd name="T4" fmla="*/ 40 w 40"/>
                <a:gd name="T5" fmla="*/ 5 h 56"/>
                <a:gd name="T6" fmla="*/ 31 w 40"/>
                <a:gd name="T7" fmla="*/ 0 h 56"/>
                <a:gd name="T8" fmla="*/ 0 w 40"/>
                <a:gd name="T9" fmla="*/ 49 h 56"/>
                <a:gd name="T10" fmla="*/ 6 w 40"/>
                <a:gd name="T11" fmla="*/ 56 h 56"/>
                <a:gd name="T12" fmla="*/ 4 w 40"/>
                <a:gd name="T13" fmla="*/ 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56"/>
                <a:gd name="T23" fmla="*/ 40 w 4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56">
                  <a:moveTo>
                    <a:pt x="4" y="47"/>
                  </a:moveTo>
                  <a:lnTo>
                    <a:pt x="9" y="54"/>
                  </a:lnTo>
                  <a:lnTo>
                    <a:pt x="40" y="5"/>
                  </a:lnTo>
                  <a:lnTo>
                    <a:pt x="31" y="0"/>
                  </a:lnTo>
                  <a:lnTo>
                    <a:pt x="0" y="49"/>
                  </a:lnTo>
                  <a:lnTo>
                    <a:pt x="6" y="56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79" name="Freeform 274"/>
            <p:cNvSpPr>
              <a:spLocks/>
            </p:cNvSpPr>
            <p:nvPr/>
          </p:nvSpPr>
          <p:spPr bwMode="auto">
            <a:xfrm>
              <a:off x="4635" y="3011"/>
              <a:ext cx="119" cy="53"/>
            </a:xfrm>
            <a:custGeom>
              <a:avLst/>
              <a:gdLst>
                <a:gd name="T0" fmla="*/ 117 w 119"/>
                <a:gd name="T1" fmla="*/ 7 h 53"/>
                <a:gd name="T2" fmla="*/ 117 w 119"/>
                <a:gd name="T3" fmla="*/ 0 h 53"/>
                <a:gd name="T4" fmla="*/ 0 w 119"/>
                <a:gd name="T5" fmla="*/ 44 h 53"/>
                <a:gd name="T6" fmla="*/ 2 w 119"/>
                <a:gd name="T7" fmla="*/ 53 h 53"/>
                <a:gd name="T8" fmla="*/ 119 w 119"/>
                <a:gd name="T9" fmla="*/ 9 h 53"/>
                <a:gd name="T10" fmla="*/ 119 w 119"/>
                <a:gd name="T11" fmla="*/ 0 h 53"/>
                <a:gd name="T12" fmla="*/ 117 w 119"/>
                <a:gd name="T13" fmla="*/ 7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53"/>
                <a:gd name="T23" fmla="*/ 119 w 119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53">
                  <a:moveTo>
                    <a:pt x="117" y="7"/>
                  </a:moveTo>
                  <a:lnTo>
                    <a:pt x="117" y="0"/>
                  </a:lnTo>
                  <a:lnTo>
                    <a:pt x="0" y="44"/>
                  </a:lnTo>
                  <a:lnTo>
                    <a:pt x="2" y="53"/>
                  </a:lnTo>
                  <a:lnTo>
                    <a:pt x="119" y="9"/>
                  </a:lnTo>
                  <a:lnTo>
                    <a:pt x="119" y="0"/>
                  </a:lnTo>
                  <a:lnTo>
                    <a:pt x="117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0" name="Freeform 275"/>
            <p:cNvSpPr>
              <a:spLocks/>
            </p:cNvSpPr>
            <p:nvPr/>
          </p:nvSpPr>
          <p:spPr bwMode="auto">
            <a:xfrm>
              <a:off x="4635" y="2975"/>
              <a:ext cx="119" cy="61"/>
            </a:xfrm>
            <a:custGeom>
              <a:avLst/>
              <a:gdLst>
                <a:gd name="T0" fmla="*/ 7 w 119"/>
                <a:gd name="T1" fmla="*/ 2 h 61"/>
                <a:gd name="T2" fmla="*/ 2 w 119"/>
                <a:gd name="T3" fmla="*/ 9 h 61"/>
                <a:gd name="T4" fmla="*/ 117 w 119"/>
                <a:gd name="T5" fmla="*/ 61 h 61"/>
                <a:gd name="T6" fmla="*/ 119 w 119"/>
                <a:gd name="T7" fmla="*/ 54 h 61"/>
                <a:gd name="T8" fmla="*/ 5 w 119"/>
                <a:gd name="T9" fmla="*/ 0 h 61"/>
                <a:gd name="T10" fmla="*/ 0 w 119"/>
                <a:gd name="T11" fmla="*/ 7 h 61"/>
                <a:gd name="T12" fmla="*/ 7 w 119"/>
                <a:gd name="T13" fmla="*/ 2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61"/>
                <a:gd name="T23" fmla="*/ 119 w 119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61">
                  <a:moveTo>
                    <a:pt x="7" y="2"/>
                  </a:moveTo>
                  <a:lnTo>
                    <a:pt x="2" y="9"/>
                  </a:lnTo>
                  <a:lnTo>
                    <a:pt x="117" y="61"/>
                  </a:lnTo>
                  <a:lnTo>
                    <a:pt x="119" y="54"/>
                  </a:lnTo>
                  <a:lnTo>
                    <a:pt x="5" y="0"/>
                  </a:lnTo>
                  <a:lnTo>
                    <a:pt x="0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1" name="Freeform 276"/>
            <p:cNvSpPr>
              <a:spLocks/>
            </p:cNvSpPr>
            <p:nvPr/>
          </p:nvSpPr>
          <p:spPr bwMode="auto">
            <a:xfrm>
              <a:off x="4635" y="2977"/>
              <a:ext cx="36" cy="54"/>
            </a:xfrm>
            <a:custGeom>
              <a:avLst/>
              <a:gdLst>
                <a:gd name="T0" fmla="*/ 36 w 36"/>
                <a:gd name="T1" fmla="*/ 54 h 54"/>
                <a:gd name="T2" fmla="*/ 36 w 36"/>
                <a:gd name="T3" fmla="*/ 49 h 54"/>
                <a:gd name="T4" fmla="*/ 7 w 36"/>
                <a:gd name="T5" fmla="*/ 0 h 54"/>
                <a:gd name="T6" fmla="*/ 0 w 36"/>
                <a:gd name="T7" fmla="*/ 5 h 54"/>
                <a:gd name="T8" fmla="*/ 27 w 36"/>
                <a:gd name="T9" fmla="*/ 54 h 54"/>
                <a:gd name="T10" fmla="*/ 27 w 36"/>
                <a:gd name="T11" fmla="*/ 49 h 54"/>
                <a:gd name="T12" fmla="*/ 36 w 36"/>
                <a:gd name="T13" fmla="*/ 54 h 54"/>
                <a:gd name="T14" fmla="*/ 36 w 36"/>
                <a:gd name="T15" fmla="*/ 52 h 54"/>
                <a:gd name="T16" fmla="*/ 36 w 36"/>
                <a:gd name="T17" fmla="*/ 49 h 54"/>
                <a:gd name="T18" fmla="*/ 36 w 36"/>
                <a:gd name="T19" fmla="*/ 54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4"/>
                <a:gd name="T32" fmla="*/ 36 w 3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4">
                  <a:moveTo>
                    <a:pt x="36" y="54"/>
                  </a:moveTo>
                  <a:lnTo>
                    <a:pt x="36" y="49"/>
                  </a:lnTo>
                  <a:lnTo>
                    <a:pt x="7" y="0"/>
                  </a:lnTo>
                  <a:lnTo>
                    <a:pt x="0" y="5"/>
                  </a:lnTo>
                  <a:lnTo>
                    <a:pt x="27" y="54"/>
                  </a:lnTo>
                  <a:lnTo>
                    <a:pt x="27" y="49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49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2" name="Freeform 277"/>
            <p:cNvSpPr>
              <a:spLocks/>
            </p:cNvSpPr>
            <p:nvPr/>
          </p:nvSpPr>
          <p:spPr bwMode="auto">
            <a:xfrm>
              <a:off x="4662" y="3026"/>
              <a:ext cx="9" cy="5"/>
            </a:xfrm>
            <a:custGeom>
              <a:avLst/>
              <a:gdLst>
                <a:gd name="T0" fmla="*/ 9 w 9"/>
                <a:gd name="T1" fmla="*/ 5 h 5"/>
                <a:gd name="T2" fmla="*/ 5 w 9"/>
                <a:gd name="T3" fmla="*/ 3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3 h 5"/>
                <a:gd name="T10" fmla="*/ 9 w 9"/>
                <a:gd name="T11" fmla="*/ 0 h 5"/>
                <a:gd name="T12" fmla="*/ 9 w 9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"/>
                <a:gd name="T23" fmla="*/ 9 w 9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">
                  <a:moveTo>
                    <a:pt x="9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3" name="Text Box 278"/>
            <p:cNvSpPr txBox="1">
              <a:spLocks noChangeArrowheads="1"/>
            </p:cNvSpPr>
            <p:nvPr/>
          </p:nvSpPr>
          <p:spPr bwMode="auto">
            <a:xfrm>
              <a:off x="4775" y="2483"/>
              <a:ext cx="16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sz="1400" b="1">
                  <a:latin typeface="Calibri" charset="0"/>
                </a:rPr>
                <a:t>Sudden increase in 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sz="1400" b="1">
                  <a:latin typeface="Calibri" charset="0"/>
                </a:rPr>
                <a:t>abdominal pressure</a:t>
              </a:r>
            </a:p>
          </p:txBody>
        </p:sp>
        <p:sp>
          <p:nvSpPr>
            <p:cNvPr id="47384" name="Text Box 279"/>
            <p:cNvSpPr txBox="1">
              <a:spLocks noChangeArrowheads="1"/>
            </p:cNvSpPr>
            <p:nvPr/>
          </p:nvSpPr>
          <p:spPr bwMode="auto">
            <a:xfrm>
              <a:off x="4775" y="2943"/>
              <a:ext cx="165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sz="1400" b="1" dirty="0">
                  <a:latin typeface="Calibri" charset="0"/>
                </a:rPr>
                <a:t>Involuntary detrusor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sz="1400" b="1" dirty="0">
                  <a:latin typeface="Calibri" charset="0"/>
                </a:rPr>
                <a:t>contractions</a:t>
              </a:r>
            </a:p>
          </p:txBody>
        </p:sp>
        <p:sp>
          <p:nvSpPr>
            <p:cNvPr id="47385" name="Text Box 280"/>
            <p:cNvSpPr txBox="1">
              <a:spLocks noChangeArrowheads="1"/>
            </p:cNvSpPr>
            <p:nvPr/>
          </p:nvSpPr>
          <p:spPr bwMode="auto">
            <a:xfrm>
              <a:off x="4775" y="3339"/>
              <a:ext cx="162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latin typeface="Calibri" charset="0"/>
                </a:rPr>
                <a:t>Urethral pressure</a:t>
              </a:r>
            </a:p>
          </p:txBody>
        </p:sp>
        <p:grpSp>
          <p:nvGrpSpPr>
            <p:cNvPr id="47386" name="Group 281"/>
            <p:cNvGrpSpPr>
              <a:grpSpLocks/>
            </p:cNvGrpSpPr>
            <p:nvPr/>
          </p:nvGrpSpPr>
          <p:grpSpPr bwMode="auto">
            <a:xfrm>
              <a:off x="4536" y="2466"/>
              <a:ext cx="206" cy="261"/>
              <a:chOff x="3954" y="1925"/>
              <a:chExt cx="206" cy="261"/>
            </a:xfrm>
          </p:grpSpPr>
          <p:sp>
            <p:nvSpPr>
              <p:cNvPr id="47391" name="Freeform 282"/>
              <p:cNvSpPr>
                <a:spLocks/>
              </p:cNvSpPr>
              <p:nvPr/>
            </p:nvSpPr>
            <p:spPr bwMode="auto">
              <a:xfrm>
                <a:off x="3958" y="1927"/>
                <a:ext cx="195" cy="254"/>
              </a:xfrm>
              <a:custGeom>
                <a:avLst/>
                <a:gdLst>
                  <a:gd name="T0" fmla="*/ 0 w 195"/>
                  <a:gd name="T1" fmla="*/ 56 h 254"/>
                  <a:gd name="T2" fmla="*/ 114 w 195"/>
                  <a:gd name="T3" fmla="*/ 56 h 254"/>
                  <a:gd name="T4" fmla="*/ 114 w 195"/>
                  <a:gd name="T5" fmla="*/ 0 h 254"/>
                  <a:gd name="T6" fmla="*/ 195 w 195"/>
                  <a:gd name="T7" fmla="*/ 126 h 254"/>
                  <a:gd name="T8" fmla="*/ 114 w 195"/>
                  <a:gd name="T9" fmla="*/ 254 h 254"/>
                  <a:gd name="T10" fmla="*/ 114 w 195"/>
                  <a:gd name="T11" fmla="*/ 200 h 254"/>
                  <a:gd name="T12" fmla="*/ 0 w 195"/>
                  <a:gd name="T13" fmla="*/ 200 h 254"/>
                  <a:gd name="T14" fmla="*/ 0 w 195"/>
                  <a:gd name="T15" fmla="*/ 56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5"/>
                  <a:gd name="T25" fmla="*/ 0 h 254"/>
                  <a:gd name="T26" fmla="*/ 195 w 195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5" h="254">
                    <a:moveTo>
                      <a:pt x="0" y="56"/>
                    </a:moveTo>
                    <a:lnTo>
                      <a:pt x="114" y="56"/>
                    </a:lnTo>
                    <a:lnTo>
                      <a:pt x="114" y="0"/>
                    </a:lnTo>
                    <a:lnTo>
                      <a:pt x="195" y="126"/>
                    </a:lnTo>
                    <a:lnTo>
                      <a:pt x="114" y="254"/>
                    </a:lnTo>
                    <a:lnTo>
                      <a:pt x="114" y="200"/>
                    </a:lnTo>
                    <a:lnTo>
                      <a:pt x="0" y="20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92" name="Freeform 283"/>
              <p:cNvSpPr>
                <a:spLocks/>
              </p:cNvSpPr>
              <p:nvPr/>
            </p:nvSpPr>
            <p:spPr bwMode="auto">
              <a:xfrm>
                <a:off x="3958" y="1978"/>
                <a:ext cx="119" cy="10"/>
              </a:xfrm>
              <a:custGeom>
                <a:avLst/>
                <a:gdLst>
                  <a:gd name="T0" fmla="*/ 110 w 119"/>
                  <a:gd name="T1" fmla="*/ 5 h 10"/>
                  <a:gd name="T2" fmla="*/ 114 w 119"/>
                  <a:gd name="T3" fmla="*/ 0 h 10"/>
                  <a:gd name="T4" fmla="*/ 0 w 119"/>
                  <a:gd name="T5" fmla="*/ 0 h 10"/>
                  <a:gd name="T6" fmla="*/ 0 w 119"/>
                  <a:gd name="T7" fmla="*/ 10 h 10"/>
                  <a:gd name="T8" fmla="*/ 114 w 119"/>
                  <a:gd name="T9" fmla="*/ 10 h 10"/>
                  <a:gd name="T10" fmla="*/ 119 w 119"/>
                  <a:gd name="T11" fmla="*/ 5 h 10"/>
                  <a:gd name="T12" fmla="*/ 114 w 119"/>
                  <a:gd name="T13" fmla="*/ 10 h 10"/>
                  <a:gd name="T14" fmla="*/ 119 w 119"/>
                  <a:gd name="T15" fmla="*/ 10 h 10"/>
                  <a:gd name="T16" fmla="*/ 119 w 119"/>
                  <a:gd name="T17" fmla="*/ 5 h 10"/>
                  <a:gd name="T18" fmla="*/ 110 w 119"/>
                  <a:gd name="T19" fmla="*/ 5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10"/>
                  <a:gd name="T32" fmla="*/ 119 w 119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10">
                    <a:moveTo>
                      <a:pt x="110" y="5"/>
                    </a:moveTo>
                    <a:lnTo>
                      <a:pt x="114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14" y="10"/>
                    </a:lnTo>
                    <a:lnTo>
                      <a:pt x="119" y="5"/>
                    </a:lnTo>
                    <a:lnTo>
                      <a:pt x="114" y="10"/>
                    </a:lnTo>
                    <a:lnTo>
                      <a:pt x="119" y="10"/>
                    </a:lnTo>
                    <a:lnTo>
                      <a:pt x="119" y="5"/>
                    </a:lnTo>
                    <a:lnTo>
                      <a:pt x="11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93" name="Freeform 284"/>
              <p:cNvSpPr>
                <a:spLocks/>
              </p:cNvSpPr>
              <p:nvPr/>
            </p:nvSpPr>
            <p:spPr bwMode="auto">
              <a:xfrm>
                <a:off x="4068" y="1925"/>
                <a:ext cx="9" cy="58"/>
              </a:xfrm>
              <a:custGeom>
                <a:avLst/>
                <a:gdLst>
                  <a:gd name="T0" fmla="*/ 7 w 9"/>
                  <a:gd name="T1" fmla="*/ 0 h 58"/>
                  <a:gd name="T2" fmla="*/ 0 w 9"/>
                  <a:gd name="T3" fmla="*/ 2 h 58"/>
                  <a:gd name="T4" fmla="*/ 0 w 9"/>
                  <a:gd name="T5" fmla="*/ 58 h 58"/>
                  <a:gd name="T6" fmla="*/ 9 w 9"/>
                  <a:gd name="T7" fmla="*/ 58 h 58"/>
                  <a:gd name="T8" fmla="*/ 9 w 9"/>
                  <a:gd name="T9" fmla="*/ 2 h 58"/>
                  <a:gd name="T10" fmla="*/ 0 w 9"/>
                  <a:gd name="T11" fmla="*/ 5 h 58"/>
                  <a:gd name="T12" fmla="*/ 7 w 9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8"/>
                  <a:gd name="T23" fmla="*/ 9 w 9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8">
                    <a:moveTo>
                      <a:pt x="7" y="0"/>
                    </a:moveTo>
                    <a:lnTo>
                      <a:pt x="0" y="2"/>
                    </a:lnTo>
                    <a:lnTo>
                      <a:pt x="0" y="58"/>
                    </a:lnTo>
                    <a:lnTo>
                      <a:pt x="9" y="58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94" name="Freeform 285"/>
              <p:cNvSpPr>
                <a:spLocks/>
              </p:cNvSpPr>
              <p:nvPr/>
            </p:nvSpPr>
            <p:spPr bwMode="auto">
              <a:xfrm>
                <a:off x="4068" y="1925"/>
                <a:ext cx="92" cy="133"/>
              </a:xfrm>
              <a:custGeom>
                <a:avLst/>
                <a:gdLst>
                  <a:gd name="T0" fmla="*/ 90 w 92"/>
                  <a:gd name="T1" fmla="*/ 133 h 133"/>
                  <a:gd name="T2" fmla="*/ 90 w 92"/>
                  <a:gd name="T3" fmla="*/ 126 h 133"/>
                  <a:gd name="T4" fmla="*/ 7 w 92"/>
                  <a:gd name="T5" fmla="*/ 0 h 133"/>
                  <a:gd name="T6" fmla="*/ 0 w 92"/>
                  <a:gd name="T7" fmla="*/ 5 h 133"/>
                  <a:gd name="T8" fmla="*/ 81 w 92"/>
                  <a:gd name="T9" fmla="*/ 133 h 133"/>
                  <a:gd name="T10" fmla="*/ 81 w 92"/>
                  <a:gd name="T11" fmla="*/ 126 h 133"/>
                  <a:gd name="T12" fmla="*/ 90 w 92"/>
                  <a:gd name="T13" fmla="*/ 133 h 133"/>
                  <a:gd name="T14" fmla="*/ 92 w 92"/>
                  <a:gd name="T15" fmla="*/ 128 h 133"/>
                  <a:gd name="T16" fmla="*/ 90 w 92"/>
                  <a:gd name="T17" fmla="*/ 126 h 133"/>
                  <a:gd name="T18" fmla="*/ 90 w 92"/>
                  <a:gd name="T19" fmla="*/ 133 h 1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2"/>
                  <a:gd name="T31" fmla="*/ 0 h 133"/>
                  <a:gd name="T32" fmla="*/ 92 w 92"/>
                  <a:gd name="T33" fmla="*/ 133 h 1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2" h="133">
                    <a:moveTo>
                      <a:pt x="90" y="133"/>
                    </a:moveTo>
                    <a:lnTo>
                      <a:pt x="90" y="126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81" y="133"/>
                    </a:lnTo>
                    <a:lnTo>
                      <a:pt x="81" y="126"/>
                    </a:lnTo>
                    <a:lnTo>
                      <a:pt x="90" y="133"/>
                    </a:lnTo>
                    <a:lnTo>
                      <a:pt x="92" y="128"/>
                    </a:lnTo>
                    <a:lnTo>
                      <a:pt x="90" y="126"/>
                    </a:lnTo>
                    <a:lnTo>
                      <a:pt x="90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95" name="Freeform 286"/>
              <p:cNvSpPr>
                <a:spLocks/>
              </p:cNvSpPr>
              <p:nvPr/>
            </p:nvSpPr>
            <p:spPr bwMode="auto">
              <a:xfrm>
                <a:off x="4068" y="2051"/>
                <a:ext cx="90" cy="135"/>
              </a:xfrm>
              <a:custGeom>
                <a:avLst/>
                <a:gdLst>
                  <a:gd name="T0" fmla="*/ 0 w 90"/>
                  <a:gd name="T1" fmla="*/ 130 h 135"/>
                  <a:gd name="T2" fmla="*/ 7 w 90"/>
                  <a:gd name="T3" fmla="*/ 135 h 135"/>
                  <a:gd name="T4" fmla="*/ 90 w 90"/>
                  <a:gd name="T5" fmla="*/ 7 h 135"/>
                  <a:gd name="T6" fmla="*/ 81 w 90"/>
                  <a:gd name="T7" fmla="*/ 0 h 135"/>
                  <a:gd name="T8" fmla="*/ 0 w 90"/>
                  <a:gd name="T9" fmla="*/ 128 h 135"/>
                  <a:gd name="T10" fmla="*/ 9 w 90"/>
                  <a:gd name="T11" fmla="*/ 130 h 135"/>
                  <a:gd name="T12" fmla="*/ 0 w 90"/>
                  <a:gd name="T13" fmla="*/ 13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135"/>
                  <a:gd name="T23" fmla="*/ 90 w 90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135">
                    <a:moveTo>
                      <a:pt x="0" y="130"/>
                    </a:moveTo>
                    <a:lnTo>
                      <a:pt x="7" y="135"/>
                    </a:lnTo>
                    <a:lnTo>
                      <a:pt x="90" y="7"/>
                    </a:lnTo>
                    <a:lnTo>
                      <a:pt x="81" y="0"/>
                    </a:lnTo>
                    <a:lnTo>
                      <a:pt x="0" y="128"/>
                    </a:lnTo>
                    <a:lnTo>
                      <a:pt x="9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96" name="Freeform 287"/>
              <p:cNvSpPr>
                <a:spLocks/>
              </p:cNvSpPr>
              <p:nvPr/>
            </p:nvSpPr>
            <p:spPr bwMode="auto">
              <a:xfrm>
                <a:off x="4068" y="2123"/>
                <a:ext cx="9" cy="58"/>
              </a:xfrm>
              <a:custGeom>
                <a:avLst/>
                <a:gdLst>
                  <a:gd name="T0" fmla="*/ 4 w 9"/>
                  <a:gd name="T1" fmla="*/ 9 h 58"/>
                  <a:gd name="T2" fmla="*/ 0 w 9"/>
                  <a:gd name="T3" fmla="*/ 4 h 58"/>
                  <a:gd name="T4" fmla="*/ 0 w 9"/>
                  <a:gd name="T5" fmla="*/ 58 h 58"/>
                  <a:gd name="T6" fmla="*/ 9 w 9"/>
                  <a:gd name="T7" fmla="*/ 58 h 58"/>
                  <a:gd name="T8" fmla="*/ 9 w 9"/>
                  <a:gd name="T9" fmla="*/ 4 h 58"/>
                  <a:gd name="T10" fmla="*/ 4 w 9"/>
                  <a:gd name="T11" fmla="*/ 0 h 58"/>
                  <a:gd name="T12" fmla="*/ 9 w 9"/>
                  <a:gd name="T13" fmla="*/ 4 h 58"/>
                  <a:gd name="T14" fmla="*/ 9 w 9"/>
                  <a:gd name="T15" fmla="*/ 0 h 58"/>
                  <a:gd name="T16" fmla="*/ 4 w 9"/>
                  <a:gd name="T17" fmla="*/ 0 h 58"/>
                  <a:gd name="T18" fmla="*/ 4 w 9"/>
                  <a:gd name="T19" fmla="*/ 9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58"/>
                  <a:gd name="T32" fmla="*/ 9 w 9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58">
                    <a:moveTo>
                      <a:pt x="4" y="9"/>
                    </a:moveTo>
                    <a:lnTo>
                      <a:pt x="0" y="4"/>
                    </a:lnTo>
                    <a:lnTo>
                      <a:pt x="0" y="58"/>
                    </a:lnTo>
                    <a:lnTo>
                      <a:pt x="9" y="5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97" name="Freeform 288"/>
              <p:cNvSpPr>
                <a:spLocks/>
              </p:cNvSpPr>
              <p:nvPr/>
            </p:nvSpPr>
            <p:spPr bwMode="auto">
              <a:xfrm>
                <a:off x="3954" y="2123"/>
                <a:ext cx="118" cy="9"/>
              </a:xfrm>
              <a:custGeom>
                <a:avLst/>
                <a:gdLst>
                  <a:gd name="T0" fmla="*/ 0 w 118"/>
                  <a:gd name="T1" fmla="*/ 4 h 9"/>
                  <a:gd name="T2" fmla="*/ 4 w 118"/>
                  <a:gd name="T3" fmla="*/ 9 h 9"/>
                  <a:gd name="T4" fmla="*/ 118 w 118"/>
                  <a:gd name="T5" fmla="*/ 9 h 9"/>
                  <a:gd name="T6" fmla="*/ 118 w 118"/>
                  <a:gd name="T7" fmla="*/ 0 h 9"/>
                  <a:gd name="T8" fmla="*/ 4 w 118"/>
                  <a:gd name="T9" fmla="*/ 0 h 9"/>
                  <a:gd name="T10" fmla="*/ 8 w 118"/>
                  <a:gd name="T11" fmla="*/ 4 h 9"/>
                  <a:gd name="T12" fmla="*/ 0 w 118"/>
                  <a:gd name="T13" fmla="*/ 4 h 9"/>
                  <a:gd name="T14" fmla="*/ 0 w 118"/>
                  <a:gd name="T15" fmla="*/ 9 h 9"/>
                  <a:gd name="T16" fmla="*/ 4 w 118"/>
                  <a:gd name="T17" fmla="*/ 9 h 9"/>
                  <a:gd name="T18" fmla="*/ 0 w 118"/>
                  <a:gd name="T19" fmla="*/ 4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"/>
                  <a:gd name="T31" fmla="*/ 0 h 9"/>
                  <a:gd name="T32" fmla="*/ 118 w 118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" h="9">
                    <a:moveTo>
                      <a:pt x="0" y="4"/>
                    </a:moveTo>
                    <a:lnTo>
                      <a:pt x="4" y="9"/>
                    </a:lnTo>
                    <a:lnTo>
                      <a:pt x="118" y="9"/>
                    </a:lnTo>
                    <a:lnTo>
                      <a:pt x="118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98" name="Freeform 289"/>
              <p:cNvSpPr>
                <a:spLocks/>
              </p:cNvSpPr>
              <p:nvPr/>
            </p:nvSpPr>
            <p:spPr bwMode="auto">
              <a:xfrm>
                <a:off x="3954" y="1978"/>
                <a:ext cx="8" cy="149"/>
              </a:xfrm>
              <a:custGeom>
                <a:avLst/>
                <a:gdLst>
                  <a:gd name="T0" fmla="*/ 4 w 8"/>
                  <a:gd name="T1" fmla="*/ 0 h 149"/>
                  <a:gd name="T2" fmla="*/ 0 w 8"/>
                  <a:gd name="T3" fmla="*/ 5 h 149"/>
                  <a:gd name="T4" fmla="*/ 0 w 8"/>
                  <a:gd name="T5" fmla="*/ 149 h 149"/>
                  <a:gd name="T6" fmla="*/ 8 w 8"/>
                  <a:gd name="T7" fmla="*/ 149 h 149"/>
                  <a:gd name="T8" fmla="*/ 8 w 8"/>
                  <a:gd name="T9" fmla="*/ 5 h 149"/>
                  <a:gd name="T10" fmla="*/ 4 w 8"/>
                  <a:gd name="T11" fmla="*/ 10 h 149"/>
                  <a:gd name="T12" fmla="*/ 4 w 8"/>
                  <a:gd name="T13" fmla="*/ 0 h 149"/>
                  <a:gd name="T14" fmla="*/ 0 w 8"/>
                  <a:gd name="T15" fmla="*/ 0 h 149"/>
                  <a:gd name="T16" fmla="*/ 0 w 8"/>
                  <a:gd name="T17" fmla="*/ 5 h 149"/>
                  <a:gd name="T18" fmla="*/ 4 w 8"/>
                  <a:gd name="T19" fmla="*/ 0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9"/>
                  <a:gd name="T32" fmla="*/ 8 w 8"/>
                  <a:gd name="T33" fmla="*/ 149 h 1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9">
                    <a:moveTo>
                      <a:pt x="4" y="0"/>
                    </a:moveTo>
                    <a:lnTo>
                      <a:pt x="0" y="5"/>
                    </a:lnTo>
                    <a:lnTo>
                      <a:pt x="0" y="149"/>
                    </a:lnTo>
                    <a:lnTo>
                      <a:pt x="8" y="149"/>
                    </a:lnTo>
                    <a:lnTo>
                      <a:pt x="8" y="5"/>
                    </a:lnTo>
                    <a:lnTo>
                      <a:pt x="4" y="1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99" name="Freeform 290"/>
              <p:cNvSpPr>
                <a:spLocks/>
              </p:cNvSpPr>
              <p:nvPr/>
            </p:nvSpPr>
            <p:spPr bwMode="auto">
              <a:xfrm>
                <a:off x="3954" y="1978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5 h 10"/>
                  <a:gd name="T4" fmla="*/ 4 w 4"/>
                  <a:gd name="T5" fmla="*/ 10 h 10"/>
                  <a:gd name="T6" fmla="*/ 4 w 4"/>
                  <a:gd name="T7" fmla="*/ 0 h 10"/>
                  <a:gd name="T8" fmla="*/ 0 w 4"/>
                  <a:gd name="T9" fmla="*/ 0 h 10"/>
                  <a:gd name="T10" fmla="*/ 0 w 4"/>
                  <a:gd name="T11" fmla="*/ 5 h 10"/>
                  <a:gd name="T12" fmla="*/ 4 w 4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0"/>
                  <a:gd name="T23" fmla="*/ 4 w 4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0">
                    <a:moveTo>
                      <a:pt x="4" y="0"/>
                    </a:moveTo>
                    <a:lnTo>
                      <a:pt x="4" y="5"/>
                    </a:lnTo>
                    <a:lnTo>
                      <a:pt x="4" y="1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387" name="Rectangle 291"/>
            <p:cNvSpPr>
              <a:spLocks noChangeArrowheads="1"/>
            </p:cNvSpPr>
            <p:nvPr/>
          </p:nvSpPr>
          <p:spPr bwMode="auto">
            <a:xfrm>
              <a:off x="4446" y="2418"/>
              <a:ext cx="1824" cy="11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388" name="Line 292"/>
            <p:cNvSpPr>
              <a:spLocks noChangeShapeType="1"/>
            </p:cNvSpPr>
            <p:nvPr/>
          </p:nvSpPr>
          <p:spPr bwMode="auto">
            <a:xfrm flipH="1">
              <a:off x="3294" y="2694"/>
              <a:ext cx="1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9" name="Line 293"/>
            <p:cNvSpPr>
              <a:spLocks noChangeShapeType="1"/>
            </p:cNvSpPr>
            <p:nvPr/>
          </p:nvSpPr>
          <p:spPr bwMode="auto">
            <a:xfrm>
              <a:off x="2981" y="2702"/>
              <a:ext cx="1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0" name="Line 294"/>
            <p:cNvSpPr>
              <a:spLocks noChangeShapeType="1"/>
            </p:cNvSpPr>
            <p:nvPr/>
          </p:nvSpPr>
          <p:spPr bwMode="auto">
            <a:xfrm>
              <a:off x="4550" y="3432"/>
              <a:ext cx="1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79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3751296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/>
              <a:t>Midstream urine sample</a:t>
            </a:r>
            <a:r>
              <a:rPr lang="en-US" sz="3400" dirty="0"/>
              <a:t> </a:t>
            </a:r>
            <a:endParaRPr lang="en-US" sz="3400" dirty="0" smtClean="0"/>
          </a:p>
          <a:p>
            <a:pPr marL="800100" lvl="2" indent="0">
              <a:buNone/>
            </a:pPr>
            <a:r>
              <a:rPr lang="en-US" sz="3400" dirty="0" smtClean="0"/>
              <a:t>To </a:t>
            </a:r>
            <a:r>
              <a:rPr lang="en-US" sz="3400" dirty="0"/>
              <a:t>check for disease, </a:t>
            </a:r>
            <a:r>
              <a:rPr lang="en-US" sz="3400" dirty="0" smtClean="0"/>
              <a:t>infection</a:t>
            </a:r>
            <a:endParaRPr lang="en-US" sz="3400" dirty="0"/>
          </a:p>
          <a:p>
            <a:r>
              <a:rPr lang="en-US" sz="3400" b="1" dirty="0" smtClean="0"/>
              <a:t>Renal Ultrasound</a:t>
            </a:r>
            <a:r>
              <a:rPr lang="en-US" sz="3400" dirty="0"/>
              <a:t> </a:t>
            </a:r>
          </a:p>
          <a:p>
            <a:pPr marL="800100" lvl="2" indent="0">
              <a:buNone/>
            </a:pPr>
            <a:r>
              <a:rPr lang="en-US" sz="3400" dirty="0"/>
              <a:t>To check the ureters and residual urine. </a:t>
            </a:r>
          </a:p>
          <a:p>
            <a:pPr marL="800100" lvl="2" indent="0">
              <a:buNone/>
            </a:pPr>
            <a:r>
              <a:rPr lang="en-US" sz="3400" dirty="0"/>
              <a:t>Problems such as bladder </a:t>
            </a:r>
            <a:r>
              <a:rPr lang="en-US" sz="3400" dirty="0" err="1"/>
              <a:t>tumours</a:t>
            </a:r>
            <a:r>
              <a:rPr lang="en-US" sz="3400" dirty="0"/>
              <a:t> or fibroids, which can obstruct the urinary </a:t>
            </a:r>
            <a:r>
              <a:rPr lang="en-US" sz="3400" dirty="0" smtClean="0"/>
              <a:t>tract.</a:t>
            </a:r>
            <a:endParaRPr lang="en-US" sz="3400" dirty="0"/>
          </a:p>
          <a:p>
            <a:pPr marL="571500" indent="-571500"/>
            <a:r>
              <a:rPr lang="en-US" sz="3400" b="1" dirty="0" smtClean="0"/>
              <a:t>X</a:t>
            </a:r>
            <a:r>
              <a:rPr lang="en-US" sz="3400" b="1" dirty="0"/>
              <a:t>-ray </a:t>
            </a:r>
            <a:endParaRPr lang="en-US" sz="3400" b="1" dirty="0" smtClean="0"/>
          </a:p>
          <a:p>
            <a:pPr marL="800100" lvl="2" indent="0">
              <a:buNone/>
            </a:pPr>
            <a:r>
              <a:rPr lang="en-US" sz="3400" dirty="0" smtClean="0"/>
              <a:t>Detecting </a:t>
            </a:r>
            <a:r>
              <a:rPr lang="en-US" sz="3400" dirty="0"/>
              <a:t>kidney or bladder stones</a:t>
            </a:r>
            <a:r>
              <a:rPr lang="en-US" sz="3300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0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Investigations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Cystoscopy</a:t>
            </a:r>
            <a:r>
              <a:rPr lang="en-US" sz="3600" dirty="0"/>
              <a:t> </a:t>
            </a:r>
            <a:r>
              <a:rPr lang="en-US" sz="3600" dirty="0" smtClean="0"/>
              <a:t>–To </a:t>
            </a:r>
            <a:r>
              <a:rPr lang="en-US" sz="3600" dirty="0"/>
              <a:t>detect any inflammation</a:t>
            </a:r>
            <a:r>
              <a:rPr lang="en-US" sz="3600" dirty="0" smtClean="0"/>
              <a:t>, stones </a:t>
            </a:r>
            <a:r>
              <a:rPr lang="en-US" sz="3600" dirty="0"/>
              <a:t>or growths in the bladder or any obstructions in the urethra.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6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pic>
        <p:nvPicPr>
          <p:cNvPr id="3" name="Picture 2" descr="http://www.curemypiles.com/images/opt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2880128"/>
            <a:ext cx="398621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5962" y="2551837"/>
            <a:ext cx="32891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charset="0"/>
              </a:rPr>
              <a:t>Behavioral</a:t>
            </a:r>
          </a:p>
          <a:p>
            <a:endParaRPr lang="en-US" sz="3200" dirty="0">
              <a:latin typeface="Calibri" charset="0"/>
            </a:endParaRPr>
          </a:p>
          <a:p>
            <a:r>
              <a:rPr lang="en-US" sz="3200" dirty="0">
                <a:latin typeface="Calibri" charset="0"/>
              </a:rPr>
              <a:t>Pharmacological</a:t>
            </a:r>
          </a:p>
          <a:p>
            <a:endParaRPr lang="en-US" sz="3200" dirty="0">
              <a:latin typeface="Calibri" charset="0"/>
            </a:endParaRPr>
          </a:p>
          <a:p>
            <a:r>
              <a:rPr lang="en-US" sz="3200" dirty="0" smtClean="0">
                <a:latin typeface="Calibri" charset="0"/>
              </a:rPr>
              <a:t>Exercises</a:t>
            </a:r>
            <a:endParaRPr lang="en-US" sz="3200" dirty="0">
              <a:latin typeface="Calibri" charset="0"/>
            </a:endParaRPr>
          </a:p>
          <a:p>
            <a:endParaRPr lang="en-US" sz="3200" dirty="0">
              <a:latin typeface="Calibri" charset="0"/>
            </a:endParaRPr>
          </a:p>
          <a:p>
            <a:r>
              <a:rPr lang="en-US" sz="3200" dirty="0">
                <a:latin typeface="Calibri" charset="0"/>
              </a:rPr>
              <a:t>Surgery</a:t>
            </a:r>
          </a:p>
        </p:txBody>
      </p:sp>
    </p:spTree>
    <p:extLst>
      <p:ext uri="{BB962C8B-B14F-4D97-AF65-F5344CB8AC3E}">
        <p14:creationId xmlns:p14="http://schemas.microsoft.com/office/powerpoint/2010/main" val="67867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Self Management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solidFill>
                  <a:schemeClr val="tx2"/>
                </a:solidFill>
                <a:latin typeface="Calibri" charset="0"/>
              </a:rPr>
              <a:t>Fluid Intake</a:t>
            </a:r>
          </a:p>
          <a:p>
            <a:pPr eaLnBrk="1" hangingPunct="1">
              <a:buFont typeface="Arial" charset="0"/>
              <a:buNone/>
            </a:pPr>
            <a:endParaRPr lang="en-US" sz="1200" b="1" dirty="0">
              <a:solidFill>
                <a:schemeClr val="tx2"/>
              </a:solidFill>
              <a:latin typeface="Calibri" charset="0"/>
            </a:endParaRPr>
          </a:p>
          <a:p>
            <a:pPr lvl="1" eaLnBrk="1" hangingPunct="1"/>
            <a:r>
              <a:rPr lang="en-US" sz="3600" dirty="0" smtClean="0">
                <a:latin typeface="Arial"/>
                <a:cs typeface="Arial"/>
              </a:rPr>
              <a:t>Don’</a:t>
            </a:r>
            <a:r>
              <a:rPr lang="en-US" altLang="ja-JP" sz="3600" dirty="0" smtClean="0">
                <a:latin typeface="Arial"/>
                <a:cs typeface="Arial"/>
              </a:rPr>
              <a:t>t </a:t>
            </a:r>
            <a:r>
              <a:rPr lang="en-US" altLang="ja-JP" sz="3600" dirty="0">
                <a:latin typeface="Arial"/>
                <a:cs typeface="Arial"/>
              </a:rPr>
              <a:t>reduce amount</a:t>
            </a:r>
          </a:p>
          <a:p>
            <a:pPr lvl="1" eaLnBrk="1" hangingPunct="1"/>
            <a:r>
              <a:rPr lang="en-US" sz="3600" dirty="0">
                <a:latin typeface="Arial"/>
                <a:cs typeface="Arial"/>
              </a:rPr>
              <a:t>Do not drink fluids 2 </a:t>
            </a:r>
            <a:r>
              <a:rPr lang="en-US" sz="3600" dirty="0" err="1">
                <a:latin typeface="Arial"/>
                <a:cs typeface="Arial"/>
              </a:rPr>
              <a:t>hr</a:t>
            </a:r>
            <a:r>
              <a:rPr lang="en-US" sz="3600" dirty="0">
                <a:latin typeface="Arial"/>
                <a:cs typeface="Arial"/>
              </a:rPr>
              <a:t> before bedtime</a:t>
            </a:r>
          </a:p>
          <a:p>
            <a:pPr lvl="1" eaLnBrk="1" hangingPunct="1"/>
            <a:r>
              <a:rPr lang="en-US" sz="3600" dirty="0">
                <a:latin typeface="Arial"/>
                <a:cs typeface="Arial"/>
              </a:rPr>
              <a:t>Avoid</a:t>
            </a:r>
            <a:r>
              <a:rPr lang="en-US" sz="3600" dirty="0" smtClean="0">
                <a:latin typeface="Arial"/>
                <a:cs typeface="Arial"/>
              </a:rPr>
              <a:t>: </a:t>
            </a:r>
            <a:r>
              <a:rPr lang="en-US" sz="3600" dirty="0">
                <a:latin typeface="Arial"/>
                <a:cs typeface="Arial"/>
              </a:rPr>
              <a:t>caffeine, alcohol, </a:t>
            </a:r>
            <a:r>
              <a:rPr lang="en-US" sz="3600" dirty="0" smtClean="0">
                <a:latin typeface="Arial"/>
                <a:cs typeface="Arial"/>
              </a:rPr>
              <a:t>nicotine</a:t>
            </a:r>
          </a:p>
          <a:p>
            <a:pPr lvl="1"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3600" b="1" dirty="0" smtClean="0"/>
              <a:t>Bladder Training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900" dirty="0">
                <a:latin typeface="Arial"/>
                <a:cs typeface="Arial"/>
              </a:rPr>
              <a:t>Scheduled voiding with systematic delay of voiding</a:t>
            </a:r>
          </a:p>
          <a:p>
            <a:pPr lvl="1"/>
            <a:r>
              <a:rPr lang="en-US" sz="3900" dirty="0">
                <a:latin typeface="Arial"/>
                <a:cs typeface="Arial"/>
              </a:rPr>
              <a:t>Schedule based on time interval </a:t>
            </a:r>
            <a:endParaRPr lang="en-US" sz="3900" dirty="0" smtClean="0">
              <a:latin typeface="Arial"/>
              <a:cs typeface="Arial"/>
            </a:endParaRPr>
          </a:p>
          <a:p>
            <a:pPr lvl="1"/>
            <a:r>
              <a:rPr lang="en-US" sz="3900" dirty="0" smtClean="0">
                <a:latin typeface="Arial"/>
                <a:cs typeface="Arial"/>
              </a:rPr>
              <a:t>Void </a:t>
            </a:r>
            <a:r>
              <a:rPr lang="en-US" sz="3900" dirty="0">
                <a:latin typeface="Arial"/>
                <a:cs typeface="Arial"/>
              </a:rPr>
              <a:t>at scheduled time even if urge not </a:t>
            </a:r>
            <a:r>
              <a:rPr lang="en-US" sz="3900" dirty="0" smtClean="0">
                <a:latin typeface="Arial"/>
                <a:cs typeface="Arial"/>
              </a:rPr>
              <a:t>present </a:t>
            </a:r>
          </a:p>
          <a:p>
            <a:pPr lvl="1"/>
            <a:r>
              <a:rPr lang="en-US" sz="3900" dirty="0" smtClean="0">
                <a:latin typeface="Arial"/>
                <a:cs typeface="Arial"/>
              </a:rPr>
              <a:t>Suppress </a:t>
            </a:r>
            <a:r>
              <a:rPr lang="en-US" sz="3900" dirty="0">
                <a:latin typeface="Arial"/>
                <a:cs typeface="Arial"/>
              </a:rPr>
              <a:t>urge if not time </a:t>
            </a:r>
            <a:r>
              <a:rPr lang="en-US" sz="3900" dirty="0" smtClean="0">
                <a:latin typeface="Arial"/>
                <a:cs typeface="Arial"/>
              </a:rPr>
              <a:t>with</a:t>
            </a:r>
            <a:r>
              <a:rPr lang="ja-JP" altLang="en-US" sz="3900" dirty="0" smtClean="0">
                <a:latin typeface="Arial"/>
                <a:cs typeface="Arial"/>
              </a:rPr>
              <a:t>“</a:t>
            </a:r>
            <a:r>
              <a:rPr lang="en-US" altLang="ja-JP" sz="3900" dirty="0">
                <a:latin typeface="Arial"/>
                <a:cs typeface="Arial"/>
              </a:rPr>
              <a:t>Quick </a:t>
            </a:r>
            <a:r>
              <a:rPr lang="en-US" altLang="ja-JP" sz="3900" dirty="0" err="1">
                <a:latin typeface="Arial"/>
                <a:cs typeface="Arial"/>
              </a:rPr>
              <a:t>Kegels</a:t>
            </a:r>
            <a:r>
              <a:rPr lang="ja-JP" altLang="en-US" sz="3900" dirty="0">
                <a:latin typeface="Arial"/>
                <a:cs typeface="Arial"/>
              </a:rPr>
              <a:t>”</a:t>
            </a:r>
            <a:endParaRPr lang="en-US" altLang="ja-JP" sz="3900" dirty="0">
              <a:latin typeface="Arial"/>
              <a:cs typeface="Arial"/>
            </a:endParaRPr>
          </a:p>
          <a:p>
            <a:pPr lvl="1"/>
            <a:r>
              <a:rPr lang="en-US" sz="3900" dirty="0">
                <a:latin typeface="Arial"/>
                <a:cs typeface="Arial"/>
              </a:rPr>
              <a:t>Increase voiding interval by 30 min each week until continent for up to 4 </a:t>
            </a:r>
            <a:r>
              <a:rPr lang="en-US" sz="3900" dirty="0" err="1">
                <a:latin typeface="Arial"/>
                <a:cs typeface="Arial"/>
              </a:rPr>
              <a:t>hr</a:t>
            </a:r>
            <a:endParaRPr lang="en-US" sz="39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5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charset="0"/>
              </a:rPr>
              <a:t>Drug treatment for urgency/OAB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err="1" smtClean="0">
                <a:latin typeface="Calibri" charset="0"/>
              </a:rPr>
              <a:t>Darifenacin</a:t>
            </a:r>
            <a:endParaRPr lang="en-GB" sz="3600" dirty="0" smtClean="0">
              <a:latin typeface="Calibri" charset="0"/>
            </a:endParaRPr>
          </a:p>
          <a:p>
            <a:r>
              <a:rPr lang="en-GB" sz="3600" dirty="0" err="1" smtClean="0">
                <a:latin typeface="Calibri" charset="0"/>
              </a:rPr>
              <a:t>Solifenacin</a:t>
            </a:r>
            <a:endParaRPr lang="en-GB" sz="3600" dirty="0" smtClean="0">
              <a:latin typeface="Calibri" charset="0"/>
            </a:endParaRPr>
          </a:p>
          <a:p>
            <a:r>
              <a:rPr lang="en-GB" sz="3600" dirty="0" err="1" smtClean="0">
                <a:latin typeface="Calibri" charset="0"/>
              </a:rPr>
              <a:t>Tolterodine</a:t>
            </a:r>
            <a:endParaRPr lang="en-GB" sz="3600" dirty="0" smtClean="0">
              <a:latin typeface="Calibri" charset="0"/>
            </a:endParaRPr>
          </a:p>
          <a:p>
            <a:r>
              <a:rPr lang="en-US" sz="3600" dirty="0" smtClean="0">
                <a:latin typeface="Calibri" charset="0"/>
              </a:rPr>
              <a:t>T</a:t>
            </a:r>
            <a:r>
              <a:rPr lang="en-GB" sz="3600" dirty="0" err="1" smtClean="0">
                <a:latin typeface="Calibri" charset="0"/>
              </a:rPr>
              <a:t>rospium</a:t>
            </a:r>
            <a:endParaRPr lang="en-GB" sz="3600" dirty="0" smtClean="0">
              <a:latin typeface="Calibri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2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425"/>
            <a:ext cx="8229600" cy="16240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/>
              <a:t>Kegel</a:t>
            </a:r>
            <a:r>
              <a:rPr lang="en-US" b="1" dirty="0"/>
              <a:t> </a:t>
            </a:r>
            <a:r>
              <a:rPr lang="en-US" b="1" dirty="0" smtClean="0"/>
              <a:t>Exercises)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dirty="0" smtClean="0"/>
              <a:t>Pelvic floor exercises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3600" dirty="0"/>
              <a:t>Designed to strengthen the pelvic floor muscles through actively tightening and lifting them at intervals. </a:t>
            </a:r>
          </a:p>
          <a:p>
            <a:pPr lvl="0"/>
            <a:r>
              <a:rPr lang="en-US" sz="3600" dirty="0"/>
              <a:t>Strong, well-activated pelvic floor muscles help support the bladder, uterus and </a:t>
            </a:r>
            <a:r>
              <a:rPr lang="en-US" sz="3600" dirty="0" smtClean="0"/>
              <a:t>bowel</a:t>
            </a:r>
          </a:p>
          <a:p>
            <a:pPr lvl="0"/>
            <a:r>
              <a:rPr lang="en-US" sz="3600" dirty="0" smtClean="0"/>
              <a:t>Allows </a:t>
            </a:r>
            <a:r>
              <a:rPr lang="en-US" sz="3600" dirty="0"/>
              <a:t>urethral </a:t>
            </a:r>
            <a:r>
              <a:rPr lang="en-US" sz="3600" dirty="0" smtClean="0"/>
              <a:t>sphincter to function properly.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4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elvic floor </a:t>
            </a:r>
            <a:r>
              <a:rPr lang="en-US" smtClean="0"/>
              <a:t>muscles strengthening</a:t>
            </a:r>
            <a:endParaRPr lang="en-US" dirty="0"/>
          </a:p>
        </p:txBody>
      </p:sp>
      <p:pic>
        <p:nvPicPr>
          <p:cNvPr id="8" name="Picture Placeholder 7"/>
          <p:cNvPicPr>
            <a:picLocks noGrp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4976"/>
          <a:stretch>
            <a:fillRect/>
          </a:stretch>
        </p:blipFill>
        <p:spPr bwMode="auto">
          <a:xfrm>
            <a:off x="2019278" y="1946025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63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Pelvic Floor Muscle Exercises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Randomized </a:t>
            </a: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trials for behavioral treatment</a:t>
            </a:r>
          </a:p>
          <a:p>
            <a:r>
              <a:rPr lang="en-US" sz="4400" dirty="0" smtClean="0">
                <a:solidFill>
                  <a:srgbClr val="FFFFFF"/>
                </a:solidFill>
                <a:latin typeface="Arial"/>
                <a:cs typeface="Arial"/>
              </a:rPr>
              <a:t>Pelvic Floor </a:t>
            </a: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exercises </a:t>
            </a:r>
            <a:r>
              <a:rPr lang="en-US" sz="4400" dirty="0" smtClean="0">
                <a:solidFill>
                  <a:srgbClr val="FFFFFF"/>
                </a:solidFill>
                <a:latin typeface="Arial"/>
                <a:cs typeface="Arial"/>
              </a:rPr>
              <a:t>were very effective, </a:t>
            </a:r>
            <a:r>
              <a:rPr lang="en-US" sz="4400" dirty="0" err="1" smtClean="0">
                <a:solidFill>
                  <a:srgbClr val="FFFFFF"/>
                </a:solidFill>
                <a:latin typeface="Arial"/>
                <a:cs typeface="Arial"/>
              </a:rPr>
              <a:t>upto</a:t>
            </a:r>
            <a:r>
              <a:rPr lang="en-US" sz="4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75</a:t>
            </a:r>
            <a:r>
              <a:rPr lang="en-US" sz="4400" dirty="0" smtClean="0">
                <a:solidFill>
                  <a:srgbClr val="FFFFFF"/>
                </a:solidFill>
                <a:latin typeface="Arial"/>
                <a:cs typeface="Arial"/>
              </a:rPr>
              <a:t>% in </a:t>
            </a: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reducing </a:t>
            </a:r>
            <a:r>
              <a:rPr lang="en-US" sz="4400" dirty="0" smtClean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endParaRPr lang="en-US" sz="4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60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777" y="266700"/>
            <a:ext cx="3008313" cy="144064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Arial"/>
                <a:cs typeface="Arial"/>
              </a:rPr>
              <a:t>Stress Incontinence</a:t>
            </a:r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" name="Content Placeholder 4" descr="C:\Documents and Settings\user1\Desktop\Women-s-Restroom-Sign-bladder-bowel.jpg"/>
          <p:cNvPicPr>
            <a:picLocks noGrp="1"/>
          </p:cNvPicPr>
          <p:nvPr>
            <p:ph idx="1"/>
          </p:nvPr>
        </p:nvPicPr>
        <p:blipFill>
          <a:blip r:embed="rId2"/>
          <a:srcRect l="25081" r="25081"/>
          <a:stretch>
            <a:fillRect/>
          </a:stretch>
        </p:blipFill>
        <p:spPr bwMode="auto">
          <a:xfrm>
            <a:off x="675283" y="739588"/>
            <a:ext cx="3657600" cy="53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2933" y="1873912"/>
            <a:ext cx="3278157" cy="4372463"/>
          </a:xfrm>
        </p:spPr>
        <p:txBody>
          <a:bodyPr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“Involuntary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loss of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urine, objectively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demonstrable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&amp; social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or hygienic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problem”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7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Local Estrogen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" y="1828800"/>
            <a:ext cx="4900295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25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~AUT0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13" y="1490908"/>
            <a:ext cx="7186337" cy="46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Vaginal Pessaries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8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Vaginal </a:t>
            </a:r>
            <a:r>
              <a:rPr lang="en-US" dirty="0" err="1" smtClean="0"/>
              <a:t>Pessaries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03520"/>
          </a:xfrm>
        </p:spPr>
        <p:txBody>
          <a:bodyPr>
            <a:no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omen </a:t>
            </a:r>
            <a:r>
              <a:rPr lang="en-US" sz="3200" dirty="0"/>
              <a:t>who have incontinence as a result of genital </a:t>
            </a:r>
            <a:r>
              <a:rPr lang="en-US" sz="3200" dirty="0" smtClean="0"/>
              <a:t>prolapse ,but </a:t>
            </a:r>
            <a:r>
              <a:rPr lang="en-US" sz="3200" dirty="0" smtClean="0"/>
              <a:t>surgery </a:t>
            </a:r>
            <a:r>
              <a:rPr lang="en-US" sz="3200" dirty="0"/>
              <a:t>or other treatments are </a:t>
            </a:r>
            <a:r>
              <a:rPr lang="en-US" sz="3200" dirty="0" smtClean="0"/>
              <a:t>unsuitable.</a:t>
            </a:r>
          </a:p>
          <a:p>
            <a:r>
              <a:rPr lang="en-US" sz="3200" dirty="0"/>
              <a:t>H</a:t>
            </a:r>
            <a:r>
              <a:rPr lang="en-US" sz="3200" dirty="0" smtClean="0"/>
              <a:t>elp </a:t>
            </a:r>
            <a:r>
              <a:rPr lang="en-US" sz="3200" dirty="0"/>
              <a:t>re-position the bladder and urethra, limiting the leakage of urine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Do </a:t>
            </a:r>
            <a:r>
              <a:rPr lang="en-US" sz="3200" dirty="0"/>
              <a:t>not deal with the underlying cause of the </a:t>
            </a:r>
            <a:r>
              <a:rPr lang="en-US" sz="3200" dirty="0" smtClean="0"/>
              <a:t>incontinence.</a:t>
            </a:r>
          </a:p>
          <a:p>
            <a:r>
              <a:rPr lang="en-US" sz="3200" dirty="0" smtClean="0"/>
              <a:t>Can </a:t>
            </a:r>
            <a:r>
              <a:rPr lang="en-US" sz="3200" dirty="0"/>
              <a:t>cause irritation and increase the risk of urinary infections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260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719_f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25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4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222236"/>
          </a:xfrm>
        </p:spPr>
        <p:txBody>
          <a:bodyPr/>
          <a:lstStyle/>
          <a:p>
            <a:pPr algn="ctr"/>
            <a:r>
              <a:rPr lang="en-US" dirty="0" smtClean="0"/>
              <a:t>Minimally invasive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141119"/>
            <a:ext cx="7583487" cy="291844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Symbol" charset="0"/>
              <a:buChar char="·"/>
            </a:pPr>
            <a:r>
              <a:rPr lang="en-US" sz="3200" b="1" dirty="0">
                <a:latin typeface="Arial"/>
                <a:cs typeface="Arial"/>
              </a:rPr>
              <a:t>Bladder distension, </a:t>
            </a:r>
            <a:r>
              <a:rPr lang="en-US" sz="3200" b="1" dirty="0" smtClean="0">
                <a:latin typeface="Arial"/>
                <a:cs typeface="Arial"/>
              </a:rPr>
              <a:t>urethral dilatation</a:t>
            </a:r>
            <a:endParaRPr lang="en-US" sz="3200" b="1" dirty="0">
              <a:latin typeface="Arial"/>
              <a:cs typeface="Arial"/>
            </a:endParaRPr>
          </a:p>
          <a:p>
            <a:pPr lvl="1">
              <a:lnSpc>
                <a:spcPct val="90000"/>
              </a:lnSpc>
              <a:buFont typeface="Symbol" charset="0"/>
              <a:buChar char="·"/>
            </a:pPr>
            <a:r>
              <a:rPr lang="en-US" sz="3200" b="1" dirty="0">
                <a:latin typeface="Arial"/>
                <a:cs typeface="Arial"/>
              </a:rPr>
              <a:t>Botox injections to bladder </a:t>
            </a:r>
            <a:r>
              <a:rPr lang="en-US" sz="3200" b="1" dirty="0" smtClean="0">
                <a:latin typeface="Arial"/>
                <a:cs typeface="Arial"/>
              </a:rPr>
              <a:t>wall</a:t>
            </a:r>
          </a:p>
          <a:p>
            <a:pPr lvl="1">
              <a:lnSpc>
                <a:spcPct val="90000"/>
              </a:lnSpc>
              <a:buFont typeface="Symbol" charset="0"/>
              <a:buChar char="·"/>
            </a:pPr>
            <a:r>
              <a:rPr lang="en-US" sz="3200" b="1" dirty="0" smtClean="0">
                <a:latin typeface="Arial"/>
                <a:cs typeface="Arial"/>
              </a:rPr>
              <a:t>Urethral bulking injections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03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79400"/>
            <a:ext cx="8191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2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Bladder Botox Injections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1562100"/>
            <a:ext cx="4318000" cy="51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2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Urethral injections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05" y="1805554"/>
            <a:ext cx="3856990" cy="445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00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Urethral injections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Collagen</a:t>
            </a:r>
            <a:r>
              <a:rPr lang="en-US" sz="3600" dirty="0"/>
              <a:t>, fat or synthetic materials </a:t>
            </a:r>
            <a:r>
              <a:rPr lang="en-US" sz="3600" dirty="0" smtClean="0"/>
              <a:t>injected </a:t>
            </a:r>
            <a:r>
              <a:rPr lang="en-US" sz="3600" dirty="0"/>
              <a:t>into the tissues around the urethra to ‘bulk up’ the area </a:t>
            </a:r>
            <a:r>
              <a:rPr lang="en-US" sz="3600" dirty="0" smtClean="0"/>
              <a:t>&amp; </a:t>
            </a:r>
            <a:r>
              <a:rPr lang="en-US" sz="3600" dirty="0"/>
              <a:t>tighten the seal of the urethra.</a:t>
            </a:r>
          </a:p>
          <a:p>
            <a:r>
              <a:rPr lang="en-US" sz="3600" dirty="0"/>
              <a:t>Urethral injections may need to be topped up and can be costly. 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lternative </a:t>
            </a:r>
            <a:r>
              <a:rPr lang="en-US" sz="3600" dirty="0"/>
              <a:t>to surgical treatment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9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/>
                <a:cs typeface="Arial"/>
              </a:rPr>
              <a:t>Urodynamic </a:t>
            </a:r>
            <a:r>
              <a:rPr lang="en-US" sz="3600" dirty="0" smtClean="0">
                <a:latin typeface="Arial"/>
                <a:cs typeface="Arial"/>
              </a:rPr>
              <a:t>Assessment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r="1195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94734"/>
            <a:ext cx="3747895" cy="4747246"/>
          </a:xfrm>
        </p:spPr>
        <p:txBody>
          <a:bodyPr>
            <a:noAutofit/>
          </a:bodyPr>
          <a:lstStyle/>
          <a:p>
            <a:pPr marL="457200" lvl="0" indent="-457200" algn="l">
              <a:buFont typeface="Arial"/>
              <a:buChar char="•"/>
            </a:pPr>
            <a:r>
              <a:rPr lang="en-US" sz="2800" dirty="0" smtClean="0"/>
              <a:t>Appropriate </a:t>
            </a:r>
            <a:r>
              <a:rPr lang="en-US" sz="2800" dirty="0"/>
              <a:t>for women who have a combination of urge </a:t>
            </a:r>
            <a:r>
              <a:rPr lang="en-US" sz="2800" dirty="0" smtClean="0"/>
              <a:t>&amp; stress incontinence.</a:t>
            </a:r>
            <a:endParaRPr lang="en-US" sz="2800" dirty="0"/>
          </a:p>
          <a:p>
            <a:pPr marL="457200" lvl="0" indent="-457200" algn="l">
              <a:buFont typeface="Arial"/>
              <a:buChar char="•"/>
            </a:pPr>
            <a:r>
              <a:rPr lang="en-US" sz="2800" dirty="0" smtClean="0"/>
              <a:t>Should </a:t>
            </a:r>
            <a:r>
              <a:rPr lang="en-US" sz="2800" dirty="0"/>
              <a:t>always be performed before any surgical intervention is </a:t>
            </a:r>
            <a:r>
              <a:rPr lang="en-US" sz="2800" dirty="0" smtClean="0"/>
              <a:t>planned.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688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Female Stress Urinary Incontinence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Significant </a:t>
            </a:r>
            <a:r>
              <a:rPr lang="en-US" sz="3200" dirty="0"/>
              <a:t>impact on women's lives</a:t>
            </a:r>
            <a:r>
              <a:rPr lang="en-US" sz="3200" dirty="0" smtClean="0">
                <a:effectLst/>
              </a:rPr>
              <a:t> </a:t>
            </a:r>
          </a:p>
          <a:p>
            <a:r>
              <a:rPr lang="en-US" sz="3200" dirty="0" smtClean="0"/>
              <a:t>Result </a:t>
            </a:r>
            <a:r>
              <a:rPr lang="en-US" sz="3200" dirty="0"/>
              <a:t>in negative body image </a:t>
            </a:r>
            <a:r>
              <a:rPr lang="en-US" sz="3200" dirty="0" smtClean="0"/>
              <a:t>&amp; reduced </a:t>
            </a:r>
            <a:r>
              <a:rPr lang="en-US" sz="3200" dirty="0"/>
              <a:t>self esteem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70% </a:t>
            </a:r>
            <a:r>
              <a:rPr lang="en-US" sz="3200" dirty="0" smtClean="0"/>
              <a:t> patients do </a:t>
            </a:r>
            <a:r>
              <a:rPr lang="en-US" sz="3200" dirty="0"/>
              <a:t>not seek </a:t>
            </a:r>
            <a:r>
              <a:rPr lang="en-US" sz="3200" dirty="0" smtClean="0"/>
              <a:t>professional.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ombination </a:t>
            </a:r>
            <a:r>
              <a:rPr lang="en-US" sz="3200" dirty="0"/>
              <a:t>of embarrassment </a:t>
            </a:r>
            <a:r>
              <a:rPr lang="en-US" sz="3200" dirty="0" smtClean="0"/>
              <a:t>&amp; belief </a:t>
            </a:r>
            <a:r>
              <a:rPr lang="en-US" sz="3200" dirty="0"/>
              <a:t>that </a:t>
            </a:r>
            <a:r>
              <a:rPr lang="en-US" sz="3200" dirty="0" smtClean="0"/>
              <a:t>SUI is natural </a:t>
            </a:r>
            <a:r>
              <a:rPr lang="en-US" sz="3200" dirty="0"/>
              <a:t>consequence of ageing and childbirth </a:t>
            </a:r>
            <a:r>
              <a:rPr lang="en-US" sz="3200" dirty="0" smtClean="0"/>
              <a:t>.</a:t>
            </a:r>
            <a:r>
              <a:rPr lang="en-US" sz="3200" dirty="0" smtClean="0">
                <a:effectLst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445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A piece of fascia or </a:t>
            </a:r>
            <a:r>
              <a:rPr lang="en-US" sz="3200" dirty="0" smtClean="0"/>
              <a:t>mesh </a:t>
            </a:r>
            <a:r>
              <a:rPr lang="en-US" sz="3200" dirty="0"/>
              <a:t>tape is placed under the urethra like a hammock to support it. </a:t>
            </a:r>
            <a:endParaRPr lang="en-US" sz="3200" dirty="0" smtClean="0"/>
          </a:p>
          <a:p>
            <a:pPr lvl="0"/>
            <a:r>
              <a:rPr lang="en-US" sz="3200" dirty="0" smtClean="0"/>
              <a:t>Out patient procedure</a:t>
            </a:r>
            <a:endParaRPr lang="en-US" sz="3200" dirty="0"/>
          </a:p>
          <a:p>
            <a:r>
              <a:rPr lang="en-US" sz="3200" dirty="0" smtClean="0"/>
              <a:t>Mostly under </a:t>
            </a:r>
            <a:r>
              <a:rPr lang="en-US" sz="3200" dirty="0"/>
              <a:t>regional </a:t>
            </a:r>
            <a:r>
              <a:rPr lang="en-US" sz="3200" dirty="0" err="1"/>
              <a:t>anaesthetic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318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05" y="1817052"/>
            <a:ext cx="5076190" cy="322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19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charset="0"/>
              </a:rPr>
              <a:t>Trans </a:t>
            </a:r>
            <a:r>
              <a:rPr lang="en-GB" dirty="0" err="1">
                <a:latin typeface="Calibri" charset="0"/>
              </a:rPr>
              <a:t>O</a:t>
            </a:r>
            <a:r>
              <a:rPr lang="en-GB" dirty="0" err="1" smtClean="0">
                <a:latin typeface="Calibri" charset="0"/>
              </a:rPr>
              <a:t>bturator</a:t>
            </a:r>
            <a:r>
              <a:rPr lang="en-GB" dirty="0" smtClean="0">
                <a:latin typeface="Calibri" charset="0"/>
              </a:rPr>
              <a:t> </a:t>
            </a:r>
            <a:r>
              <a:rPr lang="en-GB" dirty="0">
                <a:latin typeface="Calibri" charset="0"/>
              </a:rPr>
              <a:t>Tape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71633" y="29149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3" descr="T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2000250"/>
            <a:ext cx="5324475" cy="43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4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757362"/>
            <a:ext cx="6435279" cy="3781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67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/>
              <a:t>Burch </a:t>
            </a:r>
            <a:r>
              <a:rPr lang="en-US" sz="4800" b="1" dirty="0" err="1" smtClean="0"/>
              <a:t>Colposuspension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sz="4400" dirty="0"/>
              <a:t>Bladder neck </a:t>
            </a:r>
            <a:r>
              <a:rPr lang="en-US" sz="4400" dirty="0" smtClean="0"/>
              <a:t>lifted </a:t>
            </a:r>
            <a:r>
              <a:rPr lang="en-US" sz="4400" dirty="0"/>
              <a:t>back to its proper position. </a:t>
            </a:r>
          </a:p>
          <a:p>
            <a:pPr lvl="0"/>
            <a:r>
              <a:rPr lang="en-US" sz="4400" dirty="0"/>
              <a:t>The front wall of the vagina is lifted </a:t>
            </a:r>
            <a:r>
              <a:rPr lang="en-US" sz="4400" dirty="0" smtClean="0"/>
              <a:t>&amp; </a:t>
            </a:r>
            <a:r>
              <a:rPr lang="en-US" sz="4400" dirty="0"/>
              <a:t>stitched to strong ligaments near </a:t>
            </a:r>
            <a:r>
              <a:rPr lang="en-US" sz="4400" dirty="0" smtClean="0"/>
              <a:t>pubic </a:t>
            </a:r>
            <a:r>
              <a:rPr lang="en-US" sz="4400" dirty="0"/>
              <a:t>bone. </a:t>
            </a:r>
          </a:p>
          <a:p>
            <a:r>
              <a:rPr lang="en-US" sz="4400" dirty="0"/>
              <a:t>A</a:t>
            </a:r>
            <a:r>
              <a:rPr lang="en-US" sz="4400" dirty="0" smtClean="0"/>
              <a:t>bdominally </a:t>
            </a:r>
            <a:r>
              <a:rPr lang="en-US" sz="4400" dirty="0"/>
              <a:t>or </a:t>
            </a:r>
            <a:r>
              <a:rPr lang="en-US" sz="4400" dirty="0" err="1"/>
              <a:t>laparoscopically</a:t>
            </a:r>
            <a:r>
              <a:rPr lang="en-US" sz="44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1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1\Desktop\final-urinary-incontinen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577" y="1061884"/>
            <a:ext cx="6599084" cy="480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237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Summary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4000" dirty="0" smtClean="0"/>
              <a:t>Behavioral treatment is effective for treating stress and urge UI and OAB.</a:t>
            </a:r>
            <a:endParaRPr lang="en-US" sz="40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4000" dirty="0" smtClean="0"/>
              <a:t>Drugs are effective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4000" dirty="0" smtClean="0"/>
              <a:t>Minimally invasive procedures available.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4000" dirty="0" smtClean="0"/>
              <a:t>Surgery after careful evaluation.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sz="17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5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38" y="113194"/>
            <a:ext cx="6744806" cy="67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5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Increased Intra-abdominal Pressure: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Font typeface="Symbol" charset="0"/>
              <a:buChar char="·"/>
            </a:pPr>
            <a:r>
              <a:rPr lang="en-US" sz="3200" dirty="0">
                <a:latin typeface="Calibri" charset="0"/>
              </a:rPr>
              <a:t>Pregnancy</a:t>
            </a:r>
          </a:p>
          <a:p>
            <a:pPr>
              <a:buClr>
                <a:schemeClr val="accent2"/>
              </a:buClr>
              <a:buFont typeface="Symbol" charset="0"/>
              <a:buChar char="·"/>
            </a:pPr>
            <a:r>
              <a:rPr lang="en-US" sz="3200" dirty="0">
                <a:latin typeface="Calibri" charset="0"/>
              </a:rPr>
              <a:t>Pulmonary disease – smokers cough</a:t>
            </a:r>
          </a:p>
          <a:p>
            <a:pPr>
              <a:buClr>
                <a:schemeClr val="accent2"/>
              </a:buClr>
              <a:buFont typeface="Symbol" charset="0"/>
              <a:buChar char="·"/>
            </a:pPr>
            <a:r>
              <a:rPr lang="en-US" sz="3200" dirty="0">
                <a:latin typeface="Calibri" charset="0"/>
              </a:rPr>
              <a:t>Constipation/straining</a:t>
            </a:r>
          </a:p>
          <a:p>
            <a:pPr>
              <a:buClr>
                <a:schemeClr val="accent2"/>
              </a:buClr>
              <a:buFont typeface="Symbol" charset="0"/>
              <a:buChar char="·"/>
            </a:pPr>
            <a:r>
              <a:rPr lang="en-US" sz="3200" dirty="0">
                <a:latin typeface="Calibri" charset="0"/>
              </a:rPr>
              <a:t>Lifting – work and home</a:t>
            </a:r>
          </a:p>
          <a:p>
            <a:pPr>
              <a:buClr>
                <a:schemeClr val="accent2"/>
              </a:buClr>
              <a:buFont typeface="Symbol" charset="0"/>
              <a:buChar char="·"/>
            </a:pPr>
            <a:r>
              <a:rPr lang="en-US" sz="3200" dirty="0">
                <a:latin typeface="Calibri" charset="0"/>
              </a:rPr>
              <a:t>Exercise</a:t>
            </a:r>
          </a:p>
          <a:p>
            <a:pPr>
              <a:buClr>
                <a:schemeClr val="accent2"/>
              </a:buClr>
              <a:buFont typeface="Symbol" charset="0"/>
              <a:buChar char="·"/>
            </a:pPr>
            <a:r>
              <a:rPr lang="en-US" sz="3200" dirty="0">
                <a:latin typeface="Calibri" charset="0"/>
              </a:rPr>
              <a:t>Obesity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6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Basic Evaluation of UI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24058"/>
            <a:ext cx="7583487" cy="441367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7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5800" dirty="0"/>
              <a:t>History:  Bladder diary</a:t>
            </a:r>
          </a:p>
          <a:p>
            <a:pPr>
              <a:lnSpc>
                <a:spcPct val="7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/>
            </a:pPr>
            <a:endParaRPr lang="en-US" sz="5800" dirty="0"/>
          </a:p>
          <a:p>
            <a:pPr>
              <a:lnSpc>
                <a:spcPct val="12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5800" dirty="0"/>
              <a:t>Physical examination</a:t>
            </a:r>
            <a:r>
              <a:rPr lang="en-US" sz="5800" dirty="0" smtClean="0"/>
              <a:t>, especially  genitourinary &amp; neurological.                   </a:t>
            </a:r>
            <a:endParaRPr lang="en-US" sz="5800" dirty="0"/>
          </a:p>
          <a:p>
            <a:pPr>
              <a:lnSpc>
                <a:spcPct val="11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5800" dirty="0"/>
              <a:t>Bladder stress test</a:t>
            </a:r>
          </a:p>
          <a:p>
            <a:pPr>
              <a:lnSpc>
                <a:spcPct val="7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/>
            </a:pPr>
            <a:endParaRPr lang="en-US" sz="5800" dirty="0"/>
          </a:p>
          <a:p>
            <a:pPr>
              <a:lnSpc>
                <a:spcPct val="7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5800" dirty="0" err="1"/>
              <a:t>Postvoid</a:t>
            </a:r>
            <a:r>
              <a:rPr lang="en-US" sz="5800" dirty="0"/>
              <a:t> residual</a:t>
            </a:r>
          </a:p>
          <a:p>
            <a:pPr>
              <a:lnSpc>
                <a:spcPct val="7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/>
            </a:pPr>
            <a:endParaRPr lang="en-US" sz="5800" dirty="0"/>
          </a:p>
          <a:p>
            <a:pPr>
              <a:lnSpc>
                <a:spcPct val="7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5800" dirty="0"/>
              <a:t>Urinalysis, urine culture if indicated</a:t>
            </a:r>
          </a:p>
          <a:p>
            <a:pPr>
              <a:lnSpc>
                <a:spcPct val="7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/>
            </a:pPr>
            <a:endParaRPr lang="en-US" sz="5800" dirty="0"/>
          </a:p>
          <a:p>
            <a:pPr>
              <a:lnSpc>
                <a:spcPct val="7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5800" dirty="0"/>
              <a:t>BUN, </a:t>
            </a:r>
            <a:r>
              <a:rPr lang="en-US" sz="5800" dirty="0" err="1" smtClean="0"/>
              <a:t>Creatinine</a:t>
            </a:r>
            <a:r>
              <a:rPr lang="en-US" sz="5800" dirty="0"/>
              <a:t>, </a:t>
            </a:r>
            <a:r>
              <a:rPr lang="en-US" sz="5800" dirty="0" smtClean="0"/>
              <a:t>Fasting </a:t>
            </a:r>
            <a:r>
              <a:rPr lang="en-US" sz="5800" dirty="0"/>
              <a:t>glucose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6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39756924"/>
              </p:ext>
            </p:extLst>
          </p:nvPr>
        </p:nvGraphicFramePr>
        <p:xfrm>
          <a:off x="838200" y="152400"/>
          <a:ext cx="7315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92875"/>
            <a:ext cx="83058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University of North Carolina School of Medicine Center for Aging and Health</a:t>
            </a:r>
          </a:p>
        </p:txBody>
      </p:sp>
    </p:spTree>
    <p:extLst>
      <p:ext uri="{BB962C8B-B14F-4D97-AF65-F5344CB8AC3E}">
        <p14:creationId xmlns:p14="http://schemas.microsoft.com/office/powerpoint/2010/main" val="30320328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Stress UI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3429000" cy="3810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sz="2400" dirty="0">
              <a:latin typeface="Calibri" charset="0"/>
            </a:endParaRPr>
          </a:p>
          <a:p>
            <a:pPr marL="457200" lvl="1" indent="0" eaLnBrk="1" hangingPunct="1">
              <a:buFontTx/>
              <a:buNone/>
            </a:pPr>
            <a:r>
              <a:rPr lang="en-US" sz="2800" dirty="0">
                <a:solidFill>
                  <a:schemeClr val="tx2"/>
                </a:solidFill>
                <a:latin typeface="Calibri" charset="0"/>
              </a:rPr>
              <a:t>The complaint of involuntary leakage with effort or exertion or on sneezing or coughing</a:t>
            </a:r>
          </a:p>
        </p:txBody>
      </p:sp>
      <p:sp>
        <p:nvSpPr>
          <p:cNvPr id="40965" name="Freeform 6"/>
          <p:cNvSpPr>
            <a:spLocks/>
          </p:cNvSpPr>
          <p:nvPr/>
        </p:nvSpPr>
        <p:spPr bwMode="auto">
          <a:xfrm>
            <a:off x="7569200" y="2698750"/>
            <a:ext cx="4763" cy="25400"/>
          </a:xfrm>
          <a:custGeom>
            <a:avLst/>
            <a:gdLst>
              <a:gd name="T0" fmla="*/ 0 w 4"/>
              <a:gd name="T1" fmla="*/ 0 h 18"/>
              <a:gd name="T2" fmla="*/ 2147483647 w 4"/>
              <a:gd name="T3" fmla="*/ 2147483647 h 18"/>
              <a:gd name="T4" fmla="*/ 2147483647 w 4"/>
              <a:gd name="T5" fmla="*/ 2147483647 h 18"/>
              <a:gd name="T6" fmla="*/ 0 w 4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8"/>
              <a:gd name="T14" fmla="*/ 4 w 4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8">
                <a:moveTo>
                  <a:pt x="0" y="0"/>
                </a:moveTo>
                <a:lnTo>
                  <a:pt x="2" y="9"/>
                </a:lnTo>
                <a:lnTo>
                  <a:pt x="4" y="18"/>
                </a:lnTo>
                <a:lnTo>
                  <a:pt x="0" y="0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7448550" y="4779963"/>
            <a:ext cx="3175" cy="26987"/>
          </a:xfrm>
          <a:prstGeom prst="rect">
            <a:avLst/>
          </a:pr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4754563" y="4576763"/>
            <a:ext cx="1541462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0968" name="Freeform 9"/>
          <p:cNvSpPr>
            <a:spLocks/>
          </p:cNvSpPr>
          <p:nvPr/>
        </p:nvSpPr>
        <p:spPr bwMode="auto">
          <a:xfrm>
            <a:off x="4660900" y="1685925"/>
            <a:ext cx="257175" cy="300038"/>
          </a:xfrm>
          <a:custGeom>
            <a:avLst/>
            <a:gdLst>
              <a:gd name="T0" fmla="*/ 2147483647 w 226"/>
              <a:gd name="T1" fmla="*/ 0 h 218"/>
              <a:gd name="T2" fmla="*/ 2147483647 w 226"/>
              <a:gd name="T3" fmla="*/ 2147483647 h 218"/>
              <a:gd name="T4" fmla="*/ 2147483647 w 226"/>
              <a:gd name="T5" fmla="*/ 2147483647 h 218"/>
              <a:gd name="T6" fmla="*/ 2147483647 w 226"/>
              <a:gd name="T7" fmla="*/ 2147483647 h 218"/>
              <a:gd name="T8" fmla="*/ 0 w 226"/>
              <a:gd name="T9" fmla="*/ 2147483647 h 218"/>
              <a:gd name="T10" fmla="*/ 2147483647 w 226"/>
              <a:gd name="T11" fmla="*/ 2147483647 h 218"/>
              <a:gd name="T12" fmla="*/ 2147483647 w 226"/>
              <a:gd name="T13" fmla="*/ 0 h 218"/>
              <a:gd name="T14" fmla="*/ 2147483647 w 226"/>
              <a:gd name="T15" fmla="*/ 0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"/>
              <a:gd name="T25" fmla="*/ 0 h 218"/>
              <a:gd name="T26" fmla="*/ 226 w 226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" h="218">
                <a:moveTo>
                  <a:pt x="176" y="0"/>
                </a:moveTo>
                <a:lnTo>
                  <a:pt x="176" y="128"/>
                </a:lnTo>
                <a:lnTo>
                  <a:pt x="226" y="128"/>
                </a:lnTo>
                <a:lnTo>
                  <a:pt x="114" y="218"/>
                </a:lnTo>
                <a:lnTo>
                  <a:pt x="0" y="128"/>
                </a:lnTo>
                <a:lnTo>
                  <a:pt x="47" y="128"/>
                </a:lnTo>
                <a:lnTo>
                  <a:pt x="47" y="0"/>
                </a:lnTo>
                <a:lnTo>
                  <a:pt x="176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Freeform 10"/>
          <p:cNvSpPr>
            <a:spLocks/>
          </p:cNvSpPr>
          <p:nvPr/>
        </p:nvSpPr>
        <p:spPr bwMode="auto">
          <a:xfrm>
            <a:off x="4857750" y="1685925"/>
            <a:ext cx="7938" cy="182563"/>
          </a:xfrm>
          <a:custGeom>
            <a:avLst/>
            <a:gdLst>
              <a:gd name="T0" fmla="*/ 2147483647 w 8"/>
              <a:gd name="T1" fmla="*/ 2147483647 h 132"/>
              <a:gd name="T2" fmla="*/ 2147483647 w 8"/>
              <a:gd name="T3" fmla="*/ 2147483647 h 132"/>
              <a:gd name="T4" fmla="*/ 2147483647 w 8"/>
              <a:gd name="T5" fmla="*/ 0 h 132"/>
              <a:gd name="T6" fmla="*/ 0 w 8"/>
              <a:gd name="T7" fmla="*/ 0 h 132"/>
              <a:gd name="T8" fmla="*/ 0 w 8"/>
              <a:gd name="T9" fmla="*/ 2147483647 h 132"/>
              <a:gd name="T10" fmla="*/ 2147483647 w 8"/>
              <a:gd name="T11" fmla="*/ 2147483647 h 132"/>
              <a:gd name="T12" fmla="*/ 0 w 8"/>
              <a:gd name="T13" fmla="*/ 2147483647 h 132"/>
              <a:gd name="T14" fmla="*/ 0 w 8"/>
              <a:gd name="T15" fmla="*/ 2147483647 h 132"/>
              <a:gd name="T16" fmla="*/ 2147483647 w 8"/>
              <a:gd name="T17" fmla="*/ 2147483647 h 132"/>
              <a:gd name="T18" fmla="*/ 2147483647 w 8"/>
              <a:gd name="T19" fmla="*/ 2147483647 h 1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2"/>
              <a:gd name="T32" fmla="*/ 8 w 8"/>
              <a:gd name="T33" fmla="*/ 132 h 1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2">
                <a:moveTo>
                  <a:pt x="4" y="123"/>
                </a:moveTo>
                <a:lnTo>
                  <a:pt x="8" y="128"/>
                </a:lnTo>
                <a:lnTo>
                  <a:pt x="8" y="0"/>
                </a:lnTo>
                <a:lnTo>
                  <a:pt x="0" y="0"/>
                </a:lnTo>
                <a:lnTo>
                  <a:pt x="0" y="128"/>
                </a:lnTo>
                <a:lnTo>
                  <a:pt x="4" y="132"/>
                </a:lnTo>
                <a:lnTo>
                  <a:pt x="0" y="128"/>
                </a:lnTo>
                <a:lnTo>
                  <a:pt x="0" y="132"/>
                </a:lnTo>
                <a:lnTo>
                  <a:pt x="4" y="132"/>
                </a:lnTo>
                <a:lnTo>
                  <a:pt x="4" y="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Freeform 11"/>
          <p:cNvSpPr>
            <a:spLocks/>
          </p:cNvSpPr>
          <p:nvPr/>
        </p:nvSpPr>
        <p:spPr bwMode="auto">
          <a:xfrm>
            <a:off x="4862513" y="1855788"/>
            <a:ext cx="60325" cy="12700"/>
          </a:xfrm>
          <a:custGeom>
            <a:avLst/>
            <a:gdLst>
              <a:gd name="T0" fmla="*/ 2147483647 w 52"/>
              <a:gd name="T1" fmla="*/ 2147483647 h 9"/>
              <a:gd name="T2" fmla="*/ 2147483647 w 52"/>
              <a:gd name="T3" fmla="*/ 0 h 9"/>
              <a:gd name="T4" fmla="*/ 0 w 52"/>
              <a:gd name="T5" fmla="*/ 0 h 9"/>
              <a:gd name="T6" fmla="*/ 0 w 52"/>
              <a:gd name="T7" fmla="*/ 2147483647 h 9"/>
              <a:gd name="T8" fmla="*/ 2147483647 w 52"/>
              <a:gd name="T9" fmla="*/ 2147483647 h 9"/>
              <a:gd name="T10" fmla="*/ 2147483647 w 52"/>
              <a:gd name="T11" fmla="*/ 0 h 9"/>
              <a:gd name="T12" fmla="*/ 2147483647 w 5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9"/>
              <a:gd name="T23" fmla="*/ 52 w 5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9">
                <a:moveTo>
                  <a:pt x="52" y="7"/>
                </a:moveTo>
                <a:lnTo>
                  <a:pt x="50" y="0"/>
                </a:lnTo>
                <a:lnTo>
                  <a:pt x="0" y="0"/>
                </a:lnTo>
                <a:lnTo>
                  <a:pt x="0" y="9"/>
                </a:lnTo>
                <a:lnTo>
                  <a:pt x="50" y="9"/>
                </a:lnTo>
                <a:lnTo>
                  <a:pt x="48" y="0"/>
                </a:lnTo>
                <a:lnTo>
                  <a:pt x="5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Freeform 12"/>
          <p:cNvSpPr>
            <a:spLocks/>
          </p:cNvSpPr>
          <p:nvPr/>
        </p:nvSpPr>
        <p:spPr bwMode="auto">
          <a:xfrm>
            <a:off x="4789488" y="1855788"/>
            <a:ext cx="133350" cy="136525"/>
          </a:xfrm>
          <a:custGeom>
            <a:avLst/>
            <a:gdLst>
              <a:gd name="T0" fmla="*/ 0 w 116"/>
              <a:gd name="T1" fmla="*/ 2147483647 h 100"/>
              <a:gd name="T2" fmla="*/ 2147483647 w 116"/>
              <a:gd name="T3" fmla="*/ 2147483647 h 100"/>
              <a:gd name="T4" fmla="*/ 2147483647 w 116"/>
              <a:gd name="T5" fmla="*/ 2147483647 h 100"/>
              <a:gd name="T6" fmla="*/ 2147483647 w 116"/>
              <a:gd name="T7" fmla="*/ 0 h 100"/>
              <a:gd name="T8" fmla="*/ 0 w 116"/>
              <a:gd name="T9" fmla="*/ 2147483647 h 100"/>
              <a:gd name="T10" fmla="*/ 2147483647 w 116"/>
              <a:gd name="T11" fmla="*/ 2147483647 h 100"/>
              <a:gd name="T12" fmla="*/ 0 w 116"/>
              <a:gd name="T13" fmla="*/ 2147483647 h 100"/>
              <a:gd name="T14" fmla="*/ 2147483647 w 116"/>
              <a:gd name="T15" fmla="*/ 2147483647 h 100"/>
              <a:gd name="T16" fmla="*/ 2147483647 w 116"/>
              <a:gd name="T17" fmla="*/ 2147483647 h 100"/>
              <a:gd name="T18" fmla="*/ 0 w 116"/>
              <a:gd name="T19" fmla="*/ 2147483647 h 1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6"/>
              <a:gd name="T31" fmla="*/ 0 h 100"/>
              <a:gd name="T32" fmla="*/ 116 w 116"/>
              <a:gd name="T33" fmla="*/ 100 h 1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6" h="100">
                <a:moveTo>
                  <a:pt x="0" y="98"/>
                </a:moveTo>
                <a:lnTo>
                  <a:pt x="4" y="98"/>
                </a:lnTo>
                <a:lnTo>
                  <a:pt x="116" y="7"/>
                </a:lnTo>
                <a:lnTo>
                  <a:pt x="112" y="0"/>
                </a:lnTo>
                <a:lnTo>
                  <a:pt x="0" y="91"/>
                </a:lnTo>
                <a:lnTo>
                  <a:pt x="4" y="91"/>
                </a:lnTo>
                <a:lnTo>
                  <a:pt x="0" y="98"/>
                </a:lnTo>
                <a:lnTo>
                  <a:pt x="2" y="100"/>
                </a:lnTo>
                <a:lnTo>
                  <a:pt x="4" y="98"/>
                </a:lnTo>
                <a:lnTo>
                  <a:pt x="0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Freeform 13"/>
          <p:cNvSpPr>
            <a:spLocks/>
          </p:cNvSpPr>
          <p:nvPr/>
        </p:nvSpPr>
        <p:spPr bwMode="auto">
          <a:xfrm>
            <a:off x="4652963" y="1855788"/>
            <a:ext cx="141287" cy="134937"/>
          </a:xfrm>
          <a:custGeom>
            <a:avLst/>
            <a:gdLst>
              <a:gd name="T0" fmla="*/ 2147483647 w 121"/>
              <a:gd name="T1" fmla="*/ 0 h 98"/>
              <a:gd name="T2" fmla="*/ 0 w 121"/>
              <a:gd name="T3" fmla="*/ 2147483647 h 98"/>
              <a:gd name="T4" fmla="*/ 2147483647 w 121"/>
              <a:gd name="T5" fmla="*/ 2147483647 h 98"/>
              <a:gd name="T6" fmla="*/ 2147483647 w 121"/>
              <a:gd name="T7" fmla="*/ 2147483647 h 98"/>
              <a:gd name="T8" fmla="*/ 2147483647 w 121"/>
              <a:gd name="T9" fmla="*/ 0 h 98"/>
              <a:gd name="T10" fmla="*/ 2147483647 w 121"/>
              <a:gd name="T11" fmla="*/ 2147483647 h 98"/>
              <a:gd name="T12" fmla="*/ 2147483647 w 121"/>
              <a:gd name="T13" fmla="*/ 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"/>
              <a:gd name="T22" fmla="*/ 0 h 98"/>
              <a:gd name="T23" fmla="*/ 121 w 12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" h="98">
                <a:moveTo>
                  <a:pt x="5" y="0"/>
                </a:moveTo>
                <a:lnTo>
                  <a:pt x="0" y="7"/>
                </a:lnTo>
                <a:lnTo>
                  <a:pt x="117" y="98"/>
                </a:lnTo>
                <a:lnTo>
                  <a:pt x="121" y="91"/>
                </a:lnTo>
                <a:lnTo>
                  <a:pt x="7" y="0"/>
                </a:lnTo>
                <a:lnTo>
                  <a:pt x="5" y="9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Freeform 14"/>
          <p:cNvSpPr>
            <a:spLocks/>
          </p:cNvSpPr>
          <p:nvPr/>
        </p:nvSpPr>
        <p:spPr bwMode="auto">
          <a:xfrm>
            <a:off x="4660900" y="1855788"/>
            <a:ext cx="58738" cy="12700"/>
          </a:xfrm>
          <a:custGeom>
            <a:avLst/>
            <a:gdLst>
              <a:gd name="T0" fmla="*/ 2147483647 w 51"/>
              <a:gd name="T1" fmla="*/ 2147483647 h 9"/>
              <a:gd name="T2" fmla="*/ 2147483647 w 51"/>
              <a:gd name="T3" fmla="*/ 0 h 9"/>
              <a:gd name="T4" fmla="*/ 0 w 51"/>
              <a:gd name="T5" fmla="*/ 0 h 9"/>
              <a:gd name="T6" fmla="*/ 0 w 51"/>
              <a:gd name="T7" fmla="*/ 2147483647 h 9"/>
              <a:gd name="T8" fmla="*/ 2147483647 w 51"/>
              <a:gd name="T9" fmla="*/ 2147483647 h 9"/>
              <a:gd name="T10" fmla="*/ 2147483647 w 51"/>
              <a:gd name="T11" fmla="*/ 2147483647 h 9"/>
              <a:gd name="T12" fmla="*/ 2147483647 w 51"/>
              <a:gd name="T13" fmla="*/ 2147483647 h 9"/>
              <a:gd name="T14" fmla="*/ 2147483647 w 51"/>
              <a:gd name="T15" fmla="*/ 2147483647 h 9"/>
              <a:gd name="T16" fmla="*/ 2147483647 w 51"/>
              <a:gd name="T17" fmla="*/ 2147483647 h 9"/>
              <a:gd name="T18" fmla="*/ 2147483647 w 51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9"/>
              <a:gd name="T32" fmla="*/ 51 w 51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9">
                <a:moveTo>
                  <a:pt x="43" y="5"/>
                </a:moveTo>
                <a:lnTo>
                  <a:pt x="47" y="0"/>
                </a:lnTo>
                <a:lnTo>
                  <a:pt x="0" y="0"/>
                </a:lnTo>
                <a:lnTo>
                  <a:pt x="0" y="9"/>
                </a:lnTo>
                <a:lnTo>
                  <a:pt x="47" y="9"/>
                </a:lnTo>
                <a:lnTo>
                  <a:pt x="51" y="5"/>
                </a:lnTo>
                <a:lnTo>
                  <a:pt x="47" y="9"/>
                </a:lnTo>
                <a:lnTo>
                  <a:pt x="51" y="9"/>
                </a:lnTo>
                <a:lnTo>
                  <a:pt x="51" y="5"/>
                </a:lnTo>
                <a:lnTo>
                  <a:pt x="43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Freeform 15"/>
          <p:cNvSpPr>
            <a:spLocks/>
          </p:cNvSpPr>
          <p:nvPr/>
        </p:nvSpPr>
        <p:spPr bwMode="auto">
          <a:xfrm>
            <a:off x="4710113" y="1676400"/>
            <a:ext cx="9525" cy="185738"/>
          </a:xfrm>
          <a:custGeom>
            <a:avLst/>
            <a:gdLst>
              <a:gd name="T0" fmla="*/ 2147483647 w 8"/>
              <a:gd name="T1" fmla="*/ 0 h 135"/>
              <a:gd name="T2" fmla="*/ 0 w 8"/>
              <a:gd name="T3" fmla="*/ 2147483647 h 135"/>
              <a:gd name="T4" fmla="*/ 0 w 8"/>
              <a:gd name="T5" fmla="*/ 2147483647 h 135"/>
              <a:gd name="T6" fmla="*/ 2147483647 w 8"/>
              <a:gd name="T7" fmla="*/ 2147483647 h 135"/>
              <a:gd name="T8" fmla="*/ 2147483647 w 8"/>
              <a:gd name="T9" fmla="*/ 2147483647 h 135"/>
              <a:gd name="T10" fmla="*/ 2147483647 w 8"/>
              <a:gd name="T11" fmla="*/ 2147483647 h 135"/>
              <a:gd name="T12" fmla="*/ 2147483647 w 8"/>
              <a:gd name="T13" fmla="*/ 0 h 135"/>
              <a:gd name="T14" fmla="*/ 0 w 8"/>
              <a:gd name="T15" fmla="*/ 0 h 135"/>
              <a:gd name="T16" fmla="*/ 0 w 8"/>
              <a:gd name="T17" fmla="*/ 2147483647 h 135"/>
              <a:gd name="T18" fmla="*/ 2147483647 w 8"/>
              <a:gd name="T19" fmla="*/ 0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5"/>
              <a:gd name="T32" fmla="*/ 8 w 8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5">
                <a:moveTo>
                  <a:pt x="4" y="0"/>
                </a:moveTo>
                <a:lnTo>
                  <a:pt x="0" y="7"/>
                </a:lnTo>
                <a:lnTo>
                  <a:pt x="0" y="135"/>
                </a:lnTo>
                <a:lnTo>
                  <a:pt x="8" y="135"/>
                </a:lnTo>
                <a:lnTo>
                  <a:pt x="8" y="7"/>
                </a:lnTo>
                <a:lnTo>
                  <a:pt x="4" y="11"/>
                </a:lnTo>
                <a:lnTo>
                  <a:pt x="4" y="0"/>
                </a:lnTo>
                <a:lnTo>
                  <a:pt x="0" y="0"/>
                </a:lnTo>
                <a:lnTo>
                  <a:pt x="0" y="7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Freeform 16"/>
          <p:cNvSpPr>
            <a:spLocks/>
          </p:cNvSpPr>
          <p:nvPr/>
        </p:nvSpPr>
        <p:spPr bwMode="auto">
          <a:xfrm>
            <a:off x="4713288" y="1676400"/>
            <a:ext cx="152400" cy="15875"/>
          </a:xfrm>
          <a:custGeom>
            <a:avLst/>
            <a:gdLst>
              <a:gd name="T0" fmla="*/ 2147483647 w 133"/>
              <a:gd name="T1" fmla="*/ 2147483647 h 11"/>
              <a:gd name="T2" fmla="*/ 2147483647 w 133"/>
              <a:gd name="T3" fmla="*/ 0 h 11"/>
              <a:gd name="T4" fmla="*/ 0 w 133"/>
              <a:gd name="T5" fmla="*/ 0 h 11"/>
              <a:gd name="T6" fmla="*/ 0 w 133"/>
              <a:gd name="T7" fmla="*/ 2147483647 h 11"/>
              <a:gd name="T8" fmla="*/ 2147483647 w 133"/>
              <a:gd name="T9" fmla="*/ 2147483647 h 11"/>
              <a:gd name="T10" fmla="*/ 2147483647 w 133"/>
              <a:gd name="T11" fmla="*/ 2147483647 h 11"/>
              <a:gd name="T12" fmla="*/ 2147483647 w 133"/>
              <a:gd name="T13" fmla="*/ 2147483647 h 11"/>
              <a:gd name="T14" fmla="*/ 2147483647 w 133"/>
              <a:gd name="T15" fmla="*/ 0 h 11"/>
              <a:gd name="T16" fmla="*/ 2147483647 w 133"/>
              <a:gd name="T17" fmla="*/ 0 h 11"/>
              <a:gd name="T18" fmla="*/ 2147483647 w 133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3"/>
              <a:gd name="T31" fmla="*/ 0 h 11"/>
              <a:gd name="T32" fmla="*/ 133 w 133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3" h="11">
                <a:moveTo>
                  <a:pt x="133" y="7"/>
                </a:moveTo>
                <a:lnTo>
                  <a:pt x="129" y="0"/>
                </a:lnTo>
                <a:lnTo>
                  <a:pt x="0" y="0"/>
                </a:lnTo>
                <a:lnTo>
                  <a:pt x="0" y="11"/>
                </a:lnTo>
                <a:lnTo>
                  <a:pt x="129" y="11"/>
                </a:lnTo>
                <a:lnTo>
                  <a:pt x="125" y="7"/>
                </a:lnTo>
                <a:lnTo>
                  <a:pt x="133" y="7"/>
                </a:lnTo>
                <a:lnTo>
                  <a:pt x="133" y="0"/>
                </a:lnTo>
                <a:lnTo>
                  <a:pt x="129" y="0"/>
                </a:lnTo>
                <a:lnTo>
                  <a:pt x="133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Freeform 17"/>
          <p:cNvSpPr>
            <a:spLocks/>
          </p:cNvSpPr>
          <p:nvPr/>
        </p:nvSpPr>
        <p:spPr bwMode="auto">
          <a:xfrm>
            <a:off x="4857750" y="1676400"/>
            <a:ext cx="7938" cy="9525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0 w 8"/>
              <a:gd name="T5" fmla="*/ 2147483647 h 7"/>
              <a:gd name="T6" fmla="*/ 2147483647 w 8"/>
              <a:gd name="T7" fmla="*/ 2147483647 h 7"/>
              <a:gd name="T8" fmla="*/ 2147483647 w 8"/>
              <a:gd name="T9" fmla="*/ 0 h 7"/>
              <a:gd name="T10" fmla="*/ 2147483647 w 8"/>
              <a:gd name="T11" fmla="*/ 0 h 7"/>
              <a:gd name="T12" fmla="*/ 2147483647 w 8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8" y="7"/>
                </a:moveTo>
                <a:lnTo>
                  <a:pt x="4" y="7"/>
                </a:lnTo>
                <a:lnTo>
                  <a:pt x="0" y="7"/>
                </a:lnTo>
                <a:lnTo>
                  <a:pt x="8" y="7"/>
                </a:lnTo>
                <a:lnTo>
                  <a:pt x="8" y="0"/>
                </a:lnTo>
                <a:lnTo>
                  <a:pt x="4" y="0"/>
                </a:lnTo>
                <a:lnTo>
                  <a:pt x="8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Freeform 18"/>
          <p:cNvSpPr>
            <a:spLocks/>
          </p:cNvSpPr>
          <p:nvPr/>
        </p:nvSpPr>
        <p:spPr bwMode="auto">
          <a:xfrm>
            <a:off x="5041900" y="1685925"/>
            <a:ext cx="261938" cy="300038"/>
          </a:xfrm>
          <a:custGeom>
            <a:avLst/>
            <a:gdLst>
              <a:gd name="T0" fmla="*/ 2147483647 w 228"/>
              <a:gd name="T1" fmla="*/ 0 h 218"/>
              <a:gd name="T2" fmla="*/ 2147483647 w 228"/>
              <a:gd name="T3" fmla="*/ 2147483647 h 218"/>
              <a:gd name="T4" fmla="*/ 2147483647 w 228"/>
              <a:gd name="T5" fmla="*/ 2147483647 h 218"/>
              <a:gd name="T6" fmla="*/ 2147483647 w 228"/>
              <a:gd name="T7" fmla="*/ 2147483647 h 218"/>
              <a:gd name="T8" fmla="*/ 0 w 228"/>
              <a:gd name="T9" fmla="*/ 2147483647 h 218"/>
              <a:gd name="T10" fmla="*/ 2147483647 w 228"/>
              <a:gd name="T11" fmla="*/ 2147483647 h 218"/>
              <a:gd name="T12" fmla="*/ 2147483647 w 228"/>
              <a:gd name="T13" fmla="*/ 0 h 218"/>
              <a:gd name="T14" fmla="*/ 2147483647 w 228"/>
              <a:gd name="T15" fmla="*/ 0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8"/>
              <a:gd name="T25" fmla="*/ 0 h 218"/>
              <a:gd name="T26" fmla="*/ 228 w 228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" h="218">
                <a:moveTo>
                  <a:pt x="178" y="0"/>
                </a:moveTo>
                <a:lnTo>
                  <a:pt x="178" y="128"/>
                </a:lnTo>
                <a:lnTo>
                  <a:pt x="228" y="128"/>
                </a:lnTo>
                <a:lnTo>
                  <a:pt x="114" y="218"/>
                </a:lnTo>
                <a:lnTo>
                  <a:pt x="0" y="128"/>
                </a:lnTo>
                <a:lnTo>
                  <a:pt x="47" y="128"/>
                </a:lnTo>
                <a:lnTo>
                  <a:pt x="50" y="0"/>
                </a:lnTo>
                <a:lnTo>
                  <a:pt x="178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Freeform 19"/>
          <p:cNvSpPr>
            <a:spLocks/>
          </p:cNvSpPr>
          <p:nvPr/>
        </p:nvSpPr>
        <p:spPr bwMode="auto">
          <a:xfrm>
            <a:off x="5238750" y="1681163"/>
            <a:ext cx="11113" cy="187325"/>
          </a:xfrm>
          <a:custGeom>
            <a:avLst/>
            <a:gdLst>
              <a:gd name="T0" fmla="*/ 2147483647 w 10"/>
              <a:gd name="T1" fmla="*/ 2147483647 h 135"/>
              <a:gd name="T2" fmla="*/ 2147483647 w 10"/>
              <a:gd name="T3" fmla="*/ 2147483647 h 135"/>
              <a:gd name="T4" fmla="*/ 2147483647 w 10"/>
              <a:gd name="T5" fmla="*/ 2147483647 h 135"/>
              <a:gd name="T6" fmla="*/ 2147483647 w 10"/>
              <a:gd name="T7" fmla="*/ 0 h 135"/>
              <a:gd name="T8" fmla="*/ 0 w 10"/>
              <a:gd name="T9" fmla="*/ 2147483647 h 135"/>
              <a:gd name="T10" fmla="*/ 2147483647 w 10"/>
              <a:gd name="T11" fmla="*/ 2147483647 h 135"/>
              <a:gd name="T12" fmla="*/ 0 w 10"/>
              <a:gd name="T13" fmla="*/ 2147483647 h 135"/>
              <a:gd name="T14" fmla="*/ 0 w 10"/>
              <a:gd name="T15" fmla="*/ 2147483647 h 135"/>
              <a:gd name="T16" fmla="*/ 2147483647 w 10"/>
              <a:gd name="T17" fmla="*/ 2147483647 h 135"/>
              <a:gd name="T18" fmla="*/ 2147483647 w 10"/>
              <a:gd name="T19" fmla="*/ 2147483647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35"/>
              <a:gd name="T32" fmla="*/ 10 w 10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35">
                <a:moveTo>
                  <a:pt x="6" y="126"/>
                </a:moveTo>
                <a:lnTo>
                  <a:pt x="10" y="131"/>
                </a:lnTo>
                <a:lnTo>
                  <a:pt x="10" y="3"/>
                </a:lnTo>
                <a:lnTo>
                  <a:pt x="2" y="0"/>
                </a:lnTo>
                <a:lnTo>
                  <a:pt x="0" y="131"/>
                </a:lnTo>
                <a:lnTo>
                  <a:pt x="6" y="135"/>
                </a:lnTo>
                <a:lnTo>
                  <a:pt x="0" y="131"/>
                </a:lnTo>
                <a:lnTo>
                  <a:pt x="0" y="135"/>
                </a:lnTo>
                <a:lnTo>
                  <a:pt x="6" y="135"/>
                </a:lnTo>
                <a:lnTo>
                  <a:pt x="6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Freeform 20"/>
          <p:cNvSpPr>
            <a:spLocks/>
          </p:cNvSpPr>
          <p:nvPr/>
        </p:nvSpPr>
        <p:spPr bwMode="auto">
          <a:xfrm>
            <a:off x="5245100" y="1855788"/>
            <a:ext cx="60325" cy="12700"/>
          </a:xfrm>
          <a:custGeom>
            <a:avLst/>
            <a:gdLst>
              <a:gd name="T0" fmla="*/ 2147483647 w 52"/>
              <a:gd name="T1" fmla="*/ 2147483647 h 9"/>
              <a:gd name="T2" fmla="*/ 2147483647 w 52"/>
              <a:gd name="T3" fmla="*/ 0 h 9"/>
              <a:gd name="T4" fmla="*/ 0 w 52"/>
              <a:gd name="T5" fmla="*/ 0 h 9"/>
              <a:gd name="T6" fmla="*/ 0 w 52"/>
              <a:gd name="T7" fmla="*/ 2147483647 h 9"/>
              <a:gd name="T8" fmla="*/ 2147483647 w 52"/>
              <a:gd name="T9" fmla="*/ 2147483647 h 9"/>
              <a:gd name="T10" fmla="*/ 2147483647 w 52"/>
              <a:gd name="T11" fmla="*/ 0 h 9"/>
              <a:gd name="T12" fmla="*/ 2147483647 w 5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9"/>
              <a:gd name="T23" fmla="*/ 52 w 5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9">
                <a:moveTo>
                  <a:pt x="52" y="7"/>
                </a:moveTo>
                <a:lnTo>
                  <a:pt x="50" y="0"/>
                </a:lnTo>
                <a:lnTo>
                  <a:pt x="0" y="0"/>
                </a:lnTo>
                <a:lnTo>
                  <a:pt x="0" y="9"/>
                </a:lnTo>
                <a:lnTo>
                  <a:pt x="50" y="9"/>
                </a:lnTo>
                <a:lnTo>
                  <a:pt x="46" y="0"/>
                </a:lnTo>
                <a:lnTo>
                  <a:pt x="5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Freeform 21"/>
          <p:cNvSpPr>
            <a:spLocks/>
          </p:cNvSpPr>
          <p:nvPr/>
        </p:nvSpPr>
        <p:spPr bwMode="auto">
          <a:xfrm>
            <a:off x="5170488" y="1855788"/>
            <a:ext cx="134937" cy="136525"/>
          </a:xfrm>
          <a:custGeom>
            <a:avLst/>
            <a:gdLst>
              <a:gd name="T0" fmla="*/ 0 w 118"/>
              <a:gd name="T1" fmla="*/ 2147483647 h 100"/>
              <a:gd name="T2" fmla="*/ 2147483647 w 118"/>
              <a:gd name="T3" fmla="*/ 2147483647 h 100"/>
              <a:gd name="T4" fmla="*/ 2147483647 w 118"/>
              <a:gd name="T5" fmla="*/ 2147483647 h 100"/>
              <a:gd name="T6" fmla="*/ 2147483647 w 118"/>
              <a:gd name="T7" fmla="*/ 0 h 100"/>
              <a:gd name="T8" fmla="*/ 0 w 118"/>
              <a:gd name="T9" fmla="*/ 2147483647 h 100"/>
              <a:gd name="T10" fmla="*/ 2147483647 w 118"/>
              <a:gd name="T11" fmla="*/ 2147483647 h 100"/>
              <a:gd name="T12" fmla="*/ 0 w 118"/>
              <a:gd name="T13" fmla="*/ 2147483647 h 100"/>
              <a:gd name="T14" fmla="*/ 2147483647 w 118"/>
              <a:gd name="T15" fmla="*/ 2147483647 h 100"/>
              <a:gd name="T16" fmla="*/ 2147483647 w 118"/>
              <a:gd name="T17" fmla="*/ 2147483647 h 100"/>
              <a:gd name="T18" fmla="*/ 0 w 118"/>
              <a:gd name="T19" fmla="*/ 2147483647 h 1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"/>
              <a:gd name="T31" fmla="*/ 0 h 100"/>
              <a:gd name="T32" fmla="*/ 118 w 118"/>
              <a:gd name="T33" fmla="*/ 100 h 1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" h="100">
                <a:moveTo>
                  <a:pt x="0" y="98"/>
                </a:moveTo>
                <a:lnTo>
                  <a:pt x="4" y="98"/>
                </a:lnTo>
                <a:lnTo>
                  <a:pt x="118" y="7"/>
                </a:lnTo>
                <a:lnTo>
                  <a:pt x="112" y="0"/>
                </a:lnTo>
                <a:lnTo>
                  <a:pt x="0" y="91"/>
                </a:lnTo>
                <a:lnTo>
                  <a:pt x="4" y="91"/>
                </a:lnTo>
                <a:lnTo>
                  <a:pt x="0" y="98"/>
                </a:lnTo>
                <a:lnTo>
                  <a:pt x="2" y="100"/>
                </a:lnTo>
                <a:lnTo>
                  <a:pt x="4" y="98"/>
                </a:lnTo>
                <a:lnTo>
                  <a:pt x="0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Freeform 22"/>
          <p:cNvSpPr>
            <a:spLocks/>
          </p:cNvSpPr>
          <p:nvPr/>
        </p:nvSpPr>
        <p:spPr bwMode="auto">
          <a:xfrm>
            <a:off x="5038725" y="1855788"/>
            <a:ext cx="134938" cy="134937"/>
          </a:xfrm>
          <a:custGeom>
            <a:avLst/>
            <a:gdLst>
              <a:gd name="T0" fmla="*/ 2147483647 w 118"/>
              <a:gd name="T1" fmla="*/ 0 h 98"/>
              <a:gd name="T2" fmla="*/ 0 w 118"/>
              <a:gd name="T3" fmla="*/ 2147483647 h 98"/>
              <a:gd name="T4" fmla="*/ 2147483647 w 118"/>
              <a:gd name="T5" fmla="*/ 2147483647 h 98"/>
              <a:gd name="T6" fmla="*/ 2147483647 w 118"/>
              <a:gd name="T7" fmla="*/ 2147483647 h 98"/>
              <a:gd name="T8" fmla="*/ 2147483647 w 118"/>
              <a:gd name="T9" fmla="*/ 0 h 98"/>
              <a:gd name="T10" fmla="*/ 2147483647 w 118"/>
              <a:gd name="T11" fmla="*/ 2147483647 h 98"/>
              <a:gd name="T12" fmla="*/ 2147483647 w 118"/>
              <a:gd name="T13" fmla="*/ 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8"/>
              <a:gd name="T22" fmla="*/ 0 h 98"/>
              <a:gd name="T23" fmla="*/ 118 w 118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8" h="98">
                <a:moveTo>
                  <a:pt x="2" y="0"/>
                </a:moveTo>
                <a:lnTo>
                  <a:pt x="0" y="7"/>
                </a:lnTo>
                <a:lnTo>
                  <a:pt x="114" y="98"/>
                </a:lnTo>
                <a:lnTo>
                  <a:pt x="118" y="91"/>
                </a:lnTo>
                <a:lnTo>
                  <a:pt x="4" y="0"/>
                </a:lnTo>
                <a:lnTo>
                  <a:pt x="2" y="9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Freeform 23"/>
          <p:cNvSpPr>
            <a:spLocks/>
          </p:cNvSpPr>
          <p:nvPr/>
        </p:nvSpPr>
        <p:spPr bwMode="auto">
          <a:xfrm>
            <a:off x="5041900" y="1855788"/>
            <a:ext cx="60325" cy="12700"/>
          </a:xfrm>
          <a:custGeom>
            <a:avLst/>
            <a:gdLst>
              <a:gd name="T0" fmla="*/ 2147483647 w 54"/>
              <a:gd name="T1" fmla="*/ 2147483647 h 9"/>
              <a:gd name="T2" fmla="*/ 2147483647 w 54"/>
              <a:gd name="T3" fmla="*/ 0 h 9"/>
              <a:gd name="T4" fmla="*/ 0 w 54"/>
              <a:gd name="T5" fmla="*/ 0 h 9"/>
              <a:gd name="T6" fmla="*/ 0 w 54"/>
              <a:gd name="T7" fmla="*/ 2147483647 h 9"/>
              <a:gd name="T8" fmla="*/ 2147483647 w 54"/>
              <a:gd name="T9" fmla="*/ 2147483647 h 9"/>
              <a:gd name="T10" fmla="*/ 2147483647 w 54"/>
              <a:gd name="T11" fmla="*/ 2147483647 h 9"/>
              <a:gd name="T12" fmla="*/ 2147483647 w 54"/>
              <a:gd name="T13" fmla="*/ 2147483647 h 9"/>
              <a:gd name="T14" fmla="*/ 2147483647 w 54"/>
              <a:gd name="T15" fmla="*/ 2147483647 h 9"/>
              <a:gd name="T16" fmla="*/ 2147483647 w 54"/>
              <a:gd name="T17" fmla="*/ 2147483647 h 9"/>
              <a:gd name="T18" fmla="*/ 2147483647 w 54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4"/>
              <a:gd name="T31" fmla="*/ 0 h 9"/>
              <a:gd name="T32" fmla="*/ 54 w 54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4" h="9">
                <a:moveTo>
                  <a:pt x="43" y="5"/>
                </a:moveTo>
                <a:lnTo>
                  <a:pt x="47" y="0"/>
                </a:lnTo>
                <a:lnTo>
                  <a:pt x="0" y="0"/>
                </a:lnTo>
                <a:lnTo>
                  <a:pt x="0" y="9"/>
                </a:lnTo>
                <a:lnTo>
                  <a:pt x="47" y="9"/>
                </a:lnTo>
                <a:lnTo>
                  <a:pt x="54" y="5"/>
                </a:lnTo>
                <a:lnTo>
                  <a:pt x="47" y="9"/>
                </a:lnTo>
                <a:lnTo>
                  <a:pt x="52" y="9"/>
                </a:lnTo>
                <a:lnTo>
                  <a:pt x="54" y="5"/>
                </a:lnTo>
                <a:lnTo>
                  <a:pt x="43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Freeform 24"/>
          <p:cNvSpPr>
            <a:spLocks/>
          </p:cNvSpPr>
          <p:nvPr/>
        </p:nvSpPr>
        <p:spPr bwMode="auto">
          <a:xfrm>
            <a:off x="5091113" y="1676400"/>
            <a:ext cx="11112" cy="185738"/>
          </a:xfrm>
          <a:custGeom>
            <a:avLst/>
            <a:gdLst>
              <a:gd name="T0" fmla="*/ 2147483647 w 11"/>
              <a:gd name="T1" fmla="*/ 0 h 135"/>
              <a:gd name="T2" fmla="*/ 2061343682 w 11"/>
              <a:gd name="T3" fmla="*/ 2147483647 h 135"/>
              <a:gd name="T4" fmla="*/ 0 w 11"/>
              <a:gd name="T5" fmla="*/ 2147483647 h 135"/>
              <a:gd name="T6" fmla="*/ 2147483647 w 11"/>
              <a:gd name="T7" fmla="*/ 2147483647 h 135"/>
              <a:gd name="T8" fmla="*/ 2147483647 w 11"/>
              <a:gd name="T9" fmla="*/ 2147483647 h 135"/>
              <a:gd name="T10" fmla="*/ 2147483647 w 11"/>
              <a:gd name="T11" fmla="*/ 2147483647 h 135"/>
              <a:gd name="T12" fmla="*/ 2147483647 w 11"/>
              <a:gd name="T13" fmla="*/ 0 h 135"/>
              <a:gd name="T14" fmla="*/ 2061343682 w 11"/>
              <a:gd name="T15" fmla="*/ 0 h 135"/>
              <a:gd name="T16" fmla="*/ 2061343682 w 11"/>
              <a:gd name="T17" fmla="*/ 2147483647 h 135"/>
              <a:gd name="T18" fmla="*/ 2147483647 w 11"/>
              <a:gd name="T19" fmla="*/ 0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35"/>
              <a:gd name="T32" fmla="*/ 11 w 11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35">
                <a:moveTo>
                  <a:pt x="7" y="0"/>
                </a:moveTo>
                <a:lnTo>
                  <a:pt x="2" y="4"/>
                </a:lnTo>
                <a:lnTo>
                  <a:pt x="0" y="135"/>
                </a:lnTo>
                <a:lnTo>
                  <a:pt x="11" y="135"/>
                </a:lnTo>
                <a:lnTo>
                  <a:pt x="11" y="7"/>
                </a:lnTo>
                <a:lnTo>
                  <a:pt x="7" y="11"/>
                </a:lnTo>
                <a:lnTo>
                  <a:pt x="7" y="0"/>
                </a:lnTo>
                <a:lnTo>
                  <a:pt x="2" y="0"/>
                </a:lnTo>
                <a:lnTo>
                  <a:pt x="2" y="4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Freeform 25"/>
          <p:cNvSpPr>
            <a:spLocks/>
          </p:cNvSpPr>
          <p:nvPr/>
        </p:nvSpPr>
        <p:spPr bwMode="auto">
          <a:xfrm>
            <a:off x="5097463" y="1676400"/>
            <a:ext cx="152400" cy="15875"/>
          </a:xfrm>
          <a:custGeom>
            <a:avLst/>
            <a:gdLst>
              <a:gd name="T0" fmla="*/ 2147483647 w 132"/>
              <a:gd name="T1" fmla="*/ 2147483647 h 11"/>
              <a:gd name="T2" fmla="*/ 2147483647 w 132"/>
              <a:gd name="T3" fmla="*/ 0 h 11"/>
              <a:gd name="T4" fmla="*/ 0 w 132"/>
              <a:gd name="T5" fmla="*/ 0 h 11"/>
              <a:gd name="T6" fmla="*/ 0 w 132"/>
              <a:gd name="T7" fmla="*/ 2147483647 h 11"/>
              <a:gd name="T8" fmla="*/ 2147483647 w 132"/>
              <a:gd name="T9" fmla="*/ 2147483647 h 11"/>
              <a:gd name="T10" fmla="*/ 2147483647 w 132"/>
              <a:gd name="T11" fmla="*/ 2147483647 h 11"/>
              <a:gd name="T12" fmla="*/ 2147483647 w 132"/>
              <a:gd name="T13" fmla="*/ 2147483647 h 11"/>
              <a:gd name="T14" fmla="*/ 2147483647 w 132"/>
              <a:gd name="T15" fmla="*/ 0 h 11"/>
              <a:gd name="T16" fmla="*/ 2147483647 w 132"/>
              <a:gd name="T17" fmla="*/ 0 h 11"/>
              <a:gd name="T18" fmla="*/ 2147483647 w 132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"/>
              <a:gd name="T31" fmla="*/ 0 h 11"/>
              <a:gd name="T32" fmla="*/ 132 w 132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" h="11">
                <a:moveTo>
                  <a:pt x="132" y="7"/>
                </a:moveTo>
                <a:lnTo>
                  <a:pt x="128" y="0"/>
                </a:lnTo>
                <a:lnTo>
                  <a:pt x="0" y="0"/>
                </a:lnTo>
                <a:lnTo>
                  <a:pt x="0" y="11"/>
                </a:lnTo>
                <a:lnTo>
                  <a:pt x="128" y="11"/>
                </a:lnTo>
                <a:lnTo>
                  <a:pt x="124" y="4"/>
                </a:lnTo>
                <a:lnTo>
                  <a:pt x="132" y="7"/>
                </a:lnTo>
                <a:lnTo>
                  <a:pt x="132" y="0"/>
                </a:lnTo>
                <a:lnTo>
                  <a:pt x="128" y="0"/>
                </a:lnTo>
                <a:lnTo>
                  <a:pt x="13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5" name="Freeform 26"/>
          <p:cNvSpPr>
            <a:spLocks/>
          </p:cNvSpPr>
          <p:nvPr/>
        </p:nvSpPr>
        <p:spPr bwMode="auto">
          <a:xfrm>
            <a:off x="5240338" y="1676400"/>
            <a:ext cx="9525" cy="9525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0 w 8"/>
              <a:gd name="T5" fmla="*/ 2147483647 h 7"/>
              <a:gd name="T6" fmla="*/ 2147483647 w 8"/>
              <a:gd name="T7" fmla="*/ 2147483647 h 7"/>
              <a:gd name="T8" fmla="*/ 2147483647 w 8"/>
              <a:gd name="T9" fmla="*/ 0 h 7"/>
              <a:gd name="T10" fmla="*/ 2147483647 w 8"/>
              <a:gd name="T11" fmla="*/ 0 h 7"/>
              <a:gd name="T12" fmla="*/ 2147483647 w 8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8" y="7"/>
                </a:moveTo>
                <a:lnTo>
                  <a:pt x="4" y="7"/>
                </a:lnTo>
                <a:lnTo>
                  <a:pt x="0" y="4"/>
                </a:lnTo>
                <a:lnTo>
                  <a:pt x="8" y="7"/>
                </a:lnTo>
                <a:lnTo>
                  <a:pt x="8" y="0"/>
                </a:lnTo>
                <a:lnTo>
                  <a:pt x="4" y="0"/>
                </a:lnTo>
                <a:lnTo>
                  <a:pt x="8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Freeform 27"/>
          <p:cNvSpPr>
            <a:spLocks/>
          </p:cNvSpPr>
          <p:nvPr/>
        </p:nvSpPr>
        <p:spPr bwMode="auto">
          <a:xfrm>
            <a:off x="5424488" y="1685925"/>
            <a:ext cx="258762" cy="300038"/>
          </a:xfrm>
          <a:custGeom>
            <a:avLst/>
            <a:gdLst>
              <a:gd name="T0" fmla="*/ 2147483647 w 226"/>
              <a:gd name="T1" fmla="*/ 0 h 218"/>
              <a:gd name="T2" fmla="*/ 2147483647 w 226"/>
              <a:gd name="T3" fmla="*/ 2147483647 h 218"/>
              <a:gd name="T4" fmla="*/ 2147483647 w 226"/>
              <a:gd name="T5" fmla="*/ 2147483647 h 218"/>
              <a:gd name="T6" fmla="*/ 2147483647 w 226"/>
              <a:gd name="T7" fmla="*/ 2147483647 h 218"/>
              <a:gd name="T8" fmla="*/ 0 w 226"/>
              <a:gd name="T9" fmla="*/ 2147483647 h 218"/>
              <a:gd name="T10" fmla="*/ 2147483647 w 226"/>
              <a:gd name="T11" fmla="*/ 2147483647 h 218"/>
              <a:gd name="T12" fmla="*/ 2147483647 w 226"/>
              <a:gd name="T13" fmla="*/ 0 h 218"/>
              <a:gd name="T14" fmla="*/ 2147483647 w 226"/>
              <a:gd name="T15" fmla="*/ 0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"/>
              <a:gd name="T25" fmla="*/ 0 h 218"/>
              <a:gd name="T26" fmla="*/ 226 w 226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" h="218">
                <a:moveTo>
                  <a:pt x="176" y="0"/>
                </a:moveTo>
                <a:lnTo>
                  <a:pt x="176" y="128"/>
                </a:lnTo>
                <a:lnTo>
                  <a:pt x="226" y="128"/>
                </a:lnTo>
                <a:lnTo>
                  <a:pt x="114" y="218"/>
                </a:lnTo>
                <a:lnTo>
                  <a:pt x="0" y="128"/>
                </a:lnTo>
                <a:lnTo>
                  <a:pt x="48" y="128"/>
                </a:lnTo>
                <a:lnTo>
                  <a:pt x="48" y="0"/>
                </a:lnTo>
                <a:lnTo>
                  <a:pt x="176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7" name="Freeform 28"/>
          <p:cNvSpPr>
            <a:spLocks/>
          </p:cNvSpPr>
          <p:nvPr/>
        </p:nvSpPr>
        <p:spPr bwMode="auto">
          <a:xfrm>
            <a:off x="5621338" y="1685925"/>
            <a:ext cx="11112" cy="182563"/>
          </a:xfrm>
          <a:custGeom>
            <a:avLst/>
            <a:gdLst>
              <a:gd name="T0" fmla="*/ 2147483647 w 9"/>
              <a:gd name="T1" fmla="*/ 2147483647 h 132"/>
              <a:gd name="T2" fmla="*/ 2147483647 w 9"/>
              <a:gd name="T3" fmla="*/ 2147483647 h 132"/>
              <a:gd name="T4" fmla="*/ 2147483647 w 9"/>
              <a:gd name="T5" fmla="*/ 0 h 132"/>
              <a:gd name="T6" fmla="*/ 0 w 9"/>
              <a:gd name="T7" fmla="*/ 0 h 132"/>
              <a:gd name="T8" fmla="*/ 0 w 9"/>
              <a:gd name="T9" fmla="*/ 2147483647 h 132"/>
              <a:gd name="T10" fmla="*/ 2147483647 w 9"/>
              <a:gd name="T11" fmla="*/ 2147483647 h 132"/>
              <a:gd name="T12" fmla="*/ 0 w 9"/>
              <a:gd name="T13" fmla="*/ 2147483647 h 132"/>
              <a:gd name="T14" fmla="*/ 0 w 9"/>
              <a:gd name="T15" fmla="*/ 2147483647 h 132"/>
              <a:gd name="T16" fmla="*/ 2147483647 w 9"/>
              <a:gd name="T17" fmla="*/ 2147483647 h 132"/>
              <a:gd name="T18" fmla="*/ 2147483647 w 9"/>
              <a:gd name="T19" fmla="*/ 2147483647 h 1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132"/>
              <a:gd name="T32" fmla="*/ 9 w 9"/>
              <a:gd name="T33" fmla="*/ 132 h 1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132">
                <a:moveTo>
                  <a:pt x="4" y="123"/>
                </a:moveTo>
                <a:lnTo>
                  <a:pt x="9" y="128"/>
                </a:lnTo>
                <a:lnTo>
                  <a:pt x="9" y="0"/>
                </a:lnTo>
                <a:lnTo>
                  <a:pt x="0" y="0"/>
                </a:lnTo>
                <a:lnTo>
                  <a:pt x="0" y="128"/>
                </a:lnTo>
                <a:lnTo>
                  <a:pt x="4" y="132"/>
                </a:lnTo>
                <a:lnTo>
                  <a:pt x="0" y="128"/>
                </a:lnTo>
                <a:lnTo>
                  <a:pt x="0" y="132"/>
                </a:lnTo>
                <a:lnTo>
                  <a:pt x="4" y="132"/>
                </a:lnTo>
                <a:lnTo>
                  <a:pt x="4" y="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8" name="Freeform 29"/>
          <p:cNvSpPr>
            <a:spLocks/>
          </p:cNvSpPr>
          <p:nvPr/>
        </p:nvSpPr>
        <p:spPr bwMode="auto">
          <a:xfrm>
            <a:off x="5626100" y="1855788"/>
            <a:ext cx="60325" cy="12700"/>
          </a:xfrm>
          <a:custGeom>
            <a:avLst/>
            <a:gdLst>
              <a:gd name="T0" fmla="*/ 2147483647 w 52"/>
              <a:gd name="T1" fmla="*/ 2147483647 h 9"/>
              <a:gd name="T2" fmla="*/ 2147483647 w 52"/>
              <a:gd name="T3" fmla="*/ 0 h 9"/>
              <a:gd name="T4" fmla="*/ 0 w 52"/>
              <a:gd name="T5" fmla="*/ 0 h 9"/>
              <a:gd name="T6" fmla="*/ 0 w 52"/>
              <a:gd name="T7" fmla="*/ 2147483647 h 9"/>
              <a:gd name="T8" fmla="*/ 2147483647 w 52"/>
              <a:gd name="T9" fmla="*/ 2147483647 h 9"/>
              <a:gd name="T10" fmla="*/ 2147483647 w 52"/>
              <a:gd name="T11" fmla="*/ 0 h 9"/>
              <a:gd name="T12" fmla="*/ 2147483647 w 5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9"/>
              <a:gd name="T23" fmla="*/ 52 w 5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9">
                <a:moveTo>
                  <a:pt x="52" y="7"/>
                </a:moveTo>
                <a:lnTo>
                  <a:pt x="50" y="0"/>
                </a:lnTo>
                <a:lnTo>
                  <a:pt x="0" y="0"/>
                </a:lnTo>
                <a:lnTo>
                  <a:pt x="0" y="9"/>
                </a:lnTo>
                <a:lnTo>
                  <a:pt x="50" y="9"/>
                </a:lnTo>
                <a:lnTo>
                  <a:pt x="48" y="0"/>
                </a:lnTo>
                <a:lnTo>
                  <a:pt x="5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9" name="Freeform 30"/>
          <p:cNvSpPr>
            <a:spLocks/>
          </p:cNvSpPr>
          <p:nvPr/>
        </p:nvSpPr>
        <p:spPr bwMode="auto">
          <a:xfrm>
            <a:off x="5551488" y="1855788"/>
            <a:ext cx="134937" cy="136525"/>
          </a:xfrm>
          <a:custGeom>
            <a:avLst/>
            <a:gdLst>
              <a:gd name="T0" fmla="*/ 0 w 118"/>
              <a:gd name="T1" fmla="*/ 2147483647 h 100"/>
              <a:gd name="T2" fmla="*/ 2147483647 w 118"/>
              <a:gd name="T3" fmla="*/ 2147483647 h 100"/>
              <a:gd name="T4" fmla="*/ 2147483647 w 118"/>
              <a:gd name="T5" fmla="*/ 2147483647 h 100"/>
              <a:gd name="T6" fmla="*/ 2147483647 w 118"/>
              <a:gd name="T7" fmla="*/ 0 h 100"/>
              <a:gd name="T8" fmla="*/ 0 w 118"/>
              <a:gd name="T9" fmla="*/ 2147483647 h 100"/>
              <a:gd name="T10" fmla="*/ 2147483647 w 118"/>
              <a:gd name="T11" fmla="*/ 2147483647 h 100"/>
              <a:gd name="T12" fmla="*/ 0 w 118"/>
              <a:gd name="T13" fmla="*/ 2147483647 h 100"/>
              <a:gd name="T14" fmla="*/ 2147483647 w 118"/>
              <a:gd name="T15" fmla="*/ 2147483647 h 100"/>
              <a:gd name="T16" fmla="*/ 2147483647 w 118"/>
              <a:gd name="T17" fmla="*/ 2147483647 h 100"/>
              <a:gd name="T18" fmla="*/ 0 w 118"/>
              <a:gd name="T19" fmla="*/ 2147483647 h 1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"/>
              <a:gd name="T31" fmla="*/ 0 h 100"/>
              <a:gd name="T32" fmla="*/ 118 w 118"/>
              <a:gd name="T33" fmla="*/ 100 h 1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" h="100">
                <a:moveTo>
                  <a:pt x="0" y="98"/>
                </a:moveTo>
                <a:lnTo>
                  <a:pt x="6" y="98"/>
                </a:lnTo>
                <a:lnTo>
                  <a:pt x="118" y="7"/>
                </a:lnTo>
                <a:lnTo>
                  <a:pt x="114" y="0"/>
                </a:lnTo>
                <a:lnTo>
                  <a:pt x="0" y="91"/>
                </a:lnTo>
                <a:lnTo>
                  <a:pt x="6" y="91"/>
                </a:lnTo>
                <a:lnTo>
                  <a:pt x="0" y="98"/>
                </a:lnTo>
                <a:lnTo>
                  <a:pt x="4" y="100"/>
                </a:lnTo>
                <a:lnTo>
                  <a:pt x="6" y="98"/>
                </a:lnTo>
                <a:lnTo>
                  <a:pt x="0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Freeform 31"/>
          <p:cNvSpPr>
            <a:spLocks/>
          </p:cNvSpPr>
          <p:nvPr/>
        </p:nvSpPr>
        <p:spPr bwMode="auto">
          <a:xfrm>
            <a:off x="5419725" y="1855788"/>
            <a:ext cx="138113" cy="134937"/>
          </a:xfrm>
          <a:custGeom>
            <a:avLst/>
            <a:gdLst>
              <a:gd name="T0" fmla="*/ 2147483647 w 120"/>
              <a:gd name="T1" fmla="*/ 0 h 98"/>
              <a:gd name="T2" fmla="*/ 0 w 120"/>
              <a:gd name="T3" fmla="*/ 2147483647 h 98"/>
              <a:gd name="T4" fmla="*/ 2147483647 w 120"/>
              <a:gd name="T5" fmla="*/ 2147483647 h 98"/>
              <a:gd name="T6" fmla="*/ 2147483647 w 120"/>
              <a:gd name="T7" fmla="*/ 2147483647 h 98"/>
              <a:gd name="T8" fmla="*/ 2147483647 w 120"/>
              <a:gd name="T9" fmla="*/ 0 h 98"/>
              <a:gd name="T10" fmla="*/ 2147483647 w 120"/>
              <a:gd name="T11" fmla="*/ 2147483647 h 98"/>
              <a:gd name="T12" fmla="*/ 2147483647 w 120"/>
              <a:gd name="T13" fmla="*/ 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98"/>
              <a:gd name="T23" fmla="*/ 120 w 120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98">
                <a:moveTo>
                  <a:pt x="4" y="0"/>
                </a:moveTo>
                <a:lnTo>
                  <a:pt x="0" y="7"/>
                </a:lnTo>
                <a:lnTo>
                  <a:pt x="114" y="98"/>
                </a:lnTo>
                <a:lnTo>
                  <a:pt x="120" y="91"/>
                </a:lnTo>
                <a:lnTo>
                  <a:pt x="6" y="0"/>
                </a:lnTo>
                <a:lnTo>
                  <a:pt x="4" y="9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1" name="Freeform 32"/>
          <p:cNvSpPr>
            <a:spLocks/>
          </p:cNvSpPr>
          <p:nvPr/>
        </p:nvSpPr>
        <p:spPr bwMode="auto">
          <a:xfrm>
            <a:off x="5424488" y="1855788"/>
            <a:ext cx="60325" cy="12700"/>
          </a:xfrm>
          <a:custGeom>
            <a:avLst/>
            <a:gdLst>
              <a:gd name="T0" fmla="*/ 2147483647 w 52"/>
              <a:gd name="T1" fmla="*/ 2147483647 h 9"/>
              <a:gd name="T2" fmla="*/ 2147483647 w 52"/>
              <a:gd name="T3" fmla="*/ 0 h 9"/>
              <a:gd name="T4" fmla="*/ 0 w 52"/>
              <a:gd name="T5" fmla="*/ 0 h 9"/>
              <a:gd name="T6" fmla="*/ 0 w 52"/>
              <a:gd name="T7" fmla="*/ 2147483647 h 9"/>
              <a:gd name="T8" fmla="*/ 2147483647 w 52"/>
              <a:gd name="T9" fmla="*/ 2147483647 h 9"/>
              <a:gd name="T10" fmla="*/ 2147483647 w 52"/>
              <a:gd name="T11" fmla="*/ 2147483647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2147483647 w 52"/>
              <a:gd name="T17" fmla="*/ 2147483647 h 9"/>
              <a:gd name="T18" fmla="*/ 2147483647 w 52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"/>
              <a:gd name="T31" fmla="*/ 0 h 9"/>
              <a:gd name="T32" fmla="*/ 52 w 52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" h="9">
                <a:moveTo>
                  <a:pt x="44" y="5"/>
                </a:moveTo>
                <a:lnTo>
                  <a:pt x="48" y="0"/>
                </a:lnTo>
                <a:lnTo>
                  <a:pt x="0" y="0"/>
                </a:lnTo>
                <a:lnTo>
                  <a:pt x="0" y="9"/>
                </a:lnTo>
                <a:lnTo>
                  <a:pt x="48" y="9"/>
                </a:lnTo>
                <a:lnTo>
                  <a:pt x="52" y="5"/>
                </a:lnTo>
                <a:lnTo>
                  <a:pt x="48" y="9"/>
                </a:lnTo>
                <a:lnTo>
                  <a:pt x="52" y="9"/>
                </a:lnTo>
                <a:lnTo>
                  <a:pt x="52" y="5"/>
                </a:lnTo>
                <a:lnTo>
                  <a:pt x="44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2" name="Freeform 33"/>
          <p:cNvSpPr>
            <a:spLocks/>
          </p:cNvSpPr>
          <p:nvPr/>
        </p:nvSpPr>
        <p:spPr bwMode="auto">
          <a:xfrm>
            <a:off x="5475288" y="1676400"/>
            <a:ext cx="9525" cy="185738"/>
          </a:xfrm>
          <a:custGeom>
            <a:avLst/>
            <a:gdLst>
              <a:gd name="T0" fmla="*/ 2147483647 w 8"/>
              <a:gd name="T1" fmla="*/ 0 h 135"/>
              <a:gd name="T2" fmla="*/ 0 w 8"/>
              <a:gd name="T3" fmla="*/ 2147483647 h 135"/>
              <a:gd name="T4" fmla="*/ 0 w 8"/>
              <a:gd name="T5" fmla="*/ 2147483647 h 135"/>
              <a:gd name="T6" fmla="*/ 2147483647 w 8"/>
              <a:gd name="T7" fmla="*/ 2147483647 h 135"/>
              <a:gd name="T8" fmla="*/ 2147483647 w 8"/>
              <a:gd name="T9" fmla="*/ 2147483647 h 135"/>
              <a:gd name="T10" fmla="*/ 2147483647 w 8"/>
              <a:gd name="T11" fmla="*/ 2147483647 h 135"/>
              <a:gd name="T12" fmla="*/ 2147483647 w 8"/>
              <a:gd name="T13" fmla="*/ 0 h 135"/>
              <a:gd name="T14" fmla="*/ 0 w 8"/>
              <a:gd name="T15" fmla="*/ 0 h 135"/>
              <a:gd name="T16" fmla="*/ 0 w 8"/>
              <a:gd name="T17" fmla="*/ 2147483647 h 135"/>
              <a:gd name="T18" fmla="*/ 2147483647 w 8"/>
              <a:gd name="T19" fmla="*/ 0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5"/>
              <a:gd name="T32" fmla="*/ 8 w 8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5">
                <a:moveTo>
                  <a:pt x="4" y="0"/>
                </a:moveTo>
                <a:lnTo>
                  <a:pt x="0" y="7"/>
                </a:lnTo>
                <a:lnTo>
                  <a:pt x="0" y="135"/>
                </a:lnTo>
                <a:lnTo>
                  <a:pt x="8" y="135"/>
                </a:lnTo>
                <a:lnTo>
                  <a:pt x="8" y="7"/>
                </a:lnTo>
                <a:lnTo>
                  <a:pt x="4" y="11"/>
                </a:lnTo>
                <a:lnTo>
                  <a:pt x="4" y="0"/>
                </a:lnTo>
                <a:lnTo>
                  <a:pt x="0" y="0"/>
                </a:lnTo>
                <a:lnTo>
                  <a:pt x="0" y="7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3" name="Freeform 34"/>
          <p:cNvSpPr>
            <a:spLocks/>
          </p:cNvSpPr>
          <p:nvPr/>
        </p:nvSpPr>
        <p:spPr bwMode="auto">
          <a:xfrm>
            <a:off x="5478463" y="1676400"/>
            <a:ext cx="153987" cy="15875"/>
          </a:xfrm>
          <a:custGeom>
            <a:avLst/>
            <a:gdLst>
              <a:gd name="T0" fmla="*/ 2147483647 w 133"/>
              <a:gd name="T1" fmla="*/ 2147483647 h 11"/>
              <a:gd name="T2" fmla="*/ 2147483647 w 133"/>
              <a:gd name="T3" fmla="*/ 0 h 11"/>
              <a:gd name="T4" fmla="*/ 0 w 133"/>
              <a:gd name="T5" fmla="*/ 0 h 11"/>
              <a:gd name="T6" fmla="*/ 0 w 133"/>
              <a:gd name="T7" fmla="*/ 2147483647 h 11"/>
              <a:gd name="T8" fmla="*/ 2147483647 w 133"/>
              <a:gd name="T9" fmla="*/ 2147483647 h 11"/>
              <a:gd name="T10" fmla="*/ 2147483647 w 133"/>
              <a:gd name="T11" fmla="*/ 2147483647 h 11"/>
              <a:gd name="T12" fmla="*/ 2147483647 w 133"/>
              <a:gd name="T13" fmla="*/ 2147483647 h 11"/>
              <a:gd name="T14" fmla="*/ 2147483647 w 133"/>
              <a:gd name="T15" fmla="*/ 0 h 11"/>
              <a:gd name="T16" fmla="*/ 2147483647 w 133"/>
              <a:gd name="T17" fmla="*/ 0 h 11"/>
              <a:gd name="T18" fmla="*/ 2147483647 w 133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3"/>
              <a:gd name="T31" fmla="*/ 0 h 11"/>
              <a:gd name="T32" fmla="*/ 133 w 133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3" h="11">
                <a:moveTo>
                  <a:pt x="133" y="7"/>
                </a:moveTo>
                <a:lnTo>
                  <a:pt x="128" y="0"/>
                </a:lnTo>
                <a:lnTo>
                  <a:pt x="0" y="0"/>
                </a:lnTo>
                <a:lnTo>
                  <a:pt x="0" y="11"/>
                </a:lnTo>
                <a:lnTo>
                  <a:pt x="128" y="11"/>
                </a:lnTo>
                <a:lnTo>
                  <a:pt x="124" y="7"/>
                </a:lnTo>
                <a:lnTo>
                  <a:pt x="133" y="7"/>
                </a:lnTo>
                <a:lnTo>
                  <a:pt x="133" y="0"/>
                </a:lnTo>
                <a:lnTo>
                  <a:pt x="128" y="0"/>
                </a:lnTo>
                <a:lnTo>
                  <a:pt x="133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4" name="Freeform 35"/>
          <p:cNvSpPr>
            <a:spLocks/>
          </p:cNvSpPr>
          <p:nvPr/>
        </p:nvSpPr>
        <p:spPr bwMode="auto">
          <a:xfrm>
            <a:off x="5621338" y="1676400"/>
            <a:ext cx="11112" cy="9525"/>
          </a:xfrm>
          <a:custGeom>
            <a:avLst/>
            <a:gdLst>
              <a:gd name="T0" fmla="*/ 2147483647 w 9"/>
              <a:gd name="T1" fmla="*/ 2147483647 h 7"/>
              <a:gd name="T2" fmla="*/ 2147483647 w 9"/>
              <a:gd name="T3" fmla="*/ 2147483647 h 7"/>
              <a:gd name="T4" fmla="*/ 0 w 9"/>
              <a:gd name="T5" fmla="*/ 2147483647 h 7"/>
              <a:gd name="T6" fmla="*/ 2147483647 w 9"/>
              <a:gd name="T7" fmla="*/ 2147483647 h 7"/>
              <a:gd name="T8" fmla="*/ 2147483647 w 9"/>
              <a:gd name="T9" fmla="*/ 0 h 7"/>
              <a:gd name="T10" fmla="*/ 2147483647 w 9"/>
              <a:gd name="T11" fmla="*/ 0 h 7"/>
              <a:gd name="T12" fmla="*/ 2147483647 w 9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7"/>
              <a:gd name="T23" fmla="*/ 9 w 9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7">
                <a:moveTo>
                  <a:pt x="9" y="7"/>
                </a:moveTo>
                <a:lnTo>
                  <a:pt x="4" y="7"/>
                </a:lnTo>
                <a:lnTo>
                  <a:pt x="0" y="7"/>
                </a:lnTo>
                <a:lnTo>
                  <a:pt x="9" y="7"/>
                </a:lnTo>
                <a:lnTo>
                  <a:pt x="9" y="0"/>
                </a:lnTo>
                <a:lnTo>
                  <a:pt x="4" y="0"/>
                </a:lnTo>
                <a:lnTo>
                  <a:pt x="9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5" name="Freeform 36"/>
          <p:cNvSpPr>
            <a:spLocks/>
          </p:cNvSpPr>
          <p:nvPr/>
        </p:nvSpPr>
        <p:spPr bwMode="auto">
          <a:xfrm>
            <a:off x="5805488" y="1685925"/>
            <a:ext cx="261937" cy="300038"/>
          </a:xfrm>
          <a:custGeom>
            <a:avLst/>
            <a:gdLst>
              <a:gd name="T0" fmla="*/ 2147483647 w 228"/>
              <a:gd name="T1" fmla="*/ 0 h 218"/>
              <a:gd name="T2" fmla="*/ 2147483647 w 228"/>
              <a:gd name="T3" fmla="*/ 2147483647 h 218"/>
              <a:gd name="T4" fmla="*/ 2147483647 w 228"/>
              <a:gd name="T5" fmla="*/ 2147483647 h 218"/>
              <a:gd name="T6" fmla="*/ 2147483647 w 228"/>
              <a:gd name="T7" fmla="*/ 2147483647 h 218"/>
              <a:gd name="T8" fmla="*/ 0 w 228"/>
              <a:gd name="T9" fmla="*/ 2147483647 h 218"/>
              <a:gd name="T10" fmla="*/ 2147483647 w 228"/>
              <a:gd name="T11" fmla="*/ 2147483647 h 218"/>
              <a:gd name="T12" fmla="*/ 2147483647 w 228"/>
              <a:gd name="T13" fmla="*/ 0 h 218"/>
              <a:gd name="T14" fmla="*/ 2147483647 w 228"/>
              <a:gd name="T15" fmla="*/ 0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8"/>
              <a:gd name="T25" fmla="*/ 0 h 218"/>
              <a:gd name="T26" fmla="*/ 228 w 228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" h="218">
                <a:moveTo>
                  <a:pt x="177" y="0"/>
                </a:moveTo>
                <a:lnTo>
                  <a:pt x="177" y="128"/>
                </a:lnTo>
                <a:lnTo>
                  <a:pt x="228" y="128"/>
                </a:lnTo>
                <a:lnTo>
                  <a:pt x="114" y="218"/>
                </a:lnTo>
                <a:lnTo>
                  <a:pt x="0" y="128"/>
                </a:lnTo>
                <a:lnTo>
                  <a:pt x="48" y="128"/>
                </a:lnTo>
                <a:lnTo>
                  <a:pt x="48" y="0"/>
                </a:lnTo>
                <a:lnTo>
                  <a:pt x="177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6" name="Freeform 37"/>
          <p:cNvSpPr>
            <a:spLocks/>
          </p:cNvSpPr>
          <p:nvPr/>
        </p:nvSpPr>
        <p:spPr bwMode="auto">
          <a:xfrm>
            <a:off x="6000750" y="1685925"/>
            <a:ext cx="14288" cy="182563"/>
          </a:xfrm>
          <a:custGeom>
            <a:avLst/>
            <a:gdLst>
              <a:gd name="T0" fmla="*/ 2147483647 w 11"/>
              <a:gd name="T1" fmla="*/ 2147483647 h 132"/>
              <a:gd name="T2" fmla="*/ 2147483647 w 11"/>
              <a:gd name="T3" fmla="*/ 2147483647 h 132"/>
              <a:gd name="T4" fmla="*/ 2147483647 w 11"/>
              <a:gd name="T5" fmla="*/ 0 h 132"/>
              <a:gd name="T6" fmla="*/ 0 w 11"/>
              <a:gd name="T7" fmla="*/ 0 h 132"/>
              <a:gd name="T8" fmla="*/ 0 w 11"/>
              <a:gd name="T9" fmla="*/ 2147483647 h 132"/>
              <a:gd name="T10" fmla="*/ 2147483647 w 11"/>
              <a:gd name="T11" fmla="*/ 2147483647 h 132"/>
              <a:gd name="T12" fmla="*/ 0 w 11"/>
              <a:gd name="T13" fmla="*/ 2147483647 h 132"/>
              <a:gd name="T14" fmla="*/ 0 w 11"/>
              <a:gd name="T15" fmla="*/ 2147483647 h 132"/>
              <a:gd name="T16" fmla="*/ 2147483647 w 11"/>
              <a:gd name="T17" fmla="*/ 2147483647 h 132"/>
              <a:gd name="T18" fmla="*/ 2147483647 w 11"/>
              <a:gd name="T19" fmla="*/ 2147483647 h 1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32"/>
              <a:gd name="T32" fmla="*/ 11 w 11"/>
              <a:gd name="T33" fmla="*/ 132 h 1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32">
                <a:moveTo>
                  <a:pt x="5" y="123"/>
                </a:moveTo>
                <a:lnTo>
                  <a:pt x="11" y="128"/>
                </a:lnTo>
                <a:lnTo>
                  <a:pt x="11" y="0"/>
                </a:lnTo>
                <a:lnTo>
                  <a:pt x="0" y="0"/>
                </a:lnTo>
                <a:lnTo>
                  <a:pt x="0" y="128"/>
                </a:lnTo>
                <a:lnTo>
                  <a:pt x="5" y="132"/>
                </a:lnTo>
                <a:lnTo>
                  <a:pt x="0" y="128"/>
                </a:lnTo>
                <a:lnTo>
                  <a:pt x="0" y="132"/>
                </a:lnTo>
                <a:lnTo>
                  <a:pt x="5" y="132"/>
                </a:lnTo>
                <a:lnTo>
                  <a:pt x="5" y="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7" name="Freeform 38"/>
          <p:cNvSpPr>
            <a:spLocks/>
          </p:cNvSpPr>
          <p:nvPr/>
        </p:nvSpPr>
        <p:spPr bwMode="auto">
          <a:xfrm>
            <a:off x="6008688" y="1855788"/>
            <a:ext cx="60325" cy="12700"/>
          </a:xfrm>
          <a:custGeom>
            <a:avLst/>
            <a:gdLst>
              <a:gd name="T0" fmla="*/ 2147483647 w 53"/>
              <a:gd name="T1" fmla="*/ 2147483647 h 9"/>
              <a:gd name="T2" fmla="*/ 2147483647 w 53"/>
              <a:gd name="T3" fmla="*/ 0 h 9"/>
              <a:gd name="T4" fmla="*/ 0 w 53"/>
              <a:gd name="T5" fmla="*/ 0 h 9"/>
              <a:gd name="T6" fmla="*/ 0 w 53"/>
              <a:gd name="T7" fmla="*/ 2147483647 h 9"/>
              <a:gd name="T8" fmla="*/ 2147483647 w 53"/>
              <a:gd name="T9" fmla="*/ 2147483647 h 9"/>
              <a:gd name="T10" fmla="*/ 2147483647 w 53"/>
              <a:gd name="T11" fmla="*/ 0 h 9"/>
              <a:gd name="T12" fmla="*/ 2147483647 w 5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9"/>
              <a:gd name="T23" fmla="*/ 53 w 5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9">
                <a:moveTo>
                  <a:pt x="53" y="7"/>
                </a:moveTo>
                <a:lnTo>
                  <a:pt x="51" y="0"/>
                </a:lnTo>
                <a:lnTo>
                  <a:pt x="0" y="0"/>
                </a:lnTo>
                <a:lnTo>
                  <a:pt x="0" y="9"/>
                </a:lnTo>
                <a:lnTo>
                  <a:pt x="51" y="9"/>
                </a:lnTo>
                <a:lnTo>
                  <a:pt x="47" y="0"/>
                </a:lnTo>
                <a:lnTo>
                  <a:pt x="53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8" name="Freeform 39"/>
          <p:cNvSpPr>
            <a:spLocks/>
          </p:cNvSpPr>
          <p:nvPr/>
        </p:nvSpPr>
        <p:spPr bwMode="auto">
          <a:xfrm>
            <a:off x="5934075" y="1855788"/>
            <a:ext cx="134938" cy="136525"/>
          </a:xfrm>
          <a:custGeom>
            <a:avLst/>
            <a:gdLst>
              <a:gd name="T0" fmla="*/ 0 w 118"/>
              <a:gd name="T1" fmla="*/ 2147483647 h 100"/>
              <a:gd name="T2" fmla="*/ 2147483647 w 118"/>
              <a:gd name="T3" fmla="*/ 2147483647 h 100"/>
              <a:gd name="T4" fmla="*/ 2147483647 w 118"/>
              <a:gd name="T5" fmla="*/ 2147483647 h 100"/>
              <a:gd name="T6" fmla="*/ 2147483647 w 118"/>
              <a:gd name="T7" fmla="*/ 0 h 100"/>
              <a:gd name="T8" fmla="*/ 0 w 118"/>
              <a:gd name="T9" fmla="*/ 2147483647 h 100"/>
              <a:gd name="T10" fmla="*/ 2147483647 w 118"/>
              <a:gd name="T11" fmla="*/ 2147483647 h 100"/>
              <a:gd name="T12" fmla="*/ 0 w 118"/>
              <a:gd name="T13" fmla="*/ 2147483647 h 100"/>
              <a:gd name="T14" fmla="*/ 2147483647 w 118"/>
              <a:gd name="T15" fmla="*/ 2147483647 h 100"/>
              <a:gd name="T16" fmla="*/ 2147483647 w 118"/>
              <a:gd name="T17" fmla="*/ 2147483647 h 100"/>
              <a:gd name="T18" fmla="*/ 0 w 118"/>
              <a:gd name="T19" fmla="*/ 2147483647 h 1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"/>
              <a:gd name="T31" fmla="*/ 0 h 100"/>
              <a:gd name="T32" fmla="*/ 118 w 118"/>
              <a:gd name="T33" fmla="*/ 100 h 1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" h="100">
                <a:moveTo>
                  <a:pt x="0" y="98"/>
                </a:moveTo>
                <a:lnTo>
                  <a:pt x="4" y="98"/>
                </a:lnTo>
                <a:lnTo>
                  <a:pt x="118" y="7"/>
                </a:lnTo>
                <a:lnTo>
                  <a:pt x="112" y="0"/>
                </a:lnTo>
                <a:lnTo>
                  <a:pt x="0" y="91"/>
                </a:lnTo>
                <a:lnTo>
                  <a:pt x="4" y="91"/>
                </a:lnTo>
                <a:lnTo>
                  <a:pt x="0" y="98"/>
                </a:lnTo>
                <a:lnTo>
                  <a:pt x="2" y="100"/>
                </a:lnTo>
                <a:lnTo>
                  <a:pt x="4" y="98"/>
                </a:lnTo>
                <a:lnTo>
                  <a:pt x="0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9" name="Freeform 40"/>
          <p:cNvSpPr>
            <a:spLocks/>
          </p:cNvSpPr>
          <p:nvPr/>
        </p:nvSpPr>
        <p:spPr bwMode="auto">
          <a:xfrm>
            <a:off x="5802313" y="1855788"/>
            <a:ext cx="134937" cy="134937"/>
          </a:xfrm>
          <a:custGeom>
            <a:avLst/>
            <a:gdLst>
              <a:gd name="T0" fmla="*/ 2147483647 w 118"/>
              <a:gd name="T1" fmla="*/ 0 h 98"/>
              <a:gd name="T2" fmla="*/ 0 w 118"/>
              <a:gd name="T3" fmla="*/ 2147483647 h 98"/>
              <a:gd name="T4" fmla="*/ 2147483647 w 118"/>
              <a:gd name="T5" fmla="*/ 2147483647 h 98"/>
              <a:gd name="T6" fmla="*/ 2147483647 w 118"/>
              <a:gd name="T7" fmla="*/ 2147483647 h 98"/>
              <a:gd name="T8" fmla="*/ 2147483647 w 118"/>
              <a:gd name="T9" fmla="*/ 0 h 98"/>
              <a:gd name="T10" fmla="*/ 2147483647 w 118"/>
              <a:gd name="T11" fmla="*/ 2147483647 h 98"/>
              <a:gd name="T12" fmla="*/ 2147483647 w 118"/>
              <a:gd name="T13" fmla="*/ 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8"/>
              <a:gd name="T22" fmla="*/ 0 h 98"/>
              <a:gd name="T23" fmla="*/ 118 w 118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8" h="98">
                <a:moveTo>
                  <a:pt x="2" y="0"/>
                </a:moveTo>
                <a:lnTo>
                  <a:pt x="0" y="7"/>
                </a:lnTo>
                <a:lnTo>
                  <a:pt x="114" y="98"/>
                </a:lnTo>
                <a:lnTo>
                  <a:pt x="118" y="91"/>
                </a:lnTo>
                <a:lnTo>
                  <a:pt x="4" y="0"/>
                </a:lnTo>
                <a:lnTo>
                  <a:pt x="2" y="9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0" name="Freeform 41"/>
          <p:cNvSpPr>
            <a:spLocks/>
          </p:cNvSpPr>
          <p:nvPr/>
        </p:nvSpPr>
        <p:spPr bwMode="auto">
          <a:xfrm>
            <a:off x="5805488" y="1855788"/>
            <a:ext cx="60325" cy="12700"/>
          </a:xfrm>
          <a:custGeom>
            <a:avLst/>
            <a:gdLst>
              <a:gd name="T0" fmla="*/ 2147483647 w 52"/>
              <a:gd name="T1" fmla="*/ 2147483647 h 9"/>
              <a:gd name="T2" fmla="*/ 2147483647 w 52"/>
              <a:gd name="T3" fmla="*/ 0 h 9"/>
              <a:gd name="T4" fmla="*/ 0 w 52"/>
              <a:gd name="T5" fmla="*/ 0 h 9"/>
              <a:gd name="T6" fmla="*/ 0 w 52"/>
              <a:gd name="T7" fmla="*/ 2147483647 h 9"/>
              <a:gd name="T8" fmla="*/ 2147483647 w 52"/>
              <a:gd name="T9" fmla="*/ 2147483647 h 9"/>
              <a:gd name="T10" fmla="*/ 2147483647 w 52"/>
              <a:gd name="T11" fmla="*/ 2147483647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2147483647 w 52"/>
              <a:gd name="T17" fmla="*/ 2147483647 h 9"/>
              <a:gd name="T18" fmla="*/ 2147483647 w 52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"/>
              <a:gd name="T31" fmla="*/ 0 h 9"/>
              <a:gd name="T32" fmla="*/ 52 w 52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" h="9">
                <a:moveTo>
                  <a:pt x="44" y="5"/>
                </a:moveTo>
                <a:lnTo>
                  <a:pt x="48" y="0"/>
                </a:lnTo>
                <a:lnTo>
                  <a:pt x="0" y="0"/>
                </a:lnTo>
                <a:lnTo>
                  <a:pt x="0" y="9"/>
                </a:lnTo>
                <a:lnTo>
                  <a:pt x="48" y="9"/>
                </a:lnTo>
                <a:lnTo>
                  <a:pt x="52" y="5"/>
                </a:lnTo>
                <a:lnTo>
                  <a:pt x="48" y="9"/>
                </a:lnTo>
                <a:lnTo>
                  <a:pt x="52" y="9"/>
                </a:lnTo>
                <a:lnTo>
                  <a:pt x="52" y="5"/>
                </a:lnTo>
                <a:lnTo>
                  <a:pt x="44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1" name="Freeform 42"/>
          <p:cNvSpPr>
            <a:spLocks/>
          </p:cNvSpPr>
          <p:nvPr/>
        </p:nvSpPr>
        <p:spPr bwMode="auto">
          <a:xfrm>
            <a:off x="5856288" y="1676400"/>
            <a:ext cx="9525" cy="185738"/>
          </a:xfrm>
          <a:custGeom>
            <a:avLst/>
            <a:gdLst>
              <a:gd name="T0" fmla="*/ 2147483647 w 8"/>
              <a:gd name="T1" fmla="*/ 0 h 135"/>
              <a:gd name="T2" fmla="*/ 0 w 8"/>
              <a:gd name="T3" fmla="*/ 2147483647 h 135"/>
              <a:gd name="T4" fmla="*/ 0 w 8"/>
              <a:gd name="T5" fmla="*/ 2147483647 h 135"/>
              <a:gd name="T6" fmla="*/ 2147483647 w 8"/>
              <a:gd name="T7" fmla="*/ 2147483647 h 135"/>
              <a:gd name="T8" fmla="*/ 2147483647 w 8"/>
              <a:gd name="T9" fmla="*/ 2147483647 h 135"/>
              <a:gd name="T10" fmla="*/ 2147483647 w 8"/>
              <a:gd name="T11" fmla="*/ 2147483647 h 135"/>
              <a:gd name="T12" fmla="*/ 2147483647 w 8"/>
              <a:gd name="T13" fmla="*/ 0 h 135"/>
              <a:gd name="T14" fmla="*/ 0 w 8"/>
              <a:gd name="T15" fmla="*/ 0 h 135"/>
              <a:gd name="T16" fmla="*/ 0 w 8"/>
              <a:gd name="T17" fmla="*/ 2147483647 h 135"/>
              <a:gd name="T18" fmla="*/ 2147483647 w 8"/>
              <a:gd name="T19" fmla="*/ 0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5"/>
              <a:gd name="T32" fmla="*/ 8 w 8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5">
                <a:moveTo>
                  <a:pt x="4" y="0"/>
                </a:moveTo>
                <a:lnTo>
                  <a:pt x="0" y="7"/>
                </a:lnTo>
                <a:lnTo>
                  <a:pt x="0" y="135"/>
                </a:lnTo>
                <a:lnTo>
                  <a:pt x="8" y="135"/>
                </a:lnTo>
                <a:lnTo>
                  <a:pt x="8" y="7"/>
                </a:lnTo>
                <a:lnTo>
                  <a:pt x="4" y="11"/>
                </a:lnTo>
                <a:lnTo>
                  <a:pt x="4" y="0"/>
                </a:lnTo>
                <a:lnTo>
                  <a:pt x="0" y="0"/>
                </a:lnTo>
                <a:lnTo>
                  <a:pt x="0" y="7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2" name="Freeform 43"/>
          <p:cNvSpPr>
            <a:spLocks/>
          </p:cNvSpPr>
          <p:nvPr/>
        </p:nvSpPr>
        <p:spPr bwMode="auto">
          <a:xfrm>
            <a:off x="5859463" y="1676400"/>
            <a:ext cx="155575" cy="15875"/>
          </a:xfrm>
          <a:custGeom>
            <a:avLst/>
            <a:gdLst>
              <a:gd name="T0" fmla="*/ 2147483647 w 135"/>
              <a:gd name="T1" fmla="*/ 2147483647 h 11"/>
              <a:gd name="T2" fmla="*/ 2147483647 w 135"/>
              <a:gd name="T3" fmla="*/ 0 h 11"/>
              <a:gd name="T4" fmla="*/ 0 w 135"/>
              <a:gd name="T5" fmla="*/ 0 h 11"/>
              <a:gd name="T6" fmla="*/ 0 w 135"/>
              <a:gd name="T7" fmla="*/ 2147483647 h 11"/>
              <a:gd name="T8" fmla="*/ 2147483647 w 135"/>
              <a:gd name="T9" fmla="*/ 2147483647 h 11"/>
              <a:gd name="T10" fmla="*/ 2147483647 w 135"/>
              <a:gd name="T11" fmla="*/ 2147483647 h 11"/>
              <a:gd name="T12" fmla="*/ 2147483647 w 135"/>
              <a:gd name="T13" fmla="*/ 2147483647 h 11"/>
              <a:gd name="T14" fmla="*/ 2147483647 w 135"/>
              <a:gd name="T15" fmla="*/ 0 h 11"/>
              <a:gd name="T16" fmla="*/ 2147483647 w 135"/>
              <a:gd name="T17" fmla="*/ 0 h 11"/>
              <a:gd name="T18" fmla="*/ 2147483647 w 135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5"/>
              <a:gd name="T31" fmla="*/ 0 h 11"/>
              <a:gd name="T32" fmla="*/ 135 w 135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5" h="11">
                <a:moveTo>
                  <a:pt x="135" y="7"/>
                </a:moveTo>
                <a:lnTo>
                  <a:pt x="129" y="0"/>
                </a:lnTo>
                <a:lnTo>
                  <a:pt x="0" y="0"/>
                </a:lnTo>
                <a:lnTo>
                  <a:pt x="0" y="11"/>
                </a:lnTo>
                <a:lnTo>
                  <a:pt x="129" y="11"/>
                </a:lnTo>
                <a:lnTo>
                  <a:pt x="124" y="7"/>
                </a:lnTo>
                <a:lnTo>
                  <a:pt x="135" y="7"/>
                </a:lnTo>
                <a:lnTo>
                  <a:pt x="135" y="0"/>
                </a:lnTo>
                <a:lnTo>
                  <a:pt x="129" y="0"/>
                </a:lnTo>
                <a:lnTo>
                  <a:pt x="135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3" name="Freeform 44"/>
          <p:cNvSpPr>
            <a:spLocks/>
          </p:cNvSpPr>
          <p:nvPr/>
        </p:nvSpPr>
        <p:spPr bwMode="auto">
          <a:xfrm>
            <a:off x="6000750" y="1676400"/>
            <a:ext cx="14288" cy="9525"/>
          </a:xfrm>
          <a:custGeom>
            <a:avLst/>
            <a:gdLst>
              <a:gd name="T0" fmla="*/ 2147483647 w 11"/>
              <a:gd name="T1" fmla="*/ 2147483647 h 7"/>
              <a:gd name="T2" fmla="*/ 2147483647 w 11"/>
              <a:gd name="T3" fmla="*/ 2147483647 h 7"/>
              <a:gd name="T4" fmla="*/ 0 w 11"/>
              <a:gd name="T5" fmla="*/ 2147483647 h 7"/>
              <a:gd name="T6" fmla="*/ 2147483647 w 11"/>
              <a:gd name="T7" fmla="*/ 2147483647 h 7"/>
              <a:gd name="T8" fmla="*/ 2147483647 w 11"/>
              <a:gd name="T9" fmla="*/ 0 h 7"/>
              <a:gd name="T10" fmla="*/ 2147483647 w 11"/>
              <a:gd name="T11" fmla="*/ 0 h 7"/>
              <a:gd name="T12" fmla="*/ 2147483647 w 11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7"/>
              <a:gd name="T23" fmla="*/ 11 w 11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7">
                <a:moveTo>
                  <a:pt x="11" y="7"/>
                </a:moveTo>
                <a:lnTo>
                  <a:pt x="5" y="7"/>
                </a:lnTo>
                <a:lnTo>
                  <a:pt x="0" y="7"/>
                </a:lnTo>
                <a:lnTo>
                  <a:pt x="11" y="7"/>
                </a:lnTo>
                <a:lnTo>
                  <a:pt x="11" y="0"/>
                </a:lnTo>
                <a:lnTo>
                  <a:pt x="5" y="0"/>
                </a:lnTo>
                <a:lnTo>
                  <a:pt x="1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4" name="Freeform 45"/>
          <p:cNvSpPr>
            <a:spLocks/>
          </p:cNvSpPr>
          <p:nvPr/>
        </p:nvSpPr>
        <p:spPr bwMode="auto">
          <a:xfrm>
            <a:off x="4117975" y="2406650"/>
            <a:ext cx="223838" cy="349250"/>
          </a:xfrm>
          <a:custGeom>
            <a:avLst/>
            <a:gdLst>
              <a:gd name="T0" fmla="*/ 0 w 195"/>
              <a:gd name="T1" fmla="*/ 2147483647 h 254"/>
              <a:gd name="T2" fmla="*/ 2147483647 w 195"/>
              <a:gd name="T3" fmla="*/ 2147483647 h 254"/>
              <a:gd name="T4" fmla="*/ 2147483647 w 195"/>
              <a:gd name="T5" fmla="*/ 0 h 254"/>
              <a:gd name="T6" fmla="*/ 2147483647 w 195"/>
              <a:gd name="T7" fmla="*/ 2147483647 h 254"/>
              <a:gd name="T8" fmla="*/ 2147483647 w 195"/>
              <a:gd name="T9" fmla="*/ 2147483647 h 254"/>
              <a:gd name="T10" fmla="*/ 2147483647 w 195"/>
              <a:gd name="T11" fmla="*/ 2147483647 h 254"/>
              <a:gd name="T12" fmla="*/ 0 w 195"/>
              <a:gd name="T13" fmla="*/ 2147483647 h 254"/>
              <a:gd name="T14" fmla="*/ 0 w 195"/>
              <a:gd name="T15" fmla="*/ 2147483647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5"/>
              <a:gd name="T25" fmla="*/ 0 h 254"/>
              <a:gd name="T26" fmla="*/ 195 w 195"/>
              <a:gd name="T27" fmla="*/ 254 h 2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5" h="254">
                <a:moveTo>
                  <a:pt x="0" y="56"/>
                </a:moveTo>
                <a:lnTo>
                  <a:pt x="114" y="56"/>
                </a:lnTo>
                <a:lnTo>
                  <a:pt x="114" y="0"/>
                </a:lnTo>
                <a:lnTo>
                  <a:pt x="195" y="126"/>
                </a:lnTo>
                <a:lnTo>
                  <a:pt x="114" y="254"/>
                </a:lnTo>
                <a:lnTo>
                  <a:pt x="114" y="200"/>
                </a:lnTo>
                <a:lnTo>
                  <a:pt x="0" y="200"/>
                </a:lnTo>
                <a:lnTo>
                  <a:pt x="0" y="56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5" name="Freeform 46"/>
          <p:cNvSpPr>
            <a:spLocks/>
          </p:cNvSpPr>
          <p:nvPr/>
        </p:nvSpPr>
        <p:spPr bwMode="auto">
          <a:xfrm>
            <a:off x="4117975" y="2476500"/>
            <a:ext cx="136525" cy="12700"/>
          </a:xfrm>
          <a:custGeom>
            <a:avLst/>
            <a:gdLst>
              <a:gd name="T0" fmla="*/ 2147483647 w 119"/>
              <a:gd name="T1" fmla="*/ 2147483647 h 10"/>
              <a:gd name="T2" fmla="*/ 2147483647 w 119"/>
              <a:gd name="T3" fmla="*/ 0 h 10"/>
              <a:gd name="T4" fmla="*/ 0 w 119"/>
              <a:gd name="T5" fmla="*/ 0 h 10"/>
              <a:gd name="T6" fmla="*/ 0 w 119"/>
              <a:gd name="T7" fmla="*/ 2147483647 h 10"/>
              <a:gd name="T8" fmla="*/ 2147483647 w 119"/>
              <a:gd name="T9" fmla="*/ 2147483647 h 10"/>
              <a:gd name="T10" fmla="*/ 2147483647 w 119"/>
              <a:gd name="T11" fmla="*/ 2147483647 h 10"/>
              <a:gd name="T12" fmla="*/ 2147483647 w 119"/>
              <a:gd name="T13" fmla="*/ 2147483647 h 10"/>
              <a:gd name="T14" fmla="*/ 2147483647 w 119"/>
              <a:gd name="T15" fmla="*/ 2147483647 h 10"/>
              <a:gd name="T16" fmla="*/ 2147483647 w 119"/>
              <a:gd name="T17" fmla="*/ 2147483647 h 10"/>
              <a:gd name="T18" fmla="*/ 2147483647 w 119"/>
              <a:gd name="T19" fmla="*/ 2147483647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9"/>
              <a:gd name="T31" fmla="*/ 0 h 10"/>
              <a:gd name="T32" fmla="*/ 119 w 119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9" h="10">
                <a:moveTo>
                  <a:pt x="110" y="5"/>
                </a:moveTo>
                <a:lnTo>
                  <a:pt x="114" y="0"/>
                </a:lnTo>
                <a:lnTo>
                  <a:pt x="0" y="0"/>
                </a:lnTo>
                <a:lnTo>
                  <a:pt x="0" y="10"/>
                </a:lnTo>
                <a:lnTo>
                  <a:pt x="114" y="10"/>
                </a:lnTo>
                <a:lnTo>
                  <a:pt x="119" y="5"/>
                </a:lnTo>
                <a:lnTo>
                  <a:pt x="114" y="10"/>
                </a:lnTo>
                <a:lnTo>
                  <a:pt x="119" y="10"/>
                </a:lnTo>
                <a:lnTo>
                  <a:pt x="119" y="5"/>
                </a:lnTo>
                <a:lnTo>
                  <a:pt x="11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6" name="Freeform 47"/>
          <p:cNvSpPr>
            <a:spLocks/>
          </p:cNvSpPr>
          <p:nvPr/>
        </p:nvSpPr>
        <p:spPr bwMode="auto">
          <a:xfrm>
            <a:off x="4244975" y="2403475"/>
            <a:ext cx="9525" cy="79375"/>
          </a:xfrm>
          <a:custGeom>
            <a:avLst/>
            <a:gdLst>
              <a:gd name="T0" fmla="*/ 2147483647 w 9"/>
              <a:gd name="T1" fmla="*/ 0 h 58"/>
              <a:gd name="T2" fmla="*/ 0 w 9"/>
              <a:gd name="T3" fmla="*/ 2147483647 h 58"/>
              <a:gd name="T4" fmla="*/ 0 w 9"/>
              <a:gd name="T5" fmla="*/ 2147483647 h 58"/>
              <a:gd name="T6" fmla="*/ 2147483647 w 9"/>
              <a:gd name="T7" fmla="*/ 2147483647 h 58"/>
              <a:gd name="T8" fmla="*/ 2147483647 w 9"/>
              <a:gd name="T9" fmla="*/ 2147483647 h 58"/>
              <a:gd name="T10" fmla="*/ 0 w 9"/>
              <a:gd name="T11" fmla="*/ 2147483647 h 58"/>
              <a:gd name="T12" fmla="*/ 2147483647 w 9"/>
              <a:gd name="T13" fmla="*/ 0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58"/>
              <a:gd name="T23" fmla="*/ 9 w 9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58">
                <a:moveTo>
                  <a:pt x="7" y="0"/>
                </a:moveTo>
                <a:lnTo>
                  <a:pt x="0" y="2"/>
                </a:lnTo>
                <a:lnTo>
                  <a:pt x="0" y="58"/>
                </a:lnTo>
                <a:lnTo>
                  <a:pt x="9" y="58"/>
                </a:lnTo>
                <a:lnTo>
                  <a:pt x="9" y="2"/>
                </a:lnTo>
                <a:lnTo>
                  <a:pt x="0" y="5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7" name="Freeform 48"/>
          <p:cNvSpPr>
            <a:spLocks/>
          </p:cNvSpPr>
          <p:nvPr/>
        </p:nvSpPr>
        <p:spPr bwMode="auto">
          <a:xfrm>
            <a:off x="4244975" y="2403475"/>
            <a:ext cx="106363" cy="182563"/>
          </a:xfrm>
          <a:custGeom>
            <a:avLst/>
            <a:gdLst>
              <a:gd name="T0" fmla="*/ 2147483647 w 92"/>
              <a:gd name="T1" fmla="*/ 2147483647 h 133"/>
              <a:gd name="T2" fmla="*/ 2147483647 w 92"/>
              <a:gd name="T3" fmla="*/ 2147483647 h 133"/>
              <a:gd name="T4" fmla="*/ 2147483647 w 92"/>
              <a:gd name="T5" fmla="*/ 0 h 133"/>
              <a:gd name="T6" fmla="*/ 0 w 92"/>
              <a:gd name="T7" fmla="*/ 2147483647 h 133"/>
              <a:gd name="T8" fmla="*/ 2147483647 w 92"/>
              <a:gd name="T9" fmla="*/ 2147483647 h 133"/>
              <a:gd name="T10" fmla="*/ 2147483647 w 92"/>
              <a:gd name="T11" fmla="*/ 2147483647 h 133"/>
              <a:gd name="T12" fmla="*/ 2147483647 w 92"/>
              <a:gd name="T13" fmla="*/ 2147483647 h 133"/>
              <a:gd name="T14" fmla="*/ 2147483647 w 92"/>
              <a:gd name="T15" fmla="*/ 2147483647 h 133"/>
              <a:gd name="T16" fmla="*/ 2147483647 w 92"/>
              <a:gd name="T17" fmla="*/ 2147483647 h 133"/>
              <a:gd name="T18" fmla="*/ 2147483647 w 92"/>
              <a:gd name="T19" fmla="*/ 2147483647 h 1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2"/>
              <a:gd name="T31" fmla="*/ 0 h 133"/>
              <a:gd name="T32" fmla="*/ 92 w 92"/>
              <a:gd name="T33" fmla="*/ 133 h 1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2" h="133">
                <a:moveTo>
                  <a:pt x="90" y="133"/>
                </a:moveTo>
                <a:lnTo>
                  <a:pt x="90" y="126"/>
                </a:lnTo>
                <a:lnTo>
                  <a:pt x="7" y="0"/>
                </a:lnTo>
                <a:lnTo>
                  <a:pt x="0" y="5"/>
                </a:lnTo>
                <a:lnTo>
                  <a:pt x="81" y="133"/>
                </a:lnTo>
                <a:lnTo>
                  <a:pt x="81" y="126"/>
                </a:lnTo>
                <a:lnTo>
                  <a:pt x="90" y="133"/>
                </a:lnTo>
                <a:lnTo>
                  <a:pt x="92" y="128"/>
                </a:lnTo>
                <a:lnTo>
                  <a:pt x="90" y="126"/>
                </a:lnTo>
                <a:lnTo>
                  <a:pt x="90" y="1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8" name="Freeform 49"/>
          <p:cNvSpPr>
            <a:spLocks/>
          </p:cNvSpPr>
          <p:nvPr/>
        </p:nvSpPr>
        <p:spPr bwMode="auto">
          <a:xfrm>
            <a:off x="4244975" y="2576513"/>
            <a:ext cx="103188" cy="185737"/>
          </a:xfrm>
          <a:custGeom>
            <a:avLst/>
            <a:gdLst>
              <a:gd name="T0" fmla="*/ 0 w 90"/>
              <a:gd name="T1" fmla="*/ 2147483647 h 135"/>
              <a:gd name="T2" fmla="*/ 2147483647 w 90"/>
              <a:gd name="T3" fmla="*/ 2147483647 h 135"/>
              <a:gd name="T4" fmla="*/ 2147483647 w 90"/>
              <a:gd name="T5" fmla="*/ 2147483647 h 135"/>
              <a:gd name="T6" fmla="*/ 2147483647 w 90"/>
              <a:gd name="T7" fmla="*/ 0 h 135"/>
              <a:gd name="T8" fmla="*/ 0 w 90"/>
              <a:gd name="T9" fmla="*/ 2147483647 h 135"/>
              <a:gd name="T10" fmla="*/ 2147483647 w 90"/>
              <a:gd name="T11" fmla="*/ 2147483647 h 135"/>
              <a:gd name="T12" fmla="*/ 0 w 90"/>
              <a:gd name="T13" fmla="*/ 2147483647 h 1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35"/>
              <a:gd name="T23" fmla="*/ 90 w 90"/>
              <a:gd name="T24" fmla="*/ 135 h 1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35">
                <a:moveTo>
                  <a:pt x="0" y="130"/>
                </a:moveTo>
                <a:lnTo>
                  <a:pt x="7" y="135"/>
                </a:lnTo>
                <a:lnTo>
                  <a:pt x="90" y="7"/>
                </a:lnTo>
                <a:lnTo>
                  <a:pt x="81" y="0"/>
                </a:lnTo>
                <a:lnTo>
                  <a:pt x="0" y="128"/>
                </a:lnTo>
                <a:lnTo>
                  <a:pt x="9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9" name="Freeform 50"/>
          <p:cNvSpPr>
            <a:spLocks/>
          </p:cNvSpPr>
          <p:nvPr/>
        </p:nvSpPr>
        <p:spPr bwMode="auto">
          <a:xfrm>
            <a:off x="4244975" y="2674938"/>
            <a:ext cx="9525" cy="80962"/>
          </a:xfrm>
          <a:custGeom>
            <a:avLst/>
            <a:gdLst>
              <a:gd name="T0" fmla="*/ 2147483647 w 9"/>
              <a:gd name="T1" fmla="*/ 2147483647 h 58"/>
              <a:gd name="T2" fmla="*/ 0 w 9"/>
              <a:gd name="T3" fmla="*/ 2147483647 h 58"/>
              <a:gd name="T4" fmla="*/ 0 w 9"/>
              <a:gd name="T5" fmla="*/ 2147483647 h 58"/>
              <a:gd name="T6" fmla="*/ 2147483647 w 9"/>
              <a:gd name="T7" fmla="*/ 2147483647 h 58"/>
              <a:gd name="T8" fmla="*/ 2147483647 w 9"/>
              <a:gd name="T9" fmla="*/ 2147483647 h 58"/>
              <a:gd name="T10" fmla="*/ 2147483647 w 9"/>
              <a:gd name="T11" fmla="*/ 0 h 58"/>
              <a:gd name="T12" fmla="*/ 2147483647 w 9"/>
              <a:gd name="T13" fmla="*/ 2147483647 h 58"/>
              <a:gd name="T14" fmla="*/ 2147483647 w 9"/>
              <a:gd name="T15" fmla="*/ 0 h 58"/>
              <a:gd name="T16" fmla="*/ 2147483647 w 9"/>
              <a:gd name="T17" fmla="*/ 0 h 58"/>
              <a:gd name="T18" fmla="*/ 2147483647 w 9"/>
              <a:gd name="T19" fmla="*/ 2147483647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58"/>
              <a:gd name="T32" fmla="*/ 9 w 9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58">
                <a:moveTo>
                  <a:pt x="4" y="9"/>
                </a:moveTo>
                <a:lnTo>
                  <a:pt x="0" y="4"/>
                </a:lnTo>
                <a:lnTo>
                  <a:pt x="0" y="58"/>
                </a:lnTo>
                <a:lnTo>
                  <a:pt x="9" y="58"/>
                </a:lnTo>
                <a:lnTo>
                  <a:pt x="9" y="4"/>
                </a:lnTo>
                <a:lnTo>
                  <a:pt x="4" y="0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4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0" name="Freeform 51"/>
          <p:cNvSpPr>
            <a:spLocks/>
          </p:cNvSpPr>
          <p:nvPr/>
        </p:nvSpPr>
        <p:spPr bwMode="auto">
          <a:xfrm>
            <a:off x="4114800" y="2674938"/>
            <a:ext cx="134938" cy="12700"/>
          </a:xfrm>
          <a:custGeom>
            <a:avLst/>
            <a:gdLst>
              <a:gd name="T0" fmla="*/ 0 w 118"/>
              <a:gd name="T1" fmla="*/ 2147483647 h 9"/>
              <a:gd name="T2" fmla="*/ 2147483647 w 118"/>
              <a:gd name="T3" fmla="*/ 2147483647 h 9"/>
              <a:gd name="T4" fmla="*/ 2147483647 w 118"/>
              <a:gd name="T5" fmla="*/ 2147483647 h 9"/>
              <a:gd name="T6" fmla="*/ 2147483647 w 118"/>
              <a:gd name="T7" fmla="*/ 0 h 9"/>
              <a:gd name="T8" fmla="*/ 2147483647 w 118"/>
              <a:gd name="T9" fmla="*/ 0 h 9"/>
              <a:gd name="T10" fmla="*/ 2147483647 w 118"/>
              <a:gd name="T11" fmla="*/ 2147483647 h 9"/>
              <a:gd name="T12" fmla="*/ 0 w 118"/>
              <a:gd name="T13" fmla="*/ 2147483647 h 9"/>
              <a:gd name="T14" fmla="*/ 0 w 118"/>
              <a:gd name="T15" fmla="*/ 2147483647 h 9"/>
              <a:gd name="T16" fmla="*/ 2147483647 w 118"/>
              <a:gd name="T17" fmla="*/ 2147483647 h 9"/>
              <a:gd name="T18" fmla="*/ 0 w 118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"/>
              <a:gd name="T31" fmla="*/ 0 h 9"/>
              <a:gd name="T32" fmla="*/ 118 w 118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" h="9">
                <a:moveTo>
                  <a:pt x="0" y="4"/>
                </a:moveTo>
                <a:lnTo>
                  <a:pt x="4" y="9"/>
                </a:lnTo>
                <a:lnTo>
                  <a:pt x="118" y="9"/>
                </a:lnTo>
                <a:lnTo>
                  <a:pt x="118" y="0"/>
                </a:lnTo>
                <a:lnTo>
                  <a:pt x="4" y="0"/>
                </a:lnTo>
                <a:lnTo>
                  <a:pt x="8" y="4"/>
                </a:lnTo>
                <a:lnTo>
                  <a:pt x="0" y="4"/>
                </a:lnTo>
                <a:lnTo>
                  <a:pt x="0" y="9"/>
                </a:lnTo>
                <a:lnTo>
                  <a:pt x="4" y="9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1" name="Freeform 52"/>
          <p:cNvSpPr>
            <a:spLocks/>
          </p:cNvSpPr>
          <p:nvPr/>
        </p:nvSpPr>
        <p:spPr bwMode="auto">
          <a:xfrm>
            <a:off x="4114800" y="2476500"/>
            <a:ext cx="7938" cy="204788"/>
          </a:xfrm>
          <a:custGeom>
            <a:avLst/>
            <a:gdLst>
              <a:gd name="T0" fmla="*/ 2147483647 w 8"/>
              <a:gd name="T1" fmla="*/ 0 h 149"/>
              <a:gd name="T2" fmla="*/ 0 w 8"/>
              <a:gd name="T3" fmla="*/ 2147483647 h 149"/>
              <a:gd name="T4" fmla="*/ 0 w 8"/>
              <a:gd name="T5" fmla="*/ 2147483647 h 149"/>
              <a:gd name="T6" fmla="*/ 2147483647 w 8"/>
              <a:gd name="T7" fmla="*/ 2147483647 h 149"/>
              <a:gd name="T8" fmla="*/ 2147483647 w 8"/>
              <a:gd name="T9" fmla="*/ 2147483647 h 149"/>
              <a:gd name="T10" fmla="*/ 2147483647 w 8"/>
              <a:gd name="T11" fmla="*/ 2147483647 h 149"/>
              <a:gd name="T12" fmla="*/ 2147483647 w 8"/>
              <a:gd name="T13" fmla="*/ 0 h 149"/>
              <a:gd name="T14" fmla="*/ 0 w 8"/>
              <a:gd name="T15" fmla="*/ 0 h 149"/>
              <a:gd name="T16" fmla="*/ 0 w 8"/>
              <a:gd name="T17" fmla="*/ 2147483647 h 149"/>
              <a:gd name="T18" fmla="*/ 2147483647 w 8"/>
              <a:gd name="T19" fmla="*/ 0 h 1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49"/>
              <a:gd name="T32" fmla="*/ 8 w 8"/>
              <a:gd name="T33" fmla="*/ 149 h 1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49">
                <a:moveTo>
                  <a:pt x="4" y="0"/>
                </a:moveTo>
                <a:lnTo>
                  <a:pt x="0" y="5"/>
                </a:lnTo>
                <a:lnTo>
                  <a:pt x="0" y="149"/>
                </a:lnTo>
                <a:lnTo>
                  <a:pt x="8" y="149"/>
                </a:lnTo>
                <a:lnTo>
                  <a:pt x="8" y="5"/>
                </a:lnTo>
                <a:lnTo>
                  <a:pt x="4" y="10"/>
                </a:lnTo>
                <a:lnTo>
                  <a:pt x="4" y="0"/>
                </a:lnTo>
                <a:lnTo>
                  <a:pt x="0" y="0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2" name="Freeform 53"/>
          <p:cNvSpPr>
            <a:spLocks/>
          </p:cNvSpPr>
          <p:nvPr/>
        </p:nvSpPr>
        <p:spPr bwMode="auto">
          <a:xfrm>
            <a:off x="4114800" y="2476500"/>
            <a:ext cx="3175" cy="12700"/>
          </a:xfrm>
          <a:custGeom>
            <a:avLst/>
            <a:gdLst>
              <a:gd name="T0" fmla="*/ 2000373825 w 4"/>
              <a:gd name="T1" fmla="*/ 0 h 10"/>
              <a:gd name="T2" fmla="*/ 2000373825 w 4"/>
              <a:gd name="T3" fmla="*/ 2147483647 h 10"/>
              <a:gd name="T4" fmla="*/ 2000373825 w 4"/>
              <a:gd name="T5" fmla="*/ 2147483647 h 10"/>
              <a:gd name="T6" fmla="*/ 2000373825 w 4"/>
              <a:gd name="T7" fmla="*/ 0 h 10"/>
              <a:gd name="T8" fmla="*/ 0 w 4"/>
              <a:gd name="T9" fmla="*/ 0 h 10"/>
              <a:gd name="T10" fmla="*/ 0 w 4"/>
              <a:gd name="T11" fmla="*/ 2147483647 h 10"/>
              <a:gd name="T12" fmla="*/ 2000373825 w 4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10"/>
              <a:gd name="T23" fmla="*/ 4 w 4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10">
                <a:moveTo>
                  <a:pt x="4" y="0"/>
                </a:moveTo>
                <a:lnTo>
                  <a:pt x="4" y="5"/>
                </a:lnTo>
                <a:lnTo>
                  <a:pt x="4" y="10"/>
                </a:lnTo>
                <a:lnTo>
                  <a:pt x="4" y="0"/>
                </a:lnTo>
                <a:lnTo>
                  <a:pt x="0" y="0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3" name="Freeform 54"/>
          <p:cNvSpPr>
            <a:spLocks/>
          </p:cNvSpPr>
          <p:nvPr/>
        </p:nvSpPr>
        <p:spPr bwMode="auto">
          <a:xfrm>
            <a:off x="6443663" y="2406650"/>
            <a:ext cx="225425" cy="349250"/>
          </a:xfrm>
          <a:custGeom>
            <a:avLst/>
            <a:gdLst>
              <a:gd name="T0" fmla="*/ 2147483647 w 196"/>
              <a:gd name="T1" fmla="*/ 2147483647 h 254"/>
              <a:gd name="T2" fmla="*/ 2147483647 w 196"/>
              <a:gd name="T3" fmla="*/ 2147483647 h 254"/>
              <a:gd name="T4" fmla="*/ 2147483647 w 196"/>
              <a:gd name="T5" fmla="*/ 2147483647 h 254"/>
              <a:gd name="T6" fmla="*/ 0 w 196"/>
              <a:gd name="T7" fmla="*/ 2147483647 h 254"/>
              <a:gd name="T8" fmla="*/ 2147483647 w 196"/>
              <a:gd name="T9" fmla="*/ 0 h 254"/>
              <a:gd name="T10" fmla="*/ 2147483647 w 196"/>
              <a:gd name="T11" fmla="*/ 2147483647 h 254"/>
              <a:gd name="T12" fmla="*/ 2147483647 w 196"/>
              <a:gd name="T13" fmla="*/ 2147483647 h 254"/>
              <a:gd name="T14" fmla="*/ 2147483647 w 196"/>
              <a:gd name="T15" fmla="*/ 2147483647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6"/>
              <a:gd name="T25" fmla="*/ 0 h 254"/>
              <a:gd name="T26" fmla="*/ 196 w 196"/>
              <a:gd name="T27" fmla="*/ 254 h 2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6" h="254">
                <a:moveTo>
                  <a:pt x="196" y="200"/>
                </a:moveTo>
                <a:lnTo>
                  <a:pt x="81" y="200"/>
                </a:lnTo>
                <a:lnTo>
                  <a:pt x="81" y="254"/>
                </a:lnTo>
                <a:lnTo>
                  <a:pt x="0" y="128"/>
                </a:lnTo>
                <a:lnTo>
                  <a:pt x="81" y="0"/>
                </a:lnTo>
                <a:lnTo>
                  <a:pt x="81" y="56"/>
                </a:lnTo>
                <a:lnTo>
                  <a:pt x="196" y="56"/>
                </a:lnTo>
                <a:lnTo>
                  <a:pt x="196" y="20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4" name="Freeform 55"/>
          <p:cNvSpPr>
            <a:spLocks/>
          </p:cNvSpPr>
          <p:nvPr/>
        </p:nvSpPr>
        <p:spPr bwMode="auto">
          <a:xfrm>
            <a:off x="6534150" y="2674938"/>
            <a:ext cx="134938" cy="12700"/>
          </a:xfrm>
          <a:custGeom>
            <a:avLst/>
            <a:gdLst>
              <a:gd name="T0" fmla="*/ 2147483647 w 119"/>
              <a:gd name="T1" fmla="*/ 2147483647 h 9"/>
              <a:gd name="T2" fmla="*/ 2147483647 w 119"/>
              <a:gd name="T3" fmla="*/ 2147483647 h 9"/>
              <a:gd name="T4" fmla="*/ 2147483647 w 119"/>
              <a:gd name="T5" fmla="*/ 2147483647 h 9"/>
              <a:gd name="T6" fmla="*/ 2147483647 w 119"/>
              <a:gd name="T7" fmla="*/ 0 h 9"/>
              <a:gd name="T8" fmla="*/ 2147483647 w 119"/>
              <a:gd name="T9" fmla="*/ 0 h 9"/>
              <a:gd name="T10" fmla="*/ 0 w 119"/>
              <a:gd name="T11" fmla="*/ 2147483647 h 9"/>
              <a:gd name="T12" fmla="*/ 2147483647 w 119"/>
              <a:gd name="T13" fmla="*/ 0 h 9"/>
              <a:gd name="T14" fmla="*/ 0 w 119"/>
              <a:gd name="T15" fmla="*/ 0 h 9"/>
              <a:gd name="T16" fmla="*/ 0 w 119"/>
              <a:gd name="T17" fmla="*/ 2147483647 h 9"/>
              <a:gd name="T18" fmla="*/ 2147483647 w 119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9"/>
              <a:gd name="T31" fmla="*/ 0 h 9"/>
              <a:gd name="T32" fmla="*/ 119 w 119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9" h="9">
                <a:moveTo>
                  <a:pt x="9" y="4"/>
                </a:moveTo>
                <a:lnTo>
                  <a:pt x="4" y="9"/>
                </a:lnTo>
                <a:lnTo>
                  <a:pt x="119" y="9"/>
                </a:lnTo>
                <a:lnTo>
                  <a:pt x="119" y="0"/>
                </a:lnTo>
                <a:lnTo>
                  <a:pt x="4" y="0"/>
                </a:lnTo>
                <a:lnTo>
                  <a:pt x="0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9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5" name="Freeform 56"/>
          <p:cNvSpPr>
            <a:spLocks/>
          </p:cNvSpPr>
          <p:nvPr/>
        </p:nvSpPr>
        <p:spPr bwMode="auto">
          <a:xfrm>
            <a:off x="6534150" y="2681288"/>
            <a:ext cx="11113" cy="80962"/>
          </a:xfrm>
          <a:custGeom>
            <a:avLst/>
            <a:gdLst>
              <a:gd name="T0" fmla="*/ 2147483647 w 9"/>
              <a:gd name="T1" fmla="*/ 2147483647 h 59"/>
              <a:gd name="T2" fmla="*/ 2147483647 w 9"/>
              <a:gd name="T3" fmla="*/ 2147483647 h 59"/>
              <a:gd name="T4" fmla="*/ 2147483647 w 9"/>
              <a:gd name="T5" fmla="*/ 0 h 59"/>
              <a:gd name="T6" fmla="*/ 0 w 9"/>
              <a:gd name="T7" fmla="*/ 0 h 59"/>
              <a:gd name="T8" fmla="*/ 0 w 9"/>
              <a:gd name="T9" fmla="*/ 2147483647 h 59"/>
              <a:gd name="T10" fmla="*/ 2147483647 w 9"/>
              <a:gd name="T11" fmla="*/ 2147483647 h 59"/>
              <a:gd name="T12" fmla="*/ 2147483647 w 9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59"/>
              <a:gd name="T23" fmla="*/ 9 w 9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59">
                <a:moveTo>
                  <a:pt x="2" y="59"/>
                </a:moveTo>
                <a:lnTo>
                  <a:pt x="9" y="54"/>
                </a:lnTo>
                <a:lnTo>
                  <a:pt x="9" y="0"/>
                </a:lnTo>
                <a:lnTo>
                  <a:pt x="0" y="0"/>
                </a:lnTo>
                <a:lnTo>
                  <a:pt x="0" y="54"/>
                </a:lnTo>
                <a:lnTo>
                  <a:pt x="9" y="52"/>
                </a:lnTo>
                <a:lnTo>
                  <a:pt x="2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6" name="Freeform 57"/>
          <p:cNvSpPr>
            <a:spLocks/>
          </p:cNvSpPr>
          <p:nvPr/>
        </p:nvSpPr>
        <p:spPr bwMode="auto">
          <a:xfrm>
            <a:off x="6438900" y="2579688"/>
            <a:ext cx="106363" cy="182562"/>
          </a:xfrm>
          <a:custGeom>
            <a:avLst/>
            <a:gdLst>
              <a:gd name="T0" fmla="*/ 2147483647 w 92"/>
              <a:gd name="T1" fmla="*/ 0 h 133"/>
              <a:gd name="T2" fmla="*/ 2147483647 w 92"/>
              <a:gd name="T3" fmla="*/ 2147483647 h 133"/>
              <a:gd name="T4" fmla="*/ 2147483647 w 92"/>
              <a:gd name="T5" fmla="*/ 2147483647 h 133"/>
              <a:gd name="T6" fmla="*/ 2147483647 w 92"/>
              <a:gd name="T7" fmla="*/ 2147483647 h 133"/>
              <a:gd name="T8" fmla="*/ 2147483647 w 92"/>
              <a:gd name="T9" fmla="*/ 0 h 133"/>
              <a:gd name="T10" fmla="*/ 2147483647 w 92"/>
              <a:gd name="T11" fmla="*/ 2147483647 h 133"/>
              <a:gd name="T12" fmla="*/ 2147483647 w 92"/>
              <a:gd name="T13" fmla="*/ 0 h 133"/>
              <a:gd name="T14" fmla="*/ 0 w 92"/>
              <a:gd name="T15" fmla="*/ 2147483647 h 133"/>
              <a:gd name="T16" fmla="*/ 2147483647 w 92"/>
              <a:gd name="T17" fmla="*/ 2147483647 h 133"/>
              <a:gd name="T18" fmla="*/ 2147483647 w 92"/>
              <a:gd name="T19" fmla="*/ 0 h 1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2"/>
              <a:gd name="T31" fmla="*/ 0 h 133"/>
              <a:gd name="T32" fmla="*/ 92 w 92"/>
              <a:gd name="T33" fmla="*/ 133 h 1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2" h="133">
                <a:moveTo>
                  <a:pt x="2" y="0"/>
                </a:moveTo>
                <a:lnTo>
                  <a:pt x="2" y="5"/>
                </a:lnTo>
                <a:lnTo>
                  <a:pt x="85" y="133"/>
                </a:lnTo>
                <a:lnTo>
                  <a:pt x="92" y="126"/>
                </a:lnTo>
                <a:lnTo>
                  <a:pt x="11" y="0"/>
                </a:lnTo>
                <a:lnTo>
                  <a:pt x="11" y="5"/>
                </a:lnTo>
                <a:lnTo>
                  <a:pt x="2" y="0"/>
                </a:lnTo>
                <a:lnTo>
                  <a:pt x="0" y="2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7" name="Freeform 58"/>
          <p:cNvSpPr>
            <a:spLocks/>
          </p:cNvSpPr>
          <p:nvPr/>
        </p:nvSpPr>
        <p:spPr bwMode="auto">
          <a:xfrm>
            <a:off x="6440488" y="2403475"/>
            <a:ext cx="104775" cy="182563"/>
          </a:xfrm>
          <a:custGeom>
            <a:avLst/>
            <a:gdLst>
              <a:gd name="T0" fmla="*/ 2147483647 w 90"/>
              <a:gd name="T1" fmla="*/ 2147483647 h 133"/>
              <a:gd name="T2" fmla="*/ 2147483647 w 90"/>
              <a:gd name="T3" fmla="*/ 0 h 133"/>
              <a:gd name="T4" fmla="*/ 0 w 90"/>
              <a:gd name="T5" fmla="*/ 2147483647 h 133"/>
              <a:gd name="T6" fmla="*/ 2147483647 w 90"/>
              <a:gd name="T7" fmla="*/ 2147483647 h 133"/>
              <a:gd name="T8" fmla="*/ 2147483647 w 90"/>
              <a:gd name="T9" fmla="*/ 2147483647 h 133"/>
              <a:gd name="T10" fmla="*/ 2147483647 w 90"/>
              <a:gd name="T11" fmla="*/ 2147483647 h 133"/>
              <a:gd name="T12" fmla="*/ 2147483647 w 90"/>
              <a:gd name="T13" fmla="*/ 2147483647 h 1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33"/>
              <a:gd name="T23" fmla="*/ 90 w 90"/>
              <a:gd name="T24" fmla="*/ 133 h 1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33">
                <a:moveTo>
                  <a:pt x="90" y="2"/>
                </a:moveTo>
                <a:lnTo>
                  <a:pt x="83" y="0"/>
                </a:lnTo>
                <a:lnTo>
                  <a:pt x="0" y="128"/>
                </a:lnTo>
                <a:lnTo>
                  <a:pt x="9" y="133"/>
                </a:lnTo>
                <a:lnTo>
                  <a:pt x="90" y="5"/>
                </a:lnTo>
                <a:lnTo>
                  <a:pt x="81" y="2"/>
                </a:lnTo>
                <a:lnTo>
                  <a:pt x="9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8" name="Freeform 59"/>
          <p:cNvSpPr>
            <a:spLocks/>
          </p:cNvSpPr>
          <p:nvPr/>
        </p:nvSpPr>
        <p:spPr bwMode="auto">
          <a:xfrm>
            <a:off x="6534150" y="2406650"/>
            <a:ext cx="11113" cy="82550"/>
          </a:xfrm>
          <a:custGeom>
            <a:avLst/>
            <a:gdLst>
              <a:gd name="T0" fmla="*/ 2147483647 w 9"/>
              <a:gd name="T1" fmla="*/ 2147483647 h 61"/>
              <a:gd name="T2" fmla="*/ 2147483647 w 9"/>
              <a:gd name="T3" fmla="*/ 2147483647 h 61"/>
              <a:gd name="T4" fmla="*/ 2147483647 w 9"/>
              <a:gd name="T5" fmla="*/ 0 h 61"/>
              <a:gd name="T6" fmla="*/ 0 w 9"/>
              <a:gd name="T7" fmla="*/ 0 h 61"/>
              <a:gd name="T8" fmla="*/ 0 w 9"/>
              <a:gd name="T9" fmla="*/ 2147483647 h 61"/>
              <a:gd name="T10" fmla="*/ 2147483647 w 9"/>
              <a:gd name="T11" fmla="*/ 2147483647 h 61"/>
              <a:gd name="T12" fmla="*/ 0 w 9"/>
              <a:gd name="T13" fmla="*/ 2147483647 h 61"/>
              <a:gd name="T14" fmla="*/ 0 w 9"/>
              <a:gd name="T15" fmla="*/ 2147483647 h 61"/>
              <a:gd name="T16" fmla="*/ 2147483647 w 9"/>
              <a:gd name="T17" fmla="*/ 2147483647 h 61"/>
              <a:gd name="T18" fmla="*/ 2147483647 w 9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61"/>
              <a:gd name="T32" fmla="*/ 9 w 9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61">
                <a:moveTo>
                  <a:pt x="4" y="49"/>
                </a:moveTo>
                <a:lnTo>
                  <a:pt x="9" y="56"/>
                </a:lnTo>
                <a:lnTo>
                  <a:pt x="9" y="0"/>
                </a:lnTo>
                <a:lnTo>
                  <a:pt x="0" y="0"/>
                </a:lnTo>
                <a:lnTo>
                  <a:pt x="0" y="56"/>
                </a:lnTo>
                <a:lnTo>
                  <a:pt x="4" y="61"/>
                </a:lnTo>
                <a:lnTo>
                  <a:pt x="0" y="56"/>
                </a:lnTo>
                <a:lnTo>
                  <a:pt x="0" y="61"/>
                </a:lnTo>
                <a:lnTo>
                  <a:pt x="4" y="61"/>
                </a:lnTo>
                <a:lnTo>
                  <a:pt x="4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9" name="Freeform 60"/>
          <p:cNvSpPr>
            <a:spLocks/>
          </p:cNvSpPr>
          <p:nvPr/>
        </p:nvSpPr>
        <p:spPr bwMode="auto">
          <a:xfrm>
            <a:off x="6537325" y="2473325"/>
            <a:ext cx="136525" cy="15875"/>
          </a:xfrm>
          <a:custGeom>
            <a:avLst/>
            <a:gdLst>
              <a:gd name="T0" fmla="*/ 2147483647 w 119"/>
              <a:gd name="T1" fmla="*/ 2147483647 h 12"/>
              <a:gd name="T2" fmla="*/ 2147483647 w 119"/>
              <a:gd name="T3" fmla="*/ 0 h 12"/>
              <a:gd name="T4" fmla="*/ 0 w 119"/>
              <a:gd name="T5" fmla="*/ 0 h 12"/>
              <a:gd name="T6" fmla="*/ 0 w 119"/>
              <a:gd name="T7" fmla="*/ 2147483647 h 12"/>
              <a:gd name="T8" fmla="*/ 2147483647 w 119"/>
              <a:gd name="T9" fmla="*/ 2147483647 h 12"/>
              <a:gd name="T10" fmla="*/ 2147483647 w 119"/>
              <a:gd name="T11" fmla="*/ 2147483647 h 12"/>
              <a:gd name="T12" fmla="*/ 2147483647 w 119"/>
              <a:gd name="T13" fmla="*/ 2147483647 h 12"/>
              <a:gd name="T14" fmla="*/ 2147483647 w 119"/>
              <a:gd name="T15" fmla="*/ 0 h 12"/>
              <a:gd name="T16" fmla="*/ 2147483647 w 119"/>
              <a:gd name="T17" fmla="*/ 0 h 12"/>
              <a:gd name="T18" fmla="*/ 2147483647 w 119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9"/>
              <a:gd name="T31" fmla="*/ 0 h 12"/>
              <a:gd name="T32" fmla="*/ 119 w 119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9" h="12">
                <a:moveTo>
                  <a:pt x="119" y="7"/>
                </a:moveTo>
                <a:lnTo>
                  <a:pt x="115" y="0"/>
                </a:lnTo>
                <a:lnTo>
                  <a:pt x="0" y="0"/>
                </a:lnTo>
                <a:lnTo>
                  <a:pt x="0" y="12"/>
                </a:lnTo>
                <a:lnTo>
                  <a:pt x="115" y="12"/>
                </a:lnTo>
                <a:lnTo>
                  <a:pt x="110" y="7"/>
                </a:lnTo>
                <a:lnTo>
                  <a:pt x="119" y="7"/>
                </a:lnTo>
                <a:lnTo>
                  <a:pt x="119" y="0"/>
                </a:lnTo>
                <a:lnTo>
                  <a:pt x="115" y="0"/>
                </a:lnTo>
                <a:lnTo>
                  <a:pt x="119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0" name="Freeform 61"/>
          <p:cNvSpPr>
            <a:spLocks/>
          </p:cNvSpPr>
          <p:nvPr/>
        </p:nvSpPr>
        <p:spPr bwMode="auto">
          <a:xfrm>
            <a:off x="6664325" y="2482850"/>
            <a:ext cx="12700" cy="204788"/>
          </a:xfrm>
          <a:custGeom>
            <a:avLst/>
            <a:gdLst>
              <a:gd name="T0" fmla="*/ 2147483647 w 11"/>
              <a:gd name="T1" fmla="*/ 2147483647 h 149"/>
              <a:gd name="T2" fmla="*/ 2147483647 w 11"/>
              <a:gd name="T3" fmla="*/ 2147483647 h 149"/>
              <a:gd name="T4" fmla="*/ 2147483647 w 11"/>
              <a:gd name="T5" fmla="*/ 0 h 149"/>
              <a:gd name="T6" fmla="*/ 0 w 11"/>
              <a:gd name="T7" fmla="*/ 0 h 149"/>
              <a:gd name="T8" fmla="*/ 0 w 11"/>
              <a:gd name="T9" fmla="*/ 2147483647 h 149"/>
              <a:gd name="T10" fmla="*/ 2147483647 w 11"/>
              <a:gd name="T11" fmla="*/ 2147483647 h 149"/>
              <a:gd name="T12" fmla="*/ 2147483647 w 11"/>
              <a:gd name="T13" fmla="*/ 2147483647 h 149"/>
              <a:gd name="T14" fmla="*/ 2147483647 w 11"/>
              <a:gd name="T15" fmla="*/ 2147483647 h 149"/>
              <a:gd name="T16" fmla="*/ 2147483647 w 11"/>
              <a:gd name="T17" fmla="*/ 2147483647 h 149"/>
              <a:gd name="T18" fmla="*/ 2147483647 w 11"/>
              <a:gd name="T19" fmla="*/ 2147483647 h 1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49"/>
              <a:gd name="T32" fmla="*/ 11 w 11"/>
              <a:gd name="T33" fmla="*/ 149 h 1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49">
                <a:moveTo>
                  <a:pt x="5" y="149"/>
                </a:moveTo>
                <a:lnTo>
                  <a:pt x="11" y="144"/>
                </a:lnTo>
                <a:lnTo>
                  <a:pt x="9" y="0"/>
                </a:lnTo>
                <a:lnTo>
                  <a:pt x="0" y="0"/>
                </a:lnTo>
                <a:lnTo>
                  <a:pt x="0" y="144"/>
                </a:lnTo>
                <a:lnTo>
                  <a:pt x="5" y="140"/>
                </a:lnTo>
                <a:lnTo>
                  <a:pt x="5" y="149"/>
                </a:lnTo>
                <a:lnTo>
                  <a:pt x="11" y="149"/>
                </a:lnTo>
                <a:lnTo>
                  <a:pt x="11" y="144"/>
                </a:lnTo>
                <a:lnTo>
                  <a:pt x="5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1" name="Freeform 62"/>
          <p:cNvSpPr>
            <a:spLocks/>
          </p:cNvSpPr>
          <p:nvPr/>
        </p:nvSpPr>
        <p:spPr bwMode="auto">
          <a:xfrm>
            <a:off x="6669088" y="2674938"/>
            <a:ext cx="7937" cy="12700"/>
          </a:xfrm>
          <a:custGeom>
            <a:avLst/>
            <a:gdLst>
              <a:gd name="T0" fmla="*/ 0 w 6"/>
              <a:gd name="T1" fmla="*/ 2147483647 h 9"/>
              <a:gd name="T2" fmla="*/ 0 w 6"/>
              <a:gd name="T3" fmla="*/ 2147483647 h 9"/>
              <a:gd name="T4" fmla="*/ 0 w 6"/>
              <a:gd name="T5" fmla="*/ 0 h 9"/>
              <a:gd name="T6" fmla="*/ 0 w 6"/>
              <a:gd name="T7" fmla="*/ 2147483647 h 9"/>
              <a:gd name="T8" fmla="*/ 2147483647 w 6"/>
              <a:gd name="T9" fmla="*/ 2147483647 h 9"/>
              <a:gd name="T10" fmla="*/ 2147483647 w 6"/>
              <a:gd name="T11" fmla="*/ 2147483647 h 9"/>
              <a:gd name="T12" fmla="*/ 0 w 6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9"/>
              <a:gd name="T23" fmla="*/ 6 w 6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9">
                <a:moveTo>
                  <a:pt x="0" y="9"/>
                </a:moveTo>
                <a:lnTo>
                  <a:pt x="0" y="4"/>
                </a:lnTo>
                <a:lnTo>
                  <a:pt x="0" y="0"/>
                </a:lnTo>
                <a:lnTo>
                  <a:pt x="0" y="9"/>
                </a:lnTo>
                <a:lnTo>
                  <a:pt x="6" y="9"/>
                </a:lnTo>
                <a:lnTo>
                  <a:pt x="6" y="4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2" name="Freeform 63"/>
          <p:cNvSpPr>
            <a:spLocks/>
          </p:cNvSpPr>
          <p:nvPr/>
        </p:nvSpPr>
        <p:spPr bwMode="auto">
          <a:xfrm>
            <a:off x="4560888" y="2033588"/>
            <a:ext cx="1670050" cy="341312"/>
          </a:xfrm>
          <a:custGeom>
            <a:avLst/>
            <a:gdLst>
              <a:gd name="T0" fmla="*/ 2147483647 w 1456"/>
              <a:gd name="T1" fmla="*/ 2147483647 h 247"/>
              <a:gd name="T2" fmla="*/ 2147483647 w 1456"/>
              <a:gd name="T3" fmla="*/ 2147483647 h 247"/>
              <a:gd name="T4" fmla="*/ 2147483647 w 1456"/>
              <a:gd name="T5" fmla="*/ 2147483647 h 247"/>
              <a:gd name="T6" fmla="*/ 2147483647 w 1456"/>
              <a:gd name="T7" fmla="*/ 2147483647 h 247"/>
              <a:gd name="T8" fmla="*/ 2147483647 w 1456"/>
              <a:gd name="T9" fmla="*/ 2147483647 h 247"/>
              <a:gd name="T10" fmla="*/ 2147483647 w 1456"/>
              <a:gd name="T11" fmla="*/ 2147483647 h 247"/>
              <a:gd name="T12" fmla="*/ 2147483647 w 1456"/>
              <a:gd name="T13" fmla="*/ 2147483647 h 247"/>
              <a:gd name="T14" fmla="*/ 2147483647 w 1456"/>
              <a:gd name="T15" fmla="*/ 2147483647 h 247"/>
              <a:gd name="T16" fmla="*/ 2147483647 w 1456"/>
              <a:gd name="T17" fmla="*/ 2147483647 h 247"/>
              <a:gd name="T18" fmla="*/ 2147483647 w 1456"/>
              <a:gd name="T19" fmla="*/ 2147483647 h 247"/>
              <a:gd name="T20" fmla="*/ 2147483647 w 1456"/>
              <a:gd name="T21" fmla="*/ 0 h 247"/>
              <a:gd name="T22" fmla="*/ 2147483647 w 1456"/>
              <a:gd name="T23" fmla="*/ 2147483647 h 247"/>
              <a:gd name="T24" fmla="*/ 2147483647 w 1456"/>
              <a:gd name="T25" fmla="*/ 2147483647 h 247"/>
              <a:gd name="T26" fmla="*/ 2147483647 w 1456"/>
              <a:gd name="T27" fmla="*/ 2147483647 h 247"/>
              <a:gd name="T28" fmla="*/ 2147483647 w 1456"/>
              <a:gd name="T29" fmla="*/ 2147483647 h 247"/>
              <a:gd name="T30" fmla="*/ 2147483647 w 1456"/>
              <a:gd name="T31" fmla="*/ 2147483647 h 247"/>
              <a:gd name="T32" fmla="*/ 2147483647 w 1456"/>
              <a:gd name="T33" fmla="*/ 2147483647 h 247"/>
              <a:gd name="T34" fmla="*/ 2147483647 w 1456"/>
              <a:gd name="T35" fmla="*/ 2147483647 h 247"/>
              <a:gd name="T36" fmla="*/ 2147483647 w 1456"/>
              <a:gd name="T37" fmla="*/ 2147483647 h 247"/>
              <a:gd name="T38" fmla="*/ 2147483647 w 1456"/>
              <a:gd name="T39" fmla="*/ 2147483647 h 247"/>
              <a:gd name="T40" fmla="*/ 2147483647 w 1456"/>
              <a:gd name="T41" fmla="*/ 2147483647 h 247"/>
              <a:gd name="T42" fmla="*/ 2147483647 w 1456"/>
              <a:gd name="T43" fmla="*/ 2147483647 h 247"/>
              <a:gd name="T44" fmla="*/ 2147483647 w 1456"/>
              <a:gd name="T45" fmla="*/ 2147483647 h 247"/>
              <a:gd name="T46" fmla="*/ 2147483647 w 1456"/>
              <a:gd name="T47" fmla="*/ 2147483647 h 247"/>
              <a:gd name="T48" fmla="*/ 2147483647 w 1456"/>
              <a:gd name="T49" fmla="*/ 2147483647 h 247"/>
              <a:gd name="T50" fmla="*/ 2147483647 w 1456"/>
              <a:gd name="T51" fmla="*/ 2147483647 h 247"/>
              <a:gd name="T52" fmla="*/ 2147483647 w 1456"/>
              <a:gd name="T53" fmla="*/ 2147483647 h 247"/>
              <a:gd name="T54" fmla="*/ 2147483647 w 1456"/>
              <a:gd name="T55" fmla="*/ 2147483647 h 247"/>
              <a:gd name="T56" fmla="*/ 2147483647 w 1456"/>
              <a:gd name="T57" fmla="*/ 2147483647 h 247"/>
              <a:gd name="T58" fmla="*/ 2147483647 w 1456"/>
              <a:gd name="T59" fmla="*/ 2147483647 h 247"/>
              <a:gd name="T60" fmla="*/ 2147483647 w 1456"/>
              <a:gd name="T61" fmla="*/ 2147483647 h 247"/>
              <a:gd name="T62" fmla="*/ 2147483647 w 1456"/>
              <a:gd name="T63" fmla="*/ 2147483647 h 247"/>
              <a:gd name="T64" fmla="*/ 2147483647 w 1456"/>
              <a:gd name="T65" fmla="*/ 0 h 247"/>
              <a:gd name="T66" fmla="*/ 2147483647 w 1456"/>
              <a:gd name="T67" fmla="*/ 2147483647 h 247"/>
              <a:gd name="T68" fmla="*/ 2147483647 w 1456"/>
              <a:gd name="T69" fmla="*/ 2147483647 h 247"/>
              <a:gd name="T70" fmla="*/ 2147483647 w 1456"/>
              <a:gd name="T71" fmla="*/ 2147483647 h 247"/>
              <a:gd name="T72" fmla="*/ 2147483647 w 1456"/>
              <a:gd name="T73" fmla="*/ 2147483647 h 247"/>
              <a:gd name="T74" fmla="*/ 2147483647 w 1456"/>
              <a:gd name="T75" fmla="*/ 2147483647 h 247"/>
              <a:gd name="T76" fmla="*/ 2147483647 w 1456"/>
              <a:gd name="T77" fmla="*/ 2147483647 h 247"/>
              <a:gd name="T78" fmla="*/ 2147483647 w 1456"/>
              <a:gd name="T79" fmla="*/ 2147483647 h 247"/>
              <a:gd name="T80" fmla="*/ 2147483647 w 1456"/>
              <a:gd name="T81" fmla="*/ 2147483647 h 247"/>
              <a:gd name="T82" fmla="*/ 2147483647 w 1456"/>
              <a:gd name="T83" fmla="*/ 2147483647 h 247"/>
              <a:gd name="T84" fmla="*/ 2147483647 w 1456"/>
              <a:gd name="T85" fmla="*/ 2147483647 h 2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56"/>
              <a:gd name="T130" fmla="*/ 0 h 247"/>
              <a:gd name="T131" fmla="*/ 1456 w 1456"/>
              <a:gd name="T132" fmla="*/ 247 h 2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56" h="247">
                <a:moveTo>
                  <a:pt x="831" y="247"/>
                </a:moveTo>
                <a:lnTo>
                  <a:pt x="1456" y="107"/>
                </a:lnTo>
                <a:lnTo>
                  <a:pt x="1451" y="103"/>
                </a:lnTo>
                <a:lnTo>
                  <a:pt x="1447" y="98"/>
                </a:lnTo>
                <a:lnTo>
                  <a:pt x="1441" y="93"/>
                </a:lnTo>
                <a:lnTo>
                  <a:pt x="1435" y="89"/>
                </a:lnTo>
                <a:lnTo>
                  <a:pt x="1429" y="84"/>
                </a:lnTo>
                <a:lnTo>
                  <a:pt x="1420" y="79"/>
                </a:lnTo>
                <a:lnTo>
                  <a:pt x="1412" y="75"/>
                </a:lnTo>
                <a:lnTo>
                  <a:pt x="1402" y="70"/>
                </a:lnTo>
                <a:lnTo>
                  <a:pt x="1391" y="65"/>
                </a:lnTo>
                <a:lnTo>
                  <a:pt x="1381" y="61"/>
                </a:lnTo>
                <a:lnTo>
                  <a:pt x="1371" y="56"/>
                </a:lnTo>
                <a:lnTo>
                  <a:pt x="1358" y="51"/>
                </a:lnTo>
                <a:lnTo>
                  <a:pt x="1348" y="47"/>
                </a:lnTo>
                <a:lnTo>
                  <a:pt x="1335" y="44"/>
                </a:lnTo>
                <a:lnTo>
                  <a:pt x="1321" y="40"/>
                </a:lnTo>
                <a:lnTo>
                  <a:pt x="1308" y="35"/>
                </a:lnTo>
                <a:lnTo>
                  <a:pt x="1296" y="31"/>
                </a:lnTo>
                <a:lnTo>
                  <a:pt x="1281" y="28"/>
                </a:lnTo>
                <a:lnTo>
                  <a:pt x="1269" y="24"/>
                </a:lnTo>
                <a:lnTo>
                  <a:pt x="1254" y="21"/>
                </a:lnTo>
                <a:lnTo>
                  <a:pt x="1242" y="17"/>
                </a:lnTo>
                <a:lnTo>
                  <a:pt x="1227" y="14"/>
                </a:lnTo>
                <a:lnTo>
                  <a:pt x="1213" y="12"/>
                </a:lnTo>
                <a:lnTo>
                  <a:pt x="1200" y="10"/>
                </a:lnTo>
                <a:lnTo>
                  <a:pt x="1186" y="7"/>
                </a:lnTo>
                <a:lnTo>
                  <a:pt x="1173" y="5"/>
                </a:lnTo>
                <a:lnTo>
                  <a:pt x="1159" y="3"/>
                </a:lnTo>
                <a:lnTo>
                  <a:pt x="1146" y="3"/>
                </a:lnTo>
                <a:lnTo>
                  <a:pt x="1134" y="3"/>
                </a:lnTo>
                <a:lnTo>
                  <a:pt x="1121" y="0"/>
                </a:lnTo>
                <a:lnTo>
                  <a:pt x="1111" y="0"/>
                </a:lnTo>
                <a:lnTo>
                  <a:pt x="1099" y="0"/>
                </a:lnTo>
                <a:lnTo>
                  <a:pt x="1088" y="3"/>
                </a:lnTo>
                <a:lnTo>
                  <a:pt x="1078" y="3"/>
                </a:lnTo>
                <a:lnTo>
                  <a:pt x="1065" y="3"/>
                </a:lnTo>
                <a:lnTo>
                  <a:pt x="1055" y="5"/>
                </a:lnTo>
                <a:lnTo>
                  <a:pt x="1045" y="5"/>
                </a:lnTo>
                <a:lnTo>
                  <a:pt x="1032" y="5"/>
                </a:lnTo>
                <a:lnTo>
                  <a:pt x="1022" y="7"/>
                </a:lnTo>
                <a:lnTo>
                  <a:pt x="1009" y="7"/>
                </a:lnTo>
                <a:lnTo>
                  <a:pt x="999" y="7"/>
                </a:lnTo>
                <a:lnTo>
                  <a:pt x="986" y="7"/>
                </a:lnTo>
                <a:lnTo>
                  <a:pt x="976" y="7"/>
                </a:lnTo>
                <a:lnTo>
                  <a:pt x="964" y="10"/>
                </a:lnTo>
                <a:lnTo>
                  <a:pt x="953" y="10"/>
                </a:lnTo>
                <a:lnTo>
                  <a:pt x="941" y="10"/>
                </a:lnTo>
                <a:lnTo>
                  <a:pt x="930" y="10"/>
                </a:lnTo>
                <a:lnTo>
                  <a:pt x="918" y="10"/>
                </a:lnTo>
                <a:lnTo>
                  <a:pt x="908" y="10"/>
                </a:lnTo>
                <a:lnTo>
                  <a:pt x="895" y="10"/>
                </a:lnTo>
                <a:lnTo>
                  <a:pt x="883" y="10"/>
                </a:lnTo>
                <a:lnTo>
                  <a:pt x="872" y="10"/>
                </a:lnTo>
                <a:lnTo>
                  <a:pt x="860" y="10"/>
                </a:lnTo>
                <a:lnTo>
                  <a:pt x="847" y="10"/>
                </a:lnTo>
                <a:lnTo>
                  <a:pt x="837" y="10"/>
                </a:lnTo>
                <a:lnTo>
                  <a:pt x="825" y="10"/>
                </a:lnTo>
                <a:lnTo>
                  <a:pt x="812" y="10"/>
                </a:lnTo>
                <a:lnTo>
                  <a:pt x="800" y="10"/>
                </a:lnTo>
                <a:lnTo>
                  <a:pt x="789" y="10"/>
                </a:lnTo>
                <a:lnTo>
                  <a:pt x="777" y="10"/>
                </a:lnTo>
                <a:lnTo>
                  <a:pt x="764" y="10"/>
                </a:lnTo>
                <a:lnTo>
                  <a:pt x="752" y="7"/>
                </a:lnTo>
                <a:lnTo>
                  <a:pt x="739" y="7"/>
                </a:lnTo>
                <a:lnTo>
                  <a:pt x="727" y="7"/>
                </a:lnTo>
                <a:lnTo>
                  <a:pt x="717" y="7"/>
                </a:lnTo>
                <a:lnTo>
                  <a:pt x="704" y="7"/>
                </a:lnTo>
                <a:lnTo>
                  <a:pt x="692" y="10"/>
                </a:lnTo>
                <a:lnTo>
                  <a:pt x="679" y="10"/>
                </a:lnTo>
                <a:lnTo>
                  <a:pt x="667" y="10"/>
                </a:lnTo>
                <a:lnTo>
                  <a:pt x="656" y="10"/>
                </a:lnTo>
                <a:lnTo>
                  <a:pt x="644" y="10"/>
                </a:lnTo>
                <a:lnTo>
                  <a:pt x="632" y="10"/>
                </a:lnTo>
                <a:lnTo>
                  <a:pt x="619" y="10"/>
                </a:lnTo>
                <a:lnTo>
                  <a:pt x="609" y="10"/>
                </a:lnTo>
                <a:lnTo>
                  <a:pt x="596" y="10"/>
                </a:lnTo>
                <a:lnTo>
                  <a:pt x="584" y="10"/>
                </a:lnTo>
                <a:lnTo>
                  <a:pt x="573" y="10"/>
                </a:lnTo>
                <a:lnTo>
                  <a:pt x="561" y="10"/>
                </a:lnTo>
                <a:lnTo>
                  <a:pt x="548" y="10"/>
                </a:lnTo>
                <a:lnTo>
                  <a:pt x="538" y="10"/>
                </a:lnTo>
                <a:lnTo>
                  <a:pt x="526" y="10"/>
                </a:lnTo>
                <a:lnTo>
                  <a:pt x="515" y="10"/>
                </a:lnTo>
                <a:lnTo>
                  <a:pt x="503" y="10"/>
                </a:lnTo>
                <a:lnTo>
                  <a:pt x="492" y="7"/>
                </a:lnTo>
                <a:lnTo>
                  <a:pt x="480" y="7"/>
                </a:lnTo>
                <a:lnTo>
                  <a:pt x="470" y="7"/>
                </a:lnTo>
                <a:lnTo>
                  <a:pt x="457" y="7"/>
                </a:lnTo>
                <a:lnTo>
                  <a:pt x="447" y="7"/>
                </a:lnTo>
                <a:lnTo>
                  <a:pt x="434" y="5"/>
                </a:lnTo>
                <a:lnTo>
                  <a:pt x="424" y="5"/>
                </a:lnTo>
                <a:lnTo>
                  <a:pt x="414" y="5"/>
                </a:lnTo>
                <a:lnTo>
                  <a:pt x="401" y="3"/>
                </a:lnTo>
                <a:lnTo>
                  <a:pt x="391" y="3"/>
                </a:lnTo>
                <a:lnTo>
                  <a:pt x="378" y="3"/>
                </a:lnTo>
                <a:lnTo>
                  <a:pt x="368" y="0"/>
                </a:lnTo>
                <a:lnTo>
                  <a:pt x="357" y="0"/>
                </a:lnTo>
                <a:lnTo>
                  <a:pt x="345" y="0"/>
                </a:lnTo>
                <a:lnTo>
                  <a:pt x="335" y="0"/>
                </a:lnTo>
                <a:lnTo>
                  <a:pt x="322" y="0"/>
                </a:lnTo>
                <a:lnTo>
                  <a:pt x="310" y="3"/>
                </a:lnTo>
                <a:lnTo>
                  <a:pt x="297" y="3"/>
                </a:lnTo>
                <a:lnTo>
                  <a:pt x="283" y="5"/>
                </a:lnTo>
                <a:lnTo>
                  <a:pt x="270" y="7"/>
                </a:lnTo>
                <a:lnTo>
                  <a:pt x="256" y="10"/>
                </a:lnTo>
                <a:lnTo>
                  <a:pt x="243" y="12"/>
                </a:lnTo>
                <a:lnTo>
                  <a:pt x="229" y="14"/>
                </a:lnTo>
                <a:lnTo>
                  <a:pt x="216" y="17"/>
                </a:lnTo>
                <a:lnTo>
                  <a:pt x="202" y="21"/>
                </a:lnTo>
                <a:lnTo>
                  <a:pt x="187" y="24"/>
                </a:lnTo>
                <a:lnTo>
                  <a:pt x="175" y="28"/>
                </a:lnTo>
                <a:lnTo>
                  <a:pt x="160" y="31"/>
                </a:lnTo>
                <a:lnTo>
                  <a:pt x="148" y="35"/>
                </a:lnTo>
                <a:lnTo>
                  <a:pt x="135" y="40"/>
                </a:lnTo>
                <a:lnTo>
                  <a:pt x="123" y="44"/>
                </a:lnTo>
                <a:lnTo>
                  <a:pt x="110" y="47"/>
                </a:lnTo>
                <a:lnTo>
                  <a:pt x="98" y="51"/>
                </a:lnTo>
                <a:lnTo>
                  <a:pt x="86" y="56"/>
                </a:lnTo>
                <a:lnTo>
                  <a:pt x="75" y="61"/>
                </a:lnTo>
                <a:lnTo>
                  <a:pt x="65" y="65"/>
                </a:lnTo>
                <a:lnTo>
                  <a:pt x="54" y="70"/>
                </a:lnTo>
                <a:lnTo>
                  <a:pt x="46" y="75"/>
                </a:lnTo>
                <a:lnTo>
                  <a:pt x="38" y="79"/>
                </a:lnTo>
                <a:lnTo>
                  <a:pt x="29" y="84"/>
                </a:lnTo>
                <a:lnTo>
                  <a:pt x="21" y="89"/>
                </a:lnTo>
                <a:lnTo>
                  <a:pt x="15" y="93"/>
                </a:lnTo>
                <a:lnTo>
                  <a:pt x="9" y="98"/>
                </a:lnTo>
                <a:lnTo>
                  <a:pt x="5" y="103"/>
                </a:lnTo>
                <a:lnTo>
                  <a:pt x="0" y="107"/>
                </a:lnTo>
                <a:lnTo>
                  <a:pt x="831" y="247"/>
                </a:lnTo>
                <a:close/>
              </a:path>
            </a:pathLst>
          </a:custGeom>
          <a:solidFill>
            <a:srgbClr val="FFE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3" name="Freeform 64"/>
          <p:cNvSpPr>
            <a:spLocks/>
          </p:cNvSpPr>
          <p:nvPr/>
        </p:nvSpPr>
        <p:spPr bwMode="auto">
          <a:xfrm>
            <a:off x="5822950" y="2022475"/>
            <a:ext cx="415925" cy="168275"/>
          </a:xfrm>
          <a:custGeom>
            <a:avLst/>
            <a:gdLst>
              <a:gd name="T0" fmla="*/ 0 w 363"/>
              <a:gd name="T1" fmla="*/ 2147483647 h 123"/>
              <a:gd name="T2" fmla="*/ 2147483647 w 363"/>
              <a:gd name="T3" fmla="*/ 2147483647 h 123"/>
              <a:gd name="T4" fmla="*/ 2147483647 w 363"/>
              <a:gd name="T5" fmla="*/ 2147483647 h 123"/>
              <a:gd name="T6" fmla="*/ 2147483647 w 363"/>
              <a:gd name="T7" fmla="*/ 2147483647 h 123"/>
              <a:gd name="T8" fmla="*/ 2147483647 w 363"/>
              <a:gd name="T9" fmla="*/ 2147483647 h 123"/>
              <a:gd name="T10" fmla="*/ 2147483647 w 363"/>
              <a:gd name="T11" fmla="*/ 2147483647 h 123"/>
              <a:gd name="T12" fmla="*/ 2147483647 w 363"/>
              <a:gd name="T13" fmla="*/ 2147483647 h 123"/>
              <a:gd name="T14" fmla="*/ 2147483647 w 363"/>
              <a:gd name="T15" fmla="*/ 2147483647 h 123"/>
              <a:gd name="T16" fmla="*/ 2147483647 w 363"/>
              <a:gd name="T17" fmla="*/ 2147483647 h 123"/>
              <a:gd name="T18" fmla="*/ 2147483647 w 363"/>
              <a:gd name="T19" fmla="*/ 2147483647 h 123"/>
              <a:gd name="T20" fmla="*/ 2147483647 w 363"/>
              <a:gd name="T21" fmla="*/ 2147483647 h 123"/>
              <a:gd name="T22" fmla="*/ 2147483647 w 363"/>
              <a:gd name="T23" fmla="*/ 2147483647 h 123"/>
              <a:gd name="T24" fmla="*/ 2147483647 w 363"/>
              <a:gd name="T25" fmla="*/ 2147483647 h 123"/>
              <a:gd name="T26" fmla="*/ 2147483647 w 363"/>
              <a:gd name="T27" fmla="*/ 2147483647 h 123"/>
              <a:gd name="T28" fmla="*/ 2147483647 w 363"/>
              <a:gd name="T29" fmla="*/ 2147483647 h 123"/>
              <a:gd name="T30" fmla="*/ 2147483647 w 363"/>
              <a:gd name="T31" fmla="*/ 2147483647 h 123"/>
              <a:gd name="T32" fmla="*/ 2147483647 w 363"/>
              <a:gd name="T33" fmla="*/ 2147483647 h 123"/>
              <a:gd name="T34" fmla="*/ 2147483647 w 363"/>
              <a:gd name="T35" fmla="*/ 2147483647 h 123"/>
              <a:gd name="T36" fmla="*/ 2147483647 w 363"/>
              <a:gd name="T37" fmla="*/ 2147483647 h 123"/>
              <a:gd name="T38" fmla="*/ 2147483647 w 363"/>
              <a:gd name="T39" fmla="*/ 2147483647 h 123"/>
              <a:gd name="T40" fmla="*/ 2147483647 w 363"/>
              <a:gd name="T41" fmla="*/ 2147483647 h 123"/>
              <a:gd name="T42" fmla="*/ 2147483647 w 363"/>
              <a:gd name="T43" fmla="*/ 2147483647 h 123"/>
              <a:gd name="T44" fmla="*/ 2147483647 w 363"/>
              <a:gd name="T45" fmla="*/ 2147483647 h 123"/>
              <a:gd name="T46" fmla="*/ 2147483647 w 363"/>
              <a:gd name="T47" fmla="*/ 2147483647 h 123"/>
              <a:gd name="T48" fmla="*/ 2147483647 w 363"/>
              <a:gd name="T49" fmla="*/ 2147483647 h 123"/>
              <a:gd name="T50" fmla="*/ 2147483647 w 363"/>
              <a:gd name="T51" fmla="*/ 2147483647 h 123"/>
              <a:gd name="T52" fmla="*/ 2147483647 w 363"/>
              <a:gd name="T53" fmla="*/ 2147483647 h 123"/>
              <a:gd name="T54" fmla="*/ 2147483647 w 363"/>
              <a:gd name="T55" fmla="*/ 2147483647 h 123"/>
              <a:gd name="T56" fmla="*/ 2147483647 w 363"/>
              <a:gd name="T57" fmla="*/ 2147483647 h 123"/>
              <a:gd name="T58" fmla="*/ 2147483647 w 363"/>
              <a:gd name="T59" fmla="*/ 2147483647 h 123"/>
              <a:gd name="T60" fmla="*/ 2147483647 w 363"/>
              <a:gd name="T61" fmla="*/ 2147483647 h 123"/>
              <a:gd name="T62" fmla="*/ 2147483647 w 363"/>
              <a:gd name="T63" fmla="*/ 0 h 123"/>
              <a:gd name="T64" fmla="*/ 2147483647 w 363"/>
              <a:gd name="T65" fmla="*/ 0 h 123"/>
              <a:gd name="T66" fmla="*/ 0 w 363"/>
              <a:gd name="T67" fmla="*/ 2147483647 h 12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3"/>
              <a:gd name="T103" fmla="*/ 0 h 123"/>
              <a:gd name="T104" fmla="*/ 363 w 363"/>
              <a:gd name="T105" fmla="*/ 123 h 12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3" h="123">
                <a:moveTo>
                  <a:pt x="0" y="19"/>
                </a:moveTo>
                <a:lnTo>
                  <a:pt x="0" y="21"/>
                </a:lnTo>
                <a:lnTo>
                  <a:pt x="12" y="19"/>
                </a:lnTo>
                <a:lnTo>
                  <a:pt x="22" y="19"/>
                </a:lnTo>
                <a:lnTo>
                  <a:pt x="35" y="21"/>
                </a:lnTo>
                <a:lnTo>
                  <a:pt x="47" y="21"/>
                </a:lnTo>
                <a:lnTo>
                  <a:pt x="60" y="23"/>
                </a:lnTo>
                <a:lnTo>
                  <a:pt x="72" y="23"/>
                </a:lnTo>
                <a:lnTo>
                  <a:pt x="87" y="26"/>
                </a:lnTo>
                <a:lnTo>
                  <a:pt x="99" y="28"/>
                </a:lnTo>
                <a:lnTo>
                  <a:pt x="114" y="30"/>
                </a:lnTo>
                <a:lnTo>
                  <a:pt x="126" y="33"/>
                </a:lnTo>
                <a:lnTo>
                  <a:pt x="141" y="35"/>
                </a:lnTo>
                <a:lnTo>
                  <a:pt x="153" y="40"/>
                </a:lnTo>
                <a:lnTo>
                  <a:pt x="168" y="42"/>
                </a:lnTo>
                <a:lnTo>
                  <a:pt x="180" y="47"/>
                </a:lnTo>
                <a:lnTo>
                  <a:pt x="195" y="49"/>
                </a:lnTo>
                <a:lnTo>
                  <a:pt x="207" y="53"/>
                </a:lnTo>
                <a:lnTo>
                  <a:pt x="220" y="58"/>
                </a:lnTo>
                <a:lnTo>
                  <a:pt x="232" y="63"/>
                </a:lnTo>
                <a:lnTo>
                  <a:pt x="245" y="65"/>
                </a:lnTo>
                <a:lnTo>
                  <a:pt x="257" y="70"/>
                </a:lnTo>
                <a:lnTo>
                  <a:pt x="267" y="74"/>
                </a:lnTo>
                <a:lnTo>
                  <a:pt x="280" y="79"/>
                </a:lnTo>
                <a:lnTo>
                  <a:pt x="290" y="84"/>
                </a:lnTo>
                <a:lnTo>
                  <a:pt x="299" y="88"/>
                </a:lnTo>
                <a:lnTo>
                  <a:pt x="309" y="93"/>
                </a:lnTo>
                <a:lnTo>
                  <a:pt x="317" y="98"/>
                </a:lnTo>
                <a:lnTo>
                  <a:pt x="326" y="102"/>
                </a:lnTo>
                <a:lnTo>
                  <a:pt x="332" y="107"/>
                </a:lnTo>
                <a:lnTo>
                  <a:pt x="338" y="112"/>
                </a:lnTo>
                <a:lnTo>
                  <a:pt x="342" y="114"/>
                </a:lnTo>
                <a:lnTo>
                  <a:pt x="346" y="119"/>
                </a:lnTo>
                <a:lnTo>
                  <a:pt x="350" y="123"/>
                </a:lnTo>
                <a:lnTo>
                  <a:pt x="363" y="109"/>
                </a:lnTo>
                <a:lnTo>
                  <a:pt x="359" y="105"/>
                </a:lnTo>
                <a:lnTo>
                  <a:pt x="352" y="100"/>
                </a:lnTo>
                <a:lnTo>
                  <a:pt x="348" y="95"/>
                </a:lnTo>
                <a:lnTo>
                  <a:pt x="340" y="91"/>
                </a:lnTo>
                <a:lnTo>
                  <a:pt x="334" y="86"/>
                </a:lnTo>
                <a:lnTo>
                  <a:pt x="326" y="79"/>
                </a:lnTo>
                <a:lnTo>
                  <a:pt x="315" y="74"/>
                </a:lnTo>
                <a:lnTo>
                  <a:pt x="307" y="70"/>
                </a:lnTo>
                <a:lnTo>
                  <a:pt x="296" y="65"/>
                </a:lnTo>
                <a:lnTo>
                  <a:pt x="286" y="60"/>
                </a:lnTo>
                <a:lnTo>
                  <a:pt x="274" y="56"/>
                </a:lnTo>
                <a:lnTo>
                  <a:pt x="263" y="51"/>
                </a:lnTo>
                <a:lnTo>
                  <a:pt x="251" y="47"/>
                </a:lnTo>
                <a:lnTo>
                  <a:pt x="238" y="44"/>
                </a:lnTo>
                <a:lnTo>
                  <a:pt x="226" y="40"/>
                </a:lnTo>
                <a:lnTo>
                  <a:pt x="211" y="35"/>
                </a:lnTo>
                <a:lnTo>
                  <a:pt x="199" y="30"/>
                </a:lnTo>
                <a:lnTo>
                  <a:pt x="184" y="28"/>
                </a:lnTo>
                <a:lnTo>
                  <a:pt x="172" y="23"/>
                </a:lnTo>
                <a:lnTo>
                  <a:pt x="157" y="21"/>
                </a:lnTo>
                <a:lnTo>
                  <a:pt x="143" y="16"/>
                </a:lnTo>
                <a:lnTo>
                  <a:pt x="130" y="14"/>
                </a:lnTo>
                <a:lnTo>
                  <a:pt x="116" y="12"/>
                </a:lnTo>
                <a:lnTo>
                  <a:pt x="101" y="9"/>
                </a:lnTo>
                <a:lnTo>
                  <a:pt x="89" y="7"/>
                </a:lnTo>
                <a:lnTo>
                  <a:pt x="74" y="5"/>
                </a:lnTo>
                <a:lnTo>
                  <a:pt x="62" y="2"/>
                </a:lnTo>
                <a:lnTo>
                  <a:pt x="49" y="2"/>
                </a:lnTo>
                <a:lnTo>
                  <a:pt x="35" y="0"/>
                </a:lnTo>
                <a:lnTo>
                  <a:pt x="22" y="0"/>
                </a:lnTo>
                <a:lnTo>
                  <a:pt x="12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4" name="Freeform 65"/>
          <p:cNvSpPr>
            <a:spLocks/>
          </p:cNvSpPr>
          <p:nvPr/>
        </p:nvSpPr>
        <p:spPr bwMode="auto">
          <a:xfrm>
            <a:off x="5394325" y="2022475"/>
            <a:ext cx="428625" cy="38100"/>
          </a:xfrm>
          <a:custGeom>
            <a:avLst/>
            <a:gdLst>
              <a:gd name="T0" fmla="*/ 0 w 372"/>
              <a:gd name="T1" fmla="*/ 2147483647 h 28"/>
              <a:gd name="T2" fmla="*/ 2147483647 w 372"/>
              <a:gd name="T3" fmla="*/ 2147483647 h 28"/>
              <a:gd name="T4" fmla="*/ 2147483647 w 372"/>
              <a:gd name="T5" fmla="*/ 2147483647 h 28"/>
              <a:gd name="T6" fmla="*/ 2147483647 w 372"/>
              <a:gd name="T7" fmla="*/ 2147483647 h 28"/>
              <a:gd name="T8" fmla="*/ 2147483647 w 372"/>
              <a:gd name="T9" fmla="*/ 2147483647 h 28"/>
              <a:gd name="T10" fmla="*/ 2147483647 w 372"/>
              <a:gd name="T11" fmla="*/ 2147483647 h 28"/>
              <a:gd name="T12" fmla="*/ 2147483647 w 372"/>
              <a:gd name="T13" fmla="*/ 2147483647 h 28"/>
              <a:gd name="T14" fmla="*/ 2147483647 w 372"/>
              <a:gd name="T15" fmla="*/ 2147483647 h 28"/>
              <a:gd name="T16" fmla="*/ 2147483647 w 372"/>
              <a:gd name="T17" fmla="*/ 2147483647 h 28"/>
              <a:gd name="T18" fmla="*/ 2147483647 w 372"/>
              <a:gd name="T19" fmla="*/ 2147483647 h 28"/>
              <a:gd name="T20" fmla="*/ 2147483647 w 372"/>
              <a:gd name="T21" fmla="*/ 2147483647 h 28"/>
              <a:gd name="T22" fmla="*/ 2147483647 w 372"/>
              <a:gd name="T23" fmla="*/ 2147483647 h 28"/>
              <a:gd name="T24" fmla="*/ 2147483647 w 372"/>
              <a:gd name="T25" fmla="*/ 2147483647 h 28"/>
              <a:gd name="T26" fmla="*/ 2147483647 w 372"/>
              <a:gd name="T27" fmla="*/ 2147483647 h 28"/>
              <a:gd name="T28" fmla="*/ 2147483647 w 372"/>
              <a:gd name="T29" fmla="*/ 2147483647 h 28"/>
              <a:gd name="T30" fmla="*/ 2147483647 w 372"/>
              <a:gd name="T31" fmla="*/ 2147483647 h 28"/>
              <a:gd name="T32" fmla="*/ 2147483647 w 372"/>
              <a:gd name="T33" fmla="*/ 2147483647 h 28"/>
              <a:gd name="T34" fmla="*/ 2147483647 w 372"/>
              <a:gd name="T35" fmla="*/ 2147483647 h 28"/>
              <a:gd name="T36" fmla="*/ 2147483647 w 372"/>
              <a:gd name="T37" fmla="*/ 2147483647 h 28"/>
              <a:gd name="T38" fmla="*/ 2147483647 w 372"/>
              <a:gd name="T39" fmla="*/ 2147483647 h 28"/>
              <a:gd name="T40" fmla="*/ 2147483647 w 372"/>
              <a:gd name="T41" fmla="*/ 2147483647 h 28"/>
              <a:gd name="T42" fmla="*/ 2147483647 w 372"/>
              <a:gd name="T43" fmla="*/ 2147483647 h 28"/>
              <a:gd name="T44" fmla="*/ 2147483647 w 372"/>
              <a:gd name="T45" fmla="*/ 2147483647 h 28"/>
              <a:gd name="T46" fmla="*/ 2147483647 w 372"/>
              <a:gd name="T47" fmla="*/ 2147483647 h 28"/>
              <a:gd name="T48" fmla="*/ 2147483647 w 372"/>
              <a:gd name="T49" fmla="*/ 2147483647 h 28"/>
              <a:gd name="T50" fmla="*/ 2147483647 w 372"/>
              <a:gd name="T51" fmla="*/ 2147483647 h 28"/>
              <a:gd name="T52" fmla="*/ 2147483647 w 372"/>
              <a:gd name="T53" fmla="*/ 2147483647 h 28"/>
              <a:gd name="T54" fmla="*/ 2147483647 w 372"/>
              <a:gd name="T55" fmla="*/ 2147483647 h 28"/>
              <a:gd name="T56" fmla="*/ 2147483647 w 372"/>
              <a:gd name="T57" fmla="*/ 2147483647 h 28"/>
              <a:gd name="T58" fmla="*/ 2147483647 w 372"/>
              <a:gd name="T59" fmla="*/ 2147483647 h 28"/>
              <a:gd name="T60" fmla="*/ 2147483647 w 372"/>
              <a:gd name="T61" fmla="*/ 2147483647 h 28"/>
              <a:gd name="T62" fmla="*/ 2147483647 w 372"/>
              <a:gd name="T63" fmla="*/ 2147483647 h 28"/>
              <a:gd name="T64" fmla="*/ 2147483647 w 372"/>
              <a:gd name="T65" fmla="*/ 2147483647 h 28"/>
              <a:gd name="T66" fmla="*/ 0 w 372"/>
              <a:gd name="T67" fmla="*/ 2147483647 h 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2"/>
              <a:gd name="T103" fmla="*/ 0 h 28"/>
              <a:gd name="T104" fmla="*/ 372 w 372"/>
              <a:gd name="T105" fmla="*/ 28 h 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2" h="28">
                <a:moveTo>
                  <a:pt x="2" y="26"/>
                </a:moveTo>
                <a:lnTo>
                  <a:pt x="0" y="26"/>
                </a:lnTo>
                <a:lnTo>
                  <a:pt x="12" y="26"/>
                </a:lnTo>
                <a:lnTo>
                  <a:pt x="25" y="28"/>
                </a:lnTo>
                <a:lnTo>
                  <a:pt x="37" y="28"/>
                </a:lnTo>
                <a:lnTo>
                  <a:pt x="50" y="28"/>
                </a:lnTo>
                <a:lnTo>
                  <a:pt x="62" y="28"/>
                </a:lnTo>
                <a:lnTo>
                  <a:pt x="73" y="28"/>
                </a:lnTo>
                <a:lnTo>
                  <a:pt x="85" y="28"/>
                </a:lnTo>
                <a:lnTo>
                  <a:pt x="98" y="28"/>
                </a:lnTo>
                <a:lnTo>
                  <a:pt x="110" y="28"/>
                </a:lnTo>
                <a:lnTo>
                  <a:pt x="120" y="28"/>
                </a:lnTo>
                <a:lnTo>
                  <a:pt x="133" y="28"/>
                </a:lnTo>
                <a:lnTo>
                  <a:pt x="145" y="28"/>
                </a:lnTo>
                <a:lnTo>
                  <a:pt x="156" y="28"/>
                </a:lnTo>
                <a:lnTo>
                  <a:pt x="168" y="28"/>
                </a:lnTo>
                <a:lnTo>
                  <a:pt x="181" y="28"/>
                </a:lnTo>
                <a:lnTo>
                  <a:pt x="191" y="28"/>
                </a:lnTo>
                <a:lnTo>
                  <a:pt x="203" y="28"/>
                </a:lnTo>
                <a:lnTo>
                  <a:pt x="216" y="28"/>
                </a:lnTo>
                <a:lnTo>
                  <a:pt x="226" y="28"/>
                </a:lnTo>
                <a:lnTo>
                  <a:pt x="239" y="28"/>
                </a:lnTo>
                <a:lnTo>
                  <a:pt x="249" y="28"/>
                </a:lnTo>
                <a:lnTo>
                  <a:pt x="262" y="26"/>
                </a:lnTo>
                <a:lnTo>
                  <a:pt x="272" y="26"/>
                </a:lnTo>
                <a:lnTo>
                  <a:pt x="284" y="26"/>
                </a:lnTo>
                <a:lnTo>
                  <a:pt x="295" y="26"/>
                </a:lnTo>
                <a:lnTo>
                  <a:pt x="305" y="23"/>
                </a:lnTo>
                <a:lnTo>
                  <a:pt x="318" y="23"/>
                </a:lnTo>
                <a:lnTo>
                  <a:pt x="328" y="23"/>
                </a:lnTo>
                <a:lnTo>
                  <a:pt x="338" y="23"/>
                </a:lnTo>
                <a:lnTo>
                  <a:pt x="351" y="21"/>
                </a:lnTo>
                <a:lnTo>
                  <a:pt x="361" y="21"/>
                </a:lnTo>
                <a:lnTo>
                  <a:pt x="372" y="19"/>
                </a:lnTo>
                <a:lnTo>
                  <a:pt x="372" y="0"/>
                </a:lnTo>
                <a:lnTo>
                  <a:pt x="361" y="2"/>
                </a:lnTo>
                <a:lnTo>
                  <a:pt x="349" y="2"/>
                </a:lnTo>
                <a:lnTo>
                  <a:pt x="338" y="2"/>
                </a:lnTo>
                <a:lnTo>
                  <a:pt x="328" y="5"/>
                </a:lnTo>
                <a:lnTo>
                  <a:pt x="316" y="5"/>
                </a:lnTo>
                <a:lnTo>
                  <a:pt x="305" y="5"/>
                </a:lnTo>
                <a:lnTo>
                  <a:pt x="295" y="5"/>
                </a:lnTo>
                <a:lnTo>
                  <a:pt x="282" y="7"/>
                </a:lnTo>
                <a:lnTo>
                  <a:pt x="272" y="7"/>
                </a:lnTo>
                <a:lnTo>
                  <a:pt x="259" y="7"/>
                </a:lnTo>
                <a:lnTo>
                  <a:pt x="249" y="7"/>
                </a:lnTo>
                <a:lnTo>
                  <a:pt x="237" y="7"/>
                </a:lnTo>
                <a:lnTo>
                  <a:pt x="226" y="9"/>
                </a:lnTo>
                <a:lnTo>
                  <a:pt x="214" y="9"/>
                </a:lnTo>
                <a:lnTo>
                  <a:pt x="203" y="9"/>
                </a:lnTo>
                <a:lnTo>
                  <a:pt x="191" y="9"/>
                </a:lnTo>
                <a:lnTo>
                  <a:pt x="181" y="9"/>
                </a:lnTo>
                <a:lnTo>
                  <a:pt x="168" y="9"/>
                </a:lnTo>
                <a:lnTo>
                  <a:pt x="156" y="9"/>
                </a:lnTo>
                <a:lnTo>
                  <a:pt x="145" y="9"/>
                </a:lnTo>
                <a:lnTo>
                  <a:pt x="133" y="9"/>
                </a:lnTo>
                <a:lnTo>
                  <a:pt x="120" y="9"/>
                </a:lnTo>
                <a:lnTo>
                  <a:pt x="110" y="9"/>
                </a:lnTo>
                <a:lnTo>
                  <a:pt x="98" y="9"/>
                </a:lnTo>
                <a:lnTo>
                  <a:pt x="85" y="9"/>
                </a:lnTo>
                <a:lnTo>
                  <a:pt x="75" y="9"/>
                </a:lnTo>
                <a:lnTo>
                  <a:pt x="62" y="9"/>
                </a:lnTo>
                <a:lnTo>
                  <a:pt x="50" y="7"/>
                </a:lnTo>
                <a:lnTo>
                  <a:pt x="37" y="7"/>
                </a:lnTo>
                <a:lnTo>
                  <a:pt x="25" y="7"/>
                </a:lnTo>
                <a:lnTo>
                  <a:pt x="12" y="7"/>
                </a:lnTo>
                <a:lnTo>
                  <a:pt x="2" y="7"/>
                </a:lnTo>
                <a:lnTo>
                  <a:pt x="0" y="7"/>
                </a:lnTo>
                <a:lnTo>
                  <a:pt x="2" y="26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5" name="Freeform 66"/>
          <p:cNvSpPr>
            <a:spLocks/>
          </p:cNvSpPr>
          <p:nvPr/>
        </p:nvSpPr>
        <p:spPr bwMode="auto">
          <a:xfrm>
            <a:off x="4970463" y="2022475"/>
            <a:ext cx="428625" cy="38100"/>
          </a:xfrm>
          <a:custGeom>
            <a:avLst/>
            <a:gdLst>
              <a:gd name="T0" fmla="*/ 2147483647 w 372"/>
              <a:gd name="T1" fmla="*/ 2147483647 h 28"/>
              <a:gd name="T2" fmla="*/ 2147483647 w 372"/>
              <a:gd name="T3" fmla="*/ 2147483647 h 28"/>
              <a:gd name="T4" fmla="*/ 2147483647 w 372"/>
              <a:gd name="T5" fmla="*/ 2147483647 h 28"/>
              <a:gd name="T6" fmla="*/ 2147483647 w 372"/>
              <a:gd name="T7" fmla="*/ 2147483647 h 28"/>
              <a:gd name="T8" fmla="*/ 2147483647 w 372"/>
              <a:gd name="T9" fmla="*/ 2147483647 h 28"/>
              <a:gd name="T10" fmla="*/ 2147483647 w 372"/>
              <a:gd name="T11" fmla="*/ 2147483647 h 28"/>
              <a:gd name="T12" fmla="*/ 2147483647 w 372"/>
              <a:gd name="T13" fmla="*/ 2147483647 h 28"/>
              <a:gd name="T14" fmla="*/ 2147483647 w 372"/>
              <a:gd name="T15" fmla="*/ 2147483647 h 28"/>
              <a:gd name="T16" fmla="*/ 2147483647 w 372"/>
              <a:gd name="T17" fmla="*/ 2147483647 h 28"/>
              <a:gd name="T18" fmla="*/ 2147483647 w 372"/>
              <a:gd name="T19" fmla="*/ 2147483647 h 28"/>
              <a:gd name="T20" fmla="*/ 2147483647 w 372"/>
              <a:gd name="T21" fmla="*/ 2147483647 h 28"/>
              <a:gd name="T22" fmla="*/ 2147483647 w 372"/>
              <a:gd name="T23" fmla="*/ 2147483647 h 28"/>
              <a:gd name="T24" fmla="*/ 2147483647 w 372"/>
              <a:gd name="T25" fmla="*/ 2147483647 h 28"/>
              <a:gd name="T26" fmla="*/ 2147483647 w 372"/>
              <a:gd name="T27" fmla="*/ 2147483647 h 28"/>
              <a:gd name="T28" fmla="*/ 2147483647 w 372"/>
              <a:gd name="T29" fmla="*/ 2147483647 h 28"/>
              <a:gd name="T30" fmla="*/ 2147483647 w 372"/>
              <a:gd name="T31" fmla="*/ 2147483647 h 28"/>
              <a:gd name="T32" fmla="*/ 2147483647 w 372"/>
              <a:gd name="T33" fmla="*/ 2147483647 h 28"/>
              <a:gd name="T34" fmla="*/ 2147483647 w 372"/>
              <a:gd name="T35" fmla="*/ 2147483647 h 28"/>
              <a:gd name="T36" fmla="*/ 2147483647 w 372"/>
              <a:gd name="T37" fmla="*/ 2147483647 h 28"/>
              <a:gd name="T38" fmla="*/ 2147483647 w 372"/>
              <a:gd name="T39" fmla="*/ 2147483647 h 28"/>
              <a:gd name="T40" fmla="*/ 2147483647 w 372"/>
              <a:gd name="T41" fmla="*/ 2147483647 h 28"/>
              <a:gd name="T42" fmla="*/ 2147483647 w 372"/>
              <a:gd name="T43" fmla="*/ 2147483647 h 28"/>
              <a:gd name="T44" fmla="*/ 2147483647 w 372"/>
              <a:gd name="T45" fmla="*/ 2147483647 h 28"/>
              <a:gd name="T46" fmla="*/ 2147483647 w 372"/>
              <a:gd name="T47" fmla="*/ 2147483647 h 28"/>
              <a:gd name="T48" fmla="*/ 2147483647 w 372"/>
              <a:gd name="T49" fmla="*/ 2147483647 h 28"/>
              <a:gd name="T50" fmla="*/ 2147483647 w 372"/>
              <a:gd name="T51" fmla="*/ 2147483647 h 28"/>
              <a:gd name="T52" fmla="*/ 2147483647 w 372"/>
              <a:gd name="T53" fmla="*/ 2147483647 h 28"/>
              <a:gd name="T54" fmla="*/ 2147483647 w 372"/>
              <a:gd name="T55" fmla="*/ 2147483647 h 28"/>
              <a:gd name="T56" fmla="*/ 2147483647 w 372"/>
              <a:gd name="T57" fmla="*/ 2147483647 h 28"/>
              <a:gd name="T58" fmla="*/ 2147483647 w 372"/>
              <a:gd name="T59" fmla="*/ 2147483647 h 28"/>
              <a:gd name="T60" fmla="*/ 2147483647 w 372"/>
              <a:gd name="T61" fmla="*/ 2147483647 h 28"/>
              <a:gd name="T62" fmla="*/ 2147483647 w 372"/>
              <a:gd name="T63" fmla="*/ 2147483647 h 28"/>
              <a:gd name="T64" fmla="*/ 0 w 372"/>
              <a:gd name="T65" fmla="*/ 0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72"/>
              <a:gd name="T100" fmla="*/ 0 h 28"/>
              <a:gd name="T101" fmla="*/ 372 w 372"/>
              <a:gd name="T102" fmla="*/ 28 h 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72" h="28">
                <a:moveTo>
                  <a:pt x="0" y="19"/>
                </a:moveTo>
                <a:lnTo>
                  <a:pt x="11" y="21"/>
                </a:lnTo>
                <a:lnTo>
                  <a:pt x="21" y="21"/>
                </a:lnTo>
                <a:lnTo>
                  <a:pt x="34" y="21"/>
                </a:lnTo>
                <a:lnTo>
                  <a:pt x="44" y="23"/>
                </a:lnTo>
                <a:lnTo>
                  <a:pt x="54" y="23"/>
                </a:lnTo>
                <a:lnTo>
                  <a:pt x="67" y="23"/>
                </a:lnTo>
                <a:lnTo>
                  <a:pt x="77" y="23"/>
                </a:lnTo>
                <a:lnTo>
                  <a:pt x="90" y="26"/>
                </a:lnTo>
                <a:lnTo>
                  <a:pt x="100" y="26"/>
                </a:lnTo>
                <a:lnTo>
                  <a:pt x="113" y="26"/>
                </a:lnTo>
                <a:lnTo>
                  <a:pt x="123" y="26"/>
                </a:lnTo>
                <a:lnTo>
                  <a:pt x="135" y="28"/>
                </a:lnTo>
                <a:lnTo>
                  <a:pt x="146" y="28"/>
                </a:lnTo>
                <a:lnTo>
                  <a:pt x="158" y="28"/>
                </a:lnTo>
                <a:lnTo>
                  <a:pt x="169" y="28"/>
                </a:lnTo>
                <a:lnTo>
                  <a:pt x="181" y="28"/>
                </a:lnTo>
                <a:lnTo>
                  <a:pt x="191" y="28"/>
                </a:lnTo>
                <a:lnTo>
                  <a:pt x="204" y="28"/>
                </a:lnTo>
                <a:lnTo>
                  <a:pt x="216" y="28"/>
                </a:lnTo>
                <a:lnTo>
                  <a:pt x="227" y="28"/>
                </a:lnTo>
                <a:lnTo>
                  <a:pt x="239" y="28"/>
                </a:lnTo>
                <a:lnTo>
                  <a:pt x="252" y="28"/>
                </a:lnTo>
                <a:lnTo>
                  <a:pt x="262" y="28"/>
                </a:lnTo>
                <a:lnTo>
                  <a:pt x="275" y="28"/>
                </a:lnTo>
                <a:lnTo>
                  <a:pt x="287" y="28"/>
                </a:lnTo>
                <a:lnTo>
                  <a:pt x="299" y="28"/>
                </a:lnTo>
                <a:lnTo>
                  <a:pt x="310" y="28"/>
                </a:lnTo>
                <a:lnTo>
                  <a:pt x="322" y="28"/>
                </a:lnTo>
                <a:lnTo>
                  <a:pt x="335" y="28"/>
                </a:lnTo>
                <a:lnTo>
                  <a:pt x="347" y="28"/>
                </a:lnTo>
                <a:lnTo>
                  <a:pt x="360" y="26"/>
                </a:lnTo>
                <a:lnTo>
                  <a:pt x="372" y="26"/>
                </a:lnTo>
                <a:lnTo>
                  <a:pt x="370" y="7"/>
                </a:lnTo>
                <a:lnTo>
                  <a:pt x="360" y="7"/>
                </a:lnTo>
                <a:lnTo>
                  <a:pt x="347" y="7"/>
                </a:lnTo>
                <a:lnTo>
                  <a:pt x="335" y="7"/>
                </a:lnTo>
                <a:lnTo>
                  <a:pt x="322" y="7"/>
                </a:lnTo>
                <a:lnTo>
                  <a:pt x="310" y="9"/>
                </a:lnTo>
                <a:lnTo>
                  <a:pt x="297" y="9"/>
                </a:lnTo>
                <a:lnTo>
                  <a:pt x="287" y="9"/>
                </a:lnTo>
                <a:lnTo>
                  <a:pt x="275" y="9"/>
                </a:lnTo>
                <a:lnTo>
                  <a:pt x="262" y="9"/>
                </a:lnTo>
                <a:lnTo>
                  <a:pt x="252" y="9"/>
                </a:lnTo>
                <a:lnTo>
                  <a:pt x="239" y="9"/>
                </a:lnTo>
                <a:lnTo>
                  <a:pt x="227" y="9"/>
                </a:lnTo>
                <a:lnTo>
                  <a:pt x="216" y="9"/>
                </a:lnTo>
                <a:lnTo>
                  <a:pt x="204" y="9"/>
                </a:lnTo>
                <a:lnTo>
                  <a:pt x="191" y="9"/>
                </a:lnTo>
                <a:lnTo>
                  <a:pt x="181" y="9"/>
                </a:lnTo>
                <a:lnTo>
                  <a:pt x="169" y="9"/>
                </a:lnTo>
                <a:lnTo>
                  <a:pt x="158" y="7"/>
                </a:lnTo>
                <a:lnTo>
                  <a:pt x="146" y="7"/>
                </a:lnTo>
                <a:lnTo>
                  <a:pt x="135" y="7"/>
                </a:lnTo>
                <a:lnTo>
                  <a:pt x="123" y="7"/>
                </a:lnTo>
                <a:lnTo>
                  <a:pt x="113" y="7"/>
                </a:lnTo>
                <a:lnTo>
                  <a:pt x="100" y="7"/>
                </a:lnTo>
                <a:lnTo>
                  <a:pt x="90" y="5"/>
                </a:lnTo>
                <a:lnTo>
                  <a:pt x="79" y="5"/>
                </a:lnTo>
                <a:lnTo>
                  <a:pt x="67" y="5"/>
                </a:lnTo>
                <a:lnTo>
                  <a:pt x="57" y="5"/>
                </a:lnTo>
                <a:lnTo>
                  <a:pt x="44" y="2"/>
                </a:lnTo>
                <a:lnTo>
                  <a:pt x="34" y="2"/>
                </a:lnTo>
                <a:lnTo>
                  <a:pt x="23" y="2"/>
                </a:lnTo>
                <a:lnTo>
                  <a:pt x="11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6" name="Freeform 67"/>
          <p:cNvSpPr>
            <a:spLocks/>
          </p:cNvSpPr>
          <p:nvPr/>
        </p:nvSpPr>
        <p:spPr bwMode="auto">
          <a:xfrm>
            <a:off x="4554538" y="2022475"/>
            <a:ext cx="415925" cy="173038"/>
          </a:xfrm>
          <a:custGeom>
            <a:avLst/>
            <a:gdLst>
              <a:gd name="T0" fmla="*/ 2147483647 w 363"/>
              <a:gd name="T1" fmla="*/ 2147483647 h 126"/>
              <a:gd name="T2" fmla="*/ 2147483647 w 363"/>
              <a:gd name="T3" fmla="*/ 2147483647 h 126"/>
              <a:gd name="T4" fmla="*/ 2147483647 w 363"/>
              <a:gd name="T5" fmla="*/ 2147483647 h 126"/>
              <a:gd name="T6" fmla="*/ 2147483647 w 363"/>
              <a:gd name="T7" fmla="*/ 2147483647 h 126"/>
              <a:gd name="T8" fmla="*/ 2147483647 w 363"/>
              <a:gd name="T9" fmla="*/ 2147483647 h 126"/>
              <a:gd name="T10" fmla="*/ 2147483647 w 363"/>
              <a:gd name="T11" fmla="*/ 2147483647 h 126"/>
              <a:gd name="T12" fmla="*/ 2147483647 w 363"/>
              <a:gd name="T13" fmla="*/ 2147483647 h 126"/>
              <a:gd name="T14" fmla="*/ 2147483647 w 363"/>
              <a:gd name="T15" fmla="*/ 2147483647 h 126"/>
              <a:gd name="T16" fmla="*/ 2147483647 w 363"/>
              <a:gd name="T17" fmla="*/ 2147483647 h 126"/>
              <a:gd name="T18" fmla="*/ 2147483647 w 363"/>
              <a:gd name="T19" fmla="*/ 2147483647 h 126"/>
              <a:gd name="T20" fmla="*/ 2147483647 w 363"/>
              <a:gd name="T21" fmla="*/ 2147483647 h 126"/>
              <a:gd name="T22" fmla="*/ 2147483647 w 363"/>
              <a:gd name="T23" fmla="*/ 2147483647 h 126"/>
              <a:gd name="T24" fmla="*/ 2147483647 w 363"/>
              <a:gd name="T25" fmla="*/ 2147483647 h 126"/>
              <a:gd name="T26" fmla="*/ 2147483647 w 363"/>
              <a:gd name="T27" fmla="*/ 2147483647 h 126"/>
              <a:gd name="T28" fmla="*/ 2147483647 w 363"/>
              <a:gd name="T29" fmla="*/ 2147483647 h 126"/>
              <a:gd name="T30" fmla="*/ 2147483647 w 363"/>
              <a:gd name="T31" fmla="*/ 2147483647 h 126"/>
              <a:gd name="T32" fmla="*/ 2147483647 w 363"/>
              <a:gd name="T33" fmla="*/ 2147483647 h 126"/>
              <a:gd name="T34" fmla="*/ 2147483647 w 363"/>
              <a:gd name="T35" fmla="*/ 0 h 126"/>
              <a:gd name="T36" fmla="*/ 2147483647 w 363"/>
              <a:gd name="T37" fmla="*/ 0 h 126"/>
              <a:gd name="T38" fmla="*/ 2147483647 w 363"/>
              <a:gd name="T39" fmla="*/ 2147483647 h 126"/>
              <a:gd name="T40" fmla="*/ 2147483647 w 363"/>
              <a:gd name="T41" fmla="*/ 2147483647 h 126"/>
              <a:gd name="T42" fmla="*/ 2147483647 w 363"/>
              <a:gd name="T43" fmla="*/ 2147483647 h 126"/>
              <a:gd name="T44" fmla="*/ 2147483647 w 363"/>
              <a:gd name="T45" fmla="*/ 2147483647 h 126"/>
              <a:gd name="T46" fmla="*/ 2147483647 w 363"/>
              <a:gd name="T47" fmla="*/ 2147483647 h 126"/>
              <a:gd name="T48" fmla="*/ 2147483647 w 363"/>
              <a:gd name="T49" fmla="*/ 2147483647 h 126"/>
              <a:gd name="T50" fmla="*/ 2147483647 w 363"/>
              <a:gd name="T51" fmla="*/ 2147483647 h 126"/>
              <a:gd name="T52" fmla="*/ 2147483647 w 363"/>
              <a:gd name="T53" fmla="*/ 2147483647 h 126"/>
              <a:gd name="T54" fmla="*/ 2147483647 w 363"/>
              <a:gd name="T55" fmla="*/ 2147483647 h 126"/>
              <a:gd name="T56" fmla="*/ 2147483647 w 363"/>
              <a:gd name="T57" fmla="*/ 2147483647 h 126"/>
              <a:gd name="T58" fmla="*/ 2147483647 w 363"/>
              <a:gd name="T59" fmla="*/ 2147483647 h 126"/>
              <a:gd name="T60" fmla="*/ 2147483647 w 363"/>
              <a:gd name="T61" fmla="*/ 2147483647 h 126"/>
              <a:gd name="T62" fmla="*/ 2147483647 w 363"/>
              <a:gd name="T63" fmla="*/ 2147483647 h 126"/>
              <a:gd name="T64" fmla="*/ 2147483647 w 363"/>
              <a:gd name="T65" fmla="*/ 2147483647 h 126"/>
              <a:gd name="T66" fmla="*/ 2147483647 w 363"/>
              <a:gd name="T67" fmla="*/ 2147483647 h 12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3"/>
              <a:gd name="T103" fmla="*/ 0 h 126"/>
              <a:gd name="T104" fmla="*/ 363 w 363"/>
              <a:gd name="T105" fmla="*/ 126 h 12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3" h="126">
                <a:moveTo>
                  <a:pt x="9" y="107"/>
                </a:moveTo>
                <a:lnTo>
                  <a:pt x="15" y="123"/>
                </a:lnTo>
                <a:lnTo>
                  <a:pt x="17" y="119"/>
                </a:lnTo>
                <a:lnTo>
                  <a:pt x="21" y="114"/>
                </a:lnTo>
                <a:lnTo>
                  <a:pt x="25" y="112"/>
                </a:lnTo>
                <a:lnTo>
                  <a:pt x="31" y="107"/>
                </a:lnTo>
                <a:lnTo>
                  <a:pt x="40" y="102"/>
                </a:lnTo>
                <a:lnTo>
                  <a:pt x="46" y="98"/>
                </a:lnTo>
                <a:lnTo>
                  <a:pt x="54" y="93"/>
                </a:lnTo>
                <a:lnTo>
                  <a:pt x="65" y="88"/>
                </a:lnTo>
                <a:lnTo>
                  <a:pt x="75" y="84"/>
                </a:lnTo>
                <a:lnTo>
                  <a:pt x="85" y="79"/>
                </a:lnTo>
                <a:lnTo>
                  <a:pt x="96" y="74"/>
                </a:lnTo>
                <a:lnTo>
                  <a:pt x="106" y="70"/>
                </a:lnTo>
                <a:lnTo>
                  <a:pt x="119" y="65"/>
                </a:lnTo>
                <a:lnTo>
                  <a:pt x="131" y="63"/>
                </a:lnTo>
                <a:lnTo>
                  <a:pt x="143" y="58"/>
                </a:lnTo>
                <a:lnTo>
                  <a:pt x="156" y="53"/>
                </a:lnTo>
                <a:lnTo>
                  <a:pt x="168" y="49"/>
                </a:lnTo>
                <a:lnTo>
                  <a:pt x="183" y="47"/>
                </a:lnTo>
                <a:lnTo>
                  <a:pt x="195" y="42"/>
                </a:lnTo>
                <a:lnTo>
                  <a:pt x="210" y="40"/>
                </a:lnTo>
                <a:lnTo>
                  <a:pt x="222" y="35"/>
                </a:lnTo>
                <a:lnTo>
                  <a:pt x="237" y="33"/>
                </a:lnTo>
                <a:lnTo>
                  <a:pt x="251" y="30"/>
                </a:lnTo>
                <a:lnTo>
                  <a:pt x="264" y="28"/>
                </a:lnTo>
                <a:lnTo>
                  <a:pt x="278" y="26"/>
                </a:lnTo>
                <a:lnTo>
                  <a:pt x="291" y="23"/>
                </a:lnTo>
                <a:lnTo>
                  <a:pt x="303" y="21"/>
                </a:lnTo>
                <a:lnTo>
                  <a:pt x="316" y="21"/>
                </a:lnTo>
                <a:lnTo>
                  <a:pt x="328" y="21"/>
                </a:lnTo>
                <a:lnTo>
                  <a:pt x="341" y="19"/>
                </a:lnTo>
                <a:lnTo>
                  <a:pt x="351" y="19"/>
                </a:lnTo>
                <a:lnTo>
                  <a:pt x="363" y="19"/>
                </a:lnTo>
                <a:lnTo>
                  <a:pt x="363" y="0"/>
                </a:lnTo>
                <a:lnTo>
                  <a:pt x="351" y="0"/>
                </a:lnTo>
                <a:lnTo>
                  <a:pt x="341" y="0"/>
                </a:lnTo>
                <a:lnTo>
                  <a:pt x="328" y="0"/>
                </a:lnTo>
                <a:lnTo>
                  <a:pt x="316" y="2"/>
                </a:lnTo>
                <a:lnTo>
                  <a:pt x="301" y="2"/>
                </a:lnTo>
                <a:lnTo>
                  <a:pt x="289" y="5"/>
                </a:lnTo>
                <a:lnTo>
                  <a:pt x="274" y="7"/>
                </a:lnTo>
                <a:lnTo>
                  <a:pt x="262" y="9"/>
                </a:lnTo>
                <a:lnTo>
                  <a:pt x="247" y="12"/>
                </a:lnTo>
                <a:lnTo>
                  <a:pt x="235" y="14"/>
                </a:lnTo>
                <a:lnTo>
                  <a:pt x="220" y="16"/>
                </a:lnTo>
                <a:lnTo>
                  <a:pt x="206" y="21"/>
                </a:lnTo>
                <a:lnTo>
                  <a:pt x="193" y="23"/>
                </a:lnTo>
                <a:lnTo>
                  <a:pt x="179" y="28"/>
                </a:lnTo>
                <a:lnTo>
                  <a:pt x="164" y="30"/>
                </a:lnTo>
                <a:lnTo>
                  <a:pt x="152" y="35"/>
                </a:lnTo>
                <a:lnTo>
                  <a:pt x="139" y="40"/>
                </a:lnTo>
                <a:lnTo>
                  <a:pt x="125" y="44"/>
                </a:lnTo>
                <a:lnTo>
                  <a:pt x="112" y="47"/>
                </a:lnTo>
                <a:lnTo>
                  <a:pt x="102" y="51"/>
                </a:lnTo>
                <a:lnTo>
                  <a:pt x="89" y="56"/>
                </a:lnTo>
                <a:lnTo>
                  <a:pt x="79" y="60"/>
                </a:lnTo>
                <a:lnTo>
                  <a:pt x="67" y="65"/>
                </a:lnTo>
                <a:lnTo>
                  <a:pt x="58" y="70"/>
                </a:lnTo>
                <a:lnTo>
                  <a:pt x="48" y="74"/>
                </a:lnTo>
                <a:lnTo>
                  <a:pt x="40" y="79"/>
                </a:lnTo>
                <a:lnTo>
                  <a:pt x="31" y="86"/>
                </a:lnTo>
                <a:lnTo>
                  <a:pt x="23" y="91"/>
                </a:lnTo>
                <a:lnTo>
                  <a:pt x="17" y="95"/>
                </a:lnTo>
                <a:lnTo>
                  <a:pt x="11" y="100"/>
                </a:lnTo>
                <a:lnTo>
                  <a:pt x="4" y="105"/>
                </a:lnTo>
                <a:lnTo>
                  <a:pt x="0" y="109"/>
                </a:lnTo>
                <a:lnTo>
                  <a:pt x="6" y="126"/>
                </a:lnTo>
                <a:lnTo>
                  <a:pt x="9" y="107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7" name="Freeform 68"/>
          <p:cNvSpPr>
            <a:spLocks/>
          </p:cNvSpPr>
          <p:nvPr/>
        </p:nvSpPr>
        <p:spPr bwMode="auto">
          <a:xfrm>
            <a:off x="4410075" y="2098675"/>
            <a:ext cx="1973263" cy="2357438"/>
          </a:xfrm>
          <a:custGeom>
            <a:avLst/>
            <a:gdLst>
              <a:gd name="T0" fmla="*/ 2147483647 w 1721"/>
              <a:gd name="T1" fmla="*/ 2147483647 h 1713"/>
              <a:gd name="T2" fmla="*/ 2147483647 w 1721"/>
              <a:gd name="T3" fmla="*/ 2147483647 h 1713"/>
              <a:gd name="T4" fmla="*/ 2147483647 w 1721"/>
              <a:gd name="T5" fmla="*/ 2147483647 h 1713"/>
              <a:gd name="T6" fmla="*/ 2147483647 w 1721"/>
              <a:gd name="T7" fmla="*/ 2147483647 h 1713"/>
              <a:gd name="T8" fmla="*/ 2147483647 w 1721"/>
              <a:gd name="T9" fmla="*/ 2147483647 h 1713"/>
              <a:gd name="T10" fmla="*/ 2147483647 w 1721"/>
              <a:gd name="T11" fmla="*/ 2147483647 h 1713"/>
              <a:gd name="T12" fmla="*/ 2147483647 w 1721"/>
              <a:gd name="T13" fmla="*/ 2147483647 h 1713"/>
              <a:gd name="T14" fmla="*/ 2147483647 w 1721"/>
              <a:gd name="T15" fmla="*/ 2147483647 h 1713"/>
              <a:gd name="T16" fmla="*/ 2147483647 w 1721"/>
              <a:gd name="T17" fmla="*/ 2147483647 h 1713"/>
              <a:gd name="T18" fmla="*/ 2147483647 w 1721"/>
              <a:gd name="T19" fmla="*/ 2147483647 h 1713"/>
              <a:gd name="T20" fmla="*/ 2147483647 w 1721"/>
              <a:gd name="T21" fmla="*/ 2147483647 h 1713"/>
              <a:gd name="T22" fmla="*/ 2147483647 w 1721"/>
              <a:gd name="T23" fmla="*/ 2147483647 h 1713"/>
              <a:gd name="T24" fmla="*/ 2147483647 w 1721"/>
              <a:gd name="T25" fmla="*/ 2147483647 h 1713"/>
              <a:gd name="T26" fmla="*/ 2147483647 w 1721"/>
              <a:gd name="T27" fmla="*/ 2147483647 h 1713"/>
              <a:gd name="T28" fmla="*/ 2147483647 w 1721"/>
              <a:gd name="T29" fmla="*/ 2147483647 h 1713"/>
              <a:gd name="T30" fmla="*/ 2147483647 w 1721"/>
              <a:gd name="T31" fmla="*/ 2147483647 h 1713"/>
              <a:gd name="T32" fmla="*/ 2147483647 w 1721"/>
              <a:gd name="T33" fmla="*/ 2147483647 h 1713"/>
              <a:gd name="T34" fmla="*/ 2147483647 w 1721"/>
              <a:gd name="T35" fmla="*/ 2147483647 h 1713"/>
              <a:gd name="T36" fmla="*/ 2147483647 w 1721"/>
              <a:gd name="T37" fmla="*/ 2147483647 h 1713"/>
              <a:gd name="T38" fmla="*/ 2147483647 w 1721"/>
              <a:gd name="T39" fmla="*/ 2147483647 h 1713"/>
              <a:gd name="T40" fmla="*/ 2147483647 w 1721"/>
              <a:gd name="T41" fmla="*/ 2147483647 h 1713"/>
              <a:gd name="T42" fmla="*/ 2147483647 w 1721"/>
              <a:gd name="T43" fmla="*/ 2147483647 h 1713"/>
              <a:gd name="T44" fmla="*/ 2147483647 w 1721"/>
              <a:gd name="T45" fmla="*/ 2147483647 h 1713"/>
              <a:gd name="T46" fmla="*/ 2147483647 w 1721"/>
              <a:gd name="T47" fmla="*/ 2147483647 h 1713"/>
              <a:gd name="T48" fmla="*/ 2147483647 w 1721"/>
              <a:gd name="T49" fmla="*/ 2147483647 h 1713"/>
              <a:gd name="T50" fmla="*/ 2147483647 w 1721"/>
              <a:gd name="T51" fmla="*/ 2147483647 h 1713"/>
              <a:gd name="T52" fmla="*/ 2147483647 w 1721"/>
              <a:gd name="T53" fmla="*/ 2147483647 h 1713"/>
              <a:gd name="T54" fmla="*/ 2147483647 w 1721"/>
              <a:gd name="T55" fmla="*/ 2147483647 h 1713"/>
              <a:gd name="T56" fmla="*/ 2147483647 w 1721"/>
              <a:gd name="T57" fmla="*/ 2147483647 h 1713"/>
              <a:gd name="T58" fmla="*/ 2147483647 w 1721"/>
              <a:gd name="T59" fmla="*/ 2147483647 h 1713"/>
              <a:gd name="T60" fmla="*/ 2147483647 w 1721"/>
              <a:gd name="T61" fmla="*/ 2147483647 h 1713"/>
              <a:gd name="T62" fmla="*/ 2147483647 w 1721"/>
              <a:gd name="T63" fmla="*/ 2147483647 h 1713"/>
              <a:gd name="T64" fmla="*/ 2147483647 w 1721"/>
              <a:gd name="T65" fmla="*/ 2147483647 h 1713"/>
              <a:gd name="T66" fmla="*/ 2147483647 w 1721"/>
              <a:gd name="T67" fmla="*/ 2147483647 h 1713"/>
              <a:gd name="T68" fmla="*/ 2147483647 w 1721"/>
              <a:gd name="T69" fmla="*/ 2147483647 h 1713"/>
              <a:gd name="T70" fmla="*/ 2147483647 w 1721"/>
              <a:gd name="T71" fmla="*/ 2147483647 h 1713"/>
              <a:gd name="T72" fmla="*/ 2147483647 w 1721"/>
              <a:gd name="T73" fmla="*/ 2147483647 h 1713"/>
              <a:gd name="T74" fmla="*/ 2147483647 w 1721"/>
              <a:gd name="T75" fmla="*/ 2147483647 h 1713"/>
              <a:gd name="T76" fmla="*/ 2147483647 w 1721"/>
              <a:gd name="T77" fmla="*/ 2147483647 h 1713"/>
              <a:gd name="T78" fmla="*/ 2147483647 w 1721"/>
              <a:gd name="T79" fmla="*/ 2147483647 h 1713"/>
              <a:gd name="T80" fmla="*/ 2147483647 w 1721"/>
              <a:gd name="T81" fmla="*/ 2147483647 h 1713"/>
              <a:gd name="T82" fmla="*/ 2147483647 w 1721"/>
              <a:gd name="T83" fmla="*/ 2147483647 h 1713"/>
              <a:gd name="T84" fmla="*/ 2147483647 w 1721"/>
              <a:gd name="T85" fmla="*/ 2147483647 h 1713"/>
              <a:gd name="T86" fmla="*/ 2147483647 w 1721"/>
              <a:gd name="T87" fmla="*/ 2147483647 h 1713"/>
              <a:gd name="T88" fmla="*/ 2147483647 w 1721"/>
              <a:gd name="T89" fmla="*/ 2147483647 h 1713"/>
              <a:gd name="T90" fmla="*/ 2147483647 w 1721"/>
              <a:gd name="T91" fmla="*/ 2147483647 h 1713"/>
              <a:gd name="T92" fmla="*/ 2147483647 w 1721"/>
              <a:gd name="T93" fmla="*/ 2147483647 h 1713"/>
              <a:gd name="T94" fmla="*/ 2147483647 w 1721"/>
              <a:gd name="T95" fmla="*/ 2147483647 h 1713"/>
              <a:gd name="T96" fmla="*/ 2147483647 w 1721"/>
              <a:gd name="T97" fmla="*/ 2147483647 h 1713"/>
              <a:gd name="T98" fmla="*/ 2147483647 w 1721"/>
              <a:gd name="T99" fmla="*/ 2147483647 h 1713"/>
              <a:gd name="T100" fmla="*/ 2147483647 w 1721"/>
              <a:gd name="T101" fmla="*/ 2147483647 h 1713"/>
              <a:gd name="T102" fmla="*/ 2147483647 w 1721"/>
              <a:gd name="T103" fmla="*/ 2147483647 h 1713"/>
              <a:gd name="T104" fmla="*/ 2147483647 w 1721"/>
              <a:gd name="T105" fmla="*/ 2147483647 h 1713"/>
              <a:gd name="T106" fmla="*/ 2147483647 w 1721"/>
              <a:gd name="T107" fmla="*/ 2147483647 h 1713"/>
              <a:gd name="T108" fmla="*/ 2147483647 w 1721"/>
              <a:gd name="T109" fmla="*/ 2147483647 h 1713"/>
              <a:gd name="T110" fmla="*/ 2147483647 w 1721"/>
              <a:gd name="T111" fmla="*/ 2147483647 h 1713"/>
              <a:gd name="T112" fmla="*/ 2147483647 w 1721"/>
              <a:gd name="T113" fmla="*/ 2147483647 h 1713"/>
              <a:gd name="T114" fmla="*/ 2147483647 w 1721"/>
              <a:gd name="T115" fmla="*/ 2147483647 h 1713"/>
              <a:gd name="T116" fmla="*/ 2147483647 w 1721"/>
              <a:gd name="T117" fmla="*/ 2147483647 h 1713"/>
              <a:gd name="T118" fmla="*/ 2147483647 w 1721"/>
              <a:gd name="T119" fmla="*/ 2147483647 h 17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21"/>
              <a:gd name="T181" fmla="*/ 0 h 1713"/>
              <a:gd name="T182" fmla="*/ 1721 w 1721"/>
              <a:gd name="T183" fmla="*/ 1713 h 17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21" h="1713">
                <a:moveTo>
                  <a:pt x="431" y="7"/>
                </a:moveTo>
                <a:lnTo>
                  <a:pt x="411" y="4"/>
                </a:lnTo>
                <a:lnTo>
                  <a:pt x="390" y="2"/>
                </a:lnTo>
                <a:lnTo>
                  <a:pt x="369" y="0"/>
                </a:lnTo>
                <a:lnTo>
                  <a:pt x="350" y="0"/>
                </a:lnTo>
                <a:lnTo>
                  <a:pt x="330" y="0"/>
                </a:lnTo>
                <a:lnTo>
                  <a:pt x="311" y="0"/>
                </a:lnTo>
                <a:lnTo>
                  <a:pt x="290" y="2"/>
                </a:lnTo>
                <a:lnTo>
                  <a:pt x="272" y="4"/>
                </a:lnTo>
                <a:lnTo>
                  <a:pt x="253" y="7"/>
                </a:lnTo>
                <a:lnTo>
                  <a:pt x="236" y="11"/>
                </a:lnTo>
                <a:lnTo>
                  <a:pt x="218" y="16"/>
                </a:lnTo>
                <a:lnTo>
                  <a:pt x="201" y="21"/>
                </a:lnTo>
                <a:lnTo>
                  <a:pt x="184" y="28"/>
                </a:lnTo>
                <a:lnTo>
                  <a:pt x="168" y="35"/>
                </a:lnTo>
                <a:lnTo>
                  <a:pt x="153" y="44"/>
                </a:lnTo>
                <a:lnTo>
                  <a:pt x="139" y="53"/>
                </a:lnTo>
                <a:lnTo>
                  <a:pt x="124" y="63"/>
                </a:lnTo>
                <a:lnTo>
                  <a:pt x="110" y="74"/>
                </a:lnTo>
                <a:lnTo>
                  <a:pt x="97" y="86"/>
                </a:lnTo>
                <a:lnTo>
                  <a:pt x="85" y="98"/>
                </a:lnTo>
                <a:lnTo>
                  <a:pt x="72" y="112"/>
                </a:lnTo>
                <a:lnTo>
                  <a:pt x="62" y="125"/>
                </a:lnTo>
                <a:lnTo>
                  <a:pt x="51" y="139"/>
                </a:lnTo>
                <a:lnTo>
                  <a:pt x="43" y="156"/>
                </a:lnTo>
                <a:lnTo>
                  <a:pt x="35" y="172"/>
                </a:lnTo>
                <a:lnTo>
                  <a:pt x="27" y="188"/>
                </a:lnTo>
                <a:lnTo>
                  <a:pt x="20" y="207"/>
                </a:lnTo>
                <a:lnTo>
                  <a:pt x="14" y="226"/>
                </a:lnTo>
                <a:lnTo>
                  <a:pt x="10" y="246"/>
                </a:lnTo>
                <a:lnTo>
                  <a:pt x="6" y="267"/>
                </a:lnTo>
                <a:lnTo>
                  <a:pt x="2" y="288"/>
                </a:lnTo>
                <a:lnTo>
                  <a:pt x="0" y="309"/>
                </a:lnTo>
                <a:lnTo>
                  <a:pt x="2" y="326"/>
                </a:lnTo>
                <a:lnTo>
                  <a:pt x="2" y="342"/>
                </a:lnTo>
                <a:lnTo>
                  <a:pt x="4" y="358"/>
                </a:lnTo>
                <a:lnTo>
                  <a:pt x="6" y="374"/>
                </a:lnTo>
                <a:lnTo>
                  <a:pt x="8" y="391"/>
                </a:lnTo>
                <a:lnTo>
                  <a:pt x="10" y="407"/>
                </a:lnTo>
                <a:lnTo>
                  <a:pt x="12" y="421"/>
                </a:lnTo>
                <a:lnTo>
                  <a:pt x="16" y="437"/>
                </a:lnTo>
                <a:lnTo>
                  <a:pt x="20" y="451"/>
                </a:lnTo>
                <a:lnTo>
                  <a:pt x="24" y="468"/>
                </a:lnTo>
                <a:lnTo>
                  <a:pt x="29" y="482"/>
                </a:lnTo>
                <a:lnTo>
                  <a:pt x="35" y="498"/>
                </a:lnTo>
                <a:lnTo>
                  <a:pt x="39" y="512"/>
                </a:lnTo>
                <a:lnTo>
                  <a:pt x="45" y="526"/>
                </a:lnTo>
                <a:lnTo>
                  <a:pt x="51" y="540"/>
                </a:lnTo>
                <a:lnTo>
                  <a:pt x="60" y="556"/>
                </a:lnTo>
                <a:lnTo>
                  <a:pt x="66" y="570"/>
                </a:lnTo>
                <a:lnTo>
                  <a:pt x="74" y="584"/>
                </a:lnTo>
                <a:lnTo>
                  <a:pt x="83" y="598"/>
                </a:lnTo>
                <a:lnTo>
                  <a:pt x="91" y="612"/>
                </a:lnTo>
                <a:lnTo>
                  <a:pt x="99" y="626"/>
                </a:lnTo>
                <a:lnTo>
                  <a:pt x="110" y="640"/>
                </a:lnTo>
                <a:lnTo>
                  <a:pt x="118" y="654"/>
                </a:lnTo>
                <a:lnTo>
                  <a:pt x="128" y="668"/>
                </a:lnTo>
                <a:lnTo>
                  <a:pt x="139" y="682"/>
                </a:lnTo>
                <a:lnTo>
                  <a:pt x="151" y="696"/>
                </a:lnTo>
                <a:lnTo>
                  <a:pt x="161" y="710"/>
                </a:lnTo>
                <a:lnTo>
                  <a:pt x="174" y="721"/>
                </a:lnTo>
                <a:lnTo>
                  <a:pt x="186" y="735"/>
                </a:lnTo>
                <a:lnTo>
                  <a:pt x="199" y="749"/>
                </a:lnTo>
                <a:lnTo>
                  <a:pt x="211" y="763"/>
                </a:lnTo>
                <a:lnTo>
                  <a:pt x="226" y="777"/>
                </a:lnTo>
                <a:lnTo>
                  <a:pt x="238" y="791"/>
                </a:lnTo>
                <a:lnTo>
                  <a:pt x="253" y="803"/>
                </a:lnTo>
                <a:lnTo>
                  <a:pt x="265" y="817"/>
                </a:lnTo>
                <a:lnTo>
                  <a:pt x="280" y="828"/>
                </a:lnTo>
                <a:lnTo>
                  <a:pt x="294" y="842"/>
                </a:lnTo>
                <a:lnTo>
                  <a:pt x="307" y="854"/>
                </a:lnTo>
                <a:lnTo>
                  <a:pt x="321" y="865"/>
                </a:lnTo>
                <a:lnTo>
                  <a:pt x="334" y="877"/>
                </a:lnTo>
                <a:lnTo>
                  <a:pt x="348" y="889"/>
                </a:lnTo>
                <a:lnTo>
                  <a:pt x="361" y="900"/>
                </a:lnTo>
                <a:lnTo>
                  <a:pt x="375" y="912"/>
                </a:lnTo>
                <a:lnTo>
                  <a:pt x="388" y="924"/>
                </a:lnTo>
                <a:lnTo>
                  <a:pt x="400" y="933"/>
                </a:lnTo>
                <a:lnTo>
                  <a:pt x="415" y="945"/>
                </a:lnTo>
                <a:lnTo>
                  <a:pt x="427" y="954"/>
                </a:lnTo>
                <a:lnTo>
                  <a:pt x="442" y="966"/>
                </a:lnTo>
                <a:lnTo>
                  <a:pt x="454" y="975"/>
                </a:lnTo>
                <a:lnTo>
                  <a:pt x="467" y="984"/>
                </a:lnTo>
                <a:lnTo>
                  <a:pt x="479" y="993"/>
                </a:lnTo>
                <a:lnTo>
                  <a:pt x="494" y="1003"/>
                </a:lnTo>
                <a:lnTo>
                  <a:pt x="506" y="1012"/>
                </a:lnTo>
                <a:lnTo>
                  <a:pt x="519" y="1021"/>
                </a:lnTo>
                <a:lnTo>
                  <a:pt x="531" y="1031"/>
                </a:lnTo>
                <a:lnTo>
                  <a:pt x="543" y="1038"/>
                </a:lnTo>
                <a:lnTo>
                  <a:pt x="558" y="1047"/>
                </a:lnTo>
                <a:lnTo>
                  <a:pt x="570" y="1054"/>
                </a:lnTo>
                <a:lnTo>
                  <a:pt x="583" y="1063"/>
                </a:lnTo>
                <a:lnTo>
                  <a:pt x="595" y="1070"/>
                </a:lnTo>
                <a:lnTo>
                  <a:pt x="608" y="1077"/>
                </a:lnTo>
                <a:lnTo>
                  <a:pt x="620" y="1084"/>
                </a:lnTo>
                <a:lnTo>
                  <a:pt x="633" y="1091"/>
                </a:lnTo>
                <a:lnTo>
                  <a:pt x="645" y="1098"/>
                </a:lnTo>
                <a:lnTo>
                  <a:pt x="649" y="1101"/>
                </a:lnTo>
                <a:lnTo>
                  <a:pt x="653" y="1103"/>
                </a:lnTo>
                <a:lnTo>
                  <a:pt x="658" y="1105"/>
                </a:lnTo>
                <a:lnTo>
                  <a:pt x="662" y="1107"/>
                </a:lnTo>
                <a:lnTo>
                  <a:pt x="666" y="1112"/>
                </a:lnTo>
                <a:lnTo>
                  <a:pt x="670" y="1114"/>
                </a:lnTo>
                <a:lnTo>
                  <a:pt x="674" y="1117"/>
                </a:lnTo>
                <a:lnTo>
                  <a:pt x="676" y="1121"/>
                </a:lnTo>
                <a:lnTo>
                  <a:pt x="680" y="1124"/>
                </a:lnTo>
                <a:lnTo>
                  <a:pt x="683" y="1128"/>
                </a:lnTo>
                <a:lnTo>
                  <a:pt x="687" y="1133"/>
                </a:lnTo>
                <a:lnTo>
                  <a:pt x="689" y="1135"/>
                </a:lnTo>
                <a:lnTo>
                  <a:pt x="691" y="1140"/>
                </a:lnTo>
                <a:lnTo>
                  <a:pt x="695" y="1145"/>
                </a:lnTo>
                <a:lnTo>
                  <a:pt x="697" y="1152"/>
                </a:lnTo>
                <a:lnTo>
                  <a:pt x="699" y="1156"/>
                </a:lnTo>
                <a:lnTo>
                  <a:pt x="701" y="1161"/>
                </a:lnTo>
                <a:lnTo>
                  <a:pt x="703" y="1166"/>
                </a:lnTo>
                <a:lnTo>
                  <a:pt x="705" y="1173"/>
                </a:lnTo>
                <a:lnTo>
                  <a:pt x="705" y="1177"/>
                </a:lnTo>
                <a:lnTo>
                  <a:pt x="707" y="1184"/>
                </a:lnTo>
                <a:lnTo>
                  <a:pt x="710" y="1191"/>
                </a:lnTo>
                <a:lnTo>
                  <a:pt x="710" y="1198"/>
                </a:lnTo>
                <a:lnTo>
                  <a:pt x="712" y="1203"/>
                </a:lnTo>
                <a:lnTo>
                  <a:pt x="712" y="1210"/>
                </a:lnTo>
                <a:lnTo>
                  <a:pt x="712" y="1219"/>
                </a:lnTo>
                <a:lnTo>
                  <a:pt x="714" y="1226"/>
                </a:lnTo>
                <a:lnTo>
                  <a:pt x="714" y="1233"/>
                </a:lnTo>
                <a:lnTo>
                  <a:pt x="714" y="1240"/>
                </a:lnTo>
                <a:lnTo>
                  <a:pt x="714" y="1249"/>
                </a:lnTo>
                <a:lnTo>
                  <a:pt x="714" y="1256"/>
                </a:lnTo>
                <a:lnTo>
                  <a:pt x="714" y="1266"/>
                </a:lnTo>
                <a:lnTo>
                  <a:pt x="714" y="1277"/>
                </a:lnTo>
                <a:lnTo>
                  <a:pt x="714" y="1287"/>
                </a:lnTo>
                <a:lnTo>
                  <a:pt x="714" y="1296"/>
                </a:lnTo>
                <a:lnTo>
                  <a:pt x="714" y="1308"/>
                </a:lnTo>
                <a:lnTo>
                  <a:pt x="714" y="1317"/>
                </a:lnTo>
                <a:lnTo>
                  <a:pt x="714" y="1326"/>
                </a:lnTo>
                <a:lnTo>
                  <a:pt x="714" y="1336"/>
                </a:lnTo>
                <a:lnTo>
                  <a:pt x="712" y="1345"/>
                </a:lnTo>
                <a:lnTo>
                  <a:pt x="712" y="1354"/>
                </a:lnTo>
                <a:lnTo>
                  <a:pt x="712" y="1361"/>
                </a:lnTo>
                <a:lnTo>
                  <a:pt x="712" y="1370"/>
                </a:lnTo>
                <a:lnTo>
                  <a:pt x="712" y="1380"/>
                </a:lnTo>
                <a:lnTo>
                  <a:pt x="712" y="1387"/>
                </a:lnTo>
                <a:lnTo>
                  <a:pt x="712" y="1396"/>
                </a:lnTo>
                <a:lnTo>
                  <a:pt x="710" y="1403"/>
                </a:lnTo>
                <a:lnTo>
                  <a:pt x="710" y="1412"/>
                </a:lnTo>
                <a:lnTo>
                  <a:pt x="710" y="1419"/>
                </a:lnTo>
                <a:lnTo>
                  <a:pt x="710" y="1429"/>
                </a:lnTo>
                <a:lnTo>
                  <a:pt x="710" y="1436"/>
                </a:lnTo>
                <a:lnTo>
                  <a:pt x="707" y="1443"/>
                </a:lnTo>
                <a:lnTo>
                  <a:pt x="707" y="1452"/>
                </a:lnTo>
                <a:lnTo>
                  <a:pt x="707" y="1459"/>
                </a:lnTo>
                <a:lnTo>
                  <a:pt x="707" y="1468"/>
                </a:lnTo>
                <a:lnTo>
                  <a:pt x="707" y="1475"/>
                </a:lnTo>
                <a:lnTo>
                  <a:pt x="707" y="1482"/>
                </a:lnTo>
                <a:lnTo>
                  <a:pt x="705" y="1491"/>
                </a:lnTo>
                <a:lnTo>
                  <a:pt x="705" y="1498"/>
                </a:lnTo>
                <a:lnTo>
                  <a:pt x="705" y="1508"/>
                </a:lnTo>
                <a:lnTo>
                  <a:pt x="705" y="1515"/>
                </a:lnTo>
                <a:lnTo>
                  <a:pt x="705" y="1524"/>
                </a:lnTo>
                <a:lnTo>
                  <a:pt x="705" y="1531"/>
                </a:lnTo>
                <a:lnTo>
                  <a:pt x="705" y="1540"/>
                </a:lnTo>
                <a:lnTo>
                  <a:pt x="705" y="1545"/>
                </a:lnTo>
                <a:lnTo>
                  <a:pt x="703" y="1552"/>
                </a:lnTo>
                <a:lnTo>
                  <a:pt x="703" y="1557"/>
                </a:lnTo>
                <a:lnTo>
                  <a:pt x="703" y="1564"/>
                </a:lnTo>
                <a:lnTo>
                  <a:pt x="703" y="1568"/>
                </a:lnTo>
                <a:lnTo>
                  <a:pt x="703" y="1575"/>
                </a:lnTo>
                <a:lnTo>
                  <a:pt x="703" y="1580"/>
                </a:lnTo>
                <a:lnTo>
                  <a:pt x="703" y="1585"/>
                </a:lnTo>
                <a:lnTo>
                  <a:pt x="703" y="1592"/>
                </a:lnTo>
                <a:lnTo>
                  <a:pt x="703" y="1596"/>
                </a:lnTo>
                <a:lnTo>
                  <a:pt x="703" y="1601"/>
                </a:lnTo>
                <a:lnTo>
                  <a:pt x="703" y="1605"/>
                </a:lnTo>
                <a:lnTo>
                  <a:pt x="705" y="1610"/>
                </a:lnTo>
                <a:lnTo>
                  <a:pt x="705" y="1615"/>
                </a:lnTo>
                <a:lnTo>
                  <a:pt x="705" y="1619"/>
                </a:lnTo>
                <a:lnTo>
                  <a:pt x="705" y="1624"/>
                </a:lnTo>
                <a:lnTo>
                  <a:pt x="707" y="1629"/>
                </a:lnTo>
                <a:lnTo>
                  <a:pt x="707" y="1633"/>
                </a:lnTo>
                <a:lnTo>
                  <a:pt x="710" y="1638"/>
                </a:lnTo>
                <a:lnTo>
                  <a:pt x="710" y="1643"/>
                </a:lnTo>
                <a:lnTo>
                  <a:pt x="712" y="1645"/>
                </a:lnTo>
                <a:lnTo>
                  <a:pt x="712" y="1650"/>
                </a:lnTo>
                <a:lnTo>
                  <a:pt x="714" y="1654"/>
                </a:lnTo>
                <a:lnTo>
                  <a:pt x="714" y="1657"/>
                </a:lnTo>
                <a:lnTo>
                  <a:pt x="716" y="1661"/>
                </a:lnTo>
                <a:lnTo>
                  <a:pt x="716" y="1664"/>
                </a:lnTo>
                <a:lnTo>
                  <a:pt x="718" y="1666"/>
                </a:lnTo>
                <a:lnTo>
                  <a:pt x="720" y="1671"/>
                </a:lnTo>
                <a:lnTo>
                  <a:pt x="720" y="1673"/>
                </a:lnTo>
                <a:lnTo>
                  <a:pt x="722" y="1675"/>
                </a:lnTo>
                <a:lnTo>
                  <a:pt x="724" y="1678"/>
                </a:lnTo>
                <a:lnTo>
                  <a:pt x="726" y="1682"/>
                </a:lnTo>
                <a:lnTo>
                  <a:pt x="728" y="1685"/>
                </a:lnTo>
                <a:lnTo>
                  <a:pt x="730" y="1687"/>
                </a:lnTo>
                <a:lnTo>
                  <a:pt x="732" y="1689"/>
                </a:lnTo>
                <a:lnTo>
                  <a:pt x="737" y="1692"/>
                </a:lnTo>
                <a:lnTo>
                  <a:pt x="739" y="1694"/>
                </a:lnTo>
                <a:lnTo>
                  <a:pt x="743" y="1696"/>
                </a:lnTo>
                <a:lnTo>
                  <a:pt x="747" y="1699"/>
                </a:lnTo>
                <a:lnTo>
                  <a:pt x="749" y="1699"/>
                </a:lnTo>
                <a:lnTo>
                  <a:pt x="753" y="1701"/>
                </a:lnTo>
                <a:lnTo>
                  <a:pt x="757" y="1703"/>
                </a:lnTo>
                <a:lnTo>
                  <a:pt x="761" y="1703"/>
                </a:lnTo>
                <a:lnTo>
                  <a:pt x="766" y="1706"/>
                </a:lnTo>
                <a:lnTo>
                  <a:pt x="770" y="1706"/>
                </a:lnTo>
                <a:lnTo>
                  <a:pt x="774" y="1708"/>
                </a:lnTo>
                <a:lnTo>
                  <a:pt x="778" y="1708"/>
                </a:lnTo>
                <a:lnTo>
                  <a:pt x="782" y="1708"/>
                </a:lnTo>
                <a:lnTo>
                  <a:pt x="788" y="1710"/>
                </a:lnTo>
                <a:lnTo>
                  <a:pt x="793" y="1710"/>
                </a:lnTo>
                <a:lnTo>
                  <a:pt x="797" y="1710"/>
                </a:lnTo>
                <a:lnTo>
                  <a:pt x="801" y="1710"/>
                </a:lnTo>
                <a:lnTo>
                  <a:pt x="807" y="1713"/>
                </a:lnTo>
                <a:lnTo>
                  <a:pt x="811" y="1713"/>
                </a:lnTo>
                <a:lnTo>
                  <a:pt x="815" y="1713"/>
                </a:lnTo>
                <a:lnTo>
                  <a:pt x="822" y="1713"/>
                </a:lnTo>
                <a:lnTo>
                  <a:pt x="826" y="1713"/>
                </a:lnTo>
                <a:lnTo>
                  <a:pt x="830" y="1713"/>
                </a:lnTo>
                <a:lnTo>
                  <a:pt x="836" y="1713"/>
                </a:lnTo>
                <a:lnTo>
                  <a:pt x="840" y="1713"/>
                </a:lnTo>
                <a:lnTo>
                  <a:pt x="844" y="1713"/>
                </a:lnTo>
                <a:lnTo>
                  <a:pt x="851" y="1713"/>
                </a:lnTo>
                <a:lnTo>
                  <a:pt x="855" y="1713"/>
                </a:lnTo>
                <a:lnTo>
                  <a:pt x="859" y="1713"/>
                </a:lnTo>
                <a:lnTo>
                  <a:pt x="861" y="1713"/>
                </a:lnTo>
                <a:lnTo>
                  <a:pt x="865" y="1713"/>
                </a:lnTo>
                <a:lnTo>
                  <a:pt x="869" y="1713"/>
                </a:lnTo>
                <a:lnTo>
                  <a:pt x="876" y="1713"/>
                </a:lnTo>
                <a:lnTo>
                  <a:pt x="880" y="1713"/>
                </a:lnTo>
                <a:lnTo>
                  <a:pt x="884" y="1713"/>
                </a:lnTo>
                <a:lnTo>
                  <a:pt x="890" y="1713"/>
                </a:lnTo>
                <a:lnTo>
                  <a:pt x="894" y="1710"/>
                </a:lnTo>
                <a:lnTo>
                  <a:pt x="898" y="1710"/>
                </a:lnTo>
                <a:lnTo>
                  <a:pt x="905" y="1710"/>
                </a:lnTo>
                <a:lnTo>
                  <a:pt x="909" y="1710"/>
                </a:lnTo>
                <a:lnTo>
                  <a:pt x="913" y="1708"/>
                </a:lnTo>
                <a:lnTo>
                  <a:pt x="917" y="1708"/>
                </a:lnTo>
                <a:lnTo>
                  <a:pt x="923" y="1708"/>
                </a:lnTo>
                <a:lnTo>
                  <a:pt x="928" y="1706"/>
                </a:lnTo>
                <a:lnTo>
                  <a:pt x="932" y="1706"/>
                </a:lnTo>
                <a:lnTo>
                  <a:pt x="936" y="1703"/>
                </a:lnTo>
                <a:lnTo>
                  <a:pt x="940" y="1703"/>
                </a:lnTo>
                <a:lnTo>
                  <a:pt x="944" y="1701"/>
                </a:lnTo>
                <a:lnTo>
                  <a:pt x="950" y="1699"/>
                </a:lnTo>
                <a:lnTo>
                  <a:pt x="954" y="1699"/>
                </a:lnTo>
                <a:lnTo>
                  <a:pt x="959" y="1696"/>
                </a:lnTo>
                <a:lnTo>
                  <a:pt x="963" y="1694"/>
                </a:lnTo>
                <a:lnTo>
                  <a:pt x="965" y="1692"/>
                </a:lnTo>
                <a:lnTo>
                  <a:pt x="969" y="1689"/>
                </a:lnTo>
                <a:lnTo>
                  <a:pt x="973" y="1687"/>
                </a:lnTo>
                <a:lnTo>
                  <a:pt x="977" y="1685"/>
                </a:lnTo>
                <a:lnTo>
                  <a:pt x="981" y="1682"/>
                </a:lnTo>
                <a:lnTo>
                  <a:pt x="984" y="1680"/>
                </a:lnTo>
                <a:lnTo>
                  <a:pt x="988" y="1678"/>
                </a:lnTo>
                <a:lnTo>
                  <a:pt x="990" y="1673"/>
                </a:lnTo>
                <a:lnTo>
                  <a:pt x="994" y="1671"/>
                </a:lnTo>
                <a:lnTo>
                  <a:pt x="996" y="1666"/>
                </a:lnTo>
                <a:lnTo>
                  <a:pt x="998" y="1666"/>
                </a:lnTo>
                <a:lnTo>
                  <a:pt x="998" y="1664"/>
                </a:lnTo>
                <a:lnTo>
                  <a:pt x="1000" y="1661"/>
                </a:lnTo>
                <a:lnTo>
                  <a:pt x="1002" y="1659"/>
                </a:lnTo>
                <a:lnTo>
                  <a:pt x="1004" y="1657"/>
                </a:lnTo>
                <a:lnTo>
                  <a:pt x="1004" y="1654"/>
                </a:lnTo>
                <a:lnTo>
                  <a:pt x="1006" y="1652"/>
                </a:lnTo>
                <a:lnTo>
                  <a:pt x="1006" y="1650"/>
                </a:lnTo>
                <a:lnTo>
                  <a:pt x="1006" y="1647"/>
                </a:lnTo>
                <a:lnTo>
                  <a:pt x="1008" y="1643"/>
                </a:lnTo>
                <a:lnTo>
                  <a:pt x="1008" y="1640"/>
                </a:lnTo>
                <a:lnTo>
                  <a:pt x="1011" y="1638"/>
                </a:lnTo>
                <a:lnTo>
                  <a:pt x="1011" y="1636"/>
                </a:lnTo>
                <a:lnTo>
                  <a:pt x="1011" y="1631"/>
                </a:lnTo>
                <a:lnTo>
                  <a:pt x="1013" y="1629"/>
                </a:lnTo>
                <a:lnTo>
                  <a:pt x="1013" y="1624"/>
                </a:lnTo>
                <a:lnTo>
                  <a:pt x="1013" y="1622"/>
                </a:lnTo>
                <a:lnTo>
                  <a:pt x="1013" y="1617"/>
                </a:lnTo>
                <a:lnTo>
                  <a:pt x="1015" y="1612"/>
                </a:lnTo>
                <a:lnTo>
                  <a:pt x="1015" y="1610"/>
                </a:lnTo>
                <a:lnTo>
                  <a:pt x="1015" y="1605"/>
                </a:lnTo>
                <a:lnTo>
                  <a:pt x="1015" y="1601"/>
                </a:lnTo>
                <a:lnTo>
                  <a:pt x="1015" y="1596"/>
                </a:lnTo>
                <a:lnTo>
                  <a:pt x="1015" y="1592"/>
                </a:lnTo>
                <a:lnTo>
                  <a:pt x="1015" y="1587"/>
                </a:lnTo>
                <a:lnTo>
                  <a:pt x="1015" y="1582"/>
                </a:lnTo>
                <a:lnTo>
                  <a:pt x="1015" y="1578"/>
                </a:lnTo>
                <a:lnTo>
                  <a:pt x="1015" y="1573"/>
                </a:lnTo>
                <a:lnTo>
                  <a:pt x="1015" y="1568"/>
                </a:lnTo>
                <a:lnTo>
                  <a:pt x="1015" y="1561"/>
                </a:lnTo>
                <a:lnTo>
                  <a:pt x="1015" y="1557"/>
                </a:lnTo>
                <a:lnTo>
                  <a:pt x="1015" y="1547"/>
                </a:lnTo>
                <a:lnTo>
                  <a:pt x="1015" y="1538"/>
                </a:lnTo>
                <a:lnTo>
                  <a:pt x="1015" y="1529"/>
                </a:lnTo>
                <a:lnTo>
                  <a:pt x="1015" y="1522"/>
                </a:lnTo>
                <a:lnTo>
                  <a:pt x="1015" y="1512"/>
                </a:lnTo>
                <a:lnTo>
                  <a:pt x="1015" y="1503"/>
                </a:lnTo>
                <a:lnTo>
                  <a:pt x="1015" y="1494"/>
                </a:lnTo>
                <a:lnTo>
                  <a:pt x="1015" y="1487"/>
                </a:lnTo>
                <a:lnTo>
                  <a:pt x="1015" y="1477"/>
                </a:lnTo>
                <a:lnTo>
                  <a:pt x="1015" y="1468"/>
                </a:lnTo>
                <a:lnTo>
                  <a:pt x="1013" y="1461"/>
                </a:lnTo>
                <a:lnTo>
                  <a:pt x="1013" y="1452"/>
                </a:lnTo>
                <a:lnTo>
                  <a:pt x="1013" y="1443"/>
                </a:lnTo>
                <a:lnTo>
                  <a:pt x="1013" y="1436"/>
                </a:lnTo>
                <a:lnTo>
                  <a:pt x="1013" y="1426"/>
                </a:lnTo>
                <a:lnTo>
                  <a:pt x="1011" y="1417"/>
                </a:lnTo>
                <a:lnTo>
                  <a:pt x="1011" y="1410"/>
                </a:lnTo>
                <a:lnTo>
                  <a:pt x="1011" y="1401"/>
                </a:lnTo>
                <a:lnTo>
                  <a:pt x="1011" y="1391"/>
                </a:lnTo>
                <a:lnTo>
                  <a:pt x="1011" y="1382"/>
                </a:lnTo>
                <a:lnTo>
                  <a:pt x="1008" y="1373"/>
                </a:lnTo>
                <a:lnTo>
                  <a:pt x="1008" y="1363"/>
                </a:lnTo>
                <a:lnTo>
                  <a:pt x="1008" y="1356"/>
                </a:lnTo>
                <a:lnTo>
                  <a:pt x="1008" y="1347"/>
                </a:lnTo>
                <a:lnTo>
                  <a:pt x="1008" y="1336"/>
                </a:lnTo>
                <a:lnTo>
                  <a:pt x="1008" y="1326"/>
                </a:lnTo>
                <a:lnTo>
                  <a:pt x="1006" y="1317"/>
                </a:lnTo>
                <a:lnTo>
                  <a:pt x="1006" y="1308"/>
                </a:lnTo>
                <a:lnTo>
                  <a:pt x="1006" y="1298"/>
                </a:lnTo>
                <a:lnTo>
                  <a:pt x="1006" y="1287"/>
                </a:lnTo>
                <a:lnTo>
                  <a:pt x="1006" y="1277"/>
                </a:lnTo>
                <a:lnTo>
                  <a:pt x="1006" y="1266"/>
                </a:lnTo>
                <a:lnTo>
                  <a:pt x="1006" y="1256"/>
                </a:lnTo>
                <a:lnTo>
                  <a:pt x="1006" y="1249"/>
                </a:lnTo>
                <a:lnTo>
                  <a:pt x="1006" y="1240"/>
                </a:lnTo>
                <a:lnTo>
                  <a:pt x="1006" y="1233"/>
                </a:lnTo>
                <a:lnTo>
                  <a:pt x="1006" y="1226"/>
                </a:lnTo>
                <a:lnTo>
                  <a:pt x="1008" y="1219"/>
                </a:lnTo>
                <a:lnTo>
                  <a:pt x="1008" y="1210"/>
                </a:lnTo>
                <a:lnTo>
                  <a:pt x="1008" y="1203"/>
                </a:lnTo>
                <a:lnTo>
                  <a:pt x="1011" y="1198"/>
                </a:lnTo>
                <a:lnTo>
                  <a:pt x="1011" y="1191"/>
                </a:lnTo>
                <a:lnTo>
                  <a:pt x="1013" y="1184"/>
                </a:lnTo>
                <a:lnTo>
                  <a:pt x="1015" y="1177"/>
                </a:lnTo>
                <a:lnTo>
                  <a:pt x="1017" y="1173"/>
                </a:lnTo>
                <a:lnTo>
                  <a:pt x="1017" y="1166"/>
                </a:lnTo>
                <a:lnTo>
                  <a:pt x="1019" y="1161"/>
                </a:lnTo>
                <a:lnTo>
                  <a:pt x="1021" y="1156"/>
                </a:lnTo>
                <a:lnTo>
                  <a:pt x="1023" y="1152"/>
                </a:lnTo>
                <a:lnTo>
                  <a:pt x="1027" y="1145"/>
                </a:lnTo>
                <a:lnTo>
                  <a:pt x="1029" y="1140"/>
                </a:lnTo>
                <a:lnTo>
                  <a:pt x="1031" y="1135"/>
                </a:lnTo>
                <a:lnTo>
                  <a:pt x="1033" y="1133"/>
                </a:lnTo>
                <a:lnTo>
                  <a:pt x="1038" y="1128"/>
                </a:lnTo>
                <a:lnTo>
                  <a:pt x="1040" y="1124"/>
                </a:lnTo>
                <a:lnTo>
                  <a:pt x="1044" y="1121"/>
                </a:lnTo>
                <a:lnTo>
                  <a:pt x="1048" y="1117"/>
                </a:lnTo>
                <a:lnTo>
                  <a:pt x="1050" y="1114"/>
                </a:lnTo>
                <a:lnTo>
                  <a:pt x="1054" y="1112"/>
                </a:lnTo>
                <a:lnTo>
                  <a:pt x="1058" y="1107"/>
                </a:lnTo>
                <a:lnTo>
                  <a:pt x="1062" y="1105"/>
                </a:lnTo>
                <a:lnTo>
                  <a:pt x="1067" y="1103"/>
                </a:lnTo>
                <a:lnTo>
                  <a:pt x="1071" y="1101"/>
                </a:lnTo>
                <a:lnTo>
                  <a:pt x="1075" y="1098"/>
                </a:lnTo>
                <a:lnTo>
                  <a:pt x="1087" y="1091"/>
                </a:lnTo>
                <a:lnTo>
                  <a:pt x="1100" y="1084"/>
                </a:lnTo>
                <a:lnTo>
                  <a:pt x="1112" y="1077"/>
                </a:lnTo>
                <a:lnTo>
                  <a:pt x="1125" y="1070"/>
                </a:lnTo>
                <a:lnTo>
                  <a:pt x="1137" y="1063"/>
                </a:lnTo>
                <a:lnTo>
                  <a:pt x="1152" y="1054"/>
                </a:lnTo>
                <a:lnTo>
                  <a:pt x="1164" y="1047"/>
                </a:lnTo>
                <a:lnTo>
                  <a:pt x="1177" y="1038"/>
                </a:lnTo>
                <a:lnTo>
                  <a:pt x="1189" y="1031"/>
                </a:lnTo>
                <a:lnTo>
                  <a:pt x="1202" y="1021"/>
                </a:lnTo>
                <a:lnTo>
                  <a:pt x="1214" y="1012"/>
                </a:lnTo>
                <a:lnTo>
                  <a:pt x="1229" y="1003"/>
                </a:lnTo>
                <a:lnTo>
                  <a:pt x="1241" y="993"/>
                </a:lnTo>
                <a:lnTo>
                  <a:pt x="1253" y="984"/>
                </a:lnTo>
                <a:lnTo>
                  <a:pt x="1266" y="975"/>
                </a:lnTo>
                <a:lnTo>
                  <a:pt x="1280" y="966"/>
                </a:lnTo>
                <a:lnTo>
                  <a:pt x="1293" y="954"/>
                </a:lnTo>
                <a:lnTo>
                  <a:pt x="1305" y="945"/>
                </a:lnTo>
                <a:lnTo>
                  <a:pt x="1320" y="933"/>
                </a:lnTo>
                <a:lnTo>
                  <a:pt x="1332" y="924"/>
                </a:lnTo>
                <a:lnTo>
                  <a:pt x="1345" y="912"/>
                </a:lnTo>
                <a:lnTo>
                  <a:pt x="1359" y="900"/>
                </a:lnTo>
                <a:lnTo>
                  <a:pt x="1372" y="889"/>
                </a:lnTo>
                <a:lnTo>
                  <a:pt x="1386" y="877"/>
                </a:lnTo>
                <a:lnTo>
                  <a:pt x="1399" y="865"/>
                </a:lnTo>
                <a:lnTo>
                  <a:pt x="1413" y="854"/>
                </a:lnTo>
                <a:lnTo>
                  <a:pt x="1426" y="842"/>
                </a:lnTo>
                <a:lnTo>
                  <a:pt x="1440" y="828"/>
                </a:lnTo>
                <a:lnTo>
                  <a:pt x="1455" y="817"/>
                </a:lnTo>
                <a:lnTo>
                  <a:pt x="1467" y="803"/>
                </a:lnTo>
                <a:lnTo>
                  <a:pt x="1482" y="791"/>
                </a:lnTo>
                <a:lnTo>
                  <a:pt x="1494" y="777"/>
                </a:lnTo>
                <a:lnTo>
                  <a:pt x="1509" y="763"/>
                </a:lnTo>
                <a:lnTo>
                  <a:pt x="1521" y="749"/>
                </a:lnTo>
                <a:lnTo>
                  <a:pt x="1534" y="735"/>
                </a:lnTo>
                <a:lnTo>
                  <a:pt x="1546" y="721"/>
                </a:lnTo>
                <a:lnTo>
                  <a:pt x="1559" y="710"/>
                </a:lnTo>
                <a:lnTo>
                  <a:pt x="1571" y="696"/>
                </a:lnTo>
                <a:lnTo>
                  <a:pt x="1581" y="682"/>
                </a:lnTo>
                <a:lnTo>
                  <a:pt x="1592" y="668"/>
                </a:lnTo>
                <a:lnTo>
                  <a:pt x="1602" y="654"/>
                </a:lnTo>
                <a:lnTo>
                  <a:pt x="1613" y="640"/>
                </a:lnTo>
                <a:lnTo>
                  <a:pt x="1621" y="626"/>
                </a:lnTo>
                <a:lnTo>
                  <a:pt x="1629" y="612"/>
                </a:lnTo>
                <a:lnTo>
                  <a:pt x="1640" y="598"/>
                </a:lnTo>
                <a:lnTo>
                  <a:pt x="1646" y="584"/>
                </a:lnTo>
                <a:lnTo>
                  <a:pt x="1654" y="570"/>
                </a:lnTo>
                <a:lnTo>
                  <a:pt x="1662" y="556"/>
                </a:lnTo>
                <a:lnTo>
                  <a:pt x="1669" y="542"/>
                </a:lnTo>
                <a:lnTo>
                  <a:pt x="1675" y="526"/>
                </a:lnTo>
                <a:lnTo>
                  <a:pt x="1681" y="512"/>
                </a:lnTo>
                <a:lnTo>
                  <a:pt x="1685" y="498"/>
                </a:lnTo>
                <a:lnTo>
                  <a:pt x="1691" y="482"/>
                </a:lnTo>
                <a:lnTo>
                  <a:pt x="1696" y="468"/>
                </a:lnTo>
                <a:lnTo>
                  <a:pt x="1700" y="454"/>
                </a:lnTo>
                <a:lnTo>
                  <a:pt x="1704" y="437"/>
                </a:lnTo>
                <a:lnTo>
                  <a:pt x="1708" y="423"/>
                </a:lnTo>
                <a:lnTo>
                  <a:pt x="1710" y="407"/>
                </a:lnTo>
                <a:lnTo>
                  <a:pt x="1712" y="391"/>
                </a:lnTo>
                <a:lnTo>
                  <a:pt x="1714" y="374"/>
                </a:lnTo>
                <a:lnTo>
                  <a:pt x="1716" y="361"/>
                </a:lnTo>
                <a:lnTo>
                  <a:pt x="1718" y="344"/>
                </a:lnTo>
                <a:lnTo>
                  <a:pt x="1718" y="328"/>
                </a:lnTo>
                <a:lnTo>
                  <a:pt x="1721" y="312"/>
                </a:lnTo>
                <a:lnTo>
                  <a:pt x="1718" y="288"/>
                </a:lnTo>
                <a:lnTo>
                  <a:pt x="1714" y="267"/>
                </a:lnTo>
                <a:lnTo>
                  <a:pt x="1710" y="246"/>
                </a:lnTo>
                <a:lnTo>
                  <a:pt x="1706" y="226"/>
                </a:lnTo>
                <a:lnTo>
                  <a:pt x="1700" y="207"/>
                </a:lnTo>
                <a:lnTo>
                  <a:pt x="1694" y="191"/>
                </a:lnTo>
                <a:lnTo>
                  <a:pt x="1685" y="172"/>
                </a:lnTo>
                <a:lnTo>
                  <a:pt x="1677" y="156"/>
                </a:lnTo>
                <a:lnTo>
                  <a:pt x="1669" y="139"/>
                </a:lnTo>
                <a:lnTo>
                  <a:pt x="1658" y="125"/>
                </a:lnTo>
                <a:lnTo>
                  <a:pt x="1648" y="112"/>
                </a:lnTo>
                <a:lnTo>
                  <a:pt x="1635" y="98"/>
                </a:lnTo>
                <a:lnTo>
                  <a:pt x="1623" y="86"/>
                </a:lnTo>
                <a:lnTo>
                  <a:pt x="1610" y="74"/>
                </a:lnTo>
                <a:lnTo>
                  <a:pt x="1596" y="63"/>
                </a:lnTo>
                <a:lnTo>
                  <a:pt x="1581" y="53"/>
                </a:lnTo>
                <a:lnTo>
                  <a:pt x="1567" y="44"/>
                </a:lnTo>
                <a:lnTo>
                  <a:pt x="1552" y="35"/>
                </a:lnTo>
                <a:lnTo>
                  <a:pt x="1536" y="28"/>
                </a:lnTo>
                <a:lnTo>
                  <a:pt x="1519" y="21"/>
                </a:lnTo>
                <a:lnTo>
                  <a:pt x="1503" y="16"/>
                </a:lnTo>
                <a:lnTo>
                  <a:pt x="1484" y="11"/>
                </a:lnTo>
                <a:lnTo>
                  <a:pt x="1467" y="7"/>
                </a:lnTo>
                <a:lnTo>
                  <a:pt x="1449" y="4"/>
                </a:lnTo>
                <a:lnTo>
                  <a:pt x="1430" y="2"/>
                </a:lnTo>
                <a:lnTo>
                  <a:pt x="1411" y="0"/>
                </a:lnTo>
                <a:lnTo>
                  <a:pt x="1390" y="0"/>
                </a:lnTo>
                <a:lnTo>
                  <a:pt x="1372" y="0"/>
                </a:lnTo>
                <a:lnTo>
                  <a:pt x="1351" y="0"/>
                </a:lnTo>
                <a:lnTo>
                  <a:pt x="1330" y="2"/>
                </a:lnTo>
                <a:lnTo>
                  <a:pt x="1309" y="4"/>
                </a:lnTo>
                <a:lnTo>
                  <a:pt x="1289" y="7"/>
                </a:lnTo>
                <a:lnTo>
                  <a:pt x="1258" y="16"/>
                </a:lnTo>
                <a:lnTo>
                  <a:pt x="1226" y="23"/>
                </a:lnTo>
                <a:lnTo>
                  <a:pt x="1195" y="30"/>
                </a:lnTo>
                <a:lnTo>
                  <a:pt x="1166" y="37"/>
                </a:lnTo>
                <a:lnTo>
                  <a:pt x="1139" y="42"/>
                </a:lnTo>
                <a:lnTo>
                  <a:pt x="1112" y="49"/>
                </a:lnTo>
                <a:lnTo>
                  <a:pt x="1085" y="53"/>
                </a:lnTo>
                <a:lnTo>
                  <a:pt x="1060" y="58"/>
                </a:lnTo>
                <a:lnTo>
                  <a:pt x="1033" y="63"/>
                </a:lnTo>
                <a:lnTo>
                  <a:pt x="1008" y="65"/>
                </a:lnTo>
                <a:lnTo>
                  <a:pt x="986" y="70"/>
                </a:lnTo>
                <a:lnTo>
                  <a:pt x="961" y="72"/>
                </a:lnTo>
                <a:lnTo>
                  <a:pt x="938" y="74"/>
                </a:lnTo>
                <a:lnTo>
                  <a:pt x="913" y="77"/>
                </a:lnTo>
                <a:lnTo>
                  <a:pt x="890" y="77"/>
                </a:lnTo>
                <a:lnTo>
                  <a:pt x="867" y="77"/>
                </a:lnTo>
                <a:lnTo>
                  <a:pt x="844" y="79"/>
                </a:lnTo>
                <a:lnTo>
                  <a:pt x="820" y="77"/>
                </a:lnTo>
                <a:lnTo>
                  <a:pt x="797" y="77"/>
                </a:lnTo>
                <a:lnTo>
                  <a:pt x="772" y="74"/>
                </a:lnTo>
                <a:lnTo>
                  <a:pt x="747" y="72"/>
                </a:lnTo>
                <a:lnTo>
                  <a:pt x="722" y="70"/>
                </a:lnTo>
                <a:lnTo>
                  <a:pt x="697" y="67"/>
                </a:lnTo>
                <a:lnTo>
                  <a:pt x="672" y="63"/>
                </a:lnTo>
                <a:lnTo>
                  <a:pt x="645" y="58"/>
                </a:lnTo>
                <a:lnTo>
                  <a:pt x="618" y="53"/>
                </a:lnTo>
                <a:lnTo>
                  <a:pt x="589" y="46"/>
                </a:lnTo>
                <a:lnTo>
                  <a:pt x="560" y="42"/>
                </a:lnTo>
                <a:lnTo>
                  <a:pt x="529" y="32"/>
                </a:lnTo>
                <a:lnTo>
                  <a:pt x="498" y="25"/>
                </a:lnTo>
                <a:lnTo>
                  <a:pt x="465" y="16"/>
                </a:lnTo>
                <a:lnTo>
                  <a:pt x="431" y="7"/>
                </a:lnTo>
                <a:close/>
              </a:path>
            </a:pathLst>
          </a:custGeom>
          <a:solidFill>
            <a:srgbClr val="CC7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8" name="Freeform 69"/>
          <p:cNvSpPr>
            <a:spLocks/>
          </p:cNvSpPr>
          <p:nvPr/>
        </p:nvSpPr>
        <p:spPr bwMode="auto">
          <a:xfrm>
            <a:off x="4398963" y="2524125"/>
            <a:ext cx="274637" cy="654050"/>
          </a:xfrm>
          <a:custGeom>
            <a:avLst/>
            <a:gdLst>
              <a:gd name="T0" fmla="*/ 2147483647 w 239"/>
              <a:gd name="T1" fmla="*/ 2147483647 h 475"/>
              <a:gd name="T2" fmla="*/ 2147483647 w 239"/>
              <a:gd name="T3" fmla="*/ 2147483647 h 475"/>
              <a:gd name="T4" fmla="*/ 2147483647 w 239"/>
              <a:gd name="T5" fmla="*/ 2147483647 h 475"/>
              <a:gd name="T6" fmla="*/ 2147483647 w 239"/>
              <a:gd name="T7" fmla="*/ 2147483647 h 475"/>
              <a:gd name="T8" fmla="*/ 2147483647 w 239"/>
              <a:gd name="T9" fmla="*/ 2147483647 h 475"/>
              <a:gd name="T10" fmla="*/ 2147483647 w 239"/>
              <a:gd name="T11" fmla="*/ 2147483647 h 475"/>
              <a:gd name="T12" fmla="*/ 2147483647 w 239"/>
              <a:gd name="T13" fmla="*/ 2147483647 h 475"/>
              <a:gd name="T14" fmla="*/ 2147483647 w 239"/>
              <a:gd name="T15" fmla="*/ 2147483647 h 475"/>
              <a:gd name="T16" fmla="*/ 2147483647 w 239"/>
              <a:gd name="T17" fmla="*/ 2147483647 h 475"/>
              <a:gd name="T18" fmla="*/ 2147483647 w 239"/>
              <a:gd name="T19" fmla="*/ 2147483647 h 475"/>
              <a:gd name="T20" fmla="*/ 2147483647 w 239"/>
              <a:gd name="T21" fmla="*/ 2147483647 h 475"/>
              <a:gd name="T22" fmla="*/ 2147483647 w 239"/>
              <a:gd name="T23" fmla="*/ 2147483647 h 475"/>
              <a:gd name="T24" fmla="*/ 2147483647 w 239"/>
              <a:gd name="T25" fmla="*/ 2147483647 h 475"/>
              <a:gd name="T26" fmla="*/ 2147483647 w 239"/>
              <a:gd name="T27" fmla="*/ 2147483647 h 475"/>
              <a:gd name="T28" fmla="*/ 2147483647 w 239"/>
              <a:gd name="T29" fmla="*/ 2147483647 h 475"/>
              <a:gd name="T30" fmla="*/ 2147483647 w 239"/>
              <a:gd name="T31" fmla="*/ 2147483647 h 475"/>
              <a:gd name="T32" fmla="*/ 0 w 239"/>
              <a:gd name="T33" fmla="*/ 0 h 475"/>
              <a:gd name="T34" fmla="*/ 2147483647 w 239"/>
              <a:gd name="T35" fmla="*/ 2147483647 h 475"/>
              <a:gd name="T36" fmla="*/ 2147483647 w 239"/>
              <a:gd name="T37" fmla="*/ 2147483647 h 475"/>
              <a:gd name="T38" fmla="*/ 2147483647 w 239"/>
              <a:gd name="T39" fmla="*/ 2147483647 h 475"/>
              <a:gd name="T40" fmla="*/ 2147483647 w 239"/>
              <a:gd name="T41" fmla="*/ 2147483647 h 475"/>
              <a:gd name="T42" fmla="*/ 2147483647 w 239"/>
              <a:gd name="T43" fmla="*/ 2147483647 h 475"/>
              <a:gd name="T44" fmla="*/ 2147483647 w 239"/>
              <a:gd name="T45" fmla="*/ 2147483647 h 475"/>
              <a:gd name="T46" fmla="*/ 2147483647 w 239"/>
              <a:gd name="T47" fmla="*/ 2147483647 h 475"/>
              <a:gd name="T48" fmla="*/ 2147483647 w 239"/>
              <a:gd name="T49" fmla="*/ 2147483647 h 475"/>
              <a:gd name="T50" fmla="*/ 2147483647 w 239"/>
              <a:gd name="T51" fmla="*/ 2147483647 h 475"/>
              <a:gd name="T52" fmla="*/ 2147483647 w 239"/>
              <a:gd name="T53" fmla="*/ 2147483647 h 475"/>
              <a:gd name="T54" fmla="*/ 2147483647 w 239"/>
              <a:gd name="T55" fmla="*/ 2147483647 h 475"/>
              <a:gd name="T56" fmla="*/ 2147483647 w 239"/>
              <a:gd name="T57" fmla="*/ 2147483647 h 475"/>
              <a:gd name="T58" fmla="*/ 2147483647 w 239"/>
              <a:gd name="T59" fmla="*/ 2147483647 h 475"/>
              <a:gd name="T60" fmla="*/ 2147483647 w 239"/>
              <a:gd name="T61" fmla="*/ 2147483647 h 475"/>
              <a:gd name="T62" fmla="*/ 2147483647 w 239"/>
              <a:gd name="T63" fmla="*/ 2147483647 h 475"/>
              <a:gd name="T64" fmla="*/ 2147483647 w 239"/>
              <a:gd name="T65" fmla="*/ 2147483647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39"/>
              <a:gd name="T100" fmla="*/ 0 h 475"/>
              <a:gd name="T101" fmla="*/ 239 w 239"/>
              <a:gd name="T102" fmla="*/ 475 h 47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39" h="475">
                <a:moveTo>
                  <a:pt x="239" y="461"/>
                </a:moveTo>
                <a:lnTo>
                  <a:pt x="227" y="447"/>
                </a:lnTo>
                <a:lnTo>
                  <a:pt x="214" y="433"/>
                </a:lnTo>
                <a:lnTo>
                  <a:pt x="202" y="419"/>
                </a:lnTo>
                <a:lnTo>
                  <a:pt x="189" y="408"/>
                </a:lnTo>
                <a:lnTo>
                  <a:pt x="177" y="394"/>
                </a:lnTo>
                <a:lnTo>
                  <a:pt x="166" y="380"/>
                </a:lnTo>
                <a:lnTo>
                  <a:pt x="154" y="366"/>
                </a:lnTo>
                <a:lnTo>
                  <a:pt x="144" y="352"/>
                </a:lnTo>
                <a:lnTo>
                  <a:pt x="135" y="338"/>
                </a:lnTo>
                <a:lnTo>
                  <a:pt x="125" y="324"/>
                </a:lnTo>
                <a:lnTo>
                  <a:pt x="114" y="310"/>
                </a:lnTo>
                <a:lnTo>
                  <a:pt x="106" y="298"/>
                </a:lnTo>
                <a:lnTo>
                  <a:pt x="98" y="284"/>
                </a:lnTo>
                <a:lnTo>
                  <a:pt x="90" y="270"/>
                </a:lnTo>
                <a:lnTo>
                  <a:pt x="83" y="256"/>
                </a:lnTo>
                <a:lnTo>
                  <a:pt x="75" y="242"/>
                </a:lnTo>
                <a:lnTo>
                  <a:pt x="69" y="228"/>
                </a:lnTo>
                <a:lnTo>
                  <a:pt x="63" y="212"/>
                </a:lnTo>
                <a:lnTo>
                  <a:pt x="56" y="198"/>
                </a:lnTo>
                <a:lnTo>
                  <a:pt x="52" y="184"/>
                </a:lnTo>
                <a:lnTo>
                  <a:pt x="46" y="170"/>
                </a:lnTo>
                <a:lnTo>
                  <a:pt x="42" y="156"/>
                </a:lnTo>
                <a:lnTo>
                  <a:pt x="38" y="140"/>
                </a:lnTo>
                <a:lnTo>
                  <a:pt x="33" y="126"/>
                </a:lnTo>
                <a:lnTo>
                  <a:pt x="31" y="110"/>
                </a:lnTo>
                <a:lnTo>
                  <a:pt x="27" y="96"/>
                </a:lnTo>
                <a:lnTo>
                  <a:pt x="25" y="79"/>
                </a:lnTo>
                <a:lnTo>
                  <a:pt x="23" y="65"/>
                </a:lnTo>
                <a:lnTo>
                  <a:pt x="21" y="49"/>
                </a:lnTo>
                <a:lnTo>
                  <a:pt x="19" y="33"/>
                </a:lnTo>
                <a:lnTo>
                  <a:pt x="19" y="17"/>
                </a:lnTo>
                <a:lnTo>
                  <a:pt x="19" y="0"/>
                </a:lnTo>
                <a:lnTo>
                  <a:pt x="0" y="0"/>
                </a:lnTo>
                <a:lnTo>
                  <a:pt x="2" y="19"/>
                </a:lnTo>
                <a:lnTo>
                  <a:pt x="2" y="35"/>
                </a:lnTo>
                <a:lnTo>
                  <a:pt x="4" y="52"/>
                </a:lnTo>
                <a:lnTo>
                  <a:pt x="6" y="68"/>
                </a:lnTo>
                <a:lnTo>
                  <a:pt x="9" y="84"/>
                </a:lnTo>
                <a:lnTo>
                  <a:pt x="11" y="100"/>
                </a:lnTo>
                <a:lnTo>
                  <a:pt x="13" y="114"/>
                </a:lnTo>
                <a:lnTo>
                  <a:pt x="17" y="131"/>
                </a:lnTo>
                <a:lnTo>
                  <a:pt x="21" y="147"/>
                </a:lnTo>
                <a:lnTo>
                  <a:pt x="25" y="161"/>
                </a:lnTo>
                <a:lnTo>
                  <a:pt x="29" y="177"/>
                </a:lnTo>
                <a:lnTo>
                  <a:pt x="36" y="191"/>
                </a:lnTo>
                <a:lnTo>
                  <a:pt x="42" y="207"/>
                </a:lnTo>
                <a:lnTo>
                  <a:pt x="46" y="221"/>
                </a:lnTo>
                <a:lnTo>
                  <a:pt x="54" y="235"/>
                </a:lnTo>
                <a:lnTo>
                  <a:pt x="60" y="252"/>
                </a:lnTo>
                <a:lnTo>
                  <a:pt x="69" y="266"/>
                </a:lnTo>
                <a:lnTo>
                  <a:pt x="75" y="280"/>
                </a:lnTo>
                <a:lnTo>
                  <a:pt x="83" y="294"/>
                </a:lnTo>
                <a:lnTo>
                  <a:pt x="92" y="307"/>
                </a:lnTo>
                <a:lnTo>
                  <a:pt x="102" y="321"/>
                </a:lnTo>
                <a:lnTo>
                  <a:pt x="110" y="335"/>
                </a:lnTo>
                <a:lnTo>
                  <a:pt x="121" y="349"/>
                </a:lnTo>
                <a:lnTo>
                  <a:pt x="131" y="363"/>
                </a:lnTo>
                <a:lnTo>
                  <a:pt x="141" y="377"/>
                </a:lnTo>
                <a:lnTo>
                  <a:pt x="152" y="391"/>
                </a:lnTo>
                <a:lnTo>
                  <a:pt x="164" y="405"/>
                </a:lnTo>
                <a:lnTo>
                  <a:pt x="177" y="419"/>
                </a:lnTo>
                <a:lnTo>
                  <a:pt x="189" y="433"/>
                </a:lnTo>
                <a:lnTo>
                  <a:pt x="202" y="447"/>
                </a:lnTo>
                <a:lnTo>
                  <a:pt x="214" y="461"/>
                </a:lnTo>
                <a:lnTo>
                  <a:pt x="229" y="475"/>
                </a:lnTo>
                <a:lnTo>
                  <a:pt x="239" y="461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9" name="Freeform 70"/>
          <p:cNvSpPr>
            <a:spLocks/>
          </p:cNvSpPr>
          <p:nvPr/>
        </p:nvSpPr>
        <p:spPr bwMode="auto">
          <a:xfrm>
            <a:off x="4662488" y="3159125"/>
            <a:ext cx="492125" cy="463550"/>
          </a:xfrm>
          <a:custGeom>
            <a:avLst/>
            <a:gdLst>
              <a:gd name="T0" fmla="*/ 2147483647 w 429"/>
              <a:gd name="T1" fmla="*/ 2147483647 h 337"/>
              <a:gd name="T2" fmla="*/ 2147483647 w 429"/>
              <a:gd name="T3" fmla="*/ 2147483647 h 337"/>
              <a:gd name="T4" fmla="*/ 2147483647 w 429"/>
              <a:gd name="T5" fmla="*/ 2147483647 h 337"/>
              <a:gd name="T6" fmla="*/ 2147483647 w 429"/>
              <a:gd name="T7" fmla="*/ 2147483647 h 337"/>
              <a:gd name="T8" fmla="*/ 2147483647 w 429"/>
              <a:gd name="T9" fmla="*/ 2147483647 h 337"/>
              <a:gd name="T10" fmla="*/ 2147483647 w 429"/>
              <a:gd name="T11" fmla="*/ 2147483647 h 337"/>
              <a:gd name="T12" fmla="*/ 2147483647 w 429"/>
              <a:gd name="T13" fmla="*/ 2147483647 h 337"/>
              <a:gd name="T14" fmla="*/ 2147483647 w 429"/>
              <a:gd name="T15" fmla="*/ 2147483647 h 337"/>
              <a:gd name="T16" fmla="*/ 2147483647 w 429"/>
              <a:gd name="T17" fmla="*/ 2147483647 h 337"/>
              <a:gd name="T18" fmla="*/ 2147483647 w 429"/>
              <a:gd name="T19" fmla="*/ 2147483647 h 337"/>
              <a:gd name="T20" fmla="*/ 2147483647 w 429"/>
              <a:gd name="T21" fmla="*/ 2147483647 h 337"/>
              <a:gd name="T22" fmla="*/ 2147483647 w 429"/>
              <a:gd name="T23" fmla="*/ 2147483647 h 337"/>
              <a:gd name="T24" fmla="*/ 2147483647 w 429"/>
              <a:gd name="T25" fmla="*/ 2147483647 h 337"/>
              <a:gd name="T26" fmla="*/ 2147483647 w 429"/>
              <a:gd name="T27" fmla="*/ 2147483647 h 337"/>
              <a:gd name="T28" fmla="*/ 2147483647 w 429"/>
              <a:gd name="T29" fmla="*/ 2147483647 h 337"/>
              <a:gd name="T30" fmla="*/ 2147483647 w 429"/>
              <a:gd name="T31" fmla="*/ 2147483647 h 337"/>
              <a:gd name="T32" fmla="*/ 2147483647 w 429"/>
              <a:gd name="T33" fmla="*/ 0 h 337"/>
              <a:gd name="T34" fmla="*/ 2147483647 w 429"/>
              <a:gd name="T35" fmla="*/ 2147483647 h 337"/>
              <a:gd name="T36" fmla="*/ 2147483647 w 429"/>
              <a:gd name="T37" fmla="*/ 2147483647 h 337"/>
              <a:gd name="T38" fmla="*/ 2147483647 w 429"/>
              <a:gd name="T39" fmla="*/ 2147483647 h 337"/>
              <a:gd name="T40" fmla="*/ 2147483647 w 429"/>
              <a:gd name="T41" fmla="*/ 2147483647 h 337"/>
              <a:gd name="T42" fmla="*/ 2147483647 w 429"/>
              <a:gd name="T43" fmla="*/ 2147483647 h 337"/>
              <a:gd name="T44" fmla="*/ 2147483647 w 429"/>
              <a:gd name="T45" fmla="*/ 2147483647 h 337"/>
              <a:gd name="T46" fmla="*/ 2147483647 w 429"/>
              <a:gd name="T47" fmla="*/ 2147483647 h 337"/>
              <a:gd name="T48" fmla="*/ 2147483647 w 429"/>
              <a:gd name="T49" fmla="*/ 2147483647 h 337"/>
              <a:gd name="T50" fmla="*/ 2147483647 w 429"/>
              <a:gd name="T51" fmla="*/ 2147483647 h 337"/>
              <a:gd name="T52" fmla="*/ 2147483647 w 429"/>
              <a:gd name="T53" fmla="*/ 2147483647 h 337"/>
              <a:gd name="T54" fmla="*/ 2147483647 w 429"/>
              <a:gd name="T55" fmla="*/ 2147483647 h 337"/>
              <a:gd name="T56" fmla="*/ 2147483647 w 429"/>
              <a:gd name="T57" fmla="*/ 2147483647 h 337"/>
              <a:gd name="T58" fmla="*/ 2147483647 w 429"/>
              <a:gd name="T59" fmla="*/ 2147483647 h 337"/>
              <a:gd name="T60" fmla="*/ 2147483647 w 429"/>
              <a:gd name="T61" fmla="*/ 2147483647 h 337"/>
              <a:gd name="T62" fmla="*/ 2147483647 w 429"/>
              <a:gd name="T63" fmla="*/ 2147483647 h 337"/>
              <a:gd name="T64" fmla="*/ 2147483647 w 429"/>
              <a:gd name="T65" fmla="*/ 2147483647 h 337"/>
              <a:gd name="T66" fmla="*/ 2147483647 w 429"/>
              <a:gd name="T67" fmla="*/ 2147483647 h 33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29"/>
              <a:gd name="T103" fmla="*/ 0 h 337"/>
              <a:gd name="T104" fmla="*/ 429 w 429"/>
              <a:gd name="T105" fmla="*/ 337 h 33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29" h="337">
                <a:moveTo>
                  <a:pt x="427" y="319"/>
                </a:moveTo>
                <a:lnTo>
                  <a:pt x="429" y="321"/>
                </a:lnTo>
                <a:lnTo>
                  <a:pt x="417" y="314"/>
                </a:lnTo>
                <a:lnTo>
                  <a:pt x="404" y="307"/>
                </a:lnTo>
                <a:lnTo>
                  <a:pt x="392" y="300"/>
                </a:lnTo>
                <a:lnTo>
                  <a:pt x="380" y="291"/>
                </a:lnTo>
                <a:lnTo>
                  <a:pt x="367" y="284"/>
                </a:lnTo>
                <a:lnTo>
                  <a:pt x="355" y="277"/>
                </a:lnTo>
                <a:lnTo>
                  <a:pt x="342" y="268"/>
                </a:lnTo>
                <a:lnTo>
                  <a:pt x="330" y="261"/>
                </a:lnTo>
                <a:lnTo>
                  <a:pt x="315" y="251"/>
                </a:lnTo>
                <a:lnTo>
                  <a:pt x="303" y="242"/>
                </a:lnTo>
                <a:lnTo>
                  <a:pt x="290" y="235"/>
                </a:lnTo>
                <a:lnTo>
                  <a:pt x="278" y="226"/>
                </a:lnTo>
                <a:lnTo>
                  <a:pt x="265" y="216"/>
                </a:lnTo>
                <a:lnTo>
                  <a:pt x="251" y="207"/>
                </a:lnTo>
                <a:lnTo>
                  <a:pt x="238" y="196"/>
                </a:lnTo>
                <a:lnTo>
                  <a:pt x="226" y="186"/>
                </a:lnTo>
                <a:lnTo>
                  <a:pt x="213" y="177"/>
                </a:lnTo>
                <a:lnTo>
                  <a:pt x="199" y="165"/>
                </a:lnTo>
                <a:lnTo>
                  <a:pt x="186" y="156"/>
                </a:lnTo>
                <a:lnTo>
                  <a:pt x="174" y="144"/>
                </a:lnTo>
                <a:lnTo>
                  <a:pt x="159" y="133"/>
                </a:lnTo>
                <a:lnTo>
                  <a:pt x="147" y="123"/>
                </a:lnTo>
                <a:lnTo>
                  <a:pt x="132" y="112"/>
                </a:lnTo>
                <a:lnTo>
                  <a:pt x="120" y="100"/>
                </a:lnTo>
                <a:lnTo>
                  <a:pt x="105" y="88"/>
                </a:lnTo>
                <a:lnTo>
                  <a:pt x="93" y="77"/>
                </a:lnTo>
                <a:lnTo>
                  <a:pt x="79" y="63"/>
                </a:lnTo>
                <a:lnTo>
                  <a:pt x="66" y="51"/>
                </a:lnTo>
                <a:lnTo>
                  <a:pt x="52" y="40"/>
                </a:lnTo>
                <a:lnTo>
                  <a:pt x="39" y="26"/>
                </a:lnTo>
                <a:lnTo>
                  <a:pt x="25" y="14"/>
                </a:lnTo>
                <a:lnTo>
                  <a:pt x="10" y="0"/>
                </a:lnTo>
                <a:lnTo>
                  <a:pt x="0" y="14"/>
                </a:lnTo>
                <a:lnTo>
                  <a:pt x="14" y="28"/>
                </a:lnTo>
                <a:lnTo>
                  <a:pt x="27" y="42"/>
                </a:lnTo>
                <a:lnTo>
                  <a:pt x="41" y="54"/>
                </a:lnTo>
                <a:lnTo>
                  <a:pt x="54" y="68"/>
                </a:lnTo>
                <a:lnTo>
                  <a:pt x="68" y="79"/>
                </a:lnTo>
                <a:lnTo>
                  <a:pt x="83" y="91"/>
                </a:lnTo>
                <a:lnTo>
                  <a:pt x="95" y="102"/>
                </a:lnTo>
                <a:lnTo>
                  <a:pt x="110" y="114"/>
                </a:lnTo>
                <a:lnTo>
                  <a:pt x="122" y="126"/>
                </a:lnTo>
                <a:lnTo>
                  <a:pt x="137" y="137"/>
                </a:lnTo>
                <a:lnTo>
                  <a:pt x="149" y="149"/>
                </a:lnTo>
                <a:lnTo>
                  <a:pt x="164" y="161"/>
                </a:lnTo>
                <a:lnTo>
                  <a:pt x="176" y="172"/>
                </a:lnTo>
                <a:lnTo>
                  <a:pt x="189" y="182"/>
                </a:lnTo>
                <a:lnTo>
                  <a:pt x="203" y="193"/>
                </a:lnTo>
                <a:lnTo>
                  <a:pt x="216" y="203"/>
                </a:lnTo>
                <a:lnTo>
                  <a:pt x="230" y="212"/>
                </a:lnTo>
                <a:lnTo>
                  <a:pt x="242" y="223"/>
                </a:lnTo>
                <a:lnTo>
                  <a:pt x="255" y="233"/>
                </a:lnTo>
                <a:lnTo>
                  <a:pt x="267" y="242"/>
                </a:lnTo>
                <a:lnTo>
                  <a:pt x="282" y="251"/>
                </a:lnTo>
                <a:lnTo>
                  <a:pt x="294" y="258"/>
                </a:lnTo>
                <a:lnTo>
                  <a:pt x="307" y="268"/>
                </a:lnTo>
                <a:lnTo>
                  <a:pt x="319" y="277"/>
                </a:lnTo>
                <a:lnTo>
                  <a:pt x="334" y="284"/>
                </a:lnTo>
                <a:lnTo>
                  <a:pt x="346" y="293"/>
                </a:lnTo>
                <a:lnTo>
                  <a:pt x="359" y="300"/>
                </a:lnTo>
                <a:lnTo>
                  <a:pt x="371" y="310"/>
                </a:lnTo>
                <a:lnTo>
                  <a:pt x="384" y="317"/>
                </a:lnTo>
                <a:lnTo>
                  <a:pt x="396" y="324"/>
                </a:lnTo>
                <a:lnTo>
                  <a:pt x="409" y="331"/>
                </a:lnTo>
                <a:lnTo>
                  <a:pt x="421" y="337"/>
                </a:lnTo>
                <a:lnTo>
                  <a:pt x="427" y="319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0" name="Freeform 71"/>
          <p:cNvSpPr>
            <a:spLocks/>
          </p:cNvSpPr>
          <p:nvPr/>
        </p:nvSpPr>
        <p:spPr bwMode="auto">
          <a:xfrm>
            <a:off x="5145088" y="3614738"/>
            <a:ext cx="93662" cy="242887"/>
          </a:xfrm>
          <a:custGeom>
            <a:avLst/>
            <a:gdLst>
              <a:gd name="T0" fmla="*/ 2147483647 w 81"/>
              <a:gd name="T1" fmla="*/ 2147483647 h 177"/>
              <a:gd name="T2" fmla="*/ 2147483647 w 81"/>
              <a:gd name="T3" fmla="*/ 2147483647 h 177"/>
              <a:gd name="T4" fmla="*/ 2147483647 w 81"/>
              <a:gd name="T5" fmla="*/ 2147483647 h 177"/>
              <a:gd name="T6" fmla="*/ 2147483647 w 81"/>
              <a:gd name="T7" fmla="*/ 2147483647 h 177"/>
              <a:gd name="T8" fmla="*/ 2147483647 w 81"/>
              <a:gd name="T9" fmla="*/ 2147483647 h 177"/>
              <a:gd name="T10" fmla="*/ 2147483647 w 81"/>
              <a:gd name="T11" fmla="*/ 2147483647 h 177"/>
              <a:gd name="T12" fmla="*/ 2147483647 w 81"/>
              <a:gd name="T13" fmla="*/ 2147483647 h 177"/>
              <a:gd name="T14" fmla="*/ 2147483647 w 81"/>
              <a:gd name="T15" fmla="*/ 2147483647 h 177"/>
              <a:gd name="T16" fmla="*/ 2147483647 w 81"/>
              <a:gd name="T17" fmla="*/ 2147483647 h 177"/>
              <a:gd name="T18" fmla="*/ 2147483647 w 81"/>
              <a:gd name="T19" fmla="*/ 2147483647 h 177"/>
              <a:gd name="T20" fmla="*/ 2147483647 w 81"/>
              <a:gd name="T21" fmla="*/ 2147483647 h 177"/>
              <a:gd name="T22" fmla="*/ 2147483647 w 81"/>
              <a:gd name="T23" fmla="*/ 2147483647 h 177"/>
              <a:gd name="T24" fmla="*/ 2147483647 w 81"/>
              <a:gd name="T25" fmla="*/ 2147483647 h 177"/>
              <a:gd name="T26" fmla="*/ 2147483647 w 81"/>
              <a:gd name="T27" fmla="*/ 2147483647 h 177"/>
              <a:gd name="T28" fmla="*/ 2147483647 w 81"/>
              <a:gd name="T29" fmla="*/ 2147483647 h 177"/>
              <a:gd name="T30" fmla="*/ 2147483647 w 81"/>
              <a:gd name="T31" fmla="*/ 2147483647 h 177"/>
              <a:gd name="T32" fmla="*/ 0 w 81"/>
              <a:gd name="T33" fmla="*/ 2147483647 h 177"/>
              <a:gd name="T34" fmla="*/ 2147483647 w 81"/>
              <a:gd name="T35" fmla="*/ 2147483647 h 177"/>
              <a:gd name="T36" fmla="*/ 2147483647 w 81"/>
              <a:gd name="T37" fmla="*/ 2147483647 h 177"/>
              <a:gd name="T38" fmla="*/ 2147483647 w 81"/>
              <a:gd name="T39" fmla="*/ 2147483647 h 177"/>
              <a:gd name="T40" fmla="*/ 2147483647 w 81"/>
              <a:gd name="T41" fmla="*/ 2147483647 h 177"/>
              <a:gd name="T42" fmla="*/ 2147483647 w 81"/>
              <a:gd name="T43" fmla="*/ 2147483647 h 177"/>
              <a:gd name="T44" fmla="*/ 2147483647 w 81"/>
              <a:gd name="T45" fmla="*/ 2147483647 h 177"/>
              <a:gd name="T46" fmla="*/ 2147483647 w 81"/>
              <a:gd name="T47" fmla="*/ 2147483647 h 177"/>
              <a:gd name="T48" fmla="*/ 2147483647 w 81"/>
              <a:gd name="T49" fmla="*/ 2147483647 h 177"/>
              <a:gd name="T50" fmla="*/ 2147483647 w 81"/>
              <a:gd name="T51" fmla="*/ 2147483647 h 177"/>
              <a:gd name="T52" fmla="*/ 2147483647 w 81"/>
              <a:gd name="T53" fmla="*/ 2147483647 h 177"/>
              <a:gd name="T54" fmla="*/ 2147483647 w 81"/>
              <a:gd name="T55" fmla="*/ 2147483647 h 177"/>
              <a:gd name="T56" fmla="*/ 2147483647 w 81"/>
              <a:gd name="T57" fmla="*/ 2147483647 h 177"/>
              <a:gd name="T58" fmla="*/ 2147483647 w 81"/>
              <a:gd name="T59" fmla="*/ 2147483647 h 177"/>
              <a:gd name="T60" fmla="*/ 2147483647 w 81"/>
              <a:gd name="T61" fmla="*/ 2147483647 h 177"/>
              <a:gd name="T62" fmla="*/ 2147483647 w 81"/>
              <a:gd name="T63" fmla="*/ 2147483647 h 177"/>
              <a:gd name="T64" fmla="*/ 2147483647 w 81"/>
              <a:gd name="T65" fmla="*/ 2147483647 h 1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"/>
              <a:gd name="T100" fmla="*/ 0 h 177"/>
              <a:gd name="T101" fmla="*/ 81 w 81"/>
              <a:gd name="T102" fmla="*/ 177 h 1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" h="177">
                <a:moveTo>
                  <a:pt x="81" y="177"/>
                </a:moveTo>
                <a:lnTo>
                  <a:pt x="81" y="170"/>
                </a:lnTo>
                <a:lnTo>
                  <a:pt x="81" y="160"/>
                </a:lnTo>
                <a:lnTo>
                  <a:pt x="81" y="151"/>
                </a:lnTo>
                <a:lnTo>
                  <a:pt x="81" y="144"/>
                </a:lnTo>
                <a:lnTo>
                  <a:pt x="81" y="137"/>
                </a:lnTo>
                <a:lnTo>
                  <a:pt x="81" y="128"/>
                </a:lnTo>
                <a:lnTo>
                  <a:pt x="79" y="121"/>
                </a:lnTo>
                <a:lnTo>
                  <a:pt x="79" y="114"/>
                </a:lnTo>
                <a:lnTo>
                  <a:pt x="77" y="107"/>
                </a:lnTo>
                <a:lnTo>
                  <a:pt x="77" y="100"/>
                </a:lnTo>
                <a:lnTo>
                  <a:pt x="75" y="93"/>
                </a:lnTo>
                <a:lnTo>
                  <a:pt x="73" y="86"/>
                </a:lnTo>
                <a:lnTo>
                  <a:pt x="73" y="81"/>
                </a:lnTo>
                <a:lnTo>
                  <a:pt x="71" y="74"/>
                </a:lnTo>
                <a:lnTo>
                  <a:pt x="69" y="67"/>
                </a:lnTo>
                <a:lnTo>
                  <a:pt x="66" y="63"/>
                </a:lnTo>
                <a:lnTo>
                  <a:pt x="64" y="58"/>
                </a:lnTo>
                <a:lnTo>
                  <a:pt x="60" y="51"/>
                </a:lnTo>
                <a:lnTo>
                  <a:pt x="58" y="46"/>
                </a:lnTo>
                <a:lnTo>
                  <a:pt x="56" y="42"/>
                </a:lnTo>
                <a:lnTo>
                  <a:pt x="52" y="37"/>
                </a:lnTo>
                <a:lnTo>
                  <a:pt x="50" y="32"/>
                </a:lnTo>
                <a:lnTo>
                  <a:pt x="46" y="28"/>
                </a:lnTo>
                <a:lnTo>
                  <a:pt x="42" y="25"/>
                </a:lnTo>
                <a:lnTo>
                  <a:pt x="37" y="21"/>
                </a:lnTo>
                <a:lnTo>
                  <a:pt x="33" y="16"/>
                </a:lnTo>
                <a:lnTo>
                  <a:pt x="29" y="14"/>
                </a:lnTo>
                <a:lnTo>
                  <a:pt x="25" y="12"/>
                </a:lnTo>
                <a:lnTo>
                  <a:pt x="21" y="7"/>
                </a:lnTo>
                <a:lnTo>
                  <a:pt x="17" y="5"/>
                </a:lnTo>
                <a:lnTo>
                  <a:pt x="12" y="2"/>
                </a:lnTo>
                <a:lnTo>
                  <a:pt x="6" y="0"/>
                </a:lnTo>
                <a:lnTo>
                  <a:pt x="0" y="18"/>
                </a:lnTo>
                <a:lnTo>
                  <a:pt x="4" y="21"/>
                </a:lnTo>
                <a:lnTo>
                  <a:pt x="8" y="23"/>
                </a:lnTo>
                <a:lnTo>
                  <a:pt x="12" y="25"/>
                </a:lnTo>
                <a:lnTo>
                  <a:pt x="17" y="28"/>
                </a:lnTo>
                <a:lnTo>
                  <a:pt x="21" y="30"/>
                </a:lnTo>
                <a:lnTo>
                  <a:pt x="23" y="32"/>
                </a:lnTo>
                <a:lnTo>
                  <a:pt x="27" y="35"/>
                </a:lnTo>
                <a:lnTo>
                  <a:pt x="29" y="39"/>
                </a:lnTo>
                <a:lnTo>
                  <a:pt x="33" y="42"/>
                </a:lnTo>
                <a:lnTo>
                  <a:pt x="35" y="46"/>
                </a:lnTo>
                <a:lnTo>
                  <a:pt x="39" y="49"/>
                </a:lnTo>
                <a:lnTo>
                  <a:pt x="42" y="53"/>
                </a:lnTo>
                <a:lnTo>
                  <a:pt x="44" y="58"/>
                </a:lnTo>
                <a:lnTo>
                  <a:pt x="46" y="60"/>
                </a:lnTo>
                <a:lnTo>
                  <a:pt x="48" y="65"/>
                </a:lnTo>
                <a:lnTo>
                  <a:pt x="50" y="70"/>
                </a:lnTo>
                <a:lnTo>
                  <a:pt x="52" y="77"/>
                </a:lnTo>
                <a:lnTo>
                  <a:pt x="54" y="81"/>
                </a:lnTo>
                <a:lnTo>
                  <a:pt x="56" y="86"/>
                </a:lnTo>
                <a:lnTo>
                  <a:pt x="56" y="91"/>
                </a:lnTo>
                <a:lnTo>
                  <a:pt x="58" y="98"/>
                </a:lnTo>
                <a:lnTo>
                  <a:pt x="60" y="105"/>
                </a:lnTo>
                <a:lnTo>
                  <a:pt x="60" y="109"/>
                </a:lnTo>
                <a:lnTo>
                  <a:pt x="60" y="116"/>
                </a:lnTo>
                <a:lnTo>
                  <a:pt x="62" y="123"/>
                </a:lnTo>
                <a:lnTo>
                  <a:pt x="62" y="130"/>
                </a:lnTo>
                <a:lnTo>
                  <a:pt x="62" y="137"/>
                </a:lnTo>
                <a:lnTo>
                  <a:pt x="64" y="144"/>
                </a:lnTo>
                <a:lnTo>
                  <a:pt x="64" y="151"/>
                </a:lnTo>
                <a:lnTo>
                  <a:pt x="64" y="160"/>
                </a:lnTo>
                <a:lnTo>
                  <a:pt x="64" y="167"/>
                </a:lnTo>
                <a:lnTo>
                  <a:pt x="62" y="177"/>
                </a:lnTo>
                <a:lnTo>
                  <a:pt x="81" y="177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1" name="Freeform 72"/>
          <p:cNvSpPr>
            <a:spLocks/>
          </p:cNvSpPr>
          <p:nvPr/>
        </p:nvSpPr>
        <p:spPr bwMode="auto">
          <a:xfrm>
            <a:off x="5210175" y="3841750"/>
            <a:ext cx="28575" cy="376238"/>
          </a:xfrm>
          <a:custGeom>
            <a:avLst/>
            <a:gdLst>
              <a:gd name="T0" fmla="*/ 2147483647 w 25"/>
              <a:gd name="T1" fmla="*/ 2147483647 h 274"/>
              <a:gd name="T2" fmla="*/ 2147483647 w 25"/>
              <a:gd name="T3" fmla="*/ 2147483647 h 274"/>
              <a:gd name="T4" fmla="*/ 2147483647 w 25"/>
              <a:gd name="T5" fmla="*/ 2147483647 h 274"/>
              <a:gd name="T6" fmla="*/ 2147483647 w 25"/>
              <a:gd name="T7" fmla="*/ 2147483647 h 274"/>
              <a:gd name="T8" fmla="*/ 2147483647 w 25"/>
              <a:gd name="T9" fmla="*/ 2147483647 h 274"/>
              <a:gd name="T10" fmla="*/ 2147483647 w 25"/>
              <a:gd name="T11" fmla="*/ 2147483647 h 274"/>
              <a:gd name="T12" fmla="*/ 2147483647 w 25"/>
              <a:gd name="T13" fmla="*/ 2147483647 h 274"/>
              <a:gd name="T14" fmla="*/ 2147483647 w 25"/>
              <a:gd name="T15" fmla="*/ 2147483647 h 274"/>
              <a:gd name="T16" fmla="*/ 2147483647 w 25"/>
              <a:gd name="T17" fmla="*/ 2147483647 h 274"/>
              <a:gd name="T18" fmla="*/ 2147483647 w 25"/>
              <a:gd name="T19" fmla="*/ 2147483647 h 274"/>
              <a:gd name="T20" fmla="*/ 2147483647 w 25"/>
              <a:gd name="T21" fmla="*/ 2147483647 h 274"/>
              <a:gd name="T22" fmla="*/ 2147483647 w 25"/>
              <a:gd name="T23" fmla="*/ 2147483647 h 274"/>
              <a:gd name="T24" fmla="*/ 2147483647 w 25"/>
              <a:gd name="T25" fmla="*/ 2147483647 h 274"/>
              <a:gd name="T26" fmla="*/ 2147483647 w 25"/>
              <a:gd name="T27" fmla="*/ 2147483647 h 274"/>
              <a:gd name="T28" fmla="*/ 2147483647 w 25"/>
              <a:gd name="T29" fmla="*/ 2147483647 h 274"/>
              <a:gd name="T30" fmla="*/ 2147483647 w 25"/>
              <a:gd name="T31" fmla="*/ 2147483647 h 274"/>
              <a:gd name="T32" fmla="*/ 2147483647 w 25"/>
              <a:gd name="T33" fmla="*/ 0 h 274"/>
              <a:gd name="T34" fmla="*/ 2147483647 w 25"/>
              <a:gd name="T35" fmla="*/ 2147483647 h 274"/>
              <a:gd name="T36" fmla="*/ 2147483647 w 25"/>
              <a:gd name="T37" fmla="*/ 2147483647 h 274"/>
              <a:gd name="T38" fmla="*/ 2147483647 w 25"/>
              <a:gd name="T39" fmla="*/ 2147483647 h 274"/>
              <a:gd name="T40" fmla="*/ 2147483647 w 25"/>
              <a:gd name="T41" fmla="*/ 2147483647 h 274"/>
              <a:gd name="T42" fmla="*/ 2147483647 w 25"/>
              <a:gd name="T43" fmla="*/ 2147483647 h 274"/>
              <a:gd name="T44" fmla="*/ 2147483647 w 25"/>
              <a:gd name="T45" fmla="*/ 2147483647 h 274"/>
              <a:gd name="T46" fmla="*/ 2147483647 w 25"/>
              <a:gd name="T47" fmla="*/ 2147483647 h 274"/>
              <a:gd name="T48" fmla="*/ 2147483647 w 25"/>
              <a:gd name="T49" fmla="*/ 2147483647 h 274"/>
              <a:gd name="T50" fmla="*/ 2147483647 w 25"/>
              <a:gd name="T51" fmla="*/ 2147483647 h 274"/>
              <a:gd name="T52" fmla="*/ 2147483647 w 25"/>
              <a:gd name="T53" fmla="*/ 2147483647 h 274"/>
              <a:gd name="T54" fmla="*/ 2147483647 w 25"/>
              <a:gd name="T55" fmla="*/ 2147483647 h 274"/>
              <a:gd name="T56" fmla="*/ 2147483647 w 25"/>
              <a:gd name="T57" fmla="*/ 2147483647 h 274"/>
              <a:gd name="T58" fmla="*/ 0 w 25"/>
              <a:gd name="T59" fmla="*/ 2147483647 h 274"/>
              <a:gd name="T60" fmla="*/ 0 w 25"/>
              <a:gd name="T61" fmla="*/ 2147483647 h 274"/>
              <a:gd name="T62" fmla="*/ 0 w 25"/>
              <a:gd name="T63" fmla="*/ 2147483647 h 274"/>
              <a:gd name="T64" fmla="*/ 0 w 25"/>
              <a:gd name="T65" fmla="*/ 2147483647 h 274"/>
              <a:gd name="T66" fmla="*/ 2147483647 w 25"/>
              <a:gd name="T67" fmla="*/ 2147483647 h 27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5"/>
              <a:gd name="T103" fmla="*/ 0 h 274"/>
              <a:gd name="T104" fmla="*/ 25 w 25"/>
              <a:gd name="T105" fmla="*/ 274 h 27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5" h="274">
                <a:moveTo>
                  <a:pt x="17" y="274"/>
                </a:moveTo>
                <a:lnTo>
                  <a:pt x="17" y="265"/>
                </a:lnTo>
                <a:lnTo>
                  <a:pt x="17" y="258"/>
                </a:lnTo>
                <a:lnTo>
                  <a:pt x="17" y="249"/>
                </a:lnTo>
                <a:lnTo>
                  <a:pt x="17" y="242"/>
                </a:lnTo>
                <a:lnTo>
                  <a:pt x="19" y="232"/>
                </a:lnTo>
                <a:lnTo>
                  <a:pt x="19" y="225"/>
                </a:lnTo>
                <a:lnTo>
                  <a:pt x="19" y="216"/>
                </a:lnTo>
                <a:lnTo>
                  <a:pt x="19" y="209"/>
                </a:lnTo>
                <a:lnTo>
                  <a:pt x="19" y="202"/>
                </a:lnTo>
                <a:lnTo>
                  <a:pt x="19" y="193"/>
                </a:lnTo>
                <a:lnTo>
                  <a:pt x="19" y="186"/>
                </a:lnTo>
                <a:lnTo>
                  <a:pt x="21" y="179"/>
                </a:lnTo>
                <a:lnTo>
                  <a:pt x="21" y="170"/>
                </a:lnTo>
                <a:lnTo>
                  <a:pt x="21" y="163"/>
                </a:lnTo>
                <a:lnTo>
                  <a:pt x="21" y="153"/>
                </a:lnTo>
                <a:lnTo>
                  <a:pt x="21" y="146"/>
                </a:lnTo>
                <a:lnTo>
                  <a:pt x="23" y="139"/>
                </a:lnTo>
                <a:lnTo>
                  <a:pt x="23" y="130"/>
                </a:lnTo>
                <a:lnTo>
                  <a:pt x="23" y="123"/>
                </a:lnTo>
                <a:lnTo>
                  <a:pt x="23" y="114"/>
                </a:lnTo>
                <a:lnTo>
                  <a:pt x="23" y="104"/>
                </a:lnTo>
                <a:lnTo>
                  <a:pt x="23" y="97"/>
                </a:lnTo>
                <a:lnTo>
                  <a:pt x="25" y="88"/>
                </a:lnTo>
                <a:lnTo>
                  <a:pt x="25" y="79"/>
                </a:lnTo>
                <a:lnTo>
                  <a:pt x="25" y="70"/>
                </a:lnTo>
                <a:lnTo>
                  <a:pt x="25" y="60"/>
                </a:lnTo>
                <a:lnTo>
                  <a:pt x="25" y="51"/>
                </a:lnTo>
                <a:lnTo>
                  <a:pt x="25" y="42"/>
                </a:lnTo>
                <a:lnTo>
                  <a:pt x="25" y="30"/>
                </a:lnTo>
                <a:lnTo>
                  <a:pt x="25" y="21"/>
                </a:lnTo>
                <a:lnTo>
                  <a:pt x="25" y="11"/>
                </a:lnTo>
                <a:lnTo>
                  <a:pt x="25" y="0"/>
                </a:lnTo>
                <a:lnTo>
                  <a:pt x="6" y="0"/>
                </a:lnTo>
                <a:lnTo>
                  <a:pt x="8" y="11"/>
                </a:lnTo>
                <a:lnTo>
                  <a:pt x="8" y="21"/>
                </a:lnTo>
                <a:lnTo>
                  <a:pt x="8" y="30"/>
                </a:lnTo>
                <a:lnTo>
                  <a:pt x="8" y="42"/>
                </a:lnTo>
                <a:lnTo>
                  <a:pt x="8" y="51"/>
                </a:lnTo>
                <a:lnTo>
                  <a:pt x="6" y="60"/>
                </a:lnTo>
                <a:lnTo>
                  <a:pt x="6" y="70"/>
                </a:lnTo>
                <a:lnTo>
                  <a:pt x="6" y="79"/>
                </a:lnTo>
                <a:lnTo>
                  <a:pt x="6" y="88"/>
                </a:lnTo>
                <a:lnTo>
                  <a:pt x="6" y="95"/>
                </a:lnTo>
                <a:lnTo>
                  <a:pt x="6" y="104"/>
                </a:lnTo>
                <a:lnTo>
                  <a:pt x="6" y="114"/>
                </a:lnTo>
                <a:lnTo>
                  <a:pt x="6" y="121"/>
                </a:lnTo>
                <a:lnTo>
                  <a:pt x="4" y="130"/>
                </a:lnTo>
                <a:lnTo>
                  <a:pt x="4" y="137"/>
                </a:lnTo>
                <a:lnTo>
                  <a:pt x="4" y="146"/>
                </a:lnTo>
                <a:lnTo>
                  <a:pt x="4" y="153"/>
                </a:lnTo>
                <a:lnTo>
                  <a:pt x="4" y="160"/>
                </a:lnTo>
                <a:lnTo>
                  <a:pt x="2" y="170"/>
                </a:lnTo>
                <a:lnTo>
                  <a:pt x="2" y="177"/>
                </a:lnTo>
                <a:lnTo>
                  <a:pt x="2" y="186"/>
                </a:lnTo>
                <a:lnTo>
                  <a:pt x="2" y="193"/>
                </a:lnTo>
                <a:lnTo>
                  <a:pt x="2" y="200"/>
                </a:lnTo>
                <a:lnTo>
                  <a:pt x="2" y="209"/>
                </a:lnTo>
                <a:lnTo>
                  <a:pt x="0" y="216"/>
                </a:lnTo>
                <a:lnTo>
                  <a:pt x="0" y="225"/>
                </a:lnTo>
                <a:lnTo>
                  <a:pt x="0" y="232"/>
                </a:lnTo>
                <a:lnTo>
                  <a:pt x="0" y="242"/>
                </a:lnTo>
                <a:lnTo>
                  <a:pt x="0" y="249"/>
                </a:lnTo>
                <a:lnTo>
                  <a:pt x="0" y="258"/>
                </a:lnTo>
                <a:lnTo>
                  <a:pt x="0" y="265"/>
                </a:lnTo>
                <a:lnTo>
                  <a:pt x="0" y="274"/>
                </a:lnTo>
                <a:lnTo>
                  <a:pt x="0" y="272"/>
                </a:lnTo>
                <a:lnTo>
                  <a:pt x="17" y="274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2" name="Freeform 73"/>
          <p:cNvSpPr>
            <a:spLocks/>
          </p:cNvSpPr>
          <p:nvPr/>
        </p:nvSpPr>
        <p:spPr bwMode="auto">
          <a:xfrm>
            <a:off x="5207000" y="4216400"/>
            <a:ext cx="42863" cy="204788"/>
          </a:xfrm>
          <a:custGeom>
            <a:avLst/>
            <a:gdLst>
              <a:gd name="T0" fmla="*/ 2147483647 w 37"/>
              <a:gd name="T1" fmla="*/ 2147483647 h 149"/>
              <a:gd name="T2" fmla="*/ 2147483647 w 37"/>
              <a:gd name="T3" fmla="*/ 2147483647 h 149"/>
              <a:gd name="T4" fmla="*/ 2147483647 w 37"/>
              <a:gd name="T5" fmla="*/ 2147483647 h 149"/>
              <a:gd name="T6" fmla="*/ 2147483647 w 37"/>
              <a:gd name="T7" fmla="*/ 2147483647 h 149"/>
              <a:gd name="T8" fmla="*/ 2147483647 w 37"/>
              <a:gd name="T9" fmla="*/ 2147483647 h 149"/>
              <a:gd name="T10" fmla="*/ 2147483647 w 37"/>
              <a:gd name="T11" fmla="*/ 2147483647 h 149"/>
              <a:gd name="T12" fmla="*/ 2147483647 w 37"/>
              <a:gd name="T13" fmla="*/ 2147483647 h 149"/>
              <a:gd name="T14" fmla="*/ 2147483647 w 37"/>
              <a:gd name="T15" fmla="*/ 2147483647 h 149"/>
              <a:gd name="T16" fmla="*/ 2147483647 w 37"/>
              <a:gd name="T17" fmla="*/ 2147483647 h 149"/>
              <a:gd name="T18" fmla="*/ 2147483647 w 37"/>
              <a:gd name="T19" fmla="*/ 2147483647 h 149"/>
              <a:gd name="T20" fmla="*/ 2147483647 w 37"/>
              <a:gd name="T21" fmla="*/ 2147483647 h 149"/>
              <a:gd name="T22" fmla="*/ 2147483647 w 37"/>
              <a:gd name="T23" fmla="*/ 2147483647 h 149"/>
              <a:gd name="T24" fmla="*/ 2147483647 w 37"/>
              <a:gd name="T25" fmla="*/ 2147483647 h 149"/>
              <a:gd name="T26" fmla="*/ 2147483647 w 37"/>
              <a:gd name="T27" fmla="*/ 2147483647 h 149"/>
              <a:gd name="T28" fmla="*/ 2147483647 w 37"/>
              <a:gd name="T29" fmla="*/ 2147483647 h 149"/>
              <a:gd name="T30" fmla="*/ 2147483647 w 37"/>
              <a:gd name="T31" fmla="*/ 2147483647 h 149"/>
              <a:gd name="T32" fmla="*/ 2147483647 w 37"/>
              <a:gd name="T33" fmla="*/ 0 h 149"/>
              <a:gd name="T34" fmla="*/ 0 w 37"/>
              <a:gd name="T35" fmla="*/ 2147483647 h 149"/>
              <a:gd name="T36" fmla="*/ 0 w 37"/>
              <a:gd name="T37" fmla="*/ 2147483647 h 149"/>
              <a:gd name="T38" fmla="*/ 0 w 37"/>
              <a:gd name="T39" fmla="*/ 2147483647 h 149"/>
              <a:gd name="T40" fmla="*/ 0 w 37"/>
              <a:gd name="T41" fmla="*/ 2147483647 h 149"/>
              <a:gd name="T42" fmla="*/ 0 w 37"/>
              <a:gd name="T43" fmla="*/ 2147483647 h 149"/>
              <a:gd name="T44" fmla="*/ 0 w 37"/>
              <a:gd name="T45" fmla="*/ 2147483647 h 149"/>
              <a:gd name="T46" fmla="*/ 2147483647 w 37"/>
              <a:gd name="T47" fmla="*/ 2147483647 h 149"/>
              <a:gd name="T48" fmla="*/ 2147483647 w 37"/>
              <a:gd name="T49" fmla="*/ 2147483647 h 149"/>
              <a:gd name="T50" fmla="*/ 2147483647 w 37"/>
              <a:gd name="T51" fmla="*/ 2147483647 h 149"/>
              <a:gd name="T52" fmla="*/ 2147483647 w 37"/>
              <a:gd name="T53" fmla="*/ 2147483647 h 149"/>
              <a:gd name="T54" fmla="*/ 2147483647 w 37"/>
              <a:gd name="T55" fmla="*/ 2147483647 h 149"/>
              <a:gd name="T56" fmla="*/ 2147483647 w 37"/>
              <a:gd name="T57" fmla="*/ 2147483647 h 149"/>
              <a:gd name="T58" fmla="*/ 2147483647 w 37"/>
              <a:gd name="T59" fmla="*/ 2147483647 h 149"/>
              <a:gd name="T60" fmla="*/ 2147483647 w 37"/>
              <a:gd name="T61" fmla="*/ 2147483647 h 149"/>
              <a:gd name="T62" fmla="*/ 2147483647 w 37"/>
              <a:gd name="T63" fmla="*/ 2147483647 h 149"/>
              <a:gd name="T64" fmla="*/ 2147483647 w 37"/>
              <a:gd name="T65" fmla="*/ 2147483647 h 1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7"/>
              <a:gd name="T100" fmla="*/ 0 h 149"/>
              <a:gd name="T101" fmla="*/ 37 w 37"/>
              <a:gd name="T102" fmla="*/ 149 h 1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7" h="149">
                <a:moveTo>
                  <a:pt x="37" y="137"/>
                </a:moveTo>
                <a:lnTo>
                  <a:pt x="35" y="135"/>
                </a:lnTo>
                <a:lnTo>
                  <a:pt x="35" y="133"/>
                </a:lnTo>
                <a:lnTo>
                  <a:pt x="33" y="130"/>
                </a:lnTo>
                <a:lnTo>
                  <a:pt x="31" y="128"/>
                </a:lnTo>
                <a:lnTo>
                  <a:pt x="31" y="126"/>
                </a:lnTo>
                <a:lnTo>
                  <a:pt x="29" y="121"/>
                </a:lnTo>
                <a:lnTo>
                  <a:pt x="29" y="119"/>
                </a:lnTo>
                <a:lnTo>
                  <a:pt x="27" y="116"/>
                </a:lnTo>
                <a:lnTo>
                  <a:pt x="27" y="112"/>
                </a:lnTo>
                <a:lnTo>
                  <a:pt x="25" y="109"/>
                </a:lnTo>
                <a:lnTo>
                  <a:pt x="25" y="105"/>
                </a:lnTo>
                <a:lnTo>
                  <a:pt x="23" y="100"/>
                </a:lnTo>
                <a:lnTo>
                  <a:pt x="23" y="98"/>
                </a:lnTo>
                <a:lnTo>
                  <a:pt x="21" y="93"/>
                </a:lnTo>
                <a:lnTo>
                  <a:pt x="21" y="88"/>
                </a:lnTo>
                <a:lnTo>
                  <a:pt x="21" y="84"/>
                </a:lnTo>
                <a:lnTo>
                  <a:pt x="19" y="81"/>
                </a:lnTo>
                <a:lnTo>
                  <a:pt x="19" y="77"/>
                </a:lnTo>
                <a:lnTo>
                  <a:pt x="19" y="72"/>
                </a:lnTo>
                <a:lnTo>
                  <a:pt x="19" y="67"/>
                </a:lnTo>
                <a:lnTo>
                  <a:pt x="17" y="63"/>
                </a:lnTo>
                <a:lnTo>
                  <a:pt x="17" y="58"/>
                </a:lnTo>
                <a:lnTo>
                  <a:pt x="17" y="51"/>
                </a:lnTo>
                <a:lnTo>
                  <a:pt x="17" y="47"/>
                </a:lnTo>
                <a:lnTo>
                  <a:pt x="17" y="42"/>
                </a:lnTo>
                <a:lnTo>
                  <a:pt x="17" y="37"/>
                </a:lnTo>
                <a:lnTo>
                  <a:pt x="17" y="33"/>
                </a:lnTo>
                <a:lnTo>
                  <a:pt x="17" y="26"/>
                </a:lnTo>
                <a:lnTo>
                  <a:pt x="17" y="21"/>
                </a:lnTo>
                <a:lnTo>
                  <a:pt x="19" y="14"/>
                </a:lnTo>
                <a:lnTo>
                  <a:pt x="19" y="9"/>
                </a:lnTo>
                <a:lnTo>
                  <a:pt x="19" y="2"/>
                </a:lnTo>
                <a:lnTo>
                  <a:pt x="2" y="0"/>
                </a:lnTo>
                <a:lnTo>
                  <a:pt x="2" y="7"/>
                </a:lnTo>
                <a:lnTo>
                  <a:pt x="0" y="14"/>
                </a:lnTo>
                <a:lnTo>
                  <a:pt x="0" y="19"/>
                </a:lnTo>
                <a:lnTo>
                  <a:pt x="0" y="26"/>
                </a:lnTo>
                <a:lnTo>
                  <a:pt x="0" y="30"/>
                </a:lnTo>
                <a:lnTo>
                  <a:pt x="0" y="37"/>
                </a:lnTo>
                <a:lnTo>
                  <a:pt x="0" y="42"/>
                </a:lnTo>
                <a:lnTo>
                  <a:pt x="0" y="47"/>
                </a:lnTo>
                <a:lnTo>
                  <a:pt x="0" y="54"/>
                </a:lnTo>
                <a:lnTo>
                  <a:pt x="0" y="58"/>
                </a:lnTo>
                <a:lnTo>
                  <a:pt x="0" y="63"/>
                </a:lnTo>
                <a:lnTo>
                  <a:pt x="0" y="70"/>
                </a:lnTo>
                <a:lnTo>
                  <a:pt x="0" y="74"/>
                </a:lnTo>
                <a:lnTo>
                  <a:pt x="2" y="79"/>
                </a:lnTo>
                <a:lnTo>
                  <a:pt x="2" y="84"/>
                </a:lnTo>
                <a:lnTo>
                  <a:pt x="2" y="88"/>
                </a:lnTo>
                <a:lnTo>
                  <a:pt x="4" y="93"/>
                </a:lnTo>
                <a:lnTo>
                  <a:pt x="4" y="98"/>
                </a:lnTo>
                <a:lnTo>
                  <a:pt x="6" y="102"/>
                </a:lnTo>
                <a:lnTo>
                  <a:pt x="6" y="107"/>
                </a:lnTo>
                <a:lnTo>
                  <a:pt x="8" y="109"/>
                </a:lnTo>
                <a:lnTo>
                  <a:pt x="8" y="114"/>
                </a:lnTo>
                <a:lnTo>
                  <a:pt x="10" y="119"/>
                </a:lnTo>
                <a:lnTo>
                  <a:pt x="10" y="123"/>
                </a:lnTo>
                <a:lnTo>
                  <a:pt x="12" y="126"/>
                </a:lnTo>
                <a:lnTo>
                  <a:pt x="15" y="130"/>
                </a:lnTo>
                <a:lnTo>
                  <a:pt x="15" y="133"/>
                </a:lnTo>
                <a:lnTo>
                  <a:pt x="17" y="137"/>
                </a:lnTo>
                <a:lnTo>
                  <a:pt x="19" y="140"/>
                </a:lnTo>
                <a:lnTo>
                  <a:pt x="21" y="142"/>
                </a:lnTo>
                <a:lnTo>
                  <a:pt x="21" y="147"/>
                </a:lnTo>
                <a:lnTo>
                  <a:pt x="23" y="149"/>
                </a:lnTo>
                <a:lnTo>
                  <a:pt x="37" y="137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3" name="Freeform 74"/>
          <p:cNvSpPr>
            <a:spLocks/>
          </p:cNvSpPr>
          <p:nvPr/>
        </p:nvSpPr>
        <p:spPr bwMode="auto">
          <a:xfrm>
            <a:off x="5233988" y="4405313"/>
            <a:ext cx="160337" cy="63500"/>
          </a:xfrm>
          <a:custGeom>
            <a:avLst/>
            <a:gdLst>
              <a:gd name="T0" fmla="*/ 2147483647 w 141"/>
              <a:gd name="T1" fmla="*/ 2147483647 h 47"/>
              <a:gd name="T2" fmla="*/ 2147483647 w 141"/>
              <a:gd name="T3" fmla="*/ 2147483647 h 47"/>
              <a:gd name="T4" fmla="*/ 2147483647 w 141"/>
              <a:gd name="T5" fmla="*/ 2147483647 h 47"/>
              <a:gd name="T6" fmla="*/ 2147483647 w 141"/>
              <a:gd name="T7" fmla="*/ 2147483647 h 47"/>
              <a:gd name="T8" fmla="*/ 2147483647 w 141"/>
              <a:gd name="T9" fmla="*/ 2147483647 h 47"/>
              <a:gd name="T10" fmla="*/ 2147483647 w 141"/>
              <a:gd name="T11" fmla="*/ 2147483647 h 47"/>
              <a:gd name="T12" fmla="*/ 2147483647 w 141"/>
              <a:gd name="T13" fmla="*/ 2147483647 h 47"/>
              <a:gd name="T14" fmla="*/ 2147483647 w 141"/>
              <a:gd name="T15" fmla="*/ 2147483647 h 47"/>
              <a:gd name="T16" fmla="*/ 2147483647 w 141"/>
              <a:gd name="T17" fmla="*/ 2147483647 h 47"/>
              <a:gd name="T18" fmla="*/ 2147483647 w 141"/>
              <a:gd name="T19" fmla="*/ 2147483647 h 47"/>
              <a:gd name="T20" fmla="*/ 2147483647 w 141"/>
              <a:gd name="T21" fmla="*/ 2147483647 h 47"/>
              <a:gd name="T22" fmla="*/ 2147483647 w 141"/>
              <a:gd name="T23" fmla="*/ 2147483647 h 47"/>
              <a:gd name="T24" fmla="*/ 2147483647 w 141"/>
              <a:gd name="T25" fmla="*/ 2147483647 h 47"/>
              <a:gd name="T26" fmla="*/ 2147483647 w 141"/>
              <a:gd name="T27" fmla="*/ 2147483647 h 47"/>
              <a:gd name="T28" fmla="*/ 2147483647 w 141"/>
              <a:gd name="T29" fmla="*/ 2147483647 h 47"/>
              <a:gd name="T30" fmla="*/ 2147483647 w 141"/>
              <a:gd name="T31" fmla="*/ 2147483647 h 47"/>
              <a:gd name="T32" fmla="*/ 0 w 141"/>
              <a:gd name="T33" fmla="*/ 2147483647 h 47"/>
              <a:gd name="T34" fmla="*/ 2147483647 w 141"/>
              <a:gd name="T35" fmla="*/ 2147483647 h 47"/>
              <a:gd name="T36" fmla="*/ 2147483647 w 141"/>
              <a:gd name="T37" fmla="*/ 2147483647 h 47"/>
              <a:gd name="T38" fmla="*/ 2147483647 w 141"/>
              <a:gd name="T39" fmla="*/ 2147483647 h 47"/>
              <a:gd name="T40" fmla="*/ 2147483647 w 141"/>
              <a:gd name="T41" fmla="*/ 2147483647 h 47"/>
              <a:gd name="T42" fmla="*/ 2147483647 w 141"/>
              <a:gd name="T43" fmla="*/ 2147483647 h 47"/>
              <a:gd name="T44" fmla="*/ 2147483647 w 141"/>
              <a:gd name="T45" fmla="*/ 2147483647 h 47"/>
              <a:gd name="T46" fmla="*/ 2147483647 w 141"/>
              <a:gd name="T47" fmla="*/ 2147483647 h 47"/>
              <a:gd name="T48" fmla="*/ 2147483647 w 141"/>
              <a:gd name="T49" fmla="*/ 2147483647 h 47"/>
              <a:gd name="T50" fmla="*/ 2147483647 w 141"/>
              <a:gd name="T51" fmla="*/ 2147483647 h 47"/>
              <a:gd name="T52" fmla="*/ 2147483647 w 141"/>
              <a:gd name="T53" fmla="*/ 2147483647 h 47"/>
              <a:gd name="T54" fmla="*/ 2147483647 w 141"/>
              <a:gd name="T55" fmla="*/ 2147483647 h 47"/>
              <a:gd name="T56" fmla="*/ 2147483647 w 141"/>
              <a:gd name="T57" fmla="*/ 2147483647 h 47"/>
              <a:gd name="T58" fmla="*/ 2147483647 w 141"/>
              <a:gd name="T59" fmla="*/ 2147483647 h 47"/>
              <a:gd name="T60" fmla="*/ 2147483647 w 141"/>
              <a:gd name="T61" fmla="*/ 2147483647 h 47"/>
              <a:gd name="T62" fmla="*/ 2147483647 w 141"/>
              <a:gd name="T63" fmla="*/ 2147483647 h 47"/>
              <a:gd name="T64" fmla="*/ 2147483647 w 141"/>
              <a:gd name="T65" fmla="*/ 2147483647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1"/>
              <a:gd name="T100" fmla="*/ 0 h 47"/>
              <a:gd name="T101" fmla="*/ 141 w 14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1" h="47">
                <a:moveTo>
                  <a:pt x="141" y="28"/>
                </a:moveTo>
                <a:lnTo>
                  <a:pt x="137" y="28"/>
                </a:lnTo>
                <a:lnTo>
                  <a:pt x="133" y="28"/>
                </a:lnTo>
                <a:lnTo>
                  <a:pt x="126" y="28"/>
                </a:lnTo>
                <a:lnTo>
                  <a:pt x="122" y="28"/>
                </a:lnTo>
                <a:lnTo>
                  <a:pt x="118" y="28"/>
                </a:lnTo>
                <a:lnTo>
                  <a:pt x="112" y="28"/>
                </a:lnTo>
                <a:lnTo>
                  <a:pt x="108" y="28"/>
                </a:lnTo>
                <a:lnTo>
                  <a:pt x="104" y="28"/>
                </a:lnTo>
                <a:lnTo>
                  <a:pt x="97" y="28"/>
                </a:lnTo>
                <a:lnTo>
                  <a:pt x="93" y="28"/>
                </a:lnTo>
                <a:lnTo>
                  <a:pt x="89" y="26"/>
                </a:lnTo>
                <a:lnTo>
                  <a:pt x="85" y="26"/>
                </a:lnTo>
                <a:lnTo>
                  <a:pt x="79" y="26"/>
                </a:lnTo>
                <a:lnTo>
                  <a:pt x="75" y="26"/>
                </a:lnTo>
                <a:lnTo>
                  <a:pt x="70" y="26"/>
                </a:lnTo>
                <a:lnTo>
                  <a:pt x="66" y="24"/>
                </a:lnTo>
                <a:lnTo>
                  <a:pt x="62" y="24"/>
                </a:lnTo>
                <a:lnTo>
                  <a:pt x="58" y="24"/>
                </a:lnTo>
                <a:lnTo>
                  <a:pt x="54" y="21"/>
                </a:lnTo>
                <a:lnTo>
                  <a:pt x="50" y="21"/>
                </a:lnTo>
                <a:lnTo>
                  <a:pt x="46" y="19"/>
                </a:lnTo>
                <a:lnTo>
                  <a:pt x="41" y="19"/>
                </a:lnTo>
                <a:lnTo>
                  <a:pt x="39" y="17"/>
                </a:lnTo>
                <a:lnTo>
                  <a:pt x="35" y="17"/>
                </a:lnTo>
                <a:lnTo>
                  <a:pt x="31" y="14"/>
                </a:lnTo>
                <a:lnTo>
                  <a:pt x="29" y="12"/>
                </a:lnTo>
                <a:lnTo>
                  <a:pt x="27" y="10"/>
                </a:lnTo>
                <a:lnTo>
                  <a:pt x="23" y="10"/>
                </a:lnTo>
                <a:lnTo>
                  <a:pt x="21" y="7"/>
                </a:lnTo>
                <a:lnTo>
                  <a:pt x="19" y="5"/>
                </a:lnTo>
                <a:lnTo>
                  <a:pt x="16" y="3"/>
                </a:lnTo>
                <a:lnTo>
                  <a:pt x="14" y="0"/>
                </a:lnTo>
                <a:lnTo>
                  <a:pt x="0" y="12"/>
                </a:lnTo>
                <a:lnTo>
                  <a:pt x="4" y="17"/>
                </a:lnTo>
                <a:lnTo>
                  <a:pt x="6" y="19"/>
                </a:lnTo>
                <a:lnTo>
                  <a:pt x="10" y="21"/>
                </a:lnTo>
                <a:lnTo>
                  <a:pt x="14" y="26"/>
                </a:lnTo>
                <a:lnTo>
                  <a:pt x="16" y="28"/>
                </a:lnTo>
                <a:lnTo>
                  <a:pt x="21" y="31"/>
                </a:lnTo>
                <a:lnTo>
                  <a:pt x="25" y="33"/>
                </a:lnTo>
                <a:lnTo>
                  <a:pt x="29" y="33"/>
                </a:lnTo>
                <a:lnTo>
                  <a:pt x="33" y="35"/>
                </a:lnTo>
                <a:lnTo>
                  <a:pt x="37" y="38"/>
                </a:lnTo>
                <a:lnTo>
                  <a:pt x="41" y="38"/>
                </a:lnTo>
                <a:lnTo>
                  <a:pt x="46" y="40"/>
                </a:lnTo>
                <a:lnTo>
                  <a:pt x="50" y="40"/>
                </a:lnTo>
                <a:lnTo>
                  <a:pt x="54" y="42"/>
                </a:lnTo>
                <a:lnTo>
                  <a:pt x="60" y="42"/>
                </a:lnTo>
                <a:lnTo>
                  <a:pt x="64" y="45"/>
                </a:lnTo>
                <a:lnTo>
                  <a:pt x="68" y="45"/>
                </a:lnTo>
                <a:lnTo>
                  <a:pt x="72" y="45"/>
                </a:lnTo>
                <a:lnTo>
                  <a:pt x="79" y="45"/>
                </a:lnTo>
                <a:lnTo>
                  <a:pt x="83" y="47"/>
                </a:lnTo>
                <a:lnTo>
                  <a:pt x="87" y="47"/>
                </a:lnTo>
                <a:lnTo>
                  <a:pt x="93" y="47"/>
                </a:lnTo>
                <a:lnTo>
                  <a:pt x="97" y="47"/>
                </a:lnTo>
                <a:lnTo>
                  <a:pt x="104" y="47"/>
                </a:lnTo>
                <a:lnTo>
                  <a:pt x="108" y="47"/>
                </a:lnTo>
                <a:lnTo>
                  <a:pt x="112" y="47"/>
                </a:lnTo>
                <a:lnTo>
                  <a:pt x="118" y="47"/>
                </a:lnTo>
                <a:lnTo>
                  <a:pt x="122" y="47"/>
                </a:lnTo>
                <a:lnTo>
                  <a:pt x="126" y="47"/>
                </a:lnTo>
                <a:lnTo>
                  <a:pt x="133" y="47"/>
                </a:lnTo>
                <a:lnTo>
                  <a:pt x="137" y="47"/>
                </a:lnTo>
                <a:lnTo>
                  <a:pt x="141" y="47"/>
                </a:lnTo>
                <a:lnTo>
                  <a:pt x="141" y="28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4" name="Freeform 75"/>
          <p:cNvSpPr>
            <a:spLocks/>
          </p:cNvSpPr>
          <p:nvPr/>
        </p:nvSpPr>
        <p:spPr bwMode="auto">
          <a:xfrm>
            <a:off x="5399088" y="4383088"/>
            <a:ext cx="160337" cy="85725"/>
          </a:xfrm>
          <a:custGeom>
            <a:avLst/>
            <a:gdLst>
              <a:gd name="T0" fmla="*/ 2147483647 w 141"/>
              <a:gd name="T1" fmla="*/ 2147483647 h 63"/>
              <a:gd name="T2" fmla="*/ 2147483647 w 141"/>
              <a:gd name="T3" fmla="*/ 2147483647 h 63"/>
              <a:gd name="T4" fmla="*/ 2147483647 w 141"/>
              <a:gd name="T5" fmla="*/ 2147483647 h 63"/>
              <a:gd name="T6" fmla="*/ 2147483647 w 141"/>
              <a:gd name="T7" fmla="*/ 2147483647 h 63"/>
              <a:gd name="T8" fmla="*/ 2147483647 w 141"/>
              <a:gd name="T9" fmla="*/ 2147483647 h 63"/>
              <a:gd name="T10" fmla="*/ 2147483647 w 141"/>
              <a:gd name="T11" fmla="*/ 2147483647 h 63"/>
              <a:gd name="T12" fmla="*/ 2147483647 w 141"/>
              <a:gd name="T13" fmla="*/ 2147483647 h 63"/>
              <a:gd name="T14" fmla="*/ 2147483647 w 141"/>
              <a:gd name="T15" fmla="*/ 2147483647 h 63"/>
              <a:gd name="T16" fmla="*/ 2147483647 w 141"/>
              <a:gd name="T17" fmla="*/ 2147483647 h 63"/>
              <a:gd name="T18" fmla="*/ 2147483647 w 141"/>
              <a:gd name="T19" fmla="*/ 2147483647 h 63"/>
              <a:gd name="T20" fmla="*/ 2147483647 w 141"/>
              <a:gd name="T21" fmla="*/ 2147483647 h 63"/>
              <a:gd name="T22" fmla="*/ 2147483647 w 141"/>
              <a:gd name="T23" fmla="*/ 2147483647 h 63"/>
              <a:gd name="T24" fmla="*/ 2147483647 w 141"/>
              <a:gd name="T25" fmla="*/ 2147483647 h 63"/>
              <a:gd name="T26" fmla="*/ 2147483647 w 141"/>
              <a:gd name="T27" fmla="*/ 2147483647 h 63"/>
              <a:gd name="T28" fmla="*/ 2147483647 w 141"/>
              <a:gd name="T29" fmla="*/ 2147483647 h 63"/>
              <a:gd name="T30" fmla="*/ 2147483647 w 141"/>
              <a:gd name="T31" fmla="*/ 2147483647 h 63"/>
              <a:gd name="T32" fmla="*/ 0 w 141"/>
              <a:gd name="T33" fmla="*/ 2147483647 h 63"/>
              <a:gd name="T34" fmla="*/ 2147483647 w 141"/>
              <a:gd name="T35" fmla="*/ 2147483647 h 63"/>
              <a:gd name="T36" fmla="*/ 2147483647 w 141"/>
              <a:gd name="T37" fmla="*/ 2147483647 h 63"/>
              <a:gd name="T38" fmla="*/ 2147483647 w 141"/>
              <a:gd name="T39" fmla="*/ 2147483647 h 63"/>
              <a:gd name="T40" fmla="*/ 2147483647 w 141"/>
              <a:gd name="T41" fmla="*/ 2147483647 h 63"/>
              <a:gd name="T42" fmla="*/ 2147483647 w 141"/>
              <a:gd name="T43" fmla="*/ 2147483647 h 63"/>
              <a:gd name="T44" fmla="*/ 2147483647 w 141"/>
              <a:gd name="T45" fmla="*/ 2147483647 h 63"/>
              <a:gd name="T46" fmla="*/ 2147483647 w 141"/>
              <a:gd name="T47" fmla="*/ 2147483647 h 63"/>
              <a:gd name="T48" fmla="*/ 2147483647 w 141"/>
              <a:gd name="T49" fmla="*/ 2147483647 h 63"/>
              <a:gd name="T50" fmla="*/ 2147483647 w 141"/>
              <a:gd name="T51" fmla="*/ 2147483647 h 63"/>
              <a:gd name="T52" fmla="*/ 2147483647 w 141"/>
              <a:gd name="T53" fmla="*/ 2147483647 h 63"/>
              <a:gd name="T54" fmla="*/ 2147483647 w 141"/>
              <a:gd name="T55" fmla="*/ 2147483647 h 63"/>
              <a:gd name="T56" fmla="*/ 2147483647 w 141"/>
              <a:gd name="T57" fmla="*/ 2147483647 h 63"/>
              <a:gd name="T58" fmla="*/ 2147483647 w 141"/>
              <a:gd name="T59" fmla="*/ 2147483647 h 63"/>
              <a:gd name="T60" fmla="*/ 2147483647 w 141"/>
              <a:gd name="T61" fmla="*/ 2147483647 h 63"/>
              <a:gd name="T62" fmla="*/ 2147483647 w 141"/>
              <a:gd name="T63" fmla="*/ 2147483647 h 63"/>
              <a:gd name="T64" fmla="*/ 2147483647 w 141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1"/>
              <a:gd name="T100" fmla="*/ 0 h 63"/>
              <a:gd name="T101" fmla="*/ 141 w 141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1" h="63">
                <a:moveTo>
                  <a:pt x="129" y="0"/>
                </a:moveTo>
                <a:lnTo>
                  <a:pt x="127" y="5"/>
                </a:lnTo>
                <a:lnTo>
                  <a:pt x="125" y="7"/>
                </a:lnTo>
                <a:lnTo>
                  <a:pt x="120" y="9"/>
                </a:lnTo>
                <a:lnTo>
                  <a:pt x="118" y="14"/>
                </a:lnTo>
                <a:lnTo>
                  <a:pt x="114" y="16"/>
                </a:lnTo>
                <a:lnTo>
                  <a:pt x="112" y="19"/>
                </a:lnTo>
                <a:lnTo>
                  <a:pt x="108" y="21"/>
                </a:lnTo>
                <a:lnTo>
                  <a:pt x="104" y="23"/>
                </a:lnTo>
                <a:lnTo>
                  <a:pt x="102" y="26"/>
                </a:lnTo>
                <a:lnTo>
                  <a:pt x="98" y="26"/>
                </a:lnTo>
                <a:lnTo>
                  <a:pt x="93" y="28"/>
                </a:lnTo>
                <a:lnTo>
                  <a:pt x="89" y="30"/>
                </a:lnTo>
                <a:lnTo>
                  <a:pt x="85" y="33"/>
                </a:lnTo>
                <a:lnTo>
                  <a:pt x="81" y="33"/>
                </a:lnTo>
                <a:lnTo>
                  <a:pt x="77" y="35"/>
                </a:lnTo>
                <a:lnTo>
                  <a:pt x="73" y="35"/>
                </a:lnTo>
                <a:lnTo>
                  <a:pt x="69" y="37"/>
                </a:lnTo>
                <a:lnTo>
                  <a:pt x="64" y="37"/>
                </a:lnTo>
                <a:lnTo>
                  <a:pt x="60" y="40"/>
                </a:lnTo>
                <a:lnTo>
                  <a:pt x="56" y="40"/>
                </a:lnTo>
                <a:lnTo>
                  <a:pt x="52" y="40"/>
                </a:lnTo>
                <a:lnTo>
                  <a:pt x="46" y="42"/>
                </a:lnTo>
                <a:lnTo>
                  <a:pt x="42" y="42"/>
                </a:lnTo>
                <a:lnTo>
                  <a:pt x="37" y="42"/>
                </a:lnTo>
                <a:lnTo>
                  <a:pt x="33" y="42"/>
                </a:lnTo>
                <a:lnTo>
                  <a:pt x="27" y="42"/>
                </a:lnTo>
                <a:lnTo>
                  <a:pt x="23" y="44"/>
                </a:lnTo>
                <a:lnTo>
                  <a:pt x="19" y="44"/>
                </a:lnTo>
                <a:lnTo>
                  <a:pt x="15" y="44"/>
                </a:lnTo>
                <a:lnTo>
                  <a:pt x="8" y="44"/>
                </a:lnTo>
                <a:lnTo>
                  <a:pt x="4" y="44"/>
                </a:lnTo>
                <a:lnTo>
                  <a:pt x="0" y="44"/>
                </a:lnTo>
                <a:lnTo>
                  <a:pt x="0" y="63"/>
                </a:lnTo>
                <a:lnTo>
                  <a:pt x="4" y="63"/>
                </a:lnTo>
                <a:lnTo>
                  <a:pt x="8" y="63"/>
                </a:lnTo>
                <a:lnTo>
                  <a:pt x="15" y="63"/>
                </a:lnTo>
                <a:lnTo>
                  <a:pt x="19" y="63"/>
                </a:lnTo>
                <a:lnTo>
                  <a:pt x="25" y="63"/>
                </a:lnTo>
                <a:lnTo>
                  <a:pt x="29" y="63"/>
                </a:lnTo>
                <a:lnTo>
                  <a:pt x="33" y="63"/>
                </a:lnTo>
                <a:lnTo>
                  <a:pt x="40" y="61"/>
                </a:lnTo>
                <a:lnTo>
                  <a:pt x="44" y="61"/>
                </a:lnTo>
                <a:lnTo>
                  <a:pt x="48" y="61"/>
                </a:lnTo>
                <a:lnTo>
                  <a:pt x="54" y="61"/>
                </a:lnTo>
                <a:lnTo>
                  <a:pt x="58" y="58"/>
                </a:lnTo>
                <a:lnTo>
                  <a:pt x="62" y="58"/>
                </a:lnTo>
                <a:lnTo>
                  <a:pt x="69" y="56"/>
                </a:lnTo>
                <a:lnTo>
                  <a:pt x="73" y="56"/>
                </a:lnTo>
                <a:lnTo>
                  <a:pt x="77" y="54"/>
                </a:lnTo>
                <a:lnTo>
                  <a:pt x="81" y="54"/>
                </a:lnTo>
                <a:lnTo>
                  <a:pt x="87" y="51"/>
                </a:lnTo>
                <a:lnTo>
                  <a:pt x="91" y="49"/>
                </a:lnTo>
                <a:lnTo>
                  <a:pt x="96" y="49"/>
                </a:lnTo>
                <a:lnTo>
                  <a:pt x="100" y="47"/>
                </a:lnTo>
                <a:lnTo>
                  <a:pt x="104" y="44"/>
                </a:lnTo>
                <a:lnTo>
                  <a:pt x="108" y="42"/>
                </a:lnTo>
                <a:lnTo>
                  <a:pt x="112" y="40"/>
                </a:lnTo>
                <a:lnTo>
                  <a:pt x="116" y="37"/>
                </a:lnTo>
                <a:lnTo>
                  <a:pt x="120" y="35"/>
                </a:lnTo>
                <a:lnTo>
                  <a:pt x="125" y="30"/>
                </a:lnTo>
                <a:lnTo>
                  <a:pt x="129" y="28"/>
                </a:lnTo>
                <a:lnTo>
                  <a:pt x="133" y="26"/>
                </a:lnTo>
                <a:lnTo>
                  <a:pt x="135" y="21"/>
                </a:lnTo>
                <a:lnTo>
                  <a:pt x="139" y="19"/>
                </a:lnTo>
                <a:lnTo>
                  <a:pt x="141" y="14"/>
                </a:lnTo>
                <a:lnTo>
                  <a:pt x="129" y="0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5" name="Freeform 76"/>
          <p:cNvSpPr>
            <a:spLocks/>
          </p:cNvSpPr>
          <p:nvPr/>
        </p:nvSpPr>
        <p:spPr bwMode="auto">
          <a:xfrm>
            <a:off x="5545138" y="4241800"/>
            <a:ext cx="38100" cy="160338"/>
          </a:xfrm>
          <a:custGeom>
            <a:avLst/>
            <a:gdLst>
              <a:gd name="T0" fmla="*/ 2147483647 w 33"/>
              <a:gd name="T1" fmla="*/ 2147483647 h 116"/>
              <a:gd name="T2" fmla="*/ 2147483647 w 33"/>
              <a:gd name="T3" fmla="*/ 2147483647 h 116"/>
              <a:gd name="T4" fmla="*/ 2147483647 w 33"/>
              <a:gd name="T5" fmla="*/ 2147483647 h 116"/>
              <a:gd name="T6" fmla="*/ 2147483647 w 33"/>
              <a:gd name="T7" fmla="*/ 2147483647 h 116"/>
              <a:gd name="T8" fmla="*/ 2147483647 w 33"/>
              <a:gd name="T9" fmla="*/ 2147483647 h 116"/>
              <a:gd name="T10" fmla="*/ 2147483647 w 33"/>
              <a:gd name="T11" fmla="*/ 2147483647 h 116"/>
              <a:gd name="T12" fmla="*/ 2147483647 w 33"/>
              <a:gd name="T13" fmla="*/ 2147483647 h 116"/>
              <a:gd name="T14" fmla="*/ 2147483647 w 33"/>
              <a:gd name="T15" fmla="*/ 2147483647 h 116"/>
              <a:gd name="T16" fmla="*/ 2147483647 w 33"/>
              <a:gd name="T17" fmla="*/ 2147483647 h 116"/>
              <a:gd name="T18" fmla="*/ 2147483647 w 33"/>
              <a:gd name="T19" fmla="*/ 2147483647 h 116"/>
              <a:gd name="T20" fmla="*/ 2147483647 w 33"/>
              <a:gd name="T21" fmla="*/ 2147483647 h 116"/>
              <a:gd name="T22" fmla="*/ 2147483647 w 33"/>
              <a:gd name="T23" fmla="*/ 2147483647 h 116"/>
              <a:gd name="T24" fmla="*/ 2147483647 w 33"/>
              <a:gd name="T25" fmla="*/ 2147483647 h 116"/>
              <a:gd name="T26" fmla="*/ 2147483647 w 33"/>
              <a:gd name="T27" fmla="*/ 2147483647 h 116"/>
              <a:gd name="T28" fmla="*/ 2147483647 w 33"/>
              <a:gd name="T29" fmla="*/ 2147483647 h 116"/>
              <a:gd name="T30" fmla="*/ 2147483647 w 33"/>
              <a:gd name="T31" fmla="*/ 2147483647 h 116"/>
              <a:gd name="T32" fmla="*/ 0 w 33"/>
              <a:gd name="T33" fmla="*/ 2147483647 h 116"/>
              <a:gd name="T34" fmla="*/ 2147483647 w 33"/>
              <a:gd name="T35" fmla="*/ 2147483647 h 116"/>
              <a:gd name="T36" fmla="*/ 2147483647 w 33"/>
              <a:gd name="T37" fmla="*/ 2147483647 h 116"/>
              <a:gd name="T38" fmla="*/ 2147483647 w 33"/>
              <a:gd name="T39" fmla="*/ 2147483647 h 116"/>
              <a:gd name="T40" fmla="*/ 2147483647 w 33"/>
              <a:gd name="T41" fmla="*/ 2147483647 h 116"/>
              <a:gd name="T42" fmla="*/ 2147483647 w 33"/>
              <a:gd name="T43" fmla="*/ 2147483647 h 116"/>
              <a:gd name="T44" fmla="*/ 2147483647 w 33"/>
              <a:gd name="T45" fmla="*/ 2147483647 h 116"/>
              <a:gd name="T46" fmla="*/ 2147483647 w 33"/>
              <a:gd name="T47" fmla="*/ 2147483647 h 116"/>
              <a:gd name="T48" fmla="*/ 2147483647 w 33"/>
              <a:gd name="T49" fmla="*/ 2147483647 h 116"/>
              <a:gd name="T50" fmla="*/ 2147483647 w 33"/>
              <a:gd name="T51" fmla="*/ 2147483647 h 116"/>
              <a:gd name="T52" fmla="*/ 2147483647 w 33"/>
              <a:gd name="T53" fmla="*/ 2147483647 h 116"/>
              <a:gd name="T54" fmla="*/ 2147483647 w 33"/>
              <a:gd name="T55" fmla="*/ 2147483647 h 116"/>
              <a:gd name="T56" fmla="*/ 2147483647 w 33"/>
              <a:gd name="T57" fmla="*/ 2147483647 h 116"/>
              <a:gd name="T58" fmla="*/ 2147483647 w 33"/>
              <a:gd name="T59" fmla="*/ 2147483647 h 116"/>
              <a:gd name="T60" fmla="*/ 2147483647 w 33"/>
              <a:gd name="T61" fmla="*/ 2147483647 h 116"/>
              <a:gd name="T62" fmla="*/ 2147483647 w 33"/>
              <a:gd name="T63" fmla="*/ 2147483647 h 116"/>
              <a:gd name="T64" fmla="*/ 2147483647 w 33"/>
              <a:gd name="T65" fmla="*/ 2147483647 h 116"/>
              <a:gd name="T66" fmla="*/ 2147483647 w 33"/>
              <a:gd name="T67" fmla="*/ 0 h 1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"/>
              <a:gd name="T103" fmla="*/ 0 h 116"/>
              <a:gd name="T104" fmla="*/ 33 w 33"/>
              <a:gd name="T105" fmla="*/ 116 h 1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" h="116">
                <a:moveTo>
                  <a:pt x="14" y="0"/>
                </a:moveTo>
                <a:lnTo>
                  <a:pt x="14" y="2"/>
                </a:lnTo>
                <a:lnTo>
                  <a:pt x="16" y="7"/>
                </a:lnTo>
                <a:lnTo>
                  <a:pt x="16" y="11"/>
                </a:lnTo>
                <a:lnTo>
                  <a:pt x="16" y="16"/>
                </a:lnTo>
                <a:lnTo>
                  <a:pt x="16" y="21"/>
                </a:lnTo>
                <a:lnTo>
                  <a:pt x="16" y="25"/>
                </a:lnTo>
                <a:lnTo>
                  <a:pt x="16" y="30"/>
                </a:lnTo>
                <a:lnTo>
                  <a:pt x="16" y="35"/>
                </a:lnTo>
                <a:lnTo>
                  <a:pt x="16" y="39"/>
                </a:lnTo>
                <a:lnTo>
                  <a:pt x="16" y="44"/>
                </a:lnTo>
                <a:lnTo>
                  <a:pt x="16" y="48"/>
                </a:lnTo>
                <a:lnTo>
                  <a:pt x="16" y="51"/>
                </a:lnTo>
                <a:lnTo>
                  <a:pt x="14" y="55"/>
                </a:lnTo>
                <a:lnTo>
                  <a:pt x="14" y="60"/>
                </a:lnTo>
                <a:lnTo>
                  <a:pt x="14" y="62"/>
                </a:lnTo>
                <a:lnTo>
                  <a:pt x="14" y="67"/>
                </a:lnTo>
                <a:lnTo>
                  <a:pt x="12" y="69"/>
                </a:lnTo>
                <a:lnTo>
                  <a:pt x="12" y="72"/>
                </a:lnTo>
                <a:lnTo>
                  <a:pt x="12" y="76"/>
                </a:lnTo>
                <a:lnTo>
                  <a:pt x="12" y="79"/>
                </a:lnTo>
                <a:lnTo>
                  <a:pt x="10" y="81"/>
                </a:lnTo>
                <a:lnTo>
                  <a:pt x="10" y="83"/>
                </a:lnTo>
                <a:lnTo>
                  <a:pt x="8" y="86"/>
                </a:lnTo>
                <a:lnTo>
                  <a:pt x="8" y="88"/>
                </a:lnTo>
                <a:lnTo>
                  <a:pt x="8" y="90"/>
                </a:lnTo>
                <a:lnTo>
                  <a:pt x="6" y="93"/>
                </a:lnTo>
                <a:lnTo>
                  <a:pt x="6" y="95"/>
                </a:lnTo>
                <a:lnTo>
                  <a:pt x="4" y="95"/>
                </a:lnTo>
                <a:lnTo>
                  <a:pt x="4" y="97"/>
                </a:lnTo>
                <a:lnTo>
                  <a:pt x="4" y="100"/>
                </a:lnTo>
                <a:lnTo>
                  <a:pt x="2" y="100"/>
                </a:lnTo>
                <a:lnTo>
                  <a:pt x="2" y="102"/>
                </a:lnTo>
                <a:lnTo>
                  <a:pt x="0" y="102"/>
                </a:lnTo>
                <a:lnTo>
                  <a:pt x="12" y="116"/>
                </a:lnTo>
                <a:lnTo>
                  <a:pt x="14" y="114"/>
                </a:lnTo>
                <a:lnTo>
                  <a:pt x="16" y="114"/>
                </a:lnTo>
                <a:lnTo>
                  <a:pt x="16" y="111"/>
                </a:lnTo>
                <a:lnTo>
                  <a:pt x="18" y="109"/>
                </a:lnTo>
                <a:lnTo>
                  <a:pt x="21" y="107"/>
                </a:lnTo>
                <a:lnTo>
                  <a:pt x="21" y="104"/>
                </a:lnTo>
                <a:lnTo>
                  <a:pt x="23" y="102"/>
                </a:lnTo>
                <a:lnTo>
                  <a:pt x="23" y="100"/>
                </a:lnTo>
                <a:lnTo>
                  <a:pt x="25" y="95"/>
                </a:lnTo>
                <a:lnTo>
                  <a:pt x="25" y="93"/>
                </a:lnTo>
                <a:lnTo>
                  <a:pt x="27" y="90"/>
                </a:lnTo>
                <a:lnTo>
                  <a:pt x="27" y="86"/>
                </a:lnTo>
                <a:lnTo>
                  <a:pt x="29" y="83"/>
                </a:lnTo>
                <a:lnTo>
                  <a:pt x="29" y="81"/>
                </a:lnTo>
                <a:lnTo>
                  <a:pt x="29" y="76"/>
                </a:lnTo>
                <a:lnTo>
                  <a:pt x="31" y="74"/>
                </a:lnTo>
                <a:lnTo>
                  <a:pt x="31" y="69"/>
                </a:lnTo>
                <a:lnTo>
                  <a:pt x="31" y="65"/>
                </a:lnTo>
                <a:lnTo>
                  <a:pt x="33" y="62"/>
                </a:lnTo>
                <a:lnTo>
                  <a:pt x="33" y="58"/>
                </a:lnTo>
                <a:lnTo>
                  <a:pt x="33" y="53"/>
                </a:lnTo>
                <a:lnTo>
                  <a:pt x="33" y="48"/>
                </a:lnTo>
                <a:lnTo>
                  <a:pt x="33" y="44"/>
                </a:lnTo>
                <a:lnTo>
                  <a:pt x="33" y="39"/>
                </a:lnTo>
                <a:lnTo>
                  <a:pt x="33" y="35"/>
                </a:lnTo>
                <a:lnTo>
                  <a:pt x="33" y="30"/>
                </a:lnTo>
                <a:lnTo>
                  <a:pt x="33" y="25"/>
                </a:lnTo>
                <a:lnTo>
                  <a:pt x="33" y="21"/>
                </a:lnTo>
                <a:lnTo>
                  <a:pt x="33" y="16"/>
                </a:lnTo>
                <a:lnTo>
                  <a:pt x="33" y="11"/>
                </a:lnTo>
                <a:lnTo>
                  <a:pt x="33" y="4"/>
                </a:lnTo>
                <a:lnTo>
                  <a:pt x="33" y="0"/>
                </a:lnTo>
                <a:lnTo>
                  <a:pt x="14" y="0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6" name="Freeform 77"/>
          <p:cNvSpPr>
            <a:spLocks/>
          </p:cNvSpPr>
          <p:nvPr/>
        </p:nvSpPr>
        <p:spPr bwMode="auto">
          <a:xfrm>
            <a:off x="5554663" y="3841750"/>
            <a:ext cx="28575" cy="400050"/>
          </a:xfrm>
          <a:custGeom>
            <a:avLst/>
            <a:gdLst>
              <a:gd name="T0" fmla="*/ 0 w 25"/>
              <a:gd name="T1" fmla="*/ 2147483647 h 291"/>
              <a:gd name="T2" fmla="*/ 0 w 25"/>
              <a:gd name="T3" fmla="*/ 2147483647 h 291"/>
              <a:gd name="T4" fmla="*/ 0 w 25"/>
              <a:gd name="T5" fmla="*/ 2147483647 h 291"/>
              <a:gd name="T6" fmla="*/ 0 w 25"/>
              <a:gd name="T7" fmla="*/ 2147483647 h 291"/>
              <a:gd name="T8" fmla="*/ 2147483647 w 25"/>
              <a:gd name="T9" fmla="*/ 2147483647 h 291"/>
              <a:gd name="T10" fmla="*/ 2147483647 w 25"/>
              <a:gd name="T11" fmla="*/ 2147483647 h 291"/>
              <a:gd name="T12" fmla="*/ 2147483647 w 25"/>
              <a:gd name="T13" fmla="*/ 2147483647 h 291"/>
              <a:gd name="T14" fmla="*/ 2147483647 w 25"/>
              <a:gd name="T15" fmla="*/ 2147483647 h 291"/>
              <a:gd name="T16" fmla="*/ 2147483647 w 25"/>
              <a:gd name="T17" fmla="*/ 2147483647 h 291"/>
              <a:gd name="T18" fmla="*/ 2147483647 w 25"/>
              <a:gd name="T19" fmla="*/ 2147483647 h 291"/>
              <a:gd name="T20" fmla="*/ 2147483647 w 25"/>
              <a:gd name="T21" fmla="*/ 2147483647 h 291"/>
              <a:gd name="T22" fmla="*/ 2147483647 w 25"/>
              <a:gd name="T23" fmla="*/ 2147483647 h 291"/>
              <a:gd name="T24" fmla="*/ 2147483647 w 25"/>
              <a:gd name="T25" fmla="*/ 2147483647 h 291"/>
              <a:gd name="T26" fmla="*/ 2147483647 w 25"/>
              <a:gd name="T27" fmla="*/ 2147483647 h 291"/>
              <a:gd name="T28" fmla="*/ 2147483647 w 25"/>
              <a:gd name="T29" fmla="*/ 2147483647 h 291"/>
              <a:gd name="T30" fmla="*/ 2147483647 w 25"/>
              <a:gd name="T31" fmla="*/ 2147483647 h 291"/>
              <a:gd name="T32" fmla="*/ 2147483647 w 25"/>
              <a:gd name="T33" fmla="*/ 2147483647 h 291"/>
              <a:gd name="T34" fmla="*/ 2147483647 w 25"/>
              <a:gd name="T35" fmla="*/ 2147483647 h 291"/>
              <a:gd name="T36" fmla="*/ 2147483647 w 25"/>
              <a:gd name="T37" fmla="*/ 2147483647 h 291"/>
              <a:gd name="T38" fmla="*/ 2147483647 w 25"/>
              <a:gd name="T39" fmla="*/ 2147483647 h 291"/>
              <a:gd name="T40" fmla="*/ 2147483647 w 25"/>
              <a:gd name="T41" fmla="*/ 2147483647 h 291"/>
              <a:gd name="T42" fmla="*/ 2147483647 w 25"/>
              <a:gd name="T43" fmla="*/ 2147483647 h 291"/>
              <a:gd name="T44" fmla="*/ 2147483647 w 25"/>
              <a:gd name="T45" fmla="*/ 2147483647 h 291"/>
              <a:gd name="T46" fmla="*/ 2147483647 w 25"/>
              <a:gd name="T47" fmla="*/ 2147483647 h 291"/>
              <a:gd name="T48" fmla="*/ 2147483647 w 25"/>
              <a:gd name="T49" fmla="*/ 2147483647 h 291"/>
              <a:gd name="T50" fmla="*/ 2147483647 w 25"/>
              <a:gd name="T51" fmla="*/ 2147483647 h 291"/>
              <a:gd name="T52" fmla="*/ 2147483647 w 25"/>
              <a:gd name="T53" fmla="*/ 2147483647 h 291"/>
              <a:gd name="T54" fmla="*/ 2147483647 w 25"/>
              <a:gd name="T55" fmla="*/ 2147483647 h 291"/>
              <a:gd name="T56" fmla="*/ 2147483647 w 25"/>
              <a:gd name="T57" fmla="*/ 2147483647 h 291"/>
              <a:gd name="T58" fmla="*/ 2147483647 w 25"/>
              <a:gd name="T59" fmla="*/ 2147483647 h 291"/>
              <a:gd name="T60" fmla="*/ 2147483647 w 25"/>
              <a:gd name="T61" fmla="*/ 2147483647 h 291"/>
              <a:gd name="T62" fmla="*/ 2147483647 w 25"/>
              <a:gd name="T63" fmla="*/ 2147483647 h 291"/>
              <a:gd name="T64" fmla="*/ 2147483647 w 25"/>
              <a:gd name="T65" fmla="*/ 0 h 2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"/>
              <a:gd name="T100" fmla="*/ 0 h 291"/>
              <a:gd name="T101" fmla="*/ 25 w 25"/>
              <a:gd name="T102" fmla="*/ 291 h 2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" h="291">
                <a:moveTo>
                  <a:pt x="0" y="0"/>
                </a:moveTo>
                <a:lnTo>
                  <a:pt x="0" y="11"/>
                </a:lnTo>
                <a:lnTo>
                  <a:pt x="0" y="21"/>
                </a:lnTo>
                <a:lnTo>
                  <a:pt x="0" y="32"/>
                </a:lnTo>
                <a:lnTo>
                  <a:pt x="0" y="42"/>
                </a:lnTo>
                <a:lnTo>
                  <a:pt x="0" y="51"/>
                </a:lnTo>
                <a:lnTo>
                  <a:pt x="0" y="60"/>
                </a:lnTo>
                <a:lnTo>
                  <a:pt x="0" y="72"/>
                </a:lnTo>
                <a:lnTo>
                  <a:pt x="2" y="81"/>
                </a:lnTo>
                <a:lnTo>
                  <a:pt x="2" y="90"/>
                </a:lnTo>
                <a:lnTo>
                  <a:pt x="2" y="100"/>
                </a:lnTo>
                <a:lnTo>
                  <a:pt x="2" y="109"/>
                </a:lnTo>
                <a:lnTo>
                  <a:pt x="2" y="116"/>
                </a:lnTo>
                <a:lnTo>
                  <a:pt x="4" y="125"/>
                </a:lnTo>
                <a:lnTo>
                  <a:pt x="4" y="135"/>
                </a:lnTo>
                <a:lnTo>
                  <a:pt x="4" y="144"/>
                </a:lnTo>
                <a:lnTo>
                  <a:pt x="4" y="153"/>
                </a:lnTo>
                <a:lnTo>
                  <a:pt x="4" y="160"/>
                </a:lnTo>
                <a:lnTo>
                  <a:pt x="6" y="170"/>
                </a:lnTo>
                <a:lnTo>
                  <a:pt x="6" y="179"/>
                </a:lnTo>
                <a:lnTo>
                  <a:pt x="6" y="186"/>
                </a:lnTo>
                <a:lnTo>
                  <a:pt x="6" y="195"/>
                </a:lnTo>
                <a:lnTo>
                  <a:pt x="6" y="205"/>
                </a:lnTo>
                <a:lnTo>
                  <a:pt x="8" y="211"/>
                </a:lnTo>
                <a:lnTo>
                  <a:pt x="8" y="221"/>
                </a:lnTo>
                <a:lnTo>
                  <a:pt x="8" y="230"/>
                </a:lnTo>
                <a:lnTo>
                  <a:pt x="8" y="237"/>
                </a:lnTo>
                <a:lnTo>
                  <a:pt x="8" y="246"/>
                </a:lnTo>
                <a:lnTo>
                  <a:pt x="8" y="256"/>
                </a:lnTo>
                <a:lnTo>
                  <a:pt x="8" y="263"/>
                </a:lnTo>
                <a:lnTo>
                  <a:pt x="8" y="272"/>
                </a:lnTo>
                <a:lnTo>
                  <a:pt x="8" y="281"/>
                </a:lnTo>
                <a:lnTo>
                  <a:pt x="6" y="291"/>
                </a:lnTo>
                <a:lnTo>
                  <a:pt x="25" y="291"/>
                </a:lnTo>
                <a:lnTo>
                  <a:pt x="25" y="281"/>
                </a:lnTo>
                <a:lnTo>
                  <a:pt x="25" y="272"/>
                </a:lnTo>
                <a:lnTo>
                  <a:pt x="25" y="265"/>
                </a:lnTo>
                <a:lnTo>
                  <a:pt x="25" y="256"/>
                </a:lnTo>
                <a:lnTo>
                  <a:pt x="25" y="246"/>
                </a:lnTo>
                <a:lnTo>
                  <a:pt x="25" y="237"/>
                </a:lnTo>
                <a:lnTo>
                  <a:pt x="25" y="228"/>
                </a:lnTo>
                <a:lnTo>
                  <a:pt x="25" y="221"/>
                </a:lnTo>
                <a:lnTo>
                  <a:pt x="25" y="211"/>
                </a:lnTo>
                <a:lnTo>
                  <a:pt x="25" y="202"/>
                </a:lnTo>
                <a:lnTo>
                  <a:pt x="25" y="195"/>
                </a:lnTo>
                <a:lnTo>
                  <a:pt x="23" y="186"/>
                </a:lnTo>
                <a:lnTo>
                  <a:pt x="23" y="177"/>
                </a:lnTo>
                <a:lnTo>
                  <a:pt x="23" y="167"/>
                </a:lnTo>
                <a:lnTo>
                  <a:pt x="23" y="160"/>
                </a:lnTo>
                <a:lnTo>
                  <a:pt x="23" y="151"/>
                </a:lnTo>
                <a:lnTo>
                  <a:pt x="21" y="142"/>
                </a:lnTo>
                <a:lnTo>
                  <a:pt x="21" y="135"/>
                </a:lnTo>
                <a:lnTo>
                  <a:pt x="21" y="125"/>
                </a:lnTo>
                <a:lnTo>
                  <a:pt x="21" y="116"/>
                </a:lnTo>
                <a:lnTo>
                  <a:pt x="21" y="107"/>
                </a:lnTo>
                <a:lnTo>
                  <a:pt x="19" y="97"/>
                </a:lnTo>
                <a:lnTo>
                  <a:pt x="19" y="88"/>
                </a:lnTo>
                <a:lnTo>
                  <a:pt x="19" y="79"/>
                </a:lnTo>
                <a:lnTo>
                  <a:pt x="19" y="70"/>
                </a:lnTo>
                <a:lnTo>
                  <a:pt x="19" y="60"/>
                </a:lnTo>
                <a:lnTo>
                  <a:pt x="19" y="51"/>
                </a:lnTo>
                <a:lnTo>
                  <a:pt x="19" y="42"/>
                </a:lnTo>
                <a:lnTo>
                  <a:pt x="17" y="32"/>
                </a:lnTo>
                <a:lnTo>
                  <a:pt x="17" y="21"/>
                </a:lnTo>
                <a:lnTo>
                  <a:pt x="17" y="11"/>
                </a:lnTo>
                <a:lnTo>
                  <a:pt x="1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7" name="Freeform 78"/>
          <p:cNvSpPr>
            <a:spLocks/>
          </p:cNvSpPr>
          <p:nvPr/>
        </p:nvSpPr>
        <p:spPr bwMode="auto">
          <a:xfrm>
            <a:off x="5554663" y="3597275"/>
            <a:ext cx="92075" cy="244475"/>
          </a:xfrm>
          <a:custGeom>
            <a:avLst/>
            <a:gdLst>
              <a:gd name="T0" fmla="*/ 2147483647 w 81"/>
              <a:gd name="T1" fmla="*/ 0 h 177"/>
              <a:gd name="T2" fmla="*/ 2147483647 w 81"/>
              <a:gd name="T3" fmla="*/ 2147483647 h 177"/>
              <a:gd name="T4" fmla="*/ 2147483647 w 81"/>
              <a:gd name="T5" fmla="*/ 2147483647 h 177"/>
              <a:gd name="T6" fmla="*/ 2147483647 w 81"/>
              <a:gd name="T7" fmla="*/ 2147483647 h 177"/>
              <a:gd name="T8" fmla="*/ 2147483647 w 81"/>
              <a:gd name="T9" fmla="*/ 2147483647 h 177"/>
              <a:gd name="T10" fmla="*/ 2147483647 w 81"/>
              <a:gd name="T11" fmla="*/ 2147483647 h 177"/>
              <a:gd name="T12" fmla="*/ 2147483647 w 81"/>
              <a:gd name="T13" fmla="*/ 2147483647 h 177"/>
              <a:gd name="T14" fmla="*/ 2147483647 w 81"/>
              <a:gd name="T15" fmla="*/ 2147483647 h 177"/>
              <a:gd name="T16" fmla="*/ 2147483647 w 81"/>
              <a:gd name="T17" fmla="*/ 2147483647 h 177"/>
              <a:gd name="T18" fmla="*/ 2147483647 w 81"/>
              <a:gd name="T19" fmla="*/ 2147483647 h 177"/>
              <a:gd name="T20" fmla="*/ 2147483647 w 81"/>
              <a:gd name="T21" fmla="*/ 2147483647 h 177"/>
              <a:gd name="T22" fmla="*/ 2147483647 w 81"/>
              <a:gd name="T23" fmla="*/ 2147483647 h 177"/>
              <a:gd name="T24" fmla="*/ 2147483647 w 81"/>
              <a:gd name="T25" fmla="*/ 2147483647 h 177"/>
              <a:gd name="T26" fmla="*/ 2147483647 w 81"/>
              <a:gd name="T27" fmla="*/ 2147483647 h 177"/>
              <a:gd name="T28" fmla="*/ 0 w 81"/>
              <a:gd name="T29" fmla="*/ 2147483647 h 177"/>
              <a:gd name="T30" fmla="*/ 0 w 81"/>
              <a:gd name="T31" fmla="*/ 2147483647 h 177"/>
              <a:gd name="T32" fmla="*/ 0 w 81"/>
              <a:gd name="T33" fmla="*/ 2147483647 h 177"/>
              <a:gd name="T34" fmla="*/ 2147483647 w 81"/>
              <a:gd name="T35" fmla="*/ 2147483647 h 177"/>
              <a:gd name="T36" fmla="*/ 2147483647 w 81"/>
              <a:gd name="T37" fmla="*/ 2147483647 h 177"/>
              <a:gd name="T38" fmla="*/ 2147483647 w 81"/>
              <a:gd name="T39" fmla="*/ 2147483647 h 177"/>
              <a:gd name="T40" fmla="*/ 2147483647 w 81"/>
              <a:gd name="T41" fmla="*/ 2147483647 h 177"/>
              <a:gd name="T42" fmla="*/ 2147483647 w 81"/>
              <a:gd name="T43" fmla="*/ 2147483647 h 177"/>
              <a:gd name="T44" fmla="*/ 2147483647 w 81"/>
              <a:gd name="T45" fmla="*/ 2147483647 h 177"/>
              <a:gd name="T46" fmla="*/ 2147483647 w 81"/>
              <a:gd name="T47" fmla="*/ 2147483647 h 177"/>
              <a:gd name="T48" fmla="*/ 2147483647 w 81"/>
              <a:gd name="T49" fmla="*/ 2147483647 h 177"/>
              <a:gd name="T50" fmla="*/ 2147483647 w 81"/>
              <a:gd name="T51" fmla="*/ 2147483647 h 177"/>
              <a:gd name="T52" fmla="*/ 2147483647 w 81"/>
              <a:gd name="T53" fmla="*/ 2147483647 h 177"/>
              <a:gd name="T54" fmla="*/ 2147483647 w 81"/>
              <a:gd name="T55" fmla="*/ 2147483647 h 177"/>
              <a:gd name="T56" fmla="*/ 2147483647 w 81"/>
              <a:gd name="T57" fmla="*/ 2147483647 h 177"/>
              <a:gd name="T58" fmla="*/ 2147483647 w 81"/>
              <a:gd name="T59" fmla="*/ 2147483647 h 177"/>
              <a:gd name="T60" fmla="*/ 2147483647 w 81"/>
              <a:gd name="T61" fmla="*/ 2147483647 h 177"/>
              <a:gd name="T62" fmla="*/ 2147483647 w 81"/>
              <a:gd name="T63" fmla="*/ 2147483647 h 177"/>
              <a:gd name="T64" fmla="*/ 2147483647 w 81"/>
              <a:gd name="T65" fmla="*/ 2147483647 h 177"/>
              <a:gd name="T66" fmla="*/ 2147483647 w 81"/>
              <a:gd name="T67" fmla="*/ 2147483647 h 1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177"/>
              <a:gd name="T104" fmla="*/ 81 w 81"/>
              <a:gd name="T105" fmla="*/ 177 h 1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177">
                <a:moveTo>
                  <a:pt x="75" y="2"/>
                </a:moveTo>
                <a:lnTo>
                  <a:pt x="75" y="0"/>
                </a:lnTo>
                <a:lnTo>
                  <a:pt x="71" y="2"/>
                </a:lnTo>
                <a:lnTo>
                  <a:pt x="64" y="5"/>
                </a:lnTo>
                <a:lnTo>
                  <a:pt x="60" y="7"/>
                </a:lnTo>
                <a:lnTo>
                  <a:pt x="56" y="12"/>
                </a:lnTo>
                <a:lnTo>
                  <a:pt x="52" y="14"/>
                </a:lnTo>
                <a:lnTo>
                  <a:pt x="48" y="16"/>
                </a:lnTo>
                <a:lnTo>
                  <a:pt x="44" y="21"/>
                </a:lnTo>
                <a:lnTo>
                  <a:pt x="40" y="25"/>
                </a:lnTo>
                <a:lnTo>
                  <a:pt x="35" y="28"/>
                </a:lnTo>
                <a:lnTo>
                  <a:pt x="33" y="32"/>
                </a:lnTo>
                <a:lnTo>
                  <a:pt x="29" y="37"/>
                </a:lnTo>
                <a:lnTo>
                  <a:pt x="27" y="42"/>
                </a:lnTo>
                <a:lnTo>
                  <a:pt x="23" y="46"/>
                </a:lnTo>
                <a:lnTo>
                  <a:pt x="21" y="51"/>
                </a:lnTo>
                <a:lnTo>
                  <a:pt x="19" y="58"/>
                </a:lnTo>
                <a:lnTo>
                  <a:pt x="15" y="63"/>
                </a:lnTo>
                <a:lnTo>
                  <a:pt x="13" y="67"/>
                </a:lnTo>
                <a:lnTo>
                  <a:pt x="10" y="74"/>
                </a:lnTo>
                <a:lnTo>
                  <a:pt x="10" y="81"/>
                </a:lnTo>
                <a:lnTo>
                  <a:pt x="8" y="86"/>
                </a:lnTo>
                <a:lnTo>
                  <a:pt x="6" y="93"/>
                </a:lnTo>
                <a:lnTo>
                  <a:pt x="4" y="100"/>
                </a:lnTo>
                <a:lnTo>
                  <a:pt x="4" y="107"/>
                </a:lnTo>
                <a:lnTo>
                  <a:pt x="2" y="114"/>
                </a:lnTo>
                <a:lnTo>
                  <a:pt x="2" y="121"/>
                </a:lnTo>
                <a:lnTo>
                  <a:pt x="2" y="128"/>
                </a:lnTo>
                <a:lnTo>
                  <a:pt x="0" y="137"/>
                </a:lnTo>
                <a:lnTo>
                  <a:pt x="0" y="144"/>
                </a:lnTo>
                <a:lnTo>
                  <a:pt x="0" y="151"/>
                </a:lnTo>
                <a:lnTo>
                  <a:pt x="0" y="160"/>
                </a:lnTo>
                <a:lnTo>
                  <a:pt x="0" y="170"/>
                </a:lnTo>
                <a:lnTo>
                  <a:pt x="0" y="177"/>
                </a:lnTo>
                <a:lnTo>
                  <a:pt x="19" y="177"/>
                </a:lnTo>
                <a:lnTo>
                  <a:pt x="17" y="167"/>
                </a:lnTo>
                <a:lnTo>
                  <a:pt x="17" y="160"/>
                </a:lnTo>
                <a:lnTo>
                  <a:pt x="17" y="151"/>
                </a:lnTo>
                <a:lnTo>
                  <a:pt x="17" y="144"/>
                </a:lnTo>
                <a:lnTo>
                  <a:pt x="19" y="137"/>
                </a:lnTo>
                <a:lnTo>
                  <a:pt x="19" y="130"/>
                </a:lnTo>
                <a:lnTo>
                  <a:pt x="19" y="123"/>
                </a:lnTo>
                <a:lnTo>
                  <a:pt x="21" y="116"/>
                </a:lnTo>
                <a:lnTo>
                  <a:pt x="21" y="109"/>
                </a:lnTo>
                <a:lnTo>
                  <a:pt x="23" y="105"/>
                </a:lnTo>
                <a:lnTo>
                  <a:pt x="23" y="98"/>
                </a:lnTo>
                <a:lnTo>
                  <a:pt x="25" y="93"/>
                </a:lnTo>
                <a:lnTo>
                  <a:pt x="27" y="86"/>
                </a:lnTo>
                <a:lnTo>
                  <a:pt x="27" y="81"/>
                </a:lnTo>
                <a:lnTo>
                  <a:pt x="29" y="77"/>
                </a:lnTo>
                <a:lnTo>
                  <a:pt x="31" y="70"/>
                </a:lnTo>
                <a:lnTo>
                  <a:pt x="33" y="65"/>
                </a:lnTo>
                <a:lnTo>
                  <a:pt x="35" y="63"/>
                </a:lnTo>
                <a:lnTo>
                  <a:pt x="37" y="58"/>
                </a:lnTo>
                <a:lnTo>
                  <a:pt x="40" y="53"/>
                </a:lnTo>
                <a:lnTo>
                  <a:pt x="44" y="49"/>
                </a:lnTo>
                <a:lnTo>
                  <a:pt x="46" y="46"/>
                </a:lnTo>
                <a:lnTo>
                  <a:pt x="48" y="42"/>
                </a:lnTo>
                <a:lnTo>
                  <a:pt x="52" y="39"/>
                </a:lnTo>
                <a:lnTo>
                  <a:pt x="54" y="35"/>
                </a:lnTo>
                <a:lnTo>
                  <a:pt x="58" y="32"/>
                </a:lnTo>
                <a:lnTo>
                  <a:pt x="62" y="30"/>
                </a:lnTo>
                <a:lnTo>
                  <a:pt x="64" y="28"/>
                </a:lnTo>
                <a:lnTo>
                  <a:pt x="69" y="25"/>
                </a:lnTo>
                <a:lnTo>
                  <a:pt x="73" y="23"/>
                </a:lnTo>
                <a:lnTo>
                  <a:pt x="77" y="21"/>
                </a:lnTo>
                <a:lnTo>
                  <a:pt x="81" y="18"/>
                </a:lnTo>
                <a:lnTo>
                  <a:pt x="75" y="2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8" name="Freeform 80"/>
          <p:cNvSpPr>
            <a:spLocks/>
          </p:cNvSpPr>
          <p:nvPr/>
        </p:nvSpPr>
        <p:spPr bwMode="auto">
          <a:xfrm>
            <a:off x="6119813" y="2524125"/>
            <a:ext cx="273050" cy="654050"/>
          </a:xfrm>
          <a:custGeom>
            <a:avLst/>
            <a:gdLst>
              <a:gd name="T0" fmla="*/ 2147483647 w 239"/>
              <a:gd name="T1" fmla="*/ 2147483647 h 475"/>
              <a:gd name="T2" fmla="*/ 2147483647 w 239"/>
              <a:gd name="T3" fmla="*/ 2147483647 h 475"/>
              <a:gd name="T4" fmla="*/ 2147483647 w 239"/>
              <a:gd name="T5" fmla="*/ 2147483647 h 475"/>
              <a:gd name="T6" fmla="*/ 2147483647 w 239"/>
              <a:gd name="T7" fmla="*/ 2147483647 h 475"/>
              <a:gd name="T8" fmla="*/ 2147483647 w 239"/>
              <a:gd name="T9" fmla="*/ 2147483647 h 475"/>
              <a:gd name="T10" fmla="*/ 2147483647 w 239"/>
              <a:gd name="T11" fmla="*/ 2147483647 h 475"/>
              <a:gd name="T12" fmla="*/ 2147483647 w 239"/>
              <a:gd name="T13" fmla="*/ 2147483647 h 475"/>
              <a:gd name="T14" fmla="*/ 2147483647 w 239"/>
              <a:gd name="T15" fmla="*/ 2147483647 h 475"/>
              <a:gd name="T16" fmla="*/ 2147483647 w 239"/>
              <a:gd name="T17" fmla="*/ 2147483647 h 475"/>
              <a:gd name="T18" fmla="*/ 2147483647 w 239"/>
              <a:gd name="T19" fmla="*/ 2147483647 h 475"/>
              <a:gd name="T20" fmla="*/ 2147483647 w 239"/>
              <a:gd name="T21" fmla="*/ 2147483647 h 475"/>
              <a:gd name="T22" fmla="*/ 2147483647 w 239"/>
              <a:gd name="T23" fmla="*/ 2147483647 h 475"/>
              <a:gd name="T24" fmla="*/ 2147483647 w 239"/>
              <a:gd name="T25" fmla="*/ 2147483647 h 475"/>
              <a:gd name="T26" fmla="*/ 2147483647 w 239"/>
              <a:gd name="T27" fmla="*/ 2147483647 h 475"/>
              <a:gd name="T28" fmla="*/ 2147483647 w 239"/>
              <a:gd name="T29" fmla="*/ 2147483647 h 475"/>
              <a:gd name="T30" fmla="*/ 2147483647 w 239"/>
              <a:gd name="T31" fmla="*/ 2147483647 h 475"/>
              <a:gd name="T32" fmla="*/ 2147483647 w 239"/>
              <a:gd name="T33" fmla="*/ 2147483647 h 475"/>
              <a:gd name="T34" fmla="*/ 2147483647 w 239"/>
              <a:gd name="T35" fmla="*/ 2147483647 h 475"/>
              <a:gd name="T36" fmla="*/ 2147483647 w 239"/>
              <a:gd name="T37" fmla="*/ 2147483647 h 475"/>
              <a:gd name="T38" fmla="*/ 2147483647 w 239"/>
              <a:gd name="T39" fmla="*/ 2147483647 h 475"/>
              <a:gd name="T40" fmla="*/ 2147483647 w 239"/>
              <a:gd name="T41" fmla="*/ 2147483647 h 475"/>
              <a:gd name="T42" fmla="*/ 2147483647 w 239"/>
              <a:gd name="T43" fmla="*/ 2147483647 h 475"/>
              <a:gd name="T44" fmla="*/ 2147483647 w 239"/>
              <a:gd name="T45" fmla="*/ 2147483647 h 475"/>
              <a:gd name="T46" fmla="*/ 2147483647 w 239"/>
              <a:gd name="T47" fmla="*/ 2147483647 h 475"/>
              <a:gd name="T48" fmla="*/ 2147483647 w 239"/>
              <a:gd name="T49" fmla="*/ 2147483647 h 475"/>
              <a:gd name="T50" fmla="*/ 2147483647 w 239"/>
              <a:gd name="T51" fmla="*/ 2147483647 h 475"/>
              <a:gd name="T52" fmla="*/ 2147483647 w 239"/>
              <a:gd name="T53" fmla="*/ 2147483647 h 475"/>
              <a:gd name="T54" fmla="*/ 2147483647 w 239"/>
              <a:gd name="T55" fmla="*/ 2147483647 h 475"/>
              <a:gd name="T56" fmla="*/ 2147483647 w 239"/>
              <a:gd name="T57" fmla="*/ 2147483647 h 475"/>
              <a:gd name="T58" fmla="*/ 2147483647 w 239"/>
              <a:gd name="T59" fmla="*/ 2147483647 h 475"/>
              <a:gd name="T60" fmla="*/ 2147483647 w 239"/>
              <a:gd name="T61" fmla="*/ 2147483647 h 475"/>
              <a:gd name="T62" fmla="*/ 2147483647 w 239"/>
              <a:gd name="T63" fmla="*/ 2147483647 h 475"/>
              <a:gd name="T64" fmla="*/ 2147483647 w 239"/>
              <a:gd name="T65" fmla="*/ 2147483647 h 475"/>
              <a:gd name="T66" fmla="*/ 2147483647 w 239"/>
              <a:gd name="T67" fmla="*/ 2147483647 h 47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9"/>
              <a:gd name="T103" fmla="*/ 0 h 475"/>
              <a:gd name="T104" fmla="*/ 239 w 239"/>
              <a:gd name="T105" fmla="*/ 475 h 47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9" h="475">
                <a:moveTo>
                  <a:pt x="220" y="3"/>
                </a:moveTo>
                <a:lnTo>
                  <a:pt x="220" y="19"/>
                </a:lnTo>
                <a:lnTo>
                  <a:pt x="220" y="33"/>
                </a:lnTo>
                <a:lnTo>
                  <a:pt x="218" y="49"/>
                </a:lnTo>
                <a:lnTo>
                  <a:pt x="216" y="65"/>
                </a:lnTo>
                <a:lnTo>
                  <a:pt x="214" y="82"/>
                </a:lnTo>
                <a:lnTo>
                  <a:pt x="212" y="96"/>
                </a:lnTo>
                <a:lnTo>
                  <a:pt x="210" y="112"/>
                </a:lnTo>
                <a:lnTo>
                  <a:pt x="206" y="126"/>
                </a:lnTo>
                <a:lnTo>
                  <a:pt x="201" y="140"/>
                </a:lnTo>
                <a:lnTo>
                  <a:pt x="197" y="156"/>
                </a:lnTo>
                <a:lnTo>
                  <a:pt x="193" y="170"/>
                </a:lnTo>
                <a:lnTo>
                  <a:pt x="189" y="184"/>
                </a:lnTo>
                <a:lnTo>
                  <a:pt x="183" y="198"/>
                </a:lnTo>
                <a:lnTo>
                  <a:pt x="177" y="214"/>
                </a:lnTo>
                <a:lnTo>
                  <a:pt x="170" y="228"/>
                </a:lnTo>
                <a:lnTo>
                  <a:pt x="164" y="242"/>
                </a:lnTo>
                <a:lnTo>
                  <a:pt x="156" y="256"/>
                </a:lnTo>
                <a:lnTo>
                  <a:pt x="150" y="270"/>
                </a:lnTo>
                <a:lnTo>
                  <a:pt x="141" y="284"/>
                </a:lnTo>
                <a:lnTo>
                  <a:pt x="133" y="298"/>
                </a:lnTo>
                <a:lnTo>
                  <a:pt x="125" y="310"/>
                </a:lnTo>
                <a:lnTo>
                  <a:pt x="114" y="324"/>
                </a:lnTo>
                <a:lnTo>
                  <a:pt x="106" y="338"/>
                </a:lnTo>
                <a:lnTo>
                  <a:pt x="96" y="352"/>
                </a:lnTo>
                <a:lnTo>
                  <a:pt x="85" y="366"/>
                </a:lnTo>
                <a:lnTo>
                  <a:pt x="75" y="380"/>
                </a:lnTo>
                <a:lnTo>
                  <a:pt x="62" y="394"/>
                </a:lnTo>
                <a:lnTo>
                  <a:pt x="50" y="408"/>
                </a:lnTo>
                <a:lnTo>
                  <a:pt x="40" y="419"/>
                </a:lnTo>
                <a:lnTo>
                  <a:pt x="25" y="433"/>
                </a:lnTo>
                <a:lnTo>
                  <a:pt x="13" y="447"/>
                </a:lnTo>
                <a:lnTo>
                  <a:pt x="0" y="461"/>
                </a:lnTo>
                <a:lnTo>
                  <a:pt x="10" y="475"/>
                </a:lnTo>
                <a:lnTo>
                  <a:pt x="25" y="461"/>
                </a:lnTo>
                <a:lnTo>
                  <a:pt x="37" y="447"/>
                </a:lnTo>
                <a:lnTo>
                  <a:pt x="50" y="433"/>
                </a:lnTo>
                <a:lnTo>
                  <a:pt x="62" y="419"/>
                </a:lnTo>
                <a:lnTo>
                  <a:pt x="75" y="405"/>
                </a:lnTo>
                <a:lnTo>
                  <a:pt x="87" y="391"/>
                </a:lnTo>
                <a:lnTo>
                  <a:pt x="98" y="380"/>
                </a:lnTo>
                <a:lnTo>
                  <a:pt x="108" y="366"/>
                </a:lnTo>
                <a:lnTo>
                  <a:pt x="118" y="352"/>
                </a:lnTo>
                <a:lnTo>
                  <a:pt x="129" y="335"/>
                </a:lnTo>
                <a:lnTo>
                  <a:pt x="139" y="321"/>
                </a:lnTo>
                <a:lnTo>
                  <a:pt x="147" y="307"/>
                </a:lnTo>
                <a:lnTo>
                  <a:pt x="156" y="294"/>
                </a:lnTo>
                <a:lnTo>
                  <a:pt x="164" y="280"/>
                </a:lnTo>
                <a:lnTo>
                  <a:pt x="172" y="266"/>
                </a:lnTo>
                <a:lnTo>
                  <a:pt x="179" y="252"/>
                </a:lnTo>
                <a:lnTo>
                  <a:pt x="187" y="235"/>
                </a:lnTo>
                <a:lnTo>
                  <a:pt x="193" y="221"/>
                </a:lnTo>
                <a:lnTo>
                  <a:pt x="199" y="207"/>
                </a:lnTo>
                <a:lnTo>
                  <a:pt x="204" y="191"/>
                </a:lnTo>
                <a:lnTo>
                  <a:pt x="210" y="177"/>
                </a:lnTo>
                <a:lnTo>
                  <a:pt x="214" y="161"/>
                </a:lnTo>
                <a:lnTo>
                  <a:pt x="218" y="147"/>
                </a:lnTo>
                <a:lnTo>
                  <a:pt x="222" y="131"/>
                </a:lnTo>
                <a:lnTo>
                  <a:pt x="226" y="114"/>
                </a:lnTo>
                <a:lnTo>
                  <a:pt x="228" y="100"/>
                </a:lnTo>
                <a:lnTo>
                  <a:pt x="233" y="84"/>
                </a:lnTo>
                <a:lnTo>
                  <a:pt x="235" y="68"/>
                </a:lnTo>
                <a:lnTo>
                  <a:pt x="235" y="52"/>
                </a:lnTo>
                <a:lnTo>
                  <a:pt x="237" y="35"/>
                </a:lnTo>
                <a:lnTo>
                  <a:pt x="237" y="19"/>
                </a:lnTo>
                <a:lnTo>
                  <a:pt x="239" y="3"/>
                </a:lnTo>
                <a:lnTo>
                  <a:pt x="239" y="0"/>
                </a:lnTo>
                <a:lnTo>
                  <a:pt x="220" y="3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9" name="Freeform 81"/>
          <p:cNvSpPr>
            <a:spLocks/>
          </p:cNvSpPr>
          <p:nvPr/>
        </p:nvSpPr>
        <p:spPr bwMode="auto">
          <a:xfrm>
            <a:off x="5886450" y="2082800"/>
            <a:ext cx="506413" cy="446088"/>
          </a:xfrm>
          <a:custGeom>
            <a:avLst/>
            <a:gdLst>
              <a:gd name="T0" fmla="*/ 2147483647 w 442"/>
              <a:gd name="T1" fmla="*/ 2147483647 h 324"/>
              <a:gd name="T2" fmla="*/ 2147483647 w 442"/>
              <a:gd name="T3" fmla="*/ 2147483647 h 324"/>
              <a:gd name="T4" fmla="*/ 2147483647 w 442"/>
              <a:gd name="T5" fmla="*/ 2147483647 h 324"/>
              <a:gd name="T6" fmla="*/ 2147483647 w 442"/>
              <a:gd name="T7" fmla="*/ 2147483647 h 324"/>
              <a:gd name="T8" fmla="*/ 2147483647 w 442"/>
              <a:gd name="T9" fmla="*/ 2147483647 h 324"/>
              <a:gd name="T10" fmla="*/ 2147483647 w 442"/>
              <a:gd name="T11" fmla="*/ 2147483647 h 324"/>
              <a:gd name="T12" fmla="*/ 2147483647 w 442"/>
              <a:gd name="T13" fmla="*/ 2147483647 h 324"/>
              <a:gd name="T14" fmla="*/ 2147483647 w 442"/>
              <a:gd name="T15" fmla="*/ 2147483647 h 324"/>
              <a:gd name="T16" fmla="*/ 2147483647 w 442"/>
              <a:gd name="T17" fmla="*/ 2147483647 h 324"/>
              <a:gd name="T18" fmla="*/ 2147483647 w 442"/>
              <a:gd name="T19" fmla="*/ 2147483647 h 324"/>
              <a:gd name="T20" fmla="*/ 2147483647 w 442"/>
              <a:gd name="T21" fmla="*/ 2147483647 h 324"/>
              <a:gd name="T22" fmla="*/ 2147483647 w 442"/>
              <a:gd name="T23" fmla="*/ 2147483647 h 324"/>
              <a:gd name="T24" fmla="*/ 2147483647 w 442"/>
              <a:gd name="T25" fmla="*/ 2147483647 h 324"/>
              <a:gd name="T26" fmla="*/ 2147483647 w 442"/>
              <a:gd name="T27" fmla="*/ 2147483647 h 324"/>
              <a:gd name="T28" fmla="*/ 2147483647 w 442"/>
              <a:gd name="T29" fmla="*/ 2147483647 h 324"/>
              <a:gd name="T30" fmla="*/ 2147483647 w 442"/>
              <a:gd name="T31" fmla="*/ 2147483647 h 324"/>
              <a:gd name="T32" fmla="*/ 2147483647 w 442"/>
              <a:gd name="T33" fmla="*/ 2147483647 h 324"/>
              <a:gd name="T34" fmla="*/ 2147483647 w 442"/>
              <a:gd name="T35" fmla="*/ 2147483647 h 324"/>
              <a:gd name="T36" fmla="*/ 2147483647 w 442"/>
              <a:gd name="T37" fmla="*/ 2147483647 h 324"/>
              <a:gd name="T38" fmla="*/ 2147483647 w 442"/>
              <a:gd name="T39" fmla="*/ 2147483647 h 324"/>
              <a:gd name="T40" fmla="*/ 2147483647 w 442"/>
              <a:gd name="T41" fmla="*/ 2147483647 h 324"/>
              <a:gd name="T42" fmla="*/ 2147483647 w 442"/>
              <a:gd name="T43" fmla="*/ 2147483647 h 324"/>
              <a:gd name="T44" fmla="*/ 2147483647 w 442"/>
              <a:gd name="T45" fmla="*/ 2147483647 h 324"/>
              <a:gd name="T46" fmla="*/ 2147483647 w 442"/>
              <a:gd name="T47" fmla="*/ 2147483647 h 324"/>
              <a:gd name="T48" fmla="*/ 2147483647 w 442"/>
              <a:gd name="T49" fmla="*/ 2147483647 h 324"/>
              <a:gd name="T50" fmla="*/ 2147483647 w 442"/>
              <a:gd name="T51" fmla="*/ 2147483647 h 324"/>
              <a:gd name="T52" fmla="*/ 2147483647 w 442"/>
              <a:gd name="T53" fmla="*/ 2147483647 h 324"/>
              <a:gd name="T54" fmla="*/ 2147483647 w 442"/>
              <a:gd name="T55" fmla="*/ 2147483647 h 324"/>
              <a:gd name="T56" fmla="*/ 2147483647 w 442"/>
              <a:gd name="T57" fmla="*/ 2147483647 h 324"/>
              <a:gd name="T58" fmla="*/ 2147483647 w 442"/>
              <a:gd name="T59" fmla="*/ 2147483647 h 324"/>
              <a:gd name="T60" fmla="*/ 2147483647 w 442"/>
              <a:gd name="T61" fmla="*/ 0 h 324"/>
              <a:gd name="T62" fmla="*/ 2147483647 w 442"/>
              <a:gd name="T63" fmla="*/ 2147483647 h 324"/>
              <a:gd name="T64" fmla="*/ 0 w 442"/>
              <a:gd name="T65" fmla="*/ 2147483647 h 3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2"/>
              <a:gd name="T100" fmla="*/ 0 h 324"/>
              <a:gd name="T101" fmla="*/ 442 w 442"/>
              <a:gd name="T102" fmla="*/ 324 h 3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2" h="324">
                <a:moveTo>
                  <a:pt x="4" y="30"/>
                </a:moveTo>
                <a:lnTo>
                  <a:pt x="25" y="26"/>
                </a:lnTo>
                <a:lnTo>
                  <a:pt x="43" y="23"/>
                </a:lnTo>
                <a:lnTo>
                  <a:pt x="64" y="21"/>
                </a:lnTo>
                <a:lnTo>
                  <a:pt x="85" y="21"/>
                </a:lnTo>
                <a:lnTo>
                  <a:pt x="103" y="21"/>
                </a:lnTo>
                <a:lnTo>
                  <a:pt x="122" y="21"/>
                </a:lnTo>
                <a:lnTo>
                  <a:pt x="141" y="23"/>
                </a:lnTo>
                <a:lnTo>
                  <a:pt x="159" y="26"/>
                </a:lnTo>
                <a:lnTo>
                  <a:pt x="178" y="28"/>
                </a:lnTo>
                <a:lnTo>
                  <a:pt x="197" y="33"/>
                </a:lnTo>
                <a:lnTo>
                  <a:pt x="213" y="37"/>
                </a:lnTo>
                <a:lnTo>
                  <a:pt x="230" y="42"/>
                </a:lnTo>
                <a:lnTo>
                  <a:pt x="247" y="49"/>
                </a:lnTo>
                <a:lnTo>
                  <a:pt x="261" y="56"/>
                </a:lnTo>
                <a:lnTo>
                  <a:pt x="276" y="65"/>
                </a:lnTo>
                <a:lnTo>
                  <a:pt x="290" y="75"/>
                </a:lnTo>
                <a:lnTo>
                  <a:pt x="305" y="84"/>
                </a:lnTo>
                <a:lnTo>
                  <a:pt x="317" y="93"/>
                </a:lnTo>
                <a:lnTo>
                  <a:pt x="330" y="105"/>
                </a:lnTo>
                <a:lnTo>
                  <a:pt x="342" y="117"/>
                </a:lnTo>
                <a:lnTo>
                  <a:pt x="355" y="131"/>
                </a:lnTo>
                <a:lnTo>
                  <a:pt x="365" y="142"/>
                </a:lnTo>
                <a:lnTo>
                  <a:pt x="373" y="158"/>
                </a:lnTo>
                <a:lnTo>
                  <a:pt x="384" y="172"/>
                </a:lnTo>
                <a:lnTo>
                  <a:pt x="392" y="189"/>
                </a:lnTo>
                <a:lnTo>
                  <a:pt x="398" y="205"/>
                </a:lnTo>
                <a:lnTo>
                  <a:pt x="404" y="224"/>
                </a:lnTo>
                <a:lnTo>
                  <a:pt x="411" y="242"/>
                </a:lnTo>
                <a:lnTo>
                  <a:pt x="415" y="261"/>
                </a:lnTo>
                <a:lnTo>
                  <a:pt x="419" y="282"/>
                </a:lnTo>
                <a:lnTo>
                  <a:pt x="421" y="303"/>
                </a:lnTo>
                <a:lnTo>
                  <a:pt x="423" y="324"/>
                </a:lnTo>
                <a:lnTo>
                  <a:pt x="442" y="321"/>
                </a:lnTo>
                <a:lnTo>
                  <a:pt x="440" y="300"/>
                </a:lnTo>
                <a:lnTo>
                  <a:pt x="436" y="277"/>
                </a:lnTo>
                <a:lnTo>
                  <a:pt x="431" y="256"/>
                </a:lnTo>
                <a:lnTo>
                  <a:pt x="427" y="235"/>
                </a:lnTo>
                <a:lnTo>
                  <a:pt x="421" y="217"/>
                </a:lnTo>
                <a:lnTo>
                  <a:pt x="415" y="198"/>
                </a:lnTo>
                <a:lnTo>
                  <a:pt x="407" y="179"/>
                </a:lnTo>
                <a:lnTo>
                  <a:pt x="398" y="163"/>
                </a:lnTo>
                <a:lnTo>
                  <a:pt x="388" y="147"/>
                </a:lnTo>
                <a:lnTo>
                  <a:pt x="377" y="131"/>
                </a:lnTo>
                <a:lnTo>
                  <a:pt x="367" y="117"/>
                </a:lnTo>
                <a:lnTo>
                  <a:pt x="355" y="103"/>
                </a:lnTo>
                <a:lnTo>
                  <a:pt x="342" y="91"/>
                </a:lnTo>
                <a:lnTo>
                  <a:pt x="328" y="77"/>
                </a:lnTo>
                <a:lnTo>
                  <a:pt x="315" y="68"/>
                </a:lnTo>
                <a:lnTo>
                  <a:pt x="301" y="56"/>
                </a:lnTo>
                <a:lnTo>
                  <a:pt x="284" y="47"/>
                </a:lnTo>
                <a:lnTo>
                  <a:pt x="270" y="40"/>
                </a:lnTo>
                <a:lnTo>
                  <a:pt x="253" y="30"/>
                </a:lnTo>
                <a:lnTo>
                  <a:pt x="234" y="23"/>
                </a:lnTo>
                <a:lnTo>
                  <a:pt x="218" y="19"/>
                </a:lnTo>
                <a:lnTo>
                  <a:pt x="199" y="14"/>
                </a:lnTo>
                <a:lnTo>
                  <a:pt x="182" y="9"/>
                </a:lnTo>
                <a:lnTo>
                  <a:pt x="162" y="7"/>
                </a:lnTo>
                <a:lnTo>
                  <a:pt x="143" y="3"/>
                </a:lnTo>
                <a:lnTo>
                  <a:pt x="124" y="3"/>
                </a:lnTo>
                <a:lnTo>
                  <a:pt x="103" y="0"/>
                </a:lnTo>
                <a:lnTo>
                  <a:pt x="85" y="0"/>
                </a:lnTo>
                <a:lnTo>
                  <a:pt x="64" y="3"/>
                </a:lnTo>
                <a:lnTo>
                  <a:pt x="43" y="5"/>
                </a:lnTo>
                <a:lnTo>
                  <a:pt x="22" y="7"/>
                </a:lnTo>
                <a:lnTo>
                  <a:pt x="0" y="9"/>
                </a:lnTo>
                <a:lnTo>
                  <a:pt x="4" y="30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0" name="Freeform 82"/>
          <p:cNvSpPr>
            <a:spLocks/>
          </p:cNvSpPr>
          <p:nvPr/>
        </p:nvSpPr>
        <p:spPr bwMode="auto">
          <a:xfrm>
            <a:off x="4611688" y="2422525"/>
            <a:ext cx="1538287" cy="2005013"/>
          </a:xfrm>
          <a:custGeom>
            <a:avLst/>
            <a:gdLst>
              <a:gd name="T0" fmla="*/ 2147483647 w 1341"/>
              <a:gd name="T1" fmla="*/ 2147483647 h 1457"/>
              <a:gd name="T2" fmla="*/ 2147483647 w 1341"/>
              <a:gd name="T3" fmla="*/ 2147483647 h 1457"/>
              <a:gd name="T4" fmla="*/ 2147483647 w 1341"/>
              <a:gd name="T5" fmla="*/ 2147483647 h 1457"/>
              <a:gd name="T6" fmla="*/ 2147483647 w 1341"/>
              <a:gd name="T7" fmla="*/ 2147483647 h 1457"/>
              <a:gd name="T8" fmla="*/ 2147483647 w 1341"/>
              <a:gd name="T9" fmla="*/ 2147483647 h 1457"/>
              <a:gd name="T10" fmla="*/ 2147483647 w 1341"/>
              <a:gd name="T11" fmla="*/ 2147483647 h 1457"/>
              <a:gd name="T12" fmla="*/ 2147483647 w 1341"/>
              <a:gd name="T13" fmla="*/ 2147483647 h 1457"/>
              <a:gd name="T14" fmla="*/ 2147483647 w 1341"/>
              <a:gd name="T15" fmla="*/ 2147483647 h 1457"/>
              <a:gd name="T16" fmla="*/ 2147483647 w 1341"/>
              <a:gd name="T17" fmla="*/ 2147483647 h 1457"/>
              <a:gd name="T18" fmla="*/ 2147483647 w 1341"/>
              <a:gd name="T19" fmla="*/ 2147483647 h 1457"/>
              <a:gd name="T20" fmla="*/ 2147483647 w 1341"/>
              <a:gd name="T21" fmla="*/ 2147483647 h 1457"/>
              <a:gd name="T22" fmla="*/ 2147483647 w 1341"/>
              <a:gd name="T23" fmla="*/ 2147483647 h 1457"/>
              <a:gd name="T24" fmla="*/ 2147483647 w 1341"/>
              <a:gd name="T25" fmla="*/ 2147483647 h 1457"/>
              <a:gd name="T26" fmla="*/ 2147483647 w 1341"/>
              <a:gd name="T27" fmla="*/ 2147483647 h 1457"/>
              <a:gd name="T28" fmla="*/ 2147483647 w 1341"/>
              <a:gd name="T29" fmla="*/ 2147483647 h 1457"/>
              <a:gd name="T30" fmla="*/ 2147483647 w 1341"/>
              <a:gd name="T31" fmla="*/ 2147483647 h 1457"/>
              <a:gd name="T32" fmla="*/ 2147483647 w 1341"/>
              <a:gd name="T33" fmla="*/ 2147483647 h 1457"/>
              <a:gd name="T34" fmla="*/ 2147483647 w 1341"/>
              <a:gd name="T35" fmla="*/ 2147483647 h 1457"/>
              <a:gd name="T36" fmla="*/ 2147483647 w 1341"/>
              <a:gd name="T37" fmla="*/ 2147483647 h 1457"/>
              <a:gd name="T38" fmla="*/ 2147483647 w 1341"/>
              <a:gd name="T39" fmla="*/ 2147483647 h 1457"/>
              <a:gd name="T40" fmla="*/ 2147483647 w 1341"/>
              <a:gd name="T41" fmla="*/ 2147483647 h 1457"/>
              <a:gd name="T42" fmla="*/ 2147483647 w 1341"/>
              <a:gd name="T43" fmla="*/ 2147483647 h 1457"/>
              <a:gd name="T44" fmla="*/ 2147483647 w 1341"/>
              <a:gd name="T45" fmla="*/ 2147483647 h 1457"/>
              <a:gd name="T46" fmla="*/ 2147483647 w 1341"/>
              <a:gd name="T47" fmla="*/ 2147483647 h 1457"/>
              <a:gd name="T48" fmla="*/ 2147483647 w 1341"/>
              <a:gd name="T49" fmla="*/ 2147483647 h 1457"/>
              <a:gd name="T50" fmla="*/ 2147483647 w 1341"/>
              <a:gd name="T51" fmla="*/ 0 h 1457"/>
              <a:gd name="T52" fmla="*/ 2147483647 w 1341"/>
              <a:gd name="T53" fmla="*/ 2147483647 h 1457"/>
              <a:gd name="T54" fmla="*/ 2147483647 w 1341"/>
              <a:gd name="T55" fmla="*/ 2147483647 h 1457"/>
              <a:gd name="T56" fmla="*/ 2147483647 w 1341"/>
              <a:gd name="T57" fmla="*/ 2147483647 h 1457"/>
              <a:gd name="T58" fmla="*/ 2147483647 w 1341"/>
              <a:gd name="T59" fmla="*/ 2147483647 h 1457"/>
              <a:gd name="T60" fmla="*/ 2147483647 w 1341"/>
              <a:gd name="T61" fmla="*/ 2147483647 h 1457"/>
              <a:gd name="T62" fmla="*/ 2147483647 w 1341"/>
              <a:gd name="T63" fmla="*/ 2147483647 h 1457"/>
              <a:gd name="T64" fmla="*/ 2147483647 w 1341"/>
              <a:gd name="T65" fmla="*/ 2147483647 h 1457"/>
              <a:gd name="T66" fmla="*/ 2147483647 w 1341"/>
              <a:gd name="T67" fmla="*/ 2147483647 h 1457"/>
              <a:gd name="T68" fmla="*/ 2147483647 w 1341"/>
              <a:gd name="T69" fmla="*/ 2147483647 h 1457"/>
              <a:gd name="T70" fmla="*/ 2147483647 w 1341"/>
              <a:gd name="T71" fmla="*/ 2147483647 h 1457"/>
              <a:gd name="T72" fmla="*/ 2147483647 w 1341"/>
              <a:gd name="T73" fmla="*/ 2147483647 h 1457"/>
              <a:gd name="T74" fmla="*/ 2147483647 w 1341"/>
              <a:gd name="T75" fmla="*/ 2147483647 h 1457"/>
              <a:gd name="T76" fmla="*/ 2147483647 w 1341"/>
              <a:gd name="T77" fmla="*/ 2147483647 h 1457"/>
              <a:gd name="T78" fmla="*/ 2147483647 w 1341"/>
              <a:gd name="T79" fmla="*/ 2147483647 h 1457"/>
              <a:gd name="T80" fmla="*/ 2147483647 w 1341"/>
              <a:gd name="T81" fmla="*/ 2147483647 h 1457"/>
              <a:gd name="T82" fmla="*/ 2147483647 w 1341"/>
              <a:gd name="T83" fmla="*/ 2147483647 h 1457"/>
              <a:gd name="T84" fmla="*/ 2147483647 w 1341"/>
              <a:gd name="T85" fmla="*/ 2147483647 h 1457"/>
              <a:gd name="T86" fmla="*/ 2147483647 w 1341"/>
              <a:gd name="T87" fmla="*/ 2147483647 h 1457"/>
              <a:gd name="T88" fmla="*/ 2147483647 w 1341"/>
              <a:gd name="T89" fmla="*/ 2147483647 h 1457"/>
              <a:gd name="T90" fmla="*/ 2147483647 w 1341"/>
              <a:gd name="T91" fmla="*/ 2147483647 h 1457"/>
              <a:gd name="T92" fmla="*/ 2147483647 w 1341"/>
              <a:gd name="T93" fmla="*/ 2147483647 h 1457"/>
              <a:gd name="T94" fmla="*/ 2147483647 w 1341"/>
              <a:gd name="T95" fmla="*/ 2147483647 h 1457"/>
              <a:gd name="T96" fmla="*/ 2147483647 w 1341"/>
              <a:gd name="T97" fmla="*/ 2147483647 h 1457"/>
              <a:gd name="T98" fmla="*/ 2147483647 w 1341"/>
              <a:gd name="T99" fmla="*/ 2147483647 h 1457"/>
              <a:gd name="T100" fmla="*/ 2147483647 w 1341"/>
              <a:gd name="T101" fmla="*/ 2147483647 h 1457"/>
              <a:gd name="T102" fmla="*/ 2147483647 w 1341"/>
              <a:gd name="T103" fmla="*/ 2147483647 h 1457"/>
              <a:gd name="T104" fmla="*/ 2147483647 w 1341"/>
              <a:gd name="T105" fmla="*/ 2147483647 h 1457"/>
              <a:gd name="T106" fmla="*/ 2147483647 w 1341"/>
              <a:gd name="T107" fmla="*/ 2147483647 h 1457"/>
              <a:gd name="T108" fmla="*/ 2147483647 w 1341"/>
              <a:gd name="T109" fmla="*/ 2147483647 h 1457"/>
              <a:gd name="T110" fmla="*/ 2147483647 w 1341"/>
              <a:gd name="T111" fmla="*/ 2147483647 h 1457"/>
              <a:gd name="T112" fmla="*/ 2147483647 w 1341"/>
              <a:gd name="T113" fmla="*/ 2147483647 h 1457"/>
              <a:gd name="T114" fmla="*/ 2147483647 w 1341"/>
              <a:gd name="T115" fmla="*/ 2147483647 h 1457"/>
              <a:gd name="T116" fmla="*/ 2147483647 w 1341"/>
              <a:gd name="T117" fmla="*/ 2147483647 h 1457"/>
              <a:gd name="T118" fmla="*/ 2147483647 w 1341"/>
              <a:gd name="T119" fmla="*/ 2147483647 h 1457"/>
              <a:gd name="T120" fmla="*/ 2147483647 w 1341"/>
              <a:gd name="T121" fmla="*/ 2147483647 h 1457"/>
              <a:gd name="T122" fmla="*/ 2147483647 w 1341"/>
              <a:gd name="T123" fmla="*/ 2147483647 h 14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1"/>
              <a:gd name="T187" fmla="*/ 0 h 1457"/>
              <a:gd name="T188" fmla="*/ 1341 w 1341"/>
              <a:gd name="T189" fmla="*/ 1457 h 14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1" h="1457">
                <a:moveTo>
                  <a:pt x="729" y="1401"/>
                </a:moveTo>
                <a:lnTo>
                  <a:pt x="729" y="1398"/>
                </a:lnTo>
                <a:lnTo>
                  <a:pt x="729" y="1396"/>
                </a:lnTo>
                <a:lnTo>
                  <a:pt x="729" y="1394"/>
                </a:lnTo>
                <a:lnTo>
                  <a:pt x="731" y="1391"/>
                </a:lnTo>
                <a:lnTo>
                  <a:pt x="731" y="1389"/>
                </a:lnTo>
                <a:lnTo>
                  <a:pt x="731" y="1387"/>
                </a:lnTo>
                <a:lnTo>
                  <a:pt x="731" y="1384"/>
                </a:lnTo>
                <a:lnTo>
                  <a:pt x="731" y="1382"/>
                </a:lnTo>
                <a:lnTo>
                  <a:pt x="731" y="1380"/>
                </a:lnTo>
                <a:lnTo>
                  <a:pt x="731" y="1377"/>
                </a:lnTo>
                <a:lnTo>
                  <a:pt x="733" y="1375"/>
                </a:lnTo>
                <a:lnTo>
                  <a:pt x="733" y="1373"/>
                </a:lnTo>
                <a:lnTo>
                  <a:pt x="733" y="1370"/>
                </a:lnTo>
                <a:lnTo>
                  <a:pt x="733" y="1368"/>
                </a:lnTo>
                <a:lnTo>
                  <a:pt x="733" y="1366"/>
                </a:lnTo>
                <a:lnTo>
                  <a:pt x="733" y="1361"/>
                </a:lnTo>
                <a:lnTo>
                  <a:pt x="735" y="1359"/>
                </a:lnTo>
                <a:lnTo>
                  <a:pt x="735" y="1354"/>
                </a:lnTo>
                <a:lnTo>
                  <a:pt x="735" y="1352"/>
                </a:lnTo>
                <a:lnTo>
                  <a:pt x="735" y="1347"/>
                </a:lnTo>
                <a:lnTo>
                  <a:pt x="735" y="1345"/>
                </a:lnTo>
                <a:lnTo>
                  <a:pt x="735" y="1340"/>
                </a:lnTo>
                <a:lnTo>
                  <a:pt x="735" y="1336"/>
                </a:lnTo>
                <a:lnTo>
                  <a:pt x="735" y="1331"/>
                </a:lnTo>
                <a:lnTo>
                  <a:pt x="735" y="1326"/>
                </a:lnTo>
                <a:lnTo>
                  <a:pt x="735" y="1319"/>
                </a:lnTo>
                <a:lnTo>
                  <a:pt x="735" y="1315"/>
                </a:lnTo>
                <a:lnTo>
                  <a:pt x="735" y="1308"/>
                </a:lnTo>
                <a:lnTo>
                  <a:pt x="735" y="1303"/>
                </a:lnTo>
                <a:lnTo>
                  <a:pt x="735" y="1296"/>
                </a:lnTo>
                <a:lnTo>
                  <a:pt x="735" y="1289"/>
                </a:lnTo>
                <a:lnTo>
                  <a:pt x="735" y="1280"/>
                </a:lnTo>
                <a:lnTo>
                  <a:pt x="735" y="1273"/>
                </a:lnTo>
                <a:lnTo>
                  <a:pt x="735" y="1266"/>
                </a:lnTo>
                <a:lnTo>
                  <a:pt x="735" y="1259"/>
                </a:lnTo>
                <a:lnTo>
                  <a:pt x="735" y="1249"/>
                </a:lnTo>
                <a:lnTo>
                  <a:pt x="735" y="1242"/>
                </a:lnTo>
                <a:lnTo>
                  <a:pt x="735" y="1236"/>
                </a:lnTo>
                <a:lnTo>
                  <a:pt x="737" y="1229"/>
                </a:lnTo>
                <a:lnTo>
                  <a:pt x="737" y="1219"/>
                </a:lnTo>
                <a:lnTo>
                  <a:pt x="737" y="1212"/>
                </a:lnTo>
                <a:lnTo>
                  <a:pt x="737" y="1203"/>
                </a:lnTo>
                <a:lnTo>
                  <a:pt x="737" y="1196"/>
                </a:lnTo>
                <a:lnTo>
                  <a:pt x="737" y="1187"/>
                </a:lnTo>
                <a:lnTo>
                  <a:pt x="737" y="1177"/>
                </a:lnTo>
                <a:lnTo>
                  <a:pt x="737" y="1170"/>
                </a:lnTo>
                <a:lnTo>
                  <a:pt x="737" y="1161"/>
                </a:lnTo>
                <a:lnTo>
                  <a:pt x="739" y="1152"/>
                </a:lnTo>
                <a:lnTo>
                  <a:pt x="739" y="1142"/>
                </a:lnTo>
                <a:lnTo>
                  <a:pt x="739" y="1133"/>
                </a:lnTo>
                <a:lnTo>
                  <a:pt x="739" y="1124"/>
                </a:lnTo>
                <a:lnTo>
                  <a:pt x="739" y="1115"/>
                </a:lnTo>
                <a:lnTo>
                  <a:pt x="739" y="1103"/>
                </a:lnTo>
                <a:lnTo>
                  <a:pt x="739" y="1094"/>
                </a:lnTo>
                <a:lnTo>
                  <a:pt x="739" y="1082"/>
                </a:lnTo>
                <a:lnTo>
                  <a:pt x="739" y="1073"/>
                </a:lnTo>
                <a:lnTo>
                  <a:pt x="739" y="1061"/>
                </a:lnTo>
                <a:lnTo>
                  <a:pt x="739" y="1049"/>
                </a:lnTo>
                <a:lnTo>
                  <a:pt x="739" y="1038"/>
                </a:lnTo>
                <a:lnTo>
                  <a:pt x="739" y="1026"/>
                </a:lnTo>
                <a:lnTo>
                  <a:pt x="739" y="1012"/>
                </a:lnTo>
                <a:lnTo>
                  <a:pt x="739" y="1000"/>
                </a:lnTo>
                <a:lnTo>
                  <a:pt x="739" y="987"/>
                </a:lnTo>
                <a:lnTo>
                  <a:pt x="741" y="975"/>
                </a:lnTo>
                <a:lnTo>
                  <a:pt x="741" y="961"/>
                </a:lnTo>
                <a:lnTo>
                  <a:pt x="743" y="949"/>
                </a:lnTo>
                <a:lnTo>
                  <a:pt x="743" y="935"/>
                </a:lnTo>
                <a:lnTo>
                  <a:pt x="745" y="924"/>
                </a:lnTo>
                <a:lnTo>
                  <a:pt x="749" y="912"/>
                </a:lnTo>
                <a:lnTo>
                  <a:pt x="752" y="900"/>
                </a:lnTo>
                <a:lnTo>
                  <a:pt x="754" y="889"/>
                </a:lnTo>
                <a:lnTo>
                  <a:pt x="758" y="879"/>
                </a:lnTo>
                <a:lnTo>
                  <a:pt x="762" y="868"/>
                </a:lnTo>
                <a:lnTo>
                  <a:pt x="766" y="856"/>
                </a:lnTo>
                <a:lnTo>
                  <a:pt x="770" y="847"/>
                </a:lnTo>
                <a:lnTo>
                  <a:pt x="774" y="838"/>
                </a:lnTo>
                <a:lnTo>
                  <a:pt x="778" y="826"/>
                </a:lnTo>
                <a:lnTo>
                  <a:pt x="785" y="817"/>
                </a:lnTo>
                <a:lnTo>
                  <a:pt x="791" y="807"/>
                </a:lnTo>
                <a:lnTo>
                  <a:pt x="797" y="798"/>
                </a:lnTo>
                <a:lnTo>
                  <a:pt x="803" y="789"/>
                </a:lnTo>
                <a:lnTo>
                  <a:pt x="810" y="779"/>
                </a:lnTo>
                <a:lnTo>
                  <a:pt x="818" y="772"/>
                </a:lnTo>
                <a:lnTo>
                  <a:pt x="824" y="763"/>
                </a:lnTo>
                <a:lnTo>
                  <a:pt x="832" y="756"/>
                </a:lnTo>
                <a:lnTo>
                  <a:pt x="841" y="747"/>
                </a:lnTo>
                <a:lnTo>
                  <a:pt x="849" y="740"/>
                </a:lnTo>
                <a:lnTo>
                  <a:pt x="857" y="733"/>
                </a:lnTo>
                <a:lnTo>
                  <a:pt x="868" y="726"/>
                </a:lnTo>
                <a:lnTo>
                  <a:pt x="876" y="719"/>
                </a:lnTo>
                <a:lnTo>
                  <a:pt x="886" y="712"/>
                </a:lnTo>
                <a:lnTo>
                  <a:pt x="897" y="705"/>
                </a:lnTo>
                <a:lnTo>
                  <a:pt x="907" y="700"/>
                </a:lnTo>
                <a:lnTo>
                  <a:pt x="918" y="693"/>
                </a:lnTo>
                <a:lnTo>
                  <a:pt x="938" y="682"/>
                </a:lnTo>
                <a:lnTo>
                  <a:pt x="957" y="668"/>
                </a:lnTo>
                <a:lnTo>
                  <a:pt x="978" y="654"/>
                </a:lnTo>
                <a:lnTo>
                  <a:pt x="996" y="642"/>
                </a:lnTo>
                <a:lnTo>
                  <a:pt x="1015" y="628"/>
                </a:lnTo>
                <a:lnTo>
                  <a:pt x="1032" y="614"/>
                </a:lnTo>
                <a:lnTo>
                  <a:pt x="1050" y="603"/>
                </a:lnTo>
                <a:lnTo>
                  <a:pt x="1067" y="589"/>
                </a:lnTo>
                <a:lnTo>
                  <a:pt x="1084" y="575"/>
                </a:lnTo>
                <a:lnTo>
                  <a:pt x="1100" y="561"/>
                </a:lnTo>
                <a:lnTo>
                  <a:pt x="1115" y="547"/>
                </a:lnTo>
                <a:lnTo>
                  <a:pt x="1131" y="533"/>
                </a:lnTo>
                <a:lnTo>
                  <a:pt x="1146" y="519"/>
                </a:lnTo>
                <a:lnTo>
                  <a:pt x="1160" y="505"/>
                </a:lnTo>
                <a:lnTo>
                  <a:pt x="1175" y="491"/>
                </a:lnTo>
                <a:lnTo>
                  <a:pt x="1187" y="477"/>
                </a:lnTo>
                <a:lnTo>
                  <a:pt x="1200" y="463"/>
                </a:lnTo>
                <a:lnTo>
                  <a:pt x="1212" y="449"/>
                </a:lnTo>
                <a:lnTo>
                  <a:pt x="1225" y="435"/>
                </a:lnTo>
                <a:lnTo>
                  <a:pt x="1235" y="421"/>
                </a:lnTo>
                <a:lnTo>
                  <a:pt x="1248" y="407"/>
                </a:lnTo>
                <a:lnTo>
                  <a:pt x="1258" y="391"/>
                </a:lnTo>
                <a:lnTo>
                  <a:pt x="1266" y="377"/>
                </a:lnTo>
                <a:lnTo>
                  <a:pt x="1277" y="363"/>
                </a:lnTo>
                <a:lnTo>
                  <a:pt x="1285" y="349"/>
                </a:lnTo>
                <a:lnTo>
                  <a:pt x="1293" y="333"/>
                </a:lnTo>
                <a:lnTo>
                  <a:pt x="1302" y="319"/>
                </a:lnTo>
                <a:lnTo>
                  <a:pt x="1308" y="305"/>
                </a:lnTo>
                <a:lnTo>
                  <a:pt x="1314" y="288"/>
                </a:lnTo>
                <a:lnTo>
                  <a:pt x="1320" y="274"/>
                </a:lnTo>
                <a:lnTo>
                  <a:pt x="1327" y="258"/>
                </a:lnTo>
                <a:lnTo>
                  <a:pt x="1331" y="244"/>
                </a:lnTo>
                <a:lnTo>
                  <a:pt x="1335" y="228"/>
                </a:lnTo>
                <a:lnTo>
                  <a:pt x="1337" y="212"/>
                </a:lnTo>
                <a:lnTo>
                  <a:pt x="1339" y="198"/>
                </a:lnTo>
                <a:lnTo>
                  <a:pt x="1339" y="184"/>
                </a:lnTo>
                <a:lnTo>
                  <a:pt x="1341" y="170"/>
                </a:lnTo>
                <a:lnTo>
                  <a:pt x="1339" y="156"/>
                </a:lnTo>
                <a:lnTo>
                  <a:pt x="1339" y="144"/>
                </a:lnTo>
                <a:lnTo>
                  <a:pt x="1337" y="130"/>
                </a:lnTo>
                <a:lnTo>
                  <a:pt x="1335" y="119"/>
                </a:lnTo>
                <a:lnTo>
                  <a:pt x="1331" y="107"/>
                </a:lnTo>
                <a:lnTo>
                  <a:pt x="1327" y="95"/>
                </a:lnTo>
                <a:lnTo>
                  <a:pt x="1322" y="86"/>
                </a:lnTo>
                <a:lnTo>
                  <a:pt x="1316" y="77"/>
                </a:lnTo>
                <a:lnTo>
                  <a:pt x="1310" y="67"/>
                </a:lnTo>
                <a:lnTo>
                  <a:pt x="1304" y="58"/>
                </a:lnTo>
                <a:lnTo>
                  <a:pt x="1297" y="49"/>
                </a:lnTo>
                <a:lnTo>
                  <a:pt x="1289" y="42"/>
                </a:lnTo>
                <a:lnTo>
                  <a:pt x="1281" y="35"/>
                </a:lnTo>
                <a:lnTo>
                  <a:pt x="1270" y="28"/>
                </a:lnTo>
                <a:lnTo>
                  <a:pt x="1260" y="23"/>
                </a:lnTo>
                <a:lnTo>
                  <a:pt x="1250" y="18"/>
                </a:lnTo>
                <a:lnTo>
                  <a:pt x="1239" y="14"/>
                </a:lnTo>
                <a:lnTo>
                  <a:pt x="1227" y="9"/>
                </a:lnTo>
                <a:lnTo>
                  <a:pt x="1214" y="7"/>
                </a:lnTo>
                <a:lnTo>
                  <a:pt x="1202" y="5"/>
                </a:lnTo>
                <a:lnTo>
                  <a:pt x="1187" y="2"/>
                </a:lnTo>
                <a:lnTo>
                  <a:pt x="1175" y="0"/>
                </a:lnTo>
                <a:lnTo>
                  <a:pt x="1158" y="0"/>
                </a:lnTo>
                <a:lnTo>
                  <a:pt x="1144" y="0"/>
                </a:lnTo>
                <a:lnTo>
                  <a:pt x="1127" y="2"/>
                </a:lnTo>
                <a:lnTo>
                  <a:pt x="1113" y="5"/>
                </a:lnTo>
                <a:lnTo>
                  <a:pt x="1094" y="7"/>
                </a:lnTo>
                <a:lnTo>
                  <a:pt x="1059" y="16"/>
                </a:lnTo>
                <a:lnTo>
                  <a:pt x="1026" y="28"/>
                </a:lnTo>
                <a:lnTo>
                  <a:pt x="990" y="35"/>
                </a:lnTo>
                <a:lnTo>
                  <a:pt x="959" y="44"/>
                </a:lnTo>
                <a:lnTo>
                  <a:pt x="926" y="51"/>
                </a:lnTo>
                <a:lnTo>
                  <a:pt x="895" y="56"/>
                </a:lnTo>
                <a:lnTo>
                  <a:pt x="866" y="63"/>
                </a:lnTo>
                <a:lnTo>
                  <a:pt x="837" y="67"/>
                </a:lnTo>
                <a:lnTo>
                  <a:pt x="808" y="70"/>
                </a:lnTo>
                <a:lnTo>
                  <a:pt x="781" y="72"/>
                </a:lnTo>
                <a:lnTo>
                  <a:pt x="752" y="74"/>
                </a:lnTo>
                <a:lnTo>
                  <a:pt x="727" y="77"/>
                </a:lnTo>
                <a:lnTo>
                  <a:pt x="700" y="79"/>
                </a:lnTo>
                <a:lnTo>
                  <a:pt x="675" y="79"/>
                </a:lnTo>
                <a:lnTo>
                  <a:pt x="648" y="79"/>
                </a:lnTo>
                <a:lnTo>
                  <a:pt x="623" y="77"/>
                </a:lnTo>
                <a:lnTo>
                  <a:pt x="600" y="77"/>
                </a:lnTo>
                <a:lnTo>
                  <a:pt x="575" y="74"/>
                </a:lnTo>
                <a:lnTo>
                  <a:pt x="552" y="72"/>
                </a:lnTo>
                <a:lnTo>
                  <a:pt x="527" y="67"/>
                </a:lnTo>
                <a:lnTo>
                  <a:pt x="504" y="65"/>
                </a:lnTo>
                <a:lnTo>
                  <a:pt x="482" y="60"/>
                </a:lnTo>
                <a:lnTo>
                  <a:pt x="457" y="58"/>
                </a:lnTo>
                <a:lnTo>
                  <a:pt x="434" y="53"/>
                </a:lnTo>
                <a:lnTo>
                  <a:pt x="411" y="49"/>
                </a:lnTo>
                <a:lnTo>
                  <a:pt x="388" y="42"/>
                </a:lnTo>
                <a:lnTo>
                  <a:pt x="365" y="37"/>
                </a:lnTo>
                <a:lnTo>
                  <a:pt x="343" y="32"/>
                </a:lnTo>
                <a:lnTo>
                  <a:pt x="318" y="25"/>
                </a:lnTo>
                <a:lnTo>
                  <a:pt x="295" y="21"/>
                </a:lnTo>
                <a:lnTo>
                  <a:pt x="270" y="14"/>
                </a:lnTo>
                <a:lnTo>
                  <a:pt x="247" y="7"/>
                </a:lnTo>
                <a:lnTo>
                  <a:pt x="228" y="5"/>
                </a:lnTo>
                <a:lnTo>
                  <a:pt x="214" y="2"/>
                </a:lnTo>
                <a:lnTo>
                  <a:pt x="197" y="2"/>
                </a:lnTo>
                <a:lnTo>
                  <a:pt x="183" y="2"/>
                </a:lnTo>
                <a:lnTo>
                  <a:pt x="166" y="2"/>
                </a:lnTo>
                <a:lnTo>
                  <a:pt x="154" y="2"/>
                </a:lnTo>
                <a:lnTo>
                  <a:pt x="139" y="5"/>
                </a:lnTo>
                <a:lnTo>
                  <a:pt x="127" y="7"/>
                </a:lnTo>
                <a:lnTo>
                  <a:pt x="114" y="9"/>
                </a:lnTo>
                <a:lnTo>
                  <a:pt x="102" y="14"/>
                </a:lnTo>
                <a:lnTo>
                  <a:pt x="91" y="18"/>
                </a:lnTo>
                <a:lnTo>
                  <a:pt x="81" y="23"/>
                </a:lnTo>
                <a:lnTo>
                  <a:pt x="71" y="30"/>
                </a:lnTo>
                <a:lnTo>
                  <a:pt x="60" y="35"/>
                </a:lnTo>
                <a:lnTo>
                  <a:pt x="52" y="42"/>
                </a:lnTo>
                <a:lnTo>
                  <a:pt x="44" y="51"/>
                </a:lnTo>
                <a:lnTo>
                  <a:pt x="37" y="58"/>
                </a:lnTo>
                <a:lnTo>
                  <a:pt x="29" y="67"/>
                </a:lnTo>
                <a:lnTo>
                  <a:pt x="25" y="77"/>
                </a:lnTo>
                <a:lnTo>
                  <a:pt x="19" y="86"/>
                </a:lnTo>
                <a:lnTo>
                  <a:pt x="15" y="98"/>
                </a:lnTo>
                <a:lnTo>
                  <a:pt x="10" y="107"/>
                </a:lnTo>
                <a:lnTo>
                  <a:pt x="6" y="119"/>
                </a:lnTo>
                <a:lnTo>
                  <a:pt x="4" y="132"/>
                </a:lnTo>
                <a:lnTo>
                  <a:pt x="2" y="144"/>
                </a:lnTo>
                <a:lnTo>
                  <a:pt x="0" y="156"/>
                </a:lnTo>
                <a:lnTo>
                  <a:pt x="0" y="170"/>
                </a:lnTo>
                <a:lnTo>
                  <a:pt x="0" y="184"/>
                </a:lnTo>
                <a:lnTo>
                  <a:pt x="2" y="198"/>
                </a:lnTo>
                <a:lnTo>
                  <a:pt x="4" y="214"/>
                </a:lnTo>
                <a:lnTo>
                  <a:pt x="6" y="228"/>
                </a:lnTo>
                <a:lnTo>
                  <a:pt x="10" y="244"/>
                </a:lnTo>
                <a:lnTo>
                  <a:pt x="15" y="258"/>
                </a:lnTo>
                <a:lnTo>
                  <a:pt x="21" y="274"/>
                </a:lnTo>
                <a:lnTo>
                  <a:pt x="27" y="288"/>
                </a:lnTo>
                <a:lnTo>
                  <a:pt x="33" y="305"/>
                </a:lnTo>
                <a:lnTo>
                  <a:pt x="39" y="319"/>
                </a:lnTo>
                <a:lnTo>
                  <a:pt x="48" y="333"/>
                </a:lnTo>
                <a:lnTo>
                  <a:pt x="56" y="349"/>
                </a:lnTo>
                <a:lnTo>
                  <a:pt x="64" y="363"/>
                </a:lnTo>
                <a:lnTo>
                  <a:pt x="75" y="377"/>
                </a:lnTo>
                <a:lnTo>
                  <a:pt x="83" y="393"/>
                </a:lnTo>
                <a:lnTo>
                  <a:pt x="93" y="407"/>
                </a:lnTo>
                <a:lnTo>
                  <a:pt x="106" y="421"/>
                </a:lnTo>
                <a:lnTo>
                  <a:pt x="116" y="435"/>
                </a:lnTo>
                <a:lnTo>
                  <a:pt x="129" y="449"/>
                </a:lnTo>
                <a:lnTo>
                  <a:pt x="141" y="463"/>
                </a:lnTo>
                <a:lnTo>
                  <a:pt x="154" y="479"/>
                </a:lnTo>
                <a:lnTo>
                  <a:pt x="166" y="493"/>
                </a:lnTo>
                <a:lnTo>
                  <a:pt x="181" y="507"/>
                </a:lnTo>
                <a:lnTo>
                  <a:pt x="195" y="521"/>
                </a:lnTo>
                <a:lnTo>
                  <a:pt x="210" y="535"/>
                </a:lnTo>
                <a:lnTo>
                  <a:pt x="226" y="547"/>
                </a:lnTo>
                <a:lnTo>
                  <a:pt x="241" y="561"/>
                </a:lnTo>
                <a:lnTo>
                  <a:pt x="257" y="575"/>
                </a:lnTo>
                <a:lnTo>
                  <a:pt x="274" y="589"/>
                </a:lnTo>
                <a:lnTo>
                  <a:pt x="291" y="603"/>
                </a:lnTo>
                <a:lnTo>
                  <a:pt x="309" y="617"/>
                </a:lnTo>
                <a:lnTo>
                  <a:pt x="326" y="628"/>
                </a:lnTo>
                <a:lnTo>
                  <a:pt x="345" y="642"/>
                </a:lnTo>
                <a:lnTo>
                  <a:pt x="363" y="656"/>
                </a:lnTo>
                <a:lnTo>
                  <a:pt x="384" y="668"/>
                </a:lnTo>
                <a:lnTo>
                  <a:pt x="403" y="682"/>
                </a:lnTo>
                <a:lnTo>
                  <a:pt x="424" y="693"/>
                </a:lnTo>
                <a:lnTo>
                  <a:pt x="434" y="700"/>
                </a:lnTo>
                <a:lnTo>
                  <a:pt x="444" y="707"/>
                </a:lnTo>
                <a:lnTo>
                  <a:pt x="455" y="712"/>
                </a:lnTo>
                <a:lnTo>
                  <a:pt x="465" y="719"/>
                </a:lnTo>
                <a:lnTo>
                  <a:pt x="473" y="726"/>
                </a:lnTo>
                <a:lnTo>
                  <a:pt x="484" y="733"/>
                </a:lnTo>
                <a:lnTo>
                  <a:pt x="492" y="740"/>
                </a:lnTo>
                <a:lnTo>
                  <a:pt x="500" y="747"/>
                </a:lnTo>
                <a:lnTo>
                  <a:pt x="509" y="756"/>
                </a:lnTo>
                <a:lnTo>
                  <a:pt x="517" y="763"/>
                </a:lnTo>
                <a:lnTo>
                  <a:pt x="523" y="772"/>
                </a:lnTo>
                <a:lnTo>
                  <a:pt x="531" y="779"/>
                </a:lnTo>
                <a:lnTo>
                  <a:pt x="538" y="789"/>
                </a:lnTo>
                <a:lnTo>
                  <a:pt x="544" y="798"/>
                </a:lnTo>
                <a:lnTo>
                  <a:pt x="550" y="807"/>
                </a:lnTo>
                <a:lnTo>
                  <a:pt x="556" y="817"/>
                </a:lnTo>
                <a:lnTo>
                  <a:pt x="561" y="826"/>
                </a:lnTo>
                <a:lnTo>
                  <a:pt x="567" y="838"/>
                </a:lnTo>
                <a:lnTo>
                  <a:pt x="571" y="847"/>
                </a:lnTo>
                <a:lnTo>
                  <a:pt x="575" y="856"/>
                </a:lnTo>
                <a:lnTo>
                  <a:pt x="579" y="868"/>
                </a:lnTo>
                <a:lnTo>
                  <a:pt x="583" y="879"/>
                </a:lnTo>
                <a:lnTo>
                  <a:pt x="588" y="889"/>
                </a:lnTo>
                <a:lnTo>
                  <a:pt x="590" y="900"/>
                </a:lnTo>
                <a:lnTo>
                  <a:pt x="592" y="912"/>
                </a:lnTo>
                <a:lnTo>
                  <a:pt x="594" y="924"/>
                </a:lnTo>
                <a:lnTo>
                  <a:pt x="596" y="938"/>
                </a:lnTo>
                <a:lnTo>
                  <a:pt x="598" y="949"/>
                </a:lnTo>
                <a:lnTo>
                  <a:pt x="600" y="961"/>
                </a:lnTo>
                <a:lnTo>
                  <a:pt x="600" y="975"/>
                </a:lnTo>
                <a:lnTo>
                  <a:pt x="602" y="987"/>
                </a:lnTo>
                <a:lnTo>
                  <a:pt x="602" y="1000"/>
                </a:lnTo>
                <a:lnTo>
                  <a:pt x="602" y="1014"/>
                </a:lnTo>
                <a:lnTo>
                  <a:pt x="602" y="1026"/>
                </a:lnTo>
                <a:lnTo>
                  <a:pt x="602" y="1038"/>
                </a:lnTo>
                <a:lnTo>
                  <a:pt x="602" y="1049"/>
                </a:lnTo>
                <a:lnTo>
                  <a:pt x="602" y="1061"/>
                </a:lnTo>
                <a:lnTo>
                  <a:pt x="602" y="1070"/>
                </a:lnTo>
                <a:lnTo>
                  <a:pt x="602" y="1082"/>
                </a:lnTo>
                <a:lnTo>
                  <a:pt x="602" y="1091"/>
                </a:lnTo>
                <a:lnTo>
                  <a:pt x="602" y="1103"/>
                </a:lnTo>
                <a:lnTo>
                  <a:pt x="602" y="1112"/>
                </a:lnTo>
                <a:lnTo>
                  <a:pt x="602" y="1121"/>
                </a:lnTo>
                <a:lnTo>
                  <a:pt x="602" y="1131"/>
                </a:lnTo>
                <a:lnTo>
                  <a:pt x="602" y="1140"/>
                </a:lnTo>
                <a:lnTo>
                  <a:pt x="602" y="1147"/>
                </a:lnTo>
                <a:lnTo>
                  <a:pt x="602" y="1156"/>
                </a:lnTo>
                <a:lnTo>
                  <a:pt x="602" y="1166"/>
                </a:lnTo>
                <a:lnTo>
                  <a:pt x="604" y="1173"/>
                </a:lnTo>
                <a:lnTo>
                  <a:pt x="604" y="1182"/>
                </a:lnTo>
                <a:lnTo>
                  <a:pt x="604" y="1189"/>
                </a:lnTo>
                <a:lnTo>
                  <a:pt x="604" y="1196"/>
                </a:lnTo>
                <a:lnTo>
                  <a:pt x="604" y="1205"/>
                </a:lnTo>
                <a:lnTo>
                  <a:pt x="604" y="1212"/>
                </a:lnTo>
                <a:lnTo>
                  <a:pt x="604" y="1219"/>
                </a:lnTo>
                <a:lnTo>
                  <a:pt x="604" y="1226"/>
                </a:lnTo>
                <a:lnTo>
                  <a:pt x="606" y="1236"/>
                </a:lnTo>
                <a:lnTo>
                  <a:pt x="606" y="1242"/>
                </a:lnTo>
                <a:lnTo>
                  <a:pt x="606" y="1249"/>
                </a:lnTo>
                <a:lnTo>
                  <a:pt x="606" y="1256"/>
                </a:lnTo>
                <a:lnTo>
                  <a:pt x="606" y="1263"/>
                </a:lnTo>
                <a:lnTo>
                  <a:pt x="606" y="1273"/>
                </a:lnTo>
                <a:lnTo>
                  <a:pt x="606" y="1280"/>
                </a:lnTo>
                <a:lnTo>
                  <a:pt x="606" y="1287"/>
                </a:lnTo>
                <a:lnTo>
                  <a:pt x="606" y="1294"/>
                </a:lnTo>
                <a:lnTo>
                  <a:pt x="606" y="1303"/>
                </a:lnTo>
                <a:lnTo>
                  <a:pt x="606" y="1310"/>
                </a:lnTo>
                <a:lnTo>
                  <a:pt x="608" y="1319"/>
                </a:lnTo>
                <a:lnTo>
                  <a:pt x="608" y="1326"/>
                </a:lnTo>
                <a:lnTo>
                  <a:pt x="608" y="1336"/>
                </a:lnTo>
                <a:lnTo>
                  <a:pt x="608" y="1343"/>
                </a:lnTo>
                <a:lnTo>
                  <a:pt x="608" y="1350"/>
                </a:lnTo>
                <a:lnTo>
                  <a:pt x="610" y="1359"/>
                </a:lnTo>
                <a:lnTo>
                  <a:pt x="610" y="1366"/>
                </a:lnTo>
                <a:lnTo>
                  <a:pt x="610" y="1373"/>
                </a:lnTo>
                <a:lnTo>
                  <a:pt x="612" y="1382"/>
                </a:lnTo>
                <a:lnTo>
                  <a:pt x="612" y="1389"/>
                </a:lnTo>
                <a:lnTo>
                  <a:pt x="612" y="1396"/>
                </a:lnTo>
                <a:lnTo>
                  <a:pt x="614" y="1403"/>
                </a:lnTo>
                <a:lnTo>
                  <a:pt x="614" y="1410"/>
                </a:lnTo>
                <a:lnTo>
                  <a:pt x="614" y="1415"/>
                </a:lnTo>
                <a:lnTo>
                  <a:pt x="614" y="1422"/>
                </a:lnTo>
                <a:lnTo>
                  <a:pt x="617" y="1426"/>
                </a:lnTo>
                <a:lnTo>
                  <a:pt x="617" y="1433"/>
                </a:lnTo>
                <a:lnTo>
                  <a:pt x="617" y="1438"/>
                </a:lnTo>
                <a:lnTo>
                  <a:pt x="619" y="1443"/>
                </a:lnTo>
                <a:lnTo>
                  <a:pt x="619" y="1445"/>
                </a:lnTo>
                <a:lnTo>
                  <a:pt x="619" y="1450"/>
                </a:lnTo>
                <a:lnTo>
                  <a:pt x="619" y="1452"/>
                </a:lnTo>
                <a:lnTo>
                  <a:pt x="619" y="1454"/>
                </a:lnTo>
                <a:lnTo>
                  <a:pt x="621" y="1457"/>
                </a:lnTo>
                <a:lnTo>
                  <a:pt x="621" y="1454"/>
                </a:lnTo>
                <a:lnTo>
                  <a:pt x="621" y="1452"/>
                </a:lnTo>
                <a:lnTo>
                  <a:pt x="623" y="1452"/>
                </a:lnTo>
                <a:lnTo>
                  <a:pt x="625" y="1450"/>
                </a:lnTo>
                <a:lnTo>
                  <a:pt x="627" y="1450"/>
                </a:lnTo>
                <a:lnTo>
                  <a:pt x="629" y="1450"/>
                </a:lnTo>
                <a:lnTo>
                  <a:pt x="633" y="1450"/>
                </a:lnTo>
                <a:lnTo>
                  <a:pt x="635" y="1450"/>
                </a:lnTo>
                <a:lnTo>
                  <a:pt x="639" y="1450"/>
                </a:lnTo>
                <a:lnTo>
                  <a:pt x="644" y="1450"/>
                </a:lnTo>
                <a:lnTo>
                  <a:pt x="648" y="1450"/>
                </a:lnTo>
                <a:lnTo>
                  <a:pt x="652" y="1450"/>
                </a:lnTo>
                <a:lnTo>
                  <a:pt x="656" y="1450"/>
                </a:lnTo>
                <a:lnTo>
                  <a:pt x="660" y="1450"/>
                </a:lnTo>
                <a:lnTo>
                  <a:pt x="664" y="1450"/>
                </a:lnTo>
                <a:lnTo>
                  <a:pt x="671" y="1450"/>
                </a:lnTo>
                <a:lnTo>
                  <a:pt x="675" y="1450"/>
                </a:lnTo>
                <a:lnTo>
                  <a:pt x="679" y="1450"/>
                </a:lnTo>
                <a:lnTo>
                  <a:pt x="683" y="1452"/>
                </a:lnTo>
                <a:lnTo>
                  <a:pt x="687" y="1452"/>
                </a:lnTo>
                <a:lnTo>
                  <a:pt x="691" y="1452"/>
                </a:lnTo>
                <a:lnTo>
                  <a:pt x="695" y="1452"/>
                </a:lnTo>
                <a:lnTo>
                  <a:pt x="700" y="1454"/>
                </a:lnTo>
                <a:lnTo>
                  <a:pt x="704" y="1454"/>
                </a:lnTo>
                <a:lnTo>
                  <a:pt x="706" y="1454"/>
                </a:lnTo>
                <a:lnTo>
                  <a:pt x="710" y="1454"/>
                </a:lnTo>
                <a:lnTo>
                  <a:pt x="712" y="1454"/>
                </a:lnTo>
                <a:lnTo>
                  <a:pt x="714" y="1457"/>
                </a:lnTo>
                <a:lnTo>
                  <a:pt x="716" y="1457"/>
                </a:lnTo>
                <a:lnTo>
                  <a:pt x="718" y="1457"/>
                </a:lnTo>
                <a:lnTo>
                  <a:pt x="729" y="140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1" name="Freeform 83"/>
          <p:cNvSpPr>
            <a:spLocks/>
          </p:cNvSpPr>
          <p:nvPr/>
        </p:nvSpPr>
        <p:spPr bwMode="auto">
          <a:xfrm>
            <a:off x="4638675" y="2473325"/>
            <a:ext cx="1482725" cy="1973263"/>
          </a:xfrm>
          <a:custGeom>
            <a:avLst/>
            <a:gdLst>
              <a:gd name="T0" fmla="*/ 2147483647 w 1293"/>
              <a:gd name="T1" fmla="*/ 2147483647 h 1434"/>
              <a:gd name="T2" fmla="*/ 2147483647 w 1293"/>
              <a:gd name="T3" fmla="*/ 2147483647 h 1434"/>
              <a:gd name="T4" fmla="*/ 2147483647 w 1293"/>
              <a:gd name="T5" fmla="*/ 2147483647 h 1434"/>
              <a:gd name="T6" fmla="*/ 2147483647 w 1293"/>
              <a:gd name="T7" fmla="*/ 2147483647 h 1434"/>
              <a:gd name="T8" fmla="*/ 2147483647 w 1293"/>
              <a:gd name="T9" fmla="*/ 2147483647 h 1434"/>
              <a:gd name="T10" fmla="*/ 2147483647 w 1293"/>
              <a:gd name="T11" fmla="*/ 2147483647 h 1434"/>
              <a:gd name="T12" fmla="*/ 2147483647 w 1293"/>
              <a:gd name="T13" fmla="*/ 2147483647 h 1434"/>
              <a:gd name="T14" fmla="*/ 2147483647 w 1293"/>
              <a:gd name="T15" fmla="*/ 2147483647 h 1434"/>
              <a:gd name="T16" fmla="*/ 2147483647 w 1293"/>
              <a:gd name="T17" fmla="*/ 2147483647 h 1434"/>
              <a:gd name="T18" fmla="*/ 2147483647 w 1293"/>
              <a:gd name="T19" fmla="*/ 2147483647 h 1434"/>
              <a:gd name="T20" fmla="*/ 2147483647 w 1293"/>
              <a:gd name="T21" fmla="*/ 2147483647 h 1434"/>
              <a:gd name="T22" fmla="*/ 2147483647 w 1293"/>
              <a:gd name="T23" fmla="*/ 2147483647 h 1434"/>
              <a:gd name="T24" fmla="*/ 2147483647 w 1293"/>
              <a:gd name="T25" fmla="*/ 2147483647 h 1434"/>
              <a:gd name="T26" fmla="*/ 2147483647 w 1293"/>
              <a:gd name="T27" fmla="*/ 2147483647 h 1434"/>
              <a:gd name="T28" fmla="*/ 2147483647 w 1293"/>
              <a:gd name="T29" fmla="*/ 2147483647 h 1434"/>
              <a:gd name="T30" fmla="*/ 2147483647 w 1293"/>
              <a:gd name="T31" fmla="*/ 2147483647 h 1434"/>
              <a:gd name="T32" fmla="*/ 2147483647 w 1293"/>
              <a:gd name="T33" fmla="*/ 2147483647 h 1434"/>
              <a:gd name="T34" fmla="*/ 2147483647 w 1293"/>
              <a:gd name="T35" fmla="*/ 2147483647 h 1434"/>
              <a:gd name="T36" fmla="*/ 0 w 1293"/>
              <a:gd name="T37" fmla="*/ 2147483647 h 1434"/>
              <a:gd name="T38" fmla="*/ 2147483647 w 1293"/>
              <a:gd name="T39" fmla="*/ 2147483647 h 1434"/>
              <a:gd name="T40" fmla="*/ 2147483647 w 1293"/>
              <a:gd name="T41" fmla="*/ 2147483647 h 1434"/>
              <a:gd name="T42" fmla="*/ 2147483647 w 1293"/>
              <a:gd name="T43" fmla="*/ 2147483647 h 1434"/>
              <a:gd name="T44" fmla="*/ 2147483647 w 1293"/>
              <a:gd name="T45" fmla="*/ 0 h 1434"/>
              <a:gd name="T46" fmla="*/ 2147483647 w 1293"/>
              <a:gd name="T47" fmla="*/ 2147483647 h 1434"/>
              <a:gd name="T48" fmla="*/ 2147483647 w 1293"/>
              <a:gd name="T49" fmla="*/ 2147483647 h 1434"/>
              <a:gd name="T50" fmla="*/ 2147483647 w 1293"/>
              <a:gd name="T51" fmla="*/ 2147483647 h 1434"/>
              <a:gd name="T52" fmla="*/ 2147483647 w 1293"/>
              <a:gd name="T53" fmla="*/ 2147483647 h 1434"/>
              <a:gd name="T54" fmla="*/ 2147483647 w 1293"/>
              <a:gd name="T55" fmla="*/ 2147483647 h 1434"/>
              <a:gd name="T56" fmla="*/ 2147483647 w 1293"/>
              <a:gd name="T57" fmla="*/ 2147483647 h 1434"/>
              <a:gd name="T58" fmla="*/ 2147483647 w 1293"/>
              <a:gd name="T59" fmla="*/ 2147483647 h 1434"/>
              <a:gd name="T60" fmla="*/ 2147483647 w 1293"/>
              <a:gd name="T61" fmla="*/ 2147483647 h 1434"/>
              <a:gd name="T62" fmla="*/ 2147483647 w 1293"/>
              <a:gd name="T63" fmla="*/ 2147483647 h 1434"/>
              <a:gd name="T64" fmla="*/ 2147483647 w 1293"/>
              <a:gd name="T65" fmla="*/ 2147483647 h 1434"/>
              <a:gd name="T66" fmla="*/ 2147483647 w 1293"/>
              <a:gd name="T67" fmla="*/ 2147483647 h 1434"/>
              <a:gd name="T68" fmla="*/ 2147483647 w 1293"/>
              <a:gd name="T69" fmla="*/ 2147483647 h 1434"/>
              <a:gd name="T70" fmla="*/ 2147483647 w 1293"/>
              <a:gd name="T71" fmla="*/ 2147483647 h 1434"/>
              <a:gd name="T72" fmla="*/ 2147483647 w 1293"/>
              <a:gd name="T73" fmla="*/ 0 h 1434"/>
              <a:gd name="T74" fmla="*/ 2147483647 w 1293"/>
              <a:gd name="T75" fmla="*/ 2147483647 h 1434"/>
              <a:gd name="T76" fmla="*/ 2147483647 w 1293"/>
              <a:gd name="T77" fmla="*/ 2147483647 h 1434"/>
              <a:gd name="T78" fmla="*/ 2147483647 w 1293"/>
              <a:gd name="T79" fmla="*/ 2147483647 h 1434"/>
              <a:gd name="T80" fmla="*/ 2147483647 w 1293"/>
              <a:gd name="T81" fmla="*/ 2147483647 h 1434"/>
              <a:gd name="T82" fmla="*/ 2147483647 w 1293"/>
              <a:gd name="T83" fmla="*/ 2147483647 h 1434"/>
              <a:gd name="T84" fmla="*/ 2147483647 w 1293"/>
              <a:gd name="T85" fmla="*/ 2147483647 h 1434"/>
              <a:gd name="T86" fmla="*/ 2147483647 w 1293"/>
              <a:gd name="T87" fmla="*/ 2147483647 h 1434"/>
              <a:gd name="T88" fmla="*/ 2147483647 w 1293"/>
              <a:gd name="T89" fmla="*/ 2147483647 h 1434"/>
              <a:gd name="T90" fmla="*/ 2147483647 w 1293"/>
              <a:gd name="T91" fmla="*/ 2147483647 h 1434"/>
              <a:gd name="T92" fmla="*/ 2147483647 w 1293"/>
              <a:gd name="T93" fmla="*/ 2147483647 h 1434"/>
              <a:gd name="T94" fmla="*/ 2147483647 w 1293"/>
              <a:gd name="T95" fmla="*/ 2147483647 h 1434"/>
              <a:gd name="T96" fmla="*/ 2147483647 w 1293"/>
              <a:gd name="T97" fmla="*/ 2147483647 h 1434"/>
              <a:gd name="T98" fmla="*/ 2147483647 w 1293"/>
              <a:gd name="T99" fmla="*/ 2147483647 h 1434"/>
              <a:gd name="T100" fmla="*/ 2147483647 w 1293"/>
              <a:gd name="T101" fmla="*/ 2147483647 h 1434"/>
              <a:gd name="T102" fmla="*/ 2147483647 w 1293"/>
              <a:gd name="T103" fmla="*/ 2147483647 h 1434"/>
              <a:gd name="T104" fmla="*/ 2147483647 w 1293"/>
              <a:gd name="T105" fmla="*/ 2147483647 h 1434"/>
              <a:gd name="T106" fmla="*/ 2147483647 w 1293"/>
              <a:gd name="T107" fmla="*/ 2147483647 h 1434"/>
              <a:gd name="T108" fmla="*/ 2147483647 w 1293"/>
              <a:gd name="T109" fmla="*/ 2147483647 h 1434"/>
              <a:gd name="T110" fmla="*/ 2147483647 w 1293"/>
              <a:gd name="T111" fmla="*/ 2147483647 h 1434"/>
              <a:gd name="T112" fmla="*/ 2147483647 w 1293"/>
              <a:gd name="T113" fmla="*/ 2147483647 h 1434"/>
              <a:gd name="T114" fmla="*/ 2147483647 w 1293"/>
              <a:gd name="T115" fmla="*/ 2147483647 h 1434"/>
              <a:gd name="T116" fmla="*/ 2147483647 w 1293"/>
              <a:gd name="T117" fmla="*/ 2147483647 h 14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93"/>
              <a:gd name="T178" fmla="*/ 0 h 1434"/>
              <a:gd name="T179" fmla="*/ 1293 w 1293"/>
              <a:gd name="T180" fmla="*/ 1434 h 143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93" h="1434">
                <a:moveTo>
                  <a:pt x="610" y="1434"/>
                </a:moveTo>
                <a:lnTo>
                  <a:pt x="610" y="1427"/>
                </a:lnTo>
                <a:lnTo>
                  <a:pt x="610" y="1417"/>
                </a:lnTo>
                <a:lnTo>
                  <a:pt x="608" y="1410"/>
                </a:lnTo>
                <a:lnTo>
                  <a:pt x="608" y="1403"/>
                </a:lnTo>
                <a:lnTo>
                  <a:pt x="608" y="1396"/>
                </a:lnTo>
                <a:lnTo>
                  <a:pt x="606" y="1389"/>
                </a:lnTo>
                <a:lnTo>
                  <a:pt x="606" y="1382"/>
                </a:lnTo>
                <a:lnTo>
                  <a:pt x="606" y="1375"/>
                </a:lnTo>
                <a:lnTo>
                  <a:pt x="606" y="1371"/>
                </a:lnTo>
                <a:lnTo>
                  <a:pt x="606" y="1364"/>
                </a:lnTo>
                <a:lnTo>
                  <a:pt x="604" y="1359"/>
                </a:lnTo>
                <a:lnTo>
                  <a:pt x="604" y="1354"/>
                </a:lnTo>
                <a:lnTo>
                  <a:pt x="604" y="1350"/>
                </a:lnTo>
                <a:lnTo>
                  <a:pt x="604" y="1345"/>
                </a:lnTo>
                <a:lnTo>
                  <a:pt x="604" y="1340"/>
                </a:lnTo>
                <a:lnTo>
                  <a:pt x="604" y="1336"/>
                </a:lnTo>
                <a:lnTo>
                  <a:pt x="604" y="1331"/>
                </a:lnTo>
                <a:lnTo>
                  <a:pt x="604" y="1326"/>
                </a:lnTo>
                <a:lnTo>
                  <a:pt x="604" y="1322"/>
                </a:lnTo>
                <a:lnTo>
                  <a:pt x="604" y="1320"/>
                </a:lnTo>
                <a:lnTo>
                  <a:pt x="604" y="1315"/>
                </a:lnTo>
                <a:lnTo>
                  <a:pt x="602" y="1310"/>
                </a:lnTo>
                <a:lnTo>
                  <a:pt x="602" y="1306"/>
                </a:lnTo>
                <a:lnTo>
                  <a:pt x="602" y="1303"/>
                </a:lnTo>
                <a:lnTo>
                  <a:pt x="602" y="1299"/>
                </a:lnTo>
                <a:lnTo>
                  <a:pt x="602" y="1294"/>
                </a:lnTo>
                <a:lnTo>
                  <a:pt x="602" y="1289"/>
                </a:lnTo>
                <a:lnTo>
                  <a:pt x="602" y="1287"/>
                </a:lnTo>
                <a:lnTo>
                  <a:pt x="602" y="1282"/>
                </a:lnTo>
                <a:lnTo>
                  <a:pt x="602" y="1278"/>
                </a:lnTo>
                <a:lnTo>
                  <a:pt x="602" y="1273"/>
                </a:lnTo>
                <a:lnTo>
                  <a:pt x="602" y="1268"/>
                </a:lnTo>
                <a:lnTo>
                  <a:pt x="602" y="1259"/>
                </a:lnTo>
                <a:lnTo>
                  <a:pt x="600" y="1252"/>
                </a:lnTo>
                <a:lnTo>
                  <a:pt x="600" y="1243"/>
                </a:lnTo>
                <a:lnTo>
                  <a:pt x="600" y="1236"/>
                </a:lnTo>
                <a:lnTo>
                  <a:pt x="600" y="1226"/>
                </a:lnTo>
                <a:lnTo>
                  <a:pt x="600" y="1217"/>
                </a:lnTo>
                <a:lnTo>
                  <a:pt x="600" y="1210"/>
                </a:lnTo>
                <a:lnTo>
                  <a:pt x="600" y="1201"/>
                </a:lnTo>
                <a:lnTo>
                  <a:pt x="600" y="1192"/>
                </a:lnTo>
                <a:lnTo>
                  <a:pt x="600" y="1182"/>
                </a:lnTo>
                <a:lnTo>
                  <a:pt x="600" y="1173"/>
                </a:lnTo>
                <a:lnTo>
                  <a:pt x="600" y="1164"/>
                </a:lnTo>
                <a:lnTo>
                  <a:pt x="602" y="1154"/>
                </a:lnTo>
                <a:lnTo>
                  <a:pt x="602" y="1145"/>
                </a:lnTo>
                <a:lnTo>
                  <a:pt x="602" y="1136"/>
                </a:lnTo>
                <a:lnTo>
                  <a:pt x="602" y="1126"/>
                </a:lnTo>
                <a:lnTo>
                  <a:pt x="602" y="1117"/>
                </a:lnTo>
                <a:lnTo>
                  <a:pt x="602" y="1108"/>
                </a:lnTo>
                <a:lnTo>
                  <a:pt x="602" y="1098"/>
                </a:lnTo>
                <a:lnTo>
                  <a:pt x="602" y="1087"/>
                </a:lnTo>
                <a:lnTo>
                  <a:pt x="602" y="1078"/>
                </a:lnTo>
                <a:lnTo>
                  <a:pt x="602" y="1068"/>
                </a:lnTo>
                <a:lnTo>
                  <a:pt x="602" y="1059"/>
                </a:lnTo>
                <a:lnTo>
                  <a:pt x="602" y="1052"/>
                </a:lnTo>
                <a:lnTo>
                  <a:pt x="604" y="1043"/>
                </a:lnTo>
                <a:lnTo>
                  <a:pt x="604" y="1033"/>
                </a:lnTo>
                <a:lnTo>
                  <a:pt x="604" y="1024"/>
                </a:lnTo>
                <a:lnTo>
                  <a:pt x="604" y="1015"/>
                </a:lnTo>
                <a:lnTo>
                  <a:pt x="604" y="1008"/>
                </a:lnTo>
                <a:lnTo>
                  <a:pt x="604" y="998"/>
                </a:lnTo>
                <a:lnTo>
                  <a:pt x="604" y="991"/>
                </a:lnTo>
                <a:lnTo>
                  <a:pt x="604" y="982"/>
                </a:lnTo>
                <a:lnTo>
                  <a:pt x="604" y="966"/>
                </a:lnTo>
                <a:lnTo>
                  <a:pt x="604" y="952"/>
                </a:lnTo>
                <a:lnTo>
                  <a:pt x="604" y="936"/>
                </a:lnTo>
                <a:lnTo>
                  <a:pt x="602" y="922"/>
                </a:lnTo>
                <a:lnTo>
                  <a:pt x="600" y="908"/>
                </a:lnTo>
                <a:lnTo>
                  <a:pt x="598" y="894"/>
                </a:lnTo>
                <a:lnTo>
                  <a:pt x="596" y="880"/>
                </a:lnTo>
                <a:lnTo>
                  <a:pt x="594" y="866"/>
                </a:lnTo>
                <a:lnTo>
                  <a:pt x="589" y="852"/>
                </a:lnTo>
                <a:lnTo>
                  <a:pt x="585" y="840"/>
                </a:lnTo>
                <a:lnTo>
                  <a:pt x="581" y="829"/>
                </a:lnTo>
                <a:lnTo>
                  <a:pt x="577" y="817"/>
                </a:lnTo>
                <a:lnTo>
                  <a:pt x="573" y="805"/>
                </a:lnTo>
                <a:lnTo>
                  <a:pt x="567" y="794"/>
                </a:lnTo>
                <a:lnTo>
                  <a:pt x="562" y="782"/>
                </a:lnTo>
                <a:lnTo>
                  <a:pt x="556" y="773"/>
                </a:lnTo>
                <a:lnTo>
                  <a:pt x="550" y="761"/>
                </a:lnTo>
                <a:lnTo>
                  <a:pt x="544" y="752"/>
                </a:lnTo>
                <a:lnTo>
                  <a:pt x="535" y="742"/>
                </a:lnTo>
                <a:lnTo>
                  <a:pt x="529" y="733"/>
                </a:lnTo>
                <a:lnTo>
                  <a:pt x="521" y="724"/>
                </a:lnTo>
                <a:lnTo>
                  <a:pt x="515" y="714"/>
                </a:lnTo>
                <a:lnTo>
                  <a:pt x="506" y="708"/>
                </a:lnTo>
                <a:lnTo>
                  <a:pt x="498" y="698"/>
                </a:lnTo>
                <a:lnTo>
                  <a:pt x="488" y="691"/>
                </a:lnTo>
                <a:lnTo>
                  <a:pt x="479" y="684"/>
                </a:lnTo>
                <a:lnTo>
                  <a:pt x="471" y="677"/>
                </a:lnTo>
                <a:lnTo>
                  <a:pt x="461" y="670"/>
                </a:lnTo>
                <a:lnTo>
                  <a:pt x="450" y="663"/>
                </a:lnTo>
                <a:lnTo>
                  <a:pt x="440" y="659"/>
                </a:lnTo>
                <a:lnTo>
                  <a:pt x="432" y="652"/>
                </a:lnTo>
                <a:lnTo>
                  <a:pt x="421" y="647"/>
                </a:lnTo>
                <a:lnTo>
                  <a:pt x="396" y="631"/>
                </a:lnTo>
                <a:lnTo>
                  <a:pt x="371" y="614"/>
                </a:lnTo>
                <a:lnTo>
                  <a:pt x="349" y="598"/>
                </a:lnTo>
                <a:lnTo>
                  <a:pt x="326" y="582"/>
                </a:lnTo>
                <a:lnTo>
                  <a:pt x="305" y="566"/>
                </a:lnTo>
                <a:lnTo>
                  <a:pt x="284" y="549"/>
                </a:lnTo>
                <a:lnTo>
                  <a:pt x="266" y="533"/>
                </a:lnTo>
                <a:lnTo>
                  <a:pt x="247" y="519"/>
                </a:lnTo>
                <a:lnTo>
                  <a:pt x="228" y="503"/>
                </a:lnTo>
                <a:lnTo>
                  <a:pt x="210" y="489"/>
                </a:lnTo>
                <a:lnTo>
                  <a:pt x="193" y="472"/>
                </a:lnTo>
                <a:lnTo>
                  <a:pt x="178" y="456"/>
                </a:lnTo>
                <a:lnTo>
                  <a:pt x="162" y="442"/>
                </a:lnTo>
                <a:lnTo>
                  <a:pt x="147" y="428"/>
                </a:lnTo>
                <a:lnTo>
                  <a:pt x="135" y="412"/>
                </a:lnTo>
                <a:lnTo>
                  <a:pt x="120" y="398"/>
                </a:lnTo>
                <a:lnTo>
                  <a:pt x="108" y="384"/>
                </a:lnTo>
                <a:lnTo>
                  <a:pt x="97" y="370"/>
                </a:lnTo>
                <a:lnTo>
                  <a:pt x="87" y="356"/>
                </a:lnTo>
                <a:lnTo>
                  <a:pt x="77" y="342"/>
                </a:lnTo>
                <a:lnTo>
                  <a:pt x="66" y="331"/>
                </a:lnTo>
                <a:lnTo>
                  <a:pt x="58" y="317"/>
                </a:lnTo>
                <a:lnTo>
                  <a:pt x="50" y="303"/>
                </a:lnTo>
                <a:lnTo>
                  <a:pt x="41" y="291"/>
                </a:lnTo>
                <a:lnTo>
                  <a:pt x="35" y="279"/>
                </a:lnTo>
                <a:lnTo>
                  <a:pt x="29" y="268"/>
                </a:lnTo>
                <a:lnTo>
                  <a:pt x="25" y="254"/>
                </a:lnTo>
                <a:lnTo>
                  <a:pt x="19" y="242"/>
                </a:lnTo>
                <a:lnTo>
                  <a:pt x="14" y="233"/>
                </a:lnTo>
                <a:lnTo>
                  <a:pt x="12" y="221"/>
                </a:lnTo>
                <a:lnTo>
                  <a:pt x="8" y="210"/>
                </a:lnTo>
                <a:lnTo>
                  <a:pt x="6" y="200"/>
                </a:lnTo>
                <a:lnTo>
                  <a:pt x="4" y="186"/>
                </a:lnTo>
                <a:lnTo>
                  <a:pt x="2" y="175"/>
                </a:lnTo>
                <a:lnTo>
                  <a:pt x="0" y="163"/>
                </a:lnTo>
                <a:lnTo>
                  <a:pt x="0" y="151"/>
                </a:lnTo>
                <a:lnTo>
                  <a:pt x="0" y="140"/>
                </a:lnTo>
                <a:lnTo>
                  <a:pt x="0" y="130"/>
                </a:lnTo>
                <a:lnTo>
                  <a:pt x="2" y="121"/>
                </a:lnTo>
                <a:lnTo>
                  <a:pt x="2" y="109"/>
                </a:lnTo>
                <a:lnTo>
                  <a:pt x="4" y="100"/>
                </a:lnTo>
                <a:lnTo>
                  <a:pt x="8" y="91"/>
                </a:lnTo>
                <a:lnTo>
                  <a:pt x="10" y="84"/>
                </a:lnTo>
                <a:lnTo>
                  <a:pt x="14" y="75"/>
                </a:lnTo>
                <a:lnTo>
                  <a:pt x="19" y="68"/>
                </a:lnTo>
                <a:lnTo>
                  <a:pt x="23" y="61"/>
                </a:lnTo>
                <a:lnTo>
                  <a:pt x="29" y="54"/>
                </a:lnTo>
                <a:lnTo>
                  <a:pt x="33" y="47"/>
                </a:lnTo>
                <a:lnTo>
                  <a:pt x="39" y="40"/>
                </a:lnTo>
                <a:lnTo>
                  <a:pt x="46" y="35"/>
                </a:lnTo>
                <a:lnTo>
                  <a:pt x="54" y="28"/>
                </a:lnTo>
                <a:lnTo>
                  <a:pt x="60" y="23"/>
                </a:lnTo>
                <a:lnTo>
                  <a:pt x="68" y="19"/>
                </a:lnTo>
                <a:lnTo>
                  <a:pt x="77" y="16"/>
                </a:lnTo>
                <a:lnTo>
                  <a:pt x="85" y="12"/>
                </a:lnTo>
                <a:lnTo>
                  <a:pt x="95" y="9"/>
                </a:lnTo>
                <a:lnTo>
                  <a:pt x="104" y="7"/>
                </a:lnTo>
                <a:lnTo>
                  <a:pt x="114" y="5"/>
                </a:lnTo>
                <a:lnTo>
                  <a:pt x="124" y="2"/>
                </a:lnTo>
                <a:lnTo>
                  <a:pt x="135" y="0"/>
                </a:lnTo>
                <a:lnTo>
                  <a:pt x="145" y="0"/>
                </a:lnTo>
                <a:lnTo>
                  <a:pt x="158" y="0"/>
                </a:lnTo>
                <a:lnTo>
                  <a:pt x="170" y="0"/>
                </a:lnTo>
                <a:lnTo>
                  <a:pt x="180" y="0"/>
                </a:lnTo>
                <a:lnTo>
                  <a:pt x="189" y="0"/>
                </a:lnTo>
                <a:lnTo>
                  <a:pt x="197" y="2"/>
                </a:lnTo>
                <a:lnTo>
                  <a:pt x="203" y="2"/>
                </a:lnTo>
                <a:lnTo>
                  <a:pt x="212" y="2"/>
                </a:lnTo>
                <a:lnTo>
                  <a:pt x="220" y="5"/>
                </a:lnTo>
                <a:lnTo>
                  <a:pt x="226" y="5"/>
                </a:lnTo>
                <a:lnTo>
                  <a:pt x="234" y="7"/>
                </a:lnTo>
                <a:lnTo>
                  <a:pt x="243" y="7"/>
                </a:lnTo>
                <a:lnTo>
                  <a:pt x="249" y="9"/>
                </a:lnTo>
                <a:lnTo>
                  <a:pt x="257" y="9"/>
                </a:lnTo>
                <a:lnTo>
                  <a:pt x="263" y="12"/>
                </a:lnTo>
                <a:lnTo>
                  <a:pt x="272" y="12"/>
                </a:lnTo>
                <a:lnTo>
                  <a:pt x="278" y="14"/>
                </a:lnTo>
                <a:lnTo>
                  <a:pt x="284" y="14"/>
                </a:lnTo>
                <a:lnTo>
                  <a:pt x="293" y="16"/>
                </a:lnTo>
                <a:lnTo>
                  <a:pt x="299" y="16"/>
                </a:lnTo>
                <a:lnTo>
                  <a:pt x="305" y="19"/>
                </a:lnTo>
                <a:lnTo>
                  <a:pt x="311" y="21"/>
                </a:lnTo>
                <a:lnTo>
                  <a:pt x="317" y="21"/>
                </a:lnTo>
                <a:lnTo>
                  <a:pt x="324" y="23"/>
                </a:lnTo>
                <a:lnTo>
                  <a:pt x="330" y="23"/>
                </a:lnTo>
                <a:lnTo>
                  <a:pt x="334" y="26"/>
                </a:lnTo>
                <a:lnTo>
                  <a:pt x="340" y="26"/>
                </a:lnTo>
                <a:lnTo>
                  <a:pt x="347" y="28"/>
                </a:lnTo>
                <a:lnTo>
                  <a:pt x="351" y="28"/>
                </a:lnTo>
                <a:lnTo>
                  <a:pt x="355" y="30"/>
                </a:lnTo>
                <a:lnTo>
                  <a:pt x="361" y="30"/>
                </a:lnTo>
                <a:lnTo>
                  <a:pt x="365" y="33"/>
                </a:lnTo>
                <a:lnTo>
                  <a:pt x="369" y="35"/>
                </a:lnTo>
                <a:lnTo>
                  <a:pt x="374" y="35"/>
                </a:lnTo>
                <a:lnTo>
                  <a:pt x="376" y="37"/>
                </a:lnTo>
                <a:lnTo>
                  <a:pt x="380" y="37"/>
                </a:lnTo>
                <a:lnTo>
                  <a:pt x="394" y="42"/>
                </a:lnTo>
                <a:lnTo>
                  <a:pt x="409" y="44"/>
                </a:lnTo>
                <a:lnTo>
                  <a:pt x="423" y="49"/>
                </a:lnTo>
                <a:lnTo>
                  <a:pt x="438" y="51"/>
                </a:lnTo>
                <a:lnTo>
                  <a:pt x="454" y="56"/>
                </a:lnTo>
                <a:lnTo>
                  <a:pt x="469" y="58"/>
                </a:lnTo>
                <a:lnTo>
                  <a:pt x="486" y="61"/>
                </a:lnTo>
                <a:lnTo>
                  <a:pt x="500" y="65"/>
                </a:lnTo>
                <a:lnTo>
                  <a:pt x="517" y="68"/>
                </a:lnTo>
                <a:lnTo>
                  <a:pt x="531" y="70"/>
                </a:lnTo>
                <a:lnTo>
                  <a:pt x="548" y="70"/>
                </a:lnTo>
                <a:lnTo>
                  <a:pt x="565" y="72"/>
                </a:lnTo>
                <a:lnTo>
                  <a:pt x="579" y="75"/>
                </a:lnTo>
                <a:lnTo>
                  <a:pt x="596" y="75"/>
                </a:lnTo>
                <a:lnTo>
                  <a:pt x="612" y="77"/>
                </a:lnTo>
                <a:lnTo>
                  <a:pt x="629" y="77"/>
                </a:lnTo>
                <a:lnTo>
                  <a:pt x="645" y="77"/>
                </a:lnTo>
                <a:lnTo>
                  <a:pt x="662" y="77"/>
                </a:lnTo>
                <a:lnTo>
                  <a:pt x="679" y="77"/>
                </a:lnTo>
                <a:lnTo>
                  <a:pt x="697" y="75"/>
                </a:lnTo>
                <a:lnTo>
                  <a:pt x="714" y="75"/>
                </a:lnTo>
                <a:lnTo>
                  <a:pt x="731" y="72"/>
                </a:lnTo>
                <a:lnTo>
                  <a:pt x="749" y="72"/>
                </a:lnTo>
                <a:lnTo>
                  <a:pt x="766" y="70"/>
                </a:lnTo>
                <a:lnTo>
                  <a:pt x="785" y="68"/>
                </a:lnTo>
                <a:lnTo>
                  <a:pt x="803" y="63"/>
                </a:lnTo>
                <a:lnTo>
                  <a:pt x="820" y="61"/>
                </a:lnTo>
                <a:lnTo>
                  <a:pt x="839" y="56"/>
                </a:lnTo>
                <a:lnTo>
                  <a:pt x="857" y="51"/>
                </a:lnTo>
                <a:lnTo>
                  <a:pt x="876" y="47"/>
                </a:lnTo>
                <a:lnTo>
                  <a:pt x="895" y="42"/>
                </a:lnTo>
                <a:lnTo>
                  <a:pt x="913" y="37"/>
                </a:lnTo>
                <a:lnTo>
                  <a:pt x="915" y="35"/>
                </a:lnTo>
                <a:lnTo>
                  <a:pt x="919" y="35"/>
                </a:lnTo>
                <a:lnTo>
                  <a:pt x="924" y="33"/>
                </a:lnTo>
                <a:lnTo>
                  <a:pt x="928" y="33"/>
                </a:lnTo>
                <a:lnTo>
                  <a:pt x="932" y="30"/>
                </a:lnTo>
                <a:lnTo>
                  <a:pt x="936" y="30"/>
                </a:lnTo>
                <a:lnTo>
                  <a:pt x="942" y="28"/>
                </a:lnTo>
                <a:lnTo>
                  <a:pt x="946" y="28"/>
                </a:lnTo>
                <a:lnTo>
                  <a:pt x="953" y="26"/>
                </a:lnTo>
                <a:lnTo>
                  <a:pt x="957" y="26"/>
                </a:lnTo>
                <a:lnTo>
                  <a:pt x="963" y="23"/>
                </a:lnTo>
                <a:lnTo>
                  <a:pt x="969" y="21"/>
                </a:lnTo>
                <a:lnTo>
                  <a:pt x="976" y="21"/>
                </a:lnTo>
                <a:lnTo>
                  <a:pt x="982" y="19"/>
                </a:lnTo>
                <a:lnTo>
                  <a:pt x="988" y="19"/>
                </a:lnTo>
                <a:lnTo>
                  <a:pt x="994" y="16"/>
                </a:lnTo>
                <a:lnTo>
                  <a:pt x="1000" y="16"/>
                </a:lnTo>
                <a:lnTo>
                  <a:pt x="1009" y="14"/>
                </a:lnTo>
                <a:lnTo>
                  <a:pt x="1015" y="14"/>
                </a:lnTo>
                <a:lnTo>
                  <a:pt x="1021" y="12"/>
                </a:lnTo>
                <a:lnTo>
                  <a:pt x="1030" y="12"/>
                </a:lnTo>
                <a:lnTo>
                  <a:pt x="1036" y="9"/>
                </a:lnTo>
                <a:lnTo>
                  <a:pt x="1044" y="9"/>
                </a:lnTo>
                <a:lnTo>
                  <a:pt x="1050" y="7"/>
                </a:lnTo>
                <a:lnTo>
                  <a:pt x="1059" y="7"/>
                </a:lnTo>
                <a:lnTo>
                  <a:pt x="1065" y="5"/>
                </a:lnTo>
                <a:lnTo>
                  <a:pt x="1073" y="5"/>
                </a:lnTo>
                <a:lnTo>
                  <a:pt x="1081" y="2"/>
                </a:lnTo>
                <a:lnTo>
                  <a:pt x="1088" y="2"/>
                </a:lnTo>
                <a:lnTo>
                  <a:pt x="1096" y="2"/>
                </a:lnTo>
                <a:lnTo>
                  <a:pt x="1104" y="0"/>
                </a:lnTo>
                <a:lnTo>
                  <a:pt x="1110" y="0"/>
                </a:lnTo>
                <a:lnTo>
                  <a:pt x="1123" y="0"/>
                </a:lnTo>
                <a:lnTo>
                  <a:pt x="1135" y="0"/>
                </a:lnTo>
                <a:lnTo>
                  <a:pt x="1146" y="0"/>
                </a:lnTo>
                <a:lnTo>
                  <a:pt x="1158" y="0"/>
                </a:lnTo>
                <a:lnTo>
                  <a:pt x="1169" y="2"/>
                </a:lnTo>
                <a:lnTo>
                  <a:pt x="1179" y="5"/>
                </a:lnTo>
                <a:lnTo>
                  <a:pt x="1189" y="7"/>
                </a:lnTo>
                <a:lnTo>
                  <a:pt x="1198" y="9"/>
                </a:lnTo>
                <a:lnTo>
                  <a:pt x="1208" y="12"/>
                </a:lnTo>
                <a:lnTo>
                  <a:pt x="1216" y="16"/>
                </a:lnTo>
                <a:lnTo>
                  <a:pt x="1225" y="19"/>
                </a:lnTo>
                <a:lnTo>
                  <a:pt x="1233" y="23"/>
                </a:lnTo>
                <a:lnTo>
                  <a:pt x="1239" y="28"/>
                </a:lnTo>
                <a:lnTo>
                  <a:pt x="1247" y="35"/>
                </a:lnTo>
                <a:lnTo>
                  <a:pt x="1254" y="40"/>
                </a:lnTo>
                <a:lnTo>
                  <a:pt x="1260" y="47"/>
                </a:lnTo>
                <a:lnTo>
                  <a:pt x="1264" y="54"/>
                </a:lnTo>
                <a:lnTo>
                  <a:pt x="1270" y="61"/>
                </a:lnTo>
                <a:lnTo>
                  <a:pt x="1274" y="68"/>
                </a:lnTo>
                <a:lnTo>
                  <a:pt x="1279" y="75"/>
                </a:lnTo>
                <a:lnTo>
                  <a:pt x="1283" y="84"/>
                </a:lnTo>
                <a:lnTo>
                  <a:pt x="1285" y="91"/>
                </a:lnTo>
                <a:lnTo>
                  <a:pt x="1287" y="100"/>
                </a:lnTo>
                <a:lnTo>
                  <a:pt x="1289" y="109"/>
                </a:lnTo>
                <a:lnTo>
                  <a:pt x="1291" y="121"/>
                </a:lnTo>
                <a:lnTo>
                  <a:pt x="1293" y="130"/>
                </a:lnTo>
                <a:lnTo>
                  <a:pt x="1293" y="140"/>
                </a:lnTo>
                <a:lnTo>
                  <a:pt x="1293" y="151"/>
                </a:lnTo>
                <a:lnTo>
                  <a:pt x="1291" y="163"/>
                </a:lnTo>
                <a:lnTo>
                  <a:pt x="1291" y="175"/>
                </a:lnTo>
                <a:lnTo>
                  <a:pt x="1289" y="186"/>
                </a:lnTo>
                <a:lnTo>
                  <a:pt x="1287" y="200"/>
                </a:lnTo>
                <a:lnTo>
                  <a:pt x="1285" y="210"/>
                </a:lnTo>
                <a:lnTo>
                  <a:pt x="1281" y="221"/>
                </a:lnTo>
                <a:lnTo>
                  <a:pt x="1277" y="233"/>
                </a:lnTo>
                <a:lnTo>
                  <a:pt x="1274" y="242"/>
                </a:lnTo>
                <a:lnTo>
                  <a:pt x="1268" y="254"/>
                </a:lnTo>
                <a:lnTo>
                  <a:pt x="1264" y="268"/>
                </a:lnTo>
                <a:lnTo>
                  <a:pt x="1258" y="279"/>
                </a:lnTo>
                <a:lnTo>
                  <a:pt x="1250" y="291"/>
                </a:lnTo>
                <a:lnTo>
                  <a:pt x="1243" y="303"/>
                </a:lnTo>
                <a:lnTo>
                  <a:pt x="1235" y="317"/>
                </a:lnTo>
                <a:lnTo>
                  <a:pt x="1227" y="331"/>
                </a:lnTo>
                <a:lnTo>
                  <a:pt x="1216" y="342"/>
                </a:lnTo>
                <a:lnTo>
                  <a:pt x="1206" y="356"/>
                </a:lnTo>
                <a:lnTo>
                  <a:pt x="1196" y="370"/>
                </a:lnTo>
                <a:lnTo>
                  <a:pt x="1183" y="384"/>
                </a:lnTo>
                <a:lnTo>
                  <a:pt x="1171" y="398"/>
                </a:lnTo>
                <a:lnTo>
                  <a:pt x="1158" y="412"/>
                </a:lnTo>
                <a:lnTo>
                  <a:pt x="1146" y="428"/>
                </a:lnTo>
                <a:lnTo>
                  <a:pt x="1131" y="442"/>
                </a:lnTo>
                <a:lnTo>
                  <a:pt x="1115" y="456"/>
                </a:lnTo>
                <a:lnTo>
                  <a:pt x="1100" y="472"/>
                </a:lnTo>
                <a:lnTo>
                  <a:pt x="1081" y="486"/>
                </a:lnTo>
                <a:lnTo>
                  <a:pt x="1065" y="503"/>
                </a:lnTo>
                <a:lnTo>
                  <a:pt x="1046" y="519"/>
                </a:lnTo>
                <a:lnTo>
                  <a:pt x="1027" y="533"/>
                </a:lnTo>
                <a:lnTo>
                  <a:pt x="1009" y="549"/>
                </a:lnTo>
                <a:lnTo>
                  <a:pt x="988" y="566"/>
                </a:lnTo>
                <a:lnTo>
                  <a:pt x="965" y="582"/>
                </a:lnTo>
                <a:lnTo>
                  <a:pt x="944" y="598"/>
                </a:lnTo>
                <a:lnTo>
                  <a:pt x="922" y="614"/>
                </a:lnTo>
                <a:lnTo>
                  <a:pt x="897" y="628"/>
                </a:lnTo>
                <a:lnTo>
                  <a:pt x="872" y="645"/>
                </a:lnTo>
                <a:lnTo>
                  <a:pt x="861" y="652"/>
                </a:lnTo>
                <a:lnTo>
                  <a:pt x="851" y="656"/>
                </a:lnTo>
                <a:lnTo>
                  <a:pt x="841" y="663"/>
                </a:lnTo>
                <a:lnTo>
                  <a:pt x="832" y="670"/>
                </a:lnTo>
                <a:lnTo>
                  <a:pt x="822" y="677"/>
                </a:lnTo>
                <a:lnTo>
                  <a:pt x="814" y="684"/>
                </a:lnTo>
                <a:lnTo>
                  <a:pt x="803" y="691"/>
                </a:lnTo>
                <a:lnTo>
                  <a:pt x="795" y="698"/>
                </a:lnTo>
                <a:lnTo>
                  <a:pt x="787" y="705"/>
                </a:lnTo>
                <a:lnTo>
                  <a:pt x="778" y="714"/>
                </a:lnTo>
                <a:lnTo>
                  <a:pt x="772" y="724"/>
                </a:lnTo>
                <a:lnTo>
                  <a:pt x="764" y="733"/>
                </a:lnTo>
                <a:lnTo>
                  <a:pt x="755" y="740"/>
                </a:lnTo>
                <a:lnTo>
                  <a:pt x="749" y="752"/>
                </a:lnTo>
                <a:lnTo>
                  <a:pt x="743" y="761"/>
                </a:lnTo>
                <a:lnTo>
                  <a:pt x="737" y="770"/>
                </a:lnTo>
                <a:lnTo>
                  <a:pt x="731" y="782"/>
                </a:lnTo>
                <a:lnTo>
                  <a:pt x="724" y="791"/>
                </a:lnTo>
                <a:lnTo>
                  <a:pt x="720" y="803"/>
                </a:lnTo>
                <a:lnTo>
                  <a:pt x="716" y="815"/>
                </a:lnTo>
                <a:lnTo>
                  <a:pt x="712" y="826"/>
                </a:lnTo>
                <a:lnTo>
                  <a:pt x="708" y="840"/>
                </a:lnTo>
                <a:lnTo>
                  <a:pt x="704" y="852"/>
                </a:lnTo>
                <a:lnTo>
                  <a:pt x="699" y="866"/>
                </a:lnTo>
                <a:lnTo>
                  <a:pt x="697" y="877"/>
                </a:lnTo>
                <a:lnTo>
                  <a:pt x="695" y="891"/>
                </a:lnTo>
                <a:lnTo>
                  <a:pt x="693" y="905"/>
                </a:lnTo>
                <a:lnTo>
                  <a:pt x="691" y="922"/>
                </a:lnTo>
                <a:lnTo>
                  <a:pt x="689" y="936"/>
                </a:lnTo>
                <a:lnTo>
                  <a:pt x="689" y="950"/>
                </a:lnTo>
                <a:lnTo>
                  <a:pt x="689" y="966"/>
                </a:lnTo>
                <a:lnTo>
                  <a:pt x="689" y="982"/>
                </a:lnTo>
                <a:lnTo>
                  <a:pt x="689" y="989"/>
                </a:lnTo>
                <a:lnTo>
                  <a:pt x="689" y="998"/>
                </a:lnTo>
                <a:lnTo>
                  <a:pt x="689" y="1005"/>
                </a:lnTo>
                <a:lnTo>
                  <a:pt x="689" y="1012"/>
                </a:lnTo>
                <a:lnTo>
                  <a:pt x="689" y="1019"/>
                </a:lnTo>
                <a:lnTo>
                  <a:pt x="689" y="1026"/>
                </a:lnTo>
                <a:lnTo>
                  <a:pt x="691" y="1033"/>
                </a:lnTo>
                <a:lnTo>
                  <a:pt x="691" y="1040"/>
                </a:lnTo>
                <a:lnTo>
                  <a:pt x="691" y="1047"/>
                </a:lnTo>
                <a:lnTo>
                  <a:pt x="691" y="1054"/>
                </a:lnTo>
                <a:lnTo>
                  <a:pt x="691" y="1061"/>
                </a:lnTo>
                <a:lnTo>
                  <a:pt x="691" y="1066"/>
                </a:lnTo>
                <a:lnTo>
                  <a:pt x="691" y="1073"/>
                </a:lnTo>
                <a:lnTo>
                  <a:pt x="691" y="1080"/>
                </a:lnTo>
                <a:lnTo>
                  <a:pt x="691" y="1087"/>
                </a:lnTo>
                <a:lnTo>
                  <a:pt x="691" y="1094"/>
                </a:lnTo>
                <a:lnTo>
                  <a:pt x="693" y="1098"/>
                </a:lnTo>
                <a:lnTo>
                  <a:pt x="693" y="1105"/>
                </a:lnTo>
                <a:lnTo>
                  <a:pt x="693" y="1112"/>
                </a:lnTo>
                <a:lnTo>
                  <a:pt x="693" y="1119"/>
                </a:lnTo>
                <a:lnTo>
                  <a:pt x="693" y="1126"/>
                </a:lnTo>
                <a:lnTo>
                  <a:pt x="693" y="1131"/>
                </a:lnTo>
                <a:lnTo>
                  <a:pt x="693" y="1138"/>
                </a:lnTo>
                <a:lnTo>
                  <a:pt x="693" y="1145"/>
                </a:lnTo>
                <a:lnTo>
                  <a:pt x="693" y="1152"/>
                </a:lnTo>
                <a:lnTo>
                  <a:pt x="693" y="1159"/>
                </a:lnTo>
                <a:lnTo>
                  <a:pt x="693" y="1166"/>
                </a:lnTo>
                <a:lnTo>
                  <a:pt x="691" y="1173"/>
                </a:lnTo>
                <a:lnTo>
                  <a:pt x="691" y="1180"/>
                </a:lnTo>
                <a:lnTo>
                  <a:pt x="691" y="1187"/>
                </a:lnTo>
                <a:lnTo>
                  <a:pt x="691" y="1194"/>
                </a:lnTo>
                <a:lnTo>
                  <a:pt x="691" y="1203"/>
                </a:lnTo>
                <a:lnTo>
                  <a:pt x="691" y="1208"/>
                </a:lnTo>
                <a:lnTo>
                  <a:pt x="691" y="1212"/>
                </a:lnTo>
                <a:lnTo>
                  <a:pt x="691" y="1219"/>
                </a:lnTo>
                <a:lnTo>
                  <a:pt x="691" y="1224"/>
                </a:lnTo>
                <a:lnTo>
                  <a:pt x="691" y="1231"/>
                </a:lnTo>
                <a:lnTo>
                  <a:pt x="691" y="1236"/>
                </a:lnTo>
                <a:lnTo>
                  <a:pt x="691" y="1243"/>
                </a:lnTo>
                <a:lnTo>
                  <a:pt x="691" y="1250"/>
                </a:lnTo>
                <a:lnTo>
                  <a:pt x="691" y="1257"/>
                </a:lnTo>
                <a:lnTo>
                  <a:pt x="691" y="1264"/>
                </a:lnTo>
                <a:lnTo>
                  <a:pt x="691" y="1268"/>
                </a:lnTo>
                <a:lnTo>
                  <a:pt x="691" y="1275"/>
                </a:lnTo>
                <a:lnTo>
                  <a:pt x="689" y="1285"/>
                </a:lnTo>
                <a:lnTo>
                  <a:pt x="689" y="1292"/>
                </a:lnTo>
                <a:lnTo>
                  <a:pt x="689" y="1299"/>
                </a:lnTo>
                <a:lnTo>
                  <a:pt x="689" y="1306"/>
                </a:lnTo>
                <a:lnTo>
                  <a:pt x="689" y="1313"/>
                </a:lnTo>
                <a:lnTo>
                  <a:pt x="687" y="1320"/>
                </a:lnTo>
                <a:lnTo>
                  <a:pt x="687" y="1329"/>
                </a:lnTo>
                <a:lnTo>
                  <a:pt x="687" y="1336"/>
                </a:lnTo>
                <a:lnTo>
                  <a:pt x="685" y="1345"/>
                </a:lnTo>
                <a:lnTo>
                  <a:pt x="685" y="1352"/>
                </a:lnTo>
                <a:lnTo>
                  <a:pt x="685" y="1359"/>
                </a:lnTo>
                <a:lnTo>
                  <a:pt x="683" y="1368"/>
                </a:lnTo>
                <a:lnTo>
                  <a:pt x="683" y="1375"/>
                </a:lnTo>
                <a:lnTo>
                  <a:pt x="681" y="1385"/>
                </a:lnTo>
                <a:lnTo>
                  <a:pt x="681" y="1392"/>
                </a:lnTo>
                <a:lnTo>
                  <a:pt x="679" y="1401"/>
                </a:lnTo>
                <a:lnTo>
                  <a:pt x="679" y="1410"/>
                </a:lnTo>
                <a:lnTo>
                  <a:pt x="677" y="1417"/>
                </a:lnTo>
                <a:lnTo>
                  <a:pt x="675" y="1427"/>
                </a:lnTo>
                <a:lnTo>
                  <a:pt x="675" y="1434"/>
                </a:lnTo>
                <a:lnTo>
                  <a:pt x="610" y="1434"/>
                </a:lnTo>
                <a:close/>
              </a:path>
            </a:pathLst>
          </a:custGeom>
          <a:solidFill>
            <a:srgbClr val="006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2" name="Freeform 84"/>
          <p:cNvSpPr>
            <a:spLocks/>
          </p:cNvSpPr>
          <p:nvPr/>
        </p:nvSpPr>
        <p:spPr bwMode="auto">
          <a:xfrm>
            <a:off x="5424488" y="4437063"/>
            <a:ext cx="34925" cy="30162"/>
          </a:xfrm>
          <a:custGeom>
            <a:avLst/>
            <a:gdLst>
              <a:gd name="T0" fmla="*/ 0 w 31"/>
              <a:gd name="T1" fmla="*/ 2147483647 h 21"/>
              <a:gd name="T2" fmla="*/ 2147483647 w 31"/>
              <a:gd name="T3" fmla="*/ 2147483647 h 21"/>
              <a:gd name="T4" fmla="*/ 2147483647 w 31"/>
              <a:gd name="T5" fmla="*/ 2147483647 h 21"/>
              <a:gd name="T6" fmla="*/ 2147483647 w 31"/>
              <a:gd name="T7" fmla="*/ 2147483647 h 21"/>
              <a:gd name="T8" fmla="*/ 2147483647 w 31"/>
              <a:gd name="T9" fmla="*/ 2147483647 h 21"/>
              <a:gd name="T10" fmla="*/ 2147483647 w 31"/>
              <a:gd name="T11" fmla="*/ 2147483647 h 21"/>
              <a:gd name="T12" fmla="*/ 2147483647 w 31"/>
              <a:gd name="T13" fmla="*/ 2147483647 h 21"/>
              <a:gd name="T14" fmla="*/ 2147483647 w 31"/>
              <a:gd name="T15" fmla="*/ 2147483647 h 21"/>
              <a:gd name="T16" fmla="*/ 2147483647 w 31"/>
              <a:gd name="T17" fmla="*/ 2147483647 h 21"/>
              <a:gd name="T18" fmla="*/ 2147483647 w 31"/>
              <a:gd name="T19" fmla="*/ 2147483647 h 21"/>
              <a:gd name="T20" fmla="*/ 2147483647 w 31"/>
              <a:gd name="T21" fmla="*/ 2147483647 h 21"/>
              <a:gd name="T22" fmla="*/ 2147483647 w 31"/>
              <a:gd name="T23" fmla="*/ 2147483647 h 21"/>
              <a:gd name="T24" fmla="*/ 2147483647 w 31"/>
              <a:gd name="T25" fmla="*/ 2147483647 h 21"/>
              <a:gd name="T26" fmla="*/ 2147483647 w 31"/>
              <a:gd name="T27" fmla="*/ 2147483647 h 21"/>
              <a:gd name="T28" fmla="*/ 2147483647 w 31"/>
              <a:gd name="T29" fmla="*/ 2147483647 h 21"/>
              <a:gd name="T30" fmla="*/ 2147483647 w 31"/>
              <a:gd name="T31" fmla="*/ 2147483647 h 21"/>
              <a:gd name="T32" fmla="*/ 2147483647 w 31"/>
              <a:gd name="T33" fmla="*/ 0 h 21"/>
              <a:gd name="T34" fmla="*/ 2147483647 w 31"/>
              <a:gd name="T35" fmla="*/ 0 h 21"/>
              <a:gd name="T36" fmla="*/ 2147483647 w 31"/>
              <a:gd name="T37" fmla="*/ 2147483647 h 21"/>
              <a:gd name="T38" fmla="*/ 2147483647 w 31"/>
              <a:gd name="T39" fmla="*/ 2147483647 h 21"/>
              <a:gd name="T40" fmla="*/ 2147483647 w 31"/>
              <a:gd name="T41" fmla="*/ 2147483647 h 21"/>
              <a:gd name="T42" fmla="*/ 2147483647 w 31"/>
              <a:gd name="T43" fmla="*/ 2147483647 h 21"/>
              <a:gd name="T44" fmla="*/ 2147483647 w 31"/>
              <a:gd name="T45" fmla="*/ 2147483647 h 21"/>
              <a:gd name="T46" fmla="*/ 2147483647 w 31"/>
              <a:gd name="T47" fmla="*/ 2147483647 h 21"/>
              <a:gd name="T48" fmla="*/ 2147483647 w 31"/>
              <a:gd name="T49" fmla="*/ 2147483647 h 21"/>
              <a:gd name="T50" fmla="*/ 2147483647 w 31"/>
              <a:gd name="T51" fmla="*/ 2147483647 h 21"/>
              <a:gd name="T52" fmla="*/ 2147483647 w 31"/>
              <a:gd name="T53" fmla="*/ 0 h 21"/>
              <a:gd name="T54" fmla="*/ 2147483647 w 31"/>
              <a:gd name="T55" fmla="*/ 0 h 21"/>
              <a:gd name="T56" fmla="*/ 2147483647 w 31"/>
              <a:gd name="T57" fmla="*/ 0 h 21"/>
              <a:gd name="T58" fmla="*/ 2147483647 w 31"/>
              <a:gd name="T59" fmla="*/ 0 h 21"/>
              <a:gd name="T60" fmla="*/ 0 w 31"/>
              <a:gd name="T61" fmla="*/ 2147483647 h 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1"/>
              <a:gd name="T94" fmla="*/ 0 h 21"/>
              <a:gd name="T95" fmla="*/ 31 w 31"/>
              <a:gd name="T96" fmla="*/ 21 h 2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1" h="21">
                <a:moveTo>
                  <a:pt x="0" y="18"/>
                </a:moveTo>
                <a:lnTo>
                  <a:pt x="2" y="18"/>
                </a:lnTo>
                <a:lnTo>
                  <a:pt x="4" y="18"/>
                </a:lnTo>
                <a:lnTo>
                  <a:pt x="6" y="18"/>
                </a:lnTo>
                <a:lnTo>
                  <a:pt x="8" y="21"/>
                </a:lnTo>
                <a:lnTo>
                  <a:pt x="10" y="21"/>
                </a:lnTo>
                <a:lnTo>
                  <a:pt x="12" y="21"/>
                </a:lnTo>
                <a:lnTo>
                  <a:pt x="14" y="21"/>
                </a:lnTo>
                <a:lnTo>
                  <a:pt x="17" y="21"/>
                </a:lnTo>
                <a:lnTo>
                  <a:pt x="19" y="21"/>
                </a:lnTo>
                <a:lnTo>
                  <a:pt x="21" y="21"/>
                </a:lnTo>
                <a:lnTo>
                  <a:pt x="23" y="21"/>
                </a:lnTo>
                <a:lnTo>
                  <a:pt x="25" y="21"/>
                </a:lnTo>
                <a:lnTo>
                  <a:pt x="27" y="21"/>
                </a:lnTo>
                <a:lnTo>
                  <a:pt x="29" y="21"/>
                </a:lnTo>
                <a:lnTo>
                  <a:pt x="31" y="21"/>
                </a:lnTo>
                <a:lnTo>
                  <a:pt x="29" y="0"/>
                </a:lnTo>
                <a:lnTo>
                  <a:pt x="27" y="0"/>
                </a:lnTo>
                <a:lnTo>
                  <a:pt x="27" y="2"/>
                </a:lnTo>
                <a:lnTo>
                  <a:pt x="25" y="2"/>
                </a:lnTo>
                <a:lnTo>
                  <a:pt x="23" y="2"/>
                </a:lnTo>
                <a:lnTo>
                  <a:pt x="21" y="2"/>
                </a:lnTo>
                <a:lnTo>
                  <a:pt x="19" y="2"/>
                </a:lnTo>
                <a:lnTo>
                  <a:pt x="17" y="2"/>
                </a:lnTo>
                <a:lnTo>
                  <a:pt x="14" y="2"/>
                </a:lnTo>
                <a:lnTo>
                  <a:pt x="12" y="2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6" y="0"/>
                </a:lnTo>
                <a:lnTo>
                  <a:pt x="0" y="18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3" name="Freeform 85"/>
          <p:cNvSpPr>
            <a:spLocks/>
          </p:cNvSpPr>
          <p:nvPr/>
        </p:nvSpPr>
        <p:spPr bwMode="auto">
          <a:xfrm>
            <a:off x="5326063" y="4437063"/>
            <a:ext cx="38100" cy="31750"/>
          </a:xfrm>
          <a:custGeom>
            <a:avLst/>
            <a:gdLst>
              <a:gd name="T0" fmla="*/ 2147483647 w 33"/>
              <a:gd name="T1" fmla="*/ 0 h 23"/>
              <a:gd name="T2" fmla="*/ 2147483647 w 33"/>
              <a:gd name="T3" fmla="*/ 0 h 23"/>
              <a:gd name="T4" fmla="*/ 2147483647 w 33"/>
              <a:gd name="T5" fmla="*/ 2147483647 h 23"/>
              <a:gd name="T6" fmla="*/ 2147483647 w 33"/>
              <a:gd name="T7" fmla="*/ 2147483647 h 23"/>
              <a:gd name="T8" fmla="*/ 2147483647 w 33"/>
              <a:gd name="T9" fmla="*/ 2147483647 h 23"/>
              <a:gd name="T10" fmla="*/ 2147483647 w 33"/>
              <a:gd name="T11" fmla="*/ 2147483647 h 23"/>
              <a:gd name="T12" fmla="*/ 2147483647 w 33"/>
              <a:gd name="T13" fmla="*/ 2147483647 h 23"/>
              <a:gd name="T14" fmla="*/ 2147483647 w 33"/>
              <a:gd name="T15" fmla="*/ 2147483647 h 23"/>
              <a:gd name="T16" fmla="*/ 2147483647 w 33"/>
              <a:gd name="T17" fmla="*/ 2147483647 h 23"/>
              <a:gd name="T18" fmla="*/ 2147483647 w 33"/>
              <a:gd name="T19" fmla="*/ 2147483647 h 23"/>
              <a:gd name="T20" fmla="*/ 2147483647 w 33"/>
              <a:gd name="T21" fmla="*/ 2147483647 h 23"/>
              <a:gd name="T22" fmla="*/ 2147483647 w 33"/>
              <a:gd name="T23" fmla="*/ 2147483647 h 23"/>
              <a:gd name="T24" fmla="*/ 2147483647 w 33"/>
              <a:gd name="T25" fmla="*/ 2147483647 h 23"/>
              <a:gd name="T26" fmla="*/ 0 w 33"/>
              <a:gd name="T27" fmla="*/ 2147483647 h 23"/>
              <a:gd name="T28" fmla="*/ 2147483647 w 33"/>
              <a:gd name="T29" fmla="*/ 2147483647 h 23"/>
              <a:gd name="T30" fmla="*/ 2147483647 w 33"/>
              <a:gd name="T31" fmla="*/ 2147483647 h 23"/>
              <a:gd name="T32" fmla="*/ 2147483647 w 33"/>
              <a:gd name="T33" fmla="*/ 2147483647 h 23"/>
              <a:gd name="T34" fmla="*/ 2147483647 w 33"/>
              <a:gd name="T35" fmla="*/ 2147483647 h 23"/>
              <a:gd name="T36" fmla="*/ 2147483647 w 33"/>
              <a:gd name="T37" fmla="*/ 2147483647 h 23"/>
              <a:gd name="T38" fmla="*/ 2147483647 w 33"/>
              <a:gd name="T39" fmla="*/ 2147483647 h 23"/>
              <a:gd name="T40" fmla="*/ 2147483647 w 33"/>
              <a:gd name="T41" fmla="*/ 2147483647 h 23"/>
              <a:gd name="T42" fmla="*/ 2147483647 w 33"/>
              <a:gd name="T43" fmla="*/ 2147483647 h 23"/>
              <a:gd name="T44" fmla="*/ 2147483647 w 33"/>
              <a:gd name="T45" fmla="*/ 2147483647 h 23"/>
              <a:gd name="T46" fmla="*/ 2147483647 w 33"/>
              <a:gd name="T47" fmla="*/ 2147483647 h 23"/>
              <a:gd name="T48" fmla="*/ 2147483647 w 33"/>
              <a:gd name="T49" fmla="*/ 2147483647 h 23"/>
              <a:gd name="T50" fmla="*/ 2147483647 w 33"/>
              <a:gd name="T51" fmla="*/ 2147483647 h 23"/>
              <a:gd name="T52" fmla="*/ 2147483647 w 33"/>
              <a:gd name="T53" fmla="*/ 2147483647 h 23"/>
              <a:gd name="T54" fmla="*/ 2147483647 w 33"/>
              <a:gd name="T55" fmla="*/ 2147483647 h 23"/>
              <a:gd name="T56" fmla="*/ 2147483647 w 33"/>
              <a:gd name="T57" fmla="*/ 2147483647 h 23"/>
              <a:gd name="T58" fmla="*/ 2147483647 w 33"/>
              <a:gd name="T59" fmla="*/ 2147483647 h 23"/>
              <a:gd name="T60" fmla="*/ 2147483647 w 33"/>
              <a:gd name="T61" fmla="*/ 0 h 2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3"/>
              <a:gd name="T94" fmla="*/ 0 h 23"/>
              <a:gd name="T95" fmla="*/ 33 w 33"/>
              <a:gd name="T96" fmla="*/ 23 h 2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3" h="23">
                <a:moveTo>
                  <a:pt x="27" y="0"/>
                </a:moveTo>
                <a:lnTo>
                  <a:pt x="25" y="0"/>
                </a:lnTo>
                <a:lnTo>
                  <a:pt x="25" y="2"/>
                </a:lnTo>
                <a:lnTo>
                  <a:pt x="23" y="2"/>
                </a:lnTo>
                <a:lnTo>
                  <a:pt x="21" y="2"/>
                </a:lnTo>
                <a:lnTo>
                  <a:pt x="18" y="2"/>
                </a:lnTo>
                <a:lnTo>
                  <a:pt x="16" y="2"/>
                </a:lnTo>
                <a:lnTo>
                  <a:pt x="14" y="2"/>
                </a:lnTo>
                <a:lnTo>
                  <a:pt x="12" y="2"/>
                </a:lnTo>
                <a:lnTo>
                  <a:pt x="10" y="2"/>
                </a:lnTo>
                <a:lnTo>
                  <a:pt x="8" y="2"/>
                </a:lnTo>
                <a:lnTo>
                  <a:pt x="6" y="2"/>
                </a:lnTo>
                <a:lnTo>
                  <a:pt x="4" y="2"/>
                </a:lnTo>
                <a:lnTo>
                  <a:pt x="0" y="23"/>
                </a:lnTo>
                <a:lnTo>
                  <a:pt x="2" y="23"/>
                </a:lnTo>
                <a:lnTo>
                  <a:pt x="4" y="23"/>
                </a:lnTo>
                <a:lnTo>
                  <a:pt x="6" y="23"/>
                </a:lnTo>
                <a:lnTo>
                  <a:pt x="8" y="23"/>
                </a:lnTo>
                <a:lnTo>
                  <a:pt x="10" y="23"/>
                </a:lnTo>
                <a:lnTo>
                  <a:pt x="12" y="23"/>
                </a:lnTo>
                <a:lnTo>
                  <a:pt x="14" y="23"/>
                </a:lnTo>
                <a:lnTo>
                  <a:pt x="16" y="23"/>
                </a:lnTo>
                <a:lnTo>
                  <a:pt x="18" y="23"/>
                </a:lnTo>
                <a:lnTo>
                  <a:pt x="21" y="21"/>
                </a:lnTo>
                <a:lnTo>
                  <a:pt x="23" y="21"/>
                </a:lnTo>
                <a:lnTo>
                  <a:pt x="25" y="21"/>
                </a:lnTo>
                <a:lnTo>
                  <a:pt x="27" y="21"/>
                </a:lnTo>
                <a:lnTo>
                  <a:pt x="29" y="21"/>
                </a:lnTo>
                <a:lnTo>
                  <a:pt x="31" y="18"/>
                </a:lnTo>
                <a:lnTo>
                  <a:pt x="33" y="18"/>
                </a:lnTo>
                <a:lnTo>
                  <a:pt x="27" y="0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4" name="Freeform 86"/>
          <p:cNvSpPr>
            <a:spLocks/>
          </p:cNvSpPr>
          <p:nvPr/>
        </p:nvSpPr>
        <p:spPr bwMode="auto">
          <a:xfrm>
            <a:off x="5341938" y="4291013"/>
            <a:ext cx="84137" cy="269875"/>
          </a:xfrm>
          <a:custGeom>
            <a:avLst/>
            <a:gdLst>
              <a:gd name="T0" fmla="*/ 2147483647 w 73"/>
              <a:gd name="T1" fmla="*/ 2147483647 h 197"/>
              <a:gd name="T2" fmla="*/ 2147483647 w 73"/>
              <a:gd name="T3" fmla="*/ 2147483647 h 197"/>
              <a:gd name="T4" fmla="*/ 2147483647 w 73"/>
              <a:gd name="T5" fmla="*/ 2147483647 h 197"/>
              <a:gd name="T6" fmla="*/ 2147483647 w 73"/>
              <a:gd name="T7" fmla="*/ 2147483647 h 197"/>
              <a:gd name="T8" fmla="*/ 2147483647 w 73"/>
              <a:gd name="T9" fmla="*/ 2147483647 h 197"/>
              <a:gd name="T10" fmla="*/ 2147483647 w 73"/>
              <a:gd name="T11" fmla="*/ 2147483647 h 197"/>
              <a:gd name="T12" fmla="*/ 2147483647 w 73"/>
              <a:gd name="T13" fmla="*/ 2147483647 h 197"/>
              <a:gd name="T14" fmla="*/ 2147483647 w 73"/>
              <a:gd name="T15" fmla="*/ 2147483647 h 197"/>
              <a:gd name="T16" fmla="*/ 2147483647 w 73"/>
              <a:gd name="T17" fmla="*/ 2147483647 h 197"/>
              <a:gd name="T18" fmla="*/ 2147483647 w 73"/>
              <a:gd name="T19" fmla="*/ 2147483647 h 197"/>
              <a:gd name="T20" fmla="*/ 2147483647 w 73"/>
              <a:gd name="T21" fmla="*/ 2147483647 h 197"/>
              <a:gd name="T22" fmla="*/ 2147483647 w 73"/>
              <a:gd name="T23" fmla="*/ 2147483647 h 197"/>
              <a:gd name="T24" fmla="*/ 2147483647 w 73"/>
              <a:gd name="T25" fmla="*/ 2147483647 h 197"/>
              <a:gd name="T26" fmla="*/ 2147483647 w 73"/>
              <a:gd name="T27" fmla="*/ 2147483647 h 197"/>
              <a:gd name="T28" fmla="*/ 0 w 73"/>
              <a:gd name="T29" fmla="*/ 2147483647 h 197"/>
              <a:gd name="T30" fmla="*/ 2147483647 w 73"/>
              <a:gd name="T31" fmla="*/ 2147483647 h 197"/>
              <a:gd name="T32" fmla="*/ 2147483647 w 73"/>
              <a:gd name="T33" fmla="*/ 2147483647 h 197"/>
              <a:gd name="T34" fmla="*/ 2147483647 w 73"/>
              <a:gd name="T35" fmla="*/ 2147483647 h 197"/>
              <a:gd name="T36" fmla="*/ 2147483647 w 73"/>
              <a:gd name="T37" fmla="*/ 2147483647 h 197"/>
              <a:gd name="T38" fmla="*/ 2147483647 w 73"/>
              <a:gd name="T39" fmla="*/ 2147483647 h 197"/>
              <a:gd name="T40" fmla="*/ 2147483647 w 73"/>
              <a:gd name="T41" fmla="*/ 2147483647 h 197"/>
              <a:gd name="T42" fmla="*/ 2147483647 w 73"/>
              <a:gd name="T43" fmla="*/ 2147483647 h 197"/>
              <a:gd name="T44" fmla="*/ 2147483647 w 73"/>
              <a:gd name="T45" fmla="*/ 2147483647 h 197"/>
              <a:gd name="T46" fmla="*/ 2147483647 w 73"/>
              <a:gd name="T47" fmla="*/ 2147483647 h 197"/>
              <a:gd name="T48" fmla="*/ 2147483647 w 73"/>
              <a:gd name="T49" fmla="*/ 2147483647 h 197"/>
              <a:gd name="T50" fmla="*/ 2147483647 w 73"/>
              <a:gd name="T51" fmla="*/ 2147483647 h 197"/>
              <a:gd name="T52" fmla="*/ 2147483647 w 73"/>
              <a:gd name="T53" fmla="*/ 2147483647 h 197"/>
              <a:gd name="T54" fmla="*/ 2147483647 w 73"/>
              <a:gd name="T55" fmla="*/ 2147483647 h 197"/>
              <a:gd name="T56" fmla="*/ 2147483647 w 73"/>
              <a:gd name="T57" fmla="*/ 2147483647 h 197"/>
              <a:gd name="T58" fmla="*/ 2147483647 w 73"/>
              <a:gd name="T59" fmla="*/ 2147483647 h 197"/>
              <a:gd name="T60" fmla="*/ 2147483647 w 73"/>
              <a:gd name="T61" fmla="*/ 2147483647 h 197"/>
              <a:gd name="T62" fmla="*/ 2147483647 w 73"/>
              <a:gd name="T63" fmla="*/ 2147483647 h 197"/>
              <a:gd name="T64" fmla="*/ 2147483647 w 73"/>
              <a:gd name="T65" fmla="*/ 2147483647 h 197"/>
              <a:gd name="T66" fmla="*/ 2147483647 w 73"/>
              <a:gd name="T67" fmla="*/ 2147483647 h 197"/>
              <a:gd name="T68" fmla="*/ 2147483647 w 73"/>
              <a:gd name="T69" fmla="*/ 2147483647 h 197"/>
              <a:gd name="T70" fmla="*/ 2147483647 w 73"/>
              <a:gd name="T71" fmla="*/ 2147483647 h 197"/>
              <a:gd name="T72" fmla="*/ 2147483647 w 73"/>
              <a:gd name="T73" fmla="*/ 2147483647 h 197"/>
              <a:gd name="T74" fmla="*/ 2147483647 w 73"/>
              <a:gd name="T75" fmla="*/ 2147483647 h 197"/>
              <a:gd name="T76" fmla="*/ 2147483647 w 73"/>
              <a:gd name="T77" fmla="*/ 2147483647 h 197"/>
              <a:gd name="T78" fmla="*/ 2147483647 w 73"/>
              <a:gd name="T79" fmla="*/ 2147483647 h 197"/>
              <a:gd name="T80" fmla="*/ 2147483647 w 73"/>
              <a:gd name="T81" fmla="*/ 2147483647 h 197"/>
              <a:gd name="T82" fmla="*/ 2147483647 w 73"/>
              <a:gd name="T83" fmla="*/ 2147483647 h 197"/>
              <a:gd name="T84" fmla="*/ 2147483647 w 73"/>
              <a:gd name="T85" fmla="*/ 0 h 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3"/>
              <a:gd name="T130" fmla="*/ 0 h 197"/>
              <a:gd name="T131" fmla="*/ 73 w 73"/>
              <a:gd name="T132" fmla="*/ 197 h 19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3" h="197">
                <a:moveTo>
                  <a:pt x="42" y="0"/>
                </a:moveTo>
                <a:lnTo>
                  <a:pt x="40" y="4"/>
                </a:lnTo>
                <a:lnTo>
                  <a:pt x="40" y="9"/>
                </a:lnTo>
                <a:lnTo>
                  <a:pt x="40" y="13"/>
                </a:lnTo>
                <a:lnTo>
                  <a:pt x="38" y="16"/>
                </a:lnTo>
                <a:lnTo>
                  <a:pt x="38" y="20"/>
                </a:lnTo>
                <a:lnTo>
                  <a:pt x="38" y="23"/>
                </a:lnTo>
                <a:lnTo>
                  <a:pt x="36" y="27"/>
                </a:lnTo>
                <a:lnTo>
                  <a:pt x="36" y="30"/>
                </a:lnTo>
                <a:lnTo>
                  <a:pt x="36" y="34"/>
                </a:lnTo>
                <a:lnTo>
                  <a:pt x="34" y="37"/>
                </a:lnTo>
                <a:lnTo>
                  <a:pt x="34" y="41"/>
                </a:lnTo>
                <a:lnTo>
                  <a:pt x="34" y="44"/>
                </a:lnTo>
                <a:lnTo>
                  <a:pt x="31" y="46"/>
                </a:lnTo>
                <a:lnTo>
                  <a:pt x="31" y="51"/>
                </a:lnTo>
                <a:lnTo>
                  <a:pt x="31" y="53"/>
                </a:lnTo>
                <a:lnTo>
                  <a:pt x="29" y="55"/>
                </a:lnTo>
                <a:lnTo>
                  <a:pt x="29" y="60"/>
                </a:lnTo>
                <a:lnTo>
                  <a:pt x="27" y="62"/>
                </a:lnTo>
                <a:lnTo>
                  <a:pt x="27" y="65"/>
                </a:lnTo>
                <a:lnTo>
                  <a:pt x="25" y="67"/>
                </a:lnTo>
                <a:lnTo>
                  <a:pt x="25" y="69"/>
                </a:lnTo>
                <a:lnTo>
                  <a:pt x="25" y="72"/>
                </a:lnTo>
                <a:lnTo>
                  <a:pt x="23" y="74"/>
                </a:lnTo>
                <a:lnTo>
                  <a:pt x="23" y="76"/>
                </a:lnTo>
                <a:lnTo>
                  <a:pt x="21" y="79"/>
                </a:lnTo>
                <a:lnTo>
                  <a:pt x="21" y="81"/>
                </a:lnTo>
                <a:lnTo>
                  <a:pt x="19" y="83"/>
                </a:lnTo>
                <a:lnTo>
                  <a:pt x="19" y="86"/>
                </a:lnTo>
                <a:lnTo>
                  <a:pt x="17" y="88"/>
                </a:lnTo>
                <a:lnTo>
                  <a:pt x="17" y="90"/>
                </a:lnTo>
                <a:lnTo>
                  <a:pt x="15" y="93"/>
                </a:lnTo>
                <a:lnTo>
                  <a:pt x="15" y="95"/>
                </a:lnTo>
                <a:lnTo>
                  <a:pt x="13" y="100"/>
                </a:lnTo>
                <a:lnTo>
                  <a:pt x="11" y="104"/>
                </a:lnTo>
                <a:lnTo>
                  <a:pt x="9" y="109"/>
                </a:lnTo>
                <a:lnTo>
                  <a:pt x="7" y="114"/>
                </a:lnTo>
                <a:lnTo>
                  <a:pt x="4" y="118"/>
                </a:lnTo>
                <a:lnTo>
                  <a:pt x="4" y="125"/>
                </a:lnTo>
                <a:lnTo>
                  <a:pt x="2" y="130"/>
                </a:lnTo>
                <a:lnTo>
                  <a:pt x="2" y="134"/>
                </a:lnTo>
                <a:lnTo>
                  <a:pt x="2" y="139"/>
                </a:lnTo>
                <a:lnTo>
                  <a:pt x="0" y="144"/>
                </a:lnTo>
                <a:lnTo>
                  <a:pt x="0" y="148"/>
                </a:lnTo>
                <a:lnTo>
                  <a:pt x="0" y="153"/>
                </a:lnTo>
                <a:lnTo>
                  <a:pt x="0" y="155"/>
                </a:lnTo>
                <a:lnTo>
                  <a:pt x="2" y="160"/>
                </a:lnTo>
                <a:lnTo>
                  <a:pt x="2" y="165"/>
                </a:lnTo>
                <a:lnTo>
                  <a:pt x="2" y="169"/>
                </a:lnTo>
                <a:lnTo>
                  <a:pt x="4" y="172"/>
                </a:lnTo>
                <a:lnTo>
                  <a:pt x="4" y="176"/>
                </a:lnTo>
                <a:lnTo>
                  <a:pt x="7" y="179"/>
                </a:lnTo>
                <a:lnTo>
                  <a:pt x="9" y="181"/>
                </a:lnTo>
                <a:lnTo>
                  <a:pt x="11" y="186"/>
                </a:lnTo>
                <a:lnTo>
                  <a:pt x="13" y="188"/>
                </a:lnTo>
                <a:lnTo>
                  <a:pt x="15" y="190"/>
                </a:lnTo>
                <a:lnTo>
                  <a:pt x="17" y="193"/>
                </a:lnTo>
                <a:lnTo>
                  <a:pt x="19" y="193"/>
                </a:lnTo>
                <a:lnTo>
                  <a:pt x="23" y="195"/>
                </a:lnTo>
                <a:lnTo>
                  <a:pt x="25" y="195"/>
                </a:lnTo>
                <a:lnTo>
                  <a:pt x="29" y="197"/>
                </a:lnTo>
                <a:lnTo>
                  <a:pt x="34" y="197"/>
                </a:lnTo>
                <a:lnTo>
                  <a:pt x="36" y="197"/>
                </a:lnTo>
                <a:lnTo>
                  <a:pt x="40" y="197"/>
                </a:lnTo>
                <a:lnTo>
                  <a:pt x="44" y="197"/>
                </a:lnTo>
                <a:lnTo>
                  <a:pt x="46" y="195"/>
                </a:lnTo>
                <a:lnTo>
                  <a:pt x="50" y="195"/>
                </a:lnTo>
                <a:lnTo>
                  <a:pt x="52" y="195"/>
                </a:lnTo>
                <a:lnTo>
                  <a:pt x="54" y="193"/>
                </a:lnTo>
                <a:lnTo>
                  <a:pt x="56" y="190"/>
                </a:lnTo>
                <a:lnTo>
                  <a:pt x="58" y="190"/>
                </a:lnTo>
                <a:lnTo>
                  <a:pt x="61" y="188"/>
                </a:lnTo>
                <a:lnTo>
                  <a:pt x="63" y="186"/>
                </a:lnTo>
                <a:lnTo>
                  <a:pt x="63" y="183"/>
                </a:lnTo>
                <a:lnTo>
                  <a:pt x="65" y="181"/>
                </a:lnTo>
                <a:lnTo>
                  <a:pt x="67" y="179"/>
                </a:lnTo>
                <a:lnTo>
                  <a:pt x="69" y="176"/>
                </a:lnTo>
                <a:lnTo>
                  <a:pt x="69" y="174"/>
                </a:lnTo>
                <a:lnTo>
                  <a:pt x="71" y="169"/>
                </a:lnTo>
                <a:lnTo>
                  <a:pt x="71" y="167"/>
                </a:lnTo>
                <a:lnTo>
                  <a:pt x="73" y="165"/>
                </a:lnTo>
                <a:lnTo>
                  <a:pt x="73" y="160"/>
                </a:lnTo>
                <a:lnTo>
                  <a:pt x="73" y="158"/>
                </a:lnTo>
                <a:lnTo>
                  <a:pt x="73" y="153"/>
                </a:lnTo>
                <a:lnTo>
                  <a:pt x="73" y="148"/>
                </a:lnTo>
                <a:lnTo>
                  <a:pt x="73" y="144"/>
                </a:lnTo>
                <a:lnTo>
                  <a:pt x="73" y="141"/>
                </a:lnTo>
                <a:lnTo>
                  <a:pt x="73" y="137"/>
                </a:lnTo>
                <a:lnTo>
                  <a:pt x="73" y="132"/>
                </a:lnTo>
                <a:lnTo>
                  <a:pt x="71" y="125"/>
                </a:lnTo>
                <a:lnTo>
                  <a:pt x="71" y="121"/>
                </a:lnTo>
                <a:lnTo>
                  <a:pt x="69" y="116"/>
                </a:lnTo>
                <a:lnTo>
                  <a:pt x="67" y="111"/>
                </a:lnTo>
                <a:lnTo>
                  <a:pt x="67" y="104"/>
                </a:lnTo>
                <a:lnTo>
                  <a:pt x="65" y="100"/>
                </a:lnTo>
                <a:lnTo>
                  <a:pt x="63" y="93"/>
                </a:lnTo>
                <a:lnTo>
                  <a:pt x="58" y="86"/>
                </a:lnTo>
                <a:lnTo>
                  <a:pt x="58" y="83"/>
                </a:lnTo>
                <a:lnTo>
                  <a:pt x="56" y="81"/>
                </a:lnTo>
                <a:lnTo>
                  <a:pt x="56" y="79"/>
                </a:lnTo>
                <a:lnTo>
                  <a:pt x="56" y="76"/>
                </a:lnTo>
                <a:lnTo>
                  <a:pt x="54" y="74"/>
                </a:lnTo>
                <a:lnTo>
                  <a:pt x="54" y="72"/>
                </a:lnTo>
                <a:lnTo>
                  <a:pt x="54" y="69"/>
                </a:lnTo>
                <a:lnTo>
                  <a:pt x="52" y="67"/>
                </a:lnTo>
                <a:lnTo>
                  <a:pt x="52" y="65"/>
                </a:lnTo>
                <a:lnTo>
                  <a:pt x="52" y="62"/>
                </a:lnTo>
                <a:lnTo>
                  <a:pt x="50" y="60"/>
                </a:lnTo>
                <a:lnTo>
                  <a:pt x="50" y="55"/>
                </a:lnTo>
                <a:lnTo>
                  <a:pt x="50" y="53"/>
                </a:lnTo>
                <a:lnTo>
                  <a:pt x="48" y="51"/>
                </a:lnTo>
                <a:lnTo>
                  <a:pt x="48" y="48"/>
                </a:lnTo>
                <a:lnTo>
                  <a:pt x="48" y="46"/>
                </a:lnTo>
                <a:lnTo>
                  <a:pt x="46" y="44"/>
                </a:lnTo>
                <a:lnTo>
                  <a:pt x="46" y="41"/>
                </a:lnTo>
                <a:lnTo>
                  <a:pt x="46" y="37"/>
                </a:lnTo>
                <a:lnTo>
                  <a:pt x="46" y="34"/>
                </a:lnTo>
                <a:lnTo>
                  <a:pt x="44" y="32"/>
                </a:lnTo>
                <a:lnTo>
                  <a:pt x="44" y="30"/>
                </a:lnTo>
                <a:lnTo>
                  <a:pt x="44" y="27"/>
                </a:lnTo>
                <a:lnTo>
                  <a:pt x="44" y="23"/>
                </a:lnTo>
                <a:lnTo>
                  <a:pt x="44" y="20"/>
                </a:lnTo>
                <a:lnTo>
                  <a:pt x="42" y="18"/>
                </a:lnTo>
                <a:lnTo>
                  <a:pt x="42" y="16"/>
                </a:lnTo>
                <a:lnTo>
                  <a:pt x="42" y="13"/>
                </a:lnTo>
                <a:lnTo>
                  <a:pt x="42" y="9"/>
                </a:lnTo>
                <a:lnTo>
                  <a:pt x="42" y="6"/>
                </a:lnTo>
                <a:lnTo>
                  <a:pt x="42" y="4"/>
                </a:lnTo>
                <a:lnTo>
                  <a:pt x="42" y="0"/>
                </a:lnTo>
                <a:close/>
              </a:path>
            </a:pathLst>
          </a:custGeom>
          <a:solidFill>
            <a:srgbClr val="00B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5" name="Freeform 87"/>
          <p:cNvSpPr>
            <a:spLocks/>
          </p:cNvSpPr>
          <p:nvPr/>
        </p:nvSpPr>
        <p:spPr bwMode="auto">
          <a:xfrm>
            <a:off x="5341938" y="4291013"/>
            <a:ext cx="84137" cy="269875"/>
          </a:xfrm>
          <a:custGeom>
            <a:avLst/>
            <a:gdLst>
              <a:gd name="T0" fmla="*/ 2147483647 w 73"/>
              <a:gd name="T1" fmla="*/ 2147483647 h 197"/>
              <a:gd name="T2" fmla="*/ 2147483647 w 73"/>
              <a:gd name="T3" fmla="*/ 2147483647 h 197"/>
              <a:gd name="T4" fmla="*/ 2147483647 w 73"/>
              <a:gd name="T5" fmla="*/ 2147483647 h 197"/>
              <a:gd name="T6" fmla="*/ 2147483647 w 73"/>
              <a:gd name="T7" fmla="*/ 2147483647 h 197"/>
              <a:gd name="T8" fmla="*/ 2147483647 w 73"/>
              <a:gd name="T9" fmla="*/ 2147483647 h 197"/>
              <a:gd name="T10" fmla="*/ 2147483647 w 73"/>
              <a:gd name="T11" fmla="*/ 2147483647 h 197"/>
              <a:gd name="T12" fmla="*/ 2147483647 w 73"/>
              <a:gd name="T13" fmla="*/ 2147483647 h 197"/>
              <a:gd name="T14" fmla="*/ 2147483647 w 73"/>
              <a:gd name="T15" fmla="*/ 2147483647 h 197"/>
              <a:gd name="T16" fmla="*/ 2147483647 w 73"/>
              <a:gd name="T17" fmla="*/ 2147483647 h 197"/>
              <a:gd name="T18" fmla="*/ 2147483647 w 73"/>
              <a:gd name="T19" fmla="*/ 2147483647 h 197"/>
              <a:gd name="T20" fmla="*/ 2147483647 w 73"/>
              <a:gd name="T21" fmla="*/ 2147483647 h 197"/>
              <a:gd name="T22" fmla="*/ 2147483647 w 73"/>
              <a:gd name="T23" fmla="*/ 2147483647 h 197"/>
              <a:gd name="T24" fmla="*/ 2147483647 w 73"/>
              <a:gd name="T25" fmla="*/ 2147483647 h 197"/>
              <a:gd name="T26" fmla="*/ 2147483647 w 73"/>
              <a:gd name="T27" fmla="*/ 2147483647 h 197"/>
              <a:gd name="T28" fmla="*/ 0 w 73"/>
              <a:gd name="T29" fmla="*/ 2147483647 h 197"/>
              <a:gd name="T30" fmla="*/ 2147483647 w 73"/>
              <a:gd name="T31" fmla="*/ 2147483647 h 197"/>
              <a:gd name="T32" fmla="*/ 2147483647 w 73"/>
              <a:gd name="T33" fmla="*/ 2147483647 h 197"/>
              <a:gd name="T34" fmla="*/ 2147483647 w 73"/>
              <a:gd name="T35" fmla="*/ 2147483647 h 197"/>
              <a:gd name="T36" fmla="*/ 2147483647 w 73"/>
              <a:gd name="T37" fmla="*/ 2147483647 h 197"/>
              <a:gd name="T38" fmla="*/ 2147483647 w 73"/>
              <a:gd name="T39" fmla="*/ 2147483647 h 197"/>
              <a:gd name="T40" fmla="*/ 2147483647 w 73"/>
              <a:gd name="T41" fmla="*/ 2147483647 h 197"/>
              <a:gd name="T42" fmla="*/ 2147483647 w 73"/>
              <a:gd name="T43" fmla="*/ 2147483647 h 197"/>
              <a:gd name="T44" fmla="*/ 2147483647 w 73"/>
              <a:gd name="T45" fmla="*/ 2147483647 h 197"/>
              <a:gd name="T46" fmla="*/ 2147483647 w 73"/>
              <a:gd name="T47" fmla="*/ 2147483647 h 197"/>
              <a:gd name="T48" fmla="*/ 2147483647 w 73"/>
              <a:gd name="T49" fmla="*/ 2147483647 h 197"/>
              <a:gd name="T50" fmla="*/ 2147483647 w 73"/>
              <a:gd name="T51" fmla="*/ 2147483647 h 197"/>
              <a:gd name="T52" fmla="*/ 2147483647 w 73"/>
              <a:gd name="T53" fmla="*/ 2147483647 h 197"/>
              <a:gd name="T54" fmla="*/ 2147483647 w 73"/>
              <a:gd name="T55" fmla="*/ 2147483647 h 197"/>
              <a:gd name="T56" fmla="*/ 2147483647 w 73"/>
              <a:gd name="T57" fmla="*/ 2147483647 h 197"/>
              <a:gd name="T58" fmla="*/ 2147483647 w 73"/>
              <a:gd name="T59" fmla="*/ 2147483647 h 197"/>
              <a:gd name="T60" fmla="*/ 2147483647 w 73"/>
              <a:gd name="T61" fmla="*/ 2147483647 h 197"/>
              <a:gd name="T62" fmla="*/ 2147483647 w 73"/>
              <a:gd name="T63" fmla="*/ 2147483647 h 197"/>
              <a:gd name="T64" fmla="*/ 2147483647 w 73"/>
              <a:gd name="T65" fmla="*/ 2147483647 h 197"/>
              <a:gd name="T66" fmla="*/ 2147483647 w 73"/>
              <a:gd name="T67" fmla="*/ 2147483647 h 197"/>
              <a:gd name="T68" fmla="*/ 2147483647 w 73"/>
              <a:gd name="T69" fmla="*/ 2147483647 h 197"/>
              <a:gd name="T70" fmla="*/ 2147483647 w 73"/>
              <a:gd name="T71" fmla="*/ 2147483647 h 197"/>
              <a:gd name="T72" fmla="*/ 2147483647 w 73"/>
              <a:gd name="T73" fmla="*/ 2147483647 h 197"/>
              <a:gd name="T74" fmla="*/ 2147483647 w 73"/>
              <a:gd name="T75" fmla="*/ 2147483647 h 197"/>
              <a:gd name="T76" fmla="*/ 2147483647 w 73"/>
              <a:gd name="T77" fmla="*/ 2147483647 h 197"/>
              <a:gd name="T78" fmla="*/ 2147483647 w 73"/>
              <a:gd name="T79" fmla="*/ 2147483647 h 197"/>
              <a:gd name="T80" fmla="*/ 2147483647 w 73"/>
              <a:gd name="T81" fmla="*/ 2147483647 h 197"/>
              <a:gd name="T82" fmla="*/ 2147483647 w 73"/>
              <a:gd name="T83" fmla="*/ 2147483647 h 197"/>
              <a:gd name="T84" fmla="*/ 2147483647 w 73"/>
              <a:gd name="T85" fmla="*/ 0 h 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3"/>
              <a:gd name="T130" fmla="*/ 0 h 197"/>
              <a:gd name="T131" fmla="*/ 73 w 73"/>
              <a:gd name="T132" fmla="*/ 197 h 19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3" h="197">
                <a:moveTo>
                  <a:pt x="42" y="0"/>
                </a:moveTo>
                <a:lnTo>
                  <a:pt x="40" y="4"/>
                </a:lnTo>
                <a:lnTo>
                  <a:pt x="40" y="9"/>
                </a:lnTo>
                <a:lnTo>
                  <a:pt x="40" y="13"/>
                </a:lnTo>
                <a:lnTo>
                  <a:pt x="38" y="16"/>
                </a:lnTo>
                <a:lnTo>
                  <a:pt x="38" y="20"/>
                </a:lnTo>
                <a:lnTo>
                  <a:pt x="38" y="23"/>
                </a:lnTo>
                <a:lnTo>
                  <a:pt x="36" y="27"/>
                </a:lnTo>
                <a:lnTo>
                  <a:pt x="36" y="30"/>
                </a:lnTo>
                <a:lnTo>
                  <a:pt x="36" y="34"/>
                </a:lnTo>
                <a:lnTo>
                  <a:pt x="34" y="37"/>
                </a:lnTo>
                <a:lnTo>
                  <a:pt x="34" y="41"/>
                </a:lnTo>
                <a:lnTo>
                  <a:pt x="34" y="44"/>
                </a:lnTo>
                <a:lnTo>
                  <a:pt x="31" y="46"/>
                </a:lnTo>
                <a:lnTo>
                  <a:pt x="31" y="51"/>
                </a:lnTo>
                <a:lnTo>
                  <a:pt x="31" y="53"/>
                </a:lnTo>
                <a:lnTo>
                  <a:pt x="29" y="55"/>
                </a:lnTo>
                <a:lnTo>
                  <a:pt x="29" y="60"/>
                </a:lnTo>
                <a:lnTo>
                  <a:pt x="27" y="62"/>
                </a:lnTo>
                <a:lnTo>
                  <a:pt x="27" y="65"/>
                </a:lnTo>
                <a:lnTo>
                  <a:pt x="25" y="67"/>
                </a:lnTo>
                <a:lnTo>
                  <a:pt x="25" y="69"/>
                </a:lnTo>
                <a:lnTo>
                  <a:pt x="25" y="72"/>
                </a:lnTo>
                <a:lnTo>
                  <a:pt x="23" y="74"/>
                </a:lnTo>
                <a:lnTo>
                  <a:pt x="23" y="76"/>
                </a:lnTo>
                <a:lnTo>
                  <a:pt x="21" y="79"/>
                </a:lnTo>
                <a:lnTo>
                  <a:pt x="21" y="81"/>
                </a:lnTo>
                <a:lnTo>
                  <a:pt x="19" y="83"/>
                </a:lnTo>
                <a:lnTo>
                  <a:pt x="19" y="86"/>
                </a:lnTo>
                <a:lnTo>
                  <a:pt x="17" y="88"/>
                </a:lnTo>
                <a:lnTo>
                  <a:pt x="17" y="90"/>
                </a:lnTo>
                <a:lnTo>
                  <a:pt x="15" y="93"/>
                </a:lnTo>
                <a:lnTo>
                  <a:pt x="15" y="95"/>
                </a:lnTo>
                <a:lnTo>
                  <a:pt x="13" y="100"/>
                </a:lnTo>
                <a:lnTo>
                  <a:pt x="11" y="104"/>
                </a:lnTo>
                <a:lnTo>
                  <a:pt x="9" y="109"/>
                </a:lnTo>
                <a:lnTo>
                  <a:pt x="7" y="114"/>
                </a:lnTo>
                <a:lnTo>
                  <a:pt x="4" y="118"/>
                </a:lnTo>
                <a:lnTo>
                  <a:pt x="4" y="125"/>
                </a:lnTo>
                <a:lnTo>
                  <a:pt x="2" y="130"/>
                </a:lnTo>
                <a:lnTo>
                  <a:pt x="2" y="134"/>
                </a:lnTo>
                <a:lnTo>
                  <a:pt x="2" y="139"/>
                </a:lnTo>
                <a:lnTo>
                  <a:pt x="0" y="144"/>
                </a:lnTo>
                <a:lnTo>
                  <a:pt x="0" y="148"/>
                </a:lnTo>
                <a:lnTo>
                  <a:pt x="0" y="153"/>
                </a:lnTo>
                <a:lnTo>
                  <a:pt x="0" y="155"/>
                </a:lnTo>
                <a:lnTo>
                  <a:pt x="2" y="160"/>
                </a:lnTo>
                <a:lnTo>
                  <a:pt x="2" y="165"/>
                </a:lnTo>
                <a:lnTo>
                  <a:pt x="2" y="169"/>
                </a:lnTo>
                <a:lnTo>
                  <a:pt x="4" y="172"/>
                </a:lnTo>
                <a:lnTo>
                  <a:pt x="4" y="176"/>
                </a:lnTo>
                <a:lnTo>
                  <a:pt x="7" y="179"/>
                </a:lnTo>
                <a:lnTo>
                  <a:pt x="9" y="181"/>
                </a:lnTo>
                <a:lnTo>
                  <a:pt x="11" y="186"/>
                </a:lnTo>
                <a:lnTo>
                  <a:pt x="13" y="188"/>
                </a:lnTo>
                <a:lnTo>
                  <a:pt x="15" y="190"/>
                </a:lnTo>
                <a:lnTo>
                  <a:pt x="17" y="193"/>
                </a:lnTo>
                <a:lnTo>
                  <a:pt x="19" y="193"/>
                </a:lnTo>
                <a:lnTo>
                  <a:pt x="23" y="195"/>
                </a:lnTo>
                <a:lnTo>
                  <a:pt x="25" y="195"/>
                </a:lnTo>
                <a:lnTo>
                  <a:pt x="29" y="197"/>
                </a:lnTo>
                <a:lnTo>
                  <a:pt x="34" y="197"/>
                </a:lnTo>
                <a:lnTo>
                  <a:pt x="36" y="197"/>
                </a:lnTo>
                <a:lnTo>
                  <a:pt x="40" y="197"/>
                </a:lnTo>
                <a:lnTo>
                  <a:pt x="44" y="197"/>
                </a:lnTo>
                <a:lnTo>
                  <a:pt x="46" y="195"/>
                </a:lnTo>
                <a:lnTo>
                  <a:pt x="50" y="195"/>
                </a:lnTo>
                <a:lnTo>
                  <a:pt x="52" y="195"/>
                </a:lnTo>
                <a:lnTo>
                  <a:pt x="54" y="193"/>
                </a:lnTo>
                <a:lnTo>
                  <a:pt x="56" y="190"/>
                </a:lnTo>
                <a:lnTo>
                  <a:pt x="58" y="190"/>
                </a:lnTo>
                <a:lnTo>
                  <a:pt x="61" y="188"/>
                </a:lnTo>
                <a:lnTo>
                  <a:pt x="63" y="186"/>
                </a:lnTo>
                <a:lnTo>
                  <a:pt x="63" y="183"/>
                </a:lnTo>
                <a:lnTo>
                  <a:pt x="65" y="181"/>
                </a:lnTo>
                <a:lnTo>
                  <a:pt x="67" y="179"/>
                </a:lnTo>
                <a:lnTo>
                  <a:pt x="69" y="176"/>
                </a:lnTo>
                <a:lnTo>
                  <a:pt x="69" y="174"/>
                </a:lnTo>
                <a:lnTo>
                  <a:pt x="71" y="169"/>
                </a:lnTo>
                <a:lnTo>
                  <a:pt x="71" y="167"/>
                </a:lnTo>
                <a:lnTo>
                  <a:pt x="73" y="165"/>
                </a:lnTo>
                <a:lnTo>
                  <a:pt x="73" y="160"/>
                </a:lnTo>
                <a:lnTo>
                  <a:pt x="73" y="158"/>
                </a:lnTo>
                <a:lnTo>
                  <a:pt x="73" y="153"/>
                </a:lnTo>
                <a:lnTo>
                  <a:pt x="73" y="148"/>
                </a:lnTo>
                <a:lnTo>
                  <a:pt x="73" y="144"/>
                </a:lnTo>
                <a:lnTo>
                  <a:pt x="73" y="141"/>
                </a:lnTo>
                <a:lnTo>
                  <a:pt x="73" y="137"/>
                </a:lnTo>
                <a:lnTo>
                  <a:pt x="73" y="132"/>
                </a:lnTo>
                <a:lnTo>
                  <a:pt x="71" y="125"/>
                </a:lnTo>
                <a:lnTo>
                  <a:pt x="71" y="121"/>
                </a:lnTo>
                <a:lnTo>
                  <a:pt x="69" y="116"/>
                </a:lnTo>
                <a:lnTo>
                  <a:pt x="67" y="111"/>
                </a:lnTo>
                <a:lnTo>
                  <a:pt x="67" y="104"/>
                </a:lnTo>
                <a:lnTo>
                  <a:pt x="65" y="100"/>
                </a:lnTo>
                <a:lnTo>
                  <a:pt x="63" y="93"/>
                </a:lnTo>
                <a:lnTo>
                  <a:pt x="58" y="86"/>
                </a:lnTo>
                <a:lnTo>
                  <a:pt x="58" y="83"/>
                </a:lnTo>
                <a:lnTo>
                  <a:pt x="56" y="81"/>
                </a:lnTo>
                <a:lnTo>
                  <a:pt x="56" y="79"/>
                </a:lnTo>
                <a:lnTo>
                  <a:pt x="56" y="76"/>
                </a:lnTo>
                <a:lnTo>
                  <a:pt x="54" y="74"/>
                </a:lnTo>
                <a:lnTo>
                  <a:pt x="54" y="72"/>
                </a:lnTo>
                <a:lnTo>
                  <a:pt x="54" y="69"/>
                </a:lnTo>
                <a:lnTo>
                  <a:pt x="52" y="67"/>
                </a:lnTo>
                <a:lnTo>
                  <a:pt x="52" y="65"/>
                </a:lnTo>
                <a:lnTo>
                  <a:pt x="52" y="62"/>
                </a:lnTo>
                <a:lnTo>
                  <a:pt x="50" y="60"/>
                </a:lnTo>
                <a:lnTo>
                  <a:pt x="50" y="55"/>
                </a:lnTo>
                <a:lnTo>
                  <a:pt x="50" y="53"/>
                </a:lnTo>
                <a:lnTo>
                  <a:pt x="48" y="51"/>
                </a:lnTo>
                <a:lnTo>
                  <a:pt x="48" y="48"/>
                </a:lnTo>
                <a:lnTo>
                  <a:pt x="48" y="46"/>
                </a:lnTo>
                <a:lnTo>
                  <a:pt x="46" y="44"/>
                </a:lnTo>
                <a:lnTo>
                  <a:pt x="46" y="41"/>
                </a:lnTo>
                <a:lnTo>
                  <a:pt x="46" y="37"/>
                </a:lnTo>
                <a:lnTo>
                  <a:pt x="46" y="34"/>
                </a:lnTo>
                <a:lnTo>
                  <a:pt x="44" y="32"/>
                </a:lnTo>
                <a:lnTo>
                  <a:pt x="44" y="30"/>
                </a:lnTo>
                <a:lnTo>
                  <a:pt x="44" y="27"/>
                </a:lnTo>
                <a:lnTo>
                  <a:pt x="44" y="23"/>
                </a:lnTo>
                <a:lnTo>
                  <a:pt x="44" y="20"/>
                </a:lnTo>
                <a:lnTo>
                  <a:pt x="42" y="18"/>
                </a:lnTo>
                <a:lnTo>
                  <a:pt x="42" y="16"/>
                </a:lnTo>
                <a:lnTo>
                  <a:pt x="42" y="13"/>
                </a:lnTo>
                <a:lnTo>
                  <a:pt x="42" y="9"/>
                </a:lnTo>
                <a:lnTo>
                  <a:pt x="42" y="6"/>
                </a:lnTo>
                <a:lnTo>
                  <a:pt x="42" y="4"/>
                </a:lnTo>
                <a:lnTo>
                  <a:pt x="42" y="0"/>
                </a:lnTo>
              </a:path>
            </a:pathLst>
          </a:custGeom>
          <a:noFill/>
          <a:ln w="0">
            <a:solidFill>
              <a:srgbClr val="0068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6" name="Freeform 88"/>
          <p:cNvSpPr>
            <a:spLocks/>
          </p:cNvSpPr>
          <p:nvPr/>
        </p:nvSpPr>
        <p:spPr bwMode="auto">
          <a:xfrm>
            <a:off x="5386388" y="4405313"/>
            <a:ext cx="26987" cy="136525"/>
          </a:xfrm>
          <a:custGeom>
            <a:avLst/>
            <a:gdLst>
              <a:gd name="T0" fmla="*/ 2147483647 w 23"/>
              <a:gd name="T1" fmla="*/ 2147483647 h 100"/>
              <a:gd name="T2" fmla="*/ 2147483647 w 23"/>
              <a:gd name="T3" fmla="*/ 2147483647 h 100"/>
              <a:gd name="T4" fmla="*/ 2147483647 w 23"/>
              <a:gd name="T5" fmla="*/ 2147483647 h 100"/>
              <a:gd name="T6" fmla="*/ 2147483647 w 23"/>
              <a:gd name="T7" fmla="*/ 2147483647 h 100"/>
              <a:gd name="T8" fmla="*/ 2147483647 w 23"/>
              <a:gd name="T9" fmla="*/ 2147483647 h 100"/>
              <a:gd name="T10" fmla="*/ 2147483647 w 23"/>
              <a:gd name="T11" fmla="*/ 2147483647 h 100"/>
              <a:gd name="T12" fmla="*/ 2147483647 w 23"/>
              <a:gd name="T13" fmla="*/ 2147483647 h 100"/>
              <a:gd name="T14" fmla="*/ 2147483647 w 23"/>
              <a:gd name="T15" fmla="*/ 2147483647 h 100"/>
              <a:gd name="T16" fmla="*/ 2147483647 w 23"/>
              <a:gd name="T17" fmla="*/ 2147483647 h 100"/>
              <a:gd name="T18" fmla="*/ 2147483647 w 23"/>
              <a:gd name="T19" fmla="*/ 2147483647 h 100"/>
              <a:gd name="T20" fmla="*/ 2147483647 w 23"/>
              <a:gd name="T21" fmla="*/ 2147483647 h 100"/>
              <a:gd name="T22" fmla="*/ 2147483647 w 23"/>
              <a:gd name="T23" fmla="*/ 2147483647 h 100"/>
              <a:gd name="T24" fmla="*/ 2147483647 w 23"/>
              <a:gd name="T25" fmla="*/ 2147483647 h 100"/>
              <a:gd name="T26" fmla="*/ 2147483647 w 23"/>
              <a:gd name="T27" fmla="*/ 2147483647 h 100"/>
              <a:gd name="T28" fmla="*/ 2147483647 w 23"/>
              <a:gd name="T29" fmla="*/ 2147483647 h 100"/>
              <a:gd name="T30" fmla="*/ 0 w 23"/>
              <a:gd name="T31" fmla="*/ 2147483647 h 100"/>
              <a:gd name="T32" fmla="*/ 2147483647 w 23"/>
              <a:gd name="T33" fmla="*/ 2147483647 h 100"/>
              <a:gd name="T34" fmla="*/ 2147483647 w 23"/>
              <a:gd name="T35" fmla="*/ 2147483647 h 100"/>
              <a:gd name="T36" fmla="*/ 2147483647 w 23"/>
              <a:gd name="T37" fmla="*/ 2147483647 h 100"/>
              <a:gd name="T38" fmla="*/ 2147483647 w 23"/>
              <a:gd name="T39" fmla="*/ 2147483647 h 100"/>
              <a:gd name="T40" fmla="*/ 2147483647 w 23"/>
              <a:gd name="T41" fmla="*/ 2147483647 h 100"/>
              <a:gd name="T42" fmla="*/ 2147483647 w 23"/>
              <a:gd name="T43" fmla="*/ 2147483647 h 100"/>
              <a:gd name="T44" fmla="*/ 2147483647 w 23"/>
              <a:gd name="T45" fmla="*/ 2147483647 h 100"/>
              <a:gd name="T46" fmla="*/ 2147483647 w 23"/>
              <a:gd name="T47" fmla="*/ 2147483647 h 100"/>
              <a:gd name="T48" fmla="*/ 2147483647 w 23"/>
              <a:gd name="T49" fmla="*/ 2147483647 h 100"/>
              <a:gd name="T50" fmla="*/ 2147483647 w 23"/>
              <a:gd name="T51" fmla="*/ 2147483647 h 100"/>
              <a:gd name="T52" fmla="*/ 2147483647 w 23"/>
              <a:gd name="T53" fmla="*/ 2147483647 h 100"/>
              <a:gd name="T54" fmla="*/ 2147483647 w 23"/>
              <a:gd name="T55" fmla="*/ 2147483647 h 100"/>
              <a:gd name="T56" fmla="*/ 2147483647 w 23"/>
              <a:gd name="T57" fmla="*/ 2147483647 h 100"/>
              <a:gd name="T58" fmla="*/ 2147483647 w 23"/>
              <a:gd name="T59" fmla="*/ 2147483647 h 100"/>
              <a:gd name="T60" fmla="*/ 2147483647 w 23"/>
              <a:gd name="T61" fmla="*/ 2147483647 h 100"/>
              <a:gd name="T62" fmla="*/ 2147483647 w 23"/>
              <a:gd name="T63" fmla="*/ 0 h 1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"/>
              <a:gd name="T97" fmla="*/ 0 h 100"/>
              <a:gd name="T98" fmla="*/ 23 w 23"/>
              <a:gd name="T99" fmla="*/ 100 h 1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" h="100">
                <a:moveTo>
                  <a:pt x="4" y="0"/>
                </a:moveTo>
                <a:lnTo>
                  <a:pt x="6" y="7"/>
                </a:lnTo>
                <a:lnTo>
                  <a:pt x="8" y="12"/>
                </a:lnTo>
                <a:lnTo>
                  <a:pt x="10" y="17"/>
                </a:lnTo>
                <a:lnTo>
                  <a:pt x="12" y="21"/>
                </a:lnTo>
                <a:lnTo>
                  <a:pt x="14" y="26"/>
                </a:lnTo>
                <a:lnTo>
                  <a:pt x="14" y="31"/>
                </a:lnTo>
                <a:lnTo>
                  <a:pt x="16" y="33"/>
                </a:lnTo>
                <a:lnTo>
                  <a:pt x="18" y="38"/>
                </a:lnTo>
                <a:lnTo>
                  <a:pt x="18" y="42"/>
                </a:lnTo>
                <a:lnTo>
                  <a:pt x="20" y="47"/>
                </a:lnTo>
                <a:lnTo>
                  <a:pt x="20" y="49"/>
                </a:lnTo>
                <a:lnTo>
                  <a:pt x="20" y="54"/>
                </a:lnTo>
                <a:lnTo>
                  <a:pt x="20" y="56"/>
                </a:lnTo>
                <a:lnTo>
                  <a:pt x="23" y="61"/>
                </a:lnTo>
                <a:lnTo>
                  <a:pt x="23" y="63"/>
                </a:lnTo>
                <a:lnTo>
                  <a:pt x="23" y="68"/>
                </a:lnTo>
                <a:lnTo>
                  <a:pt x="20" y="70"/>
                </a:lnTo>
                <a:lnTo>
                  <a:pt x="20" y="72"/>
                </a:lnTo>
                <a:lnTo>
                  <a:pt x="20" y="75"/>
                </a:lnTo>
                <a:lnTo>
                  <a:pt x="20" y="77"/>
                </a:lnTo>
                <a:lnTo>
                  <a:pt x="18" y="82"/>
                </a:lnTo>
                <a:lnTo>
                  <a:pt x="18" y="84"/>
                </a:lnTo>
                <a:lnTo>
                  <a:pt x="16" y="86"/>
                </a:lnTo>
                <a:lnTo>
                  <a:pt x="14" y="89"/>
                </a:lnTo>
                <a:lnTo>
                  <a:pt x="12" y="91"/>
                </a:lnTo>
                <a:lnTo>
                  <a:pt x="10" y="93"/>
                </a:lnTo>
                <a:lnTo>
                  <a:pt x="8" y="96"/>
                </a:lnTo>
                <a:lnTo>
                  <a:pt x="6" y="96"/>
                </a:lnTo>
                <a:lnTo>
                  <a:pt x="4" y="98"/>
                </a:lnTo>
                <a:lnTo>
                  <a:pt x="2" y="100"/>
                </a:lnTo>
                <a:lnTo>
                  <a:pt x="0" y="100"/>
                </a:lnTo>
                <a:lnTo>
                  <a:pt x="0" y="98"/>
                </a:lnTo>
                <a:lnTo>
                  <a:pt x="2" y="98"/>
                </a:lnTo>
                <a:lnTo>
                  <a:pt x="4" y="96"/>
                </a:lnTo>
                <a:lnTo>
                  <a:pt x="4" y="93"/>
                </a:lnTo>
                <a:lnTo>
                  <a:pt x="6" y="91"/>
                </a:lnTo>
                <a:lnTo>
                  <a:pt x="6" y="89"/>
                </a:lnTo>
                <a:lnTo>
                  <a:pt x="8" y="86"/>
                </a:lnTo>
                <a:lnTo>
                  <a:pt x="8" y="84"/>
                </a:lnTo>
                <a:lnTo>
                  <a:pt x="8" y="82"/>
                </a:lnTo>
                <a:lnTo>
                  <a:pt x="10" y="79"/>
                </a:lnTo>
                <a:lnTo>
                  <a:pt x="10" y="77"/>
                </a:lnTo>
                <a:lnTo>
                  <a:pt x="10" y="75"/>
                </a:lnTo>
                <a:lnTo>
                  <a:pt x="10" y="72"/>
                </a:lnTo>
                <a:lnTo>
                  <a:pt x="12" y="68"/>
                </a:lnTo>
                <a:lnTo>
                  <a:pt x="12" y="65"/>
                </a:lnTo>
                <a:lnTo>
                  <a:pt x="12" y="63"/>
                </a:lnTo>
                <a:lnTo>
                  <a:pt x="12" y="61"/>
                </a:lnTo>
                <a:lnTo>
                  <a:pt x="12" y="56"/>
                </a:lnTo>
                <a:lnTo>
                  <a:pt x="12" y="54"/>
                </a:lnTo>
                <a:lnTo>
                  <a:pt x="12" y="49"/>
                </a:lnTo>
                <a:lnTo>
                  <a:pt x="12" y="47"/>
                </a:lnTo>
                <a:lnTo>
                  <a:pt x="10" y="42"/>
                </a:lnTo>
                <a:lnTo>
                  <a:pt x="10" y="40"/>
                </a:lnTo>
                <a:lnTo>
                  <a:pt x="10" y="35"/>
                </a:lnTo>
                <a:lnTo>
                  <a:pt x="10" y="31"/>
                </a:lnTo>
                <a:lnTo>
                  <a:pt x="10" y="28"/>
                </a:lnTo>
                <a:lnTo>
                  <a:pt x="8" y="24"/>
                </a:lnTo>
                <a:lnTo>
                  <a:pt x="8" y="19"/>
                </a:lnTo>
                <a:lnTo>
                  <a:pt x="6" y="14"/>
                </a:lnTo>
                <a:lnTo>
                  <a:pt x="6" y="10"/>
                </a:lnTo>
                <a:lnTo>
                  <a:pt x="4" y="5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7" name="Freeform 89"/>
          <p:cNvSpPr>
            <a:spLocks/>
          </p:cNvSpPr>
          <p:nvPr/>
        </p:nvSpPr>
        <p:spPr bwMode="auto">
          <a:xfrm>
            <a:off x="5319713" y="5099050"/>
            <a:ext cx="103187" cy="471488"/>
          </a:xfrm>
          <a:custGeom>
            <a:avLst/>
            <a:gdLst>
              <a:gd name="T0" fmla="*/ 2147483647 w 89"/>
              <a:gd name="T1" fmla="*/ 2147483647 h 342"/>
              <a:gd name="T2" fmla="*/ 2147483647 w 89"/>
              <a:gd name="T3" fmla="*/ 2147483647 h 342"/>
              <a:gd name="T4" fmla="*/ 2147483647 w 89"/>
              <a:gd name="T5" fmla="*/ 2147483647 h 342"/>
              <a:gd name="T6" fmla="*/ 2147483647 w 89"/>
              <a:gd name="T7" fmla="*/ 2147483647 h 342"/>
              <a:gd name="T8" fmla="*/ 2147483647 w 89"/>
              <a:gd name="T9" fmla="*/ 2147483647 h 342"/>
              <a:gd name="T10" fmla="*/ 2147483647 w 89"/>
              <a:gd name="T11" fmla="*/ 2147483647 h 342"/>
              <a:gd name="T12" fmla="*/ 2147483647 w 89"/>
              <a:gd name="T13" fmla="*/ 2147483647 h 342"/>
              <a:gd name="T14" fmla="*/ 2147483647 w 89"/>
              <a:gd name="T15" fmla="*/ 2147483647 h 342"/>
              <a:gd name="T16" fmla="*/ 2147483647 w 89"/>
              <a:gd name="T17" fmla="*/ 2147483647 h 342"/>
              <a:gd name="T18" fmla="*/ 2147483647 w 89"/>
              <a:gd name="T19" fmla="*/ 2147483647 h 342"/>
              <a:gd name="T20" fmla="*/ 2147483647 w 89"/>
              <a:gd name="T21" fmla="*/ 2147483647 h 342"/>
              <a:gd name="T22" fmla="*/ 2147483647 w 89"/>
              <a:gd name="T23" fmla="*/ 2147483647 h 342"/>
              <a:gd name="T24" fmla="*/ 2147483647 w 89"/>
              <a:gd name="T25" fmla="*/ 2147483647 h 342"/>
              <a:gd name="T26" fmla="*/ 0 w 89"/>
              <a:gd name="T27" fmla="*/ 2147483647 h 342"/>
              <a:gd name="T28" fmla="*/ 0 w 89"/>
              <a:gd name="T29" fmla="*/ 2147483647 h 342"/>
              <a:gd name="T30" fmla="*/ 2147483647 w 89"/>
              <a:gd name="T31" fmla="*/ 2147483647 h 342"/>
              <a:gd name="T32" fmla="*/ 2147483647 w 89"/>
              <a:gd name="T33" fmla="*/ 2147483647 h 342"/>
              <a:gd name="T34" fmla="*/ 2147483647 w 89"/>
              <a:gd name="T35" fmla="*/ 2147483647 h 342"/>
              <a:gd name="T36" fmla="*/ 2147483647 w 89"/>
              <a:gd name="T37" fmla="*/ 2147483647 h 342"/>
              <a:gd name="T38" fmla="*/ 2147483647 w 89"/>
              <a:gd name="T39" fmla="*/ 2147483647 h 342"/>
              <a:gd name="T40" fmla="*/ 2147483647 w 89"/>
              <a:gd name="T41" fmla="*/ 2147483647 h 342"/>
              <a:gd name="T42" fmla="*/ 2147483647 w 89"/>
              <a:gd name="T43" fmla="*/ 2147483647 h 342"/>
              <a:gd name="T44" fmla="*/ 2147483647 w 89"/>
              <a:gd name="T45" fmla="*/ 2147483647 h 342"/>
              <a:gd name="T46" fmla="*/ 2147483647 w 89"/>
              <a:gd name="T47" fmla="*/ 2147483647 h 342"/>
              <a:gd name="T48" fmla="*/ 2147483647 w 89"/>
              <a:gd name="T49" fmla="*/ 2147483647 h 342"/>
              <a:gd name="T50" fmla="*/ 2147483647 w 89"/>
              <a:gd name="T51" fmla="*/ 2147483647 h 342"/>
              <a:gd name="T52" fmla="*/ 2147483647 w 89"/>
              <a:gd name="T53" fmla="*/ 2147483647 h 342"/>
              <a:gd name="T54" fmla="*/ 2147483647 w 89"/>
              <a:gd name="T55" fmla="*/ 2147483647 h 342"/>
              <a:gd name="T56" fmla="*/ 2147483647 w 89"/>
              <a:gd name="T57" fmla="*/ 2147483647 h 342"/>
              <a:gd name="T58" fmla="*/ 2147483647 w 89"/>
              <a:gd name="T59" fmla="*/ 2147483647 h 342"/>
              <a:gd name="T60" fmla="*/ 2147483647 w 89"/>
              <a:gd name="T61" fmla="*/ 2147483647 h 342"/>
              <a:gd name="T62" fmla="*/ 2147483647 w 89"/>
              <a:gd name="T63" fmla="*/ 2147483647 h 342"/>
              <a:gd name="T64" fmla="*/ 2147483647 w 89"/>
              <a:gd name="T65" fmla="*/ 2147483647 h 342"/>
              <a:gd name="T66" fmla="*/ 2147483647 w 89"/>
              <a:gd name="T67" fmla="*/ 2147483647 h 342"/>
              <a:gd name="T68" fmla="*/ 2147483647 w 89"/>
              <a:gd name="T69" fmla="*/ 2147483647 h 342"/>
              <a:gd name="T70" fmla="*/ 2147483647 w 89"/>
              <a:gd name="T71" fmla="*/ 2147483647 h 342"/>
              <a:gd name="T72" fmla="*/ 2147483647 w 89"/>
              <a:gd name="T73" fmla="*/ 2147483647 h 342"/>
              <a:gd name="T74" fmla="*/ 2147483647 w 89"/>
              <a:gd name="T75" fmla="*/ 2147483647 h 342"/>
              <a:gd name="T76" fmla="*/ 2147483647 w 89"/>
              <a:gd name="T77" fmla="*/ 2147483647 h 342"/>
              <a:gd name="T78" fmla="*/ 2147483647 w 89"/>
              <a:gd name="T79" fmla="*/ 2147483647 h 342"/>
              <a:gd name="T80" fmla="*/ 2147483647 w 89"/>
              <a:gd name="T81" fmla="*/ 2147483647 h 342"/>
              <a:gd name="T82" fmla="*/ 2147483647 w 89"/>
              <a:gd name="T83" fmla="*/ 2147483647 h 342"/>
              <a:gd name="T84" fmla="*/ 2147483647 w 89"/>
              <a:gd name="T85" fmla="*/ 0 h 34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9"/>
              <a:gd name="T130" fmla="*/ 0 h 342"/>
              <a:gd name="T131" fmla="*/ 89 w 89"/>
              <a:gd name="T132" fmla="*/ 342 h 34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9" h="342">
                <a:moveTo>
                  <a:pt x="49" y="0"/>
                </a:moveTo>
                <a:lnTo>
                  <a:pt x="47" y="7"/>
                </a:lnTo>
                <a:lnTo>
                  <a:pt x="47" y="12"/>
                </a:lnTo>
                <a:lnTo>
                  <a:pt x="47" y="19"/>
                </a:lnTo>
                <a:lnTo>
                  <a:pt x="45" y="26"/>
                </a:lnTo>
                <a:lnTo>
                  <a:pt x="45" y="33"/>
                </a:lnTo>
                <a:lnTo>
                  <a:pt x="45" y="40"/>
                </a:lnTo>
                <a:lnTo>
                  <a:pt x="43" y="44"/>
                </a:lnTo>
                <a:lnTo>
                  <a:pt x="43" y="51"/>
                </a:lnTo>
                <a:lnTo>
                  <a:pt x="41" y="58"/>
                </a:lnTo>
                <a:lnTo>
                  <a:pt x="41" y="63"/>
                </a:lnTo>
                <a:lnTo>
                  <a:pt x="39" y="70"/>
                </a:lnTo>
                <a:lnTo>
                  <a:pt x="39" y="75"/>
                </a:lnTo>
                <a:lnTo>
                  <a:pt x="39" y="79"/>
                </a:lnTo>
                <a:lnTo>
                  <a:pt x="37" y="86"/>
                </a:lnTo>
                <a:lnTo>
                  <a:pt x="37" y="91"/>
                </a:lnTo>
                <a:lnTo>
                  <a:pt x="35" y="96"/>
                </a:lnTo>
                <a:lnTo>
                  <a:pt x="35" y="100"/>
                </a:lnTo>
                <a:lnTo>
                  <a:pt x="33" y="105"/>
                </a:lnTo>
                <a:lnTo>
                  <a:pt x="33" y="112"/>
                </a:lnTo>
                <a:lnTo>
                  <a:pt x="31" y="116"/>
                </a:lnTo>
                <a:lnTo>
                  <a:pt x="31" y="121"/>
                </a:lnTo>
                <a:lnTo>
                  <a:pt x="29" y="123"/>
                </a:lnTo>
                <a:lnTo>
                  <a:pt x="27" y="128"/>
                </a:lnTo>
                <a:lnTo>
                  <a:pt x="27" y="133"/>
                </a:lnTo>
                <a:lnTo>
                  <a:pt x="24" y="137"/>
                </a:lnTo>
                <a:lnTo>
                  <a:pt x="24" y="142"/>
                </a:lnTo>
                <a:lnTo>
                  <a:pt x="22" y="144"/>
                </a:lnTo>
                <a:lnTo>
                  <a:pt x="22" y="149"/>
                </a:lnTo>
                <a:lnTo>
                  <a:pt x="20" y="151"/>
                </a:lnTo>
                <a:lnTo>
                  <a:pt x="18" y="156"/>
                </a:lnTo>
                <a:lnTo>
                  <a:pt x="18" y="158"/>
                </a:lnTo>
                <a:lnTo>
                  <a:pt x="16" y="163"/>
                </a:lnTo>
                <a:lnTo>
                  <a:pt x="14" y="172"/>
                </a:lnTo>
                <a:lnTo>
                  <a:pt x="12" y="179"/>
                </a:lnTo>
                <a:lnTo>
                  <a:pt x="8" y="189"/>
                </a:lnTo>
                <a:lnTo>
                  <a:pt x="8" y="196"/>
                </a:lnTo>
                <a:lnTo>
                  <a:pt x="6" y="205"/>
                </a:lnTo>
                <a:lnTo>
                  <a:pt x="4" y="214"/>
                </a:lnTo>
                <a:lnTo>
                  <a:pt x="2" y="221"/>
                </a:lnTo>
                <a:lnTo>
                  <a:pt x="2" y="231"/>
                </a:lnTo>
                <a:lnTo>
                  <a:pt x="0" y="237"/>
                </a:lnTo>
                <a:lnTo>
                  <a:pt x="0" y="247"/>
                </a:lnTo>
                <a:lnTo>
                  <a:pt x="0" y="254"/>
                </a:lnTo>
                <a:lnTo>
                  <a:pt x="0" y="263"/>
                </a:lnTo>
                <a:lnTo>
                  <a:pt x="0" y="270"/>
                </a:lnTo>
                <a:lnTo>
                  <a:pt x="0" y="277"/>
                </a:lnTo>
                <a:lnTo>
                  <a:pt x="2" y="284"/>
                </a:lnTo>
                <a:lnTo>
                  <a:pt x="2" y="291"/>
                </a:lnTo>
                <a:lnTo>
                  <a:pt x="4" y="298"/>
                </a:lnTo>
                <a:lnTo>
                  <a:pt x="6" y="303"/>
                </a:lnTo>
                <a:lnTo>
                  <a:pt x="8" y="310"/>
                </a:lnTo>
                <a:lnTo>
                  <a:pt x="10" y="314"/>
                </a:lnTo>
                <a:lnTo>
                  <a:pt x="12" y="319"/>
                </a:lnTo>
                <a:lnTo>
                  <a:pt x="14" y="324"/>
                </a:lnTo>
                <a:lnTo>
                  <a:pt x="16" y="328"/>
                </a:lnTo>
                <a:lnTo>
                  <a:pt x="20" y="331"/>
                </a:lnTo>
                <a:lnTo>
                  <a:pt x="22" y="335"/>
                </a:lnTo>
                <a:lnTo>
                  <a:pt x="27" y="338"/>
                </a:lnTo>
                <a:lnTo>
                  <a:pt x="31" y="340"/>
                </a:lnTo>
                <a:lnTo>
                  <a:pt x="35" y="340"/>
                </a:lnTo>
                <a:lnTo>
                  <a:pt x="39" y="342"/>
                </a:lnTo>
                <a:lnTo>
                  <a:pt x="43" y="342"/>
                </a:lnTo>
                <a:lnTo>
                  <a:pt x="47" y="342"/>
                </a:lnTo>
                <a:lnTo>
                  <a:pt x="54" y="340"/>
                </a:lnTo>
                <a:lnTo>
                  <a:pt x="56" y="340"/>
                </a:lnTo>
                <a:lnTo>
                  <a:pt x="58" y="338"/>
                </a:lnTo>
                <a:lnTo>
                  <a:pt x="62" y="335"/>
                </a:lnTo>
                <a:lnTo>
                  <a:pt x="64" y="333"/>
                </a:lnTo>
                <a:lnTo>
                  <a:pt x="68" y="331"/>
                </a:lnTo>
                <a:lnTo>
                  <a:pt x="70" y="328"/>
                </a:lnTo>
                <a:lnTo>
                  <a:pt x="72" y="326"/>
                </a:lnTo>
                <a:lnTo>
                  <a:pt x="74" y="321"/>
                </a:lnTo>
                <a:lnTo>
                  <a:pt x="76" y="317"/>
                </a:lnTo>
                <a:lnTo>
                  <a:pt x="78" y="314"/>
                </a:lnTo>
                <a:lnTo>
                  <a:pt x="81" y="310"/>
                </a:lnTo>
                <a:lnTo>
                  <a:pt x="83" y="305"/>
                </a:lnTo>
                <a:lnTo>
                  <a:pt x="85" y="300"/>
                </a:lnTo>
                <a:lnTo>
                  <a:pt x="85" y="296"/>
                </a:lnTo>
                <a:lnTo>
                  <a:pt x="87" y="289"/>
                </a:lnTo>
                <a:lnTo>
                  <a:pt x="87" y="284"/>
                </a:lnTo>
                <a:lnTo>
                  <a:pt x="89" y="277"/>
                </a:lnTo>
                <a:lnTo>
                  <a:pt x="89" y="270"/>
                </a:lnTo>
                <a:lnTo>
                  <a:pt x="89" y="265"/>
                </a:lnTo>
                <a:lnTo>
                  <a:pt x="89" y="258"/>
                </a:lnTo>
                <a:lnTo>
                  <a:pt x="89" y="249"/>
                </a:lnTo>
                <a:lnTo>
                  <a:pt x="89" y="242"/>
                </a:lnTo>
                <a:lnTo>
                  <a:pt x="89" y="235"/>
                </a:lnTo>
                <a:lnTo>
                  <a:pt x="87" y="226"/>
                </a:lnTo>
                <a:lnTo>
                  <a:pt x="87" y="217"/>
                </a:lnTo>
                <a:lnTo>
                  <a:pt x="85" y="210"/>
                </a:lnTo>
                <a:lnTo>
                  <a:pt x="83" y="200"/>
                </a:lnTo>
                <a:lnTo>
                  <a:pt x="81" y="191"/>
                </a:lnTo>
                <a:lnTo>
                  <a:pt x="78" y="179"/>
                </a:lnTo>
                <a:lnTo>
                  <a:pt x="76" y="170"/>
                </a:lnTo>
                <a:lnTo>
                  <a:pt x="74" y="158"/>
                </a:lnTo>
                <a:lnTo>
                  <a:pt x="70" y="149"/>
                </a:lnTo>
                <a:lnTo>
                  <a:pt x="70" y="144"/>
                </a:lnTo>
                <a:lnTo>
                  <a:pt x="68" y="140"/>
                </a:lnTo>
                <a:lnTo>
                  <a:pt x="68" y="135"/>
                </a:lnTo>
                <a:lnTo>
                  <a:pt x="66" y="133"/>
                </a:lnTo>
                <a:lnTo>
                  <a:pt x="66" y="128"/>
                </a:lnTo>
                <a:lnTo>
                  <a:pt x="64" y="123"/>
                </a:lnTo>
                <a:lnTo>
                  <a:pt x="64" y="119"/>
                </a:lnTo>
                <a:lnTo>
                  <a:pt x="64" y="114"/>
                </a:lnTo>
                <a:lnTo>
                  <a:pt x="62" y="110"/>
                </a:lnTo>
                <a:lnTo>
                  <a:pt x="62" y="105"/>
                </a:lnTo>
                <a:lnTo>
                  <a:pt x="60" y="100"/>
                </a:lnTo>
                <a:lnTo>
                  <a:pt x="60" y="98"/>
                </a:lnTo>
                <a:lnTo>
                  <a:pt x="60" y="93"/>
                </a:lnTo>
                <a:lnTo>
                  <a:pt x="58" y="89"/>
                </a:lnTo>
                <a:lnTo>
                  <a:pt x="58" y="84"/>
                </a:lnTo>
                <a:lnTo>
                  <a:pt x="58" y="79"/>
                </a:lnTo>
                <a:lnTo>
                  <a:pt x="56" y="75"/>
                </a:lnTo>
                <a:lnTo>
                  <a:pt x="56" y="70"/>
                </a:lnTo>
                <a:lnTo>
                  <a:pt x="56" y="65"/>
                </a:lnTo>
                <a:lnTo>
                  <a:pt x="54" y="61"/>
                </a:lnTo>
                <a:lnTo>
                  <a:pt x="54" y="54"/>
                </a:lnTo>
                <a:lnTo>
                  <a:pt x="54" y="49"/>
                </a:lnTo>
                <a:lnTo>
                  <a:pt x="54" y="44"/>
                </a:lnTo>
                <a:lnTo>
                  <a:pt x="51" y="40"/>
                </a:lnTo>
                <a:lnTo>
                  <a:pt x="51" y="35"/>
                </a:lnTo>
                <a:lnTo>
                  <a:pt x="51" y="30"/>
                </a:lnTo>
                <a:lnTo>
                  <a:pt x="51" y="26"/>
                </a:lnTo>
                <a:lnTo>
                  <a:pt x="51" y="19"/>
                </a:lnTo>
                <a:lnTo>
                  <a:pt x="49" y="14"/>
                </a:lnTo>
                <a:lnTo>
                  <a:pt x="49" y="9"/>
                </a:lnTo>
                <a:lnTo>
                  <a:pt x="49" y="5"/>
                </a:lnTo>
                <a:lnTo>
                  <a:pt x="49" y="0"/>
                </a:lnTo>
                <a:close/>
              </a:path>
            </a:pathLst>
          </a:custGeom>
          <a:solidFill>
            <a:srgbClr val="00B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8" name="Freeform 90"/>
          <p:cNvSpPr>
            <a:spLocks/>
          </p:cNvSpPr>
          <p:nvPr/>
        </p:nvSpPr>
        <p:spPr bwMode="auto">
          <a:xfrm>
            <a:off x="5319713" y="5099050"/>
            <a:ext cx="103187" cy="471488"/>
          </a:xfrm>
          <a:custGeom>
            <a:avLst/>
            <a:gdLst>
              <a:gd name="T0" fmla="*/ 2147483647 w 89"/>
              <a:gd name="T1" fmla="*/ 2147483647 h 342"/>
              <a:gd name="T2" fmla="*/ 2147483647 w 89"/>
              <a:gd name="T3" fmla="*/ 2147483647 h 342"/>
              <a:gd name="T4" fmla="*/ 2147483647 w 89"/>
              <a:gd name="T5" fmla="*/ 2147483647 h 342"/>
              <a:gd name="T6" fmla="*/ 2147483647 w 89"/>
              <a:gd name="T7" fmla="*/ 2147483647 h 342"/>
              <a:gd name="T8" fmla="*/ 2147483647 w 89"/>
              <a:gd name="T9" fmla="*/ 2147483647 h 342"/>
              <a:gd name="T10" fmla="*/ 2147483647 w 89"/>
              <a:gd name="T11" fmla="*/ 2147483647 h 342"/>
              <a:gd name="T12" fmla="*/ 2147483647 w 89"/>
              <a:gd name="T13" fmla="*/ 2147483647 h 342"/>
              <a:gd name="T14" fmla="*/ 2147483647 w 89"/>
              <a:gd name="T15" fmla="*/ 2147483647 h 342"/>
              <a:gd name="T16" fmla="*/ 2147483647 w 89"/>
              <a:gd name="T17" fmla="*/ 2147483647 h 342"/>
              <a:gd name="T18" fmla="*/ 2147483647 w 89"/>
              <a:gd name="T19" fmla="*/ 2147483647 h 342"/>
              <a:gd name="T20" fmla="*/ 2147483647 w 89"/>
              <a:gd name="T21" fmla="*/ 2147483647 h 342"/>
              <a:gd name="T22" fmla="*/ 2147483647 w 89"/>
              <a:gd name="T23" fmla="*/ 2147483647 h 342"/>
              <a:gd name="T24" fmla="*/ 2147483647 w 89"/>
              <a:gd name="T25" fmla="*/ 2147483647 h 342"/>
              <a:gd name="T26" fmla="*/ 0 w 89"/>
              <a:gd name="T27" fmla="*/ 2147483647 h 342"/>
              <a:gd name="T28" fmla="*/ 0 w 89"/>
              <a:gd name="T29" fmla="*/ 2147483647 h 342"/>
              <a:gd name="T30" fmla="*/ 2147483647 w 89"/>
              <a:gd name="T31" fmla="*/ 2147483647 h 342"/>
              <a:gd name="T32" fmla="*/ 2147483647 w 89"/>
              <a:gd name="T33" fmla="*/ 2147483647 h 342"/>
              <a:gd name="T34" fmla="*/ 2147483647 w 89"/>
              <a:gd name="T35" fmla="*/ 2147483647 h 342"/>
              <a:gd name="T36" fmla="*/ 2147483647 w 89"/>
              <a:gd name="T37" fmla="*/ 2147483647 h 342"/>
              <a:gd name="T38" fmla="*/ 2147483647 w 89"/>
              <a:gd name="T39" fmla="*/ 2147483647 h 342"/>
              <a:gd name="T40" fmla="*/ 2147483647 w 89"/>
              <a:gd name="T41" fmla="*/ 2147483647 h 342"/>
              <a:gd name="T42" fmla="*/ 2147483647 w 89"/>
              <a:gd name="T43" fmla="*/ 2147483647 h 342"/>
              <a:gd name="T44" fmla="*/ 2147483647 w 89"/>
              <a:gd name="T45" fmla="*/ 2147483647 h 342"/>
              <a:gd name="T46" fmla="*/ 2147483647 w 89"/>
              <a:gd name="T47" fmla="*/ 2147483647 h 342"/>
              <a:gd name="T48" fmla="*/ 2147483647 w 89"/>
              <a:gd name="T49" fmla="*/ 2147483647 h 342"/>
              <a:gd name="T50" fmla="*/ 2147483647 w 89"/>
              <a:gd name="T51" fmla="*/ 2147483647 h 342"/>
              <a:gd name="T52" fmla="*/ 2147483647 w 89"/>
              <a:gd name="T53" fmla="*/ 2147483647 h 342"/>
              <a:gd name="T54" fmla="*/ 2147483647 w 89"/>
              <a:gd name="T55" fmla="*/ 2147483647 h 342"/>
              <a:gd name="T56" fmla="*/ 2147483647 w 89"/>
              <a:gd name="T57" fmla="*/ 2147483647 h 342"/>
              <a:gd name="T58" fmla="*/ 2147483647 w 89"/>
              <a:gd name="T59" fmla="*/ 2147483647 h 342"/>
              <a:gd name="T60" fmla="*/ 2147483647 w 89"/>
              <a:gd name="T61" fmla="*/ 2147483647 h 342"/>
              <a:gd name="T62" fmla="*/ 2147483647 w 89"/>
              <a:gd name="T63" fmla="*/ 2147483647 h 342"/>
              <a:gd name="T64" fmla="*/ 2147483647 w 89"/>
              <a:gd name="T65" fmla="*/ 2147483647 h 342"/>
              <a:gd name="T66" fmla="*/ 2147483647 w 89"/>
              <a:gd name="T67" fmla="*/ 2147483647 h 342"/>
              <a:gd name="T68" fmla="*/ 2147483647 w 89"/>
              <a:gd name="T69" fmla="*/ 2147483647 h 342"/>
              <a:gd name="T70" fmla="*/ 2147483647 w 89"/>
              <a:gd name="T71" fmla="*/ 2147483647 h 342"/>
              <a:gd name="T72" fmla="*/ 2147483647 w 89"/>
              <a:gd name="T73" fmla="*/ 2147483647 h 342"/>
              <a:gd name="T74" fmla="*/ 2147483647 w 89"/>
              <a:gd name="T75" fmla="*/ 2147483647 h 342"/>
              <a:gd name="T76" fmla="*/ 2147483647 w 89"/>
              <a:gd name="T77" fmla="*/ 2147483647 h 342"/>
              <a:gd name="T78" fmla="*/ 2147483647 w 89"/>
              <a:gd name="T79" fmla="*/ 2147483647 h 342"/>
              <a:gd name="T80" fmla="*/ 2147483647 w 89"/>
              <a:gd name="T81" fmla="*/ 2147483647 h 342"/>
              <a:gd name="T82" fmla="*/ 2147483647 w 89"/>
              <a:gd name="T83" fmla="*/ 2147483647 h 342"/>
              <a:gd name="T84" fmla="*/ 2147483647 w 89"/>
              <a:gd name="T85" fmla="*/ 0 h 34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9"/>
              <a:gd name="T130" fmla="*/ 0 h 342"/>
              <a:gd name="T131" fmla="*/ 89 w 89"/>
              <a:gd name="T132" fmla="*/ 342 h 34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9" h="342">
                <a:moveTo>
                  <a:pt x="49" y="0"/>
                </a:moveTo>
                <a:lnTo>
                  <a:pt x="47" y="7"/>
                </a:lnTo>
                <a:lnTo>
                  <a:pt x="47" y="12"/>
                </a:lnTo>
                <a:lnTo>
                  <a:pt x="47" y="19"/>
                </a:lnTo>
                <a:lnTo>
                  <a:pt x="45" y="26"/>
                </a:lnTo>
                <a:lnTo>
                  <a:pt x="45" y="33"/>
                </a:lnTo>
                <a:lnTo>
                  <a:pt x="45" y="40"/>
                </a:lnTo>
                <a:lnTo>
                  <a:pt x="43" y="44"/>
                </a:lnTo>
                <a:lnTo>
                  <a:pt x="43" y="51"/>
                </a:lnTo>
                <a:lnTo>
                  <a:pt x="41" y="58"/>
                </a:lnTo>
                <a:lnTo>
                  <a:pt x="41" y="63"/>
                </a:lnTo>
                <a:lnTo>
                  <a:pt x="39" y="70"/>
                </a:lnTo>
                <a:lnTo>
                  <a:pt x="39" y="75"/>
                </a:lnTo>
                <a:lnTo>
                  <a:pt x="39" y="79"/>
                </a:lnTo>
                <a:lnTo>
                  <a:pt x="37" y="86"/>
                </a:lnTo>
                <a:lnTo>
                  <a:pt x="37" y="91"/>
                </a:lnTo>
                <a:lnTo>
                  <a:pt x="35" y="96"/>
                </a:lnTo>
                <a:lnTo>
                  <a:pt x="35" y="100"/>
                </a:lnTo>
                <a:lnTo>
                  <a:pt x="33" y="105"/>
                </a:lnTo>
                <a:lnTo>
                  <a:pt x="33" y="112"/>
                </a:lnTo>
                <a:lnTo>
                  <a:pt x="31" y="116"/>
                </a:lnTo>
                <a:lnTo>
                  <a:pt x="31" y="121"/>
                </a:lnTo>
                <a:lnTo>
                  <a:pt x="29" y="123"/>
                </a:lnTo>
                <a:lnTo>
                  <a:pt x="27" y="128"/>
                </a:lnTo>
                <a:lnTo>
                  <a:pt x="27" y="133"/>
                </a:lnTo>
                <a:lnTo>
                  <a:pt x="24" y="137"/>
                </a:lnTo>
                <a:lnTo>
                  <a:pt x="24" y="142"/>
                </a:lnTo>
                <a:lnTo>
                  <a:pt x="22" y="144"/>
                </a:lnTo>
                <a:lnTo>
                  <a:pt x="22" y="149"/>
                </a:lnTo>
                <a:lnTo>
                  <a:pt x="20" y="151"/>
                </a:lnTo>
                <a:lnTo>
                  <a:pt x="18" y="156"/>
                </a:lnTo>
                <a:lnTo>
                  <a:pt x="18" y="158"/>
                </a:lnTo>
                <a:lnTo>
                  <a:pt x="16" y="163"/>
                </a:lnTo>
                <a:lnTo>
                  <a:pt x="14" y="172"/>
                </a:lnTo>
                <a:lnTo>
                  <a:pt x="12" y="179"/>
                </a:lnTo>
                <a:lnTo>
                  <a:pt x="10" y="189"/>
                </a:lnTo>
                <a:lnTo>
                  <a:pt x="8" y="196"/>
                </a:lnTo>
                <a:lnTo>
                  <a:pt x="6" y="205"/>
                </a:lnTo>
                <a:lnTo>
                  <a:pt x="4" y="214"/>
                </a:lnTo>
                <a:lnTo>
                  <a:pt x="2" y="221"/>
                </a:lnTo>
                <a:lnTo>
                  <a:pt x="2" y="231"/>
                </a:lnTo>
                <a:lnTo>
                  <a:pt x="0" y="237"/>
                </a:lnTo>
                <a:lnTo>
                  <a:pt x="0" y="247"/>
                </a:lnTo>
                <a:lnTo>
                  <a:pt x="0" y="254"/>
                </a:lnTo>
                <a:lnTo>
                  <a:pt x="0" y="263"/>
                </a:lnTo>
                <a:lnTo>
                  <a:pt x="0" y="270"/>
                </a:lnTo>
                <a:lnTo>
                  <a:pt x="0" y="277"/>
                </a:lnTo>
                <a:lnTo>
                  <a:pt x="2" y="284"/>
                </a:lnTo>
                <a:lnTo>
                  <a:pt x="2" y="291"/>
                </a:lnTo>
                <a:lnTo>
                  <a:pt x="4" y="298"/>
                </a:lnTo>
                <a:lnTo>
                  <a:pt x="6" y="303"/>
                </a:lnTo>
                <a:lnTo>
                  <a:pt x="8" y="310"/>
                </a:lnTo>
                <a:lnTo>
                  <a:pt x="10" y="314"/>
                </a:lnTo>
                <a:lnTo>
                  <a:pt x="12" y="319"/>
                </a:lnTo>
                <a:lnTo>
                  <a:pt x="14" y="324"/>
                </a:lnTo>
                <a:lnTo>
                  <a:pt x="16" y="328"/>
                </a:lnTo>
                <a:lnTo>
                  <a:pt x="20" y="331"/>
                </a:lnTo>
                <a:lnTo>
                  <a:pt x="22" y="335"/>
                </a:lnTo>
                <a:lnTo>
                  <a:pt x="27" y="338"/>
                </a:lnTo>
                <a:lnTo>
                  <a:pt x="31" y="340"/>
                </a:lnTo>
                <a:lnTo>
                  <a:pt x="35" y="340"/>
                </a:lnTo>
                <a:lnTo>
                  <a:pt x="39" y="342"/>
                </a:lnTo>
                <a:lnTo>
                  <a:pt x="43" y="342"/>
                </a:lnTo>
                <a:lnTo>
                  <a:pt x="47" y="342"/>
                </a:lnTo>
                <a:lnTo>
                  <a:pt x="54" y="340"/>
                </a:lnTo>
                <a:lnTo>
                  <a:pt x="56" y="340"/>
                </a:lnTo>
                <a:lnTo>
                  <a:pt x="58" y="338"/>
                </a:lnTo>
                <a:lnTo>
                  <a:pt x="62" y="335"/>
                </a:lnTo>
                <a:lnTo>
                  <a:pt x="64" y="333"/>
                </a:lnTo>
                <a:lnTo>
                  <a:pt x="68" y="331"/>
                </a:lnTo>
                <a:lnTo>
                  <a:pt x="70" y="328"/>
                </a:lnTo>
                <a:lnTo>
                  <a:pt x="72" y="326"/>
                </a:lnTo>
                <a:lnTo>
                  <a:pt x="74" y="321"/>
                </a:lnTo>
                <a:lnTo>
                  <a:pt x="76" y="317"/>
                </a:lnTo>
                <a:lnTo>
                  <a:pt x="78" y="314"/>
                </a:lnTo>
                <a:lnTo>
                  <a:pt x="81" y="310"/>
                </a:lnTo>
                <a:lnTo>
                  <a:pt x="83" y="305"/>
                </a:lnTo>
                <a:lnTo>
                  <a:pt x="85" y="300"/>
                </a:lnTo>
                <a:lnTo>
                  <a:pt x="85" y="296"/>
                </a:lnTo>
                <a:lnTo>
                  <a:pt x="87" y="289"/>
                </a:lnTo>
                <a:lnTo>
                  <a:pt x="87" y="284"/>
                </a:lnTo>
                <a:lnTo>
                  <a:pt x="89" y="277"/>
                </a:lnTo>
                <a:lnTo>
                  <a:pt x="89" y="270"/>
                </a:lnTo>
                <a:lnTo>
                  <a:pt x="89" y="265"/>
                </a:lnTo>
                <a:lnTo>
                  <a:pt x="89" y="258"/>
                </a:lnTo>
                <a:lnTo>
                  <a:pt x="89" y="249"/>
                </a:lnTo>
                <a:lnTo>
                  <a:pt x="89" y="242"/>
                </a:lnTo>
                <a:lnTo>
                  <a:pt x="89" y="235"/>
                </a:lnTo>
                <a:lnTo>
                  <a:pt x="87" y="226"/>
                </a:lnTo>
                <a:lnTo>
                  <a:pt x="87" y="217"/>
                </a:lnTo>
                <a:lnTo>
                  <a:pt x="85" y="210"/>
                </a:lnTo>
                <a:lnTo>
                  <a:pt x="83" y="200"/>
                </a:lnTo>
                <a:lnTo>
                  <a:pt x="81" y="191"/>
                </a:lnTo>
                <a:lnTo>
                  <a:pt x="78" y="179"/>
                </a:lnTo>
                <a:lnTo>
                  <a:pt x="76" y="170"/>
                </a:lnTo>
                <a:lnTo>
                  <a:pt x="74" y="158"/>
                </a:lnTo>
                <a:lnTo>
                  <a:pt x="70" y="149"/>
                </a:lnTo>
                <a:lnTo>
                  <a:pt x="70" y="144"/>
                </a:lnTo>
                <a:lnTo>
                  <a:pt x="68" y="140"/>
                </a:lnTo>
                <a:lnTo>
                  <a:pt x="68" y="135"/>
                </a:lnTo>
                <a:lnTo>
                  <a:pt x="66" y="133"/>
                </a:lnTo>
                <a:lnTo>
                  <a:pt x="66" y="128"/>
                </a:lnTo>
                <a:lnTo>
                  <a:pt x="64" y="123"/>
                </a:lnTo>
                <a:lnTo>
                  <a:pt x="64" y="119"/>
                </a:lnTo>
                <a:lnTo>
                  <a:pt x="64" y="114"/>
                </a:lnTo>
                <a:lnTo>
                  <a:pt x="62" y="110"/>
                </a:lnTo>
                <a:lnTo>
                  <a:pt x="62" y="105"/>
                </a:lnTo>
                <a:lnTo>
                  <a:pt x="60" y="100"/>
                </a:lnTo>
                <a:lnTo>
                  <a:pt x="60" y="98"/>
                </a:lnTo>
                <a:lnTo>
                  <a:pt x="60" y="93"/>
                </a:lnTo>
                <a:lnTo>
                  <a:pt x="58" y="89"/>
                </a:lnTo>
                <a:lnTo>
                  <a:pt x="58" y="84"/>
                </a:lnTo>
                <a:lnTo>
                  <a:pt x="58" y="79"/>
                </a:lnTo>
                <a:lnTo>
                  <a:pt x="56" y="75"/>
                </a:lnTo>
                <a:lnTo>
                  <a:pt x="56" y="70"/>
                </a:lnTo>
                <a:lnTo>
                  <a:pt x="56" y="65"/>
                </a:lnTo>
                <a:lnTo>
                  <a:pt x="54" y="61"/>
                </a:lnTo>
                <a:lnTo>
                  <a:pt x="54" y="54"/>
                </a:lnTo>
                <a:lnTo>
                  <a:pt x="54" y="49"/>
                </a:lnTo>
                <a:lnTo>
                  <a:pt x="54" y="44"/>
                </a:lnTo>
                <a:lnTo>
                  <a:pt x="51" y="40"/>
                </a:lnTo>
                <a:lnTo>
                  <a:pt x="51" y="35"/>
                </a:lnTo>
                <a:lnTo>
                  <a:pt x="51" y="30"/>
                </a:lnTo>
                <a:lnTo>
                  <a:pt x="51" y="26"/>
                </a:lnTo>
                <a:lnTo>
                  <a:pt x="51" y="19"/>
                </a:lnTo>
                <a:lnTo>
                  <a:pt x="49" y="14"/>
                </a:lnTo>
                <a:lnTo>
                  <a:pt x="49" y="9"/>
                </a:lnTo>
                <a:lnTo>
                  <a:pt x="49" y="5"/>
                </a:lnTo>
                <a:lnTo>
                  <a:pt x="49" y="0"/>
                </a:lnTo>
              </a:path>
            </a:pathLst>
          </a:custGeom>
          <a:noFill/>
          <a:ln w="0">
            <a:solidFill>
              <a:srgbClr val="0068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9" name="Freeform 91"/>
          <p:cNvSpPr>
            <a:spLocks/>
          </p:cNvSpPr>
          <p:nvPr/>
        </p:nvSpPr>
        <p:spPr bwMode="auto">
          <a:xfrm>
            <a:off x="5368925" y="4911725"/>
            <a:ext cx="33338" cy="238125"/>
          </a:xfrm>
          <a:custGeom>
            <a:avLst/>
            <a:gdLst>
              <a:gd name="T0" fmla="*/ 2147483647 w 29"/>
              <a:gd name="T1" fmla="*/ 2147483647 h 173"/>
              <a:gd name="T2" fmla="*/ 2147483647 w 29"/>
              <a:gd name="T3" fmla="*/ 2147483647 h 173"/>
              <a:gd name="T4" fmla="*/ 2147483647 w 29"/>
              <a:gd name="T5" fmla="*/ 2147483647 h 173"/>
              <a:gd name="T6" fmla="*/ 2147483647 w 29"/>
              <a:gd name="T7" fmla="*/ 2147483647 h 173"/>
              <a:gd name="T8" fmla="*/ 2147483647 w 29"/>
              <a:gd name="T9" fmla="*/ 2147483647 h 173"/>
              <a:gd name="T10" fmla="*/ 2147483647 w 29"/>
              <a:gd name="T11" fmla="*/ 2147483647 h 173"/>
              <a:gd name="T12" fmla="*/ 2147483647 w 29"/>
              <a:gd name="T13" fmla="*/ 2147483647 h 173"/>
              <a:gd name="T14" fmla="*/ 2147483647 w 29"/>
              <a:gd name="T15" fmla="*/ 2147483647 h 173"/>
              <a:gd name="T16" fmla="*/ 2147483647 w 29"/>
              <a:gd name="T17" fmla="*/ 2147483647 h 173"/>
              <a:gd name="T18" fmla="*/ 2147483647 w 29"/>
              <a:gd name="T19" fmla="*/ 2147483647 h 173"/>
              <a:gd name="T20" fmla="*/ 2147483647 w 29"/>
              <a:gd name="T21" fmla="*/ 2147483647 h 173"/>
              <a:gd name="T22" fmla="*/ 2147483647 w 29"/>
              <a:gd name="T23" fmla="*/ 2147483647 h 173"/>
              <a:gd name="T24" fmla="*/ 2147483647 w 29"/>
              <a:gd name="T25" fmla="*/ 2147483647 h 173"/>
              <a:gd name="T26" fmla="*/ 2147483647 w 29"/>
              <a:gd name="T27" fmla="*/ 2147483647 h 173"/>
              <a:gd name="T28" fmla="*/ 2147483647 w 29"/>
              <a:gd name="T29" fmla="*/ 2147483647 h 173"/>
              <a:gd name="T30" fmla="*/ 2147483647 w 29"/>
              <a:gd name="T31" fmla="*/ 2147483647 h 173"/>
              <a:gd name="T32" fmla="*/ 2147483647 w 29"/>
              <a:gd name="T33" fmla="*/ 2147483647 h 173"/>
              <a:gd name="T34" fmla="*/ 2147483647 w 29"/>
              <a:gd name="T35" fmla="*/ 2147483647 h 173"/>
              <a:gd name="T36" fmla="*/ 2147483647 w 29"/>
              <a:gd name="T37" fmla="*/ 2147483647 h 173"/>
              <a:gd name="T38" fmla="*/ 2147483647 w 29"/>
              <a:gd name="T39" fmla="*/ 2147483647 h 173"/>
              <a:gd name="T40" fmla="*/ 2147483647 w 29"/>
              <a:gd name="T41" fmla="*/ 2147483647 h 173"/>
              <a:gd name="T42" fmla="*/ 2147483647 w 29"/>
              <a:gd name="T43" fmla="*/ 2147483647 h 173"/>
              <a:gd name="T44" fmla="*/ 2147483647 w 29"/>
              <a:gd name="T45" fmla="*/ 2147483647 h 173"/>
              <a:gd name="T46" fmla="*/ 2147483647 w 29"/>
              <a:gd name="T47" fmla="*/ 2147483647 h 173"/>
              <a:gd name="T48" fmla="*/ 2147483647 w 29"/>
              <a:gd name="T49" fmla="*/ 2147483647 h 173"/>
              <a:gd name="T50" fmla="*/ 2147483647 w 29"/>
              <a:gd name="T51" fmla="*/ 2147483647 h 173"/>
              <a:gd name="T52" fmla="*/ 2147483647 w 29"/>
              <a:gd name="T53" fmla="*/ 2147483647 h 173"/>
              <a:gd name="T54" fmla="*/ 2147483647 w 29"/>
              <a:gd name="T55" fmla="*/ 2147483647 h 173"/>
              <a:gd name="T56" fmla="*/ 2147483647 w 29"/>
              <a:gd name="T57" fmla="*/ 2147483647 h 173"/>
              <a:gd name="T58" fmla="*/ 2147483647 w 29"/>
              <a:gd name="T59" fmla="*/ 2147483647 h 173"/>
              <a:gd name="T60" fmla="*/ 2147483647 w 29"/>
              <a:gd name="T61" fmla="*/ 2147483647 h 173"/>
              <a:gd name="T62" fmla="*/ 2147483647 w 29"/>
              <a:gd name="T63" fmla="*/ 2147483647 h 17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"/>
              <a:gd name="T97" fmla="*/ 0 h 173"/>
              <a:gd name="T98" fmla="*/ 29 w 29"/>
              <a:gd name="T99" fmla="*/ 173 h 17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" h="173">
                <a:moveTo>
                  <a:pt x="6" y="0"/>
                </a:moveTo>
                <a:lnTo>
                  <a:pt x="11" y="10"/>
                </a:lnTo>
                <a:lnTo>
                  <a:pt x="13" y="19"/>
                </a:lnTo>
                <a:lnTo>
                  <a:pt x="15" y="26"/>
                </a:lnTo>
                <a:lnTo>
                  <a:pt x="17" y="35"/>
                </a:lnTo>
                <a:lnTo>
                  <a:pt x="19" y="42"/>
                </a:lnTo>
                <a:lnTo>
                  <a:pt x="21" y="49"/>
                </a:lnTo>
                <a:lnTo>
                  <a:pt x="23" y="59"/>
                </a:lnTo>
                <a:lnTo>
                  <a:pt x="23" y="66"/>
                </a:lnTo>
                <a:lnTo>
                  <a:pt x="25" y="73"/>
                </a:lnTo>
                <a:lnTo>
                  <a:pt x="27" y="80"/>
                </a:lnTo>
                <a:lnTo>
                  <a:pt x="27" y="84"/>
                </a:lnTo>
                <a:lnTo>
                  <a:pt x="27" y="91"/>
                </a:lnTo>
                <a:lnTo>
                  <a:pt x="29" y="98"/>
                </a:lnTo>
                <a:lnTo>
                  <a:pt x="29" y="103"/>
                </a:lnTo>
                <a:lnTo>
                  <a:pt x="29" y="110"/>
                </a:lnTo>
                <a:lnTo>
                  <a:pt x="29" y="114"/>
                </a:lnTo>
                <a:lnTo>
                  <a:pt x="29" y="119"/>
                </a:lnTo>
                <a:lnTo>
                  <a:pt x="27" y="126"/>
                </a:lnTo>
                <a:lnTo>
                  <a:pt x="27" y="131"/>
                </a:lnTo>
                <a:lnTo>
                  <a:pt x="27" y="135"/>
                </a:lnTo>
                <a:lnTo>
                  <a:pt x="25" y="140"/>
                </a:lnTo>
                <a:lnTo>
                  <a:pt x="25" y="142"/>
                </a:lnTo>
                <a:lnTo>
                  <a:pt x="23" y="147"/>
                </a:lnTo>
                <a:lnTo>
                  <a:pt x="21" y="152"/>
                </a:lnTo>
                <a:lnTo>
                  <a:pt x="19" y="154"/>
                </a:lnTo>
                <a:lnTo>
                  <a:pt x="17" y="159"/>
                </a:lnTo>
                <a:lnTo>
                  <a:pt x="15" y="161"/>
                </a:lnTo>
                <a:lnTo>
                  <a:pt x="13" y="163"/>
                </a:lnTo>
                <a:lnTo>
                  <a:pt x="11" y="166"/>
                </a:lnTo>
                <a:lnTo>
                  <a:pt x="6" y="168"/>
                </a:lnTo>
                <a:lnTo>
                  <a:pt x="4" y="170"/>
                </a:lnTo>
                <a:lnTo>
                  <a:pt x="0" y="173"/>
                </a:lnTo>
                <a:lnTo>
                  <a:pt x="2" y="170"/>
                </a:lnTo>
                <a:lnTo>
                  <a:pt x="4" y="168"/>
                </a:lnTo>
                <a:lnTo>
                  <a:pt x="6" y="163"/>
                </a:lnTo>
                <a:lnTo>
                  <a:pt x="6" y="161"/>
                </a:lnTo>
                <a:lnTo>
                  <a:pt x="8" y="159"/>
                </a:lnTo>
                <a:lnTo>
                  <a:pt x="11" y="154"/>
                </a:lnTo>
                <a:lnTo>
                  <a:pt x="11" y="149"/>
                </a:lnTo>
                <a:lnTo>
                  <a:pt x="13" y="147"/>
                </a:lnTo>
                <a:lnTo>
                  <a:pt x="13" y="142"/>
                </a:lnTo>
                <a:lnTo>
                  <a:pt x="13" y="138"/>
                </a:lnTo>
                <a:lnTo>
                  <a:pt x="15" y="133"/>
                </a:lnTo>
                <a:lnTo>
                  <a:pt x="15" y="128"/>
                </a:lnTo>
                <a:lnTo>
                  <a:pt x="15" y="124"/>
                </a:lnTo>
                <a:lnTo>
                  <a:pt x="17" y="119"/>
                </a:lnTo>
                <a:lnTo>
                  <a:pt x="17" y="114"/>
                </a:lnTo>
                <a:lnTo>
                  <a:pt x="17" y="107"/>
                </a:lnTo>
                <a:lnTo>
                  <a:pt x="17" y="103"/>
                </a:lnTo>
                <a:lnTo>
                  <a:pt x="17" y="98"/>
                </a:lnTo>
                <a:lnTo>
                  <a:pt x="17" y="91"/>
                </a:lnTo>
                <a:lnTo>
                  <a:pt x="17" y="87"/>
                </a:lnTo>
                <a:lnTo>
                  <a:pt x="17" y="80"/>
                </a:lnTo>
                <a:lnTo>
                  <a:pt x="15" y="73"/>
                </a:lnTo>
                <a:lnTo>
                  <a:pt x="15" y="66"/>
                </a:lnTo>
                <a:lnTo>
                  <a:pt x="15" y="61"/>
                </a:lnTo>
                <a:lnTo>
                  <a:pt x="15" y="54"/>
                </a:lnTo>
                <a:lnTo>
                  <a:pt x="13" y="47"/>
                </a:lnTo>
                <a:lnTo>
                  <a:pt x="13" y="40"/>
                </a:lnTo>
                <a:lnTo>
                  <a:pt x="11" y="33"/>
                </a:lnTo>
                <a:lnTo>
                  <a:pt x="11" y="24"/>
                </a:lnTo>
                <a:lnTo>
                  <a:pt x="8" y="17"/>
                </a:lnTo>
                <a:lnTo>
                  <a:pt x="8" y="1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0" name="Freeform 92"/>
          <p:cNvSpPr>
            <a:spLocks/>
          </p:cNvSpPr>
          <p:nvPr/>
        </p:nvSpPr>
        <p:spPr bwMode="auto">
          <a:xfrm>
            <a:off x="4554538" y="3908425"/>
            <a:ext cx="720725" cy="404813"/>
          </a:xfrm>
          <a:custGeom>
            <a:avLst/>
            <a:gdLst>
              <a:gd name="T0" fmla="*/ 2147483647 w 629"/>
              <a:gd name="T1" fmla="*/ 2147483647 h 295"/>
              <a:gd name="T2" fmla="*/ 2147483647 w 629"/>
              <a:gd name="T3" fmla="*/ 2147483647 h 295"/>
              <a:gd name="T4" fmla="*/ 2147483647 w 629"/>
              <a:gd name="T5" fmla="*/ 2147483647 h 295"/>
              <a:gd name="T6" fmla="*/ 2147483647 w 629"/>
              <a:gd name="T7" fmla="*/ 2147483647 h 295"/>
              <a:gd name="T8" fmla="*/ 2147483647 w 629"/>
              <a:gd name="T9" fmla="*/ 2147483647 h 295"/>
              <a:gd name="T10" fmla="*/ 2147483647 w 629"/>
              <a:gd name="T11" fmla="*/ 2147483647 h 295"/>
              <a:gd name="T12" fmla="*/ 2147483647 w 629"/>
              <a:gd name="T13" fmla="*/ 2147483647 h 295"/>
              <a:gd name="T14" fmla="*/ 2147483647 w 629"/>
              <a:gd name="T15" fmla="*/ 2147483647 h 295"/>
              <a:gd name="T16" fmla="*/ 2147483647 w 629"/>
              <a:gd name="T17" fmla="*/ 2147483647 h 295"/>
              <a:gd name="T18" fmla="*/ 2147483647 w 629"/>
              <a:gd name="T19" fmla="*/ 2147483647 h 295"/>
              <a:gd name="T20" fmla="*/ 2147483647 w 629"/>
              <a:gd name="T21" fmla="*/ 2147483647 h 295"/>
              <a:gd name="T22" fmla="*/ 2147483647 w 629"/>
              <a:gd name="T23" fmla="*/ 2147483647 h 295"/>
              <a:gd name="T24" fmla="*/ 2147483647 w 629"/>
              <a:gd name="T25" fmla="*/ 2147483647 h 295"/>
              <a:gd name="T26" fmla="*/ 2147483647 w 629"/>
              <a:gd name="T27" fmla="*/ 2147483647 h 295"/>
              <a:gd name="T28" fmla="*/ 2147483647 w 629"/>
              <a:gd name="T29" fmla="*/ 2147483647 h 295"/>
              <a:gd name="T30" fmla="*/ 2147483647 w 629"/>
              <a:gd name="T31" fmla="*/ 2147483647 h 295"/>
              <a:gd name="T32" fmla="*/ 0 w 629"/>
              <a:gd name="T33" fmla="*/ 0 h 295"/>
              <a:gd name="T34" fmla="*/ 2147483647 w 629"/>
              <a:gd name="T35" fmla="*/ 2147483647 h 295"/>
              <a:gd name="T36" fmla="*/ 2147483647 w 629"/>
              <a:gd name="T37" fmla="*/ 2147483647 h 295"/>
              <a:gd name="T38" fmla="*/ 2147483647 w 629"/>
              <a:gd name="T39" fmla="*/ 2147483647 h 295"/>
              <a:gd name="T40" fmla="*/ 2147483647 w 629"/>
              <a:gd name="T41" fmla="*/ 2147483647 h 295"/>
              <a:gd name="T42" fmla="*/ 2147483647 w 629"/>
              <a:gd name="T43" fmla="*/ 2147483647 h 295"/>
              <a:gd name="T44" fmla="*/ 2147483647 w 629"/>
              <a:gd name="T45" fmla="*/ 2147483647 h 295"/>
              <a:gd name="T46" fmla="*/ 2147483647 w 629"/>
              <a:gd name="T47" fmla="*/ 2147483647 h 295"/>
              <a:gd name="T48" fmla="*/ 2147483647 w 629"/>
              <a:gd name="T49" fmla="*/ 2147483647 h 295"/>
              <a:gd name="T50" fmla="*/ 2147483647 w 629"/>
              <a:gd name="T51" fmla="*/ 2147483647 h 295"/>
              <a:gd name="T52" fmla="*/ 2147483647 w 629"/>
              <a:gd name="T53" fmla="*/ 2147483647 h 295"/>
              <a:gd name="T54" fmla="*/ 2147483647 w 629"/>
              <a:gd name="T55" fmla="*/ 2147483647 h 295"/>
              <a:gd name="T56" fmla="*/ 2147483647 w 629"/>
              <a:gd name="T57" fmla="*/ 2147483647 h 295"/>
              <a:gd name="T58" fmla="*/ 2147483647 w 629"/>
              <a:gd name="T59" fmla="*/ 2147483647 h 295"/>
              <a:gd name="T60" fmla="*/ 2147483647 w 629"/>
              <a:gd name="T61" fmla="*/ 2147483647 h 295"/>
              <a:gd name="T62" fmla="*/ 2147483647 w 629"/>
              <a:gd name="T63" fmla="*/ 2147483647 h 295"/>
              <a:gd name="T64" fmla="*/ 2147483647 w 629"/>
              <a:gd name="T65" fmla="*/ 2147483647 h 295"/>
              <a:gd name="T66" fmla="*/ 2147483647 w 629"/>
              <a:gd name="T67" fmla="*/ 2147483647 h 2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9"/>
              <a:gd name="T103" fmla="*/ 0 h 295"/>
              <a:gd name="T104" fmla="*/ 629 w 629"/>
              <a:gd name="T105" fmla="*/ 295 h 2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9" h="295">
                <a:moveTo>
                  <a:pt x="554" y="295"/>
                </a:moveTo>
                <a:lnTo>
                  <a:pt x="548" y="291"/>
                </a:lnTo>
                <a:lnTo>
                  <a:pt x="542" y="288"/>
                </a:lnTo>
                <a:lnTo>
                  <a:pt x="534" y="284"/>
                </a:lnTo>
                <a:lnTo>
                  <a:pt x="525" y="281"/>
                </a:lnTo>
                <a:lnTo>
                  <a:pt x="515" y="277"/>
                </a:lnTo>
                <a:lnTo>
                  <a:pt x="505" y="274"/>
                </a:lnTo>
                <a:lnTo>
                  <a:pt x="492" y="272"/>
                </a:lnTo>
                <a:lnTo>
                  <a:pt x="480" y="267"/>
                </a:lnTo>
                <a:lnTo>
                  <a:pt x="467" y="265"/>
                </a:lnTo>
                <a:lnTo>
                  <a:pt x="453" y="260"/>
                </a:lnTo>
                <a:lnTo>
                  <a:pt x="438" y="258"/>
                </a:lnTo>
                <a:lnTo>
                  <a:pt x="422" y="256"/>
                </a:lnTo>
                <a:lnTo>
                  <a:pt x="407" y="253"/>
                </a:lnTo>
                <a:lnTo>
                  <a:pt x="388" y="251"/>
                </a:lnTo>
                <a:lnTo>
                  <a:pt x="372" y="246"/>
                </a:lnTo>
                <a:lnTo>
                  <a:pt x="353" y="244"/>
                </a:lnTo>
                <a:lnTo>
                  <a:pt x="334" y="242"/>
                </a:lnTo>
                <a:lnTo>
                  <a:pt x="316" y="239"/>
                </a:lnTo>
                <a:lnTo>
                  <a:pt x="295" y="239"/>
                </a:lnTo>
                <a:lnTo>
                  <a:pt x="274" y="237"/>
                </a:lnTo>
                <a:lnTo>
                  <a:pt x="253" y="235"/>
                </a:lnTo>
                <a:lnTo>
                  <a:pt x="233" y="232"/>
                </a:lnTo>
                <a:lnTo>
                  <a:pt x="210" y="232"/>
                </a:lnTo>
                <a:lnTo>
                  <a:pt x="189" y="230"/>
                </a:lnTo>
                <a:lnTo>
                  <a:pt x="166" y="230"/>
                </a:lnTo>
                <a:lnTo>
                  <a:pt x="143" y="228"/>
                </a:lnTo>
                <a:lnTo>
                  <a:pt x="121" y="228"/>
                </a:lnTo>
                <a:lnTo>
                  <a:pt x="96" y="228"/>
                </a:lnTo>
                <a:lnTo>
                  <a:pt x="73" y="228"/>
                </a:lnTo>
                <a:lnTo>
                  <a:pt x="48" y="228"/>
                </a:lnTo>
                <a:lnTo>
                  <a:pt x="25" y="228"/>
                </a:lnTo>
                <a:lnTo>
                  <a:pt x="0" y="228"/>
                </a:lnTo>
                <a:lnTo>
                  <a:pt x="0" y="0"/>
                </a:lnTo>
                <a:lnTo>
                  <a:pt x="13" y="4"/>
                </a:lnTo>
                <a:lnTo>
                  <a:pt x="27" y="11"/>
                </a:lnTo>
                <a:lnTo>
                  <a:pt x="40" y="16"/>
                </a:lnTo>
                <a:lnTo>
                  <a:pt x="54" y="21"/>
                </a:lnTo>
                <a:lnTo>
                  <a:pt x="69" y="25"/>
                </a:lnTo>
                <a:lnTo>
                  <a:pt x="83" y="30"/>
                </a:lnTo>
                <a:lnTo>
                  <a:pt x="98" y="35"/>
                </a:lnTo>
                <a:lnTo>
                  <a:pt x="112" y="39"/>
                </a:lnTo>
                <a:lnTo>
                  <a:pt x="129" y="44"/>
                </a:lnTo>
                <a:lnTo>
                  <a:pt x="146" y="46"/>
                </a:lnTo>
                <a:lnTo>
                  <a:pt x="162" y="51"/>
                </a:lnTo>
                <a:lnTo>
                  <a:pt x="179" y="53"/>
                </a:lnTo>
                <a:lnTo>
                  <a:pt x="195" y="58"/>
                </a:lnTo>
                <a:lnTo>
                  <a:pt x="212" y="60"/>
                </a:lnTo>
                <a:lnTo>
                  <a:pt x="231" y="63"/>
                </a:lnTo>
                <a:lnTo>
                  <a:pt x="247" y="65"/>
                </a:lnTo>
                <a:lnTo>
                  <a:pt x="266" y="67"/>
                </a:lnTo>
                <a:lnTo>
                  <a:pt x="285" y="70"/>
                </a:lnTo>
                <a:lnTo>
                  <a:pt x="303" y="70"/>
                </a:lnTo>
                <a:lnTo>
                  <a:pt x="322" y="72"/>
                </a:lnTo>
                <a:lnTo>
                  <a:pt x="341" y="72"/>
                </a:lnTo>
                <a:lnTo>
                  <a:pt x="361" y="74"/>
                </a:lnTo>
                <a:lnTo>
                  <a:pt x="382" y="74"/>
                </a:lnTo>
                <a:lnTo>
                  <a:pt x="401" y="74"/>
                </a:lnTo>
                <a:lnTo>
                  <a:pt x="422" y="74"/>
                </a:lnTo>
                <a:lnTo>
                  <a:pt x="442" y="74"/>
                </a:lnTo>
                <a:lnTo>
                  <a:pt x="463" y="74"/>
                </a:lnTo>
                <a:lnTo>
                  <a:pt x="484" y="74"/>
                </a:lnTo>
                <a:lnTo>
                  <a:pt x="507" y="72"/>
                </a:lnTo>
                <a:lnTo>
                  <a:pt x="527" y="72"/>
                </a:lnTo>
                <a:lnTo>
                  <a:pt x="550" y="70"/>
                </a:lnTo>
                <a:lnTo>
                  <a:pt x="571" y="70"/>
                </a:lnTo>
                <a:lnTo>
                  <a:pt x="629" y="181"/>
                </a:lnTo>
                <a:lnTo>
                  <a:pt x="554" y="295"/>
                </a:lnTo>
                <a:close/>
              </a:path>
            </a:pathLst>
          </a:custGeom>
          <a:solidFill>
            <a:srgbClr val="E5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1" name="Freeform 93"/>
          <p:cNvSpPr>
            <a:spLocks/>
          </p:cNvSpPr>
          <p:nvPr/>
        </p:nvSpPr>
        <p:spPr bwMode="auto">
          <a:xfrm>
            <a:off x="4551363" y="4214813"/>
            <a:ext cx="641350" cy="106362"/>
          </a:xfrm>
          <a:custGeom>
            <a:avLst/>
            <a:gdLst>
              <a:gd name="T0" fmla="*/ 2147483647 w 561"/>
              <a:gd name="T1" fmla="*/ 2147483647 h 77"/>
              <a:gd name="T2" fmla="*/ 2147483647 w 561"/>
              <a:gd name="T3" fmla="*/ 2147483647 h 77"/>
              <a:gd name="T4" fmla="*/ 2147483647 w 561"/>
              <a:gd name="T5" fmla="*/ 2147483647 h 77"/>
              <a:gd name="T6" fmla="*/ 2147483647 w 561"/>
              <a:gd name="T7" fmla="*/ 2147483647 h 77"/>
              <a:gd name="T8" fmla="*/ 2147483647 w 561"/>
              <a:gd name="T9" fmla="*/ 2147483647 h 77"/>
              <a:gd name="T10" fmla="*/ 2147483647 w 561"/>
              <a:gd name="T11" fmla="*/ 2147483647 h 77"/>
              <a:gd name="T12" fmla="*/ 2147483647 w 561"/>
              <a:gd name="T13" fmla="*/ 2147483647 h 77"/>
              <a:gd name="T14" fmla="*/ 2147483647 w 561"/>
              <a:gd name="T15" fmla="*/ 2147483647 h 77"/>
              <a:gd name="T16" fmla="*/ 2147483647 w 561"/>
              <a:gd name="T17" fmla="*/ 2147483647 h 77"/>
              <a:gd name="T18" fmla="*/ 2147483647 w 561"/>
              <a:gd name="T19" fmla="*/ 2147483647 h 77"/>
              <a:gd name="T20" fmla="*/ 2147483647 w 561"/>
              <a:gd name="T21" fmla="*/ 2147483647 h 77"/>
              <a:gd name="T22" fmla="*/ 2147483647 w 561"/>
              <a:gd name="T23" fmla="*/ 2147483647 h 77"/>
              <a:gd name="T24" fmla="*/ 2147483647 w 561"/>
              <a:gd name="T25" fmla="*/ 2147483647 h 77"/>
              <a:gd name="T26" fmla="*/ 2147483647 w 561"/>
              <a:gd name="T27" fmla="*/ 2147483647 h 77"/>
              <a:gd name="T28" fmla="*/ 2147483647 w 561"/>
              <a:gd name="T29" fmla="*/ 2147483647 h 77"/>
              <a:gd name="T30" fmla="*/ 2147483647 w 561"/>
              <a:gd name="T31" fmla="*/ 2147483647 h 77"/>
              <a:gd name="T32" fmla="*/ 2147483647 w 561"/>
              <a:gd name="T33" fmla="*/ 2147483647 h 77"/>
              <a:gd name="T34" fmla="*/ 2147483647 w 561"/>
              <a:gd name="T35" fmla="*/ 2147483647 h 77"/>
              <a:gd name="T36" fmla="*/ 2147483647 w 561"/>
              <a:gd name="T37" fmla="*/ 2147483647 h 77"/>
              <a:gd name="T38" fmla="*/ 2147483647 w 561"/>
              <a:gd name="T39" fmla="*/ 2147483647 h 77"/>
              <a:gd name="T40" fmla="*/ 2147483647 w 561"/>
              <a:gd name="T41" fmla="*/ 2147483647 h 77"/>
              <a:gd name="T42" fmla="*/ 2147483647 w 561"/>
              <a:gd name="T43" fmla="*/ 2147483647 h 77"/>
              <a:gd name="T44" fmla="*/ 2147483647 w 561"/>
              <a:gd name="T45" fmla="*/ 2147483647 h 77"/>
              <a:gd name="T46" fmla="*/ 2147483647 w 561"/>
              <a:gd name="T47" fmla="*/ 2147483647 h 77"/>
              <a:gd name="T48" fmla="*/ 2147483647 w 561"/>
              <a:gd name="T49" fmla="*/ 2147483647 h 77"/>
              <a:gd name="T50" fmla="*/ 2147483647 w 561"/>
              <a:gd name="T51" fmla="*/ 2147483647 h 77"/>
              <a:gd name="T52" fmla="*/ 2147483647 w 561"/>
              <a:gd name="T53" fmla="*/ 2147483647 h 77"/>
              <a:gd name="T54" fmla="*/ 2147483647 w 561"/>
              <a:gd name="T55" fmla="*/ 2147483647 h 77"/>
              <a:gd name="T56" fmla="*/ 2147483647 w 561"/>
              <a:gd name="T57" fmla="*/ 2147483647 h 77"/>
              <a:gd name="T58" fmla="*/ 2147483647 w 561"/>
              <a:gd name="T59" fmla="*/ 2147483647 h 77"/>
              <a:gd name="T60" fmla="*/ 2147483647 w 561"/>
              <a:gd name="T61" fmla="*/ 0 h 77"/>
              <a:gd name="T62" fmla="*/ 2147483647 w 561"/>
              <a:gd name="T63" fmla="*/ 0 h 77"/>
              <a:gd name="T64" fmla="*/ 2147483647 w 561"/>
              <a:gd name="T65" fmla="*/ 0 h 77"/>
              <a:gd name="T66" fmla="*/ 2147483647 w 561"/>
              <a:gd name="T67" fmla="*/ 2147483647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61"/>
              <a:gd name="T103" fmla="*/ 0 h 77"/>
              <a:gd name="T104" fmla="*/ 561 w 561"/>
              <a:gd name="T105" fmla="*/ 77 h 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61" h="77">
                <a:moveTo>
                  <a:pt x="0" y="5"/>
                </a:moveTo>
                <a:lnTo>
                  <a:pt x="4" y="9"/>
                </a:lnTo>
                <a:lnTo>
                  <a:pt x="29" y="9"/>
                </a:lnTo>
                <a:lnTo>
                  <a:pt x="52" y="9"/>
                </a:lnTo>
                <a:lnTo>
                  <a:pt x="77" y="9"/>
                </a:lnTo>
                <a:lnTo>
                  <a:pt x="100" y="9"/>
                </a:lnTo>
                <a:lnTo>
                  <a:pt x="123" y="9"/>
                </a:lnTo>
                <a:lnTo>
                  <a:pt x="147" y="9"/>
                </a:lnTo>
                <a:lnTo>
                  <a:pt x="170" y="12"/>
                </a:lnTo>
                <a:lnTo>
                  <a:pt x="193" y="12"/>
                </a:lnTo>
                <a:lnTo>
                  <a:pt x="214" y="14"/>
                </a:lnTo>
                <a:lnTo>
                  <a:pt x="237" y="14"/>
                </a:lnTo>
                <a:lnTo>
                  <a:pt x="257" y="16"/>
                </a:lnTo>
                <a:lnTo>
                  <a:pt x="278" y="19"/>
                </a:lnTo>
                <a:lnTo>
                  <a:pt x="299" y="21"/>
                </a:lnTo>
                <a:lnTo>
                  <a:pt x="318" y="21"/>
                </a:lnTo>
                <a:lnTo>
                  <a:pt x="338" y="23"/>
                </a:lnTo>
                <a:lnTo>
                  <a:pt x="357" y="26"/>
                </a:lnTo>
                <a:lnTo>
                  <a:pt x="376" y="30"/>
                </a:lnTo>
                <a:lnTo>
                  <a:pt x="392" y="33"/>
                </a:lnTo>
                <a:lnTo>
                  <a:pt x="409" y="35"/>
                </a:lnTo>
                <a:lnTo>
                  <a:pt x="426" y="37"/>
                </a:lnTo>
                <a:lnTo>
                  <a:pt x="442" y="40"/>
                </a:lnTo>
                <a:lnTo>
                  <a:pt x="457" y="44"/>
                </a:lnTo>
                <a:lnTo>
                  <a:pt x="469" y="47"/>
                </a:lnTo>
                <a:lnTo>
                  <a:pt x="484" y="49"/>
                </a:lnTo>
                <a:lnTo>
                  <a:pt x="496" y="54"/>
                </a:lnTo>
                <a:lnTo>
                  <a:pt x="507" y="56"/>
                </a:lnTo>
                <a:lnTo>
                  <a:pt x="517" y="58"/>
                </a:lnTo>
                <a:lnTo>
                  <a:pt x="527" y="63"/>
                </a:lnTo>
                <a:lnTo>
                  <a:pt x="536" y="65"/>
                </a:lnTo>
                <a:lnTo>
                  <a:pt x="544" y="70"/>
                </a:lnTo>
                <a:lnTo>
                  <a:pt x="550" y="72"/>
                </a:lnTo>
                <a:lnTo>
                  <a:pt x="556" y="77"/>
                </a:lnTo>
                <a:lnTo>
                  <a:pt x="561" y="68"/>
                </a:lnTo>
                <a:lnTo>
                  <a:pt x="554" y="65"/>
                </a:lnTo>
                <a:lnTo>
                  <a:pt x="546" y="61"/>
                </a:lnTo>
                <a:lnTo>
                  <a:pt x="540" y="58"/>
                </a:lnTo>
                <a:lnTo>
                  <a:pt x="529" y="54"/>
                </a:lnTo>
                <a:lnTo>
                  <a:pt x="519" y="49"/>
                </a:lnTo>
                <a:lnTo>
                  <a:pt x="509" y="47"/>
                </a:lnTo>
                <a:lnTo>
                  <a:pt x="498" y="44"/>
                </a:lnTo>
                <a:lnTo>
                  <a:pt x="486" y="40"/>
                </a:lnTo>
                <a:lnTo>
                  <a:pt x="471" y="37"/>
                </a:lnTo>
                <a:lnTo>
                  <a:pt x="457" y="33"/>
                </a:lnTo>
                <a:lnTo>
                  <a:pt x="442" y="30"/>
                </a:lnTo>
                <a:lnTo>
                  <a:pt x="428" y="28"/>
                </a:lnTo>
                <a:lnTo>
                  <a:pt x="411" y="26"/>
                </a:lnTo>
                <a:lnTo>
                  <a:pt x="394" y="23"/>
                </a:lnTo>
                <a:lnTo>
                  <a:pt x="376" y="19"/>
                </a:lnTo>
                <a:lnTo>
                  <a:pt x="357" y="16"/>
                </a:lnTo>
                <a:lnTo>
                  <a:pt x="338" y="14"/>
                </a:lnTo>
                <a:lnTo>
                  <a:pt x="320" y="12"/>
                </a:lnTo>
                <a:lnTo>
                  <a:pt x="299" y="9"/>
                </a:lnTo>
                <a:lnTo>
                  <a:pt x="278" y="9"/>
                </a:lnTo>
                <a:lnTo>
                  <a:pt x="257" y="7"/>
                </a:lnTo>
                <a:lnTo>
                  <a:pt x="237" y="5"/>
                </a:lnTo>
                <a:lnTo>
                  <a:pt x="214" y="5"/>
                </a:lnTo>
                <a:lnTo>
                  <a:pt x="193" y="2"/>
                </a:lnTo>
                <a:lnTo>
                  <a:pt x="170" y="2"/>
                </a:lnTo>
                <a:lnTo>
                  <a:pt x="147" y="0"/>
                </a:lnTo>
                <a:lnTo>
                  <a:pt x="125" y="0"/>
                </a:lnTo>
                <a:lnTo>
                  <a:pt x="100" y="0"/>
                </a:lnTo>
                <a:lnTo>
                  <a:pt x="77" y="0"/>
                </a:lnTo>
                <a:lnTo>
                  <a:pt x="52" y="0"/>
                </a:lnTo>
                <a:lnTo>
                  <a:pt x="29" y="0"/>
                </a:lnTo>
                <a:lnTo>
                  <a:pt x="4" y="0"/>
                </a:lnTo>
                <a:lnTo>
                  <a:pt x="8" y="5"/>
                </a:lnTo>
                <a:lnTo>
                  <a:pt x="0" y="5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2" name="Freeform 94"/>
          <p:cNvSpPr>
            <a:spLocks/>
          </p:cNvSpPr>
          <p:nvPr/>
        </p:nvSpPr>
        <p:spPr bwMode="auto">
          <a:xfrm>
            <a:off x="4551363" y="3897313"/>
            <a:ext cx="9525" cy="323850"/>
          </a:xfrm>
          <a:custGeom>
            <a:avLst/>
            <a:gdLst>
              <a:gd name="T0" fmla="*/ 2147483647 w 8"/>
              <a:gd name="T1" fmla="*/ 2147483647 h 235"/>
              <a:gd name="T2" fmla="*/ 0 w 8"/>
              <a:gd name="T3" fmla="*/ 2147483647 h 235"/>
              <a:gd name="T4" fmla="*/ 0 w 8"/>
              <a:gd name="T5" fmla="*/ 2147483647 h 235"/>
              <a:gd name="T6" fmla="*/ 2147483647 w 8"/>
              <a:gd name="T7" fmla="*/ 2147483647 h 235"/>
              <a:gd name="T8" fmla="*/ 2147483647 w 8"/>
              <a:gd name="T9" fmla="*/ 2147483647 h 235"/>
              <a:gd name="T10" fmla="*/ 2147483647 w 8"/>
              <a:gd name="T11" fmla="*/ 2147483647 h 235"/>
              <a:gd name="T12" fmla="*/ 2147483647 w 8"/>
              <a:gd name="T13" fmla="*/ 2147483647 h 235"/>
              <a:gd name="T14" fmla="*/ 0 w 8"/>
              <a:gd name="T15" fmla="*/ 0 h 235"/>
              <a:gd name="T16" fmla="*/ 0 w 8"/>
              <a:gd name="T17" fmla="*/ 2147483647 h 235"/>
              <a:gd name="T18" fmla="*/ 2147483647 w 8"/>
              <a:gd name="T19" fmla="*/ 2147483647 h 2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235"/>
              <a:gd name="T32" fmla="*/ 8 w 8"/>
              <a:gd name="T33" fmla="*/ 235 h 2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235">
                <a:moveTo>
                  <a:pt x="6" y="2"/>
                </a:moveTo>
                <a:lnTo>
                  <a:pt x="0" y="7"/>
                </a:lnTo>
                <a:lnTo>
                  <a:pt x="0" y="235"/>
                </a:lnTo>
                <a:lnTo>
                  <a:pt x="8" y="235"/>
                </a:lnTo>
                <a:lnTo>
                  <a:pt x="8" y="7"/>
                </a:lnTo>
                <a:lnTo>
                  <a:pt x="2" y="11"/>
                </a:lnTo>
                <a:lnTo>
                  <a:pt x="6" y="2"/>
                </a:lnTo>
                <a:lnTo>
                  <a:pt x="0" y="0"/>
                </a:lnTo>
                <a:lnTo>
                  <a:pt x="0" y="7"/>
                </a:lnTo>
                <a:lnTo>
                  <a:pt x="6" y="2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3" name="Freeform 95"/>
          <p:cNvSpPr>
            <a:spLocks/>
          </p:cNvSpPr>
          <p:nvPr/>
        </p:nvSpPr>
        <p:spPr bwMode="auto">
          <a:xfrm>
            <a:off x="4552950" y="3900488"/>
            <a:ext cx="660400" cy="115887"/>
          </a:xfrm>
          <a:custGeom>
            <a:avLst/>
            <a:gdLst>
              <a:gd name="T0" fmla="*/ 2147483647 w 577"/>
              <a:gd name="T1" fmla="*/ 2147483647 h 84"/>
              <a:gd name="T2" fmla="*/ 2147483647 w 577"/>
              <a:gd name="T3" fmla="*/ 2147483647 h 84"/>
              <a:gd name="T4" fmla="*/ 2147483647 w 577"/>
              <a:gd name="T5" fmla="*/ 2147483647 h 84"/>
              <a:gd name="T6" fmla="*/ 2147483647 w 577"/>
              <a:gd name="T7" fmla="*/ 2147483647 h 84"/>
              <a:gd name="T8" fmla="*/ 2147483647 w 577"/>
              <a:gd name="T9" fmla="*/ 2147483647 h 84"/>
              <a:gd name="T10" fmla="*/ 2147483647 w 577"/>
              <a:gd name="T11" fmla="*/ 2147483647 h 84"/>
              <a:gd name="T12" fmla="*/ 2147483647 w 577"/>
              <a:gd name="T13" fmla="*/ 2147483647 h 84"/>
              <a:gd name="T14" fmla="*/ 2147483647 w 577"/>
              <a:gd name="T15" fmla="*/ 2147483647 h 84"/>
              <a:gd name="T16" fmla="*/ 2147483647 w 577"/>
              <a:gd name="T17" fmla="*/ 2147483647 h 84"/>
              <a:gd name="T18" fmla="*/ 2147483647 w 577"/>
              <a:gd name="T19" fmla="*/ 2147483647 h 84"/>
              <a:gd name="T20" fmla="*/ 2147483647 w 577"/>
              <a:gd name="T21" fmla="*/ 2147483647 h 84"/>
              <a:gd name="T22" fmla="*/ 2147483647 w 577"/>
              <a:gd name="T23" fmla="*/ 2147483647 h 84"/>
              <a:gd name="T24" fmla="*/ 2147483647 w 577"/>
              <a:gd name="T25" fmla="*/ 2147483647 h 84"/>
              <a:gd name="T26" fmla="*/ 2147483647 w 577"/>
              <a:gd name="T27" fmla="*/ 2147483647 h 84"/>
              <a:gd name="T28" fmla="*/ 2147483647 w 577"/>
              <a:gd name="T29" fmla="*/ 2147483647 h 84"/>
              <a:gd name="T30" fmla="*/ 2147483647 w 577"/>
              <a:gd name="T31" fmla="*/ 2147483647 h 84"/>
              <a:gd name="T32" fmla="*/ 2147483647 w 577"/>
              <a:gd name="T33" fmla="*/ 0 h 84"/>
              <a:gd name="T34" fmla="*/ 2147483647 w 577"/>
              <a:gd name="T35" fmla="*/ 2147483647 h 84"/>
              <a:gd name="T36" fmla="*/ 2147483647 w 577"/>
              <a:gd name="T37" fmla="*/ 2147483647 h 84"/>
              <a:gd name="T38" fmla="*/ 2147483647 w 577"/>
              <a:gd name="T39" fmla="*/ 2147483647 h 84"/>
              <a:gd name="T40" fmla="*/ 2147483647 w 577"/>
              <a:gd name="T41" fmla="*/ 2147483647 h 84"/>
              <a:gd name="T42" fmla="*/ 2147483647 w 577"/>
              <a:gd name="T43" fmla="*/ 2147483647 h 84"/>
              <a:gd name="T44" fmla="*/ 2147483647 w 577"/>
              <a:gd name="T45" fmla="*/ 2147483647 h 84"/>
              <a:gd name="T46" fmla="*/ 2147483647 w 577"/>
              <a:gd name="T47" fmla="*/ 2147483647 h 84"/>
              <a:gd name="T48" fmla="*/ 2147483647 w 577"/>
              <a:gd name="T49" fmla="*/ 2147483647 h 84"/>
              <a:gd name="T50" fmla="*/ 2147483647 w 577"/>
              <a:gd name="T51" fmla="*/ 2147483647 h 84"/>
              <a:gd name="T52" fmla="*/ 2147483647 w 577"/>
              <a:gd name="T53" fmla="*/ 2147483647 h 84"/>
              <a:gd name="T54" fmla="*/ 2147483647 w 577"/>
              <a:gd name="T55" fmla="*/ 2147483647 h 84"/>
              <a:gd name="T56" fmla="*/ 2147483647 w 577"/>
              <a:gd name="T57" fmla="*/ 2147483647 h 84"/>
              <a:gd name="T58" fmla="*/ 2147483647 w 577"/>
              <a:gd name="T59" fmla="*/ 2147483647 h 84"/>
              <a:gd name="T60" fmla="*/ 2147483647 w 577"/>
              <a:gd name="T61" fmla="*/ 2147483647 h 84"/>
              <a:gd name="T62" fmla="*/ 2147483647 w 577"/>
              <a:gd name="T63" fmla="*/ 2147483647 h 84"/>
              <a:gd name="T64" fmla="*/ 2147483647 w 577"/>
              <a:gd name="T65" fmla="*/ 2147483647 h 84"/>
              <a:gd name="T66" fmla="*/ 2147483647 w 577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7"/>
              <a:gd name="T103" fmla="*/ 0 h 84"/>
              <a:gd name="T104" fmla="*/ 577 w 577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7" h="84">
                <a:moveTo>
                  <a:pt x="577" y="72"/>
                </a:moveTo>
                <a:lnTo>
                  <a:pt x="573" y="70"/>
                </a:lnTo>
                <a:lnTo>
                  <a:pt x="552" y="70"/>
                </a:lnTo>
                <a:lnTo>
                  <a:pt x="529" y="72"/>
                </a:lnTo>
                <a:lnTo>
                  <a:pt x="509" y="72"/>
                </a:lnTo>
                <a:lnTo>
                  <a:pt x="486" y="75"/>
                </a:lnTo>
                <a:lnTo>
                  <a:pt x="465" y="75"/>
                </a:lnTo>
                <a:lnTo>
                  <a:pt x="444" y="75"/>
                </a:lnTo>
                <a:lnTo>
                  <a:pt x="424" y="75"/>
                </a:lnTo>
                <a:lnTo>
                  <a:pt x="403" y="75"/>
                </a:lnTo>
                <a:lnTo>
                  <a:pt x="384" y="75"/>
                </a:lnTo>
                <a:lnTo>
                  <a:pt x="363" y="75"/>
                </a:lnTo>
                <a:lnTo>
                  <a:pt x="345" y="72"/>
                </a:lnTo>
                <a:lnTo>
                  <a:pt x="324" y="72"/>
                </a:lnTo>
                <a:lnTo>
                  <a:pt x="305" y="70"/>
                </a:lnTo>
                <a:lnTo>
                  <a:pt x="287" y="70"/>
                </a:lnTo>
                <a:lnTo>
                  <a:pt x="268" y="68"/>
                </a:lnTo>
                <a:lnTo>
                  <a:pt x="249" y="65"/>
                </a:lnTo>
                <a:lnTo>
                  <a:pt x="233" y="63"/>
                </a:lnTo>
                <a:lnTo>
                  <a:pt x="214" y="61"/>
                </a:lnTo>
                <a:lnTo>
                  <a:pt x="197" y="58"/>
                </a:lnTo>
                <a:lnTo>
                  <a:pt x="181" y="54"/>
                </a:lnTo>
                <a:lnTo>
                  <a:pt x="164" y="51"/>
                </a:lnTo>
                <a:lnTo>
                  <a:pt x="148" y="47"/>
                </a:lnTo>
                <a:lnTo>
                  <a:pt x="131" y="44"/>
                </a:lnTo>
                <a:lnTo>
                  <a:pt x="116" y="40"/>
                </a:lnTo>
                <a:lnTo>
                  <a:pt x="102" y="35"/>
                </a:lnTo>
                <a:lnTo>
                  <a:pt x="85" y="30"/>
                </a:lnTo>
                <a:lnTo>
                  <a:pt x="71" y="26"/>
                </a:lnTo>
                <a:lnTo>
                  <a:pt x="56" y="21"/>
                </a:lnTo>
                <a:lnTo>
                  <a:pt x="44" y="16"/>
                </a:lnTo>
                <a:lnTo>
                  <a:pt x="29" y="12"/>
                </a:lnTo>
                <a:lnTo>
                  <a:pt x="17" y="5"/>
                </a:lnTo>
                <a:lnTo>
                  <a:pt x="4" y="0"/>
                </a:lnTo>
                <a:lnTo>
                  <a:pt x="0" y="9"/>
                </a:lnTo>
                <a:lnTo>
                  <a:pt x="13" y="14"/>
                </a:lnTo>
                <a:lnTo>
                  <a:pt x="27" y="21"/>
                </a:lnTo>
                <a:lnTo>
                  <a:pt x="40" y="26"/>
                </a:lnTo>
                <a:lnTo>
                  <a:pt x="54" y="30"/>
                </a:lnTo>
                <a:lnTo>
                  <a:pt x="69" y="35"/>
                </a:lnTo>
                <a:lnTo>
                  <a:pt x="83" y="40"/>
                </a:lnTo>
                <a:lnTo>
                  <a:pt x="100" y="44"/>
                </a:lnTo>
                <a:lnTo>
                  <a:pt x="114" y="49"/>
                </a:lnTo>
                <a:lnTo>
                  <a:pt x="131" y="54"/>
                </a:lnTo>
                <a:lnTo>
                  <a:pt x="145" y="56"/>
                </a:lnTo>
                <a:lnTo>
                  <a:pt x="162" y="61"/>
                </a:lnTo>
                <a:lnTo>
                  <a:pt x="179" y="63"/>
                </a:lnTo>
                <a:lnTo>
                  <a:pt x="195" y="68"/>
                </a:lnTo>
                <a:lnTo>
                  <a:pt x="214" y="70"/>
                </a:lnTo>
                <a:lnTo>
                  <a:pt x="231" y="72"/>
                </a:lnTo>
                <a:lnTo>
                  <a:pt x="249" y="75"/>
                </a:lnTo>
                <a:lnTo>
                  <a:pt x="268" y="77"/>
                </a:lnTo>
                <a:lnTo>
                  <a:pt x="287" y="79"/>
                </a:lnTo>
                <a:lnTo>
                  <a:pt x="305" y="79"/>
                </a:lnTo>
                <a:lnTo>
                  <a:pt x="324" y="81"/>
                </a:lnTo>
                <a:lnTo>
                  <a:pt x="343" y="81"/>
                </a:lnTo>
                <a:lnTo>
                  <a:pt x="363" y="84"/>
                </a:lnTo>
                <a:lnTo>
                  <a:pt x="384" y="84"/>
                </a:lnTo>
                <a:lnTo>
                  <a:pt x="403" y="84"/>
                </a:lnTo>
                <a:lnTo>
                  <a:pt x="424" y="84"/>
                </a:lnTo>
                <a:lnTo>
                  <a:pt x="444" y="84"/>
                </a:lnTo>
                <a:lnTo>
                  <a:pt x="465" y="84"/>
                </a:lnTo>
                <a:lnTo>
                  <a:pt x="486" y="84"/>
                </a:lnTo>
                <a:lnTo>
                  <a:pt x="509" y="81"/>
                </a:lnTo>
                <a:lnTo>
                  <a:pt x="529" y="81"/>
                </a:lnTo>
                <a:lnTo>
                  <a:pt x="552" y="79"/>
                </a:lnTo>
                <a:lnTo>
                  <a:pt x="575" y="79"/>
                </a:lnTo>
                <a:lnTo>
                  <a:pt x="571" y="77"/>
                </a:lnTo>
                <a:lnTo>
                  <a:pt x="577" y="72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4" name="Freeform 96"/>
          <p:cNvSpPr>
            <a:spLocks/>
          </p:cNvSpPr>
          <p:nvPr/>
        </p:nvSpPr>
        <p:spPr bwMode="auto">
          <a:xfrm>
            <a:off x="5207000" y="4000500"/>
            <a:ext cx="74613" cy="160338"/>
          </a:xfrm>
          <a:custGeom>
            <a:avLst/>
            <a:gdLst>
              <a:gd name="T0" fmla="*/ 2147483647 w 64"/>
              <a:gd name="T1" fmla="*/ 2147483647 h 117"/>
              <a:gd name="T2" fmla="*/ 2147483647 w 64"/>
              <a:gd name="T3" fmla="*/ 2147483647 h 117"/>
              <a:gd name="T4" fmla="*/ 2147483647 w 64"/>
              <a:gd name="T5" fmla="*/ 0 h 117"/>
              <a:gd name="T6" fmla="*/ 0 w 64"/>
              <a:gd name="T7" fmla="*/ 2147483647 h 117"/>
              <a:gd name="T8" fmla="*/ 2147483647 w 64"/>
              <a:gd name="T9" fmla="*/ 2147483647 h 117"/>
              <a:gd name="T10" fmla="*/ 2147483647 w 64"/>
              <a:gd name="T11" fmla="*/ 2147483647 h 117"/>
              <a:gd name="T12" fmla="*/ 2147483647 w 64"/>
              <a:gd name="T13" fmla="*/ 2147483647 h 117"/>
              <a:gd name="T14" fmla="*/ 2147483647 w 64"/>
              <a:gd name="T15" fmla="*/ 2147483647 h 117"/>
              <a:gd name="T16" fmla="*/ 2147483647 w 64"/>
              <a:gd name="T17" fmla="*/ 2147483647 h 117"/>
              <a:gd name="T18" fmla="*/ 2147483647 w 64"/>
              <a:gd name="T19" fmla="*/ 2147483647 h 1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4"/>
              <a:gd name="T31" fmla="*/ 0 h 117"/>
              <a:gd name="T32" fmla="*/ 64 w 64"/>
              <a:gd name="T33" fmla="*/ 117 h 1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4" h="117">
                <a:moveTo>
                  <a:pt x="64" y="117"/>
                </a:moveTo>
                <a:lnTo>
                  <a:pt x="64" y="112"/>
                </a:lnTo>
                <a:lnTo>
                  <a:pt x="6" y="0"/>
                </a:lnTo>
                <a:lnTo>
                  <a:pt x="0" y="5"/>
                </a:lnTo>
                <a:lnTo>
                  <a:pt x="56" y="117"/>
                </a:lnTo>
                <a:lnTo>
                  <a:pt x="56" y="112"/>
                </a:lnTo>
                <a:lnTo>
                  <a:pt x="64" y="117"/>
                </a:lnTo>
                <a:lnTo>
                  <a:pt x="64" y="114"/>
                </a:lnTo>
                <a:lnTo>
                  <a:pt x="64" y="112"/>
                </a:lnTo>
                <a:lnTo>
                  <a:pt x="64" y="117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5" name="Freeform 97"/>
          <p:cNvSpPr>
            <a:spLocks/>
          </p:cNvSpPr>
          <p:nvPr/>
        </p:nvSpPr>
        <p:spPr bwMode="auto">
          <a:xfrm>
            <a:off x="5186363" y="4154488"/>
            <a:ext cx="95250" cy="168275"/>
          </a:xfrm>
          <a:custGeom>
            <a:avLst/>
            <a:gdLst>
              <a:gd name="T0" fmla="*/ 2147483647 w 83"/>
              <a:gd name="T1" fmla="*/ 2147483647 h 123"/>
              <a:gd name="T2" fmla="*/ 2147483647 w 83"/>
              <a:gd name="T3" fmla="*/ 2147483647 h 123"/>
              <a:gd name="T4" fmla="*/ 2147483647 w 83"/>
              <a:gd name="T5" fmla="*/ 2147483647 h 123"/>
              <a:gd name="T6" fmla="*/ 2147483647 w 83"/>
              <a:gd name="T7" fmla="*/ 0 h 123"/>
              <a:gd name="T8" fmla="*/ 0 w 83"/>
              <a:gd name="T9" fmla="*/ 2147483647 h 123"/>
              <a:gd name="T10" fmla="*/ 2147483647 w 83"/>
              <a:gd name="T11" fmla="*/ 2147483647 h 123"/>
              <a:gd name="T12" fmla="*/ 2147483647 w 83"/>
              <a:gd name="T13" fmla="*/ 2147483647 h 123"/>
              <a:gd name="T14" fmla="*/ 2147483647 w 83"/>
              <a:gd name="T15" fmla="*/ 2147483647 h 123"/>
              <a:gd name="T16" fmla="*/ 2147483647 w 83"/>
              <a:gd name="T17" fmla="*/ 2147483647 h 123"/>
              <a:gd name="T18" fmla="*/ 2147483647 w 83"/>
              <a:gd name="T19" fmla="*/ 2147483647 h 1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"/>
              <a:gd name="T31" fmla="*/ 0 h 123"/>
              <a:gd name="T32" fmla="*/ 83 w 83"/>
              <a:gd name="T33" fmla="*/ 123 h 1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" h="123">
                <a:moveTo>
                  <a:pt x="2" y="121"/>
                </a:moveTo>
                <a:lnTo>
                  <a:pt x="7" y="119"/>
                </a:lnTo>
                <a:lnTo>
                  <a:pt x="83" y="5"/>
                </a:lnTo>
                <a:lnTo>
                  <a:pt x="75" y="0"/>
                </a:lnTo>
                <a:lnTo>
                  <a:pt x="0" y="114"/>
                </a:lnTo>
                <a:lnTo>
                  <a:pt x="7" y="112"/>
                </a:lnTo>
                <a:lnTo>
                  <a:pt x="2" y="121"/>
                </a:lnTo>
                <a:lnTo>
                  <a:pt x="4" y="123"/>
                </a:lnTo>
                <a:lnTo>
                  <a:pt x="7" y="119"/>
                </a:lnTo>
                <a:lnTo>
                  <a:pt x="2" y="121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6" name="Freeform 98"/>
          <p:cNvSpPr>
            <a:spLocks/>
          </p:cNvSpPr>
          <p:nvPr/>
        </p:nvSpPr>
        <p:spPr bwMode="auto">
          <a:xfrm>
            <a:off x="5187950" y="4308475"/>
            <a:ext cx="4763" cy="14288"/>
          </a:xfrm>
          <a:custGeom>
            <a:avLst/>
            <a:gdLst>
              <a:gd name="T0" fmla="*/ 0 w 5"/>
              <a:gd name="T1" fmla="*/ 2147483647 h 11"/>
              <a:gd name="T2" fmla="*/ 1728686078 w 5"/>
              <a:gd name="T3" fmla="*/ 2147483647 h 11"/>
              <a:gd name="T4" fmla="*/ 2147483647 w 5"/>
              <a:gd name="T5" fmla="*/ 0 h 11"/>
              <a:gd name="T6" fmla="*/ 0 w 5"/>
              <a:gd name="T7" fmla="*/ 2147483647 h 11"/>
              <a:gd name="T8" fmla="*/ 1728686078 w 5"/>
              <a:gd name="T9" fmla="*/ 2147483647 h 11"/>
              <a:gd name="T10" fmla="*/ 2147483647 w 5"/>
              <a:gd name="T11" fmla="*/ 2147483647 h 11"/>
              <a:gd name="T12" fmla="*/ 0 w 5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11"/>
              <a:gd name="T23" fmla="*/ 5 w 5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11">
                <a:moveTo>
                  <a:pt x="0" y="9"/>
                </a:moveTo>
                <a:lnTo>
                  <a:pt x="2" y="4"/>
                </a:lnTo>
                <a:lnTo>
                  <a:pt x="5" y="0"/>
                </a:lnTo>
                <a:lnTo>
                  <a:pt x="0" y="9"/>
                </a:lnTo>
                <a:lnTo>
                  <a:pt x="2" y="11"/>
                </a:lnTo>
                <a:lnTo>
                  <a:pt x="5" y="7"/>
                </a:lnTo>
                <a:lnTo>
                  <a:pt x="0" y="9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7" name="Freeform 99"/>
          <p:cNvSpPr>
            <a:spLocks/>
          </p:cNvSpPr>
          <p:nvPr/>
        </p:nvSpPr>
        <p:spPr bwMode="auto">
          <a:xfrm>
            <a:off x="4554538" y="3970338"/>
            <a:ext cx="600075" cy="93662"/>
          </a:xfrm>
          <a:custGeom>
            <a:avLst/>
            <a:gdLst>
              <a:gd name="T0" fmla="*/ 2147483647 w 523"/>
              <a:gd name="T1" fmla="*/ 2147483647 h 68"/>
              <a:gd name="T2" fmla="*/ 2147483647 w 523"/>
              <a:gd name="T3" fmla="*/ 2147483647 h 68"/>
              <a:gd name="T4" fmla="*/ 2147483647 w 523"/>
              <a:gd name="T5" fmla="*/ 2147483647 h 68"/>
              <a:gd name="T6" fmla="*/ 2147483647 w 523"/>
              <a:gd name="T7" fmla="*/ 2147483647 h 68"/>
              <a:gd name="T8" fmla="*/ 2147483647 w 523"/>
              <a:gd name="T9" fmla="*/ 2147483647 h 68"/>
              <a:gd name="T10" fmla="*/ 2147483647 w 523"/>
              <a:gd name="T11" fmla="*/ 2147483647 h 68"/>
              <a:gd name="T12" fmla="*/ 2147483647 w 523"/>
              <a:gd name="T13" fmla="*/ 2147483647 h 68"/>
              <a:gd name="T14" fmla="*/ 2147483647 w 523"/>
              <a:gd name="T15" fmla="*/ 2147483647 h 68"/>
              <a:gd name="T16" fmla="*/ 2147483647 w 523"/>
              <a:gd name="T17" fmla="*/ 2147483647 h 68"/>
              <a:gd name="T18" fmla="*/ 2147483647 w 523"/>
              <a:gd name="T19" fmla="*/ 2147483647 h 68"/>
              <a:gd name="T20" fmla="*/ 2147483647 w 523"/>
              <a:gd name="T21" fmla="*/ 2147483647 h 68"/>
              <a:gd name="T22" fmla="*/ 2147483647 w 523"/>
              <a:gd name="T23" fmla="*/ 2147483647 h 68"/>
              <a:gd name="T24" fmla="*/ 2147483647 w 523"/>
              <a:gd name="T25" fmla="*/ 2147483647 h 68"/>
              <a:gd name="T26" fmla="*/ 2147483647 w 523"/>
              <a:gd name="T27" fmla="*/ 2147483647 h 68"/>
              <a:gd name="T28" fmla="*/ 2147483647 w 523"/>
              <a:gd name="T29" fmla="*/ 2147483647 h 68"/>
              <a:gd name="T30" fmla="*/ 2147483647 w 523"/>
              <a:gd name="T31" fmla="*/ 2147483647 h 68"/>
              <a:gd name="T32" fmla="*/ 2147483647 w 523"/>
              <a:gd name="T33" fmla="*/ 2147483647 h 68"/>
              <a:gd name="T34" fmla="*/ 2147483647 w 523"/>
              <a:gd name="T35" fmla="*/ 2147483647 h 68"/>
              <a:gd name="T36" fmla="*/ 2147483647 w 523"/>
              <a:gd name="T37" fmla="*/ 2147483647 h 68"/>
              <a:gd name="T38" fmla="*/ 2147483647 w 523"/>
              <a:gd name="T39" fmla="*/ 2147483647 h 68"/>
              <a:gd name="T40" fmla="*/ 2147483647 w 523"/>
              <a:gd name="T41" fmla="*/ 2147483647 h 68"/>
              <a:gd name="T42" fmla="*/ 2147483647 w 523"/>
              <a:gd name="T43" fmla="*/ 2147483647 h 68"/>
              <a:gd name="T44" fmla="*/ 2147483647 w 523"/>
              <a:gd name="T45" fmla="*/ 2147483647 h 68"/>
              <a:gd name="T46" fmla="*/ 2147483647 w 523"/>
              <a:gd name="T47" fmla="*/ 2147483647 h 68"/>
              <a:gd name="T48" fmla="*/ 2147483647 w 523"/>
              <a:gd name="T49" fmla="*/ 2147483647 h 68"/>
              <a:gd name="T50" fmla="*/ 2147483647 w 523"/>
              <a:gd name="T51" fmla="*/ 2147483647 h 68"/>
              <a:gd name="T52" fmla="*/ 2147483647 w 523"/>
              <a:gd name="T53" fmla="*/ 2147483647 h 68"/>
              <a:gd name="T54" fmla="*/ 2147483647 w 523"/>
              <a:gd name="T55" fmla="*/ 2147483647 h 68"/>
              <a:gd name="T56" fmla="*/ 2147483647 w 523"/>
              <a:gd name="T57" fmla="*/ 2147483647 h 68"/>
              <a:gd name="T58" fmla="*/ 2147483647 w 523"/>
              <a:gd name="T59" fmla="*/ 2147483647 h 68"/>
              <a:gd name="T60" fmla="*/ 2147483647 w 523"/>
              <a:gd name="T61" fmla="*/ 2147483647 h 68"/>
              <a:gd name="T62" fmla="*/ 2147483647 w 523"/>
              <a:gd name="T63" fmla="*/ 2147483647 h 68"/>
              <a:gd name="T64" fmla="*/ 0 w 523"/>
              <a:gd name="T65" fmla="*/ 0 h 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23"/>
              <a:gd name="T100" fmla="*/ 0 h 68"/>
              <a:gd name="T101" fmla="*/ 523 w 523"/>
              <a:gd name="T102" fmla="*/ 68 h 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23" h="68">
                <a:moveTo>
                  <a:pt x="523" y="68"/>
                </a:moveTo>
                <a:lnTo>
                  <a:pt x="498" y="68"/>
                </a:lnTo>
                <a:lnTo>
                  <a:pt x="474" y="68"/>
                </a:lnTo>
                <a:lnTo>
                  <a:pt x="451" y="65"/>
                </a:lnTo>
                <a:lnTo>
                  <a:pt x="426" y="65"/>
                </a:lnTo>
                <a:lnTo>
                  <a:pt x="403" y="65"/>
                </a:lnTo>
                <a:lnTo>
                  <a:pt x="382" y="65"/>
                </a:lnTo>
                <a:lnTo>
                  <a:pt x="359" y="63"/>
                </a:lnTo>
                <a:lnTo>
                  <a:pt x="339" y="63"/>
                </a:lnTo>
                <a:lnTo>
                  <a:pt x="318" y="61"/>
                </a:lnTo>
                <a:lnTo>
                  <a:pt x="297" y="61"/>
                </a:lnTo>
                <a:lnTo>
                  <a:pt x="278" y="58"/>
                </a:lnTo>
                <a:lnTo>
                  <a:pt x="260" y="56"/>
                </a:lnTo>
                <a:lnTo>
                  <a:pt x="241" y="56"/>
                </a:lnTo>
                <a:lnTo>
                  <a:pt x="222" y="54"/>
                </a:lnTo>
                <a:lnTo>
                  <a:pt x="206" y="51"/>
                </a:lnTo>
                <a:lnTo>
                  <a:pt x="189" y="49"/>
                </a:lnTo>
                <a:lnTo>
                  <a:pt x="173" y="47"/>
                </a:lnTo>
                <a:lnTo>
                  <a:pt x="158" y="47"/>
                </a:lnTo>
                <a:lnTo>
                  <a:pt x="141" y="44"/>
                </a:lnTo>
                <a:lnTo>
                  <a:pt x="129" y="40"/>
                </a:lnTo>
                <a:lnTo>
                  <a:pt x="114" y="37"/>
                </a:lnTo>
                <a:lnTo>
                  <a:pt x="102" y="35"/>
                </a:lnTo>
                <a:lnTo>
                  <a:pt x="87" y="33"/>
                </a:lnTo>
                <a:lnTo>
                  <a:pt x="77" y="30"/>
                </a:lnTo>
                <a:lnTo>
                  <a:pt x="65" y="26"/>
                </a:lnTo>
                <a:lnTo>
                  <a:pt x="54" y="24"/>
                </a:lnTo>
                <a:lnTo>
                  <a:pt x="44" y="21"/>
                </a:lnTo>
                <a:lnTo>
                  <a:pt x="33" y="17"/>
                </a:lnTo>
                <a:lnTo>
                  <a:pt x="25" y="12"/>
                </a:lnTo>
                <a:lnTo>
                  <a:pt x="15" y="10"/>
                </a:lnTo>
                <a:lnTo>
                  <a:pt x="9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8" name="Freeform 100"/>
          <p:cNvSpPr>
            <a:spLocks/>
          </p:cNvSpPr>
          <p:nvPr/>
        </p:nvSpPr>
        <p:spPr bwMode="auto">
          <a:xfrm>
            <a:off x="4552950" y="4064000"/>
            <a:ext cx="627063" cy="63500"/>
          </a:xfrm>
          <a:custGeom>
            <a:avLst/>
            <a:gdLst>
              <a:gd name="T0" fmla="*/ 2147483647 w 546"/>
              <a:gd name="T1" fmla="*/ 2147483647 h 46"/>
              <a:gd name="T2" fmla="*/ 2147483647 w 546"/>
              <a:gd name="T3" fmla="*/ 2147483647 h 46"/>
              <a:gd name="T4" fmla="*/ 2147483647 w 546"/>
              <a:gd name="T5" fmla="*/ 2147483647 h 46"/>
              <a:gd name="T6" fmla="*/ 2147483647 w 546"/>
              <a:gd name="T7" fmla="*/ 2147483647 h 46"/>
              <a:gd name="T8" fmla="*/ 2147483647 w 546"/>
              <a:gd name="T9" fmla="*/ 2147483647 h 46"/>
              <a:gd name="T10" fmla="*/ 2147483647 w 546"/>
              <a:gd name="T11" fmla="*/ 2147483647 h 46"/>
              <a:gd name="T12" fmla="*/ 2147483647 w 546"/>
              <a:gd name="T13" fmla="*/ 2147483647 h 46"/>
              <a:gd name="T14" fmla="*/ 2147483647 w 546"/>
              <a:gd name="T15" fmla="*/ 2147483647 h 46"/>
              <a:gd name="T16" fmla="*/ 2147483647 w 546"/>
              <a:gd name="T17" fmla="*/ 2147483647 h 46"/>
              <a:gd name="T18" fmla="*/ 2147483647 w 546"/>
              <a:gd name="T19" fmla="*/ 2147483647 h 46"/>
              <a:gd name="T20" fmla="*/ 2147483647 w 546"/>
              <a:gd name="T21" fmla="*/ 2147483647 h 46"/>
              <a:gd name="T22" fmla="*/ 2147483647 w 546"/>
              <a:gd name="T23" fmla="*/ 2147483647 h 46"/>
              <a:gd name="T24" fmla="*/ 2147483647 w 546"/>
              <a:gd name="T25" fmla="*/ 2147483647 h 46"/>
              <a:gd name="T26" fmla="*/ 2147483647 w 546"/>
              <a:gd name="T27" fmla="*/ 2147483647 h 46"/>
              <a:gd name="T28" fmla="*/ 2147483647 w 546"/>
              <a:gd name="T29" fmla="*/ 2147483647 h 46"/>
              <a:gd name="T30" fmla="*/ 2147483647 w 546"/>
              <a:gd name="T31" fmla="*/ 2147483647 h 46"/>
              <a:gd name="T32" fmla="*/ 2147483647 w 546"/>
              <a:gd name="T33" fmla="*/ 2147483647 h 46"/>
              <a:gd name="T34" fmla="*/ 2147483647 w 546"/>
              <a:gd name="T35" fmla="*/ 2147483647 h 46"/>
              <a:gd name="T36" fmla="*/ 2147483647 w 546"/>
              <a:gd name="T37" fmla="*/ 2147483647 h 46"/>
              <a:gd name="T38" fmla="*/ 2147483647 w 546"/>
              <a:gd name="T39" fmla="*/ 2147483647 h 46"/>
              <a:gd name="T40" fmla="*/ 2147483647 w 546"/>
              <a:gd name="T41" fmla="*/ 2147483647 h 46"/>
              <a:gd name="T42" fmla="*/ 2147483647 w 546"/>
              <a:gd name="T43" fmla="*/ 2147483647 h 46"/>
              <a:gd name="T44" fmla="*/ 2147483647 w 546"/>
              <a:gd name="T45" fmla="*/ 2147483647 h 46"/>
              <a:gd name="T46" fmla="*/ 2147483647 w 546"/>
              <a:gd name="T47" fmla="*/ 2147483647 h 46"/>
              <a:gd name="T48" fmla="*/ 2147483647 w 546"/>
              <a:gd name="T49" fmla="*/ 2147483647 h 46"/>
              <a:gd name="T50" fmla="*/ 2147483647 w 546"/>
              <a:gd name="T51" fmla="*/ 2147483647 h 46"/>
              <a:gd name="T52" fmla="*/ 2147483647 w 546"/>
              <a:gd name="T53" fmla="*/ 2147483647 h 46"/>
              <a:gd name="T54" fmla="*/ 2147483647 w 546"/>
              <a:gd name="T55" fmla="*/ 2147483647 h 46"/>
              <a:gd name="T56" fmla="*/ 2147483647 w 546"/>
              <a:gd name="T57" fmla="*/ 2147483647 h 46"/>
              <a:gd name="T58" fmla="*/ 2147483647 w 546"/>
              <a:gd name="T59" fmla="*/ 2147483647 h 46"/>
              <a:gd name="T60" fmla="*/ 2147483647 w 546"/>
              <a:gd name="T61" fmla="*/ 2147483647 h 46"/>
              <a:gd name="T62" fmla="*/ 2147483647 w 546"/>
              <a:gd name="T63" fmla="*/ 2147483647 h 46"/>
              <a:gd name="T64" fmla="*/ 0 w 546"/>
              <a:gd name="T65" fmla="*/ 0 h 4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46"/>
              <a:gd name="T100" fmla="*/ 0 h 46"/>
              <a:gd name="T101" fmla="*/ 546 w 546"/>
              <a:gd name="T102" fmla="*/ 46 h 4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46" h="46">
                <a:moveTo>
                  <a:pt x="546" y="46"/>
                </a:moveTo>
                <a:lnTo>
                  <a:pt x="521" y="46"/>
                </a:lnTo>
                <a:lnTo>
                  <a:pt x="498" y="44"/>
                </a:lnTo>
                <a:lnTo>
                  <a:pt x="478" y="44"/>
                </a:lnTo>
                <a:lnTo>
                  <a:pt x="455" y="42"/>
                </a:lnTo>
                <a:lnTo>
                  <a:pt x="434" y="42"/>
                </a:lnTo>
                <a:lnTo>
                  <a:pt x="411" y="39"/>
                </a:lnTo>
                <a:lnTo>
                  <a:pt x="390" y="39"/>
                </a:lnTo>
                <a:lnTo>
                  <a:pt x="370" y="39"/>
                </a:lnTo>
                <a:lnTo>
                  <a:pt x="351" y="37"/>
                </a:lnTo>
                <a:lnTo>
                  <a:pt x="330" y="35"/>
                </a:lnTo>
                <a:lnTo>
                  <a:pt x="312" y="35"/>
                </a:lnTo>
                <a:lnTo>
                  <a:pt x="293" y="32"/>
                </a:lnTo>
                <a:lnTo>
                  <a:pt x="274" y="32"/>
                </a:lnTo>
                <a:lnTo>
                  <a:pt x="255" y="30"/>
                </a:lnTo>
                <a:lnTo>
                  <a:pt x="239" y="30"/>
                </a:lnTo>
                <a:lnTo>
                  <a:pt x="220" y="28"/>
                </a:lnTo>
                <a:lnTo>
                  <a:pt x="204" y="25"/>
                </a:lnTo>
                <a:lnTo>
                  <a:pt x="187" y="25"/>
                </a:lnTo>
                <a:lnTo>
                  <a:pt x="172" y="23"/>
                </a:lnTo>
                <a:lnTo>
                  <a:pt x="156" y="21"/>
                </a:lnTo>
                <a:lnTo>
                  <a:pt x="141" y="21"/>
                </a:lnTo>
                <a:lnTo>
                  <a:pt x="127" y="18"/>
                </a:lnTo>
                <a:lnTo>
                  <a:pt x="112" y="16"/>
                </a:lnTo>
                <a:lnTo>
                  <a:pt x="98" y="14"/>
                </a:lnTo>
                <a:lnTo>
                  <a:pt x="83" y="14"/>
                </a:lnTo>
                <a:lnTo>
                  <a:pt x="71" y="11"/>
                </a:lnTo>
                <a:lnTo>
                  <a:pt x="58" y="9"/>
                </a:lnTo>
                <a:lnTo>
                  <a:pt x="46" y="7"/>
                </a:lnTo>
                <a:lnTo>
                  <a:pt x="33" y="4"/>
                </a:lnTo>
                <a:lnTo>
                  <a:pt x="21" y="2"/>
                </a:lnTo>
                <a:lnTo>
                  <a:pt x="11" y="2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9" name="Freeform 101"/>
          <p:cNvSpPr>
            <a:spLocks/>
          </p:cNvSpPr>
          <p:nvPr/>
        </p:nvSpPr>
        <p:spPr bwMode="auto">
          <a:xfrm>
            <a:off x="4552950" y="4141788"/>
            <a:ext cx="701675" cy="73025"/>
          </a:xfrm>
          <a:custGeom>
            <a:avLst/>
            <a:gdLst>
              <a:gd name="T0" fmla="*/ 2147483647 w 613"/>
              <a:gd name="T1" fmla="*/ 2147483647 h 53"/>
              <a:gd name="T2" fmla="*/ 2147483647 w 613"/>
              <a:gd name="T3" fmla="*/ 2147483647 h 53"/>
              <a:gd name="T4" fmla="*/ 2147483647 w 613"/>
              <a:gd name="T5" fmla="*/ 2147483647 h 53"/>
              <a:gd name="T6" fmla="*/ 2147483647 w 613"/>
              <a:gd name="T7" fmla="*/ 2147483647 h 53"/>
              <a:gd name="T8" fmla="*/ 2147483647 w 613"/>
              <a:gd name="T9" fmla="*/ 2147483647 h 53"/>
              <a:gd name="T10" fmla="*/ 2147483647 w 613"/>
              <a:gd name="T11" fmla="*/ 2147483647 h 53"/>
              <a:gd name="T12" fmla="*/ 2147483647 w 613"/>
              <a:gd name="T13" fmla="*/ 2147483647 h 53"/>
              <a:gd name="T14" fmla="*/ 2147483647 w 613"/>
              <a:gd name="T15" fmla="*/ 2147483647 h 53"/>
              <a:gd name="T16" fmla="*/ 2147483647 w 613"/>
              <a:gd name="T17" fmla="*/ 2147483647 h 53"/>
              <a:gd name="T18" fmla="*/ 2147483647 w 613"/>
              <a:gd name="T19" fmla="*/ 2147483647 h 53"/>
              <a:gd name="T20" fmla="*/ 2147483647 w 613"/>
              <a:gd name="T21" fmla="*/ 2147483647 h 53"/>
              <a:gd name="T22" fmla="*/ 2147483647 w 613"/>
              <a:gd name="T23" fmla="*/ 2147483647 h 53"/>
              <a:gd name="T24" fmla="*/ 2147483647 w 613"/>
              <a:gd name="T25" fmla="*/ 2147483647 h 53"/>
              <a:gd name="T26" fmla="*/ 2147483647 w 613"/>
              <a:gd name="T27" fmla="*/ 2147483647 h 53"/>
              <a:gd name="T28" fmla="*/ 2147483647 w 613"/>
              <a:gd name="T29" fmla="*/ 2147483647 h 53"/>
              <a:gd name="T30" fmla="*/ 2147483647 w 613"/>
              <a:gd name="T31" fmla="*/ 2147483647 h 53"/>
              <a:gd name="T32" fmla="*/ 2147483647 w 613"/>
              <a:gd name="T33" fmla="*/ 2147483647 h 53"/>
              <a:gd name="T34" fmla="*/ 2147483647 w 613"/>
              <a:gd name="T35" fmla="*/ 2147483647 h 53"/>
              <a:gd name="T36" fmla="*/ 2147483647 w 613"/>
              <a:gd name="T37" fmla="*/ 2147483647 h 53"/>
              <a:gd name="T38" fmla="*/ 2147483647 w 613"/>
              <a:gd name="T39" fmla="*/ 2147483647 h 53"/>
              <a:gd name="T40" fmla="*/ 2147483647 w 613"/>
              <a:gd name="T41" fmla="*/ 2147483647 h 53"/>
              <a:gd name="T42" fmla="*/ 2147483647 w 613"/>
              <a:gd name="T43" fmla="*/ 2147483647 h 53"/>
              <a:gd name="T44" fmla="*/ 2147483647 w 613"/>
              <a:gd name="T45" fmla="*/ 2147483647 h 53"/>
              <a:gd name="T46" fmla="*/ 2147483647 w 613"/>
              <a:gd name="T47" fmla="*/ 2147483647 h 53"/>
              <a:gd name="T48" fmla="*/ 2147483647 w 613"/>
              <a:gd name="T49" fmla="*/ 2147483647 h 53"/>
              <a:gd name="T50" fmla="*/ 2147483647 w 613"/>
              <a:gd name="T51" fmla="*/ 2147483647 h 53"/>
              <a:gd name="T52" fmla="*/ 2147483647 w 613"/>
              <a:gd name="T53" fmla="*/ 2147483647 h 53"/>
              <a:gd name="T54" fmla="*/ 2147483647 w 613"/>
              <a:gd name="T55" fmla="*/ 2147483647 h 53"/>
              <a:gd name="T56" fmla="*/ 2147483647 w 613"/>
              <a:gd name="T57" fmla="*/ 2147483647 h 53"/>
              <a:gd name="T58" fmla="*/ 2147483647 w 613"/>
              <a:gd name="T59" fmla="*/ 2147483647 h 53"/>
              <a:gd name="T60" fmla="*/ 2147483647 w 613"/>
              <a:gd name="T61" fmla="*/ 0 h 53"/>
              <a:gd name="T62" fmla="*/ 2147483647 w 613"/>
              <a:gd name="T63" fmla="*/ 0 h 53"/>
              <a:gd name="T64" fmla="*/ 0 w 613"/>
              <a:gd name="T65" fmla="*/ 0 h 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3"/>
              <a:gd name="T100" fmla="*/ 0 h 53"/>
              <a:gd name="T101" fmla="*/ 613 w 613"/>
              <a:gd name="T102" fmla="*/ 53 h 5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3" h="53">
                <a:moveTo>
                  <a:pt x="613" y="53"/>
                </a:moveTo>
                <a:lnTo>
                  <a:pt x="596" y="48"/>
                </a:lnTo>
                <a:lnTo>
                  <a:pt x="577" y="46"/>
                </a:lnTo>
                <a:lnTo>
                  <a:pt x="561" y="44"/>
                </a:lnTo>
                <a:lnTo>
                  <a:pt x="544" y="39"/>
                </a:lnTo>
                <a:lnTo>
                  <a:pt x="525" y="37"/>
                </a:lnTo>
                <a:lnTo>
                  <a:pt x="507" y="34"/>
                </a:lnTo>
                <a:lnTo>
                  <a:pt x="490" y="32"/>
                </a:lnTo>
                <a:lnTo>
                  <a:pt x="471" y="30"/>
                </a:lnTo>
                <a:lnTo>
                  <a:pt x="453" y="28"/>
                </a:lnTo>
                <a:lnTo>
                  <a:pt x="436" y="25"/>
                </a:lnTo>
                <a:lnTo>
                  <a:pt x="417" y="23"/>
                </a:lnTo>
                <a:lnTo>
                  <a:pt x="399" y="21"/>
                </a:lnTo>
                <a:lnTo>
                  <a:pt x="380" y="18"/>
                </a:lnTo>
                <a:lnTo>
                  <a:pt x="361" y="16"/>
                </a:lnTo>
                <a:lnTo>
                  <a:pt x="343" y="16"/>
                </a:lnTo>
                <a:lnTo>
                  <a:pt x="324" y="14"/>
                </a:lnTo>
                <a:lnTo>
                  <a:pt x="303" y="11"/>
                </a:lnTo>
                <a:lnTo>
                  <a:pt x="285" y="11"/>
                </a:lnTo>
                <a:lnTo>
                  <a:pt x="266" y="9"/>
                </a:lnTo>
                <a:lnTo>
                  <a:pt x="245" y="9"/>
                </a:lnTo>
                <a:lnTo>
                  <a:pt x="226" y="7"/>
                </a:lnTo>
                <a:lnTo>
                  <a:pt x="206" y="7"/>
                </a:lnTo>
                <a:lnTo>
                  <a:pt x="187" y="4"/>
                </a:lnTo>
                <a:lnTo>
                  <a:pt x="166" y="4"/>
                </a:lnTo>
                <a:lnTo>
                  <a:pt x="145" y="4"/>
                </a:lnTo>
                <a:lnTo>
                  <a:pt x="125" y="2"/>
                </a:lnTo>
                <a:lnTo>
                  <a:pt x="104" y="2"/>
                </a:lnTo>
                <a:lnTo>
                  <a:pt x="83" y="2"/>
                </a:lnTo>
                <a:lnTo>
                  <a:pt x="62" y="2"/>
                </a:lnTo>
                <a:lnTo>
                  <a:pt x="42" y="0"/>
                </a:lnTo>
                <a:lnTo>
                  <a:pt x="21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0" name="Freeform 102"/>
          <p:cNvSpPr>
            <a:spLocks/>
          </p:cNvSpPr>
          <p:nvPr/>
        </p:nvSpPr>
        <p:spPr bwMode="auto">
          <a:xfrm>
            <a:off x="4551363" y="4187825"/>
            <a:ext cx="706437" cy="92075"/>
          </a:xfrm>
          <a:custGeom>
            <a:avLst/>
            <a:gdLst>
              <a:gd name="T0" fmla="*/ 2147483647 w 617"/>
              <a:gd name="T1" fmla="*/ 2147483647 h 66"/>
              <a:gd name="T2" fmla="*/ 2147483647 w 617"/>
              <a:gd name="T3" fmla="*/ 2147483647 h 66"/>
              <a:gd name="T4" fmla="*/ 2147483647 w 617"/>
              <a:gd name="T5" fmla="*/ 2147483647 h 66"/>
              <a:gd name="T6" fmla="*/ 2147483647 w 617"/>
              <a:gd name="T7" fmla="*/ 2147483647 h 66"/>
              <a:gd name="T8" fmla="*/ 2147483647 w 617"/>
              <a:gd name="T9" fmla="*/ 2147483647 h 66"/>
              <a:gd name="T10" fmla="*/ 2147483647 w 617"/>
              <a:gd name="T11" fmla="*/ 2147483647 h 66"/>
              <a:gd name="T12" fmla="*/ 2147483647 w 617"/>
              <a:gd name="T13" fmla="*/ 2147483647 h 66"/>
              <a:gd name="T14" fmla="*/ 2147483647 w 617"/>
              <a:gd name="T15" fmla="*/ 2147483647 h 66"/>
              <a:gd name="T16" fmla="*/ 2147483647 w 617"/>
              <a:gd name="T17" fmla="*/ 2147483647 h 66"/>
              <a:gd name="T18" fmla="*/ 2147483647 w 617"/>
              <a:gd name="T19" fmla="*/ 2147483647 h 66"/>
              <a:gd name="T20" fmla="*/ 2147483647 w 617"/>
              <a:gd name="T21" fmla="*/ 2147483647 h 66"/>
              <a:gd name="T22" fmla="*/ 2147483647 w 617"/>
              <a:gd name="T23" fmla="*/ 2147483647 h 66"/>
              <a:gd name="T24" fmla="*/ 2147483647 w 617"/>
              <a:gd name="T25" fmla="*/ 2147483647 h 66"/>
              <a:gd name="T26" fmla="*/ 2147483647 w 617"/>
              <a:gd name="T27" fmla="*/ 2147483647 h 66"/>
              <a:gd name="T28" fmla="*/ 2147483647 w 617"/>
              <a:gd name="T29" fmla="*/ 2147483647 h 66"/>
              <a:gd name="T30" fmla="*/ 2147483647 w 617"/>
              <a:gd name="T31" fmla="*/ 2147483647 h 66"/>
              <a:gd name="T32" fmla="*/ 2147483647 w 617"/>
              <a:gd name="T33" fmla="*/ 2147483647 h 66"/>
              <a:gd name="T34" fmla="*/ 2147483647 w 617"/>
              <a:gd name="T35" fmla="*/ 2147483647 h 66"/>
              <a:gd name="T36" fmla="*/ 2147483647 w 617"/>
              <a:gd name="T37" fmla="*/ 2147483647 h 66"/>
              <a:gd name="T38" fmla="*/ 2147483647 w 617"/>
              <a:gd name="T39" fmla="*/ 2147483647 h 66"/>
              <a:gd name="T40" fmla="*/ 2147483647 w 617"/>
              <a:gd name="T41" fmla="*/ 2147483647 h 66"/>
              <a:gd name="T42" fmla="*/ 2147483647 w 617"/>
              <a:gd name="T43" fmla="*/ 0 h 66"/>
              <a:gd name="T44" fmla="*/ 2147483647 w 617"/>
              <a:gd name="T45" fmla="*/ 0 h 66"/>
              <a:gd name="T46" fmla="*/ 2147483647 w 617"/>
              <a:gd name="T47" fmla="*/ 0 h 66"/>
              <a:gd name="T48" fmla="*/ 2147483647 w 617"/>
              <a:gd name="T49" fmla="*/ 0 h 66"/>
              <a:gd name="T50" fmla="*/ 2147483647 w 617"/>
              <a:gd name="T51" fmla="*/ 0 h 66"/>
              <a:gd name="T52" fmla="*/ 2147483647 w 617"/>
              <a:gd name="T53" fmla="*/ 0 h 66"/>
              <a:gd name="T54" fmla="*/ 2147483647 w 617"/>
              <a:gd name="T55" fmla="*/ 0 h 66"/>
              <a:gd name="T56" fmla="*/ 2147483647 w 617"/>
              <a:gd name="T57" fmla="*/ 0 h 66"/>
              <a:gd name="T58" fmla="*/ 2147483647 w 617"/>
              <a:gd name="T59" fmla="*/ 0 h 66"/>
              <a:gd name="T60" fmla="*/ 2147483647 w 617"/>
              <a:gd name="T61" fmla="*/ 2147483647 h 66"/>
              <a:gd name="T62" fmla="*/ 2147483647 w 617"/>
              <a:gd name="T63" fmla="*/ 2147483647 h 66"/>
              <a:gd name="T64" fmla="*/ 0 w 617"/>
              <a:gd name="T65" fmla="*/ 2147483647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7"/>
              <a:gd name="T100" fmla="*/ 0 h 66"/>
              <a:gd name="T101" fmla="*/ 617 w 617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7" h="66">
                <a:moveTo>
                  <a:pt x="617" y="66"/>
                </a:moveTo>
                <a:lnTo>
                  <a:pt x="600" y="61"/>
                </a:lnTo>
                <a:lnTo>
                  <a:pt x="581" y="54"/>
                </a:lnTo>
                <a:lnTo>
                  <a:pt x="563" y="49"/>
                </a:lnTo>
                <a:lnTo>
                  <a:pt x="544" y="45"/>
                </a:lnTo>
                <a:lnTo>
                  <a:pt x="525" y="40"/>
                </a:lnTo>
                <a:lnTo>
                  <a:pt x="504" y="35"/>
                </a:lnTo>
                <a:lnTo>
                  <a:pt x="486" y="33"/>
                </a:lnTo>
                <a:lnTo>
                  <a:pt x="465" y="28"/>
                </a:lnTo>
                <a:lnTo>
                  <a:pt x="444" y="26"/>
                </a:lnTo>
                <a:lnTo>
                  <a:pt x="426" y="21"/>
                </a:lnTo>
                <a:lnTo>
                  <a:pt x="405" y="19"/>
                </a:lnTo>
                <a:lnTo>
                  <a:pt x="384" y="17"/>
                </a:lnTo>
                <a:lnTo>
                  <a:pt x="363" y="14"/>
                </a:lnTo>
                <a:lnTo>
                  <a:pt x="340" y="12"/>
                </a:lnTo>
                <a:lnTo>
                  <a:pt x="320" y="10"/>
                </a:lnTo>
                <a:lnTo>
                  <a:pt x="299" y="7"/>
                </a:lnTo>
                <a:lnTo>
                  <a:pt x="278" y="5"/>
                </a:lnTo>
                <a:lnTo>
                  <a:pt x="257" y="5"/>
                </a:lnTo>
                <a:lnTo>
                  <a:pt x="237" y="3"/>
                </a:lnTo>
                <a:lnTo>
                  <a:pt x="216" y="3"/>
                </a:lnTo>
                <a:lnTo>
                  <a:pt x="197" y="0"/>
                </a:lnTo>
                <a:lnTo>
                  <a:pt x="177" y="0"/>
                </a:lnTo>
                <a:lnTo>
                  <a:pt x="158" y="0"/>
                </a:lnTo>
                <a:lnTo>
                  <a:pt x="137" y="0"/>
                </a:lnTo>
                <a:lnTo>
                  <a:pt x="118" y="0"/>
                </a:lnTo>
                <a:lnTo>
                  <a:pt x="100" y="0"/>
                </a:lnTo>
                <a:lnTo>
                  <a:pt x="81" y="0"/>
                </a:lnTo>
                <a:lnTo>
                  <a:pt x="64" y="0"/>
                </a:lnTo>
                <a:lnTo>
                  <a:pt x="48" y="0"/>
                </a:lnTo>
                <a:lnTo>
                  <a:pt x="31" y="3"/>
                </a:lnTo>
                <a:lnTo>
                  <a:pt x="15" y="3"/>
                </a:ln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1" name="Freeform 103"/>
          <p:cNvSpPr>
            <a:spLocks/>
          </p:cNvSpPr>
          <p:nvPr/>
        </p:nvSpPr>
        <p:spPr bwMode="auto">
          <a:xfrm>
            <a:off x="5186363" y="4006850"/>
            <a:ext cx="57150" cy="9525"/>
          </a:xfrm>
          <a:custGeom>
            <a:avLst/>
            <a:gdLst>
              <a:gd name="T0" fmla="*/ 0 w 50"/>
              <a:gd name="T1" fmla="*/ 2147483647 h 7"/>
              <a:gd name="T2" fmla="*/ 2147483647 w 50"/>
              <a:gd name="T3" fmla="*/ 2147483647 h 7"/>
              <a:gd name="T4" fmla="*/ 2147483647 w 50"/>
              <a:gd name="T5" fmla="*/ 2147483647 h 7"/>
              <a:gd name="T6" fmla="*/ 2147483647 w 50"/>
              <a:gd name="T7" fmla="*/ 2147483647 h 7"/>
              <a:gd name="T8" fmla="*/ 2147483647 w 50"/>
              <a:gd name="T9" fmla="*/ 2147483647 h 7"/>
              <a:gd name="T10" fmla="*/ 2147483647 w 50"/>
              <a:gd name="T11" fmla="*/ 2147483647 h 7"/>
              <a:gd name="T12" fmla="*/ 2147483647 w 50"/>
              <a:gd name="T13" fmla="*/ 2147483647 h 7"/>
              <a:gd name="T14" fmla="*/ 2147483647 w 50"/>
              <a:gd name="T15" fmla="*/ 0 h 7"/>
              <a:gd name="T16" fmla="*/ 2147483647 w 50"/>
              <a:gd name="T17" fmla="*/ 0 h 7"/>
              <a:gd name="T18" fmla="*/ 2147483647 w 50"/>
              <a:gd name="T19" fmla="*/ 0 h 7"/>
              <a:gd name="T20" fmla="*/ 2147483647 w 50"/>
              <a:gd name="T21" fmla="*/ 0 h 7"/>
              <a:gd name="T22" fmla="*/ 2147483647 w 50"/>
              <a:gd name="T23" fmla="*/ 0 h 7"/>
              <a:gd name="T24" fmla="*/ 2147483647 w 50"/>
              <a:gd name="T25" fmla="*/ 0 h 7"/>
              <a:gd name="T26" fmla="*/ 2147483647 w 50"/>
              <a:gd name="T27" fmla="*/ 0 h 7"/>
              <a:gd name="T28" fmla="*/ 2147483647 w 50"/>
              <a:gd name="T29" fmla="*/ 0 h 7"/>
              <a:gd name="T30" fmla="*/ 2147483647 w 50"/>
              <a:gd name="T31" fmla="*/ 0 h 7"/>
              <a:gd name="T32" fmla="*/ 2147483647 w 50"/>
              <a:gd name="T33" fmla="*/ 0 h 7"/>
              <a:gd name="T34" fmla="*/ 2147483647 w 50"/>
              <a:gd name="T35" fmla="*/ 0 h 7"/>
              <a:gd name="T36" fmla="*/ 2147483647 w 50"/>
              <a:gd name="T37" fmla="*/ 0 h 7"/>
              <a:gd name="T38" fmla="*/ 2147483647 w 50"/>
              <a:gd name="T39" fmla="*/ 0 h 7"/>
              <a:gd name="T40" fmla="*/ 2147483647 w 50"/>
              <a:gd name="T41" fmla="*/ 2147483647 h 7"/>
              <a:gd name="T42" fmla="*/ 2147483647 w 50"/>
              <a:gd name="T43" fmla="*/ 2147483647 h 7"/>
              <a:gd name="T44" fmla="*/ 2147483647 w 50"/>
              <a:gd name="T45" fmla="*/ 2147483647 h 7"/>
              <a:gd name="T46" fmla="*/ 2147483647 w 50"/>
              <a:gd name="T47" fmla="*/ 2147483647 h 7"/>
              <a:gd name="T48" fmla="*/ 2147483647 w 50"/>
              <a:gd name="T49" fmla="*/ 2147483647 h 7"/>
              <a:gd name="T50" fmla="*/ 2147483647 w 50"/>
              <a:gd name="T51" fmla="*/ 2147483647 h 7"/>
              <a:gd name="T52" fmla="*/ 2147483647 w 50"/>
              <a:gd name="T53" fmla="*/ 2147483647 h 7"/>
              <a:gd name="T54" fmla="*/ 2147483647 w 50"/>
              <a:gd name="T55" fmla="*/ 2147483647 h 7"/>
              <a:gd name="T56" fmla="*/ 2147483647 w 50"/>
              <a:gd name="T57" fmla="*/ 2147483647 h 7"/>
              <a:gd name="T58" fmla="*/ 0 w 50"/>
              <a:gd name="T59" fmla="*/ 2147483647 h 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0"/>
              <a:gd name="T91" fmla="*/ 0 h 7"/>
              <a:gd name="T92" fmla="*/ 50 w 50"/>
              <a:gd name="T93" fmla="*/ 7 h 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0" h="7">
                <a:moveTo>
                  <a:pt x="0" y="7"/>
                </a:moveTo>
                <a:lnTo>
                  <a:pt x="2" y="7"/>
                </a:lnTo>
                <a:lnTo>
                  <a:pt x="4" y="4"/>
                </a:lnTo>
                <a:lnTo>
                  <a:pt x="7" y="4"/>
                </a:lnTo>
                <a:lnTo>
                  <a:pt x="9" y="2"/>
                </a:lnTo>
                <a:lnTo>
                  <a:pt x="11" y="2"/>
                </a:lnTo>
                <a:lnTo>
                  <a:pt x="13" y="2"/>
                </a:lnTo>
                <a:lnTo>
                  <a:pt x="13" y="0"/>
                </a:lnTo>
                <a:lnTo>
                  <a:pt x="15" y="0"/>
                </a:lnTo>
                <a:lnTo>
                  <a:pt x="17" y="0"/>
                </a:lnTo>
                <a:lnTo>
                  <a:pt x="19" y="0"/>
                </a:lnTo>
                <a:lnTo>
                  <a:pt x="21" y="0"/>
                </a:lnTo>
                <a:lnTo>
                  <a:pt x="23" y="0"/>
                </a:lnTo>
                <a:lnTo>
                  <a:pt x="25" y="0"/>
                </a:lnTo>
                <a:lnTo>
                  <a:pt x="27" y="0"/>
                </a:lnTo>
                <a:lnTo>
                  <a:pt x="29" y="0"/>
                </a:lnTo>
                <a:lnTo>
                  <a:pt x="31" y="0"/>
                </a:lnTo>
                <a:lnTo>
                  <a:pt x="34" y="0"/>
                </a:lnTo>
                <a:lnTo>
                  <a:pt x="36" y="0"/>
                </a:lnTo>
                <a:lnTo>
                  <a:pt x="38" y="0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4" y="2"/>
                </a:lnTo>
                <a:lnTo>
                  <a:pt x="44" y="4"/>
                </a:lnTo>
                <a:lnTo>
                  <a:pt x="46" y="4"/>
                </a:lnTo>
                <a:lnTo>
                  <a:pt x="48" y="4"/>
                </a:lnTo>
                <a:lnTo>
                  <a:pt x="48" y="7"/>
                </a:lnTo>
                <a:lnTo>
                  <a:pt x="50" y="7"/>
                </a:lnTo>
                <a:lnTo>
                  <a:pt x="0" y="7"/>
                </a:lnTo>
                <a:close/>
              </a:path>
            </a:pathLst>
          </a:custGeom>
          <a:solidFill>
            <a:srgbClr val="F0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2" name="Freeform 104"/>
          <p:cNvSpPr>
            <a:spLocks/>
          </p:cNvSpPr>
          <p:nvPr/>
        </p:nvSpPr>
        <p:spPr bwMode="auto">
          <a:xfrm>
            <a:off x="5180013" y="4010025"/>
            <a:ext cx="69850" cy="11113"/>
          </a:xfrm>
          <a:custGeom>
            <a:avLst/>
            <a:gdLst>
              <a:gd name="T0" fmla="*/ 2147483647 w 62"/>
              <a:gd name="T1" fmla="*/ 0 h 9"/>
              <a:gd name="T2" fmla="*/ 2147483647 w 62"/>
              <a:gd name="T3" fmla="*/ 0 h 9"/>
              <a:gd name="T4" fmla="*/ 2147483647 w 62"/>
              <a:gd name="T5" fmla="*/ 2147483647 h 9"/>
              <a:gd name="T6" fmla="*/ 2147483647 w 62"/>
              <a:gd name="T7" fmla="*/ 2147483647 h 9"/>
              <a:gd name="T8" fmla="*/ 2147483647 w 62"/>
              <a:gd name="T9" fmla="*/ 2147483647 h 9"/>
              <a:gd name="T10" fmla="*/ 2147483647 w 62"/>
              <a:gd name="T11" fmla="*/ 2147483647 h 9"/>
              <a:gd name="T12" fmla="*/ 2147483647 w 62"/>
              <a:gd name="T13" fmla="*/ 2147483647 h 9"/>
              <a:gd name="T14" fmla="*/ 2147483647 w 62"/>
              <a:gd name="T15" fmla="*/ 2147483647 h 9"/>
              <a:gd name="T16" fmla="*/ 2147483647 w 62"/>
              <a:gd name="T17" fmla="*/ 2147483647 h 9"/>
              <a:gd name="T18" fmla="*/ 2147483647 w 62"/>
              <a:gd name="T19" fmla="*/ 2147483647 h 9"/>
              <a:gd name="T20" fmla="*/ 0 w 62"/>
              <a:gd name="T21" fmla="*/ 2147483647 h 9"/>
              <a:gd name="T22" fmla="*/ 2147483647 w 62"/>
              <a:gd name="T23" fmla="*/ 2147483647 h 9"/>
              <a:gd name="T24" fmla="*/ 2147483647 w 62"/>
              <a:gd name="T25" fmla="*/ 2147483647 h 9"/>
              <a:gd name="T26" fmla="*/ 2147483647 w 62"/>
              <a:gd name="T27" fmla="*/ 2147483647 h 9"/>
              <a:gd name="T28" fmla="*/ 2147483647 w 62"/>
              <a:gd name="T29" fmla="*/ 2147483647 h 9"/>
              <a:gd name="T30" fmla="*/ 2147483647 w 62"/>
              <a:gd name="T31" fmla="*/ 2147483647 h 9"/>
              <a:gd name="T32" fmla="*/ 2147483647 w 62"/>
              <a:gd name="T33" fmla="*/ 2147483647 h 9"/>
              <a:gd name="T34" fmla="*/ 2147483647 w 62"/>
              <a:gd name="T35" fmla="*/ 2147483647 h 9"/>
              <a:gd name="T36" fmla="*/ 2147483647 w 62"/>
              <a:gd name="T37" fmla="*/ 2147483647 h 9"/>
              <a:gd name="T38" fmla="*/ 2147483647 w 62"/>
              <a:gd name="T39" fmla="*/ 2147483647 h 9"/>
              <a:gd name="T40" fmla="*/ 2147483647 w 62"/>
              <a:gd name="T41" fmla="*/ 0 h 9"/>
              <a:gd name="T42" fmla="*/ 2147483647 w 62"/>
              <a:gd name="T43" fmla="*/ 0 h 9"/>
              <a:gd name="T44" fmla="*/ 2147483647 w 62"/>
              <a:gd name="T45" fmla="*/ 0 h 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2"/>
              <a:gd name="T70" fmla="*/ 0 h 9"/>
              <a:gd name="T71" fmla="*/ 62 w 62"/>
              <a:gd name="T72" fmla="*/ 9 h 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2" h="9">
                <a:moveTo>
                  <a:pt x="15" y="0"/>
                </a:moveTo>
                <a:lnTo>
                  <a:pt x="13" y="0"/>
                </a:lnTo>
                <a:lnTo>
                  <a:pt x="13" y="2"/>
                </a:lnTo>
                <a:lnTo>
                  <a:pt x="10" y="2"/>
                </a:lnTo>
                <a:lnTo>
                  <a:pt x="8" y="2"/>
                </a:lnTo>
                <a:lnTo>
                  <a:pt x="8" y="5"/>
                </a:lnTo>
                <a:lnTo>
                  <a:pt x="6" y="5"/>
                </a:lnTo>
                <a:lnTo>
                  <a:pt x="4" y="7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62" y="9"/>
                </a:lnTo>
                <a:lnTo>
                  <a:pt x="60" y="9"/>
                </a:lnTo>
                <a:lnTo>
                  <a:pt x="60" y="7"/>
                </a:lnTo>
                <a:lnTo>
                  <a:pt x="58" y="7"/>
                </a:lnTo>
                <a:lnTo>
                  <a:pt x="56" y="5"/>
                </a:lnTo>
                <a:lnTo>
                  <a:pt x="54" y="5"/>
                </a:lnTo>
                <a:lnTo>
                  <a:pt x="54" y="2"/>
                </a:lnTo>
                <a:lnTo>
                  <a:pt x="52" y="2"/>
                </a:lnTo>
                <a:lnTo>
                  <a:pt x="50" y="2"/>
                </a:lnTo>
                <a:lnTo>
                  <a:pt x="50" y="0"/>
                </a:lnTo>
                <a:lnTo>
                  <a:pt x="48" y="0"/>
                </a:lnTo>
                <a:lnTo>
                  <a:pt x="15" y="0"/>
                </a:lnTo>
                <a:close/>
              </a:path>
            </a:pathLst>
          </a:custGeom>
          <a:solidFill>
            <a:srgbClr val="F06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3" name="Freeform 105"/>
          <p:cNvSpPr>
            <a:spLocks/>
          </p:cNvSpPr>
          <p:nvPr/>
        </p:nvSpPr>
        <p:spPr bwMode="auto">
          <a:xfrm>
            <a:off x="5173663" y="4016375"/>
            <a:ext cx="80962" cy="12700"/>
          </a:xfrm>
          <a:custGeom>
            <a:avLst/>
            <a:gdLst>
              <a:gd name="T0" fmla="*/ 2147483647 w 71"/>
              <a:gd name="T1" fmla="*/ 0 h 9"/>
              <a:gd name="T2" fmla="*/ 2147483647 w 71"/>
              <a:gd name="T3" fmla="*/ 2147483647 h 9"/>
              <a:gd name="T4" fmla="*/ 2147483647 w 71"/>
              <a:gd name="T5" fmla="*/ 2147483647 h 9"/>
              <a:gd name="T6" fmla="*/ 2147483647 w 71"/>
              <a:gd name="T7" fmla="*/ 2147483647 h 9"/>
              <a:gd name="T8" fmla="*/ 2147483647 w 71"/>
              <a:gd name="T9" fmla="*/ 2147483647 h 9"/>
              <a:gd name="T10" fmla="*/ 2147483647 w 71"/>
              <a:gd name="T11" fmla="*/ 2147483647 h 9"/>
              <a:gd name="T12" fmla="*/ 2147483647 w 71"/>
              <a:gd name="T13" fmla="*/ 2147483647 h 9"/>
              <a:gd name="T14" fmla="*/ 0 w 71"/>
              <a:gd name="T15" fmla="*/ 2147483647 h 9"/>
              <a:gd name="T16" fmla="*/ 2147483647 w 71"/>
              <a:gd name="T17" fmla="*/ 2147483647 h 9"/>
              <a:gd name="T18" fmla="*/ 2147483647 w 71"/>
              <a:gd name="T19" fmla="*/ 2147483647 h 9"/>
              <a:gd name="T20" fmla="*/ 2147483647 w 71"/>
              <a:gd name="T21" fmla="*/ 2147483647 h 9"/>
              <a:gd name="T22" fmla="*/ 2147483647 w 71"/>
              <a:gd name="T23" fmla="*/ 2147483647 h 9"/>
              <a:gd name="T24" fmla="*/ 2147483647 w 71"/>
              <a:gd name="T25" fmla="*/ 2147483647 h 9"/>
              <a:gd name="T26" fmla="*/ 2147483647 w 71"/>
              <a:gd name="T27" fmla="*/ 2147483647 h 9"/>
              <a:gd name="T28" fmla="*/ 2147483647 w 71"/>
              <a:gd name="T29" fmla="*/ 2147483647 h 9"/>
              <a:gd name="T30" fmla="*/ 2147483647 w 71"/>
              <a:gd name="T31" fmla="*/ 0 h 9"/>
              <a:gd name="T32" fmla="*/ 2147483647 w 71"/>
              <a:gd name="T33" fmla="*/ 0 h 9"/>
              <a:gd name="T34" fmla="*/ 2147483647 w 71"/>
              <a:gd name="T35" fmla="*/ 0 h 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1"/>
              <a:gd name="T55" fmla="*/ 0 h 9"/>
              <a:gd name="T56" fmla="*/ 71 w 71"/>
              <a:gd name="T57" fmla="*/ 9 h 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1" h="9">
                <a:moveTo>
                  <a:pt x="10" y="0"/>
                </a:moveTo>
                <a:lnTo>
                  <a:pt x="8" y="2"/>
                </a:lnTo>
                <a:lnTo>
                  <a:pt x="6" y="2"/>
                </a:lnTo>
                <a:lnTo>
                  <a:pt x="6" y="4"/>
                </a:lnTo>
                <a:lnTo>
                  <a:pt x="4" y="4"/>
                </a:lnTo>
                <a:lnTo>
                  <a:pt x="4" y="7"/>
                </a:lnTo>
                <a:lnTo>
                  <a:pt x="2" y="7"/>
                </a:lnTo>
                <a:lnTo>
                  <a:pt x="0" y="9"/>
                </a:lnTo>
                <a:lnTo>
                  <a:pt x="71" y="9"/>
                </a:lnTo>
                <a:lnTo>
                  <a:pt x="68" y="7"/>
                </a:lnTo>
                <a:lnTo>
                  <a:pt x="66" y="7"/>
                </a:lnTo>
                <a:lnTo>
                  <a:pt x="66" y="4"/>
                </a:lnTo>
                <a:lnTo>
                  <a:pt x="64" y="4"/>
                </a:lnTo>
                <a:lnTo>
                  <a:pt x="64" y="2"/>
                </a:lnTo>
                <a:lnTo>
                  <a:pt x="62" y="2"/>
                </a:lnTo>
                <a:lnTo>
                  <a:pt x="62" y="0"/>
                </a:lnTo>
                <a:lnTo>
                  <a:pt x="6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06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4" name="Freeform 106"/>
          <p:cNvSpPr>
            <a:spLocks/>
          </p:cNvSpPr>
          <p:nvPr/>
        </p:nvSpPr>
        <p:spPr bwMode="auto">
          <a:xfrm>
            <a:off x="5170488" y="4021138"/>
            <a:ext cx="90487" cy="14287"/>
          </a:xfrm>
          <a:custGeom>
            <a:avLst/>
            <a:gdLst>
              <a:gd name="T0" fmla="*/ 2147483647 w 79"/>
              <a:gd name="T1" fmla="*/ 0 h 10"/>
              <a:gd name="T2" fmla="*/ 2147483647 w 79"/>
              <a:gd name="T3" fmla="*/ 2147483647 h 10"/>
              <a:gd name="T4" fmla="*/ 2147483647 w 79"/>
              <a:gd name="T5" fmla="*/ 2147483647 h 10"/>
              <a:gd name="T6" fmla="*/ 2147483647 w 79"/>
              <a:gd name="T7" fmla="*/ 2147483647 h 10"/>
              <a:gd name="T8" fmla="*/ 2147483647 w 79"/>
              <a:gd name="T9" fmla="*/ 2147483647 h 10"/>
              <a:gd name="T10" fmla="*/ 2147483647 w 79"/>
              <a:gd name="T11" fmla="*/ 2147483647 h 10"/>
              <a:gd name="T12" fmla="*/ 0 w 79"/>
              <a:gd name="T13" fmla="*/ 2147483647 h 10"/>
              <a:gd name="T14" fmla="*/ 0 w 79"/>
              <a:gd name="T15" fmla="*/ 2147483647 h 10"/>
              <a:gd name="T16" fmla="*/ 2147483647 w 79"/>
              <a:gd name="T17" fmla="*/ 2147483647 h 10"/>
              <a:gd name="T18" fmla="*/ 2147483647 w 79"/>
              <a:gd name="T19" fmla="*/ 2147483647 h 10"/>
              <a:gd name="T20" fmla="*/ 2147483647 w 79"/>
              <a:gd name="T21" fmla="*/ 2147483647 h 10"/>
              <a:gd name="T22" fmla="*/ 2147483647 w 79"/>
              <a:gd name="T23" fmla="*/ 2147483647 h 10"/>
              <a:gd name="T24" fmla="*/ 2147483647 w 79"/>
              <a:gd name="T25" fmla="*/ 2147483647 h 10"/>
              <a:gd name="T26" fmla="*/ 2147483647 w 79"/>
              <a:gd name="T27" fmla="*/ 2147483647 h 10"/>
              <a:gd name="T28" fmla="*/ 2147483647 w 79"/>
              <a:gd name="T29" fmla="*/ 0 h 10"/>
              <a:gd name="T30" fmla="*/ 2147483647 w 79"/>
              <a:gd name="T31" fmla="*/ 0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9"/>
              <a:gd name="T49" fmla="*/ 0 h 10"/>
              <a:gd name="T50" fmla="*/ 79 w 79"/>
              <a:gd name="T51" fmla="*/ 10 h 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9" h="10">
                <a:moveTo>
                  <a:pt x="8" y="0"/>
                </a:moveTo>
                <a:lnTo>
                  <a:pt x="8" y="3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10"/>
                </a:lnTo>
                <a:lnTo>
                  <a:pt x="79" y="10"/>
                </a:lnTo>
                <a:lnTo>
                  <a:pt x="77" y="7"/>
                </a:lnTo>
                <a:lnTo>
                  <a:pt x="75" y="5"/>
                </a:lnTo>
                <a:lnTo>
                  <a:pt x="72" y="5"/>
                </a:lnTo>
                <a:lnTo>
                  <a:pt x="72" y="3"/>
                </a:lnTo>
                <a:lnTo>
                  <a:pt x="70" y="3"/>
                </a:lnTo>
                <a:lnTo>
                  <a:pt x="70" y="0"/>
                </a:lnTo>
                <a:lnTo>
                  <a:pt x="8" y="0"/>
                </a:lnTo>
                <a:close/>
              </a:path>
            </a:pathLst>
          </a:custGeom>
          <a:solidFill>
            <a:srgbClr val="F0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5" name="Freeform 107"/>
          <p:cNvSpPr>
            <a:spLocks/>
          </p:cNvSpPr>
          <p:nvPr/>
        </p:nvSpPr>
        <p:spPr bwMode="auto">
          <a:xfrm>
            <a:off x="5165725" y="4029075"/>
            <a:ext cx="98425" cy="12700"/>
          </a:xfrm>
          <a:custGeom>
            <a:avLst/>
            <a:gdLst>
              <a:gd name="T0" fmla="*/ 2147483647 w 87"/>
              <a:gd name="T1" fmla="*/ 0 h 9"/>
              <a:gd name="T2" fmla="*/ 2147483647 w 87"/>
              <a:gd name="T3" fmla="*/ 0 h 9"/>
              <a:gd name="T4" fmla="*/ 2147483647 w 87"/>
              <a:gd name="T5" fmla="*/ 2147483647 h 9"/>
              <a:gd name="T6" fmla="*/ 2147483647 w 87"/>
              <a:gd name="T7" fmla="*/ 2147483647 h 9"/>
              <a:gd name="T8" fmla="*/ 2147483647 w 87"/>
              <a:gd name="T9" fmla="*/ 2147483647 h 9"/>
              <a:gd name="T10" fmla="*/ 2147483647 w 87"/>
              <a:gd name="T11" fmla="*/ 2147483647 h 9"/>
              <a:gd name="T12" fmla="*/ 2147483647 w 87"/>
              <a:gd name="T13" fmla="*/ 2147483647 h 9"/>
              <a:gd name="T14" fmla="*/ 0 w 87"/>
              <a:gd name="T15" fmla="*/ 2147483647 h 9"/>
              <a:gd name="T16" fmla="*/ 2147483647 w 87"/>
              <a:gd name="T17" fmla="*/ 2147483647 h 9"/>
              <a:gd name="T18" fmla="*/ 2147483647 w 87"/>
              <a:gd name="T19" fmla="*/ 2147483647 h 9"/>
              <a:gd name="T20" fmla="*/ 2147483647 w 87"/>
              <a:gd name="T21" fmla="*/ 2147483647 h 9"/>
              <a:gd name="T22" fmla="*/ 2147483647 w 87"/>
              <a:gd name="T23" fmla="*/ 2147483647 h 9"/>
              <a:gd name="T24" fmla="*/ 2147483647 w 87"/>
              <a:gd name="T25" fmla="*/ 2147483647 h 9"/>
              <a:gd name="T26" fmla="*/ 2147483647 w 87"/>
              <a:gd name="T27" fmla="*/ 2147483647 h 9"/>
              <a:gd name="T28" fmla="*/ 2147483647 w 87"/>
              <a:gd name="T29" fmla="*/ 2147483647 h 9"/>
              <a:gd name="T30" fmla="*/ 2147483647 w 87"/>
              <a:gd name="T31" fmla="*/ 0 h 9"/>
              <a:gd name="T32" fmla="*/ 2147483647 w 87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9"/>
              <a:gd name="T53" fmla="*/ 87 w 87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9">
                <a:moveTo>
                  <a:pt x="8" y="0"/>
                </a:moveTo>
                <a:lnTo>
                  <a:pt x="6" y="0"/>
                </a:lnTo>
                <a:lnTo>
                  <a:pt x="6" y="2"/>
                </a:lnTo>
                <a:lnTo>
                  <a:pt x="4" y="2"/>
                </a:lnTo>
                <a:lnTo>
                  <a:pt x="4" y="5"/>
                </a:lnTo>
                <a:lnTo>
                  <a:pt x="2" y="5"/>
                </a:lnTo>
                <a:lnTo>
                  <a:pt x="2" y="7"/>
                </a:lnTo>
                <a:lnTo>
                  <a:pt x="0" y="9"/>
                </a:lnTo>
                <a:lnTo>
                  <a:pt x="87" y="9"/>
                </a:lnTo>
                <a:lnTo>
                  <a:pt x="85" y="9"/>
                </a:lnTo>
                <a:lnTo>
                  <a:pt x="85" y="7"/>
                </a:lnTo>
                <a:lnTo>
                  <a:pt x="83" y="7"/>
                </a:lnTo>
                <a:lnTo>
                  <a:pt x="83" y="5"/>
                </a:lnTo>
                <a:lnTo>
                  <a:pt x="81" y="5"/>
                </a:lnTo>
                <a:lnTo>
                  <a:pt x="81" y="2"/>
                </a:lnTo>
                <a:lnTo>
                  <a:pt x="79" y="0"/>
                </a:lnTo>
                <a:lnTo>
                  <a:pt x="8" y="0"/>
                </a:lnTo>
                <a:close/>
              </a:path>
            </a:pathLst>
          </a:custGeom>
          <a:solidFill>
            <a:srgbClr val="F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6" name="Freeform 108"/>
          <p:cNvSpPr>
            <a:spLocks/>
          </p:cNvSpPr>
          <p:nvPr/>
        </p:nvSpPr>
        <p:spPr bwMode="auto">
          <a:xfrm>
            <a:off x="5159375" y="4035425"/>
            <a:ext cx="107950" cy="12700"/>
          </a:xfrm>
          <a:custGeom>
            <a:avLst/>
            <a:gdLst>
              <a:gd name="T0" fmla="*/ 2147483647 w 94"/>
              <a:gd name="T1" fmla="*/ 0 h 9"/>
              <a:gd name="T2" fmla="*/ 2147483647 w 94"/>
              <a:gd name="T3" fmla="*/ 0 h 9"/>
              <a:gd name="T4" fmla="*/ 2147483647 w 94"/>
              <a:gd name="T5" fmla="*/ 2147483647 h 9"/>
              <a:gd name="T6" fmla="*/ 2147483647 w 94"/>
              <a:gd name="T7" fmla="*/ 2147483647 h 9"/>
              <a:gd name="T8" fmla="*/ 2147483647 w 94"/>
              <a:gd name="T9" fmla="*/ 2147483647 h 9"/>
              <a:gd name="T10" fmla="*/ 2147483647 w 94"/>
              <a:gd name="T11" fmla="*/ 2147483647 h 9"/>
              <a:gd name="T12" fmla="*/ 2147483647 w 94"/>
              <a:gd name="T13" fmla="*/ 2147483647 h 9"/>
              <a:gd name="T14" fmla="*/ 0 w 94"/>
              <a:gd name="T15" fmla="*/ 2147483647 h 9"/>
              <a:gd name="T16" fmla="*/ 2147483647 w 94"/>
              <a:gd name="T17" fmla="*/ 2147483647 h 9"/>
              <a:gd name="T18" fmla="*/ 2147483647 w 94"/>
              <a:gd name="T19" fmla="*/ 2147483647 h 9"/>
              <a:gd name="T20" fmla="*/ 2147483647 w 94"/>
              <a:gd name="T21" fmla="*/ 2147483647 h 9"/>
              <a:gd name="T22" fmla="*/ 2147483647 w 94"/>
              <a:gd name="T23" fmla="*/ 2147483647 h 9"/>
              <a:gd name="T24" fmla="*/ 2147483647 w 94"/>
              <a:gd name="T25" fmla="*/ 2147483647 h 9"/>
              <a:gd name="T26" fmla="*/ 2147483647 w 94"/>
              <a:gd name="T27" fmla="*/ 2147483647 h 9"/>
              <a:gd name="T28" fmla="*/ 2147483647 w 94"/>
              <a:gd name="T29" fmla="*/ 2147483647 h 9"/>
              <a:gd name="T30" fmla="*/ 2147483647 w 94"/>
              <a:gd name="T31" fmla="*/ 0 h 9"/>
              <a:gd name="T32" fmla="*/ 2147483647 w 94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9"/>
              <a:gd name="T53" fmla="*/ 94 w 94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9">
                <a:moveTo>
                  <a:pt x="9" y="0"/>
                </a:moveTo>
                <a:lnTo>
                  <a:pt x="7" y="0"/>
                </a:lnTo>
                <a:lnTo>
                  <a:pt x="7" y="2"/>
                </a:lnTo>
                <a:lnTo>
                  <a:pt x="5" y="4"/>
                </a:lnTo>
                <a:lnTo>
                  <a:pt x="5" y="7"/>
                </a:lnTo>
                <a:lnTo>
                  <a:pt x="3" y="7"/>
                </a:lnTo>
                <a:lnTo>
                  <a:pt x="3" y="9"/>
                </a:lnTo>
                <a:lnTo>
                  <a:pt x="0" y="9"/>
                </a:lnTo>
                <a:lnTo>
                  <a:pt x="94" y="9"/>
                </a:lnTo>
                <a:lnTo>
                  <a:pt x="94" y="7"/>
                </a:lnTo>
                <a:lnTo>
                  <a:pt x="92" y="7"/>
                </a:lnTo>
                <a:lnTo>
                  <a:pt x="92" y="4"/>
                </a:lnTo>
                <a:lnTo>
                  <a:pt x="90" y="4"/>
                </a:lnTo>
                <a:lnTo>
                  <a:pt x="90" y="2"/>
                </a:lnTo>
                <a:lnTo>
                  <a:pt x="88" y="2"/>
                </a:lnTo>
                <a:lnTo>
                  <a:pt x="88" y="0"/>
                </a:lnTo>
                <a:lnTo>
                  <a:pt x="9" y="0"/>
                </a:lnTo>
                <a:close/>
              </a:path>
            </a:pathLst>
          </a:custGeom>
          <a:solidFill>
            <a:srgbClr val="F06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7" name="Freeform 109"/>
          <p:cNvSpPr>
            <a:spLocks/>
          </p:cNvSpPr>
          <p:nvPr/>
        </p:nvSpPr>
        <p:spPr bwMode="auto">
          <a:xfrm>
            <a:off x="5156200" y="4041775"/>
            <a:ext cx="112713" cy="12700"/>
          </a:xfrm>
          <a:custGeom>
            <a:avLst/>
            <a:gdLst>
              <a:gd name="T0" fmla="*/ 2147483647 w 98"/>
              <a:gd name="T1" fmla="*/ 0 h 10"/>
              <a:gd name="T2" fmla="*/ 2147483647 w 98"/>
              <a:gd name="T3" fmla="*/ 2147483647 h 10"/>
              <a:gd name="T4" fmla="*/ 2147483647 w 98"/>
              <a:gd name="T5" fmla="*/ 2147483647 h 10"/>
              <a:gd name="T6" fmla="*/ 2147483647 w 98"/>
              <a:gd name="T7" fmla="*/ 2147483647 h 10"/>
              <a:gd name="T8" fmla="*/ 2147483647 w 98"/>
              <a:gd name="T9" fmla="*/ 2147483647 h 10"/>
              <a:gd name="T10" fmla="*/ 2147483647 w 98"/>
              <a:gd name="T11" fmla="*/ 2147483647 h 10"/>
              <a:gd name="T12" fmla="*/ 0 w 98"/>
              <a:gd name="T13" fmla="*/ 2147483647 h 10"/>
              <a:gd name="T14" fmla="*/ 2147483647 w 98"/>
              <a:gd name="T15" fmla="*/ 2147483647 h 10"/>
              <a:gd name="T16" fmla="*/ 2147483647 w 98"/>
              <a:gd name="T17" fmla="*/ 2147483647 h 10"/>
              <a:gd name="T18" fmla="*/ 2147483647 w 98"/>
              <a:gd name="T19" fmla="*/ 2147483647 h 10"/>
              <a:gd name="T20" fmla="*/ 2147483647 w 98"/>
              <a:gd name="T21" fmla="*/ 2147483647 h 10"/>
              <a:gd name="T22" fmla="*/ 2147483647 w 98"/>
              <a:gd name="T23" fmla="*/ 2147483647 h 10"/>
              <a:gd name="T24" fmla="*/ 2147483647 w 98"/>
              <a:gd name="T25" fmla="*/ 2147483647 h 10"/>
              <a:gd name="T26" fmla="*/ 2147483647 w 98"/>
              <a:gd name="T27" fmla="*/ 0 h 10"/>
              <a:gd name="T28" fmla="*/ 2147483647 w 98"/>
              <a:gd name="T29" fmla="*/ 0 h 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8"/>
              <a:gd name="T46" fmla="*/ 0 h 10"/>
              <a:gd name="T47" fmla="*/ 98 w 98"/>
              <a:gd name="T48" fmla="*/ 10 h 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8" h="10">
                <a:moveTo>
                  <a:pt x="7" y="0"/>
                </a:moveTo>
                <a:lnTo>
                  <a:pt x="7" y="3"/>
                </a:lnTo>
                <a:lnTo>
                  <a:pt x="5" y="3"/>
                </a:lnTo>
                <a:lnTo>
                  <a:pt x="5" y="5"/>
                </a:lnTo>
                <a:lnTo>
                  <a:pt x="2" y="5"/>
                </a:lnTo>
                <a:lnTo>
                  <a:pt x="2" y="7"/>
                </a:lnTo>
                <a:lnTo>
                  <a:pt x="0" y="10"/>
                </a:lnTo>
                <a:lnTo>
                  <a:pt x="98" y="10"/>
                </a:lnTo>
                <a:lnTo>
                  <a:pt x="98" y="7"/>
                </a:lnTo>
                <a:lnTo>
                  <a:pt x="96" y="7"/>
                </a:lnTo>
                <a:lnTo>
                  <a:pt x="96" y="5"/>
                </a:lnTo>
                <a:lnTo>
                  <a:pt x="96" y="3"/>
                </a:lnTo>
                <a:lnTo>
                  <a:pt x="94" y="3"/>
                </a:lnTo>
                <a:lnTo>
                  <a:pt x="94" y="0"/>
                </a:lnTo>
                <a:lnTo>
                  <a:pt x="7" y="0"/>
                </a:lnTo>
                <a:close/>
              </a:path>
            </a:pathLst>
          </a:custGeom>
          <a:solidFill>
            <a:srgbClr val="F06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8" name="Freeform 110"/>
          <p:cNvSpPr>
            <a:spLocks/>
          </p:cNvSpPr>
          <p:nvPr/>
        </p:nvSpPr>
        <p:spPr bwMode="auto">
          <a:xfrm>
            <a:off x="5154613" y="4048125"/>
            <a:ext cx="119062" cy="12700"/>
          </a:xfrm>
          <a:custGeom>
            <a:avLst/>
            <a:gdLst>
              <a:gd name="T0" fmla="*/ 2147483647 w 104"/>
              <a:gd name="T1" fmla="*/ 0 h 9"/>
              <a:gd name="T2" fmla="*/ 2147483647 w 104"/>
              <a:gd name="T3" fmla="*/ 2147483647 h 9"/>
              <a:gd name="T4" fmla="*/ 2147483647 w 104"/>
              <a:gd name="T5" fmla="*/ 2147483647 h 9"/>
              <a:gd name="T6" fmla="*/ 2147483647 w 104"/>
              <a:gd name="T7" fmla="*/ 2147483647 h 9"/>
              <a:gd name="T8" fmla="*/ 0 w 104"/>
              <a:gd name="T9" fmla="*/ 2147483647 h 9"/>
              <a:gd name="T10" fmla="*/ 0 w 104"/>
              <a:gd name="T11" fmla="*/ 2147483647 h 9"/>
              <a:gd name="T12" fmla="*/ 2147483647 w 104"/>
              <a:gd name="T13" fmla="*/ 2147483647 h 9"/>
              <a:gd name="T14" fmla="*/ 2147483647 w 104"/>
              <a:gd name="T15" fmla="*/ 2147483647 h 9"/>
              <a:gd name="T16" fmla="*/ 2147483647 w 104"/>
              <a:gd name="T17" fmla="*/ 2147483647 h 9"/>
              <a:gd name="T18" fmla="*/ 2147483647 w 104"/>
              <a:gd name="T19" fmla="*/ 2147483647 h 9"/>
              <a:gd name="T20" fmla="*/ 2147483647 w 104"/>
              <a:gd name="T21" fmla="*/ 2147483647 h 9"/>
              <a:gd name="T22" fmla="*/ 2147483647 w 104"/>
              <a:gd name="T23" fmla="*/ 2147483647 h 9"/>
              <a:gd name="T24" fmla="*/ 2147483647 w 104"/>
              <a:gd name="T25" fmla="*/ 2147483647 h 9"/>
              <a:gd name="T26" fmla="*/ 2147483647 w 104"/>
              <a:gd name="T27" fmla="*/ 0 h 9"/>
              <a:gd name="T28" fmla="*/ 2147483647 w 104"/>
              <a:gd name="T29" fmla="*/ 0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4"/>
              <a:gd name="T46" fmla="*/ 0 h 9"/>
              <a:gd name="T47" fmla="*/ 104 w 104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4" h="9">
                <a:moveTo>
                  <a:pt x="4" y="0"/>
                </a:moveTo>
                <a:lnTo>
                  <a:pt x="4" y="2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104" y="9"/>
                </a:lnTo>
                <a:lnTo>
                  <a:pt x="102" y="9"/>
                </a:lnTo>
                <a:lnTo>
                  <a:pt x="102" y="7"/>
                </a:lnTo>
                <a:lnTo>
                  <a:pt x="102" y="5"/>
                </a:lnTo>
                <a:lnTo>
                  <a:pt x="100" y="5"/>
                </a:lnTo>
                <a:lnTo>
                  <a:pt x="100" y="2"/>
                </a:lnTo>
                <a:lnTo>
                  <a:pt x="98" y="2"/>
                </a:lnTo>
                <a:lnTo>
                  <a:pt x="98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9" name="Freeform 111"/>
          <p:cNvSpPr>
            <a:spLocks/>
          </p:cNvSpPr>
          <p:nvPr/>
        </p:nvSpPr>
        <p:spPr bwMode="auto">
          <a:xfrm>
            <a:off x="5153025" y="4054475"/>
            <a:ext cx="122238" cy="12700"/>
          </a:xfrm>
          <a:custGeom>
            <a:avLst/>
            <a:gdLst>
              <a:gd name="T0" fmla="*/ 2147483647 w 108"/>
              <a:gd name="T1" fmla="*/ 0 h 9"/>
              <a:gd name="T2" fmla="*/ 2147483647 w 108"/>
              <a:gd name="T3" fmla="*/ 2147483647 h 9"/>
              <a:gd name="T4" fmla="*/ 2147483647 w 108"/>
              <a:gd name="T5" fmla="*/ 2147483647 h 9"/>
              <a:gd name="T6" fmla="*/ 2147483647 w 108"/>
              <a:gd name="T7" fmla="*/ 2147483647 h 9"/>
              <a:gd name="T8" fmla="*/ 2147483647 w 108"/>
              <a:gd name="T9" fmla="*/ 2147483647 h 9"/>
              <a:gd name="T10" fmla="*/ 0 w 108"/>
              <a:gd name="T11" fmla="*/ 2147483647 h 9"/>
              <a:gd name="T12" fmla="*/ 0 w 108"/>
              <a:gd name="T13" fmla="*/ 2147483647 h 9"/>
              <a:gd name="T14" fmla="*/ 2147483647 w 108"/>
              <a:gd name="T15" fmla="*/ 2147483647 h 9"/>
              <a:gd name="T16" fmla="*/ 2147483647 w 108"/>
              <a:gd name="T17" fmla="*/ 2147483647 h 9"/>
              <a:gd name="T18" fmla="*/ 2147483647 w 108"/>
              <a:gd name="T19" fmla="*/ 2147483647 h 9"/>
              <a:gd name="T20" fmla="*/ 2147483647 w 108"/>
              <a:gd name="T21" fmla="*/ 2147483647 h 9"/>
              <a:gd name="T22" fmla="*/ 2147483647 w 108"/>
              <a:gd name="T23" fmla="*/ 2147483647 h 9"/>
              <a:gd name="T24" fmla="*/ 2147483647 w 108"/>
              <a:gd name="T25" fmla="*/ 2147483647 h 9"/>
              <a:gd name="T26" fmla="*/ 2147483647 w 108"/>
              <a:gd name="T27" fmla="*/ 0 h 9"/>
              <a:gd name="T28" fmla="*/ 2147483647 w 108"/>
              <a:gd name="T29" fmla="*/ 0 h 9"/>
              <a:gd name="T30" fmla="*/ 2147483647 w 108"/>
              <a:gd name="T31" fmla="*/ 0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8"/>
              <a:gd name="T49" fmla="*/ 0 h 9"/>
              <a:gd name="T50" fmla="*/ 108 w 108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8" h="9">
                <a:moveTo>
                  <a:pt x="4" y="0"/>
                </a:moveTo>
                <a:lnTo>
                  <a:pt x="4" y="2"/>
                </a:ln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108" y="9"/>
                </a:lnTo>
                <a:lnTo>
                  <a:pt x="106" y="9"/>
                </a:lnTo>
                <a:lnTo>
                  <a:pt x="106" y="7"/>
                </a:lnTo>
                <a:lnTo>
                  <a:pt x="106" y="4"/>
                </a:lnTo>
                <a:lnTo>
                  <a:pt x="104" y="4"/>
                </a:lnTo>
                <a:lnTo>
                  <a:pt x="104" y="2"/>
                </a:lnTo>
                <a:lnTo>
                  <a:pt x="104" y="0"/>
                </a:lnTo>
                <a:lnTo>
                  <a:pt x="102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0" name="Freeform 112"/>
          <p:cNvSpPr>
            <a:spLocks/>
          </p:cNvSpPr>
          <p:nvPr/>
        </p:nvSpPr>
        <p:spPr bwMode="auto">
          <a:xfrm>
            <a:off x="5149850" y="4060825"/>
            <a:ext cx="125413" cy="12700"/>
          </a:xfrm>
          <a:custGeom>
            <a:avLst/>
            <a:gdLst>
              <a:gd name="T0" fmla="*/ 2147483647 w 110"/>
              <a:gd name="T1" fmla="*/ 0 h 10"/>
              <a:gd name="T2" fmla="*/ 2147483647 w 110"/>
              <a:gd name="T3" fmla="*/ 2147483647 h 10"/>
              <a:gd name="T4" fmla="*/ 2147483647 w 110"/>
              <a:gd name="T5" fmla="*/ 2147483647 h 10"/>
              <a:gd name="T6" fmla="*/ 2147483647 w 110"/>
              <a:gd name="T7" fmla="*/ 2147483647 h 10"/>
              <a:gd name="T8" fmla="*/ 0 w 110"/>
              <a:gd name="T9" fmla="*/ 2147483647 h 10"/>
              <a:gd name="T10" fmla="*/ 0 w 110"/>
              <a:gd name="T11" fmla="*/ 2147483647 h 10"/>
              <a:gd name="T12" fmla="*/ 2147483647 w 110"/>
              <a:gd name="T13" fmla="*/ 2147483647 h 10"/>
              <a:gd name="T14" fmla="*/ 2147483647 w 110"/>
              <a:gd name="T15" fmla="*/ 2147483647 h 10"/>
              <a:gd name="T16" fmla="*/ 2147483647 w 110"/>
              <a:gd name="T17" fmla="*/ 2147483647 h 10"/>
              <a:gd name="T18" fmla="*/ 2147483647 w 110"/>
              <a:gd name="T19" fmla="*/ 2147483647 h 10"/>
              <a:gd name="T20" fmla="*/ 2147483647 w 110"/>
              <a:gd name="T21" fmla="*/ 2147483647 h 10"/>
              <a:gd name="T22" fmla="*/ 2147483647 w 110"/>
              <a:gd name="T23" fmla="*/ 0 h 10"/>
              <a:gd name="T24" fmla="*/ 2147483647 w 110"/>
              <a:gd name="T25" fmla="*/ 0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0"/>
              <a:gd name="T40" fmla="*/ 0 h 10"/>
              <a:gd name="T41" fmla="*/ 110 w 110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0" h="10">
                <a:moveTo>
                  <a:pt x="4" y="0"/>
                </a:moveTo>
                <a:lnTo>
                  <a:pt x="4" y="3"/>
                </a:lnTo>
                <a:lnTo>
                  <a:pt x="2" y="3"/>
                </a:lnTo>
                <a:lnTo>
                  <a:pt x="2" y="5"/>
                </a:lnTo>
                <a:lnTo>
                  <a:pt x="0" y="7"/>
                </a:lnTo>
                <a:lnTo>
                  <a:pt x="0" y="10"/>
                </a:lnTo>
                <a:lnTo>
                  <a:pt x="110" y="10"/>
                </a:lnTo>
                <a:lnTo>
                  <a:pt x="110" y="7"/>
                </a:lnTo>
                <a:lnTo>
                  <a:pt x="110" y="5"/>
                </a:lnTo>
                <a:lnTo>
                  <a:pt x="108" y="5"/>
                </a:lnTo>
                <a:lnTo>
                  <a:pt x="108" y="3"/>
                </a:lnTo>
                <a:lnTo>
                  <a:pt x="108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1" name="Freeform 113"/>
          <p:cNvSpPr>
            <a:spLocks/>
          </p:cNvSpPr>
          <p:nvPr/>
        </p:nvSpPr>
        <p:spPr bwMode="auto">
          <a:xfrm>
            <a:off x="5148263" y="4067175"/>
            <a:ext cx="130175" cy="12700"/>
          </a:xfrm>
          <a:custGeom>
            <a:avLst/>
            <a:gdLst>
              <a:gd name="T0" fmla="*/ 2147483647 w 114"/>
              <a:gd name="T1" fmla="*/ 0 h 9"/>
              <a:gd name="T2" fmla="*/ 2147483647 w 114"/>
              <a:gd name="T3" fmla="*/ 2147483647 h 9"/>
              <a:gd name="T4" fmla="*/ 2147483647 w 114"/>
              <a:gd name="T5" fmla="*/ 2147483647 h 9"/>
              <a:gd name="T6" fmla="*/ 0 w 114"/>
              <a:gd name="T7" fmla="*/ 2147483647 h 9"/>
              <a:gd name="T8" fmla="*/ 0 w 114"/>
              <a:gd name="T9" fmla="*/ 2147483647 h 9"/>
              <a:gd name="T10" fmla="*/ 2147483647 w 114"/>
              <a:gd name="T11" fmla="*/ 2147483647 h 9"/>
              <a:gd name="T12" fmla="*/ 2147483647 w 114"/>
              <a:gd name="T13" fmla="*/ 2147483647 h 9"/>
              <a:gd name="T14" fmla="*/ 2147483647 w 114"/>
              <a:gd name="T15" fmla="*/ 2147483647 h 9"/>
              <a:gd name="T16" fmla="*/ 2147483647 w 114"/>
              <a:gd name="T17" fmla="*/ 2147483647 h 9"/>
              <a:gd name="T18" fmla="*/ 2147483647 w 114"/>
              <a:gd name="T19" fmla="*/ 2147483647 h 9"/>
              <a:gd name="T20" fmla="*/ 2147483647 w 114"/>
              <a:gd name="T21" fmla="*/ 0 h 9"/>
              <a:gd name="T22" fmla="*/ 2147483647 w 114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4"/>
              <a:gd name="T37" fmla="*/ 0 h 9"/>
              <a:gd name="T38" fmla="*/ 114 w 114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4" h="9">
                <a:moveTo>
                  <a:pt x="4" y="0"/>
                </a:moveTo>
                <a:lnTo>
                  <a:pt x="2" y="2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114" y="9"/>
                </a:lnTo>
                <a:lnTo>
                  <a:pt x="114" y="7"/>
                </a:lnTo>
                <a:lnTo>
                  <a:pt x="114" y="5"/>
                </a:lnTo>
                <a:lnTo>
                  <a:pt x="112" y="5"/>
                </a:lnTo>
                <a:lnTo>
                  <a:pt x="112" y="2"/>
                </a:lnTo>
                <a:lnTo>
                  <a:pt x="112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2" name="Freeform 114"/>
          <p:cNvSpPr>
            <a:spLocks/>
          </p:cNvSpPr>
          <p:nvPr/>
        </p:nvSpPr>
        <p:spPr bwMode="auto">
          <a:xfrm>
            <a:off x="5145088" y="4073525"/>
            <a:ext cx="136525" cy="12700"/>
          </a:xfrm>
          <a:custGeom>
            <a:avLst/>
            <a:gdLst>
              <a:gd name="T0" fmla="*/ 2147483647 w 118"/>
              <a:gd name="T1" fmla="*/ 0 h 9"/>
              <a:gd name="T2" fmla="*/ 2147483647 w 118"/>
              <a:gd name="T3" fmla="*/ 2147483647 h 9"/>
              <a:gd name="T4" fmla="*/ 2147483647 w 118"/>
              <a:gd name="T5" fmla="*/ 2147483647 h 9"/>
              <a:gd name="T6" fmla="*/ 2147483647 w 118"/>
              <a:gd name="T7" fmla="*/ 2147483647 h 9"/>
              <a:gd name="T8" fmla="*/ 0 w 118"/>
              <a:gd name="T9" fmla="*/ 2147483647 h 9"/>
              <a:gd name="T10" fmla="*/ 0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0 h 9"/>
              <a:gd name="T24" fmla="*/ 2147483647 w 118"/>
              <a:gd name="T25" fmla="*/ 0 h 9"/>
              <a:gd name="T26" fmla="*/ 2147483647 w 118"/>
              <a:gd name="T27" fmla="*/ 0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"/>
              <a:gd name="T43" fmla="*/ 0 h 9"/>
              <a:gd name="T44" fmla="*/ 118 w 118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" h="9">
                <a:moveTo>
                  <a:pt x="4" y="0"/>
                </a:move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118" y="9"/>
                </a:lnTo>
                <a:lnTo>
                  <a:pt x="118" y="7"/>
                </a:lnTo>
                <a:lnTo>
                  <a:pt x="116" y="7"/>
                </a:lnTo>
                <a:lnTo>
                  <a:pt x="116" y="4"/>
                </a:lnTo>
                <a:lnTo>
                  <a:pt x="116" y="2"/>
                </a:lnTo>
                <a:lnTo>
                  <a:pt x="116" y="0"/>
                </a:lnTo>
                <a:lnTo>
                  <a:pt x="114" y="0"/>
                </a:lnTo>
                <a:lnTo>
                  <a:pt x="4" y="0"/>
                </a:lnTo>
                <a:close/>
              </a:path>
            </a:pathLst>
          </a:custGeom>
          <a:solidFill>
            <a:srgbClr val="F07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3" name="Freeform 115"/>
          <p:cNvSpPr>
            <a:spLocks/>
          </p:cNvSpPr>
          <p:nvPr/>
        </p:nvSpPr>
        <p:spPr bwMode="auto">
          <a:xfrm>
            <a:off x="5143500" y="4079875"/>
            <a:ext cx="139700" cy="14288"/>
          </a:xfrm>
          <a:custGeom>
            <a:avLst/>
            <a:gdLst>
              <a:gd name="T0" fmla="*/ 2147483647 w 122"/>
              <a:gd name="T1" fmla="*/ 0 h 10"/>
              <a:gd name="T2" fmla="*/ 2147483647 w 122"/>
              <a:gd name="T3" fmla="*/ 2147483647 h 10"/>
              <a:gd name="T4" fmla="*/ 2147483647 w 122"/>
              <a:gd name="T5" fmla="*/ 2147483647 h 10"/>
              <a:gd name="T6" fmla="*/ 2147483647 w 122"/>
              <a:gd name="T7" fmla="*/ 2147483647 h 10"/>
              <a:gd name="T8" fmla="*/ 2147483647 w 122"/>
              <a:gd name="T9" fmla="*/ 2147483647 h 10"/>
              <a:gd name="T10" fmla="*/ 0 w 122"/>
              <a:gd name="T11" fmla="*/ 2147483647 h 10"/>
              <a:gd name="T12" fmla="*/ 0 w 122"/>
              <a:gd name="T13" fmla="*/ 2147483647 h 10"/>
              <a:gd name="T14" fmla="*/ 2147483647 w 122"/>
              <a:gd name="T15" fmla="*/ 2147483647 h 10"/>
              <a:gd name="T16" fmla="*/ 2147483647 w 122"/>
              <a:gd name="T17" fmla="*/ 2147483647 h 10"/>
              <a:gd name="T18" fmla="*/ 2147483647 w 122"/>
              <a:gd name="T19" fmla="*/ 2147483647 h 10"/>
              <a:gd name="T20" fmla="*/ 2147483647 w 122"/>
              <a:gd name="T21" fmla="*/ 2147483647 h 10"/>
              <a:gd name="T22" fmla="*/ 2147483647 w 122"/>
              <a:gd name="T23" fmla="*/ 2147483647 h 10"/>
              <a:gd name="T24" fmla="*/ 2147483647 w 122"/>
              <a:gd name="T25" fmla="*/ 0 h 10"/>
              <a:gd name="T26" fmla="*/ 2147483647 w 122"/>
              <a:gd name="T27" fmla="*/ 0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"/>
              <a:gd name="T43" fmla="*/ 0 h 10"/>
              <a:gd name="T44" fmla="*/ 122 w 122"/>
              <a:gd name="T45" fmla="*/ 10 h 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" h="10">
                <a:moveTo>
                  <a:pt x="4" y="0"/>
                </a:moveTo>
                <a:lnTo>
                  <a:pt x="4" y="3"/>
                </a:ln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10"/>
                </a:lnTo>
                <a:lnTo>
                  <a:pt x="122" y="10"/>
                </a:lnTo>
                <a:lnTo>
                  <a:pt x="122" y="7"/>
                </a:lnTo>
                <a:lnTo>
                  <a:pt x="120" y="7"/>
                </a:lnTo>
                <a:lnTo>
                  <a:pt x="120" y="5"/>
                </a:lnTo>
                <a:lnTo>
                  <a:pt x="120" y="3"/>
                </a:lnTo>
                <a:lnTo>
                  <a:pt x="118" y="0"/>
                </a:lnTo>
                <a:lnTo>
                  <a:pt x="4" y="0"/>
                </a:lnTo>
                <a:close/>
              </a:path>
            </a:pathLst>
          </a:custGeom>
          <a:solidFill>
            <a:srgbClr val="F07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4" name="Freeform 116"/>
          <p:cNvSpPr>
            <a:spLocks/>
          </p:cNvSpPr>
          <p:nvPr/>
        </p:nvSpPr>
        <p:spPr bwMode="auto">
          <a:xfrm>
            <a:off x="5143500" y="4086225"/>
            <a:ext cx="139700" cy="12700"/>
          </a:xfrm>
          <a:custGeom>
            <a:avLst/>
            <a:gdLst>
              <a:gd name="T0" fmla="*/ 2147483647 w 122"/>
              <a:gd name="T1" fmla="*/ 0 h 9"/>
              <a:gd name="T2" fmla="*/ 2147483647 w 122"/>
              <a:gd name="T3" fmla="*/ 2147483647 h 9"/>
              <a:gd name="T4" fmla="*/ 0 w 122"/>
              <a:gd name="T5" fmla="*/ 2147483647 h 9"/>
              <a:gd name="T6" fmla="*/ 0 w 122"/>
              <a:gd name="T7" fmla="*/ 2147483647 h 9"/>
              <a:gd name="T8" fmla="*/ 0 w 122"/>
              <a:gd name="T9" fmla="*/ 2147483647 h 9"/>
              <a:gd name="T10" fmla="*/ 0 w 122"/>
              <a:gd name="T11" fmla="*/ 2147483647 h 9"/>
              <a:gd name="T12" fmla="*/ 2147483647 w 122"/>
              <a:gd name="T13" fmla="*/ 2147483647 h 9"/>
              <a:gd name="T14" fmla="*/ 2147483647 w 122"/>
              <a:gd name="T15" fmla="*/ 2147483647 h 9"/>
              <a:gd name="T16" fmla="*/ 2147483647 w 122"/>
              <a:gd name="T17" fmla="*/ 2147483647 h 9"/>
              <a:gd name="T18" fmla="*/ 2147483647 w 122"/>
              <a:gd name="T19" fmla="*/ 2147483647 h 9"/>
              <a:gd name="T20" fmla="*/ 2147483647 w 122"/>
              <a:gd name="T21" fmla="*/ 2147483647 h 9"/>
              <a:gd name="T22" fmla="*/ 2147483647 w 122"/>
              <a:gd name="T23" fmla="*/ 0 h 9"/>
              <a:gd name="T24" fmla="*/ 2147483647 w 122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2"/>
              <a:gd name="T40" fmla="*/ 0 h 9"/>
              <a:gd name="T41" fmla="*/ 122 w 122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2" h="9">
                <a:moveTo>
                  <a:pt x="2" y="0"/>
                </a:moveTo>
                <a:lnTo>
                  <a:pt x="2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22" y="9"/>
                </a:lnTo>
                <a:lnTo>
                  <a:pt x="122" y="7"/>
                </a:lnTo>
                <a:lnTo>
                  <a:pt x="122" y="5"/>
                </a:lnTo>
                <a:lnTo>
                  <a:pt x="122" y="2"/>
                </a:lnTo>
                <a:lnTo>
                  <a:pt x="120" y="2"/>
                </a:lnTo>
                <a:lnTo>
                  <a:pt x="120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5" name="Freeform 117"/>
          <p:cNvSpPr>
            <a:spLocks/>
          </p:cNvSpPr>
          <p:nvPr/>
        </p:nvSpPr>
        <p:spPr bwMode="auto">
          <a:xfrm>
            <a:off x="5140325" y="4094163"/>
            <a:ext cx="146050" cy="11112"/>
          </a:xfrm>
          <a:custGeom>
            <a:avLst/>
            <a:gdLst>
              <a:gd name="T0" fmla="*/ 2147483647 w 127"/>
              <a:gd name="T1" fmla="*/ 0 h 9"/>
              <a:gd name="T2" fmla="*/ 2147483647 w 127"/>
              <a:gd name="T3" fmla="*/ 2147483647 h 9"/>
              <a:gd name="T4" fmla="*/ 2147483647 w 127"/>
              <a:gd name="T5" fmla="*/ 2147483647 h 9"/>
              <a:gd name="T6" fmla="*/ 0 w 127"/>
              <a:gd name="T7" fmla="*/ 2147483647 h 9"/>
              <a:gd name="T8" fmla="*/ 0 w 127"/>
              <a:gd name="T9" fmla="*/ 2147483647 h 9"/>
              <a:gd name="T10" fmla="*/ 0 w 127"/>
              <a:gd name="T11" fmla="*/ 2147483647 h 9"/>
              <a:gd name="T12" fmla="*/ 2147483647 w 127"/>
              <a:gd name="T13" fmla="*/ 2147483647 h 9"/>
              <a:gd name="T14" fmla="*/ 2147483647 w 127"/>
              <a:gd name="T15" fmla="*/ 2147483647 h 9"/>
              <a:gd name="T16" fmla="*/ 2147483647 w 127"/>
              <a:gd name="T17" fmla="*/ 2147483647 h 9"/>
              <a:gd name="T18" fmla="*/ 2147483647 w 127"/>
              <a:gd name="T19" fmla="*/ 2147483647 h 9"/>
              <a:gd name="T20" fmla="*/ 2147483647 w 127"/>
              <a:gd name="T21" fmla="*/ 2147483647 h 9"/>
              <a:gd name="T22" fmla="*/ 2147483647 w 127"/>
              <a:gd name="T23" fmla="*/ 0 h 9"/>
              <a:gd name="T24" fmla="*/ 2147483647 w 127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"/>
              <a:gd name="T40" fmla="*/ 0 h 9"/>
              <a:gd name="T41" fmla="*/ 127 w 127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" h="9">
                <a:moveTo>
                  <a:pt x="2" y="0"/>
                </a:moveTo>
                <a:lnTo>
                  <a:pt x="2" y="2"/>
                </a:lnTo>
                <a:lnTo>
                  <a:pt x="2" y="4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27" y="9"/>
                </a:lnTo>
                <a:lnTo>
                  <a:pt x="127" y="7"/>
                </a:lnTo>
                <a:lnTo>
                  <a:pt x="124" y="7"/>
                </a:lnTo>
                <a:lnTo>
                  <a:pt x="124" y="4"/>
                </a:lnTo>
                <a:lnTo>
                  <a:pt x="124" y="2"/>
                </a:lnTo>
                <a:lnTo>
                  <a:pt x="124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6" name="Freeform 118"/>
          <p:cNvSpPr>
            <a:spLocks/>
          </p:cNvSpPr>
          <p:nvPr/>
        </p:nvSpPr>
        <p:spPr bwMode="auto">
          <a:xfrm>
            <a:off x="5138738" y="4098925"/>
            <a:ext cx="147637" cy="14288"/>
          </a:xfrm>
          <a:custGeom>
            <a:avLst/>
            <a:gdLst>
              <a:gd name="T0" fmla="*/ 2147483647 w 129"/>
              <a:gd name="T1" fmla="*/ 0 h 10"/>
              <a:gd name="T2" fmla="*/ 2147483647 w 129"/>
              <a:gd name="T3" fmla="*/ 0 h 10"/>
              <a:gd name="T4" fmla="*/ 2147483647 w 129"/>
              <a:gd name="T5" fmla="*/ 2147483647 h 10"/>
              <a:gd name="T6" fmla="*/ 2147483647 w 129"/>
              <a:gd name="T7" fmla="*/ 2147483647 h 10"/>
              <a:gd name="T8" fmla="*/ 2147483647 w 129"/>
              <a:gd name="T9" fmla="*/ 2147483647 h 10"/>
              <a:gd name="T10" fmla="*/ 2147483647 w 129"/>
              <a:gd name="T11" fmla="*/ 2147483647 h 10"/>
              <a:gd name="T12" fmla="*/ 0 w 129"/>
              <a:gd name="T13" fmla="*/ 2147483647 h 10"/>
              <a:gd name="T14" fmla="*/ 2147483647 w 129"/>
              <a:gd name="T15" fmla="*/ 2147483647 h 10"/>
              <a:gd name="T16" fmla="*/ 2147483647 w 129"/>
              <a:gd name="T17" fmla="*/ 2147483647 h 10"/>
              <a:gd name="T18" fmla="*/ 2147483647 w 129"/>
              <a:gd name="T19" fmla="*/ 2147483647 h 10"/>
              <a:gd name="T20" fmla="*/ 2147483647 w 129"/>
              <a:gd name="T21" fmla="*/ 2147483647 h 10"/>
              <a:gd name="T22" fmla="*/ 2147483647 w 129"/>
              <a:gd name="T23" fmla="*/ 2147483647 h 10"/>
              <a:gd name="T24" fmla="*/ 2147483647 w 129"/>
              <a:gd name="T25" fmla="*/ 0 h 10"/>
              <a:gd name="T26" fmla="*/ 2147483647 w 129"/>
              <a:gd name="T27" fmla="*/ 0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9"/>
              <a:gd name="T43" fmla="*/ 0 h 10"/>
              <a:gd name="T44" fmla="*/ 129 w 129"/>
              <a:gd name="T45" fmla="*/ 10 h 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9" h="10">
                <a:moveTo>
                  <a:pt x="4" y="0"/>
                </a:moveTo>
                <a:lnTo>
                  <a:pt x="2" y="0"/>
                </a:ln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2" y="10"/>
                </a:lnTo>
                <a:lnTo>
                  <a:pt x="0" y="10"/>
                </a:lnTo>
                <a:lnTo>
                  <a:pt x="129" y="10"/>
                </a:lnTo>
                <a:lnTo>
                  <a:pt x="129" y="7"/>
                </a:lnTo>
                <a:lnTo>
                  <a:pt x="129" y="5"/>
                </a:lnTo>
                <a:lnTo>
                  <a:pt x="129" y="3"/>
                </a:lnTo>
                <a:lnTo>
                  <a:pt x="126" y="3"/>
                </a:lnTo>
                <a:lnTo>
                  <a:pt x="126" y="0"/>
                </a:lnTo>
                <a:lnTo>
                  <a:pt x="4" y="0"/>
                </a:lnTo>
                <a:close/>
              </a:path>
            </a:pathLst>
          </a:custGeom>
          <a:solidFill>
            <a:srgbClr val="F0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7" name="Freeform 119"/>
          <p:cNvSpPr>
            <a:spLocks/>
          </p:cNvSpPr>
          <p:nvPr/>
        </p:nvSpPr>
        <p:spPr bwMode="auto">
          <a:xfrm>
            <a:off x="5138738" y="4105275"/>
            <a:ext cx="150812" cy="12700"/>
          </a:xfrm>
          <a:custGeom>
            <a:avLst/>
            <a:gdLst>
              <a:gd name="T0" fmla="*/ 2147483647 w 131"/>
              <a:gd name="T1" fmla="*/ 0 h 9"/>
              <a:gd name="T2" fmla="*/ 2147483647 w 131"/>
              <a:gd name="T3" fmla="*/ 2147483647 h 9"/>
              <a:gd name="T4" fmla="*/ 2147483647 w 131"/>
              <a:gd name="T5" fmla="*/ 2147483647 h 9"/>
              <a:gd name="T6" fmla="*/ 0 w 131"/>
              <a:gd name="T7" fmla="*/ 2147483647 h 9"/>
              <a:gd name="T8" fmla="*/ 0 w 131"/>
              <a:gd name="T9" fmla="*/ 2147483647 h 9"/>
              <a:gd name="T10" fmla="*/ 0 w 131"/>
              <a:gd name="T11" fmla="*/ 2147483647 h 9"/>
              <a:gd name="T12" fmla="*/ 2147483647 w 131"/>
              <a:gd name="T13" fmla="*/ 2147483647 h 9"/>
              <a:gd name="T14" fmla="*/ 2147483647 w 131"/>
              <a:gd name="T15" fmla="*/ 2147483647 h 9"/>
              <a:gd name="T16" fmla="*/ 2147483647 w 131"/>
              <a:gd name="T17" fmla="*/ 2147483647 h 9"/>
              <a:gd name="T18" fmla="*/ 2147483647 w 131"/>
              <a:gd name="T19" fmla="*/ 2147483647 h 9"/>
              <a:gd name="T20" fmla="*/ 2147483647 w 131"/>
              <a:gd name="T21" fmla="*/ 2147483647 h 9"/>
              <a:gd name="T22" fmla="*/ 2147483647 w 131"/>
              <a:gd name="T23" fmla="*/ 0 h 9"/>
              <a:gd name="T24" fmla="*/ 2147483647 w 131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"/>
              <a:gd name="T40" fmla="*/ 0 h 9"/>
              <a:gd name="T41" fmla="*/ 131 w 131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" h="9">
                <a:moveTo>
                  <a:pt x="2" y="0"/>
                </a:move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31" y="9"/>
                </a:lnTo>
                <a:lnTo>
                  <a:pt x="131" y="7"/>
                </a:lnTo>
                <a:lnTo>
                  <a:pt x="129" y="7"/>
                </a:lnTo>
                <a:lnTo>
                  <a:pt x="129" y="5"/>
                </a:lnTo>
                <a:lnTo>
                  <a:pt x="129" y="2"/>
                </a:lnTo>
                <a:lnTo>
                  <a:pt x="129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8" name="Freeform 120"/>
          <p:cNvSpPr>
            <a:spLocks/>
          </p:cNvSpPr>
          <p:nvPr/>
        </p:nvSpPr>
        <p:spPr bwMode="auto">
          <a:xfrm>
            <a:off x="5138738" y="4113213"/>
            <a:ext cx="150812" cy="11112"/>
          </a:xfrm>
          <a:custGeom>
            <a:avLst/>
            <a:gdLst>
              <a:gd name="T0" fmla="*/ 0 w 131"/>
              <a:gd name="T1" fmla="*/ 0 h 9"/>
              <a:gd name="T2" fmla="*/ 0 w 131"/>
              <a:gd name="T3" fmla="*/ 2147483647 h 9"/>
              <a:gd name="T4" fmla="*/ 0 w 131"/>
              <a:gd name="T5" fmla="*/ 2147483647 h 9"/>
              <a:gd name="T6" fmla="*/ 0 w 131"/>
              <a:gd name="T7" fmla="*/ 2147483647 h 9"/>
              <a:gd name="T8" fmla="*/ 0 w 131"/>
              <a:gd name="T9" fmla="*/ 2147483647 h 9"/>
              <a:gd name="T10" fmla="*/ 2147483647 w 131"/>
              <a:gd name="T11" fmla="*/ 2147483647 h 9"/>
              <a:gd name="T12" fmla="*/ 2147483647 w 131"/>
              <a:gd name="T13" fmla="*/ 2147483647 h 9"/>
              <a:gd name="T14" fmla="*/ 2147483647 w 131"/>
              <a:gd name="T15" fmla="*/ 2147483647 h 9"/>
              <a:gd name="T16" fmla="*/ 2147483647 w 131"/>
              <a:gd name="T17" fmla="*/ 2147483647 h 9"/>
              <a:gd name="T18" fmla="*/ 2147483647 w 131"/>
              <a:gd name="T19" fmla="*/ 2147483647 h 9"/>
              <a:gd name="T20" fmla="*/ 2147483647 w 131"/>
              <a:gd name="T21" fmla="*/ 0 h 9"/>
              <a:gd name="T22" fmla="*/ 0 w 131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1"/>
              <a:gd name="T37" fmla="*/ 0 h 9"/>
              <a:gd name="T38" fmla="*/ 131 w 131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1" h="9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1" y="9"/>
                </a:lnTo>
                <a:lnTo>
                  <a:pt x="131" y="7"/>
                </a:lnTo>
                <a:lnTo>
                  <a:pt x="131" y="4"/>
                </a:lnTo>
                <a:lnTo>
                  <a:pt x="131" y="2"/>
                </a:lnTo>
                <a:lnTo>
                  <a:pt x="129" y="2"/>
                </a:lnTo>
                <a:lnTo>
                  <a:pt x="1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07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9" name="Freeform 121"/>
          <p:cNvSpPr>
            <a:spLocks/>
          </p:cNvSpPr>
          <p:nvPr/>
        </p:nvSpPr>
        <p:spPr bwMode="auto">
          <a:xfrm>
            <a:off x="5137150" y="4117975"/>
            <a:ext cx="152400" cy="14288"/>
          </a:xfrm>
          <a:custGeom>
            <a:avLst/>
            <a:gdLst>
              <a:gd name="T0" fmla="*/ 2147483647 w 133"/>
              <a:gd name="T1" fmla="*/ 0 h 10"/>
              <a:gd name="T2" fmla="*/ 2147483647 w 133"/>
              <a:gd name="T3" fmla="*/ 2147483647 h 10"/>
              <a:gd name="T4" fmla="*/ 2147483647 w 133"/>
              <a:gd name="T5" fmla="*/ 2147483647 h 10"/>
              <a:gd name="T6" fmla="*/ 2147483647 w 133"/>
              <a:gd name="T7" fmla="*/ 2147483647 h 10"/>
              <a:gd name="T8" fmla="*/ 0 w 133"/>
              <a:gd name="T9" fmla="*/ 2147483647 h 10"/>
              <a:gd name="T10" fmla="*/ 0 w 133"/>
              <a:gd name="T11" fmla="*/ 2147483647 h 10"/>
              <a:gd name="T12" fmla="*/ 2147483647 w 133"/>
              <a:gd name="T13" fmla="*/ 2147483647 h 10"/>
              <a:gd name="T14" fmla="*/ 2147483647 w 133"/>
              <a:gd name="T15" fmla="*/ 2147483647 h 10"/>
              <a:gd name="T16" fmla="*/ 2147483647 w 133"/>
              <a:gd name="T17" fmla="*/ 2147483647 h 10"/>
              <a:gd name="T18" fmla="*/ 2147483647 w 133"/>
              <a:gd name="T19" fmla="*/ 2147483647 h 10"/>
              <a:gd name="T20" fmla="*/ 2147483647 w 133"/>
              <a:gd name="T21" fmla="*/ 0 h 10"/>
              <a:gd name="T22" fmla="*/ 2147483647 w 133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3"/>
              <a:gd name="T37" fmla="*/ 0 h 10"/>
              <a:gd name="T38" fmla="*/ 133 w 133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3" h="10">
                <a:moveTo>
                  <a:pt x="2" y="0"/>
                </a:move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10"/>
                </a:lnTo>
                <a:lnTo>
                  <a:pt x="133" y="10"/>
                </a:lnTo>
                <a:lnTo>
                  <a:pt x="133" y="7"/>
                </a:lnTo>
                <a:lnTo>
                  <a:pt x="133" y="5"/>
                </a:lnTo>
                <a:lnTo>
                  <a:pt x="133" y="3"/>
                </a:lnTo>
                <a:lnTo>
                  <a:pt x="133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0" name="Freeform 122"/>
          <p:cNvSpPr>
            <a:spLocks/>
          </p:cNvSpPr>
          <p:nvPr/>
        </p:nvSpPr>
        <p:spPr bwMode="auto">
          <a:xfrm>
            <a:off x="5137150" y="4124325"/>
            <a:ext cx="152400" cy="12700"/>
          </a:xfrm>
          <a:custGeom>
            <a:avLst/>
            <a:gdLst>
              <a:gd name="T0" fmla="*/ 2147483647 w 133"/>
              <a:gd name="T1" fmla="*/ 0 h 9"/>
              <a:gd name="T2" fmla="*/ 2147483647 w 133"/>
              <a:gd name="T3" fmla="*/ 2147483647 h 9"/>
              <a:gd name="T4" fmla="*/ 0 w 133"/>
              <a:gd name="T5" fmla="*/ 2147483647 h 9"/>
              <a:gd name="T6" fmla="*/ 0 w 133"/>
              <a:gd name="T7" fmla="*/ 2147483647 h 9"/>
              <a:gd name="T8" fmla="*/ 0 w 133"/>
              <a:gd name="T9" fmla="*/ 2147483647 h 9"/>
              <a:gd name="T10" fmla="*/ 0 w 133"/>
              <a:gd name="T11" fmla="*/ 2147483647 h 9"/>
              <a:gd name="T12" fmla="*/ 2147483647 w 133"/>
              <a:gd name="T13" fmla="*/ 2147483647 h 9"/>
              <a:gd name="T14" fmla="*/ 2147483647 w 133"/>
              <a:gd name="T15" fmla="*/ 2147483647 h 9"/>
              <a:gd name="T16" fmla="*/ 2147483647 w 133"/>
              <a:gd name="T17" fmla="*/ 2147483647 h 9"/>
              <a:gd name="T18" fmla="*/ 2147483647 w 133"/>
              <a:gd name="T19" fmla="*/ 2147483647 h 9"/>
              <a:gd name="T20" fmla="*/ 2147483647 w 133"/>
              <a:gd name="T21" fmla="*/ 0 h 9"/>
              <a:gd name="T22" fmla="*/ 2147483647 w 133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3"/>
              <a:gd name="T37" fmla="*/ 0 h 9"/>
              <a:gd name="T38" fmla="*/ 133 w 133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3" h="9">
                <a:moveTo>
                  <a:pt x="2" y="0"/>
                </a:moveTo>
                <a:lnTo>
                  <a:pt x="2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33" y="9"/>
                </a:lnTo>
                <a:lnTo>
                  <a:pt x="133" y="7"/>
                </a:lnTo>
                <a:lnTo>
                  <a:pt x="133" y="5"/>
                </a:lnTo>
                <a:lnTo>
                  <a:pt x="133" y="2"/>
                </a:lnTo>
                <a:lnTo>
                  <a:pt x="133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1" name="Freeform 123"/>
          <p:cNvSpPr>
            <a:spLocks/>
          </p:cNvSpPr>
          <p:nvPr/>
        </p:nvSpPr>
        <p:spPr bwMode="auto">
          <a:xfrm>
            <a:off x="5137150" y="4132263"/>
            <a:ext cx="152400" cy="12700"/>
          </a:xfrm>
          <a:custGeom>
            <a:avLst/>
            <a:gdLst>
              <a:gd name="T0" fmla="*/ 0 w 135"/>
              <a:gd name="T1" fmla="*/ 0 h 9"/>
              <a:gd name="T2" fmla="*/ 0 w 135"/>
              <a:gd name="T3" fmla="*/ 2147483647 h 9"/>
              <a:gd name="T4" fmla="*/ 0 w 135"/>
              <a:gd name="T5" fmla="*/ 2147483647 h 9"/>
              <a:gd name="T6" fmla="*/ 0 w 135"/>
              <a:gd name="T7" fmla="*/ 2147483647 h 9"/>
              <a:gd name="T8" fmla="*/ 0 w 135"/>
              <a:gd name="T9" fmla="*/ 2147483647 h 9"/>
              <a:gd name="T10" fmla="*/ 2147483647 w 135"/>
              <a:gd name="T11" fmla="*/ 2147483647 h 9"/>
              <a:gd name="T12" fmla="*/ 2147483647 w 135"/>
              <a:gd name="T13" fmla="*/ 2147483647 h 9"/>
              <a:gd name="T14" fmla="*/ 2147483647 w 135"/>
              <a:gd name="T15" fmla="*/ 2147483647 h 9"/>
              <a:gd name="T16" fmla="*/ 2147483647 w 135"/>
              <a:gd name="T17" fmla="*/ 2147483647 h 9"/>
              <a:gd name="T18" fmla="*/ 2147483647 w 135"/>
              <a:gd name="T19" fmla="*/ 2147483647 h 9"/>
              <a:gd name="T20" fmla="*/ 2147483647 w 135"/>
              <a:gd name="T21" fmla="*/ 0 h 9"/>
              <a:gd name="T22" fmla="*/ 0 w 135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5"/>
              <a:gd name="T37" fmla="*/ 0 h 9"/>
              <a:gd name="T38" fmla="*/ 135 w 135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5" h="9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5" y="9"/>
                </a:lnTo>
                <a:lnTo>
                  <a:pt x="135" y="7"/>
                </a:lnTo>
                <a:lnTo>
                  <a:pt x="135" y="4"/>
                </a:lnTo>
                <a:lnTo>
                  <a:pt x="133" y="4"/>
                </a:lnTo>
                <a:lnTo>
                  <a:pt x="133" y="2"/>
                </a:lnTo>
                <a:lnTo>
                  <a:pt x="1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2" name="Freeform 124"/>
          <p:cNvSpPr>
            <a:spLocks/>
          </p:cNvSpPr>
          <p:nvPr/>
        </p:nvSpPr>
        <p:spPr bwMode="auto">
          <a:xfrm>
            <a:off x="5137150" y="4137025"/>
            <a:ext cx="152400" cy="14288"/>
          </a:xfrm>
          <a:custGeom>
            <a:avLst/>
            <a:gdLst>
              <a:gd name="T0" fmla="*/ 0 w 135"/>
              <a:gd name="T1" fmla="*/ 0 h 10"/>
              <a:gd name="T2" fmla="*/ 0 w 135"/>
              <a:gd name="T3" fmla="*/ 2147483647 h 10"/>
              <a:gd name="T4" fmla="*/ 0 w 135"/>
              <a:gd name="T5" fmla="*/ 2147483647 h 10"/>
              <a:gd name="T6" fmla="*/ 0 w 135"/>
              <a:gd name="T7" fmla="*/ 2147483647 h 10"/>
              <a:gd name="T8" fmla="*/ 0 w 135"/>
              <a:gd name="T9" fmla="*/ 2147483647 h 10"/>
              <a:gd name="T10" fmla="*/ 2147483647 w 135"/>
              <a:gd name="T11" fmla="*/ 2147483647 h 10"/>
              <a:gd name="T12" fmla="*/ 2147483647 w 135"/>
              <a:gd name="T13" fmla="*/ 2147483647 h 10"/>
              <a:gd name="T14" fmla="*/ 2147483647 w 135"/>
              <a:gd name="T15" fmla="*/ 2147483647 h 10"/>
              <a:gd name="T16" fmla="*/ 2147483647 w 135"/>
              <a:gd name="T17" fmla="*/ 2147483647 h 10"/>
              <a:gd name="T18" fmla="*/ 2147483647 w 135"/>
              <a:gd name="T19" fmla="*/ 0 h 10"/>
              <a:gd name="T20" fmla="*/ 2147483647 w 135"/>
              <a:gd name="T21" fmla="*/ 0 h 10"/>
              <a:gd name="T22" fmla="*/ 0 w 135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5"/>
              <a:gd name="T37" fmla="*/ 0 h 10"/>
              <a:gd name="T38" fmla="*/ 135 w 135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5" h="10">
                <a:moveTo>
                  <a:pt x="0" y="0"/>
                </a:move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35" y="10"/>
                </a:lnTo>
                <a:lnTo>
                  <a:pt x="135" y="7"/>
                </a:lnTo>
                <a:lnTo>
                  <a:pt x="135" y="5"/>
                </a:lnTo>
                <a:lnTo>
                  <a:pt x="135" y="3"/>
                </a:lnTo>
                <a:lnTo>
                  <a:pt x="135" y="0"/>
                </a:lnTo>
                <a:lnTo>
                  <a:pt x="1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3" name="Freeform 125"/>
          <p:cNvSpPr>
            <a:spLocks/>
          </p:cNvSpPr>
          <p:nvPr/>
        </p:nvSpPr>
        <p:spPr bwMode="auto">
          <a:xfrm>
            <a:off x="5137150" y="4144963"/>
            <a:ext cx="152400" cy="11112"/>
          </a:xfrm>
          <a:custGeom>
            <a:avLst/>
            <a:gdLst>
              <a:gd name="T0" fmla="*/ 0 w 135"/>
              <a:gd name="T1" fmla="*/ 0 h 9"/>
              <a:gd name="T2" fmla="*/ 0 w 135"/>
              <a:gd name="T3" fmla="*/ 2147483647 h 9"/>
              <a:gd name="T4" fmla="*/ 0 w 135"/>
              <a:gd name="T5" fmla="*/ 2147483647 h 9"/>
              <a:gd name="T6" fmla="*/ 0 w 135"/>
              <a:gd name="T7" fmla="*/ 2147483647 h 9"/>
              <a:gd name="T8" fmla="*/ 0 w 135"/>
              <a:gd name="T9" fmla="*/ 2147483647 h 9"/>
              <a:gd name="T10" fmla="*/ 2147483647 w 135"/>
              <a:gd name="T11" fmla="*/ 2147483647 h 9"/>
              <a:gd name="T12" fmla="*/ 2147483647 w 135"/>
              <a:gd name="T13" fmla="*/ 2147483647 h 9"/>
              <a:gd name="T14" fmla="*/ 2147483647 w 135"/>
              <a:gd name="T15" fmla="*/ 2147483647 h 9"/>
              <a:gd name="T16" fmla="*/ 2147483647 w 135"/>
              <a:gd name="T17" fmla="*/ 2147483647 h 9"/>
              <a:gd name="T18" fmla="*/ 2147483647 w 135"/>
              <a:gd name="T19" fmla="*/ 0 h 9"/>
              <a:gd name="T20" fmla="*/ 0 w 135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5"/>
              <a:gd name="T34" fmla="*/ 0 h 9"/>
              <a:gd name="T35" fmla="*/ 135 w 135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5" h="9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35" y="9"/>
                </a:lnTo>
                <a:lnTo>
                  <a:pt x="135" y="7"/>
                </a:lnTo>
                <a:lnTo>
                  <a:pt x="135" y="5"/>
                </a:lnTo>
                <a:lnTo>
                  <a:pt x="135" y="2"/>
                </a:lnTo>
                <a:lnTo>
                  <a:pt x="1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08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4" name="Freeform 126"/>
          <p:cNvSpPr>
            <a:spLocks/>
          </p:cNvSpPr>
          <p:nvPr/>
        </p:nvSpPr>
        <p:spPr bwMode="auto">
          <a:xfrm>
            <a:off x="5133975" y="4151313"/>
            <a:ext cx="155575" cy="12700"/>
          </a:xfrm>
          <a:custGeom>
            <a:avLst/>
            <a:gdLst>
              <a:gd name="T0" fmla="*/ 2147483647 w 137"/>
              <a:gd name="T1" fmla="*/ 0 h 9"/>
              <a:gd name="T2" fmla="*/ 2147483647 w 137"/>
              <a:gd name="T3" fmla="*/ 2147483647 h 9"/>
              <a:gd name="T4" fmla="*/ 2147483647 w 137"/>
              <a:gd name="T5" fmla="*/ 2147483647 h 9"/>
              <a:gd name="T6" fmla="*/ 0 w 137"/>
              <a:gd name="T7" fmla="*/ 2147483647 h 9"/>
              <a:gd name="T8" fmla="*/ 0 w 137"/>
              <a:gd name="T9" fmla="*/ 2147483647 h 9"/>
              <a:gd name="T10" fmla="*/ 0 w 137"/>
              <a:gd name="T11" fmla="*/ 2147483647 h 9"/>
              <a:gd name="T12" fmla="*/ 2147483647 w 137"/>
              <a:gd name="T13" fmla="*/ 2147483647 h 9"/>
              <a:gd name="T14" fmla="*/ 2147483647 w 137"/>
              <a:gd name="T15" fmla="*/ 2147483647 h 9"/>
              <a:gd name="T16" fmla="*/ 2147483647 w 137"/>
              <a:gd name="T17" fmla="*/ 2147483647 h 9"/>
              <a:gd name="T18" fmla="*/ 2147483647 w 137"/>
              <a:gd name="T19" fmla="*/ 2147483647 h 9"/>
              <a:gd name="T20" fmla="*/ 2147483647 w 137"/>
              <a:gd name="T21" fmla="*/ 0 h 9"/>
              <a:gd name="T22" fmla="*/ 2147483647 w 137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9"/>
              <a:gd name="T38" fmla="*/ 137 w 137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9">
                <a:moveTo>
                  <a:pt x="2" y="0"/>
                </a:moveTo>
                <a:lnTo>
                  <a:pt x="2" y="2"/>
                </a:lnTo>
                <a:lnTo>
                  <a:pt x="2" y="4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7" y="9"/>
                </a:lnTo>
                <a:lnTo>
                  <a:pt x="137" y="7"/>
                </a:lnTo>
                <a:lnTo>
                  <a:pt x="137" y="4"/>
                </a:lnTo>
                <a:lnTo>
                  <a:pt x="137" y="2"/>
                </a:lnTo>
                <a:lnTo>
                  <a:pt x="137" y="0"/>
                </a:lnTo>
                <a:lnTo>
                  <a:pt x="2" y="0"/>
                </a:lnTo>
                <a:close/>
              </a:path>
            </a:pathLst>
          </a:custGeom>
          <a:solidFill>
            <a:srgbClr val="F0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5" name="Freeform 127"/>
          <p:cNvSpPr>
            <a:spLocks/>
          </p:cNvSpPr>
          <p:nvPr/>
        </p:nvSpPr>
        <p:spPr bwMode="auto">
          <a:xfrm>
            <a:off x="5133975" y="4156075"/>
            <a:ext cx="155575" cy="14288"/>
          </a:xfrm>
          <a:custGeom>
            <a:avLst/>
            <a:gdLst>
              <a:gd name="T0" fmla="*/ 2147483647 w 137"/>
              <a:gd name="T1" fmla="*/ 0 h 10"/>
              <a:gd name="T2" fmla="*/ 0 w 137"/>
              <a:gd name="T3" fmla="*/ 0 h 10"/>
              <a:gd name="T4" fmla="*/ 0 w 137"/>
              <a:gd name="T5" fmla="*/ 2147483647 h 10"/>
              <a:gd name="T6" fmla="*/ 0 w 137"/>
              <a:gd name="T7" fmla="*/ 2147483647 h 10"/>
              <a:gd name="T8" fmla="*/ 0 w 137"/>
              <a:gd name="T9" fmla="*/ 2147483647 h 10"/>
              <a:gd name="T10" fmla="*/ 0 w 137"/>
              <a:gd name="T11" fmla="*/ 2147483647 h 10"/>
              <a:gd name="T12" fmla="*/ 2147483647 w 137"/>
              <a:gd name="T13" fmla="*/ 2147483647 h 10"/>
              <a:gd name="T14" fmla="*/ 2147483647 w 137"/>
              <a:gd name="T15" fmla="*/ 2147483647 h 10"/>
              <a:gd name="T16" fmla="*/ 2147483647 w 137"/>
              <a:gd name="T17" fmla="*/ 2147483647 h 10"/>
              <a:gd name="T18" fmla="*/ 2147483647 w 137"/>
              <a:gd name="T19" fmla="*/ 2147483647 h 10"/>
              <a:gd name="T20" fmla="*/ 2147483647 w 137"/>
              <a:gd name="T21" fmla="*/ 0 h 10"/>
              <a:gd name="T22" fmla="*/ 2147483647 w 137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10"/>
              <a:gd name="T38" fmla="*/ 137 w 137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10">
                <a:moveTo>
                  <a:pt x="2" y="0"/>
                </a:move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37" y="10"/>
                </a:lnTo>
                <a:lnTo>
                  <a:pt x="137" y="7"/>
                </a:lnTo>
                <a:lnTo>
                  <a:pt x="137" y="5"/>
                </a:lnTo>
                <a:lnTo>
                  <a:pt x="137" y="3"/>
                </a:lnTo>
                <a:lnTo>
                  <a:pt x="137" y="0"/>
                </a:lnTo>
                <a:lnTo>
                  <a:pt x="2" y="0"/>
                </a:lnTo>
                <a:close/>
              </a:path>
            </a:pathLst>
          </a:custGeom>
          <a:solidFill>
            <a:srgbClr val="F08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6" name="Freeform 128"/>
          <p:cNvSpPr>
            <a:spLocks/>
          </p:cNvSpPr>
          <p:nvPr/>
        </p:nvSpPr>
        <p:spPr bwMode="auto">
          <a:xfrm>
            <a:off x="5133975" y="4164013"/>
            <a:ext cx="155575" cy="12700"/>
          </a:xfrm>
          <a:custGeom>
            <a:avLst/>
            <a:gdLst>
              <a:gd name="T0" fmla="*/ 2147483647 w 137"/>
              <a:gd name="T1" fmla="*/ 0 h 9"/>
              <a:gd name="T2" fmla="*/ 2147483647 w 137"/>
              <a:gd name="T3" fmla="*/ 2147483647 h 9"/>
              <a:gd name="T4" fmla="*/ 2147483647 w 137"/>
              <a:gd name="T5" fmla="*/ 2147483647 h 9"/>
              <a:gd name="T6" fmla="*/ 2147483647 w 137"/>
              <a:gd name="T7" fmla="*/ 2147483647 h 9"/>
              <a:gd name="T8" fmla="*/ 2147483647 w 137"/>
              <a:gd name="T9" fmla="*/ 2147483647 h 9"/>
              <a:gd name="T10" fmla="*/ 0 w 137"/>
              <a:gd name="T11" fmla="*/ 2147483647 h 9"/>
              <a:gd name="T12" fmla="*/ 0 w 137"/>
              <a:gd name="T13" fmla="*/ 2147483647 h 9"/>
              <a:gd name="T14" fmla="*/ 0 w 137"/>
              <a:gd name="T15" fmla="*/ 2147483647 h 9"/>
              <a:gd name="T16" fmla="*/ 0 w 137"/>
              <a:gd name="T17" fmla="*/ 2147483647 h 9"/>
              <a:gd name="T18" fmla="*/ 0 w 137"/>
              <a:gd name="T19" fmla="*/ 0 h 9"/>
              <a:gd name="T20" fmla="*/ 2147483647 w 137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9"/>
              <a:gd name="T35" fmla="*/ 137 w 137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9">
                <a:moveTo>
                  <a:pt x="137" y="0"/>
                </a:moveTo>
                <a:lnTo>
                  <a:pt x="137" y="2"/>
                </a:lnTo>
                <a:lnTo>
                  <a:pt x="137" y="5"/>
                </a:lnTo>
                <a:lnTo>
                  <a:pt x="137" y="7"/>
                </a:lnTo>
                <a:lnTo>
                  <a:pt x="137" y="9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137" y="0"/>
                </a:lnTo>
                <a:close/>
              </a:path>
            </a:pathLst>
          </a:custGeom>
          <a:solidFill>
            <a:srgbClr val="F08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7" name="Freeform 129"/>
          <p:cNvSpPr>
            <a:spLocks/>
          </p:cNvSpPr>
          <p:nvPr/>
        </p:nvSpPr>
        <p:spPr bwMode="auto">
          <a:xfrm>
            <a:off x="5133975" y="4170363"/>
            <a:ext cx="155575" cy="12700"/>
          </a:xfrm>
          <a:custGeom>
            <a:avLst/>
            <a:gdLst>
              <a:gd name="T0" fmla="*/ 2147483647 w 137"/>
              <a:gd name="T1" fmla="*/ 2147483647 h 9"/>
              <a:gd name="T2" fmla="*/ 2147483647 w 137"/>
              <a:gd name="T3" fmla="*/ 2147483647 h 9"/>
              <a:gd name="T4" fmla="*/ 2147483647 w 137"/>
              <a:gd name="T5" fmla="*/ 2147483647 h 9"/>
              <a:gd name="T6" fmla="*/ 2147483647 w 137"/>
              <a:gd name="T7" fmla="*/ 2147483647 h 9"/>
              <a:gd name="T8" fmla="*/ 2147483647 w 137"/>
              <a:gd name="T9" fmla="*/ 2147483647 h 9"/>
              <a:gd name="T10" fmla="*/ 2147483647 w 137"/>
              <a:gd name="T11" fmla="*/ 0 h 9"/>
              <a:gd name="T12" fmla="*/ 0 w 137"/>
              <a:gd name="T13" fmla="*/ 0 h 9"/>
              <a:gd name="T14" fmla="*/ 0 w 137"/>
              <a:gd name="T15" fmla="*/ 2147483647 h 9"/>
              <a:gd name="T16" fmla="*/ 0 w 137"/>
              <a:gd name="T17" fmla="*/ 2147483647 h 9"/>
              <a:gd name="T18" fmla="*/ 2147483647 w 137"/>
              <a:gd name="T19" fmla="*/ 2147483647 h 9"/>
              <a:gd name="T20" fmla="*/ 2147483647 w 137"/>
              <a:gd name="T21" fmla="*/ 2147483647 h 9"/>
              <a:gd name="T22" fmla="*/ 2147483647 w 137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9"/>
              <a:gd name="T38" fmla="*/ 137 w 137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9">
                <a:moveTo>
                  <a:pt x="135" y="9"/>
                </a:moveTo>
                <a:lnTo>
                  <a:pt x="137" y="9"/>
                </a:lnTo>
                <a:lnTo>
                  <a:pt x="137" y="7"/>
                </a:lnTo>
                <a:lnTo>
                  <a:pt x="137" y="4"/>
                </a:lnTo>
                <a:lnTo>
                  <a:pt x="137" y="2"/>
                </a:lnTo>
                <a:lnTo>
                  <a:pt x="137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7"/>
                </a:lnTo>
                <a:lnTo>
                  <a:pt x="2" y="9"/>
                </a:lnTo>
                <a:lnTo>
                  <a:pt x="135" y="9"/>
                </a:lnTo>
                <a:close/>
              </a:path>
            </a:pathLst>
          </a:custGeom>
          <a:solidFill>
            <a:srgbClr val="F08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8" name="Freeform 130"/>
          <p:cNvSpPr>
            <a:spLocks/>
          </p:cNvSpPr>
          <p:nvPr/>
        </p:nvSpPr>
        <p:spPr bwMode="auto">
          <a:xfrm>
            <a:off x="5133975" y="4176713"/>
            <a:ext cx="155575" cy="11112"/>
          </a:xfrm>
          <a:custGeom>
            <a:avLst/>
            <a:gdLst>
              <a:gd name="T0" fmla="*/ 2147483647 w 137"/>
              <a:gd name="T1" fmla="*/ 2147483647 h 9"/>
              <a:gd name="T2" fmla="*/ 2147483647 w 137"/>
              <a:gd name="T3" fmla="*/ 2147483647 h 9"/>
              <a:gd name="T4" fmla="*/ 2147483647 w 137"/>
              <a:gd name="T5" fmla="*/ 2147483647 h 9"/>
              <a:gd name="T6" fmla="*/ 2147483647 w 137"/>
              <a:gd name="T7" fmla="*/ 2147483647 h 9"/>
              <a:gd name="T8" fmla="*/ 2147483647 w 137"/>
              <a:gd name="T9" fmla="*/ 2147483647 h 9"/>
              <a:gd name="T10" fmla="*/ 2147483647 w 137"/>
              <a:gd name="T11" fmla="*/ 0 h 9"/>
              <a:gd name="T12" fmla="*/ 0 w 137"/>
              <a:gd name="T13" fmla="*/ 0 h 9"/>
              <a:gd name="T14" fmla="*/ 0 w 137"/>
              <a:gd name="T15" fmla="*/ 2147483647 h 9"/>
              <a:gd name="T16" fmla="*/ 2147483647 w 137"/>
              <a:gd name="T17" fmla="*/ 2147483647 h 9"/>
              <a:gd name="T18" fmla="*/ 2147483647 w 137"/>
              <a:gd name="T19" fmla="*/ 2147483647 h 9"/>
              <a:gd name="T20" fmla="*/ 2147483647 w 137"/>
              <a:gd name="T21" fmla="*/ 2147483647 h 9"/>
              <a:gd name="T22" fmla="*/ 2147483647 w 137"/>
              <a:gd name="T23" fmla="*/ 2147483647 h 9"/>
              <a:gd name="T24" fmla="*/ 2147483647 w 137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9"/>
              <a:gd name="T41" fmla="*/ 137 w 137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9">
                <a:moveTo>
                  <a:pt x="135" y="9"/>
                </a:moveTo>
                <a:lnTo>
                  <a:pt x="135" y="7"/>
                </a:lnTo>
                <a:lnTo>
                  <a:pt x="135" y="5"/>
                </a:lnTo>
                <a:lnTo>
                  <a:pt x="137" y="5"/>
                </a:lnTo>
                <a:lnTo>
                  <a:pt x="137" y="3"/>
                </a:lnTo>
                <a:lnTo>
                  <a:pt x="137" y="0"/>
                </a:lnTo>
                <a:lnTo>
                  <a:pt x="0" y="0"/>
                </a:lnTo>
                <a:lnTo>
                  <a:pt x="0" y="3"/>
                </a:ln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2" y="9"/>
                </a:lnTo>
                <a:lnTo>
                  <a:pt x="135" y="9"/>
                </a:lnTo>
                <a:close/>
              </a:path>
            </a:pathLst>
          </a:custGeom>
          <a:solidFill>
            <a:srgbClr val="F08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9" name="Freeform 131"/>
          <p:cNvSpPr>
            <a:spLocks/>
          </p:cNvSpPr>
          <p:nvPr/>
        </p:nvSpPr>
        <p:spPr bwMode="auto">
          <a:xfrm>
            <a:off x="5137150" y="4183063"/>
            <a:ext cx="152400" cy="12700"/>
          </a:xfrm>
          <a:custGeom>
            <a:avLst/>
            <a:gdLst>
              <a:gd name="T0" fmla="*/ 2147483647 w 133"/>
              <a:gd name="T1" fmla="*/ 2147483647 h 9"/>
              <a:gd name="T2" fmla="*/ 2147483647 w 133"/>
              <a:gd name="T3" fmla="*/ 2147483647 h 9"/>
              <a:gd name="T4" fmla="*/ 2147483647 w 133"/>
              <a:gd name="T5" fmla="*/ 2147483647 h 9"/>
              <a:gd name="T6" fmla="*/ 2147483647 w 133"/>
              <a:gd name="T7" fmla="*/ 2147483647 h 9"/>
              <a:gd name="T8" fmla="*/ 2147483647 w 133"/>
              <a:gd name="T9" fmla="*/ 0 h 9"/>
              <a:gd name="T10" fmla="*/ 0 w 133"/>
              <a:gd name="T11" fmla="*/ 0 h 9"/>
              <a:gd name="T12" fmla="*/ 0 w 133"/>
              <a:gd name="T13" fmla="*/ 2147483647 h 9"/>
              <a:gd name="T14" fmla="*/ 0 w 133"/>
              <a:gd name="T15" fmla="*/ 2147483647 h 9"/>
              <a:gd name="T16" fmla="*/ 0 w 133"/>
              <a:gd name="T17" fmla="*/ 2147483647 h 9"/>
              <a:gd name="T18" fmla="*/ 0 w 133"/>
              <a:gd name="T19" fmla="*/ 2147483647 h 9"/>
              <a:gd name="T20" fmla="*/ 2147483647 w 133"/>
              <a:gd name="T21" fmla="*/ 2147483647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"/>
              <a:gd name="T34" fmla="*/ 0 h 9"/>
              <a:gd name="T35" fmla="*/ 133 w 133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" h="9">
                <a:moveTo>
                  <a:pt x="133" y="9"/>
                </a:moveTo>
                <a:lnTo>
                  <a:pt x="133" y="7"/>
                </a:lnTo>
                <a:lnTo>
                  <a:pt x="133" y="4"/>
                </a:lnTo>
                <a:lnTo>
                  <a:pt x="133" y="2"/>
                </a:lnTo>
                <a:lnTo>
                  <a:pt x="133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3" y="9"/>
                </a:lnTo>
                <a:close/>
              </a:path>
            </a:pathLst>
          </a:custGeom>
          <a:solidFill>
            <a:srgbClr val="F08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0" name="Freeform 132"/>
          <p:cNvSpPr>
            <a:spLocks/>
          </p:cNvSpPr>
          <p:nvPr/>
        </p:nvSpPr>
        <p:spPr bwMode="auto">
          <a:xfrm>
            <a:off x="5137150" y="4187825"/>
            <a:ext cx="152400" cy="14288"/>
          </a:xfrm>
          <a:custGeom>
            <a:avLst/>
            <a:gdLst>
              <a:gd name="T0" fmla="*/ 2147483647 w 133"/>
              <a:gd name="T1" fmla="*/ 2147483647 h 10"/>
              <a:gd name="T2" fmla="*/ 2147483647 w 133"/>
              <a:gd name="T3" fmla="*/ 2147483647 h 10"/>
              <a:gd name="T4" fmla="*/ 2147483647 w 133"/>
              <a:gd name="T5" fmla="*/ 2147483647 h 10"/>
              <a:gd name="T6" fmla="*/ 2147483647 w 133"/>
              <a:gd name="T7" fmla="*/ 2147483647 h 10"/>
              <a:gd name="T8" fmla="*/ 2147483647 w 133"/>
              <a:gd name="T9" fmla="*/ 0 h 10"/>
              <a:gd name="T10" fmla="*/ 0 w 133"/>
              <a:gd name="T11" fmla="*/ 0 h 10"/>
              <a:gd name="T12" fmla="*/ 0 w 133"/>
              <a:gd name="T13" fmla="*/ 2147483647 h 10"/>
              <a:gd name="T14" fmla="*/ 0 w 133"/>
              <a:gd name="T15" fmla="*/ 2147483647 h 10"/>
              <a:gd name="T16" fmla="*/ 0 w 133"/>
              <a:gd name="T17" fmla="*/ 2147483647 h 10"/>
              <a:gd name="T18" fmla="*/ 0 w 133"/>
              <a:gd name="T19" fmla="*/ 2147483647 h 10"/>
              <a:gd name="T20" fmla="*/ 2147483647 w 133"/>
              <a:gd name="T21" fmla="*/ 2147483647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"/>
              <a:gd name="T34" fmla="*/ 0 h 10"/>
              <a:gd name="T35" fmla="*/ 133 w 133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" h="10">
                <a:moveTo>
                  <a:pt x="133" y="10"/>
                </a:moveTo>
                <a:lnTo>
                  <a:pt x="133" y="7"/>
                </a:lnTo>
                <a:lnTo>
                  <a:pt x="133" y="5"/>
                </a:lnTo>
                <a:lnTo>
                  <a:pt x="133" y="3"/>
                </a:lnTo>
                <a:lnTo>
                  <a:pt x="133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33" y="10"/>
                </a:lnTo>
                <a:close/>
              </a:path>
            </a:pathLst>
          </a:custGeom>
          <a:solidFill>
            <a:srgbClr val="F0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1" name="Freeform 133"/>
          <p:cNvSpPr>
            <a:spLocks/>
          </p:cNvSpPr>
          <p:nvPr/>
        </p:nvSpPr>
        <p:spPr bwMode="auto">
          <a:xfrm>
            <a:off x="5137150" y="4195763"/>
            <a:ext cx="152400" cy="12700"/>
          </a:xfrm>
          <a:custGeom>
            <a:avLst/>
            <a:gdLst>
              <a:gd name="T0" fmla="*/ 2147483647 w 133"/>
              <a:gd name="T1" fmla="*/ 2147483647 h 9"/>
              <a:gd name="T2" fmla="*/ 2147483647 w 133"/>
              <a:gd name="T3" fmla="*/ 2147483647 h 9"/>
              <a:gd name="T4" fmla="*/ 2147483647 w 133"/>
              <a:gd name="T5" fmla="*/ 2147483647 h 9"/>
              <a:gd name="T6" fmla="*/ 2147483647 w 133"/>
              <a:gd name="T7" fmla="*/ 2147483647 h 9"/>
              <a:gd name="T8" fmla="*/ 2147483647 w 133"/>
              <a:gd name="T9" fmla="*/ 2147483647 h 9"/>
              <a:gd name="T10" fmla="*/ 2147483647 w 133"/>
              <a:gd name="T11" fmla="*/ 0 h 9"/>
              <a:gd name="T12" fmla="*/ 0 w 133"/>
              <a:gd name="T13" fmla="*/ 0 h 9"/>
              <a:gd name="T14" fmla="*/ 0 w 133"/>
              <a:gd name="T15" fmla="*/ 2147483647 h 9"/>
              <a:gd name="T16" fmla="*/ 0 w 133"/>
              <a:gd name="T17" fmla="*/ 2147483647 h 9"/>
              <a:gd name="T18" fmla="*/ 0 w 133"/>
              <a:gd name="T19" fmla="*/ 2147483647 h 9"/>
              <a:gd name="T20" fmla="*/ 0 w 133"/>
              <a:gd name="T21" fmla="*/ 2147483647 h 9"/>
              <a:gd name="T22" fmla="*/ 2147483647 w 133"/>
              <a:gd name="T23" fmla="*/ 2147483647 h 9"/>
              <a:gd name="T24" fmla="*/ 2147483647 w 13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3"/>
              <a:gd name="T40" fmla="*/ 0 h 9"/>
              <a:gd name="T41" fmla="*/ 133 w 13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3" h="9">
                <a:moveTo>
                  <a:pt x="131" y="9"/>
                </a:moveTo>
                <a:lnTo>
                  <a:pt x="131" y="7"/>
                </a:lnTo>
                <a:lnTo>
                  <a:pt x="133" y="7"/>
                </a:lnTo>
                <a:lnTo>
                  <a:pt x="133" y="5"/>
                </a:lnTo>
                <a:lnTo>
                  <a:pt x="133" y="2"/>
                </a:lnTo>
                <a:lnTo>
                  <a:pt x="13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2" y="9"/>
                </a:lnTo>
                <a:lnTo>
                  <a:pt x="131" y="9"/>
                </a:lnTo>
                <a:close/>
              </a:path>
            </a:pathLst>
          </a:custGeom>
          <a:solidFill>
            <a:srgbClr val="F0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2" name="Freeform 134"/>
          <p:cNvSpPr>
            <a:spLocks/>
          </p:cNvSpPr>
          <p:nvPr/>
        </p:nvSpPr>
        <p:spPr bwMode="auto">
          <a:xfrm>
            <a:off x="5137150" y="4202113"/>
            <a:ext cx="152400" cy="12700"/>
          </a:xfrm>
          <a:custGeom>
            <a:avLst/>
            <a:gdLst>
              <a:gd name="T0" fmla="*/ 2147483647 w 133"/>
              <a:gd name="T1" fmla="*/ 2147483647 h 9"/>
              <a:gd name="T2" fmla="*/ 2147483647 w 133"/>
              <a:gd name="T3" fmla="*/ 2147483647 h 9"/>
              <a:gd name="T4" fmla="*/ 2147483647 w 133"/>
              <a:gd name="T5" fmla="*/ 2147483647 h 9"/>
              <a:gd name="T6" fmla="*/ 2147483647 w 133"/>
              <a:gd name="T7" fmla="*/ 2147483647 h 9"/>
              <a:gd name="T8" fmla="*/ 2147483647 w 133"/>
              <a:gd name="T9" fmla="*/ 2147483647 h 9"/>
              <a:gd name="T10" fmla="*/ 2147483647 w 133"/>
              <a:gd name="T11" fmla="*/ 0 h 9"/>
              <a:gd name="T12" fmla="*/ 0 w 133"/>
              <a:gd name="T13" fmla="*/ 0 h 9"/>
              <a:gd name="T14" fmla="*/ 0 w 133"/>
              <a:gd name="T15" fmla="*/ 2147483647 h 9"/>
              <a:gd name="T16" fmla="*/ 0 w 133"/>
              <a:gd name="T17" fmla="*/ 2147483647 h 9"/>
              <a:gd name="T18" fmla="*/ 2147483647 w 133"/>
              <a:gd name="T19" fmla="*/ 2147483647 h 9"/>
              <a:gd name="T20" fmla="*/ 2147483647 w 133"/>
              <a:gd name="T21" fmla="*/ 2147483647 h 9"/>
              <a:gd name="T22" fmla="*/ 2147483647 w 133"/>
              <a:gd name="T23" fmla="*/ 2147483647 h 9"/>
              <a:gd name="T24" fmla="*/ 2147483647 w 13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3"/>
              <a:gd name="T40" fmla="*/ 0 h 9"/>
              <a:gd name="T41" fmla="*/ 133 w 13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3" h="9">
                <a:moveTo>
                  <a:pt x="131" y="9"/>
                </a:moveTo>
                <a:lnTo>
                  <a:pt x="131" y="7"/>
                </a:lnTo>
                <a:lnTo>
                  <a:pt x="131" y="4"/>
                </a:lnTo>
                <a:lnTo>
                  <a:pt x="131" y="2"/>
                </a:lnTo>
                <a:lnTo>
                  <a:pt x="133" y="2"/>
                </a:lnTo>
                <a:lnTo>
                  <a:pt x="133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131" y="9"/>
                </a:lnTo>
                <a:close/>
              </a:path>
            </a:pathLst>
          </a:custGeom>
          <a:solidFill>
            <a:srgbClr val="F08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3" name="Freeform 135"/>
          <p:cNvSpPr>
            <a:spLocks/>
          </p:cNvSpPr>
          <p:nvPr/>
        </p:nvSpPr>
        <p:spPr bwMode="auto">
          <a:xfrm>
            <a:off x="5138738" y="4208463"/>
            <a:ext cx="147637" cy="12700"/>
          </a:xfrm>
          <a:custGeom>
            <a:avLst/>
            <a:gdLst>
              <a:gd name="T0" fmla="*/ 2147483647 w 129"/>
              <a:gd name="T1" fmla="*/ 2147483647 h 10"/>
              <a:gd name="T2" fmla="*/ 2147483647 w 129"/>
              <a:gd name="T3" fmla="*/ 2147483647 h 10"/>
              <a:gd name="T4" fmla="*/ 2147483647 w 129"/>
              <a:gd name="T5" fmla="*/ 2147483647 h 10"/>
              <a:gd name="T6" fmla="*/ 2147483647 w 129"/>
              <a:gd name="T7" fmla="*/ 2147483647 h 10"/>
              <a:gd name="T8" fmla="*/ 2147483647 w 129"/>
              <a:gd name="T9" fmla="*/ 2147483647 h 10"/>
              <a:gd name="T10" fmla="*/ 2147483647 w 129"/>
              <a:gd name="T11" fmla="*/ 0 h 10"/>
              <a:gd name="T12" fmla="*/ 0 w 129"/>
              <a:gd name="T13" fmla="*/ 0 h 10"/>
              <a:gd name="T14" fmla="*/ 0 w 129"/>
              <a:gd name="T15" fmla="*/ 2147483647 h 10"/>
              <a:gd name="T16" fmla="*/ 0 w 129"/>
              <a:gd name="T17" fmla="*/ 2147483647 h 10"/>
              <a:gd name="T18" fmla="*/ 0 w 129"/>
              <a:gd name="T19" fmla="*/ 2147483647 h 10"/>
              <a:gd name="T20" fmla="*/ 0 w 129"/>
              <a:gd name="T21" fmla="*/ 2147483647 h 10"/>
              <a:gd name="T22" fmla="*/ 2147483647 w 129"/>
              <a:gd name="T23" fmla="*/ 2147483647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"/>
              <a:gd name="T37" fmla="*/ 0 h 10"/>
              <a:gd name="T38" fmla="*/ 129 w 129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" h="10">
                <a:moveTo>
                  <a:pt x="126" y="10"/>
                </a:moveTo>
                <a:lnTo>
                  <a:pt x="126" y="7"/>
                </a:lnTo>
                <a:lnTo>
                  <a:pt x="129" y="7"/>
                </a:lnTo>
                <a:lnTo>
                  <a:pt x="129" y="5"/>
                </a:lnTo>
                <a:lnTo>
                  <a:pt x="129" y="3"/>
                </a:lnTo>
                <a:lnTo>
                  <a:pt x="129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26" y="10"/>
                </a:lnTo>
                <a:close/>
              </a:path>
            </a:pathLst>
          </a:custGeom>
          <a:solidFill>
            <a:srgbClr val="F0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4" name="Freeform 136"/>
          <p:cNvSpPr>
            <a:spLocks/>
          </p:cNvSpPr>
          <p:nvPr/>
        </p:nvSpPr>
        <p:spPr bwMode="auto">
          <a:xfrm>
            <a:off x="5138738" y="4214813"/>
            <a:ext cx="147637" cy="12700"/>
          </a:xfrm>
          <a:custGeom>
            <a:avLst/>
            <a:gdLst>
              <a:gd name="T0" fmla="*/ 2147483647 w 129"/>
              <a:gd name="T1" fmla="*/ 2147483647 h 9"/>
              <a:gd name="T2" fmla="*/ 2147483647 w 129"/>
              <a:gd name="T3" fmla="*/ 2147483647 h 9"/>
              <a:gd name="T4" fmla="*/ 2147483647 w 129"/>
              <a:gd name="T5" fmla="*/ 2147483647 h 9"/>
              <a:gd name="T6" fmla="*/ 2147483647 w 129"/>
              <a:gd name="T7" fmla="*/ 2147483647 h 9"/>
              <a:gd name="T8" fmla="*/ 2147483647 w 129"/>
              <a:gd name="T9" fmla="*/ 2147483647 h 9"/>
              <a:gd name="T10" fmla="*/ 2147483647 w 129"/>
              <a:gd name="T11" fmla="*/ 0 h 9"/>
              <a:gd name="T12" fmla="*/ 0 w 129"/>
              <a:gd name="T13" fmla="*/ 0 h 9"/>
              <a:gd name="T14" fmla="*/ 0 w 129"/>
              <a:gd name="T15" fmla="*/ 2147483647 h 9"/>
              <a:gd name="T16" fmla="*/ 0 w 129"/>
              <a:gd name="T17" fmla="*/ 2147483647 h 9"/>
              <a:gd name="T18" fmla="*/ 0 w 129"/>
              <a:gd name="T19" fmla="*/ 2147483647 h 9"/>
              <a:gd name="T20" fmla="*/ 2147483647 w 129"/>
              <a:gd name="T21" fmla="*/ 2147483647 h 9"/>
              <a:gd name="T22" fmla="*/ 2147483647 w 129"/>
              <a:gd name="T23" fmla="*/ 2147483647 h 9"/>
              <a:gd name="T24" fmla="*/ 2147483647 w 129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9"/>
              <a:gd name="T40" fmla="*/ 0 h 9"/>
              <a:gd name="T41" fmla="*/ 129 w 129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9" h="9">
                <a:moveTo>
                  <a:pt x="126" y="9"/>
                </a:moveTo>
                <a:lnTo>
                  <a:pt x="126" y="7"/>
                </a:lnTo>
                <a:lnTo>
                  <a:pt x="126" y="5"/>
                </a:lnTo>
                <a:lnTo>
                  <a:pt x="126" y="2"/>
                </a:lnTo>
                <a:lnTo>
                  <a:pt x="129" y="2"/>
                </a:lnTo>
                <a:lnTo>
                  <a:pt x="129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2" y="9"/>
                </a:lnTo>
                <a:lnTo>
                  <a:pt x="126" y="9"/>
                </a:lnTo>
                <a:close/>
              </a:path>
            </a:pathLst>
          </a:custGeom>
          <a:solidFill>
            <a:srgbClr val="F09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5" name="Freeform 137"/>
          <p:cNvSpPr>
            <a:spLocks/>
          </p:cNvSpPr>
          <p:nvPr/>
        </p:nvSpPr>
        <p:spPr bwMode="auto">
          <a:xfrm>
            <a:off x="5138738" y="4221163"/>
            <a:ext cx="144462" cy="12700"/>
          </a:xfrm>
          <a:custGeom>
            <a:avLst/>
            <a:gdLst>
              <a:gd name="T0" fmla="*/ 2147483647 w 126"/>
              <a:gd name="T1" fmla="*/ 2147483647 h 9"/>
              <a:gd name="T2" fmla="*/ 2147483647 w 126"/>
              <a:gd name="T3" fmla="*/ 2147483647 h 9"/>
              <a:gd name="T4" fmla="*/ 2147483647 w 126"/>
              <a:gd name="T5" fmla="*/ 2147483647 h 9"/>
              <a:gd name="T6" fmla="*/ 2147483647 w 126"/>
              <a:gd name="T7" fmla="*/ 2147483647 h 9"/>
              <a:gd name="T8" fmla="*/ 2147483647 w 126"/>
              <a:gd name="T9" fmla="*/ 2147483647 h 9"/>
              <a:gd name="T10" fmla="*/ 2147483647 w 126"/>
              <a:gd name="T11" fmla="*/ 0 h 9"/>
              <a:gd name="T12" fmla="*/ 0 w 126"/>
              <a:gd name="T13" fmla="*/ 0 h 9"/>
              <a:gd name="T14" fmla="*/ 0 w 126"/>
              <a:gd name="T15" fmla="*/ 2147483647 h 9"/>
              <a:gd name="T16" fmla="*/ 2147483647 w 126"/>
              <a:gd name="T17" fmla="*/ 2147483647 h 9"/>
              <a:gd name="T18" fmla="*/ 2147483647 w 126"/>
              <a:gd name="T19" fmla="*/ 2147483647 h 9"/>
              <a:gd name="T20" fmla="*/ 2147483647 w 126"/>
              <a:gd name="T21" fmla="*/ 2147483647 h 9"/>
              <a:gd name="T22" fmla="*/ 2147483647 w 126"/>
              <a:gd name="T23" fmla="*/ 2147483647 h 9"/>
              <a:gd name="T24" fmla="*/ 2147483647 w 126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6"/>
              <a:gd name="T40" fmla="*/ 0 h 9"/>
              <a:gd name="T41" fmla="*/ 126 w 126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6" h="9">
                <a:moveTo>
                  <a:pt x="124" y="9"/>
                </a:moveTo>
                <a:lnTo>
                  <a:pt x="124" y="7"/>
                </a:lnTo>
                <a:lnTo>
                  <a:pt x="126" y="7"/>
                </a:lnTo>
                <a:lnTo>
                  <a:pt x="126" y="4"/>
                </a:lnTo>
                <a:lnTo>
                  <a:pt x="126" y="2"/>
                </a:lnTo>
                <a:lnTo>
                  <a:pt x="126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124" y="9"/>
                </a:lnTo>
                <a:close/>
              </a:path>
            </a:pathLst>
          </a:custGeom>
          <a:solidFill>
            <a:srgbClr val="F09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6" name="Freeform 138"/>
          <p:cNvSpPr>
            <a:spLocks/>
          </p:cNvSpPr>
          <p:nvPr/>
        </p:nvSpPr>
        <p:spPr bwMode="auto">
          <a:xfrm>
            <a:off x="5140325" y="4227513"/>
            <a:ext cx="142875" cy="12700"/>
          </a:xfrm>
          <a:custGeom>
            <a:avLst/>
            <a:gdLst>
              <a:gd name="T0" fmla="*/ 2147483647 w 124"/>
              <a:gd name="T1" fmla="*/ 2147483647 h 10"/>
              <a:gd name="T2" fmla="*/ 2147483647 w 124"/>
              <a:gd name="T3" fmla="*/ 2147483647 h 10"/>
              <a:gd name="T4" fmla="*/ 2147483647 w 124"/>
              <a:gd name="T5" fmla="*/ 2147483647 h 10"/>
              <a:gd name="T6" fmla="*/ 2147483647 w 124"/>
              <a:gd name="T7" fmla="*/ 2147483647 h 10"/>
              <a:gd name="T8" fmla="*/ 2147483647 w 124"/>
              <a:gd name="T9" fmla="*/ 2147483647 h 10"/>
              <a:gd name="T10" fmla="*/ 2147483647 w 124"/>
              <a:gd name="T11" fmla="*/ 2147483647 h 10"/>
              <a:gd name="T12" fmla="*/ 2147483647 w 124"/>
              <a:gd name="T13" fmla="*/ 0 h 10"/>
              <a:gd name="T14" fmla="*/ 0 w 124"/>
              <a:gd name="T15" fmla="*/ 0 h 10"/>
              <a:gd name="T16" fmla="*/ 0 w 124"/>
              <a:gd name="T17" fmla="*/ 2147483647 h 10"/>
              <a:gd name="T18" fmla="*/ 0 w 124"/>
              <a:gd name="T19" fmla="*/ 2147483647 h 10"/>
              <a:gd name="T20" fmla="*/ 2147483647 w 124"/>
              <a:gd name="T21" fmla="*/ 2147483647 h 10"/>
              <a:gd name="T22" fmla="*/ 2147483647 w 124"/>
              <a:gd name="T23" fmla="*/ 2147483647 h 10"/>
              <a:gd name="T24" fmla="*/ 2147483647 w 124"/>
              <a:gd name="T25" fmla="*/ 2147483647 h 10"/>
              <a:gd name="T26" fmla="*/ 2147483647 w 124"/>
              <a:gd name="T27" fmla="*/ 2147483647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"/>
              <a:gd name="T43" fmla="*/ 0 h 10"/>
              <a:gd name="T44" fmla="*/ 124 w 124"/>
              <a:gd name="T45" fmla="*/ 10 h 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" h="10">
                <a:moveTo>
                  <a:pt x="120" y="10"/>
                </a:moveTo>
                <a:lnTo>
                  <a:pt x="122" y="10"/>
                </a:lnTo>
                <a:lnTo>
                  <a:pt x="122" y="7"/>
                </a:lnTo>
                <a:lnTo>
                  <a:pt x="122" y="5"/>
                </a:lnTo>
                <a:lnTo>
                  <a:pt x="122" y="3"/>
                </a:lnTo>
                <a:lnTo>
                  <a:pt x="124" y="3"/>
                </a:lnTo>
                <a:lnTo>
                  <a:pt x="124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2" y="10"/>
                </a:lnTo>
                <a:lnTo>
                  <a:pt x="120" y="10"/>
                </a:lnTo>
                <a:close/>
              </a:path>
            </a:pathLst>
          </a:custGeom>
          <a:solidFill>
            <a:srgbClr val="F0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7" name="Freeform 139"/>
          <p:cNvSpPr>
            <a:spLocks/>
          </p:cNvSpPr>
          <p:nvPr/>
        </p:nvSpPr>
        <p:spPr bwMode="auto">
          <a:xfrm>
            <a:off x="5140325" y="4233863"/>
            <a:ext cx="141288" cy="12700"/>
          </a:xfrm>
          <a:custGeom>
            <a:avLst/>
            <a:gdLst>
              <a:gd name="T0" fmla="*/ 2147483647 w 122"/>
              <a:gd name="T1" fmla="*/ 2147483647 h 9"/>
              <a:gd name="T2" fmla="*/ 2147483647 w 122"/>
              <a:gd name="T3" fmla="*/ 2147483647 h 9"/>
              <a:gd name="T4" fmla="*/ 2147483647 w 122"/>
              <a:gd name="T5" fmla="*/ 2147483647 h 9"/>
              <a:gd name="T6" fmla="*/ 2147483647 w 122"/>
              <a:gd name="T7" fmla="*/ 2147483647 h 9"/>
              <a:gd name="T8" fmla="*/ 2147483647 w 122"/>
              <a:gd name="T9" fmla="*/ 2147483647 h 9"/>
              <a:gd name="T10" fmla="*/ 2147483647 w 122"/>
              <a:gd name="T11" fmla="*/ 0 h 9"/>
              <a:gd name="T12" fmla="*/ 0 w 122"/>
              <a:gd name="T13" fmla="*/ 0 h 9"/>
              <a:gd name="T14" fmla="*/ 2147483647 w 122"/>
              <a:gd name="T15" fmla="*/ 0 h 9"/>
              <a:gd name="T16" fmla="*/ 2147483647 w 122"/>
              <a:gd name="T17" fmla="*/ 2147483647 h 9"/>
              <a:gd name="T18" fmla="*/ 2147483647 w 122"/>
              <a:gd name="T19" fmla="*/ 2147483647 h 9"/>
              <a:gd name="T20" fmla="*/ 2147483647 w 122"/>
              <a:gd name="T21" fmla="*/ 2147483647 h 9"/>
              <a:gd name="T22" fmla="*/ 2147483647 w 122"/>
              <a:gd name="T23" fmla="*/ 2147483647 h 9"/>
              <a:gd name="T24" fmla="*/ 2147483647 w 122"/>
              <a:gd name="T25" fmla="*/ 2147483647 h 9"/>
              <a:gd name="T26" fmla="*/ 2147483647 w 122"/>
              <a:gd name="T27" fmla="*/ 2147483647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"/>
              <a:gd name="T43" fmla="*/ 0 h 9"/>
              <a:gd name="T44" fmla="*/ 122 w 122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" h="9">
                <a:moveTo>
                  <a:pt x="120" y="9"/>
                </a:moveTo>
                <a:lnTo>
                  <a:pt x="120" y="7"/>
                </a:lnTo>
                <a:lnTo>
                  <a:pt x="120" y="5"/>
                </a:lnTo>
                <a:lnTo>
                  <a:pt x="122" y="5"/>
                </a:lnTo>
                <a:lnTo>
                  <a:pt x="122" y="2"/>
                </a:lnTo>
                <a:lnTo>
                  <a:pt x="122" y="0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4" y="7"/>
                </a:lnTo>
                <a:lnTo>
                  <a:pt x="4" y="9"/>
                </a:lnTo>
                <a:lnTo>
                  <a:pt x="120" y="9"/>
                </a:lnTo>
                <a:close/>
              </a:path>
            </a:pathLst>
          </a:custGeom>
          <a:solidFill>
            <a:srgbClr val="F09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8" name="Freeform 140"/>
          <p:cNvSpPr>
            <a:spLocks/>
          </p:cNvSpPr>
          <p:nvPr/>
        </p:nvSpPr>
        <p:spPr bwMode="auto">
          <a:xfrm>
            <a:off x="5143500" y="4240213"/>
            <a:ext cx="134938" cy="12700"/>
          </a:xfrm>
          <a:custGeom>
            <a:avLst/>
            <a:gdLst>
              <a:gd name="T0" fmla="*/ 2147483647 w 118"/>
              <a:gd name="T1" fmla="*/ 2147483647 h 9"/>
              <a:gd name="T2" fmla="*/ 2147483647 w 118"/>
              <a:gd name="T3" fmla="*/ 2147483647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0 h 9"/>
              <a:gd name="T12" fmla="*/ 0 w 118"/>
              <a:gd name="T13" fmla="*/ 0 h 9"/>
              <a:gd name="T14" fmla="*/ 0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"/>
              <a:gd name="T43" fmla="*/ 0 h 9"/>
              <a:gd name="T44" fmla="*/ 118 w 118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" h="9">
                <a:moveTo>
                  <a:pt x="116" y="9"/>
                </a:moveTo>
                <a:lnTo>
                  <a:pt x="116" y="7"/>
                </a:lnTo>
                <a:lnTo>
                  <a:pt x="116" y="4"/>
                </a:lnTo>
                <a:lnTo>
                  <a:pt x="118" y="4"/>
                </a:lnTo>
                <a:lnTo>
                  <a:pt x="118" y="2"/>
                </a:lnTo>
                <a:lnTo>
                  <a:pt x="118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4" y="9"/>
                </a:lnTo>
                <a:lnTo>
                  <a:pt x="116" y="9"/>
                </a:lnTo>
                <a:close/>
              </a:path>
            </a:pathLst>
          </a:custGeom>
          <a:solidFill>
            <a:srgbClr val="F0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9" name="Freeform 141"/>
          <p:cNvSpPr>
            <a:spLocks/>
          </p:cNvSpPr>
          <p:nvPr/>
        </p:nvSpPr>
        <p:spPr bwMode="auto">
          <a:xfrm>
            <a:off x="5145088" y="4246563"/>
            <a:ext cx="133350" cy="12700"/>
          </a:xfrm>
          <a:custGeom>
            <a:avLst/>
            <a:gdLst>
              <a:gd name="T0" fmla="*/ 2147483647 w 116"/>
              <a:gd name="T1" fmla="*/ 2147483647 h 10"/>
              <a:gd name="T2" fmla="*/ 2147483647 w 116"/>
              <a:gd name="T3" fmla="*/ 2147483647 h 10"/>
              <a:gd name="T4" fmla="*/ 2147483647 w 116"/>
              <a:gd name="T5" fmla="*/ 2147483647 h 10"/>
              <a:gd name="T6" fmla="*/ 2147483647 w 116"/>
              <a:gd name="T7" fmla="*/ 2147483647 h 10"/>
              <a:gd name="T8" fmla="*/ 2147483647 w 116"/>
              <a:gd name="T9" fmla="*/ 2147483647 h 10"/>
              <a:gd name="T10" fmla="*/ 2147483647 w 116"/>
              <a:gd name="T11" fmla="*/ 0 h 10"/>
              <a:gd name="T12" fmla="*/ 2147483647 w 116"/>
              <a:gd name="T13" fmla="*/ 0 h 10"/>
              <a:gd name="T14" fmla="*/ 0 w 116"/>
              <a:gd name="T15" fmla="*/ 0 h 10"/>
              <a:gd name="T16" fmla="*/ 0 w 116"/>
              <a:gd name="T17" fmla="*/ 2147483647 h 10"/>
              <a:gd name="T18" fmla="*/ 0 w 116"/>
              <a:gd name="T19" fmla="*/ 2147483647 h 10"/>
              <a:gd name="T20" fmla="*/ 2147483647 w 116"/>
              <a:gd name="T21" fmla="*/ 2147483647 h 10"/>
              <a:gd name="T22" fmla="*/ 2147483647 w 116"/>
              <a:gd name="T23" fmla="*/ 2147483647 h 10"/>
              <a:gd name="T24" fmla="*/ 2147483647 w 116"/>
              <a:gd name="T25" fmla="*/ 2147483647 h 10"/>
              <a:gd name="T26" fmla="*/ 2147483647 w 116"/>
              <a:gd name="T27" fmla="*/ 2147483647 h 10"/>
              <a:gd name="T28" fmla="*/ 2147483647 w 116"/>
              <a:gd name="T29" fmla="*/ 2147483647 h 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6"/>
              <a:gd name="T46" fmla="*/ 0 h 10"/>
              <a:gd name="T47" fmla="*/ 116 w 116"/>
              <a:gd name="T48" fmla="*/ 10 h 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6" h="10">
                <a:moveTo>
                  <a:pt x="112" y="10"/>
                </a:moveTo>
                <a:lnTo>
                  <a:pt x="112" y="7"/>
                </a:lnTo>
                <a:lnTo>
                  <a:pt x="112" y="5"/>
                </a:lnTo>
                <a:lnTo>
                  <a:pt x="114" y="5"/>
                </a:lnTo>
                <a:lnTo>
                  <a:pt x="114" y="3"/>
                </a:lnTo>
                <a:lnTo>
                  <a:pt x="114" y="0"/>
                </a:lnTo>
                <a:lnTo>
                  <a:pt x="116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2" y="10"/>
                </a:lnTo>
                <a:lnTo>
                  <a:pt x="4" y="10"/>
                </a:lnTo>
                <a:lnTo>
                  <a:pt x="112" y="10"/>
                </a:lnTo>
                <a:close/>
              </a:path>
            </a:pathLst>
          </a:custGeom>
          <a:solidFill>
            <a:srgbClr val="F0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0" name="Freeform 142"/>
          <p:cNvSpPr>
            <a:spLocks/>
          </p:cNvSpPr>
          <p:nvPr/>
        </p:nvSpPr>
        <p:spPr bwMode="auto">
          <a:xfrm>
            <a:off x="5148263" y="4252913"/>
            <a:ext cx="127000" cy="12700"/>
          </a:xfrm>
          <a:custGeom>
            <a:avLst/>
            <a:gdLst>
              <a:gd name="T0" fmla="*/ 2147483647 w 112"/>
              <a:gd name="T1" fmla="*/ 2147483647 h 9"/>
              <a:gd name="T2" fmla="*/ 2147483647 w 112"/>
              <a:gd name="T3" fmla="*/ 2147483647 h 9"/>
              <a:gd name="T4" fmla="*/ 2147483647 w 112"/>
              <a:gd name="T5" fmla="*/ 2147483647 h 9"/>
              <a:gd name="T6" fmla="*/ 2147483647 w 112"/>
              <a:gd name="T7" fmla="*/ 2147483647 h 9"/>
              <a:gd name="T8" fmla="*/ 2147483647 w 112"/>
              <a:gd name="T9" fmla="*/ 2147483647 h 9"/>
              <a:gd name="T10" fmla="*/ 2147483647 w 112"/>
              <a:gd name="T11" fmla="*/ 0 h 9"/>
              <a:gd name="T12" fmla="*/ 2147483647 w 112"/>
              <a:gd name="T13" fmla="*/ 0 h 9"/>
              <a:gd name="T14" fmla="*/ 0 w 112"/>
              <a:gd name="T15" fmla="*/ 0 h 9"/>
              <a:gd name="T16" fmla="*/ 0 w 112"/>
              <a:gd name="T17" fmla="*/ 2147483647 h 9"/>
              <a:gd name="T18" fmla="*/ 0 w 112"/>
              <a:gd name="T19" fmla="*/ 2147483647 h 9"/>
              <a:gd name="T20" fmla="*/ 2147483647 w 112"/>
              <a:gd name="T21" fmla="*/ 2147483647 h 9"/>
              <a:gd name="T22" fmla="*/ 2147483647 w 112"/>
              <a:gd name="T23" fmla="*/ 2147483647 h 9"/>
              <a:gd name="T24" fmla="*/ 2147483647 w 112"/>
              <a:gd name="T25" fmla="*/ 2147483647 h 9"/>
              <a:gd name="T26" fmla="*/ 2147483647 w 112"/>
              <a:gd name="T27" fmla="*/ 2147483647 h 9"/>
              <a:gd name="T28" fmla="*/ 2147483647 w 112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2"/>
              <a:gd name="T46" fmla="*/ 0 h 9"/>
              <a:gd name="T47" fmla="*/ 112 w 112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2" h="9">
                <a:moveTo>
                  <a:pt x="108" y="9"/>
                </a:moveTo>
                <a:lnTo>
                  <a:pt x="108" y="7"/>
                </a:lnTo>
                <a:lnTo>
                  <a:pt x="108" y="5"/>
                </a:lnTo>
                <a:lnTo>
                  <a:pt x="110" y="5"/>
                </a:lnTo>
                <a:lnTo>
                  <a:pt x="110" y="2"/>
                </a:lnTo>
                <a:lnTo>
                  <a:pt x="110" y="0"/>
                </a:lnTo>
                <a:lnTo>
                  <a:pt x="112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2" y="9"/>
                </a:lnTo>
                <a:lnTo>
                  <a:pt x="4" y="9"/>
                </a:lnTo>
                <a:lnTo>
                  <a:pt x="108" y="9"/>
                </a:lnTo>
                <a:close/>
              </a:path>
            </a:pathLst>
          </a:custGeom>
          <a:solidFill>
            <a:srgbClr val="F09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1" name="Freeform 143"/>
          <p:cNvSpPr>
            <a:spLocks/>
          </p:cNvSpPr>
          <p:nvPr/>
        </p:nvSpPr>
        <p:spPr bwMode="auto">
          <a:xfrm>
            <a:off x="5149850" y="4259263"/>
            <a:ext cx="123825" cy="12700"/>
          </a:xfrm>
          <a:custGeom>
            <a:avLst/>
            <a:gdLst>
              <a:gd name="T0" fmla="*/ 2147483647 w 108"/>
              <a:gd name="T1" fmla="*/ 2147483647 h 9"/>
              <a:gd name="T2" fmla="*/ 2147483647 w 108"/>
              <a:gd name="T3" fmla="*/ 2147483647 h 9"/>
              <a:gd name="T4" fmla="*/ 2147483647 w 108"/>
              <a:gd name="T5" fmla="*/ 2147483647 h 9"/>
              <a:gd name="T6" fmla="*/ 2147483647 w 108"/>
              <a:gd name="T7" fmla="*/ 2147483647 h 9"/>
              <a:gd name="T8" fmla="*/ 2147483647 w 108"/>
              <a:gd name="T9" fmla="*/ 2147483647 h 9"/>
              <a:gd name="T10" fmla="*/ 2147483647 w 108"/>
              <a:gd name="T11" fmla="*/ 2147483647 h 9"/>
              <a:gd name="T12" fmla="*/ 2147483647 w 108"/>
              <a:gd name="T13" fmla="*/ 0 h 9"/>
              <a:gd name="T14" fmla="*/ 2147483647 w 108"/>
              <a:gd name="T15" fmla="*/ 0 h 9"/>
              <a:gd name="T16" fmla="*/ 0 w 108"/>
              <a:gd name="T17" fmla="*/ 0 h 9"/>
              <a:gd name="T18" fmla="*/ 0 w 108"/>
              <a:gd name="T19" fmla="*/ 2147483647 h 9"/>
              <a:gd name="T20" fmla="*/ 0 w 108"/>
              <a:gd name="T21" fmla="*/ 2147483647 h 9"/>
              <a:gd name="T22" fmla="*/ 2147483647 w 108"/>
              <a:gd name="T23" fmla="*/ 2147483647 h 9"/>
              <a:gd name="T24" fmla="*/ 2147483647 w 108"/>
              <a:gd name="T25" fmla="*/ 2147483647 h 9"/>
              <a:gd name="T26" fmla="*/ 2147483647 w 108"/>
              <a:gd name="T27" fmla="*/ 2147483647 h 9"/>
              <a:gd name="T28" fmla="*/ 2147483647 w 108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9"/>
              <a:gd name="T47" fmla="*/ 108 w 108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9">
                <a:moveTo>
                  <a:pt x="102" y="9"/>
                </a:moveTo>
                <a:lnTo>
                  <a:pt x="104" y="9"/>
                </a:lnTo>
                <a:lnTo>
                  <a:pt x="104" y="7"/>
                </a:lnTo>
                <a:lnTo>
                  <a:pt x="104" y="4"/>
                </a:lnTo>
                <a:lnTo>
                  <a:pt x="106" y="4"/>
                </a:lnTo>
                <a:lnTo>
                  <a:pt x="106" y="2"/>
                </a:lnTo>
                <a:lnTo>
                  <a:pt x="106" y="0"/>
                </a:lnTo>
                <a:lnTo>
                  <a:pt x="108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7"/>
                </a:lnTo>
                <a:lnTo>
                  <a:pt x="4" y="9"/>
                </a:lnTo>
                <a:lnTo>
                  <a:pt x="102" y="9"/>
                </a:lnTo>
                <a:close/>
              </a:path>
            </a:pathLst>
          </a:custGeom>
          <a:solidFill>
            <a:srgbClr val="F09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2" name="Freeform 144"/>
          <p:cNvSpPr>
            <a:spLocks/>
          </p:cNvSpPr>
          <p:nvPr/>
        </p:nvSpPr>
        <p:spPr bwMode="auto">
          <a:xfrm>
            <a:off x="5153025" y="4265613"/>
            <a:ext cx="119063" cy="14287"/>
          </a:xfrm>
          <a:custGeom>
            <a:avLst/>
            <a:gdLst>
              <a:gd name="T0" fmla="*/ 2147483647 w 104"/>
              <a:gd name="T1" fmla="*/ 2147483647 h 10"/>
              <a:gd name="T2" fmla="*/ 2147483647 w 104"/>
              <a:gd name="T3" fmla="*/ 2147483647 h 10"/>
              <a:gd name="T4" fmla="*/ 2147483647 w 104"/>
              <a:gd name="T5" fmla="*/ 2147483647 h 10"/>
              <a:gd name="T6" fmla="*/ 2147483647 w 104"/>
              <a:gd name="T7" fmla="*/ 2147483647 h 10"/>
              <a:gd name="T8" fmla="*/ 2147483647 w 104"/>
              <a:gd name="T9" fmla="*/ 2147483647 h 10"/>
              <a:gd name="T10" fmla="*/ 2147483647 w 104"/>
              <a:gd name="T11" fmla="*/ 2147483647 h 10"/>
              <a:gd name="T12" fmla="*/ 2147483647 w 104"/>
              <a:gd name="T13" fmla="*/ 0 h 10"/>
              <a:gd name="T14" fmla="*/ 2147483647 w 104"/>
              <a:gd name="T15" fmla="*/ 0 h 10"/>
              <a:gd name="T16" fmla="*/ 0 w 104"/>
              <a:gd name="T17" fmla="*/ 0 h 10"/>
              <a:gd name="T18" fmla="*/ 0 w 104"/>
              <a:gd name="T19" fmla="*/ 2147483647 h 10"/>
              <a:gd name="T20" fmla="*/ 2147483647 w 104"/>
              <a:gd name="T21" fmla="*/ 2147483647 h 10"/>
              <a:gd name="T22" fmla="*/ 2147483647 w 104"/>
              <a:gd name="T23" fmla="*/ 2147483647 h 10"/>
              <a:gd name="T24" fmla="*/ 2147483647 w 104"/>
              <a:gd name="T25" fmla="*/ 2147483647 h 10"/>
              <a:gd name="T26" fmla="*/ 2147483647 w 104"/>
              <a:gd name="T27" fmla="*/ 2147483647 h 10"/>
              <a:gd name="T28" fmla="*/ 2147483647 w 104"/>
              <a:gd name="T29" fmla="*/ 2147483647 h 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4"/>
              <a:gd name="T46" fmla="*/ 0 h 10"/>
              <a:gd name="T47" fmla="*/ 104 w 104"/>
              <a:gd name="T48" fmla="*/ 10 h 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4" h="10">
                <a:moveTo>
                  <a:pt x="98" y="10"/>
                </a:moveTo>
                <a:lnTo>
                  <a:pt x="98" y="7"/>
                </a:lnTo>
                <a:lnTo>
                  <a:pt x="100" y="7"/>
                </a:lnTo>
                <a:lnTo>
                  <a:pt x="100" y="5"/>
                </a:lnTo>
                <a:lnTo>
                  <a:pt x="102" y="5"/>
                </a:lnTo>
                <a:lnTo>
                  <a:pt x="102" y="3"/>
                </a:lnTo>
                <a:lnTo>
                  <a:pt x="102" y="0"/>
                </a:lnTo>
                <a:lnTo>
                  <a:pt x="104" y="0"/>
                </a:ln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2" y="7"/>
                </a:lnTo>
                <a:lnTo>
                  <a:pt x="4" y="7"/>
                </a:lnTo>
                <a:lnTo>
                  <a:pt x="4" y="10"/>
                </a:lnTo>
                <a:lnTo>
                  <a:pt x="98" y="10"/>
                </a:lnTo>
                <a:close/>
              </a:path>
            </a:pathLst>
          </a:custGeom>
          <a:solidFill>
            <a:srgbClr val="F09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3" name="Freeform 145"/>
          <p:cNvSpPr>
            <a:spLocks/>
          </p:cNvSpPr>
          <p:nvPr/>
        </p:nvSpPr>
        <p:spPr bwMode="auto">
          <a:xfrm>
            <a:off x="5154613" y="4271963"/>
            <a:ext cx="112712" cy="12700"/>
          </a:xfrm>
          <a:custGeom>
            <a:avLst/>
            <a:gdLst>
              <a:gd name="T0" fmla="*/ 2147483647 w 98"/>
              <a:gd name="T1" fmla="*/ 2147483647 h 9"/>
              <a:gd name="T2" fmla="*/ 2147483647 w 98"/>
              <a:gd name="T3" fmla="*/ 2147483647 h 9"/>
              <a:gd name="T4" fmla="*/ 2147483647 w 98"/>
              <a:gd name="T5" fmla="*/ 2147483647 h 9"/>
              <a:gd name="T6" fmla="*/ 2147483647 w 98"/>
              <a:gd name="T7" fmla="*/ 2147483647 h 9"/>
              <a:gd name="T8" fmla="*/ 2147483647 w 98"/>
              <a:gd name="T9" fmla="*/ 2147483647 h 9"/>
              <a:gd name="T10" fmla="*/ 2147483647 w 98"/>
              <a:gd name="T11" fmla="*/ 2147483647 h 9"/>
              <a:gd name="T12" fmla="*/ 2147483647 w 98"/>
              <a:gd name="T13" fmla="*/ 2147483647 h 9"/>
              <a:gd name="T14" fmla="*/ 2147483647 w 98"/>
              <a:gd name="T15" fmla="*/ 0 h 9"/>
              <a:gd name="T16" fmla="*/ 0 w 98"/>
              <a:gd name="T17" fmla="*/ 0 h 9"/>
              <a:gd name="T18" fmla="*/ 0 w 98"/>
              <a:gd name="T19" fmla="*/ 2147483647 h 9"/>
              <a:gd name="T20" fmla="*/ 2147483647 w 98"/>
              <a:gd name="T21" fmla="*/ 2147483647 h 9"/>
              <a:gd name="T22" fmla="*/ 2147483647 w 98"/>
              <a:gd name="T23" fmla="*/ 2147483647 h 9"/>
              <a:gd name="T24" fmla="*/ 2147483647 w 98"/>
              <a:gd name="T25" fmla="*/ 2147483647 h 9"/>
              <a:gd name="T26" fmla="*/ 2147483647 w 98"/>
              <a:gd name="T27" fmla="*/ 2147483647 h 9"/>
              <a:gd name="T28" fmla="*/ 2147483647 w 98"/>
              <a:gd name="T29" fmla="*/ 2147483647 h 9"/>
              <a:gd name="T30" fmla="*/ 2147483647 w 98"/>
              <a:gd name="T31" fmla="*/ 2147483647 h 9"/>
              <a:gd name="T32" fmla="*/ 2147483647 w 98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9"/>
              <a:gd name="T53" fmla="*/ 98 w 98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9">
                <a:moveTo>
                  <a:pt x="92" y="9"/>
                </a:moveTo>
                <a:lnTo>
                  <a:pt x="94" y="9"/>
                </a:lnTo>
                <a:lnTo>
                  <a:pt x="94" y="7"/>
                </a:lnTo>
                <a:lnTo>
                  <a:pt x="96" y="7"/>
                </a:lnTo>
                <a:lnTo>
                  <a:pt x="96" y="5"/>
                </a:lnTo>
                <a:lnTo>
                  <a:pt x="96" y="2"/>
                </a:lnTo>
                <a:lnTo>
                  <a:pt x="98" y="2"/>
                </a:lnTo>
                <a:lnTo>
                  <a:pt x="98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4" y="7"/>
                </a:lnTo>
                <a:lnTo>
                  <a:pt x="4" y="9"/>
                </a:lnTo>
                <a:lnTo>
                  <a:pt x="7" y="9"/>
                </a:lnTo>
                <a:lnTo>
                  <a:pt x="92" y="9"/>
                </a:lnTo>
                <a:close/>
              </a:path>
            </a:pathLst>
          </a:custGeom>
          <a:solidFill>
            <a:srgbClr val="F0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4" name="Freeform 146"/>
          <p:cNvSpPr>
            <a:spLocks/>
          </p:cNvSpPr>
          <p:nvPr/>
        </p:nvSpPr>
        <p:spPr bwMode="auto">
          <a:xfrm>
            <a:off x="5156200" y="4279900"/>
            <a:ext cx="107950" cy="11113"/>
          </a:xfrm>
          <a:custGeom>
            <a:avLst/>
            <a:gdLst>
              <a:gd name="T0" fmla="*/ 2147483647 w 94"/>
              <a:gd name="T1" fmla="*/ 2147483647 h 9"/>
              <a:gd name="T2" fmla="*/ 2147483647 w 94"/>
              <a:gd name="T3" fmla="*/ 2147483647 h 9"/>
              <a:gd name="T4" fmla="*/ 2147483647 w 94"/>
              <a:gd name="T5" fmla="*/ 2147483647 h 9"/>
              <a:gd name="T6" fmla="*/ 2147483647 w 94"/>
              <a:gd name="T7" fmla="*/ 2147483647 h 9"/>
              <a:gd name="T8" fmla="*/ 2147483647 w 94"/>
              <a:gd name="T9" fmla="*/ 2147483647 h 9"/>
              <a:gd name="T10" fmla="*/ 2147483647 w 94"/>
              <a:gd name="T11" fmla="*/ 2147483647 h 9"/>
              <a:gd name="T12" fmla="*/ 2147483647 w 94"/>
              <a:gd name="T13" fmla="*/ 2147483647 h 9"/>
              <a:gd name="T14" fmla="*/ 2147483647 w 94"/>
              <a:gd name="T15" fmla="*/ 0 h 9"/>
              <a:gd name="T16" fmla="*/ 0 w 94"/>
              <a:gd name="T17" fmla="*/ 0 h 9"/>
              <a:gd name="T18" fmla="*/ 0 w 94"/>
              <a:gd name="T19" fmla="*/ 2147483647 h 9"/>
              <a:gd name="T20" fmla="*/ 2147483647 w 94"/>
              <a:gd name="T21" fmla="*/ 2147483647 h 9"/>
              <a:gd name="T22" fmla="*/ 2147483647 w 94"/>
              <a:gd name="T23" fmla="*/ 2147483647 h 9"/>
              <a:gd name="T24" fmla="*/ 2147483647 w 94"/>
              <a:gd name="T25" fmla="*/ 2147483647 h 9"/>
              <a:gd name="T26" fmla="*/ 2147483647 w 94"/>
              <a:gd name="T27" fmla="*/ 2147483647 h 9"/>
              <a:gd name="T28" fmla="*/ 2147483647 w 94"/>
              <a:gd name="T29" fmla="*/ 2147483647 h 9"/>
              <a:gd name="T30" fmla="*/ 2147483647 w 94"/>
              <a:gd name="T31" fmla="*/ 2147483647 h 9"/>
              <a:gd name="T32" fmla="*/ 2147483647 w 94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9"/>
              <a:gd name="T53" fmla="*/ 94 w 94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9">
                <a:moveTo>
                  <a:pt x="88" y="9"/>
                </a:moveTo>
                <a:lnTo>
                  <a:pt x="88" y="7"/>
                </a:lnTo>
                <a:lnTo>
                  <a:pt x="90" y="7"/>
                </a:lnTo>
                <a:lnTo>
                  <a:pt x="90" y="4"/>
                </a:lnTo>
                <a:lnTo>
                  <a:pt x="92" y="4"/>
                </a:lnTo>
                <a:lnTo>
                  <a:pt x="92" y="2"/>
                </a:lnTo>
                <a:lnTo>
                  <a:pt x="94" y="2"/>
                </a:lnTo>
                <a:lnTo>
                  <a:pt x="94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4"/>
                </a:lnTo>
                <a:lnTo>
                  <a:pt x="5" y="4"/>
                </a:lnTo>
                <a:lnTo>
                  <a:pt x="5" y="7"/>
                </a:lnTo>
                <a:lnTo>
                  <a:pt x="7" y="7"/>
                </a:lnTo>
                <a:lnTo>
                  <a:pt x="7" y="9"/>
                </a:lnTo>
                <a:lnTo>
                  <a:pt x="88" y="9"/>
                </a:lnTo>
                <a:close/>
              </a:path>
            </a:pathLst>
          </a:custGeom>
          <a:solidFill>
            <a:srgbClr val="F0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5" name="Freeform 147"/>
          <p:cNvSpPr>
            <a:spLocks/>
          </p:cNvSpPr>
          <p:nvPr/>
        </p:nvSpPr>
        <p:spPr bwMode="auto">
          <a:xfrm>
            <a:off x="5160963" y="4284663"/>
            <a:ext cx="100012" cy="14287"/>
          </a:xfrm>
          <a:custGeom>
            <a:avLst/>
            <a:gdLst>
              <a:gd name="T0" fmla="*/ 2147483647 w 85"/>
              <a:gd name="T1" fmla="*/ 2147483647 h 10"/>
              <a:gd name="T2" fmla="*/ 2147483647 w 85"/>
              <a:gd name="T3" fmla="*/ 2147483647 h 10"/>
              <a:gd name="T4" fmla="*/ 2147483647 w 85"/>
              <a:gd name="T5" fmla="*/ 2147483647 h 10"/>
              <a:gd name="T6" fmla="*/ 2147483647 w 85"/>
              <a:gd name="T7" fmla="*/ 2147483647 h 10"/>
              <a:gd name="T8" fmla="*/ 2147483647 w 85"/>
              <a:gd name="T9" fmla="*/ 2147483647 h 10"/>
              <a:gd name="T10" fmla="*/ 2147483647 w 85"/>
              <a:gd name="T11" fmla="*/ 2147483647 h 10"/>
              <a:gd name="T12" fmla="*/ 2147483647 w 85"/>
              <a:gd name="T13" fmla="*/ 2147483647 h 10"/>
              <a:gd name="T14" fmla="*/ 2147483647 w 85"/>
              <a:gd name="T15" fmla="*/ 0 h 10"/>
              <a:gd name="T16" fmla="*/ 0 w 85"/>
              <a:gd name="T17" fmla="*/ 0 h 10"/>
              <a:gd name="T18" fmla="*/ 0 w 85"/>
              <a:gd name="T19" fmla="*/ 2147483647 h 10"/>
              <a:gd name="T20" fmla="*/ 2147483647 w 85"/>
              <a:gd name="T21" fmla="*/ 2147483647 h 10"/>
              <a:gd name="T22" fmla="*/ 2147483647 w 85"/>
              <a:gd name="T23" fmla="*/ 2147483647 h 10"/>
              <a:gd name="T24" fmla="*/ 2147483647 w 85"/>
              <a:gd name="T25" fmla="*/ 2147483647 h 10"/>
              <a:gd name="T26" fmla="*/ 2147483647 w 85"/>
              <a:gd name="T27" fmla="*/ 2147483647 h 10"/>
              <a:gd name="T28" fmla="*/ 2147483647 w 85"/>
              <a:gd name="T29" fmla="*/ 2147483647 h 10"/>
              <a:gd name="T30" fmla="*/ 2147483647 w 85"/>
              <a:gd name="T31" fmla="*/ 2147483647 h 10"/>
              <a:gd name="T32" fmla="*/ 2147483647 w 85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10"/>
              <a:gd name="T53" fmla="*/ 85 w 85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10">
                <a:moveTo>
                  <a:pt x="78" y="10"/>
                </a:moveTo>
                <a:lnTo>
                  <a:pt x="78" y="7"/>
                </a:lnTo>
                <a:lnTo>
                  <a:pt x="81" y="7"/>
                </a:lnTo>
                <a:lnTo>
                  <a:pt x="81" y="5"/>
                </a:lnTo>
                <a:lnTo>
                  <a:pt x="83" y="5"/>
                </a:lnTo>
                <a:lnTo>
                  <a:pt x="83" y="3"/>
                </a:lnTo>
                <a:lnTo>
                  <a:pt x="85" y="3"/>
                </a:lnTo>
                <a:lnTo>
                  <a:pt x="85" y="0"/>
                </a:lnTo>
                <a:lnTo>
                  <a:pt x="0" y="0"/>
                </a:lnTo>
                <a:lnTo>
                  <a:pt x="0" y="3"/>
                </a:lnTo>
                <a:lnTo>
                  <a:pt x="2" y="3"/>
                </a:lnTo>
                <a:lnTo>
                  <a:pt x="2" y="5"/>
                </a:lnTo>
                <a:lnTo>
                  <a:pt x="4" y="5"/>
                </a:lnTo>
                <a:lnTo>
                  <a:pt x="4" y="7"/>
                </a:lnTo>
                <a:lnTo>
                  <a:pt x="6" y="7"/>
                </a:lnTo>
                <a:lnTo>
                  <a:pt x="6" y="10"/>
                </a:lnTo>
                <a:lnTo>
                  <a:pt x="78" y="10"/>
                </a:lnTo>
                <a:close/>
              </a:path>
            </a:pathLst>
          </a:custGeom>
          <a:solidFill>
            <a:srgbClr val="F0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6" name="Freeform 148"/>
          <p:cNvSpPr>
            <a:spLocks/>
          </p:cNvSpPr>
          <p:nvPr/>
        </p:nvSpPr>
        <p:spPr bwMode="auto">
          <a:xfrm>
            <a:off x="5165725" y="4291013"/>
            <a:ext cx="92075" cy="12700"/>
          </a:xfrm>
          <a:custGeom>
            <a:avLst/>
            <a:gdLst>
              <a:gd name="T0" fmla="*/ 2147483647 w 81"/>
              <a:gd name="T1" fmla="*/ 2147483647 h 9"/>
              <a:gd name="T2" fmla="*/ 2147483647 w 81"/>
              <a:gd name="T3" fmla="*/ 2147483647 h 9"/>
              <a:gd name="T4" fmla="*/ 2147483647 w 81"/>
              <a:gd name="T5" fmla="*/ 2147483647 h 9"/>
              <a:gd name="T6" fmla="*/ 2147483647 w 81"/>
              <a:gd name="T7" fmla="*/ 2147483647 h 9"/>
              <a:gd name="T8" fmla="*/ 2147483647 w 81"/>
              <a:gd name="T9" fmla="*/ 2147483647 h 9"/>
              <a:gd name="T10" fmla="*/ 2147483647 w 81"/>
              <a:gd name="T11" fmla="*/ 2147483647 h 9"/>
              <a:gd name="T12" fmla="*/ 2147483647 w 81"/>
              <a:gd name="T13" fmla="*/ 2147483647 h 9"/>
              <a:gd name="T14" fmla="*/ 2147483647 w 81"/>
              <a:gd name="T15" fmla="*/ 2147483647 h 9"/>
              <a:gd name="T16" fmla="*/ 2147483647 w 81"/>
              <a:gd name="T17" fmla="*/ 0 h 9"/>
              <a:gd name="T18" fmla="*/ 2147483647 w 81"/>
              <a:gd name="T19" fmla="*/ 0 h 9"/>
              <a:gd name="T20" fmla="*/ 0 w 81"/>
              <a:gd name="T21" fmla="*/ 0 h 9"/>
              <a:gd name="T22" fmla="*/ 2147483647 w 81"/>
              <a:gd name="T23" fmla="*/ 0 h 9"/>
              <a:gd name="T24" fmla="*/ 2147483647 w 81"/>
              <a:gd name="T25" fmla="*/ 2147483647 h 9"/>
              <a:gd name="T26" fmla="*/ 2147483647 w 81"/>
              <a:gd name="T27" fmla="*/ 2147483647 h 9"/>
              <a:gd name="T28" fmla="*/ 2147483647 w 81"/>
              <a:gd name="T29" fmla="*/ 2147483647 h 9"/>
              <a:gd name="T30" fmla="*/ 2147483647 w 81"/>
              <a:gd name="T31" fmla="*/ 2147483647 h 9"/>
              <a:gd name="T32" fmla="*/ 2147483647 w 81"/>
              <a:gd name="T33" fmla="*/ 2147483647 h 9"/>
              <a:gd name="T34" fmla="*/ 2147483647 w 81"/>
              <a:gd name="T35" fmla="*/ 2147483647 h 9"/>
              <a:gd name="T36" fmla="*/ 2147483647 w 81"/>
              <a:gd name="T37" fmla="*/ 2147483647 h 9"/>
              <a:gd name="T38" fmla="*/ 2147483647 w 81"/>
              <a:gd name="T39" fmla="*/ 2147483647 h 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9"/>
              <a:gd name="T62" fmla="*/ 81 w 81"/>
              <a:gd name="T63" fmla="*/ 9 h 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9">
                <a:moveTo>
                  <a:pt x="70" y="9"/>
                </a:moveTo>
                <a:lnTo>
                  <a:pt x="72" y="9"/>
                </a:lnTo>
                <a:lnTo>
                  <a:pt x="72" y="7"/>
                </a:lnTo>
                <a:lnTo>
                  <a:pt x="74" y="7"/>
                </a:lnTo>
                <a:lnTo>
                  <a:pt x="74" y="5"/>
                </a:lnTo>
                <a:lnTo>
                  <a:pt x="76" y="5"/>
                </a:lnTo>
                <a:lnTo>
                  <a:pt x="76" y="2"/>
                </a:lnTo>
                <a:lnTo>
                  <a:pt x="79" y="2"/>
                </a:lnTo>
                <a:lnTo>
                  <a:pt x="79" y="0"/>
                </a:lnTo>
                <a:lnTo>
                  <a:pt x="81" y="0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4" y="2"/>
                </a:lnTo>
                <a:lnTo>
                  <a:pt x="4" y="5"/>
                </a:lnTo>
                <a:lnTo>
                  <a:pt x="6" y="5"/>
                </a:lnTo>
                <a:lnTo>
                  <a:pt x="6" y="7"/>
                </a:lnTo>
                <a:lnTo>
                  <a:pt x="8" y="7"/>
                </a:lnTo>
                <a:lnTo>
                  <a:pt x="8" y="9"/>
                </a:lnTo>
                <a:lnTo>
                  <a:pt x="70" y="9"/>
                </a:lnTo>
                <a:close/>
              </a:path>
            </a:pathLst>
          </a:custGeom>
          <a:solidFill>
            <a:srgbClr val="F0A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7" name="Freeform 149"/>
          <p:cNvSpPr>
            <a:spLocks/>
          </p:cNvSpPr>
          <p:nvPr/>
        </p:nvSpPr>
        <p:spPr bwMode="auto">
          <a:xfrm>
            <a:off x="5170488" y="4298950"/>
            <a:ext cx="82550" cy="12700"/>
          </a:xfrm>
          <a:custGeom>
            <a:avLst/>
            <a:gdLst>
              <a:gd name="T0" fmla="*/ 2147483647 w 72"/>
              <a:gd name="T1" fmla="*/ 2147483647 h 9"/>
              <a:gd name="T2" fmla="*/ 2147483647 w 72"/>
              <a:gd name="T3" fmla="*/ 2147483647 h 9"/>
              <a:gd name="T4" fmla="*/ 2147483647 w 72"/>
              <a:gd name="T5" fmla="*/ 2147483647 h 9"/>
              <a:gd name="T6" fmla="*/ 2147483647 w 72"/>
              <a:gd name="T7" fmla="*/ 2147483647 h 9"/>
              <a:gd name="T8" fmla="*/ 2147483647 w 72"/>
              <a:gd name="T9" fmla="*/ 2147483647 h 9"/>
              <a:gd name="T10" fmla="*/ 2147483647 w 72"/>
              <a:gd name="T11" fmla="*/ 2147483647 h 9"/>
              <a:gd name="T12" fmla="*/ 2147483647 w 72"/>
              <a:gd name="T13" fmla="*/ 2147483647 h 9"/>
              <a:gd name="T14" fmla="*/ 2147483647 w 72"/>
              <a:gd name="T15" fmla="*/ 2147483647 h 9"/>
              <a:gd name="T16" fmla="*/ 2147483647 w 72"/>
              <a:gd name="T17" fmla="*/ 0 h 9"/>
              <a:gd name="T18" fmla="*/ 2147483647 w 72"/>
              <a:gd name="T19" fmla="*/ 0 h 9"/>
              <a:gd name="T20" fmla="*/ 0 w 72"/>
              <a:gd name="T21" fmla="*/ 0 h 9"/>
              <a:gd name="T22" fmla="*/ 2147483647 w 72"/>
              <a:gd name="T23" fmla="*/ 0 h 9"/>
              <a:gd name="T24" fmla="*/ 2147483647 w 72"/>
              <a:gd name="T25" fmla="*/ 2147483647 h 9"/>
              <a:gd name="T26" fmla="*/ 2147483647 w 72"/>
              <a:gd name="T27" fmla="*/ 2147483647 h 9"/>
              <a:gd name="T28" fmla="*/ 2147483647 w 72"/>
              <a:gd name="T29" fmla="*/ 2147483647 h 9"/>
              <a:gd name="T30" fmla="*/ 2147483647 w 72"/>
              <a:gd name="T31" fmla="*/ 2147483647 h 9"/>
              <a:gd name="T32" fmla="*/ 2147483647 w 72"/>
              <a:gd name="T33" fmla="*/ 2147483647 h 9"/>
              <a:gd name="T34" fmla="*/ 2147483647 w 72"/>
              <a:gd name="T35" fmla="*/ 2147483647 h 9"/>
              <a:gd name="T36" fmla="*/ 2147483647 w 72"/>
              <a:gd name="T37" fmla="*/ 2147483647 h 9"/>
              <a:gd name="T38" fmla="*/ 2147483647 w 72"/>
              <a:gd name="T39" fmla="*/ 2147483647 h 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2"/>
              <a:gd name="T61" fmla="*/ 0 h 9"/>
              <a:gd name="T62" fmla="*/ 72 w 72"/>
              <a:gd name="T63" fmla="*/ 9 h 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2" h="9">
                <a:moveTo>
                  <a:pt x="62" y="9"/>
                </a:moveTo>
                <a:lnTo>
                  <a:pt x="62" y="7"/>
                </a:lnTo>
                <a:lnTo>
                  <a:pt x="64" y="7"/>
                </a:lnTo>
                <a:lnTo>
                  <a:pt x="66" y="7"/>
                </a:lnTo>
                <a:lnTo>
                  <a:pt x="66" y="4"/>
                </a:lnTo>
                <a:lnTo>
                  <a:pt x="68" y="4"/>
                </a:lnTo>
                <a:lnTo>
                  <a:pt x="68" y="2"/>
                </a:lnTo>
                <a:lnTo>
                  <a:pt x="70" y="2"/>
                </a:lnTo>
                <a:lnTo>
                  <a:pt x="70" y="0"/>
                </a:lnTo>
                <a:lnTo>
                  <a:pt x="72" y="0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4" y="2"/>
                </a:lnTo>
                <a:lnTo>
                  <a:pt x="4" y="4"/>
                </a:lnTo>
                <a:lnTo>
                  <a:pt x="6" y="4"/>
                </a:lnTo>
                <a:lnTo>
                  <a:pt x="6" y="7"/>
                </a:lnTo>
                <a:lnTo>
                  <a:pt x="8" y="7"/>
                </a:lnTo>
                <a:lnTo>
                  <a:pt x="10" y="9"/>
                </a:lnTo>
                <a:lnTo>
                  <a:pt x="62" y="9"/>
                </a:lnTo>
                <a:close/>
              </a:path>
            </a:pathLst>
          </a:custGeom>
          <a:solidFill>
            <a:srgbClr val="F0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8" name="Freeform 150"/>
          <p:cNvSpPr>
            <a:spLocks/>
          </p:cNvSpPr>
          <p:nvPr/>
        </p:nvSpPr>
        <p:spPr bwMode="auto">
          <a:xfrm>
            <a:off x="5173663" y="4303713"/>
            <a:ext cx="71437" cy="14287"/>
          </a:xfrm>
          <a:custGeom>
            <a:avLst/>
            <a:gdLst>
              <a:gd name="T0" fmla="*/ 2147483647 w 62"/>
              <a:gd name="T1" fmla="*/ 2147483647 h 10"/>
              <a:gd name="T2" fmla="*/ 2147483647 w 62"/>
              <a:gd name="T3" fmla="*/ 2147483647 h 10"/>
              <a:gd name="T4" fmla="*/ 2147483647 w 62"/>
              <a:gd name="T5" fmla="*/ 2147483647 h 10"/>
              <a:gd name="T6" fmla="*/ 2147483647 w 62"/>
              <a:gd name="T7" fmla="*/ 2147483647 h 10"/>
              <a:gd name="T8" fmla="*/ 2147483647 w 62"/>
              <a:gd name="T9" fmla="*/ 2147483647 h 10"/>
              <a:gd name="T10" fmla="*/ 2147483647 w 62"/>
              <a:gd name="T11" fmla="*/ 2147483647 h 10"/>
              <a:gd name="T12" fmla="*/ 2147483647 w 62"/>
              <a:gd name="T13" fmla="*/ 2147483647 h 10"/>
              <a:gd name="T14" fmla="*/ 2147483647 w 62"/>
              <a:gd name="T15" fmla="*/ 2147483647 h 10"/>
              <a:gd name="T16" fmla="*/ 2147483647 w 62"/>
              <a:gd name="T17" fmla="*/ 2147483647 h 10"/>
              <a:gd name="T18" fmla="*/ 2147483647 w 62"/>
              <a:gd name="T19" fmla="*/ 2147483647 h 10"/>
              <a:gd name="T20" fmla="*/ 2147483647 w 62"/>
              <a:gd name="T21" fmla="*/ 2147483647 h 10"/>
              <a:gd name="T22" fmla="*/ 2147483647 w 62"/>
              <a:gd name="T23" fmla="*/ 0 h 10"/>
              <a:gd name="T24" fmla="*/ 0 w 62"/>
              <a:gd name="T25" fmla="*/ 0 h 10"/>
              <a:gd name="T26" fmla="*/ 2147483647 w 62"/>
              <a:gd name="T27" fmla="*/ 0 h 10"/>
              <a:gd name="T28" fmla="*/ 2147483647 w 62"/>
              <a:gd name="T29" fmla="*/ 2147483647 h 10"/>
              <a:gd name="T30" fmla="*/ 2147483647 w 62"/>
              <a:gd name="T31" fmla="*/ 2147483647 h 10"/>
              <a:gd name="T32" fmla="*/ 2147483647 w 62"/>
              <a:gd name="T33" fmla="*/ 2147483647 h 10"/>
              <a:gd name="T34" fmla="*/ 2147483647 w 62"/>
              <a:gd name="T35" fmla="*/ 2147483647 h 10"/>
              <a:gd name="T36" fmla="*/ 2147483647 w 62"/>
              <a:gd name="T37" fmla="*/ 2147483647 h 10"/>
              <a:gd name="T38" fmla="*/ 2147483647 w 62"/>
              <a:gd name="T39" fmla="*/ 2147483647 h 10"/>
              <a:gd name="T40" fmla="*/ 2147483647 w 62"/>
              <a:gd name="T41" fmla="*/ 2147483647 h 10"/>
              <a:gd name="T42" fmla="*/ 2147483647 w 62"/>
              <a:gd name="T43" fmla="*/ 2147483647 h 10"/>
              <a:gd name="T44" fmla="*/ 2147483647 w 62"/>
              <a:gd name="T45" fmla="*/ 2147483647 h 10"/>
              <a:gd name="T46" fmla="*/ 2147483647 w 62"/>
              <a:gd name="T47" fmla="*/ 2147483647 h 10"/>
              <a:gd name="T48" fmla="*/ 2147483647 w 62"/>
              <a:gd name="T49" fmla="*/ 2147483647 h 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2"/>
              <a:gd name="T76" fmla="*/ 0 h 10"/>
              <a:gd name="T77" fmla="*/ 62 w 62"/>
              <a:gd name="T78" fmla="*/ 10 h 1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2" h="10">
                <a:moveTo>
                  <a:pt x="48" y="10"/>
                </a:moveTo>
                <a:lnTo>
                  <a:pt x="50" y="10"/>
                </a:lnTo>
                <a:lnTo>
                  <a:pt x="52" y="10"/>
                </a:lnTo>
                <a:lnTo>
                  <a:pt x="52" y="7"/>
                </a:lnTo>
                <a:lnTo>
                  <a:pt x="54" y="7"/>
                </a:lnTo>
                <a:lnTo>
                  <a:pt x="56" y="7"/>
                </a:lnTo>
                <a:lnTo>
                  <a:pt x="56" y="5"/>
                </a:lnTo>
                <a:lnTo>
                  <a:pt x="58" y="5"/>
                </a:lnTo>
                <a:lnTo>
                  <a:pt x="58" y="3"/>
                </a:lnTo>
                <a:lnTo>
                  <a:pt x="60" y="3"/>
                </a:lnTo>
                <a:lnTo>
                  <a:pt x="62" y="3"/>
                </a:lnTo>
                <a:lnTo>
                  <a:pt x="62" y="0"/>
                </a:lnTo>
                <a:lnTo>
                  <a:pt x="0" y="0"/>
                </a:lnTo>
                <a:lnTo>
                  <a:pt x="2" y="0"/>
                </a:lnTo>
                <a:lnTo>
                  <a:pt x="2" y="3"/>
                </a:lnTo>
                <a:lnTo>
                  <a:pt x="4" y="3"/>
                </a:lnTo>
                <a:lnTo>
                  <a:pt x="6" y="3"/>
                </a:lnTo>
                <a:lnTo>
                  <a:pt x="6" y="5"/>
                </a:lnTo>
                <a:lnTo>
                  <a:pt x="8" y="5"/>
                </a:lnTo>
                <a:lnTo>
                  <a:pt x="8" y="7"/>
                </a:lnTo>
                <a:lnTo>
                  <a:pt x="10" y="7"/>
                </a:lnTo>
                <a:lnTo>
                  <a:pt x="12" y="7"/>
                </a:lnTo>
                <a:lnTo>
                  <a:pt x="12" y="10"/>
                </a:lnTo>
                <a:lnTo>
                  <a:pt x="14" y="10"/>
                </a:lnTo>
                <a:lnTo>
                  <a:pt x="48" y="10"/>
                </a:lnTo>
                <a:close/>
              </a:path>
            </a:pathLst>
          </a:custGeom>
          <a:solidFill>
            <a:srgbClr val="F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9" name="Freeform 151"/>
          <p:cNvSpPr>
            <a:spLocks/>
          </p:cNvSpPr>
          <p:nvPr/>
        </p:nvSpPr>
        <p:spPr bwMode="auto">
          <a:xfrm>
            <a:off x="5180013" y="4311650"/>
            <a:ext cx="60325" cy="11113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2147483647 w 52"/>
              <a:gd name="T5" fmla="*/ 2147483647 h 9"/>
              <a:gd name="T6" fmla="*/ 2147483647 w 52"/>
              <a:gd name="T7" fmla="*/ 2147483647 h 9"/>
              <a:gd name="T8" fmla="*/ 2147483647 w 52"/>
              <a:gd name="T9" fmla="*/ 2147483647 h 9"/>
              <a:gd name="T10" fmla="*/ 2147483647 w 52"/>
              <a:gd name="T11" fmla="*/ 2147483647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2147483647 w 52"/>
              <a:gd name="T17" fmla="*/ 2147483647 h 9"/>
              <a:gd name="T18" fmla="*/ 2147483647 w 52"/>
              <a:gd name="T19" fmla="*/ 2147483647 h 9"/>
              <a:gd name="T20" fmla="*/ 2147483647 w 52"/>
              <a:gd name="T21" fmla="*/ 2147483647 h 9"/>
              <a:gd name="T22" fmla="*/ 2147483647 w 52"/>
              <a:gd name="T23" fmla="*/ 2147483647 h 9"/>
              <a:gd name="T24" fmla="*/ 2147483647 w 52"/>
              <a:gd name="T25" fmla="*/ 2147483647 h 9"/>
              <a:gd name="T26" fmla="*/ 2147483647 w 52"/>
              <a:gd name="T27" fmla="*/ 2147483647 h 9"/>
              <a:gd name="T28" fmla="*/ 2147483647 w 52"/>
              <a:gd name="T29" fmla="*/ 2147483647 h 9"/>
              <a:gd name="T30" fmla="*/ 2147483647 w 52"/>
              <a:gd name="T31" fmla="*/ 2147483647 h 9"/>
              <a:gd name="T32" fmla="*/ 2147483647 w 52"/>
              <a:gd name="T33" fmla="*/ 2147483647 h 9"/>
              <a:gd name="T34" fmla="*/ 2147483647 w 52"/>
              <a:gd name="T35" fmla="*/ 2147483647 h 9"/>
              <a:gd name="T36" fmla="*/ 2147483647 w 52"/>
              <a:gd name="T37" fmla="*/ 2147483647 h 9"/>
              <a:gd name="T38" fmla="*/ 2147483647 w 52"/>
              <a:gd name="T39" fmla="*/ 2147483647 h 9"/>
              <a:gd name="T40" fmla="*/ 2147483647 w 52"/>
              <a:gd name="T41" fmla="*/ 2147483647 h 9"/>
              <a:gd name="T42" fmla="*/ 2147483647 w 52"/>
              <a:gd name="T43" fmla="*/ 2147483647 h 9"/>
              <a:gd name="T44" fmla="*/ 2147483647 w 52"/>
              <a:gd name="T45" fmla="*/ 2147483647 h 9"/>
              <a:gd name="T46" fmla="*/ 2147483647 w 52"/>
              <a:gd name="T47" fmla="*/ 2147483647 h 9"/>
              <a:gd name="T48" fmla="*/ 2147483647 w 52"/>
              <a:gd name="T49" fmla="*/ 2147483647 h 9"/>
              <a:gd name="T50" fmla="*/ 2147483647 w 52"/>
              <a:gd name="T51" fmla="*/ 2147483647 h 9"/>
              <a:gd name="T52" fmla="*/ 2147483647 w 52"/>
              <a:gd name="T53" fmla="*/ 2147483647 h 9"/>
              <a:gd name="T54" fmla="*/ 2147483647 w 52"/>
              <a:gd name="T55" fmla="*/ 2147483647 h 9"/>
              <a:gd name="T56" fmla="*/ 2147483647 w 52"/>
              <a:gd name="T57" fmla="*/ 2147483647 h 9"/>
              <a:gd name="T58" fmla="*/ 2147483647 w 52"/>
              <a:gd name="T59" fmla="*/ 0 h 9"/>
              <a:gd name="T60" fmla="*/ 0 w 52"/>
              <a:gd name="T61" fmla="*/ 0 h 9"/>
              <a:gd name="T62" fmla="*/ 2147483647 w 52"/>
              <a:gd name="T63" fmla="*/ 0 h 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"/>
              <a:gd name="T97" fmla="*/ 0 h 9"/>
              <a:gd name="T98" fmla="*/ 52 w 52"/>
              <a:gd name="T99" fmla="*/ 9 h 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" h="9">
                <a:moveTo>
                  <a:pt x="52" y="0"/>
                </a:moveTo>
                <a:lnTo>
                  <a:pt x="50" y="0"/>
                </a:lnTo>
                <a:lnTo>
                  <a:pt x="48" y="2"/>
                </a:lnTo>
                <a:lnTo>
                  <a:pt x="46" y="2"/>
                </a:lnTo>
                <a:lnTo>
                  <a:pt x="44" y="5"/>
                </a:lnTo>
                <a:lnTo>
                  <a:pt x="42" y="5"/>
                </a:lnTo>
                <a:lnTo>
                  <a:pt x="40" y="5"/>
                </a:lnTo>
                <a:lnTo>
                  <a:pt x="40" y="7"/>
                </a:lnTo>
                <a:lnTo>
                  <a:pt x="38" y="7"/>
                </a:lnTo>
                <a:lnTo>
                  <a:pt x="35" y="7"/>
                </a:lnTo>
                <a:lnTo>
                  <a:pt x="33" y="7"/>
                </a:lnTo>
                <a:lnTo>
                  <a:pt x="31" y="7"/>
                </a:lnTo>
                <a:lnTo>
                  <a:pt x="29" y="7"/>
                </a:lnTo>
                <a:lnTo>
                  <a:pt x="27" y="9"/>
                </a:lnTo>
                <a:lnTo>
                  <a:pt x="25" y="9"/>
                </a:lnTo>
                <a:lnTo>
                  <a:pt x="23" y="9"/>
                </a:lnTo>
                <a:lnTo>
                  <a:pt x="23" y="7"/>
                </a:lnTo>
                <a:lnTo>
                  <a:pt x="21" y="7"/>
                </a:lnTo>
                <a:lnTo>
                  <a:pt x="19" y="7"/>
                </a:lnTo>
                <a:lnTo>
                  <a:pt x="17" y="7"/>
                </a:lnTo>
                <a:lnTo>
                  <a:pt x="15" y="7"/>
                </a:lnTo>
                <a:lnTo>
                  <a:pt x="13" y="7"/>
                </a:lnTo>
                <a:lnTo>
                  <a:pt x="13" y="5"/>
                </a:lnTo>
                <a:lnTo>
                  <a:pt x="11" y="5"/>
                </a:lnTo>
                <a:lnTo>
                  <a:pt x="8" y="5"/>
                </a:lnTo>
                <a:lnTo>
                  <a:pt x="6" y="5"/>
                </a:lnTo>
                <a:lnTo>
                  <a:pt x="6" y="2"/>
                </a:lnTo>
                <a:lnTo>
                  <a:pt x="4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52" y="0"/>
                </a:lnTo>
                <a:close/>
              </a:path>
            </a:pathLst>
          </a:custGeom>
          <a:solidFill>
            <a:srgbClr val="F0A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0" name="Freeform 152"/>
          <p:cNvSpPr>
            <a:spLocks/>
          </p:cNvSpPr>
          <p:nvPr/>
        </p:nvSpPr>
        <p:spPr bwMode="auto">
          <a:xfrm>
            <a:off x="5189538" y="4318000"/>
            <a:ext cx="41275" cy="4763"/>
          </a:xfrm>
          <a:custGeom>
            <a:avLst/>
            <a:gdLst>
              <a:gd name="T0" fmla="*/ 2147483647 w 34"/>
              <a:gd name="T1" fmla="*/ 0 h 4"/>
              <a:gd name="T2" fmla="*/ 2147483647 w 34"/>
              <a:gd name="T3" fmla="*/ 0 h 4"/>
              <a:gd name="T4" fmla="*/ 2147483647 w 34"/>
              <a:gd name="T5" fmla="*/ 2147483647 h 4"/>
              <a:gd name="T6" fmla="*/ 2147483647 w 34"/>
              <a:gd name="T7" fmla="*/ 2147483647 h 4"/>
              <a:gd name="T8" fmla="*/ 2147483647 w 34"/>
              <a:gd name="T9" fmla="*/ 2147483647 h 4"/>
              <a:gd name="T10" fmla="*/ 2147483647 w 34"/>
              <a:gd name="T11" fmla="*/ 2147483647 h 4"/>
              <a:gd name="T12" fmla="*/ 2147483647 w 34"/>
              <a:gd name="T13" fmla="*/ 2147483647 h 4"/>
              <a:gd name="T14" fmla="*/ 2147483647 w 34"/>
              <a:gd name="T15" fmla="*/ 2147483647 h 4"/>
              <a:gd name="T16" fmla="*/ 2147483647 w 34"/>
              <a:gd name="T17" fmla="*/ 2147483647 h 4"/>
              <a:gd name="T18" fmla="*/ 2147483647 w 34"/>
              <a:gd name="T19" fmla="*/ 2147483647 h 4"/>
              <a:gd name="T20" fmla="*/ 2147483647 w 34"/>
              <a:gd name="T21" fmla="*/ 2147483647 h 4"/>
              <a:gd name="T22" fmla="*/ 2147483647 w 34"/>
              <a:gd name="T23" fmla="*/ 2147483647 h 4"/>
              <a:gd name="T24" fmla="*/ 2147483647 w 34"/>
              <a:gd name="T25" fmla="*/ 2147483647 h 4"/>
              <a:gd name="T26" fmla="*/ 2147483647 w 34"/>
              <a:gd name="T27" fmla="*/ 2147483647 h 4"/>
              <a:gd name="T28" fmla="*/ 2147483647 w 34"/>
              <a:gd name="T29" fmla="*/ 2147483647 h 4"/>
              <a:gd name="T30" fmla="*/ 2147483647 w 34"/>
              <a:gd name="T31" fmla="*/ 2147483647 h 4"/>
              <a:gd name="T32" fmla="*/ 2147483647 w 34"/>
              <a:gd name="T33" fmla="*/ 2147483647 h 4"/>
              <a:gd name="T34" fmla="*/ 2147483647 w 34"/>
              <a:gd name="T35" fmla="*/ 0 h 4"/>
              <a:gd name="T36" fmla="*/ 2147483647 w 34"/>
              <a:gd name="T37" fmla="*/ 0 h 4"/>
              <a:gd name="T38" fmla="*/ 0 w 34"/>
              <a:gd name="T39" fmla="*/ 0 h 4"/>
              <a:gd name="T40" fmla="*/ 2147483647 w 34"/>
              <a:gd name="T41" fmla="*/ 0 h 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"/>
              <a:gd name="T64" fmla="*/ 0 h 4"/>
              <a:gd name="T65" fmla="*/ 34 w 34"/>
              <a:gd name="T66" fmla="*/ 4 h 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" h="4">
                <a:moveTo>
                  <a:pt x="34" y="0"/>
                </a:moveTo>
                <a:lnTo>
                  <a:pt x="32" y="0"/>
                </a:lnTo>
                <a:lnTo>
                  <a:pt x="32" y="2"/>
                </a:lnTo>
                <a:lnTo>
                  <a:pt x="30" y="2"/>
                </a:lnTo>
                <a:lnTo>
                  <a:pt x="27" y="2"/>
                </a:lnTo>
                <a:lnTo>
                  <a:pt x="25" y="2"/>
                </a:lnTo>
                <a:lnTo>
                  <a:pt x="23" y="2"/>
                </a:lnTo>
                <a:lnTo>
                  <a:pt x="21" y="2"/>
                </a:lnTo>
                <a:lnTo>
                  <a:pt x="19" y="4"/>
                </a:lnTo>
                <a:lnTo>
                  <a:pt x="17" y="4"/>
                </a:lnTo>
                <a:lnTo>
                  <a:pt x="15" y="4"/>
                </a:lnTo>
                <a:lnTo>
                  <a:pt x="15" y="2"/>
                </a:lnTo>
                <a:lnTo>
                  <a:pt x="13" y="2"/>
                </a:lnTo>
                <a:lnTo>
                  <a:pt x="11" y="2"/>
                </a:lnTo>
                <a:lnTo>
                  <a:pt x="9" y="2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F0A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1" name="Freeform 153"/>
          <p:cNvSpPr>
            <a:spLocks/>
          </p:cNvSpPr>
          <p:nvPr/>
        </p:nvSpPr>
        <p:spPr bwMode="auto">
          <a:xfrm>
            <a:off x="5133975" y="4006850"/>
            <a:ext cx="155575" cy="315913"/>
          </a:xfrm>
          <a:custGeom>
            <a:avLst/>
            <a:gdLst>
              <a:gd name="T0" fmla="*/ 2147483647 w 137"/>
              <a:gd name="T1" fmla="*/ 2147483647 h 230"/>
              <a:gd name="T2" fmla="*/ 2147483647 w 137"/>
              <a:gd name="T3" fmla="*/ 2147483647 h 230"/>
              <a:gd name="T4" fmla="*/ 2147483647 w 137"/>
              <a:gd name="T5" fmla="*/ 2147483647 h 230"/>
              <a:gd name="T6" fmla="*/ 2147483647 w 137"/>
              <a:gd name="T7" fmla="*/ 2147483647 h 230"/>
              <a:gd name="T8" fmla="*/ 2147483647 w 137"/>
              <a:gd name="T9" fmla="*/ 2147483647 h 230"/>
              <a:gd name="T10" fmla="*/ 2147483647 w 137"/>
              <a:gd name="T11" fmla="*/ 2147483647 h 230"/>
              <a:gd name="T12" fmla="*/ 2147483647 w 137"/>
              <a:gd name="T13" fmla="*/ 2147483647 h 230"/>
              <a:gd name="T14" fmla="*/ 2147483647 w 137"/>
              <a:gd name="T15" fmla="*/ 2147483647 h 230"/>
              <a:gd name="T16" fmla="*/ 2147483647 w 137"/>
              <a:gd name="T17" fmla="*/ 2147483647 h 230"/>
              <a:gd name="T18" fmla="*/ 2147483647 w 137"/>
              <a:gd name="T19" fmla="*/ 0 h 230"/>
              <a:gd name="T20" fmla="*/ 2147483647 w 137"/>
              <a:gd name="T21" fmla="*/ 0 h 230"/>
              <a:gd name="T22" fmla="*/ 2147483647 w 137"/>
              <a:gd name="T23" fmla="*/ 0 h 230"/>
              <a:gd name="T24" fmla="*/ 2147483647 w 137"/>
              <a:gd name="T25" fmla="*/ 2147483647 h 230"/>
              <a:gd name="T26" fmla="*/ 2147483647 w 137"/>
              <a:gd name="T27" fmla="*/ 2147483647 h 230"/>
              <a:gd name="T28" fmla="*/ 2147483647 w 137"/>
              <a:gd name="T29" fmla="*/ 2147483647 h 230"/>
              <a:gd name="T30" fmla="*/ 2147483647 w 137"/>
              <a:gd name="T31" fmla="*/ 2147483647 h 230"/>
              <a:gd name="T32" fmla="*/ 2147483647 w 137"/>
              <a:gd name="T33" fmla="*/ 2147483647 h 230"/>
              <a:gd name="T34" fmla="*/ 2147483647 w 137"/>
              <a:gd name="T35" fmla="*/ 2147483647 h 230"/>
              <a:gd name="T36" fmla="*/ 2147483647 w 137"/>
              <a:gd name="T37" fmla="*/ 2147483647 h 230"/>
              <a:gd name="T38" fmla="*/ 2147483647 w 137"/>
              <a:gd name="T39" fmla="*/ 2147483647 h 230"/>
              <a:gd name="T40" fmla="*/ 2147483647 w 137"/>
              <a:gd name="T41" fmla="*/ 2147483647 h 230"/>
              <a:gd name="T42" fmla="*/ 2147483647 w 137"/>
              <a:gd name="T43" fmla="*/ 2147483647 h 230"/>
              <a:gd name="T44" fmla="*/ 2147483647 w 137"/>
              <a:gd name="T45" fmla="*/ 2147483647 h 230"/>
              <a:gd name="T46" fmla="*/ 2147483647 w 137"/>
              <a:gd name="T47" fmla="*/ 2147483647 h 230"/>
              <a:gd name="T48" fmla="*/ 2147483647 w 137"/>
              <a:gd name="T49" fmla="*/ 2147483647 h 230"/>
              <a:gd name="T50" fmla="*/ 2147483647 w 137"/>
              <a:gd name="T51" fmla="*/ 2147483647 h 230"/>
              <a:gd name="T52" fmla="*/ 2147483647 w 137"/>
              <a:gd name="T53" fmla="*/ 2147483647 h 230"/>
              <a:gd name="T54" fmla="*/ 2147483647 w 137"/>
              <a:gd name="T55" fmla="*/ 2147483647 h 230"/>
              <a:gd name="T56" fmla="*/ 2147483647 w 137"/>
              <a:gd name="T57" fmla="*/ 2147483647 h 230"/>
              <a:gd name="T58" fmla="*/ 2147483647 w 137"/>
              <a:gd name="T59" fmla="*/ 2147483647 h 230"/>
              <a:gd name="T60" fmla="*/ 2147483647 w 137"/>
              <a:gd name="T61" fmla="*/ 2147483647 h 230"/>
              <a:gd name="T62" fmla="*/ 2147483647 w 137"/>
              <a:gd name="T63" fmla="*/ 2147483647 h 230"/>
              <a:gd name="T64" fmla="*/ 2147483647 w 137"/>
              <a:gd name="T65" fmla="*/ 2147483647 h 230"/>
              <a:gd name="T66" fmla="*/ 2147483647 w 137"/>
              <a:gd name="T67" fmla="*/ 2147483647 h 230"/>
              <a:gd name="T68" fmla="*/ 2147483647 w 137"/>
              <a:gd name="T69" fmla="*/ 2147483647 h 230"/>
              <a:gd name="T70" fmla="*/ 2147483647 w 137"/>
              <a:gd name="T71" fmla="*/ 2147483647 h 230"/>
              <a:gd name="T72" fmla="*/ 2147483647 w 137"/>
              <a:gd name="T73" fmla="*/ 2147483647 h 230"/>
              <a:gd name="T74" fmla="*/ 2147483647 w 137"/>
              <a:gd name="T75" fmla="*/ 2147483647 h 230"/>
              <a:gd name="T76" fmla="*/ 2147483647 w 137"/>
              <a:gd name="T77" fmla="*/ 2147483647 h 230"/>
              <a:gd name="T78" fmla="*/ 2147483647 w 137"/>
              <a:gd name="T79" fmla="*/ 2147483647 h 230"/>
              <a:gd name="T80" fmla="*/ 2147483647 w 137"/>
              <a:gd name="T81" fmla="*/ 2147483647 h 230"/>
              <a:gd name="T82" fmla="*/ 2147483647 w 137"/>
              <a:gd name="T83" fmla="*/ 2147483647 h 230"/>
              <a:gd name="T84" fmla="*/ 0 w 137"/>
              <a:gd name="T85" fmla="*/ 2147483647 h 2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7"/>
              <a:gd name="T130" fmla="*/ 0 h 230"/>
              <a:gd name="T131" fmla="*/ 137 w 137"/>
              <a:gd name="T132" fmla="*/ 230 h 2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7" h="230">
                <a:moveTo>
                  <a:pt x="0" y="112"/>
                </a:moveTo>
                <a:lnTo>
                  <a:pt x="2" y="105"/>
                </a:lnTo>
                <a:lnTo>
                  <a:pt x="2" y="100"/>
                </a:lnTo>
                <a:lnTo>
                  <a:pt x="2" y="93"/>
                </a:lnTo>
                <a:lnTo>
                  <a:pt x="2" y="88"/>
                </a:lnTo>
                <a:lnTo>
                  <a:pt x="4" y="84"/>
                </a:lnTo>
                <a:lnTo>
                  <a:pt x="4" y="77"/>
                </a:lnTo>
                <a:lnTo>
                  <a:pt x="6" y="72"/>
                </a:lnTo>
                <a:lnTo>
                  <a:pt x="8" y="67"/>
                </a:lnTo>
                <a:lnTo>
                  <a:pt x="8" y="63"/>
                </a:lnTo>
                <a:lnTo>
                  <a:pt x="10" y="58"/>
                </a:lnTo>
                <a:lnTo>
                  <a:pt x="12" y="53"/>
                </a:lnTo>
                <a:lnTo>
                  <a:pt x="14" y="49"/>
                </a:lnTo>
                <a:lnTo>
                  <a:pt x="16" y="44"/>
                </a:lnTo>
                <a:lnTo>
                  <a:pt x="18" y="39"/>
                </a:lnTo>
                <a:lnTo>
                  <a:pt x="20" y="35"/>
                </a:lnTo>
                <a:lnTo>
                  <a:pt x="22" y="30"/>
                </a:lnTo>
                <a:lnTo>
                  <a:pt x="25" y="28"/>
                </a:lnTo>
                <a:lnTo>
                  <a:pt x="29" y="23"/>
                </a:lnTo>
                <a:lnTo>
                  <a:pt x="31" y="21"/>
                </a:lnTo>
                <a:lnTo>
                  <a:pt x="33" y="18"/>
                </a:lnTo>
                <a:lnTo>
                  <a:pt x="37" y="14"/>
                </a:lnTo>
                <a:lnTo>
                  <a:pt x="39" y="11"/>
                </a:lnTo>
                <a:lnTo>
                  <a:pt x="43" y="9"/>
                </a:lnTo>
                <a:lnTo>
                  <a:pt x="45" y="7"/>
                </a:lnTo>
                <a:lnTo>
                  <a:pt x="49" y="4"/>
                </a:lnTo>
                <a:lnTo>
                  <a:pt x="52" y="4"/>
                </a:lnTo>
                <a:lnTo>
                  <a:pt x="56" y="2"/>
                </a:lnTo>
                <a:lnTo>
                  <a:pt x="58" y="0"/>
                </a:lnTo>
                <a:lnTo>
                  <a:pt x="62" y="0"/>
                </a:lnTo>
                <a:lnTo>
                  <a:pt x="66" y="0"/>
                </a:lnTo>
                <a:lnTo>
                  <a:pt x="68" y="0"/>
                </a:lnTo>
                <a:lnTo>
                  <a:pt x="72" y="0"/>
                </a:lnTo>
                <a:lnTo>
                  <a:pt x="76" y="0"/>
                </a:lnTo>
                <a:lnTo>
                  <a:pt x="79" y="0"/>
                </a:lnTo>
                <a:lnTo>
                  <a:pt x="83" y="0"/>
                </a:lnTo>
                <a:lnTo>
                  <a:pt x="85" y="2"/>
                </a:lnTo>
                <a:lnTo>
                  <a:pt x="89" y="4"/>
                </a:lnTo>
                <a:lnTo>
                  <a:pt x="91" y="4"/>
                </a:lnTo>
                <a:lnTo>
                  <a:pt x="95" y="7"/>
                </a:lnTo>
                <a:lnTo>
                  <a:pt x="97" y="9"/>
                </a:lnTo>
                <a:lnTo>
                  <a:pt x="101" y="11"/>
                </a:lnTo>
                <a:lnTo>
                  <a:pt x="103" y="14"/>
                </a:lnTo>
                <a:lnTo>
                  <a:pt x="106" y="18"/>
                </a:lnTo>
                <a:lnTo>
                  <a:pt x="110" y="21"/>
                </a:lnTo>
                <a:lnTo>
                  <a:pt x="112" y="23"/>
                </a:lnTo>
                <a:lnTo>
                  <a:pt x="114" y="28"/>
                </a:lnTo>
                <a:lnTo>
                  <a:pt x="116" y="30"/>
                </a:lnTo>
                <a:lnTo>
                  <a:pt x="118" y="35"/>
                </a:lnTo>
                <a:lnTo>
                  <a:pt x="120" y="39"/>
                </a:lnTo>
                <a:lnTo>
                  <a:pt x="122" y="44"/>
                </a:lnTo>
                <a:lnTo>
                  <a:pt x="124" y="49"/>
                </a:lnTo>
                <a:lnTo>
                  <a:pt x="126" y="53"/>
                </a:lnTo>
                <a:lnTo>
                  <a:pt x="128" y="58"/>
                </a:lnTo>
                <a:lnTo>
                  <a:pt x="130" y="63"/>
                </a:lnTo>
                <a:lnTo>
                  <a:pt x="130" y="67"/>
                </a:lnTo>
                <a:lnTo>
                  <a:pt x="133" y="72"/>
                </a:lnTo>
                <a:lnTo>
                  <a:pt x="133" y="77"/>
                </a:lnTo>
                <a:lnTo>
                  <a:pt x="135" y="84"/>
                </a:lnTo>
                <a:lnTo>
                  <a:pt x="135" y="88"/>
                </a:lnTo>
                <a:lnTo>
                  <a:pt x="135" y="93"/>
                </a:lnTo>
                <a:lnTo>
                  <a:pt x="137" y="100"/>
                </a:lnTo>
                <a:lnTo>
                  <a:pt x="137" y="105"/>
                </a:lnTo>
                <a:lnTo>
                  <a:pt x="137" y="112"/>
                </a:lnTo>
                <a:lnTo>
                  <a:pt x="137" y="116"/>
                </a:lnTo>
                <a:lnTo>
                  <a:pt x="137" y="123"/>
                </a:lnTo>
                <a:lnTo>
                  <a:pt x="135" y="128"/>
                </a:lnTo>
                <a:lnTo>
                  <a:pt x="135" y="135"/>
                </a:lnTo>
                <a:lnTo>
                  <a:pt x="135" y="139"/>
                </a:lnTo>
                <a:lnTo>
                  <a:pt x="133" y="144"/>
                </a:lnTo>
                <a:lnTo>
                  <a:pt x="133" y="151"/>
                </a:lnTo>
                <a:lnTo>
                  <a:pt x="130" y="156"/>
                </a:lnTo>
                <a:lnTo>
                  <a:pt x="130" y="160"/>
                </a:lnTo>
                <a:lnTo>
                  <a:pt x="128" y="165"/>
                </a:lnTo>
                <a:lnTo>
                  <a:pt x="126" y="172"/>
                </a:lnTo>
                <a:lnTo>
                  <a:pt x="124" y="177"/>
                </a:lnTo>
                <a:lnTo>
                  <a:pt x="122" y="181"/>
                </a:lnTo>
                <a:lnTo>
                  <a:pt x="120" y="184"/>
                </a:lnTo>
                <a:lnTo>
                  <a:pt x="118" y="188"/>
                </a:lnTo>
                <a:lnTo>
                  <a:pt x="116" y="193"/>
                </a:lnTo>
                <a:lnTo>
                  <a:pt x="114" y="198"/>
                </a:lnTo>
                <a:lnTo>
                  <a:pt x="112" y="200"/>
                </a:lnTo>
                <a:lnTo>
                  <a:pt x="110" y="205"/>
                </a:lnTo>
                <a:lnTo>
                  <a:pt x="108" y="207"/>
                </a:lnTo>
                <a:lnTo>
                  <a:pt x="103" y="212"/>
                </a:lnTo>
                <a:lnTo>
                  <a:pt x="101" y="214"/>
                </a:lnTo>
                <a:lnTo>
                  <a:pt x="97" y="216"/>
                </a:lnTo>
                <a:lnTo>
                  <a:pt x="95" y="219"/>
                </a:lnTo>
                <a:lnTo>
                  <a:pt x="93" y="221"/>
                </a:lnTo>
                <a:lnTo>
                  <a:pt x="89" y="223"/>
                </a:lnTo>
                <a:lnTo>
                  <a:pt x="85" y="226"/>
                </a:lnTo>
                <a:lnTo>
                  <a:pt x="83" y="226"/>
                </a:lnTo>
                <a:lnTo>
                  <a:pt x="79" y="228"/>
                </a:lnTo>
                <a:lnTo>
                  <a:pt x="76" y="228"/>
                </a:lnTo>
                <a:lnTo>
                  <a:pt x="72" y="228"/>
                </a:lnTo>
                <a:lnTo>
                  <a:pt x="68" y="230"/>
                </a:lnTo>
                <a:lnTo>
                  <a:pt x="66" y="230"/>
                </a:lnTo>
                <a:lnTo>
                  <a:pt x="62" y="228"/>
                </a:lnTo>
                <a:lnTo>
                  <a:pt x="58" y="228"/>
                </a:lnTo>
                <a:lnTo>
                  <a:pt x="56" y="228"/>
                </a:lnTo>
                <a:lnTo>
                  <a:pt x="52" y="226"/>
                </a:lnTo>
                <a:lnTo>
                  <a:pt x="49" y="226"/>
                </a:lnTo>
                <a:lnTo>
                  <a:pt x="45" y="223"/>
                </a:lnTo>
                <a:lnTo>
                  <a:pt x="41" y="221"/>
                </a:lnTo>
                <a:lnTo>
                  <a:pt x="39" y="219"/>
                </a:lnTo>
                <a:lnTo>
                  <a:pt x="37" y="216"/>
                </a:lnTo>
                <a:lnTo>
                  <a:pt x="33" y="214"/>
                </a:lnTo>
                <a:lnTo>
                  <a:pt x="31" y="212"/>
                </a:lnTo>
                <a:lnTo>
                  <a:pt x="29" y="207"/>
                </a:lnTo>
                <a:lnTo>
                  <a:pt x="25" y="205"/>
                </a:lnTo>
                <a:lnTo>
                  <a:pt x="22" y="200"/>
                </a:lnTo>
                <a:lnTo>
                  <a:pt x="20" y="198"/>
                </a:lnTo>
                <a:lnTo>
                  <a:pt x="18" y="193"/>
                </a:lnTo>
                <a:lnTo>
                  <a:pt x="16" y="188"/>
                </a:lnTo>
                <a:lnTo>
                  <a:pt x="14" y="186"/>
                </a:lnTo>
                <a:lnTo>
                  <a:pt x="12" y="181"/>
                </a:lnTo>
                <a:lnTo>
                  <a:pt x="10" y="177"/>
                </a:lnTo>
                <a:lnTo>
                  <a:pt x="8" y="172"/>
                </a:lnTo>
                <a:lnTo>
                  <a:pt x="8" y="167"/>
                </a:lnTo>
                <a:lnTo>
                  <a:pt x="6" y="163"/>
                </a:lnTo>
                <a:lnTo>
                  <a:pt x="4" y="156"/>
                </a:lnTo>
                <a:lnTo>
                  <a:pt x="4" y="151"/>
                </a:lnTo>
                <a:lnTo>
                  <a:pt x="2" y="146"/>
                </a:lnTo>
                <a:lnTo>
                  <a:pt x="2" y="139"/>
                </a:lnTo>
                <a:lnTo>
                  <a:pt x="2" y="135"/>
                </a:lnTo>
                <a:lnTo>
                  <a:pt x="2" y="130"/>
                </a:lnTo>
                <a:lnTo>
                  <a:pt x="0" y="123"/>
                </a:lnTo>
                <a:lnTo>
                  <a:pt x="0" y="119"/>
                </a:lnTo>
                <a:lnTo>
                  <a:pt x="0" y="112"/>
                </a:lnTo>
              </a:path>
            </a:pathLst>
          </a:custGeom>
          <a:noFill/>
          <a:ln w="0">
            <a:solidFill>
              <a:srgbClr val="66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2" name="Freeform 154"/>
          <p:cNvSpPr>
            <a:spLocks/>
          </p:cNvSpPr>
          <p:nvPr/>
        </p:nvSpPr>
        <p:spPr bwMode="auto">
          <a:xfrm>
            <a:off x="5102225" y="4006850"/>
            <a:ext cx="187325" cy="315913"/>
          </a:xfrm>
          <a:custGeom>
            <a:avLst/>
            <a:gdLst>
              <a:gd name="T0" fmla="*/ 2147483647 w 137"/>
              <a:gd name="T1" fmla="*/ 2147483647 h 230"/>
              <a:gd name="T2" fmla="*/ 2147483647 w 137"/>
              <a:gd name="T3" fmla="*/ 2147483647 h 230"/>
              <a:gd name="T4" fmla="*/ 2147483647 w 137"/>
              <a:gd name="T5" fmla="*/ 2147483647 h 230"/>
              <a:gd name="T6" fmla="*/ 2147483647 w 137"/>
              <a:gd name="T7" fmla="*/ 2147483647 h 230"/>
              <a:gd name="T8" fmla="*/ 2147483647 w 137"/>
              <a:gd name="T9" fmla="*/ 2147483647 h 230"/>
              <a:gd name="T10" fmla="*/ 2147483647 w 137"/>
              <a:gd name="T11" fmla="*/ 2147483647 h 230"/>
              <a:gd name="T12" fmla="*/ 2147483647 w 137"/>
              <a:gd name="T13" fmla="*/ 2147483647 h 230"/>
              <a:gd name="T14" fmla="*/ 2147483647 w 137"/>
              <a:gd name="T15" fmla="*/ 2147483647 h 230"/>
              <a:gd name="T16" fmla="*/ 2147483647 w 137"/>
              <a:gd name="T17" fmla="*/ 2147483647 h 230"/>
              <a:gd name="T18" fmla="*/ 2147483647 w 137"/>
              <a:gd name="T19" fmla="*/ 0 h 230"/>
              <a:gd name="T20" fmla="*/ 2147483647 w 137"/>
              <a:gd name="T21" fmla="*/ 0 h 230"/>
              <a:gd name="T22" fmla="*/ 2147483647 w 137"/>
              <a:gd name="T23" fmla="*/ 0 h 230"/>
              <a:gd name="T24" fmla="*/ 2147483647 w 137"/>
              <a:gd name="T25" fmla="*/ 2147483647 h 230"/>
              <a:gd name="T26" fmla="*/ 2147483647 w 137"/>
              <a:gd name="T27" fmla="*/ 2147483647 h 230"/>
              <a:gd name="T28" fmla="*/ 2147483647 w 137"/>
              <a:gd name="T29" fmla="*/ 2147483647 h 230"/>
              <a:gd name="T30" fmla="*/ 2147483647 w 137"/>
              <a:gd name="T31" fmla="*/ 2147483647 h 230"/>
              <a:gd name="T32" fmla="*/ 2147483647 w 137"/>
              <a:gd name="T33" fmla="*/ 2147483647 h 230"/>
              <a:gd name="T34" fmla="*/ 2147483647 w 137"/>
              <a:gd name="T35" fmla="*/ 2147483647 h 230"/>
              <a:gd name="T36" fmla="*/ 2147483647 w 137"/>
              <a:gd name="T37" fmla="*/ 2147483647 h 230"/>
              <a:gd name="T38" fmla="*/ 2147483647 w 137"/>
              <a:gd name="T39" fmla="*/ 2147483647 h 230"/>
              <a:gd name="T40" fmla="*/ 2147483647 w 137"/>
              <a:gd name="T41" fmla="*/ 2147483647 h 230"/>
              <a:gd name="T42" fmla="*/ 2147483647 w 137"/>
              <a:gd name="T43" fmla="*/ 2147483647 h 230"/>
              <a:gd name="T44" fmla="*/ 2147483647 w 137"/>
              <a:gd name="T45" fmla="*/ 2147483647 h 230"/>
              <a:gd name="T46" fmla="*/ 2147483647 w 137"/>
              <a:gd name="T47" fmla="*/ 2147483647 h 230"/>
              <a:gd name="T48" fmla="*/ 2147483647 w 137"/>
              <a:gd name="T49" fmla="*/ 2147483647 h 230"/>
              <a:gd name="T50" fmla="*/ 2147483647 w 137"/>
              <a:gd name="T51" fmla="*/ 2147483647 h 230"/>
              <a:gd name="T52" fmla="*/ 2147483647 w 137"/>
              <a:gd name="T53" fmla="*/ 2147483647 h 230"/>
              <a:gd name="T54" fmla="*/ 2147483647 w 137"/>
              <a:gd name="T55" fmla="*/ 2147483647 h 230"/>
              <a:gd name="T56" fmla="*/ 2147483647 w 137"/>
              <a:gd name="T57" fmla="*/ 2147483647 h 230"/>
              <a:gd name="T58" fmla="*/ 2147483647 w 137"/>
              <a:gd name="T59" fmla="*/ 2147483647 h 230"/>
              <a:gd name="T60" fmla="*/ 2147483647 w 137"/>
              <a:gd name="T61" fmla="*/ 2147483647 h 230"/>
              <a:gd name="T62" fmla="*/ 2147483647 w 137"/>
              <a:gd name="T63" fmla="*/ 2147483647 h 230"/>
              <a:gd name="T64" fmla="*/ 2147483647 w 137"/>
              <a:gd name="T65" fmla="*/ 2147483647 h 230"/>
              <a:gd name="T66" fmla="*/ 2147483647 w 137"/>
              <a:gd name="T67" fmla="*/ 2147483647 h 230"/>
              <a:gd name="T68" fmla="*/ 2147483647 w 137"/>
              <a:gd name="T69" fmla="*/ 2147483647 h 230"/>
              <a:gd name="T70" fmla="*/ 2147483647 w 137"/>
              <a:gd name="T71" fmla="*/ 2147483647 h 230"/>
              <a:gd name="T72" fmla="*/ 2147483647 w 137"/>
              <a:gd name="T73" fmla="*/ 2147483647 h 230"/>
              <a:gd name="T74" fmla="*/ 2147483647 w 137"/>
              <a:gd name="T75" fmla="*/ 2147483647 h 230"/>
              <a:gd name="T76" fmla="*/ 2147483647 w 137"/>
              <a:gd name="T77" fmla="*/ 2147483647 h 230"/>
              <a:gd name="T78" fmla="*/ 2147483647 w 137"/>
              <a:gd name="T79" fmla="*/ 2147483647 h 230"/>
              <a:gd name="T80" fmla="*/ 2147483647 w 137"/>
              <a:gd name="T81" fmla="*/ 2147483647 h 230"/>
              <a:gd name="T82" fmla="*/ 2147483647 w 137"/>
              <a:gd name="T83" fmla="*/ 2147483647 h 230"/>
              <a:gd name="T84" fmla="*/ 0 w 137"/>
              <a:gd name="T85" fmla="*/ 2147483647 h 2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7"/>
              <a:gd name="T130" fmla="*/ 0 h 230"/>
              <a:gd name="T131" fmla="*/ 137 w 137"/>
              <a:gd name="T132" fmla="*/ 230 h 2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7" h="230">
                <a:moveTo>
                  <a:pt x="0" y="112"/>
                </a:moveTo>
                <a:lnTo>
                  <a:pt x="2" y="105"/>
                </a:lnTo>
                <a:lnTo>
                  <a:pt x="2" y="100"/>
                </a:lnTo>
                <a:lnTo>
                  <a:pt x="2" y="93"/>
                </a:lnTo>
                <a:lnTo>
                  <a:pt x="2" y="88"/>
                </a:lnTo>
                <a:lnTo>
                  <a:pt x="4" y="84"/>
                </a:lnTo>
                <a:lnTo>
                  <a:pt x="4" y="77"/>
                </a:lnTo>
                <a:lnTo>
                  <a:pt x="6" y="72"/>
                </a:lnTo>
                <a:lnTo>
                  <a:pt x="8" y="67"/>
                </a:lnTo>
                <a:lnTo>
                  <a:pt x="8" y="63"/>
                </a:lnTo>
                <a:lnTo>
                  <a:pt x="10" y="58"/>
                </a:lnTo>
                <a:lnTo>
                  <a:pt x="12" y="53"/>
                </a:lnTo>
                <a:lnTo>
                  <a:pt x="14" y="49"/>
                </a:lnTo>
                <a:lnTo>
                  <a:pt x="16" y="44"/>
                </a:lnTo>
                <a:lnTo>
                  <a:pt x="18" y="39"/>
                </a:lnTo>
                <a:lnTo>
                  <a:pt x="20" y="35"/>
                </a:lnTo>
                <a:lnTo>
                  <a:pt x="22" y="30"/>
                </a:lnTo>
                <a:lnTo>
                  <a:pt x="25" y="28"/>
                </a:lnTo>
                <a:lnTo>
                  <a:pt x="29" y="23"/>
                </a:lnTo>
                <a:lnTo>
                  <a:pt x="31" y="21"/>
                </a:lnTo>
                <a:lnTo>
                  <a:pt x="33" y="18"/>
                </a:lnTo>
                <a:lnTo>
                  <a:pt x="37" y="14"/>
                </a:lnTo>
                <a:lnTo>
                  <a:pt x="39" y="11"/>
                </a:lnTo>
                <a:lnTo>
                  <a:pt x="43" y="9"/>
                </a:lnTo>
                <a:lnTo>
                  <a:pt x="45" y="7"/>
                </a:lnTo>
                <a:lnTo>
                  <a:pt x="49" y="4"/>
                </a:lnTo>
                <a:lnTo>
                  <a:pt x="52" y="4"/>
                </a:lnTo>
                <a:lnTo>
                  <a:pt x="56" y="2"/>
                </a:lnTo>
                <a:lnTo>
                  <a:pt x="58" y="0"/>
                </a:lnTo>
                <a:lnTo>
                  <a:pt x="62" y="0"/>
                </a:lnTo>
                <a:lnTo>
                  <a:pt x="66" y="0"/>
                </a:lnTo>
                <a:lnTo>
                  <a:pt x="68" y="0"/>
                </a:lnTo>
                <a:lnTo>
                  <a:pt x="72" y="0"/>
                </a:lnTo>
                <a:lnTo>
                  <a:pt x="76" y="0"/>
                </a:lnTo>
                <a:lnTo>
                  <a:pt x="79" y="0"/>
                </a:lnTo>
                <a:lnTo>
                  <a:pt x="83" y="0"/>
                </a:lnTo>
                <a:lnTo>
                  <a:pt x="85" y="2"/>
                </a:lnTo>
                <a:lnTo>
                  <a:pt x="89" y="4"/>
                </a:lnTo>
                <a:lnTo>
                  <a:pt x="91" y="4"/>
                </a:lnTo>
                <a:lnTo>
                  <a:pt x="95" y="7"/>
                </a:lnTo>
                <a:lnTo>
                  <a:pt x="97" y="9"/>
                </a:lnTo>
                <a:lnTo>
                  <a:pt x="101" y="11"/>
                </a:lnTo>
                <a:lnTo>
                  <a:pt x="103" y="14"/>
                </a:lnTo>
                <a:lnTo>
                  <a:pt x="106" y="18"/>
                </a:lnTo>
                <a:lnTo>
                  <a:pt x="110" y="21"/>
                </a:lnTo>
                <a:lnTo>
                  <a:pt x="112" y="23"/>
                </a:lnTo>
                <a:lnTo>
                  <a:pt x="114" y="28"/>
                </a:lnTo>
                <a:lnTo>
                  <a:pt x="116" y="30"/>
                </a:lnTo>
                <a:lnTo>
                  <a:pt x="118" y="35"/>
                </a:lnTo>
                <a:lnTo>
                  <a:pt x="120" y="39"/>
                </a:lnTo>
                <a:lnTo>
                  <a:pt x="122" y="44"/>
                </a:lnTo>
                <a:lnTo>
                  <a:pt x="124" y="49"/>
                </a:lnTo>
                <a:lnTo>
                  <a:pt x="126" y="53"/>
                </a:lnTo>
                <a:lnTo>
                  <a:pt x="128" y="58"/>
                </a:lnTo>
                <a:lnTo>
                  <a:pt x="130" y="63"/>
                </a:lnTo>
                <a:lnTo>
                  <a:pt x="130" y="67"/>
                </a:lnTo>
                <a:lnTo>
                  <a:pt x="133" y="72"/>
                </a:lnTo>
                <a:lnTo>
                  <a:pt x="133" y="77"/>
                </a:lnTo>
                <a:lnTo>
                  <a:pt x="135" y="84"/>
                </a:lnTo>
                <a:lnTo>
                  <a:pt x="135" y="88"/>
                </a:lnTo>
                <a:lnTo>
                  <a:pt x="135" y="93"/>
                </a:lnTo>
                <a:lnTo>
                  <a:pt x="137" y="100"/>
                </a:lnTo>
                <a:lnTo>
                  <a:pt x="137" y="105"/>
                </a:lnTo>
                <a:lnTo>
                  <a:pt x="137" y="112"/>
                </a:lnTo>
                <a:lnTo>
                  <a:pt x="137" y="116"/>
                </a:lnTo>
                <a:lnTo>
                  <a:pt x="137" y="123"/>
                </a:lnTo>
                <a:lnTo>
                  <a:pt x="135" y="128"/>
                </a:lnTo>
                <a:lnTo>
                  <a:pt x="135" y="135"/>
                </a:lnTo>
                <a:lnTo>
                  <a:pt x="135" y="139"/>
                </a:lnTo>
                <a:lnTo>
                  <a:pt x="133" y="144"/>
                </a:lnTo>
                <a:lnTo>
                  <a:pt x="133" y="151"/>
                </a:lnTo>
                <a:lnTo>
                  <a:pt x="130" y="156"/>
                </a:lnTo>
                <a:lnTo>
                  <a:pt x="130" y="160"/>
                </a:lnTo>
                <a:lnTo>
                  <a:pt x="128" y="165"/>
                </a:lnTo>
                <a:lnTo>
                  <a:pt x="126" y="172"/>
                </a:lnTo>
                <a:lnTo>
                  <a:pt x="124" y="177"/>
                </a:lnTo>
                <a:lnTo>
                  <a:pt x="122" y="181"/>
                </a:lnTo>
                <a:lnTo>
                  <a:pt x="120" y="184"/>
                </a:lnTo>
                <a:lnTo>
                  <a:pt x="118" y="188"/>
                </a:lnTo>
                <a:lnTo>
                  <a:pt x="116" y="193"/>
                </a:lnTo>
                <a:lnTo>
                  <a:pt x="114" y="198"/>
                </a:lnTo>
                <a:lnTo>
                  <a:pt x="112" y="200"/>
                </a:lnTo>
                <a:lnTo>
                  <a:pt x="110" y="205"/>
                </a:lnTo>
                <a:lnTo>
                  <a:pt x="108" y="207"/>
                </a:lnTo>
                <a:lnTo>
                  <a:pt x="103" y="212"/>
                </a:lnTo>
                <a:lnTo>
                  <a:pt x="101" y="214"/>
                </a:lnTo>
                <a:lnTo>
                  <a:pt x="97" y="216"/>
                </a:lnTo>
                <a:lnTo>
                  <a:pt x="95" y="219"/>
                </a:lnTo>
                <a:lnTo>
                  <a:pt x="93" y="221"/>
                </a:lnTo>
                <a:lnTo>
                  <a:pt x="89" y="223"/>
                </a:lnTo>
                <a:lnTo>
                  <a:pt x="85" y="226"/>
                </a:lnTo>
                <a:lnTo>
                  <a:pt x="83" y="226"/>
                </a:lnTo>
                <a:lnTo>
                  <a:pt x="79" y="228"/>
                </a:lnTo>
                <a:lnTo>
                  <a:pt x="76" y="228"/>
                </a:lnTo>
                <a:lnTo>
                  <a:pt x="72" y="228"/>
                </a:lnTo>
                <a:lnTo>
                  <a:pt x="68" y="230"/>
                </a:lnTo>
                <a:lnTo>
                  <a:pt x="66" y="230"/>
                </a:lnTo>
                <a:lnTo>
                  <a:pt x="62" y="228"/>
                </a:lnTo>
                <a:lnTo>
                  <a:pt x="58" y="228"/>
                </a:lnTo>
                <a:lnTo>
                  <a:pt x="56" y="228"/>
                </a:lnTo>
                <a:lnTo>
                  <a:pt x="52" y="226"/>
                </a:lnTo>
                <a:lnTo>
                  <a:pt x="49" y="226"/>
                </a:lnTo>
                <a:lnTo>
                  <a:pt x="45" y="223"/>
                </a:lnTo>
                <a:lnTo>
                  <a:pt x="41" y="221"/>
                </a:lnTo>
                <a:lnTo>
                  <a:pt x="39" y="219"/>
                </a:lnTo>
                <a:lnTo>
                  <a:pt x="37" y="216"/>
                </a:lnTo>
                <a:lnTo>
                  <a:pt x="33" y="214"/>
                </a:lnTo>
                <a:lnTo>
                  <a:pt x="31" y="212"/>
                </a:lnTo>
                <a:lnTo>
                  <a:pt x="29" y="207"/>
                </a:lnTo>
                <a:lnTo>
                  <a:pt x="25" y="205"/>
                </a:lnTo>
                <a:lnTo>
                  <a:pt x="22" y="200"/>
                </a:lnTo>
                <a:lnTo>
                  <a:pt x="20" y="198"/>
                </a:lnTo>
                <a:lnTo>
                  <a:pt x="18" y="193"/>
                </a:lnTo>
                <a:lnTo>
                  <a:pt x="16" y="188"/>
                </a:lnTo>
                <a:lnTo>
                  <a:pt x="14" y="186"/>
                </a:lnTo>
                <a:lnTo>
                  <a:pt x="12" y="181"/>
                </a:lnTo>
                <a:lnTo>
                  <a:pt x="10" y="177"/>
                </a:lnTo>
                <a:lnTo>
                  <a:pt x="8" y="172"/>
                </a:lnTo>
                <a:lnTo>
                  <a:pt x="8" y="167"/>
                </a:lnTo>
                <a:lnTo>
                  <a:pt x="6" y="163"/>
                </a:lnTo>
                <a:lnTo>
                  <a:pt x="4" y="156"/>
                </a:lnTo>
                <a:lnTo>
                  <a:pt x="4" y="151"/>
                </a:lnTo>
                <a:lnTo>
                  <a:pt x="2" y="146"/>
                </a:lnTo>
                <a:lnTo>
                  <a:pt x="2" y="139"/>
                </a:lnTo>
                <a:lnTo>
                  <a:pt x="2" y="135"/>
                </a:lnTo>
                <a:lnTo>
                  <a:pt x="2" y="130"/>
                </a:lnTo>
                <a:lnTo>
                  <a:pt x="0" y="123"/>
                </a:lnTo>
                <a:lnTo>
                  <a:pt x="0" y="119"/>
                </a:lnTo>
                <a:lnTo>
                  <a:pt x="0" y="112"/>
                </a:lnTo>
              </a:path>
            </a:pathLst>
          </a:custGeom>
          <a:noFill/>
          <a:ln w="0">
            <a:solidFill>
              <a:srgbClr val="66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3" name="Freeform 155"/>
          <p:cNvSpPr>
            <a:spLocks/>
          </p:cNvSpPr>
          <p:nvPr/>
        </p:nvSpPr>
        <p:spPr bwMode="auto">
          <a:xfrm>
            <a:off x="5518150" y="3927475"/>
            <a:ext cx="722313" cy="400050"/>
          </a:xfrm>
          <a:custGeom>
            <a:avLst/>
            <a:gdLst>
              <a:gd name="T0" fmla="*/ 2147483647 w 629"/>
              <a:gd name="T1" fmla="*/ 2147483647 h 291"/>
              <a:gd name="T2" fmla="*/ 2147483647 w 629"/>
              <a:gd name="T3" fmla="*/ 2147483647 h 291"/>
              <a:gd name="T4" fmla="*/ 2147483647 w 629"/>
              <a:gd name="T5" fmla="*/ 2147483647 h 291"/>
              <a:gd name="T6" fmla="*/ 2147483647 w 629"/>
              <a:gd name="T7" fmla="*/ 2147483647 h 291"/>
              <a:gd name="T8" fmla="*/ 2147483647 w 629"/>
              <a:gd name="T9" fmla="*/ 2147483647 h 291"/>
              <a:gd name="T10" fmla="*/ 2147483647 w 629"/>
              <a:gd name="T11" fmla="*/ 2147483647 h 291"/>
              <a:gd name="T12" fmla="*/ 2147483647 w 629"/>
              <a:gd name="T13" fmla="*/ 2147483647 h 291"/>
              <a:gd name="T14" fmla="*/ 2147483647 w 629"/>
              <a:gd name="T15" fmla="*/ 2147483647 h 291"/>
              <a:gd name="T16" fmla="*/ 2147483647 w 629"/>
              <a:gd name="T17" fmla="*/ 2147483647 h 291"/>
              <a:gd name="T18" fmla="*/ 2147483647 w 629"/>
              <a:gd name="T19" fmla="*/ 2147483647 h 291"/>
              <a:gd name="T20" fmla="*/ 2147483647 w 629"/>
              <a:gd name="T21" fmla="*/ 2147483647 h 291"/>
              <a:gd name="T22" fmla="*/ 2147483647 w 629"/>
              <a:gd name="T23" fmla="*/ 2147483647 h 291"/>
              <a:gd name="T24" fmla="*/ 2147483647 w 629"/>
              <a:gd name="T25" fmla="*/ 2147483647 h 291"/>
              <a:gd name="T26" fmla="*/ 2147483647 w 629"/>
              <a:gd name="T27" fmla="*/ 2147483647 h 291"/>
              <a:gd name="T28" fmla="*/ 2147483647 w 629"/>
              <a:gd name="T29" fmla="*/ 2147483647 h 291"/>
              <a:gd name="T30" fmla="*/ 2147483647 w 629"/>
              <a:gd name="T31" fmla="*/ 2147483647 h 291"/>
              <a:gd name="T32" fmla="*/ 2147483647 w 629"/>
              <a:gd name="T33" fmla="*/ 0 h 291"/>
              <a:gd name="T34" fmla="*/ 2147483647 w 629"/>
              <a:gd name="T35" fmla="*/ 2147483647 h 291"/>
              <a:gd name="T36" fmla="*/ 2147483647 w 629"/>
              <a:gd name="T37" fmla="*/ 2147483647 h 291"/>
              <a:gd name="T38" fmla="*/ 2147483647 w 629"/>
              <a:gd name="T39" fmla="*/ 2147483647 h 291"/>
              <a:gd name="T40" fmla="*/ 2147483647 w 629"/>
              <a:gd name="T41" fmla="*/ 2147483647 h 291"/>
              <a:gd name="T42" fmla="*/ 2147483647 w 629"/>
              <a:gd name="T43" fmla="*/ 2147483647 h 291"/>
              <a:gd name="T44" fmla="*/ 2147483647 w 629"/>
              <a:gd name="T45" fmla="*/ 2147483647 h 291"/>
              <a:gd name="T46" fmla="*/ 2147483647 w 629"/>
              <a:gd name="T47" fmla="*/ 2147483647 h 291"/>
              <a:gd name="T48" fmla="*/ 2147483647 w 629"/>
              <a:gd name="T49" fmla="*/ 2147483647 h 291"/>
              <a:gd name="T50" fmla="*/ 2147483647 w 629"/>
              <a:gd name="T51" fmla="*/ 2147483647 h 291"/>
              <a:gd name="T52" fmla="*/ 2147483647 w 629"/>
              <a:gd name="T53" fmla="*/ 2147483647 h 291"/>
              <a:gd name="T54" fmla="*/ 2147483647 w 629"/>
              <a:gd name="T55" fmla="*/ 2147483647 h 291"/>
              <a:gd name="T56" fmla="*/ 2147483647 w 629"/>
              <a:gd name="T57" fmla="*/ 2147483647 h 291"/>
              <a:gd name="T58" fmla="*/ 2147483647 w 629"/>
              <a:gd name="T59" fmla="*/ 2147483647 h 291"/>
              <a:gd name="T60" fmla="*/ 2147483647 w 629"/>
              <a:gd name="T61" fmla="*/ 2147483647 h 291"/>
              <a:gd name="T62" fmla="*/ 2147483647 w 629"/>
              <a:gd name="T63" fmla="*/ 2147483647 h 291"/>
              <a:gd name="T64" fmla="*/ 2147483647 w 629"/>
              <a:gd name="T65" fmla="*/ 2147483647 h 291"/>
              <a:gd name="T66" fmla="*/ 2147483647 w 629"/>
              <a:gd name="T67" fmla="*/ 2147483647 h 2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9"/>
              <a:gd name="T103" fmla="*/ 0 h 291"/>
              <a:gd name="T104" fmla="*/ 629 w 629"/>
              <a:gd name="T105" fmla="*/ 291 h 2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9" h="291">
                <a:moveTo>
                  <a:pt x="46" y="291"/>
                </a:moveTo>
                <a:lnTo>
                  <a:pt x="54" y="286"/>
                </a:lnTo>
                <a:lnTo>
                  <a:pt x="62" y="281"/>
                </a:lnTo>
                <a:lnTo>
                  <a:pt x="73" y="277"/>
                </a:lnTo>
                <a:lnTo>
                  <a:pt x="83" y="272"/>
                </a:lnTo>
                <a:lnTo>
                  <a:pt x="93" y="267"/>
                </a:lnTo>
                <a:lnTo>
                  <a:pt x="104" y="263"/>
                </a:lnTo>
                <a:lnTo>
                  <a:pt x="116" y="258"/>
                </a:lnTo>
                <a:lnTo>
                  <a:pt x="127" y="256"/>
                </a:lnTo>
                <a:lnTo>
                  <a:pt x="141" y="251"/>
                </a:lnTo>
                <a:lnTo>
                  <a:pt x="154" y="249"/>
                </a:lnTo>
                <a:lnTo>
                  <a:pt x="168" y="246"/>
                </a:lnTo>
                <a:lnTo>
                  <a:pt x="183" y="242"/>
                </a:lnTo>
                <a:lnTo>
                  <a:pt x="197" y="239"/>
                </a:lnTo>
                <a:lnTo>
                  <a:pt x="214" y="237"/>
                </a:lnTo>
                <a:lnTo>
                  <a:pt x="228" y="237"/>
                </a:lnTo>
                <a:lnTo>
                  <a:pt x="247" y="235"/>
                </a:lnTo>
                <a:lnTo>
                  <a:pt x="264" y="232"/>
                </a:lnTo>
                <a:lnTo>
                  <a:pt x="282" y="230"/>
                </a:lnTo>
                <a:lnTo>
                  <a:pt x="303" y="230"/>
                </a:lnTo>
                <a:lnTo>
                  <a:pt x="322" y="228"/>
                </a:lnTo>
                <a:lnTo>
                  <a:pt x="342" y="228"/>
                </a:lnTo>
                <a:lnTo>
                  <a:pt x="365" y="228"/>
                </a:lnTo>
                <a:lnTo>
                  <a:pt x="388" y="228"/>
                </a:lnTo>
                <a:lnTo>
                  <a:pt x="411" y="225"/>
                </a:lnTo>
                <a:lnTo>
                  <a:pt x="434" y="225"/>
                </a:lnTo>
                <a:lnTo>
                  <a:pt x="459" y="225"/>
                </a:lnTo>
                <a:lnTo>
                  <a:pt x="486" y="225"/>
                </a:lnTo>
                <a:lnTo>
                  <a:pt x="513" y="228"/>
                </a:lnTo>
                <a:lnTo>
                  <a:pt x="540" y="228"/>
                </a:lnTo>
                <a:lnTo>
                  <a:pt x="569" y="228"/>
                </a:lnTo>
                <a:lnTo>
                  <a:pt x="598" y="228"/>
                </a:lnTo>
                <a:lnTo>
                  <a:pt x="629" y="230"/>
                </a:lnTo>
                <a:lnTo>
                  <a:pt x="629" y="0"/>
                </a:lnTo>
                <a:lnTo>
                  <a:pt x="616" y="7"/>
                </a:lnTo>
                <a:lnTo>
                  <a:pt x="602" y="11"/>
                </a:lnTo>
                <a:lnTo>
                  <a:pt x="590" y="18"/>
                </a:lnTo>
                <a:lnTo>
                  <a:pt x="575" y="23"/>
                </a:lnTo>
                <a:lnTo>
                  <a:pt x="560" y="28"/>
                </a:lnTo>
                <a:lnTo>
                  <a:pt x="546" y="32"/>
                </a:lnTo>
                <a:lnTo>
                  <a:pt x="531" y="37"/>
                </a:lnTo>
                <a:lnTo>
                  <a:pt x="517" y="39"/>
                </a:lnTo>
                <a:lnTo>
                  <a:pt x="502" y="44"/>
                </a:lnTo>
                <a:lnTo>
                  <a:pt x="486" y="49"/>
                </a:lnTo>
                <a:lnTo>
                  <a:pt x="471" y="51"/>
                </a:lnTo>
                <a:lnTo>
                  <a:pt x="455" y="56"/>
                </a:lnTo>
                <a:lnTo>
                  <a:pt x="438" y="58"/>
                </a:lnTo>
                <a:lnTo>
                  <a:pt x="421" y="60"/>
                </a:lnTo>
                <a:lnTo>
                  <a:pt x="405" y="62"/>
                </a:lnTo>
                <a:lnTo>
                  <a:pt x="386" y="65"/>
                </a:lnTo>
                <a:lnTo>
                  <a:pt x="369" y="67"/>
                </a:lnTo>
                <a:lnTo>
                  <a:pt x="351" y="69"/>
                </a:lnTo>
                <a:lnTo>
                  <a:pt x="332" y="69"/>
                </a:lnTo>
                <a:lnTo>
                  <a:pt x="315" y="72"/>
                </a:lnTo>
                <a:lnTo>
                  <a:pt x="295" y="72"/>
                </a:lnTo>
                <a:lnTo>
                  <a:pt x="276" y="74"/>
                </a:lnTo>
                <a:lnTo>
                  <a:pt x="257" y="74"/>
                </a:lnTo>
                <a:lnTo>
                  <a:pt x="237" y="74"/>
                </a:lnTo>
                <a:lnTo>
                  <a:pt x="218" y="74"/>
                </a:lnTo>
                <a:lnTo>
                  <a:pt x="197" y="74"/>
                </a:lnTo>
                <a:lnTo>
                  <a:pt x="176" y="74"/>
                </a:lnTo>
                <a:lnTo>
                  <a:pt x="156" y="74"/>
                </a:lnTo>
                <a:lnTo>
                  <a:pt x="135" y="72"/>
                </a:lnTo>
                <a:lnTo>
                  <a:pt x="112" y="72"/>
                </a:lnTo>
                <a:lnTo>
                  <a:pt x="91" y="69"/>
                </a:lnTo>
                <a:lnTo>
                  <a:pt x="68" y="67"/>
                </a:lnTo>
                <a:lnTo>
                  <a:pt x="0" y="181"/>
                </a:lnTo>
                <a:lnTo>
                  <a:pt x="46" y="291"/>
                </a:lnTo>
                <a:close/>
              </a:path>
            </a:pathLst>
          </a:custGeom>
          <a:solidFill>
            <a:srgbClr val="E5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4" name="Freeform 156"/>
          <p:cNvSpPr>
            <a:spLocks/>
          </p:cNvSpPr>
          <p:nvPr/>
        </p:nvSpPr>
        <p:spPr bwMode="auto">
          <a:xfrm>
            <a:off x="5568950" y="4230688"/>
            <a:ext cx="676275" cy="101600"/>
          </a:xfrm>
          <a:custGeom>
            <a:avLst/>
            <a:gdLst>
              <a:gd name="T0" fmla="*/ 2147483647 w 589"/>
              <a:gd name="T1" fmla="*/ 2147483647 h 74"/>
              <a:gd name="T2" fmla="*/ 2147483647 w 589"/>
              <a:gd name="T3" fmla="*/ 2147483647 h 74"/>
              <a:gd name="T4" fmla="*/ 2147483647 w 589"/>
              <a:gd name="T5" fmla="*/ 0 h 74"/>
              <a:gd name="T6" fmla="*/ 2147483647 w 589"/>
              <a:gd name="T7" fmla="*/ 0 h 74"/>
              <a:gd name="T8" fmla="*/ 2147483647 w 589"/>
              <a:gd name="T9" fmla="*/ 0 h 74"/>
              <a:gd name="T10" fmla="*/ 2147483647 w 589"/>
              <a:gd name="T11" fmla="*/ 2147483647 h 74"/>
              <a:gd name="T12" fmla="*/ 2147483647 w 589"/>
              <a:gd name="T13" fmla="*/ 2147483647 h 74"/>
              <a:gd name="T14" fmla="*/ 2147483647 w 589"/>
              <a:gd name="T15" fmla="*/ 2147483647 h 74"/>
              <a:gd name="T16" fmla="*/ 2147483647 w 589"/>
              <a:gd name="T17" fmla="*/ 2147483647 h 74"/>
              <a:gd name="T18" fmla="*/ 2147483647 w 589"/>
              <a:gd name="T19" fmla="*/ 2147483647 h 74"/>
              <a:gd name="T20" fmla="*/ 2147483647 w 589"/>
              <a:gd name="T21" fmla="*/ 2147483647 h 74"/>
              <a:gd name="T22" fmla="*/ 2147483647 w 589"/>
              <a:gd name="T23" fmla="*/ 2147483647 h 74"/>
              <a:gd name="T24" fmla="*/ 2147483647 w 589"/>
              <a:gd name="T25" fmla="*/ 2147483647 h 74"/>
              <a:gd name="T26" fmla="*/ 2147483647 w 589"/>
              <a:gd name="T27" fmla="*/ 2147483647 h 74"/>
              <a:gd name="T28" fmla="*/ 2147483647 w 589"/>
              <a:gd name="T29" fmla="*/ 2147483647 h 74"/>
              <a:gd name="T30" fmla="*/ 2147483647 w 589"/>
              <a:gd name="T31" fmla="*/ 2147483647 h 74"/>
              <a:gd name="T32" fmla="*/ 0 w 589"/>
              <a:gd name="T33" fmla="*/ 2147483647 h 74"/>
              <a:gd name="T34" fmla="*/ 2147483647 w 589"/>
              <a:gd name="T35" fmla="*/ 2147483647 h 74"/>
              <a:gd name="T36" fmla="*/ 2147483647 w 589"/>
              <a:gd name="T37" fmla="*/ 2147483647 h 74"/>
              <a:gd name="T38" fmla="*/ 2147483647 w 589"/>
              <a:gd name="T39" fmla="*/ 2147483647 h 74"/>
              <a:gd name="T40" fmla="*/ 2147483647 w 589"/>
              <a:gd name="T41" fmla="*/ 2147483647 h 74"/>
              <a:gd name="T42" fmla="*/ 2147483647 w 589"/>
              <a:gd name="T43" fmla="*/ 2147483647 h 74"/>
              <a:gd name="T44" fmla="*/ 2147483647 w 589"/>
              <a:gd name="T45" fmla="*/ 2147483647 h 74"/>
              <a:gd name="T46" fmla="*/ 2147483647 w 589"/>
              <a:gd name="T47" fmla="*/ 2147483647 h 74"/>
              <a:gd name="T48" fmla="*/ 2147483647 w 589"/>
              <a:gd name="T49" fmla="*/ 2147483647 h 74"/>
              <a:gd name="T50" fmla="*/ 2147483647 w 589"/>
              <a:gd name="T51" fmla="*/ 2147483647 h 74"/>
              <a:gd name="T52" fmla="*/ 2147483647 w 589"/>
              <a:gd name="T53" fmla="*/ 2147483647 h 74"/>
              <a:gd name="T54" fmla="*/ 2147483647 w 589"/>
              <a:gd name="T55" fmla="*/ 2147483647 h 74"/>
              <a:gd name="T56" fmla="*/ 2147483647 w 589"/>
              <a:gd name="T57" fmla="*/ 2147483647 h 74"/>
              <a:gd name="T58" fmla="*/ 2147483647 w 589"/>
              <a:gd name="T59" fmla="*/ 2147483647 h 74"/>
              <a:gd name="T60" fmla="*/ 2147483647 w 589"/>
              <a:gd name="T61" fmla="*/ 2147483647 h 74"/>
              <a:gd name="T62" fmla="*/ 2147483647 w 589"/>
              <a:gd name="T63" fmla="*/ 2147483647 h 74"/>
              <a:gd name="T64" fmla="*/ 2147483647 w 589"/>
              <a:gd name="T65" fmla="*/ 2147483647 h 74"/>
              <a:gd name="T66" fmla="*/ 2147483647 w 589"/>
              <a:gd name="T67" fmla="*/ 2147483647 h 7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9"/>
              <a:gd name="T103" fmla="*/ 0 h 74"/>
              <a:gd name="T104" fmla="*/ 589 w 589"/>
              <a:gd name="T105" fmla="*/ 74 h 7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9" h="74">
                <a:moveTo>
                  <a:pt x="581" y="9"/>
                </a:moveTo>
                <a:lnTo>
                  <a:pt x="585" y="2"/>
                </a:lnTo>
                <a:lnTo>
                  <a:pt x="554" y="2"/>
                </a:lnTo>
                <a:lnTo>
                  <a:pt x="525" y="2"/>
                </a:lnTo>
                <a:lnTo>
                  <a:pt x="496" y="2"/>
                </a:lnTo>
                <a:lnTo>
                  <a:pt x="469" y="0"/>
                </a:lnTo>
                <a:lnTo>
                  <a:pt x="442" y="0"/>
                </a:lnTo>
                <a:lnTo>
                  <a:pt x="415" y="0"/>
                </a:lnTo>
                <a:lnTo>
                  <a:pt x="390" y="0"/>
                </a:lnTo>
                <a:lnTo>
                  <a:pt x="367" y="0"/>
                </a:lnTo>
                <a:lnTo>
                  <a:pt x="344" y="2"/>
                </a:lnTo>
                <a:lnTo>
                  <a:pt x="321" y="2"/>
                </a:lnTo>
                <a:lnTo>
                  <a:pt x="298" y="2"/>
                </a:lnTo>
                <a:lnTo>
                  <a:pt x="278" y="2"/>
                </a:lnTo>
                <a:lnTo>
                  <a:pt x="259" y="4"/>
                </a:lnTo>
                <a:lnTo>
                  <a:pt x="238" y="4"/>
                </a:lnTo>
                <a:lnTo>
                  <a:pt x="220" y="7"/>
                </a:lnTo>
                <a:lnTo>
                  <a:pt x="203" y="9"/>
                </a:lnTo>
                <a:lnTo>
                  <a:pt x="184" y="9"/>
                </a:lnTo>
                <a:lnTo>
                  <a:pt x="168" y="11"/>
                </a:lnTo>
                <a:lnTo>
                  <a:pt x="153" y="14"/>
                </a:lnTo>
                <a:lnTo>
                  <a:pt x="137" y="16"/>
                </a:lnTo>
                <a:lnTo>
                  <a:pt x="122" y="21"/>
                </a:lnTo>
                <a:lnTo>
                  <a:pt x="110" y="23"/>
                </a:lnTo>
                <a:lnTo>
                  <a:pt x="95" y="25"/>
                </a:lnTo>
                <a:lnTo>
                  <a:pt x="83" y="30"/>
                </a:lnTo>
                <a:lnTo>
                  <a:pt x="70" y="32"/>
                </a:lnTo>
                <a:lnTo>
                  <a:pt x="58" y="37"/>
                </a:lnTo>
                <a:lnTo>
                  <a:pt x="47" y="42"/>
                </a:lnTo>
                <a:lnTo>
                  <a:pt x="37" y="46"/>
                </a:lnTo>
                <a:lnTo>
                  <a:pt x="27" y="51"/>
                </a:lnTo>
                <a:lnTo>
                  <a:pt x="16" y="56"/>
                </a:lnTo>
                <a:lnTo>
                  <a:pt x="8" y="60"/>
                </a:lnTo>
                <a:lnTo>
                  <a:pt x="0" y="67"/>
                </a:lnTo>
                <a:lnTo>
                  <a:pt x="4" y="74"/>
                </a:lnTo>
                <a:lnTo>
                  <a:pt x="12" y="70"/>
                </a:lnTo>
                <a:lnTo>
                  <a:pt x="20" y="65"/>
                </a:lnTo>
                <a:lnTo>
                  <a:pt x="31" y="60"/>
                </a:lnTo>
                <a:lnTo>
                  <a:pt x="39" y="56"/>
                </a:lnTo>
                <a:lnTo>
                  <a:pt x="49" y="51"/>
                </a:lnTo>
                <a:lnTo>
                  <a:pt x="62" y="46"/>
                </a:lnTo>
                <a:lnTo>
                  <a:pt x="72" y="42"/>
                </a:lnTo>
                <a:lnTo>
                  <a:pt x="85" y="39"/>
                </a:lnTo>
                <a:lnTo>
                  <a:pt x="97" y="35"/>
                </a:lnTo>
                <a:lnTo>
                  <a:pt x="110" y="32"/>
                </a:lnTo>
                <a:lnTo>
                  <a:pt x="124" y="30"/>
                </a:lnTo>
                <a:lnTo>
                  <a:pt x="139" y="28"/>
                </a:lnTo>
                <a:lnTo>
                  <a:pt x="153" y="23"/>
                </a:lnTo>
                <a:lnTo>
                  <a:pt x="170" y="23"/>
                </a:lnTo>
                <a:lnTo>
                  <a:pt x="186" y="21"/>
                </a:lnTo>
                <a:lnTo>
                  <a:pt x="203" y="18"/>
                </a:lnTo>
                <a:lnTo>
                  <a:pt x="222" y="16"/>
                </a:lnTo>
                <a:lnTo>
                  <a:pt x="238" y="16"/>
                </a:lnTo>
                <a:lnTo>
                  <a:pt x="259" y="14"/>
                </a:lnTo>
                <a:lnTo>
                  <a:pt x="278" y="14"/>
                </a:lnTo>
                <a:lnTo>
                  <a:pt x="298" y="11"/>
                </a:lnTo>
                <a:lnTo>
                  <a:pt x="321" y="11"/>
                </a:lnTo>
                <a:lnTo>
                  <a:pt x="344" y="11"/>
                </a:lnTo>
                <a:lnTo>
                  <a:pt x="367" y="11"/>
                </a:lnTo>
                <a:lnTo>
                  <a:pt x="390" y="9"/>
                </a:lnTo>
                <a:lnTo>
                  <a:pt x="415" y="9"/>
                </a:lnTo>
                <a:lnTo>
                  <a:pt x="442" y="9"/>
                </a:lnTo>
                <a:lnTo>
                  <a:pt x="469" y="11"/>
                </a:lnTo>
                <a:lnTo>
                  <a:pt x="496" y="11"/>
                </a:lnTo>
                <a:lnTo>
                  <a:pt x="525" y="11"/>
                </a:lnTo>
                <a:lnTo>
                  <a:pt x="554" y="11"/>
                </a:lnTo>
                <a:lnTo>
                  <a:pt x="585" y="14"/>
                </a:lnTo>
                <a:lnTo>
                  <a:pt x="589" y="9"/>
                </a:lnTo>
                <a:lnTo>
                  <a:pt x="581" y="9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5" name="Freeform 157"/>
          <p:cNvSpPr>
            <a:spLocks/>
          </p:cNvSpPr>
          <p:nvPr/>
        </p:nvSpPr>
        <p:spPr bwMode="auto">
          <a:xfrm>
            <a:off x="6237288" y="3917950"/>
            <a:ext cx="7937" cy="325438"/>
          </a:xfrm>
          <a:custGeom>
            <a:avLst/>
            <a:gdLst>
              <a:gd name="T0" fmla="*/ 2147483647 w 8"/>
              <a:gd name="T1" fmla="*/ 2147483647 h 237"/>
              <a:gd name="T2" fmla="*/ 0 w 8"/>
              <a:gd name="T3" fmla="*/ 2147483647 h 237"/>
              <a:gd name="T4" fmla="*/ 0 w 8"/>
              <a:gd name="T5" fmla="*/ 2147483647 h 237"/>
              <a:gd name="T6" fmla="*/ 2147483647 w 8"/>
              <a:gd name="T7" fmla="*/ 2147483647 h 237"/>
              <a:gd name="T8" fmla="*/ 2147483647 w 8"/>
              <a:gd name="T9" fmla="*/ 2147483647 h 237"/>
              <a:gd name="T10" fmla="*/ 1952875039 w 8"/>
              <a:gd name="T11" fmla="*/ 2147483647 h 237"/>
              <a:gd name="T12" fmla="*/ 2147483647 w 8"/>
              <a:gd name="T13" fmla="*/ 2147483647 h 237"/>
              <a:gd name="T14" fmla="*/ 2147483647 w 8"/>
              <a:gd name="T15" fmla="*/ 0 h 237"/>
              <a:gd name="T16" fmla="*/ 1952875039 w 8"/>
              <a:gd name="T17" fmla="*/ 2147483647 h 237"/>
              <a:gd name="T18" fmla="*/ 2147483647 w 8"/>
              <a:gd name="T19" fmla="*/ 2147483647 h 2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237"/>
              <a:gd name="T32" fmla="*/ 8 w 8"/>
              <a:gd name="T33" fmla="*/ 237 h 2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237">
                <a:moveTo>
                  <a:pt x="6" y="11"/>
                </a:moveTo>
                <a:lnTo>
                  <a:pt x="0" y="7"/>
                </a:lnTo>
                <a:lnTo>
                  <a:pt x="0" y="237"/>
                </a:lnTo>
                <a:lnTo>
                  <a:pt x="8" y="237"/>
                </a:lnTo>
                <a:lnTo>
                  <a:pt x="8" y="7"/>
                </a:lnTo>
                <a:lnTo>
                  <a:pt x="2" y="2"/>
                </a:lnTo>
                <a:lnTo>
                  <a:pt x="8" y="7"/>
                </a:lnTo>
                <a:lnTo>
                  <a:pt x="8" y="0"/>
                </a:lnTo>
                <a:lnTo>
                  <a:pt x="2" y="2"/>
                </a:lnTo>
                <a:lnTo>
                  <a:pt x="6" y="11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6" name="Freeform 158"/>
          <p:cNvSpPr>
            <a:spLocks/>
          </p:cNvSpPr>
          <p:nvPr/>
        </p:nvSpPr>
        <p:spPr bwMode="auto">
          <a:xfrm>
            <a:off x="5592763" y="3919538"/>
            <a:ext cx="649287" cy="115887"/>
          </a:xfrm>
          <a:custGeom>
            <a:avLst/>
            <a:gdLst>
              <a:gd name="T0" fmla="*/ 2147483647 w 567"/>
              <a:gd name="T1" fmla="*/ 2147483647 h 84"/>
              <a:gd name="T2" fmla="*/ 2147483647 w 567"/>
              <a:gd name="T3" fmla="*/ 2147483647 h 84"/>
              <a:gd name="T4" fmla="*/ 2147483647 w 567"/>
              <a:gd name="T5" fmla="*/ 2147483647 h 84"/>
              <a:gd name="T6" fmla="*/ 2147483647 w 567"/>
              <a:gd name="T7" fmla="*/ 2147483647 h 84"/>
              <a:gd name="T8" fmla="*/ 2147483647 w 567"/>
              <a:gd name="T9" fmla="*/ 2147483647 h 84"/>
              <a:gd name="T10" fmla="*/ 2147483647 w 567"/>
              <a:gd name="T11" fmla="*/ 2147483647 h 84"/>
              <a:gd name="T12" fmla="*/ 2147483647 w 567"/>
              <a:gd name="T13" fmla="*/ 2147483647 h 84"/>
              <a:gd name="T14" fmla="*/ 2147483647 w 567"/>
              <a:gd name="T15" fmla="*/ 2147483647 h 84"/>
              <a:gd name="T16" fmla="*/ 2147483647 w 567"/>
              <a:gd name="T17" fmla="*/ 2147483647 h 84"/>
              <a:gd name="T18" fmla="*/ 2147483647 w 567"/>
              <a:gd name="T19" fmla="*/ 2147483647 h 84"/>
              <a:gd name="T20" fmla="*/ 2147483647 w 567"/>
              <a:gd name="T21" fmla="*/ 2147483647 h 84"/>
              <a:gd name="T22" fmla="*/ 2147483647 w 567"/>
              <a:gd name="T23" fmla="*/ 2147483647 h 84"/>
              <a:gd name="T24" fmla="*/ 2147483647 w 567"/>
              <a:gd name="T25" fmla="*/ 2147483647 h 84"/>
              <a:gd name="T26" fmla="*/ 2147483647 w 567"/>
              <a:gd name="T27" fmla="*/ 2147483647 h 84"/>
              <a:gd name="T28" fmla="*/ 2147483647 w 567"/>
              <a:gd name="T29" fmla="*/ 2147483647 h 84"/>
              <a:gd name="T30" fmla="*/ 2147483647 w 567"/>
              <a:gd name="T31" fmla="*/ 2147483647 h 84"/>
              <a:gd name="T32" fmla="*/ 2147483647 w 567"/>
              <a:gd name="T33" fmla="*/ 2147483647 h 84"/>
              <a:gd name="T34" fmla="*/ 2147483647 w 567"/>
              <a:gd name="T35" fmla="*/ 2147483647 h 84"/>
              <a:gd name="T36" fmla="*/ 2147483647 w 567"/>
              <a:gd name="T37" fmla="*/ 2147483647 h 84"/>
              <a:gd name="T38" fmla="*/ 2147483647 w 567"/>
              <a:gd name="T39" fmla="*/ 2147483647 h 84"/>
              <a:gd name="T40" fmla="*/ 2147483647 w 567"/>
              <a:gd name="T41" fmla="*/ 2147483647 h 84"/>
              <a:gd name="T42" fmla="*/ 2147483647 w 567"/>
              <a:gd name="T43" fmla="*/ 2147483647 h 84"/>
              <a:gd name="T44" fmla="*/ 2147483647 w 567"/>
              <a:gd name="T45" fmla="*/ 2147483647 h 84"/>
              <a:gd name="T46" fmla="*/ 2147483647 w 567"/>
              <a:gd name="T47" fmla="*/ 2147483647 h 84"/>
              <a:gd name="T48" fmla="*/ 2147483647 w 567"/>
              <a:gd name="T49" fmla="*/ 2147483647 h 84"/>
              <a:gd name="T50" fmla="*/ 2147483647 w 567"/>
              <a:gd name="T51" fmla="*/ 2147483647 h 84"/>
              <a:gd name="T52" fmla="*/ 2147483647 w 567"/>
              <a:gd name="T53" fmla="*/ 2147483647 h 84"/>
              <a:gd name="T54" fmla="*/ 2147483647 w 567"/>
              <a:gd name="T55" fmla="*/ 2147483647 h 84"/>
              <a:gd name="T56" fmla="*/ 2147483647 w 567"/>
              <a:gd name="T57" fmla="*/ 2147483647 h 84"/>
              <a:gd name="T58" fmla="*/ 2147483647 w 567"/>
              <a:gd name="T59" fmla="*/ 2147483647 h 84"/>
              <a:gd name="T60" fmla="*/ 2147483647 w 567"/>
              <a:gd name="T61" fmla="*/ 2147483647 h 84"/>
              <a:gd name="T62" fmla="*/ 2147483647 w 567"/>
              <a:gd name="T63" fmla="*/ 2147483647 h 84"/>
              <a:gd name="T64" fmla="*/ 2147483647 w 567"/>
              <a:gd name="T65" fmla="*/ 2147483647 h 84"/>
              <a:gd name="T66" fmla="*/ 0 w 567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67"/>
              <a:gd name="T103" fmla="*/ 0 h 84"/>
              <a:gd name="T104" fmla="*/ 567 w 567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67" h="84">
                <a:moveTo>
                  <a:pt x="9" y="77"/>
                </a:moveTo>
                <a:lnTo>
                  <a:pt x="4" y="79"/>
                </a:lnTo>
                <a:lnTo>
                  <a:pt x="27" y="79"/>
                </a:lnTo>
                <a:lnTo>
                  <a:pt x="48" y="81"/>
                </a:lnTo>
                <a:lnTo>
                  <a:pt x="71" y="81"/>
                </a:lnTo>
                <a:lnTo>
                  <a:pt x="92" y="84"/>
                </a:lnTo>
                <a:lnTo>
                  <a:pt x="112" y="84"/>
                </a:lnTo>
                <a:lnTo>
                  <a:pt x="133" y="84"/>
                </a:lnTo>
                <a:lnTo>
                  <a:pt x="154" y="84"/>
                </a:lnTo>
                <a:lnTo>
                  <a:pt x="173" y="84"/>
                </a:lnTo>
                <a:lnTo>
                  <a:pt x="193" y="84"/>
                </a:lnTo>
                <a:lnTo>
                  <a:pt x="212" y="84"/>
                </a:lnTo>
                <a:lnTo>
                  <a:pt x="233" y="81"/>
                </a:lnTo>
                <a:lnTo>
                  <a:pt x="251" y="81"/>
                </a:lnTo>
                <a:lnTo>
                  <a:pt x="270" y="79"/>
                </a:lnTo>
                <a:lnTo>
                  <a:pt x="287" y="79"/>
                </a:lnTo>
                <a:lnTo>
                  <a:pt x="305" y="77"/>
                </a:lnTo>
                <a:lnTo>
                  <a:pt x="324" y="74"/>
                </a:lnTo>
                <a:lnTo>
                  <a:pt x="341" y="72"/>
                </a:lnTo>
                <a:lnTo>
                  <a:pt x="357" y="70"/>
                </a:lnTo>
                <a:lnTo>
                  <a:pt x="374" y="67"/>
                </a:lnTo>
                <a:lnTo>
                  <a:pt x="391" y="65"/>
                </a:lnTo>
                <a:lnTo>
                  <a:pt x="407" y="61"/>
                </a:lnTo>
                <a:lnTo>
                  <a:pt x="424" y="58"/>
                </a:lnTo>
                <a:lnTo>
                  <a:pt x="438" y="54"/>
                </a:lnTo>
                <a:lnTo>
                  <a:pt x="455" y="49"/>
                </a:lnTo>
                <a:lnTo>
                  <a:pt x="469" y="47"/>
                </a:lnTo>
                <a:lnTo>
                  <a:pt x="484" y="42"/>
                </a:lnTo>
                <a:lnTo>
                  <a:pt x="499" y="37"/>
                </a:lnTo>
                <a:lnTo>
                  <a:pt x="513" y="33"/>
                </a:lnTo>
                <a:lnTo>
                  <a:pt x="526" y="28"/>
                </a:lnTo>
                <a:lnTo>
                  <a:pt x="540" y="21"/>
                </a:lnTo>
                <a:lnTo>
                  <a:pt x="552" y="16"/>
                </a:lnTo>
                <a:lnTo>
                  <a:pt x="567" y="9"/>
                </a:lnTo>
                <a:lnTo>
                  <a:pt x="563" y="0"/>
                </a:lnTo>
                <a:lnTo>
                  <a:pt x="550" y="7"/>
                </a:lnTo>
                <a:lnTo>
                  <a:pt x="536" y="12"/>
                </a:lnTo>
                <a:lnTo>
                  <a:pt x="523" y="19"/>
                </a:lnTo>
                <a:lnTo>
                  <a:pt x="509" y="23"/>
                </a:lnTo>
                <a:lnTo>
                  <a:pt x="496" y="28"/>
                </a:lnTo>
                <a:lnTo>
                  <a:pt x="482" y="33"/>
                </a:lnTo>
                <a:lnTo>
                  <a:pt x="467" y="37"/>
                </a:lnTo>
                <a:lnTo>
                  <a:pt x="453" y="40"/>
                </a:lnTo>
                <a:lnTo>
                  <a:pt x="436" y="44"/>
                </a:lnTo>
                <a:lnTo>
                  <a:pt x="422" y="49"/>
                </a:lnTo>
                <a:lnTo>
                  <a:pt x="405" y="51"/>
                </a:lnTo>
                <a:lnTo>
                  <a:pt x="391" y="56"/>
                </a:lnTo>
                <a:lnTo>
                  <a:pt x="374" y="58"/>
                </a:lnTo>
                <a:lnTo>
                  <a:pt x="357" y="61"/>
                </a:lnTo>
                <a:lnTo>
                  <a:pt x="339" y="63"/>
                </a:lnTo>
                <a:lnTo>
                  <a:pt x="322" y="65"/>
                </a:lnTo>
                <a:lnTo>
                  <a:pt x="305" y="67"/>
                </a:lnTo>
                <a:lnTo>
                  <a:pt x="287" y="70"/>
                </a:lnTo>
                <a:lnTo>
                  <a:pt x="268" y="70"/>
                </a:lnTo>
                <a:lnTo>
                  <a:pt x="249" y="72"/>
                </a:lnTo>
                <a:lnTo>
                  <a:pt x="231" y="72"/>
                </a:lnTo>
                <a:lnTo>
                  <a:pt x="212" y="74"/>
                </a:lnTo>
                <a:lnTo>
                  <a:pt x="193" y="74"/>
                </a:lnTo>
                <a:lnTo>
                  <a:pt x="173" y="74"/>
                </a:lnTo>
                <a:lnTo>
                  <a:pt x="154" y="74"/>
                </a:lnTo>
                <a:lnTo>
                  <a:pt x="133" y="74"/>
                </a:lnTo>
                <a:lnTo>
                  <a:pt x="112" y="74"/>
                </a:lnTo>
                <a:lnTo>
                  <a:pt x="92" y="74"/>
                </a:lnTo>
                <a:lnTo>
                  <a:pt x="71" y="72"/>
                </a:lnTo>
                <a:lnTo>
                  <a:pt x="48" y="72"/>
                </a:lnTo>
                <a:lnTo>
                  <a:pt x="27" y="70"/>
                </a:lnTo>
                <a:lnTo>
                  <a:pt x="4" y="67"/>
                </a:lnTo>
                <a:lnTo>
                  <a:pt x="0" y="70"/>
                </a:lnTo>
                <a:lnTo>
                  <a:pt x="9" y="77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7" name="Freeform 159"/>
          <p:cNvSpPr>
            <a:spLocks/>
          </p:cNvSpPr>
          <p:nvPr/>
        </p:nvSpPr>
        <p:spPr bwMode="auto">
          <a:xfrm>
            <a:off x="5511800" y="4016375"/>
            <a:ext cx="92075" cy="163513"/>
          </a:xfrm>
          <a:custGeom>
            <a:avLst/>
            <a:gdLst>
              <a:gd name="T0" fmla="*/ 2147483647 w 79"/>
              <a:gd name="T1" fmla="*/ 2147483647 h 119"/>
              <a:gd name="T2" fmla="*/ 2147483647 w 79"/>
              <a:gd name="T3" fmla="*/ 2147483647 h 119"/>
              <a:gd name="T4" fmla="*/ 2147483647 w 79"/>
              <a:gd name="T5" fmla="*/ 2147483647 h 119"/>
              <a:gd name="T6" fmla="*/ 2147483647 w 79"/>
              <a:gd name="T7" fmla="*/ 0 h 119"/>
              <a:gd name="T8" fmla="*/ 2147483647 w 79"/>
              <a:gd name="T9" fmla="*/ 2147483647 h 119"/>
              <a:gd name="T10" fmla="*/ 2147483647 w 79"/>
              <a:gd name="T11" fmla="*/ 2147483647 h 119"/>
              <a:gd name="T12" fmla="*/ 2147483647 w 79"/>
              <a:gd name="T13" fmla="*/ 2147483647 h 119"/>
              <a:gd name="T14" fmla="*/ 0 w 79"/>
              <a:gd name="T15" fmla="*/ 2147483647 h 119"/>
              <a:gd name="T16" fmla="*/ 2147483647 w 79"/>
              <a:gd name="T17" fmla="*/ 2147483647 h 119"/>
              <a:gd name="T18" fmla="*/ 2147483647 w 79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19"/>
              <a:gd name="T32" fmla="*/ 79 w 79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19">
                <a:moveTo>
                  <a:pt x="10" y="114"/>
                </a:moveTo>
                <a:lnTo>
                  <a:pt x="10" y="119"/>
                </a:lnTo>
                <a:lnTo>
                  <a:pt x="79" y="7"/>
                </a:lnTo>
                <a:lnTo>
                  <a:pt x="70" y="0"/>
                </a:lnTo>
                <a:lnTo>
                  <a:pt x="2" y="114"/>
                </a:lnTo>
                <a:lnTo>
                  <a:pt x="2" y="119"/>
                </a:lnTo>
                <a:lnTo>
                  <a:pt x="2" y="114"/>
                </a:lnTo>
                <a:lnTo>
                  <a:pt x="0" y="116"/>
                </a:lnTo>
                <a:lnTo>
                  <a:pt x="2" y="119"/>
                </a:lnTo>
                <a:lnTo>
                  <a:pt x="10" y="114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8" name="Freeform 160"/>
          <p:cNvSpPr>
            <a:spLocks/>
          </p:cNvSpPr>
          <p:nvPr/>
        </p:nvSpPr>
        <p:spPr bwMode="auto">
          <a:xfrm>
            <a:off x="5514975" y="4173538"/>
            <a:ext cx="61913" cy="163512"/>
          </a:xfrm>
          <a:custGeom>
            <a:avLst/>
            <a:gdLst>
              <a:gd name="T0" fmla="*/ 2147483647 w 54"/>
              <a:gd name="T1" fmla="*/ 2147483647 h 119"/>
              <a:gd name="T2" fmla="*/ 2147483647 w 54"/>
              <a:gd name="T3" fmla="*/ 2147483647 h 119"/>
              <a:gd name="T4" fmla="*/ 2147483647 w 54"/>
              <a:gd name="T5" fmla="*/ 0 h 119"/>
              <a:gd name="T6" fmla="*/ 0 w 54"/>
              <a:gd name="T7" fmla="*/ 2147483647 h 119"/>
              <a:gd name="T8" fmla="*/ 2147483647 w 54"/>
              <a:gd name="T9" fmla="*/ 2147483647 h 119"/>
              <a:gd name="T10" fmla="*/ 2147483647 w 54"/>
              <a:gd name="T11" fmla="*/ 2147483647 h 119"/>
              <a:gd name="T12" fmla="*/ 2147483647 w 54"/>
              <a:gd name="T13" fmla="*/ 2147483647 h 119"/>
              <a:gd name="T14" fmla="*/ 2147483647 w 54"/>
              <a:gd name="T15" fmla="*/ 2147483647 h 119"/>
              <a:gd name="T16" fmla="*/ 2147483647 w 54"/>
              <a:gd name="T17" fmla="*/ 2147483647 h 119"/>
              <a:gd name="T18" fmla="*/ 2147483647 w 54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4"/>
              <a:gd name="T31" fmla="*/ 0 h 119"/>
              <a:gd name="T32" fmla="*/ 54 w 54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4" h="119">
                <a:moveTo>
                  <a:pt x="48" y="109"/>
                </a:moveTo>
                <a:lnTo>
                  <a:pt x="54" y="112"/>
                </a:lnTo>
                <a:lnTo>
                  <a:pt x="8" y="0"/>
                </a:lnTo>
                <a:lnTo>
                  <a:pt x="0" y="5"/>
                </a:lnTo>
                <a:lnTo>
                  <a:pt x="45" y="114"/>
                </a:lnTo>
                <a:lnTo>
                  <a:pt x="52" y="116"/>
                </a:lnTo>
                <a:lnTo>
                  <a:pt x="45" y="114"/>
                </a:lnTo>
                <a:lnTo>
                  <a:pt x="48" y="119"/>
                </a:lnTo>
                <a:lnTo>
                  <a:pt x="52" y="116"/>
                </a:lnTo>
                <a:lnTo>
                  <a:pt x="48" y="109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9" name="Freeform 161"/>
          <p:cNvSpPr>
            <a:spLocks/>
          </p:cNvSpPr>
          <p:nvPr/>
        </p:nvSpPr>
        <p:spPr bwMode="auto">
          <a:xfrm>
            <a:off x="5565775" y="4322763"/>
            <a:ext cx="7938" cy="14287"/>
          </a:xfrm>
          <a:custGeom>
            <a:avLst/>
            <a:gdLst>
              <a:gd name="T0" fmla="*/ 2147483647 w 7"/>
              <a:gd name="T1" fmla="*/ 0 h 10"/>
              <a:gd name="T2" fmla="*/ 2147483647 w 7"/>
              <a:gd name="T3" fmla="*/ 2147483647 h 10"/>
              <a:gd name="T4" fmla="*/ 2147483647 w 7"/>
              <a:gd name="T5" fmla="*/ 2147483647 h 10"/>
              <a:gd name="T6" fmla="*/ 0 w 7"/>
              <a:gd name="T7" fmla="*/ 2147483647 h 10"/>
              <a:gd name="T8" fmla="*/ 2147483647 w 7"/>
              <a:gd name="T9" fmla="*/ 2147483647 h 10"/>
              <a:gd name="T10" fmla="*/ 2147483647 w 7"/>
              <a:gd name="T11" fmla="*/ 2147483647 h 10"/>
              <a:gd name="T12" fmla="*/ 2147483647 w 7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0"/>
              <a:gd name="T23" fmla="*/ 7 w 7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0">
                <a:moveTo>
                  <a:pt x="3" y="0"/>
                </a:moveTo>
                <a:lnTo>
                  <a:pt x="5" y="3"/>
                </a:lnTo>
                <a:lnTo>
                  <a:pt x="7" y="7"/>
                </a:lnTo>
                <a:lnTo>
                  <a:pt x="0" y="5"/>
                </a:lnTo>
                <a:lnTo>
                  <a:pt x="3" y="10"/>
                </a:lnTo>
                <a:lnTo>
                  <a:pt x="7" y="7"/>
                </a:lnTo>
                <a:lnTo>
                  <a:pt x="3" y="0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0" name="Freeform 162"/>
          <p:cNvSpPr>
            <a:spLocks/>
          </p:cNvSpPr>
          <p:nvPr/>
        </p:nvSpPr>
        <p:spPr bwMode="auto">
          <a:xfrm>
            <a:off x="5632450" y="3978275"/>
            <a:ext cx="598488" cy="92075"/>
          </a:xfrm>
          <a:custGeom>
            <a:avLst/>
            <a:gdLst>
              <a:gd name="T0" fmla="*/ 0 w 523"/>
              <a:gd name="T1" fmla="*/ 2147483647 h 67"/>
              <a:gd name="T2" fmla="*/ 2147483647 w 523"/>
              <a:gd name="T3" fmla="*/ 2147483647 h 67"/>
              <a:gd name="T4" fmla="*/ 2147483647 w 523"/>
              <a:gd name="T5" fmla="*/ 2147483647 h 67"/>
              <a:gd name="T6" fmla="*/ 2147483647 w 523"/>
              <a:gd name="T7" fmla="*/ 2147483647 h 67"/>
              <a:gd name="T8" fmla="*/ 2147483647 w 523"/>
              <a:gd name="T9" fmla="*/ 2147483647 h 67"/>
              <a:gd name="T10" fmla="*/ 2147483647 w 523"/>
              <a:gd name="T11" fmla="*/ 2147483647 h 67"/>
              <a:gd name="T12" fmla="*/ 2147483647 w 523"/>
              <a:gd name="T13" fmla="*/ 2147483647 h 67"/>
              <a:gd name="T14" fmla="*/ 2147483647 w 523"/>
              <a:gd name="T15" fmla="*/ 2147483647 h 67"/>
              <a:gd name="T16" fmla="*/ 2147483647 w 523"/>
              <a:gd name="T17" fmla="*/ 2147483647 h 67"/>
              <a:gd name="T18" fmla="*/ 2147483647 w 523"/>
              <a:gd name="T19" fmla="*/ 2147483647 h 67"/>
              <a:gd name="T20" fmla="*/ 2147483647 w 523"/>
              <a:gd name="T21" fmla="*/ 2147483647 h 67"/>
              <a:gd name="T22" fmla="*/ 2147483647 w 523"/>
              <a:gd name="T23" fmla="*/ 2147483647 h 67"/>
              <a:gd name="T24" fmla="*/ 2147483647 w 523"/>
              <a:gd name="T25" fmla="*/ 2147483647 h 67"/>
              <a:gd name="T26" fmla="*/ 2147483647 w 523"/>
              <a:gd name="T27" fmla="*/ 2147483647 h 67"/>
              <a:gd name="T28" fmla="*/ 2147483647 w 523"/>
              <a:gd name="T29" fmla="*/ 2147483647 h 67"/>
              <a:gd name="T30" fmla="*/ 2147483647 w 523"/>
              <a:gd name="T31" fmla="*/ 2147483647 h 67"/>
              <a:gd name="T32" fmla="*/ 2147483647 w 523"/>
              <a:gd name="T33" fmla="*/ 2147483647 h 67"/>
              <a:gd name="T34" fmla="*/ 2147483647 w 523"/>
              <a:gd name="T35" fmla="*/ 2147483647 h 67"/>
              <a:gd name="T36" fmla="*/ 2147483647 w 523"/>
              <a:gd name="T37" fmla="*/ 2147483647 h 67"/>
              <a:gd name="T38" fmla="*/ 2147483647 w 523"/>
              <a:gd name="T39" fmla="*/ 2147483647 h 67"/>
              <a:gd name="T40" fmla="*/ 2147483647 w 523"/>
              <a:gd name="T41" fmla="*/ 2147483647 h 67"/>
              <a:gd name="T42" fmla="*/ 2147483647 w 523"/>
              <a:gd name="T43" fmla="*/ 2147483647 h 67"/>
              <a:gd name="T44" fmla="*/ 2147483647 w 523"/>
              <a:gd name="T45" fmla="*/ 2147483647 h 67"/>
              <a:gd name="T46" fmla="*/ 2147483647 w 523"/>
              <a:gd name="T47" fmla="*/ 2147483647 h 67"/>
              <a:gd name="T48" fmla="*/ 2147483647 w 523"/>
              <a:gd name="T49" fmla="*/ 2147483647 h 67"/>
              <a:gd name="T50" fmla="*/ 2147483647 w 523"/>
              <a:gd name="T51" fmla="*/ 2147483647 h 67"/>
              <a:gd name="T52" fmla="*/ 2147483647 w 523"/>
              <a:gd name="T53" fmla="*/ 2147483647 h 67"/>
              <a:gd name="T54" fmla="*/ 2147483647 w 523"/>
              <a:gd name="T55" fmla="*/ 2147483647 h 67"/>
              <a:gd name="T56" fmla="*/ 2147483647 w 523"/>
              <a:gd name="T57" fmla="*/ 2147483647 h 67"/>
              <a:gd name="T58" fmla="*/ 2147483647 w 523"/>
              <a:gd name="T59" fmla="*/ 2147483647 h 67"/>
              <a:gd name="T60" fmla="*/ 2147483647 w 523"/>
              <a:gd name="T61" fmla="*/ 2147483647 h 67"/>
              <a:gd name="T62" fmla="*/ 2147483647 w 523"/>
              <a:gd name="T63" fmla="*/ 2147483647 h 67"/>
              <a:gd name="T64" fmla="*/ 2147483647 w 523"/>
              <a:gd name="T65" fmla="*/ 0 h 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23"/>
              <a:gd name="T100" fmla="*/ 0 h 67"/>
              <a:gd name="T101" fmla="*/ 523 w 523"/>
              <a:gd name="T102" fmla="*/ 67 h 6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23" h="67">
                <a:moveTo>
                  <a:pt x="0" y="67"/>
                </a:moveTo>
                <a:lnTo>
                  <a:pt x="24" y="67"/>
                </a:lnTo>
                <a:lnTo>
                  <a:pt x="49" y="65"/>
                </a:lnTo>
                <a:lnTo>
                  <a:pt x="74" y="65"/>
                </a:lnTo>
                <a:lnTo>
                  <a:pt x="97" y="65"/>
                </a:lnTo>
                <a:lnTo>
                  <a:pt x="120" y="65"/>
                </a:lnTo>
                <a:lnTo>
                  <a:pt x="143" y="63"/>
                </a:lnTo>
                <a:lnTo>
                  <a:pt x="164" y="63"/>
                </a:lnTo>
                <a:lnTo>
                  <a:pt x="184" y="63"/>
                </a:lnTo>
                <a:lnTo>
                  <a:pt x="205" y="60"/>
                </a:lnTo>
                <a:lnTo>
                  <a:pt x="226" y="60"/>
                </a:lnTo>
                <a:lnTo>
                  <a:pt x="244" y="58"/>
                </a:lnTo>
                <a:lnTo>
                  <a:pt x="265" y="56"/>
                </a:lnTo>
                <a:lnTo>
                  <a:pt x="282" y="56"/>
                </a:lnTo>
                <a:lnTo>
                  <a:pt x="301" y="53"/>
                </a:lnTo>
                <a:lnTo>
                  <a:pt x="317" y="51"/>
                </a:lnTo>
                <a:lnTo>
                  <a:pt x="334" y="49"/>
                </a:lnTo>
                <a:lnTo>
                  <a:pt x="350" y="46"/>
                </a:lnTo>
                <a:lnTo>
                  <a:pt x="367" y="44"/>
                </a:lnTo>
                <a:lnTo>
                  <a:pt x="381" y="42"/>
                </a:lnTo>
                <a:lnTo>
                  <a:pt x="396" y="39"/>
                </a:lnTo>
                <a:lnTo>
                  <a:pt x="408" y="37"/>
                </a:lnTo>
                <a:lnTo>
                  <a:pt x="423" y="35"/>
                </a:lnTo>
                <a:lnTo>
                  <a:pt x="435" y="32"/>
                </a:lnTo>
                <a:lnTo>
                  <a:pt x="448" y="30"/>
                </a:lnTo>
                <a:lnTo>
                  <a:pt x="458" y="25"/>
                </a:lnTo>
                <a:lnTo>
                  <a:pt x="471" y="23"/>
                </a:lnTo>
                <a:lnTo>
                  <a:pt x="481" y="19"/>
                </a:lnTo>
                <a:lnTo>
                  <a:pt x="489" y="16"/>
                </a:lnTo>
                <a:lnTo>
                  <a:pt x="500" y="12"/>
                </a:lnTo>
                <a:lnTo>
                  <a:pt x="508" y="9"/>
                </a:lnTo>
                <a:lnTo>
                  <a:pt x="516" y="5"/>
                </a:lnTo>
                <a:lnTo>
                  <a:pt x="5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1" name="Freeform 163"/>
          <p:cNvSpPr>
            <a:spLocks/>
          </p:cNvSpPr>
          <p:nvPr/>
        </p:nvSpPr>
        <p:spPr bwMode="auto">
          <a:xfrm>
            <a:off x="5610225" y="4070350"/>
            <a:ext cx="627063" cy="65088"/>
          </a:xfrm>
          <a:custGeom>
            <a:avLst/>
            <a:gdLst>
              <a:gd name="T0" fmla="*/ 0 w 546"/>
              <a:gd name="T1" fmla="*/ 2147483647 h 47"/>
              <a:gd name="T2" fmla="*/ 2147483647 w 546"/>
              <a:gd name="T3" fmla="*/ 2147483647 h 47"/>
              <a:gd name="T4" fmla="*/ 2147483647 w 546"/>
              <a:gd name="T5" fmla="*/ 2147483647 h 47"/>
              <a:gd name="T6" fmla="*/ 2147483647 w 546"/>
              <a:gd name="T7" fmla="*/ 2147483647 h 47"/>
              <a:gd name="T8" fmla="*/ 2147483647 w 546"/>
              <a:gd name="T9" fmla="*/ 2147483647 h 47"/>
              <a:gd name="T10" fmla="*/ 2147483647 w 546"/>
              <a:gd name="T11" fmla="*/ 2147483647 h 47"/>
              <a:gd name="T12" fmla="*/ 2147483647 w 546"/>
              <a:gd name="T13" fmla="*/ 2147483647 h 47"/>
              <a:gd name="T14" fmla="*/ 2147483647 w 546"/>
              <a:gd name="T15" fmla="*/ 2147483647 h 47"/>
              <a:gd name="T16" fmla="*/ 2147483647 w 546"/>
              <a:gd name="T17" fmla="*/ 2147483647 h 47"/>
              <a:gd name="T18" fmla="*/ 2147483647 w 546"/>
              <a:gd name="T19" fmla="*/ 2147483647 h 47"/>
              <a:gd name="T20" fmla="*/ 2147483647 w 546"/>
              <a:gd name="T21" fmla="*/ 2147483647 h 47"/>
              <a:gd name="T22" fmla="*/ 2147483647 w 546"/>
              <a:gd name="T23" fmla="*/ 2147483647 h 47"/>
              <a:gd name="T24" fmla="*/ 2147483647 w 546"/>
              <a:gd name="T25" fmla="*/ 2147483647 h 47"/>
              <a:gd name="T26" fmla="*/ 2147483647 w 546"/>
              <a:gd name="T27" fmla="*/ 2147483647 h 47"/>
              <a:gd name="T28" fmla="*/ 2147483647 w 546"/>
              <a:gd name="T29" fmla="*/ 2147483647 h 47"/>
              <a:gd name="T30" fmla="*/ 2147483647 w 546"/>
              <a:gd name="T31" fmla="*/ 2147483647 h 47"/>
              <a:gd name="T32" fmla="*/ 2147483647 w 546"/>
              <a:gd name="T33" fmla="*/ 2147483647 h 47"/>
              <a:gd name="T34" fmla="*/ 2147483647 w 546"/>
              <a:gd name="T35" fmla="*/ 2147483647 h 47"/>
              <a:gd name="T36" fmla="*/ 2147483647 w 546"/>
              <a:gd name="T37" fmla="*/ 2147483647 h 47"/>
              <a:gd name="T38" fmla="*/ 2147483647 w 546"/>
              <a:gd name="T39" fmla="*/ 2147483647 h 47"/>
              <a:gd name="T40" fmla="*/ 2147483647 w 546"/>
              <a:gd name="T41" fmla="*/ 2147483647 h 47"/>
              <a:gd name="T42" fmla="*/ 2147483647 w 546"/>
              <a:gd name="T43" fmla="*/ 2147483647 h 47"/>
              <a:gd name="T44" fmla="*/ 2147483647 w 546"/>
              <a:gd name="T45" fmla="*/ 2147483647 h 47"/>
              <a:gd name="T46" fmla="*/ 2147483647 w 546"/>
              <a:gd name="T47" fmla="*/ 2147483647 h 47"/>
              <a:gd name="T48" fmla="*/ 2147483647 w 546"/>
              <a:gd name="T49" fmla="*/ 2147483647 h 47"/>
              <a:gd name="T50" fmla="*/ 2147483647 w 546"/>
              <a:gd name="T51" fmla="*/ 2147483647 h 47"/>
              <a:gd name="T52" fmla="*/ 2147483647 w 546"/>
              <a:gd name="T53" fmla="*/ 2147483647 h 47"/>
              <a:gd name="T54" fmla="*/ 2147483647 w 546"/>
              <a:gd name="T55" fmla="*/ 2147483647 h 47"/>
              <a:gd name="T56" fmla="*/ 2147483647 w 546"/>
              <a:gd name="T57" fmla="*/ 2147483647 h 47"/>
              <a:gd name="T58" fmla="*/ 2147483647 w 546"/>
              <a:gd name="T59" fmla="*/ 2147483647 h 47"/>
              <a:gd name="T60" fmla="*/ 2147483647 w 546"/>
              <a:gd name="T61" fmla="*/ 2147483647 h 47"/>
              <a:gd name="T62" fmla="*/ 2147483647 w 546"/>
              <a:gd name="T63" fmla="*/ 2147483647 h 47"/>
              <a:gd name="T64" fmla="*/ 2147483647 w 546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46"/>
              <a:gd name="T100" fmla="*/ 0 h 47"/>
              <a:gd name="T101" fmla="*/ 546 w 546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46" h="47">
                <a:moveTo>
                  <a:pt x="0" y="47"/>
                </a:moveTo>
                <a:lnTo>
                  <a:pt x="23" y="45"/>
                </a:lnTo>
                <a:lnTo>
                  <a:pt x="46" y="45"/>
                </a:lnTo>
                <a:lnTo>
                  <a:pt x="68" y="45"/>
                </a:lnTo>
                <a:lnTo>
                  <a:pt x="89" y="42"/>
                </a:lnTo>
                <a:lnTo>
                  <a:pt x="112" y="42"/>
                </a:lnTo>
                <a:lnTo>
                  <a:pt x="133" y="40"/>
                </a:lnTo>
                <a:lnTo>
                  <a:pt x="153" y="40"/>
                </a:lnTo>
                <a:lnTo>
                  <a:pt x="174" y="38"/>
                </a:lnTo>
                <a:lnTo>
                  <a:pt x="195" y="38"/>
                </a:lnTo>
                <a:lnTo>
                  <a:pt x="214" y="35"/>
                </a:lnTo>
                <a:lnTo>
                  <a:pt x="232" y="35"/>
                </a:lnTo>
                <a:lnTo>
                  <a:pt x="251" y="33"/>
                </a:lnTo>
                <a:lnTo>
                  <a:pt x="270" y="33"/>
                </a:lnTo>
                <a:lnTo>
                  <a:pt x="288" y="31"/>
                </a:lnTo>
                <a:lnTo>
                  <a:pt x="305" y="31"/>
                </a:lnTo>
                <a:lnTo>
                  <a:pt x="324" y="28"/>
                </a:lnTo>
                <a:lnTo>
                  <a:pt x="340" y="26"/>
                </a:lnTo>
                <a:lnTo>
                  <a:pt x="357" y="26"/>
                </a:lnTo>
                <a:lnTo>
                  <a:pt x="371" y="24"/>
                </a:lnTo>
                <a:lnTo>
                  <a:pt x="388" y="21"/>
                </a:lnTo>
                <a:lnTo>
                  <a:pt x="403" y="21"/>
                </a:lnTo>
                <a:lnTo>
                  <a:pt x="417" y="19"/>
                </a:lnTo>
                <a:lnTo>
                  <a:pt x="432" y="17"/>
                </a:lnTo>
                <a:lnTo>
                  <a:pt x="446" y="14"/>
                </a:lnTo>
                <a:lnTo>
                  <a:pt x="461" y="14"/>
                </a:lnTo>
                <a:lnTo>
                  <a:pt x="473" y="12"/>
                </a:lnTo>
                <a:lnTo>
                  <a:pt x="486" y="10"/>
                </a:lnTo>
                <a:lnTo>
                  <a:pt x="498" y="7"/>
                </a:lnTo>
                <a:lnTo>
                  <a:pt x="511" y="5"/>
                </a:lnTo>
                <a:lnTo>
                  <a:pt x="523" y="3"/>
                </a:lnTo>
                <a:lnTo>
                  <a:pt x="533" y="3"/>
                </a:lnTo>
                <a:lnTo>
                  <a:pt x="54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2" name="Freeform 164"/>
          <p:cNvSpPr>
            <a:spLocks/>
          </p:cNvSpPr>
          <p:nvPr/>
        </p:nvSpPr>
        <p:spPr bwMode="auto">
          <a:xfrm>
            <a:off x="5530850" y="4146550"/>
            <a:ext cx="706438" cy="74613"/>
          </a:xfrm>
          <a:custGeom>
            <a:avLst/>
            <a:gdLst>
              <a:gd name="T0" fmla="*/ 0 w 615"/>
              <a:gd name="T1" fmla="*/ 2147483647 h 54"/>
              <a:gd name="T2" fmla="*/ 2147483647 w 615"/>
              <a:gd name="T3" fmla="*/ 2147483647 h 54"/>
              <a:gd name="T4" fmla="*/ 2147483647 w 615"/>
              <a:gd name="T5" fmla="*/ 2147483647 h 54"/>
              <a:gd name="T6" fmla="*/ 2147483647 w 615"/>
              <a:gd name="T7" fmla="*/ 2147483647 h 54"/>
              <a:gd name="T8" fmla="*/ 2147483647 w 615"/>
              <a:gd name="T9" fmla="*/ 2147483647 h 54"/>
              <a:gd name="T10" fmla="*/ 2147483647 w 615"/>
              <a:gd name="T11" fmla="*/ 2147483647 h 54"/>
              <a:gd name="T12" fmla="*/ 2147483647 w 615"/>
              <a:gd name="T13" fmla="*/ 2147483647 h 54"/>
              <a:gd name="T14" fmla="*/ 2147483647 w 615"/>
              <a:gd name="T15" fmla="*/ 2147483647 h 54"/>
              <a:gd name="T16" fmla="*/ 2147483647 w 615"/>
              <a:gd name="T17" fmla="*/ 2147483647 h 54"/>
              <a:gd name="T18" fmla="*/ 2147483647 w 615"/>
              <a:gd name="T19" fmla="*/ 2147483647 h 54"/>
              <a:gd name="T20" fmla="*/ 2147483647 w 615"/>
              <a:gd name="T21" fmla="*/ 2147483647 h 54"/>
              <a:gd name="T22" fmla="*/ 2147483647 w 615"/>
              <a:gd name="T23" fmla="*/ 2147483647 h 54"/>
              <a:gd name="T24" fmla="*/ 2147483647 w 615"/>
              <a:gd name="T25" fmla="*/ 2147483647 h 54"/>
              <a:gd name="T26" fmla="*/ 2147483647 w 615"/>
              <a:gd name="T27" fmla="*/ 2147483647 h 54"/>
              <a:gd name="T28" fmla="*/ 2147483647 w 615"/>
              <a:gd name="T29" fmla="*/ 2147483647 h 54"/>
              <a:gd name="T30" fmla="*/ 2147483647 w 615"/>
              <a:gd name="T31" fmla="*/ 2147483647 h 54"/>
              <a:gd name="T32" fmla="*/ 2147483647 w 615"/>
              <a:gd name="T33" fmla="*/ 2147483647 h 54"/>
              <a:gd name="T34" fmla="*/ 2147483647 w 615"/>
              <a:gd name="T35" fmla="*/ 2147483647 h 54"/>
              <a:gd name="T36" fmla="*/ 2147483647 w 615"/>
              <a:gd name="T37" fmla="*/ 2147483647 h 54"/>
              <a:gd name="T38" fmla="*/ 2147483647 w 615"/>
              <a:gd name="T39" fmla="*/ 2147483647 h 54"/>
              <a:gd name="T40" fmla="*/ 2147483647 w 615"/>
              <a:gd name="T41" fmla="*/ 2147483647 h 54"/>
              <a:gd name="T42" fmla="*/ 2147483647 w 615"/>
              <a:gd name="T43" fmla="*/ 2147483647 h 54"/>
              <a:gd name="T44" fmla="*/ 2147483647 w 615"/>
              <a:gd name="T45" fmla="*/ 2147483647 h 54"/>
              <a:gd name="T46" fmla="*/ 2147483647 w 615"/>
              <a:gd name="T47" fmla="*/ 2147483647 h 54"/>
              <a:gd name="T48" fmla="*/ 2147483647 w 615"/>
              <a:gd name="T49" fmla="*/ 2147483647 h 54"/>
              <a:gd name="T50" fmla="*/ 2147483647 w 615"/>
              <a:gd name="T51" fmla="*/ 2147483647 h 54"/>
              <a:gd name="T52" fmla="*/ 2147483647 w 615"/>
              <a:gd name="T53" fmla="*/ 2147483647 h 54"/>
              <a:gd name="T54" fmla="*/ 2147483647 w 615"/>
              <a:gd name="T55" fmla="*/ 2147483647 h 54"/>
              <a:gd name="T56" fmla="*/ 2147483647 w 615"/>
              <a:gd name="T57" fmla="*/ 2147483647 h 54"/>
              <a:gd name="T58" fmla="*/ 2147483647 w 615"/>
              <a:gd name="T59" fmla="*/ 2147483647 h 54"/>
              <a:gd name="T60" fmla="*/ 2147483647 w 615"/>
              <a:gd name="T61" fmla="*/ 0 h 54"/>
              <a:gd name="T62" fmla="*/ 2147483647 w 615"/>
              <a:gd name="T63" fmla="*/ 0 h 54"/>
              <a:gd name="T64" fmla="*/ 2147483647 w 615"/>
              <a:gd name="T65" fmla="*/ 0 h 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5"/>
              <a:gd name="T100" fmla="*/ 0 h 54"/>
              <a:gd name="T101" fmla="*/ 615 w 615"/>
              <a:gd name="T102" fmla="*/ 54 h 5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5" h="54">
                <a:moveTo>
                  <a:pt x="0" y="54"/>
                </a:moveTo>
                <a:lnTo>
                  <a:pt x="19" y="49"/>
                </a:lnTo>
                <a:lnTo>
                  <a:pt x="36" y="47"/>
                </a:lnTo>
                <a:lnTo>
                  <a:pt x="52" y="42"/>
                </a:lnTo>
                <a:lnTo>
                  <a:pt x="71" y="40"/>
                </a:lnTo>
                <a:lnTo>
                  <a:pt x="88" y="37"/>
                </a:lnTo>
                <a:lnTo>
                  <a:pt x="106" y="35"/>
                </a:lnTo>
                <a:lnTo>
                  <a:pt x="123" y="33"/>
                </a:lnTo>
                <a:lnTo>
                  <a:pt x="141" y="30"/>
                </a:lnTo>
                <a:lnTo>
                  <a:pt x="160" y="28"/>
                </a:lnTo>
                <a:lnTo>
                  <a:pt x="179" y="26"/>
                </a:lnTo>
                <a:lnTo>
                  <a:pt x="195" y="24"/>
                </a:lnTo>
                <a:lnTo>
                  <a:pt x="214" y="21"/>
                </a:lnTo>
                <a:lnTo>
                  <a:pt x="233" y="19"/>
                </a:lnTo>
                <a:lnTo>
                  <a:pt x="252" y="17"/>
                </a:lnTo>
                <a:lnTo>
                  <a:pt x="272" y="17"/>
                </a:lnTo>
                <a:lnTo>
                  <a:pt x="291" y="14"/>
                </a:lnTo>
                <a:lnTo>
                  <a:pt x="310" y="12"/>
                </a:lnTo>
                <a:lnTo>
                  <a:pt x="328" y="12"/>
                </a:lnTo>
                <a:lnTo>
                  <a:pt x="349" y="10"/>
                </a:lnTo>
                <a:lnTo>
                  <a:pt x="368" y="10"/>
                </a:lnTo>
                <a:lnTo>
                  <a:pt x="389" y="7"/>
                </a:lnTo>
                <a:lnTo>
                  <a:pt x="407" y="7"/>
                </a:lnTo>
                <a:lnTo>
                  <a:pt x="428" y="5"/>
                </a:lnTo>
                <a:lnTo>
                  <a:pt x="447" y="5"/>
                </a:lnTo>
                <a:lnTo>
                  <a:pt x="467" y="5"/>
                </a:lnTo>
                <a:lnTo>
                  <a:pt x="488" y="3"/>
                </a:lnTo>
                <a:lnTo>
                  <a:pt x="509" y="3"/>
                </a:lnTo>
                <a:lnTo>
                  <a:pt x="530" y="3"/>
                </a:lnTo>
                <a:lnTo>
                  <a:pt x="550" y="3"/>
                </a:lnTo>
                <a:lnTo>
                  <a:pt x="571" y="0"/>
                </a:lnTo>
                <a:lnTo>
                  <a:pt x="592" y="0"/>
                </a:lnTo>
                <a:lnTo>
                  <a:pt x="61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3" name="Freeform 165"/>
          <p:cNvSpPr>
            <a:spLocks/>
          </p:cNvSpPr>
          <p:nvPr/>
        </p:nvSpPr>
        <p:spPr bwMode="auto">
          <a:xfrm>
            <a:off x="5565775" y="4192588"/>
            <a:ext cx="671513" cy="77787"/>
          </a:xfrm>
          <a:custGeom>
            <a:avLst/>
            <a:gdLst>
              <a:gd name="T0" fmla="*/ 0 w 584"/>
              <a:gd name="T1" fmla="*/ 2147483647 h 56"/>
              <a:gd name="T2" fmla="*/ 2147483647 w 584"/>
              <a:gd name="T3" fmla="*/ 2147483647 h 56"/>
              <a:gd name="T4" fmla="*/ 2147483647 w 584"/>
              <a:gd name="T5" fmla="*/ 2147483647 h 56"/>
              <a:gd name="T6" fmla="*/ 2147483647 w 584"/>
              <a:gd name="T7" fmla="*/ 2147483647 h 56"/>
              <a:gd name="T8" fmla="*/ 2147483647 w 584"/>
              <a:gd name="T9" fmla="*/ 2147483647 h 56"/>
              <a:gd name="T10" fmla="*/ 2147483647 w 584"/>
              <a:gd name="T11" fmla="*/ 2147483647 h 56"/>
              <a:gd name="T12" fmla="*/ 2147483647 w 584"/>
              <a:gd name="T13" fmla="*/ 2147483647 h 56"/>
              <a:gd name="T14" fmla="*/ 2147483647 w 584"/>
              <a:gd name="T15" fmla="*/ 2147483647 h 56"/>
              <a:gd name="T16" fmla="*/ 2147483647 w 584"/>
              <a:gd name="T17" fmla="*/ 2147483647 h 56"/>
              <a:gd name="T18" fmla="*/ 2147483647 w 584"/>
              <a:gd name="T19" fmla="*/ 2147483647 h 56"/>
              <a:gd name="T20" fmla="*/ 2147483647 w 584"/>
              <a:gd name="T21" fmla="*/ 2147483647 h 56"/>
              <a:gd name="T22" fmla="*/ 2147483647 w 584"/>
              <a:gd name="T23" fmla="*/ 2147483647 h 56"/>
              <a:gd name="T24" fmla="*/ 2147483647 w 584"/>
              <a:gd name="T25" fmla="*/ 2147483647 h 56"/>
              <a:gd name="T26" fmla="*/ 2147483647 w 584"/>
              <a:gd name="T27" fmla="*/ 2147483647 h 56"/>
              <a:gd name="T28" fmla="*/ 2147483647 w 584"/>
              <a:gd name="T29" fmla="*/ 2147483647 h 56"/>
              <a:gd name="T30" fmla="*/ 2147483647 w 584"/>
              <a:gd name="T31" fmla="*/ 2147483647 h 56"/>
              <a:gd name="T32" fmla="*/ 2147483647 w 584"/>
              <a:gd name="T33" fmla="*/ 2147483647 h 56"/>
              <a:gd name="T34" fmla="*/ 2147483647 w 584"/>
              <a:gd name="T35" fmla="*/ 2147483647 h 56"/>
              <a:gd name="T36" fmla="*/ 2147483647 w 584"/>
              <a:gd name="T37" fmla="*/ 2147483647 h 56"/>
              <a:gd name="T38" fmla="*/ 2147483647 w 584"/>
              <a:gd name="T39" fmla="*/ 0 h 56"/>
              <a:gd name="T40" fmla="*/ 2147483647 w 584"/>
              <a:gd name="T41" fmla="*/ 0 h 56"/>
              <a:gd name="T42" fmla="*/ 2147483647 w 584"/>
              <a:gd name="T43" fmla="*/ 0 h 56"/>
              <a:gd name="T44" fmla="*/ 2147483647 w 584"/>
              <a:gd name="T45" fmla="*/ 0 h 56"/>
              <a:gd name="T46" fmla="*/ 2147483647 w 584"/>
              <a:gd name="T47" fmla="*/ 0 h 56"/>
              <a:gd name="T48" fmla="*/ 2147483647 w 584"/>
              <a:gd name="T49" fmla="*/ 0 h 56"/>
              <a:gd name="T50" fmla="*/ 2147483647 w 584"/>
              <a:gd name="T51" fmla="*/ 0 h 56"/>
              <a:gd name="T52" fmla="*/ 2147483647 w 584"/>
              <a:gd name="T53" fmla="*/ 0 h 56"/>
              <a:gd name="T54" fmla="*/ 2147483647 w 584"/>
              <a:gd name="T55" fmla="*/ 2147483647 h 56"/>
              <a:gd name="T56" fmla="*/ 2147483647 w 584"/>
              <a:gd name="T57" fmla="*/ 2147483647 h 56"/>
              <a:gd name="T58" fmla="*/ 2147483647 w 584"/>
              <a:gd name="T59" fmla="*/ 2147483647 h 56"/>
              <a:gd name="T60" fmla="*/ 2147483647 w 584"/>
              <a:gd name="T61" fmla="*/ 2147483647 h 56"/>
              <a:gd name="T62" fmla="*/ 2147483647 w 584"/>
              <a:gd name="T63" fmla="*/ 2147483647 h 56"/>
              <a:gd name="T64" fmla="*/ 2147483647 w 584"/>
              <a:gd name="T65" fmla="*/ 2147483647 h 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4"/>
              <a:gd name="T100" fmla="*/ 0 h 56"/>
              <a:gd name="T101" fmla="*/ 584 w 584"/>
              <a:gd name="T102" fmla="*/ 56 h 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4" h="56">
                <a:moveTo>
                  <a:pt x="0" y="56"/>
                </a:moveTo>
                <a:lnTo>
                  <a:pt x="17" y="51"/>
                </a:lnTo>
                <a:lnTo>
                  <a:pt x="36" y="44"/>
                </a:lnTo>
                <a:lnTo>
                  <a:pt x="54" y="39"/>
                </a:lnTo>
                <a:lnTo>
                  <a:pt x="71" y="35"/>
                </a:lnTo>
                <a:lnTo>
                  <a:pt x="90" y="30"/>
                </a:lnTo>
                <a:lnTo>
                  <a:pt x="108" y="28"/>
                </a:lnTo>
                <a:lnTo>
                  <a:pt x="127" y="23"/>
                </a:lnTo>
                <a:lnTo>
                  <a:pt x="146" y="21"/>
                </a:lnTo>
                <a:lnTo>
                  <a:pt x="164" y="16"/>
                </a:lnTo>
                <a:lnTo>
                  <a:pt x="185" y="14"/>
                </a:lnTo>
                <a:lnTo>
                  <a:pt x="204" y="11"/>
                </a:lnTo>
                <a:lnTo>
                  <a:pt x="223" y="9"/>
                </a:lnTo>
                <a:lnTo>
                  <a:pt x="243" y="7"/>
                </a:lnTo>
                <a:lnTo>
                  <a:pt x="262" y="7"/>
                </a:lnTo>
                <a:lnTo>
                  <a:pt x="281" y="4"/>
                </a:lnTo>
                <a:lnTo>
                  <a:pt x="301" y="2"/>
                </a:lnTo>
                <a:lnTo>
                  <a:pt x="320" y="2"/>
                </a:lnTo>
                <a:lnTo>
                  <a:pt x="339" y="2"/>
                </a:lnTo>
                <a:lnTo>
                  <a:pt x="360" y="0"/>
                </a:lnTo>
                <a:lnTo>
                  <a:pt x="378" y="0"/>
                </a:lnTo>
                <a:lnTo>
                  <a:pt x="397" y="0"/>
                </a:lnTo>
                <a:lnTo>
                  <a:pt x="416" y="0"/>
                </a:lnTo>
                <a:lnTo>
                  <a:pt x="434" y="0"/>
                </a:lnTo>
                <a:lnTo>
                  <a:pt x="451" y="0"/>
                </a:lnTo>
                <a:lnTo>
                  <a:pt x="470" y="0"/>
                </a:lnTo>
                <a:lnTo>
                  <a:pt x="486" y="0"/>
                </a:lnTo>
                <a:lnTo>
                  <a:pt x="505" y="2"/>
                </a:lnTo>
                <a:lnTo>
                  <a:pt x="522" y="2"/>
                </a:lnTo>
                <a:lnTo>
                  <a:pt x="538" y="2"/>
                </a:lnTo>
                <a:lnTo>
                  <a:pt x="555" y="4"/>
                </a:lnTo>
                <a:lnTo>
                  <a:pt x="569" y="4"/>
                </a:lnTo>
                <a:lnTo>
                  <a:pt x="58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4" name="Freeform 166"/>
          <p:cNvSpPr>
            <a:spLocks/>
          </p:cNvSpPr>
          <p:nvPr/>
        </p:nvSpPr>
        <p:spPr bwMode="auto">
          <a:xfrm>
            <a:off x="5554663" y="4019550"/>
            <a:ext cx="57150" cy="12700"/>
          </a:xfrm>
          <a:custGeom>
            <a:avLst/>
            <a:gdLst>
              <a:gd name="T0" fmla="*/ 0 w 50"/>
              <a:gd name="T1" fmla="*/ 2147483647 h 9"/>
              <a:gd name="T2" fmla="*/ 0 w 50"/>
              <a:gd name="T3" fmla="*/ 2147483647 h 9"/>
              <a:gd name="T4" fmla="*/ 2147483647 w 50"/>
              <a:gd name="T5" fmla="*/ 2147483647 h 9"/>
              <a:gd name="T6" fmla="*/ 2147483647 w 50"/>
              <a:gd name="T7" fmla="*/ 2147483647 h 9"/>
              <a:gd name="T8" fmla="*/ 2147483647 w 50"/>
              <a:gd name="T9" fmla="*/ 2147483647 h 9"/>
              <a:gd name="T10" fmla="*/ 2147483647 w 50"/>
              <a:gd name="T11" fmla="*/ 2147483647 h 9"/>
              <a:gd name="T12" fmla="*/ 2147483647 w 50"/>
              <a:gd name="T13" fmla="*/ 2147483647 h 9"/>
              <a:gd name="T14" fmla="*/ 2147483647 w 50"/>
              <a:gd name="T15" fmla="*/ 2147483647 h 9"/>
              <a:gd name="T16" fmla="*/ 2147483647 w 50"/>
              <a:gd name="T17" fmla="*/ 2147483647 h 9"/>
              <a:gd name="T18" fmla="*/ 2147483647 w 50"/>
              <a:gd name="T19" fmla="*/ 2147483647 h 9"/>
              <a:gd name="T20" fmla="*/ 2147483647 w 50"/>
              <a:gd name="T21" fmla="*/ 2147483647 h 9"/>
              <a:gd name="T22" fmla="*/ 2147483647 w 50"/>
              <a:gd name="T23" fmla="*/ 2147483647 h 9"/>
              <a:gd name="T24" fmla="*/ 2147483647 w 50"/>
              <a:gd name="T25" fmla="*/ 0 h 9"/>
              <a:gd name="T26" fmla="*/ 2147483647 w 50"/>
              <a:gd name="T27" fmla="*/ 0 h 9"/>
              <a:gd name="T28" fmla="*/ 2147483647 w 50"/>
              <a:gd name="T29" fmla="*/ 0 h 9"/>
              <a:gd name="T30" fmla="*/ 2147483647 w 50"/>
              <a:gd name="T31" fmla="*/ 0 h 9"/>
              <a:gd name="T32" fmla="*/ 2147483647 w 50"/>
              <a:gd name="T33" fmla="*/ 0 h 9"/>
              <a:gd name="T34" fmla="*/ 2147483647 w 50"/>
              <a:gd name="T35" fmla="*/ 0 h 9"/>
              <a:gd name="T36" fmla="*/ 2147483647 w 50"/>
              <a:gd name="T37" fmla="*/ 0 h 9"/>
              <a:gd name="T38" fmla="*/ 2147483647 w 50"/>
              <a:gd name="T39" fmla="*/ 2147483647 h 9"/>
              <a:gd name="T40" fmla="*/ 2147483647 w 50"/>
              <a:gd name="T41" fmla="*/ 2147483647 h 9"/>
              <a:gd name="T42" fmla="*/ 2147483647 w 50"/>
              <a:gd name="T43" fmla="*/ 2147483647 h 9"/>
              <a:gd name="T44" fmla="*/ 2147483647 w 50"/>
              <a:gd name="T45" fmla="*/ 2147483647 h 9"/>
              <a:gd name="T46" fmla="*/ 2147483647 w 50"/>
              <a:gd name="T47" fmla="*/ 2147483647 h 9"/>
              <a:gd name="T48" fmla="*/ 2147483647 w 50"/>
              <a:gd name="T49" fmla="*/ 2147483647 h 9"/>
              <a:gd name="T50" fmla="*/ 2147483647 w 50"/>
              <a:gd name="T51" fmla="*/ 2147483647 h 9"/>
              <a:gd name="T52" fmla="*/ 2147483647 w 50"/>
              <a:gd name="T53" fmla="*/ 2147483647 h 9"/>
              <a:gd name="T54" fmla="*/ 2147483647 w 50"/>
              <a:gd name="T55" fmla="*/ 2147483647 h 9"/>
              <a:gd name="T56" fmla="*/ 2147483647 w 50"/>
              <a:gd name="T57" fmla="*/ 2147483647 h 9"/>
              <a:gd name="T58" fmla="*/ 0 w 50"/>
              <a:gd name="T59" fmla="*/ 2147483647 h 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0"/>
              <a:gd name="T91" fmla="*/ 0 h 9"/>
              <a:gd name="T92" fmla="*/ 50 w 50"/>
              <a:gd name="T93" fmla="*/ 9 h 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0" h="9">
                <a:moveTo>
                  <a:pt x="0" y="9"/>
                </a:moveTo>
                <a:lnTo>
                  <a:pt x="0" y="7"/>
                </a:lnTo>
                <a:lnTo>
                  <a:pt x="2" y="7"/>
                </a:lnTo>
                <a:lnTo>
                  <a:pt x="4" y="7"/>
                </a:lnTo>
                <a:lnTo>
                  <a:pt x="4" y="5"/>
                </a:lnTo>
                <a:lnTo>
                  <a:pt x="6" y="5"/>
                </a:lnTo>
                <a:lnTo>
                  <a:pt x="8" y="5"/>
                </a:lnTo>
                <a:lnTo>
                  <a:pt x="10" y="5"/>
                </a:lnTo>
                <a:lnTo>
                  <a:pt x="10" y="2"/>
                </a:lnTo>
                <a:lnTo>
                  <a:pt x="13" y="2"/>
                </a:lnTo>
                <a:lnTo>
                  <a:pt x="15" y="2"/>
                </a:lnTo>
                <a:lnTo>
                  <a:pt x="17" y="2"/>
                </a:lnTo>
                <a:lnTo>
                  <a:pt x="19" y="0"/>
                </a:lnTo>
                <a:lnTo>
                  <a:pt x="21" y="0"/>
                </a:lnTo>
                <a:lnTo>
                  <a:pt x="23" y="0"/>
                </a:lnTo>
                <a:lnTo>
                  <a:pt x="25" y="0"/>
                </a:lnTo>
                <a:lnTo>
                  <a:pt x="27" y="0"/>
                </a:lnTo>
                <a:lnTo>
                  <a:pt x="29" y="0"/>
                </a:lnTo>
                <a:lnTo>
                  <a:pt x="31" y="0"/>
                </a:lnTo>
                <a:lnTo>
                  <a:pt x="33" y="2"/>
                </a:lnTo>
                <a:lnTo>
                  <a:pt x="35" y="2"/>
                </a:lnTo>
                <a:lnTo>
                  <a:pt x="37" y="2"/>
                </a:lnTo>
                <a:lnTo>
                  <a:pt x="40" y="2"/>
                </a:lnTo>
                <a:lnTo>
                  <a:pt x="42" y="5"/>
                </a:lnTo>
                <a:lnTo>
                  <a:pt x="44" y="5"/>
                </a:lnTo>
                <a:lnTo>
                  <a:pt x="46" y="5"/>
                </a:lnTo>
                <a:lnTo>
                  <a:pt x="46" y="7"/>
                </a:lnTo>
                <a:lnTo>
                  <a:pt x="48" y="7"/>
                </a:lnTo>
                <a:lnTo>
                  <a:pt x="50" y="9"/>
                </a:lnTo>
                <a:lnTo>
                  <a:pt x="0" y="9"/>
                </a:lnTo>
                <a:close/>
              </a:path>
            </a:pathLst>
          </a:custGeom>
          <a:solidFill>
            <a:srgbClr val="F0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5" name="Freeform 167"/>
          <p:cNvSpPr>
            <a:spLocks/>
          </p:cNvSpPr>
          <p:nvPr/>
        </p:nvSpPr>
        <p:spPr bwMode="auto">
          <a:xfrm>
            <a:off x="5548313" y="4025900"/>
            <a:ext cx="71437" cy="12700"/>
          </a:xfrm>
          <a:custGeom>
            <a:avLst/>
            <a:gdLst>
              <a:gd name="T0" fmla="*/ 2147483647 w 62"/>
              <a:gd name="T1" fmla="*/ 0 h 9"/>
              <a:gd name="T2" fmla="*/ 2147483647 w 62"/>
              <a:gd name="T3" fmla="*/ 0 h 9"/>
              <a:gd name="T4" fmla="*/ 2147483647 w 62"/>
              <a:gd name="T5" fmla="*/ 0 h 9"/>
              <a:gd name="T6" fmla="*/ 2147483647 w 62"/>
              <a:gd name="T7" fmla="*/ 2147483647 h 9"/>
              <a:gd name="T8" fmla="*/ 2147483647 w 62"/>
              <a:gd name="T9" fmla="*/ 2147483647 h 9"/>
              <a:gd name="T10" fmla="*/ 2147483647 w 62"/>
              <a:gd name="T11" fmla="*/ 2147483647 h 9"/>
              <a:gd name="T12" fmla="*/ 2147483647 w 62"/>
              <a:gd name="T13" fmla="*/ 2147483647 h 9"/>
              <a:gd name="T14" fmla="*/ 2147483647 w 62"/>
              <a:gd name="T15" fmla="*/ 2147483647 h 9"/>
              <a:gd name="T16" fmla="*/ 2147483647 w 62"/>
              <a:gd name="T17" fmla="*/ 2147483647 h 9"/>
              <a:gd name="T18" fmla="*/ 0 w 62"/>
              <a:gd name="T19" fmla="*/ 2147483647 h 9"/>
              <a:gd name="T20" fmla="*/ 0 w 62"/>
              <a:gd name="T21" fmla="*/ 2147483647 h 9"/>
              <a:gd name="T22" fmla="*/ 2147483647 w 62"/>
              <a:gd name="T23" fmla="*/ 2147483647 h 9"/>
              <a:gd name="T24" fmla="*/ 2147483647 w 62"/>
              <a:gd name="T25" fmla="*/ 2147483647 h 9"/>
              <a:gd name="T26" fmla="*/ 2147483647 w 62"/>
              <a:gd name="T27" fmla="*/ 2147483647 h 9"/>
              <a:gd name="T28" fmla="*/ 2147483647 w 62"/>
              <a:gd name="T29" fmla="*/ 2147483647 h 9"/>
              <a:gd name="T30" fmla="*/ 2147483647 w 62"/>
              <a:gd name="T31" fmla="*/ 2147483647 h 9"/>
              <a:gd name="T32" fmla="*/ 2147483647 w 62"/>
              <a:gd name="T33" fmla="*/ 2147483647 h 9"/>
              <a:gd name="T34" fmla="*/ 2147483647 w 62"/>
              <a:gd name="T35" fmla="*/ 2147483647 h 9"/>
              <a:gd name="T36" fmla="*/ 2147483647 w 62"/>
              <a:gd name="T37" fmla="*/ 0 h 9"/>
              <a:gd name="T38" fmla="*/ 2147483647 w 62"/>
              <a:gd name="T39" fmla="*/ 0 h 9"/>
              <a:gd name="T40" fmla="*/ 2147483647 w 62"/>
              <a:gd name="T41" fmla="*/ 0 h 9"/>
              <a:gd name="T42" fmla="*/ 2147483647 w 62"/>
              <a:gd name="T43" fmla="*/ 0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2"/>
              <a:gd name="T67" fmla="*/ 0 h 9"/>
              <a:gd name="T68" fmla="*/ 62 w 62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2" h="9">
                <a:moveTo>
                  <a:pt x="14" y="0"/>
                </a:moveTo>
                <a:lnTo>
                  <a:pt x="12" y="0"/>
                </a:lnTo>
                <a:lnTo>
                  <a:pt x="10" y="0"/>
                </a:lnTo>
                <a:lnTo>
                  <a:pt x="10" y="2"/>
                </a:lnTo>
                <a:lnTo>
                  <a:pt x="8" y="2"/>
                </a:lnTo>
                <a:lnTo>
                  <a:pt x="6" y="2"/>
                </a:lnTo>
                <a:lnTo>
                  <a:pt x="6" y="4"/>
                </a:lnTo>
                <a:lnTo>
                  <a:pt x="4" y="4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62" y="9"/>
                </a:lnTo>
                <a:lnTo>
                  <a:pt x="60" y="7"/>
                </a:lnTo>
                <a:lnTo>
                  <a:pt x="58" y="7"/>
                </a:lnTo>
                <a:lnTo>
                  <a:pt x="58" y="4"/>
                </a:lnTo>
                <a:lnTo>
                  <a:pt x="56" y="4"/>
                </a:lnTo>
                <a:lnTo>
                  <a:pt x="54" y="2"/>
                </a:lnTo>
                <a:lnTo>
                  <a:pt x="52" y="2"/>
                </a:lnTo>
                <a:lnTo>
                  <a:pt x="52" y="0"/>
                </a:lnTo>
                <a:lnTo>
                  <a:pt x="50" y="0"/>
                </a:lnTo>
                <a:lnTo>
                  <a:pt x="48" y="0"/>
                </a:lnTo>
                <a:lnTo>
                  <a:pt x="14" y="0"/>
                </a:lnTo>
                <a:close/>
              </a:path>
            </a:pathLst>
          </a:custGeom>
          <a:solidFill>
            <a:srgbClr val="F06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6" name="Freeform 168"/>
          <p:cNvSpPr>
            <a:spLocks/>
          </p:cNvSpPr>
          <p:nvPr/>
        </p:nvSpPr>
        <p:spPr bwMode="auto">
          <a:xfrm>
            <a:off x="5543550" y="4032250"/>
            <a:ext cx="80963" cy="12700"/>
          </a:xfrm>
          <a:custGeom>
            <a:avLst/>
            <a:gdLst>
              <a:gd name="T0" fmla="*/ 2147483647 w 70"/>
              <a:gd name="T1" fmla="*/ 0 h 10"/>
              <a:gd name="T2" fmla="*/ 2147483647 w 70"/>
              <a:gd name="T3" fmla="*/ 0 h 10"/>
              <a:gd name="T4" fmla="*/ 2147483647 w 70"/>
              <a:gd name="T5" fmla="*/ 2147483647 h 10"/>
              <a:gd name="T6" fmla="*/ 2147483647 w 70"/>
              <a:gd name="T7" fmla="*/ 2147483647 h 10"/>
              <a:gd name="T8" fmla="*/ 2147483647 w 70"/>
              <a:gd name="T9" fmla="*/ 2147483647 h 10"/>
              <a:gd name="T10" fmla="*/ 2147483647 w 70"/>
              <a:gd name="T11" fmla="*/ 2147483647 h 10"/>
              <a:gd name="T12" fmla="*/ 2147483647 w 70"/>
              <a:gd name="T13" fmla="*/ 2147483647 h 10"/>
              <a:gd name="T14" fmla="*/ 2147483647 w 70"/>
              <a:gd name="T15" fmla="*/ 2147483647 h 10"/>
              <a:gd name="T16" fmla="*/ 0 w 70"/>
              <a:gd name="T17" fmla="*/ 2147483647 h 10"/>
              <a:gd name="T18" fmla="*/ 0 w 70"/>
              <a:gd name="T19" fmla="*/ 2147483647 h 10"/>
              <a:gd name="T20" fmla="*/ 2147483647 w 70"/>
              <a:gd name="T21" fmla="*/ 2147483647 h 10"/>
              <a:gd name="T22" fmla="*/ 2147483647 w 70"/>
              <a:gd name="T23" fmla="*/ 2147483647 h 10"/>
              <a:gd name="T24" fmla="*/ 2147483647 w 70"/>
              <a:gd name="T25" fmla="*/ 2147483647 h 10"/>
              <a:gd name="T26" fmla="*/ 2147483647 w 70"/>
              <a:gd name="T27" fmla="*/ 2147483647 h 10"/>
              <a:gd name="T28" fmla="*/ 2147483647 w 70"/>
              <a:gd name="T29" fmla="*/ 2147483647 h 10"/>
              <a:gd name="T30" fmla="*/ 2147483647 w 70"/>
              <a:gd name="T31" fmla="*/ 2147483647 h 10"/>
              <a:gd name="T32" fmla="*/ 2147483647 w 70"/>
              <a:gd name="T33" fmla="*/ 2147483647 h 10"/>
              <a:gd name="T34" fmla="*/ 2147483647 w 70"/>
              <a:gd name="T35" fmla="*/ 2147483647 h 10"/>
              <a:gd name="T36" fmla="*/ 2147483647 w 70"/>
              <a:gd name="T37" fmla="*/ 0 h 10"/>
              <a:gd name="T38" fmla="*/ 2147483647 w 70"/>
              <a:gd name="T39" fmla="*/ 0 h 10"/>
              <a:gd name="T40" fmla="*/ 2147483647 w 70"/>
              <a:gd name="T41" fmla="*/ 0 h 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0"/>
              <a:gd name="T64" fmla="*/ 0 h 10"/>
              <a:gd name="T65" fmla="*/ 70 w 70"/>
              <a:gd name="T66" fmla="*/ 10 h 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0" h="10">
                <a:moveTo>
                  <a:pt x="10" y="0"/>
                </a:moveTo>
                <a:lnTo>
                  <a:pt x="8" y="0"/>
                </a:lnTo>
                <a:lnTo>
                  <a:pt x="8" y="3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10"/>
                </a:lnTo>
                <a:lnTo>
                  <a:pt x="70" y="10"/>
                </a:lnTo>
                <a:lnTo>
                  <a:pt x="70" y="7"/>
                </a:lnTo>
                <a:lnTo>
                  <a:pt x="68" y="7"/>
                </a:lnTo>
                <a:lnTo>
                  <a:pt x="68" y="5"/>
                </a:lnTo>
                <a:lnTo>
                  <a:pt x="66" y="5"/>
                </a:lnTo>
                <a:lnTo>
                  <a:pt x="66" y="3"/>
                </a:lnTo>
                <a:lnTo>
                  <a:pt x="64" y="3"/>
                </a:lnTo>
                <a:lnTo>
                  <a:pt x="62" y="3"/>
                </a:lnTo>
                <a:lnTo>
                  <a:pt x="62" y="0"/>
                </a:lnTo>
                <a:lnTo>
                  <a:pt x="6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06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7" name="Freeform 169"/>
          <p:cNvSpPr>
            <a:spLocks/>
          </p:cNvSpPr>
          <p:nvPr/>
        </p:nvSpPr>
        <p:spPr bwMode="auto">
          <a:xfrm>
            <a:off x="5538788" y="4038600"/>
            <a:ext cx="90487" cy="12700"/>
          </a:xfrm>
          <a:custGeom>
            <a:avLst/>
            <a:gdLst>
              <a:gd name="T0" fmla="*/ 2147483647 w 78"/>
              <a:gd name="T1" fmla="*/ 0 h 9"/>
              <a:gd name="T2" fmla="*/ 2147483647 w 78"/>
              <a:gd name="T3" fmla="*/ 0 h 9"/>
              <a:gd name="T4" fmla="*/ 2147483647 w 78"/>
              <a:gd name="T5" fmla="*/ 2147483647 h 9"/>
              <a:gd name="T6" fmla="*/ 2147483647 w 78"/>
              <a:gd name="T7" fmla="*/ 2147483647 h 9"/>
              <a:gd name="T8" fmla="*/ 2147483647 w 78"/>
              <a:gd name="T9" fmla="*/ 2147483647 h 9"/>
              <a:gd name="T10" fmla="*/ 2147483647 w 78"/>
              <a:gd name="T11" fmla="*/ 2147483647 h 9"/>
              <a:gd name="T12" fmla="*/ 2147483647 w 78"/>
              <a:gd name="T13" fmla="*/ 2147483647 h 9"/>
              <a:gd name="T14" fmla="*/ 0 w 78"/>
              <a:gd name="T15" fmla="*/ 2147483647 h 9"/>
              <a:gd name="T16" fmla="*/ 0 w 78"/>
              <a:gd name="T17" fmla="*/ 2147483647 h 9"/>
              <a:gd name="T18" fmla="*/ 2147483647 w 78"/>
              <a:gd name="T19" fmla="*/ 2147483647 h 9"/>
              <a:gd name="T20" fmla="*/ 2147483647 w 78"/>
              <a:gd name="T21" fmla="*/ 2147483647 h 9"/>
              <a:gd name="T22" fmla="*/ 2147483647 w 78"/>
              <a:gd name="T23" fmla="*/ 2147483647 h 9"/>
              <a:gd name="T24" fmla="*/ 2147483647 w 78"/>
              <a:gd name="T25" fmla="*/ 2147483647 h 9"/>
              <a:gd name="T26" fmla="*/ 2147483647 w 78"/>
              <a:gd name="T27" fmla="*/ 2147483647 h 9"/>
              <a:gd name="T28" fmla="*/ 2147483647 w 78"/>
              <a:gd name="T29" fmla="*/ 2147483647 h 9"/>
              <a:gd name="T30" fmla="*/ 2147483647 w 78"/>
              <a:gd name="T31" fmla="*/ 2147483647 h 9"/>
              <a:gd name="T32" fmla="*/ 2147483647 w 78"/>
              <a:gd name="T33" fmla="*/ 0 h 9"/>
              <a:gd name="T34" fmla="*/ 2147483647 w 78"/>
              <a:gd name="T35" fmla="*/ 0 h 9"/>
              <a:gd name="T36" fmla="*/ 2147483647 w 78"/>
              <a:gd name="T37" fmla="*/ 0 h 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8"/>
              <a:gd name="T58" fmla="*/ 0 h 9"/>
              <a:gd name="T59" fmla="*/ 78 w 78"/>
              <a:gd name="T60" fmla="*/ 9 h 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8" h="9">
                <a:moveTo>
                  <a:pt x="8" y="0"/>
                </a:moveTo>
                <a:lnTo>
                  <a:pt x="6" y="0"/>
                </a:lnTo>
                <a:lnTo>
                  <a:pt x="6" y="2"/>
                </a:lnTo>
                <a:lnTo>
                  <a:pt x="4" y="2"/>
                </a:lnTo>
                <a:lnTo>
                  <a:pt x="4" y="5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78" y="9"/>
                </a:lnTo>
                <a:lnTo>
                  <a:pt x="78" y="7"/>
                </a:lnTo>
                <a:lnTo>
                  <a:pt x="76" y="7"/>
                </a:lnTo>
                <a:lnTo>
                  <a:pt x="76" y="5"/>
                </a:lnTo>
                <a:lnTo>
                  <a:pt x="74" y="5"/>
                </a:lnTo>
                <a:lnTo>
                  <a:pt x="74" y="2"/>
                </a:lnTo>
                <a:lnTo>
                  <a:pt x="72" y="2"/>
                </a:lnTo>
                <a:lnTo>
                  <a:pt x="72" y="0"/>
                </a:lnTo>
                <a:lnTo>
                  <a:pt x="70" y="0"/>
                </a:lnTo>
                <a:lnTo>
                  <a:pt x="8" y="0"/>
                </a:lnTo>
                <a:close/>
              </a:path>
            </a:pathLst>
          </a:custGeom>
          <a:solidFill>
            <a:srgbClr val="F0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8" name="Freeform 170"/>
          <p:cNvSpPr>
            <a:spLocks/>
          </p:cNvSpPr>
          <p:nvPr/>
        </p:nvSpPr>
        <p:spPr bwMode="auto">
          <a:xfrm>
            <a:off x="5532438" y="4044950"/>
            <a:ext cx="101600" cy="12700"/>
          </a:xfrm>
          <a:custGeom>
            <a:avLst/>
            <a:gdLst>
              <a:gd name="T0" fmla="*/ 2147483647 w 88"/>
              <a:gd name="T1" fmla="*/ 0 h 9"/>
              <a:gd name="T2" fmla="*/ 2147483647 w 88"/>
              <a:gd name="T3" fmla="*/ 0 h 9"/>
              <a:gd name="T4" fmla="*/ 2147483647 w 88"/>
              <a:gd name="T5" fmla="*/ 2147483647 h 9"/>
              <a:gd name="T6" fmla="*/ 2147483647 w 88"/>
              <a:gd name="T7" fmla="*/ 2147483647 h 9"/>
              <a:gd name="T8" fmla="*/ 2147483647 w 88"/>
              <a:gd name="T9" fmla="*/ 2147483647 h 9"/>
              <a:gd name="T10" fmla="*/ 2147483647 w 88"/>
              <a:gd name="T11" fmla="*/ 2147483647 h 9"/>
              <a:gd name="T12" fmla="*/ 2147483647 w 88"/>
              <a:gd name="T13" fmla="*/ 2147483647 h 9"/>
              <a:gd name="T14" fmla="*/ 0 w 88"/>
              <a:gd name="T15" fmla="*/ 2147483647 h 9"/>
              <a:gd name="T16" fmla="*/ 0 w 88"/>
              <a:gd name="T17" fmla="*/ 2147483647 h 9"/>
              <a:gd name="T18" fmla="*/ 2147483647 w 88"/>
              <a:gd name="T19" fmla="*/ 2147483647 h 9"/>
              <a:gd name="T20" fmla="*/ 2147483647 w 88"/>
              <a:gd name="T21" fmla="*/ 2147483647 h 9"/>
              <a:gd name="T22" fmla="*/ 2147483647 w 88"/>
              <a:gd name="T23" fmla="*/ 2147483647 h 9"/>
              <a:gd name="T24" fmla="*/ 2147483647 w 88"/>
              <a:gd name="T25" fmla="*/ 2147483647 h 9"/>
              <a:gd name="T26" fmla="*/ 2147483647 w 88"/>
              <a:gd name="T27" fmla="*/ 2147483647 h 9"/>
              <a:gd name="T28" fmla="*/ 2147483647 w 88"/>
              <a:gd name="T29" fmla="*/ 2147483647 h 9"/>
              <a:gd name="T30" fmla="*/ 2147483647 w 88"/>
              <a:gd name="T31" fmla="*/ 0 h 9"/>
              <a:gd name="T32" fmla="*/ 2147483647 w 88"/>
              <a:gd name="T33" fmla="*/ 0 h 9"/>
              <a:gd name="T34" fmla="*/ 2147483647 w 88"/>
              <a:gd name="T35" fmla="*/ 0 h 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8"/>
              <a:gd name="T55" fmla="*/ 0 h 9"/>
              <a:gd name="T56" fmla="*/ 88 w 88"/>
              <a:gd name="T57" fmla="*/ 9 h 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8" h="9">
                <a:moveTo>
                  <a:pt x="9" y="0"/>
                </a:moveTo>
                <a:lnTo>
                  <a:pt x="7" y="0"/>
                </a:lnTo>
                <a:lnTo>
                  <a:pt x="7" y="2"/>
                </a:lnTo>
                <a:lnTo>
                  <a:pt x="5" y="2"/>
                </a:lnTo>
                <a:lnTo>
                  <a:pt x="5" y="4"/>
                </a:lnTo>
                <a:lnTo>
                  <a:pt x="2" y="4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88" y="9"/>
                </a:lnTo>
                <a:lnTo>
                  <a:pt x="86" y="7"/>
                </a:lnTo>
                <a:lnTo>
                  <a:pt x="86" y="4"/>
                </a:lnTo>
                <a:lnTo>
                  <a:pt x="83" y="4"/>
                </a:lnTo>
                <a:lnTo>
                  <a:pt x="83" y="2"/>
                </a:lnTo>
                <a:lnTo>
                  <a:pt x="81" y="2"/>
                </a:lnTo>
                <a:lnTo>
                  <a:pt x="81" y="0"/>
                </a:lnTo>
                <a:lnTo>
                  <a:pt x="79" y="0"/>
                </a:lnTo>
                <a:lnTo>
                  <a:pt x="9" y="0"/>
                </a:lnTo>
                <a:close/>
              </a:path>
            </a:pathLst>
          </a:custGeom>
          <a:solidFill>
            <a:srgbClr val="F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9" name="Freeform 171"/>
          <p:cNvSpPr>
            <a:spLocks/>
          </p:cNvSpPr>
          <p:nvPr/>
        </p:nvSpPr>
        <p:spPr bwMode="auto">
          <a:xfrm>
            <a:off x="5527675" y="4051300"/>
            <a:ext cx="109538" cy="12700"/>
          </a:xfrm>
          <a:custGeom>
            <a:avLst/>
            <a:gdLst>
              <a:gd name="T0" fmla="*/ 2147483647 w 94"/>
              <a:gd name="T1" fmla="*/ 0 h 10"/>
              <a:gd name="T2" fmla="*/ 2147483647 w 94"/>
              <a:gd name="T3" fmla="*/ 0 h 10"/>
              <a:gd name="T4" fmla="*/ 2147483647 w 94"/>
              <a:gd name="T5" fmla="*/ 2147483647 h 10"/>
              <a:gd name="T6" fmla="*/ 2147483647 w 94"/>
              <a:gd name="T7" fmla="*/ 2147483647 h 10"/>
              <a:gd name="T8" fmla="*/ 2147483647 w 94"/>
              <a:gd name="T9" fmla="*/ 2147483647 h 10"/>
              <a:gd name="T10" fmla="*/ 2147483647 w 94"/>
              <a:gd name="T11" fmla="*/ 2147483647 h 10"/>
              <a:gd name="T12" fmla="*/ 2147483647 w 94"/>
              <a:gd name="T13" fmla="*/ 2147483647 h 10"/>
              <a:gd name="T14" fmla="*/ 0 w 94"/>
              <a:gd name="T15" fmla="*/ 2147483647 h 10"/>
              <a:gd name="T16" fmla="*/ 0 w 94"/>
              <a:gd name="T17" fmla="*/ 2147483647 h 10"/>
              <a:gd name="T18" fmla="*/ 2147483647 w 94"/>
              <a:gd name="T19" fmla="*/ 2147483647 h 10"/>
              <a:gd name="T20" fmla="*/ 2147483647 w 94"/>
              <a:gd name="T21" fmla="*/ 2147483647 h 10"/>
              <a:gd name="T22" fmla="*/ 2147483647 w 94"/>
              <a:gd name="T23" fmla="*/ 2147483647 h 10"/>
              <a:gd name="T24" fmla="*/ 2147483647 w 94"/>
              <a:gd name="T25" fmla="*/ 2147483647 h 10"/>
              <a:gd name="T26" fmla="*/ 2147483647 w 94"/>
              <a:gd name="T27" fmla="*/ 2147483647 h 10"/>
              <a:gd name="T28" fmla="*/ 2147483647 w 94"/>
              <a:gd name="T29" fmla="*/ 0 h 10"/>
              <a:gd name="T30" fmla="*/ 2147483647 w 94"/>
              <a:gd name="T31" fmla="*/ 0 h 10"/>
              <a:gd name="T32" fmla="*/ 2147483647 w 94"/>
              <a:gd name="T33" fmla="*/ 0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10"/>
              <a:gd name="T53" fmla="*/ 94 w 94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10">
                <a:moveTo>
                  <a:pt x="9" y="0"/>
                </a:moveTo>
                <a:lnTo>
                  <a:pt x="6" y="0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10"/>
                </a:lnTo>
                <a:lnTo>
                  <a:pt x="94" y="10"/>
                </a:lnTo>
                <a:lnTo>
                  <a:pt x="94" y="7"/>
                </a:lnTo>
                <a:lnTo>
                  <a:pt x="92" y="7"/>
                </a:lnTo>
                <a:lnTo>
                  <a:pt x="92" y="5"/>
                </a:lnTo>
                <a:lnTo>
                  <a:pt x="90" y="3"/>
                </a:lnTo>
                <a:lnTo>
                  <a:pt x="90" y="0"/>
                </a:lnTo>
                <a:lnTo>
                  <a:pt x="87" y="0"/>
                </a:lnTo>
                <a:lnTo>
                  <a:pt x="9" y="0"/>
                </a:lnTo>
                <a:close/>
              </a:path>
            </a:pathLst>
          </a:custGeom>
          <a:solidFill>
            <a:srgbClr val="F06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0" name="Freeform 172"/>
          <p:cNvSpPr>
            <a:spLocks/>
          </p:cNvSpPr>
          <p:nvPr/>
        </p:nvSpPr>
        <p:spPr bwMode="auto">
          <a:xfrm>
            <a:off x="5527675" y="4057650"/>
            <a:ext cx="109538" cy="9525"/>
          </a:xfrm>
          <a:custGeom>
            <a:avLst/>
            <a:gdLst>
              <a:gd name="T0" fmla="*/ 2147483647 w 98"/>
              <a:gd name="T1" fmla="*/ 0 h 7"/>
              <a:gd name="T2" fmla="*/ 2147483647 w 98"/>
              <a:gd name="T3" fmla="*/ 0 h 7"/>
              <a:gd name="T4" fmla="*/ 2147483647 w 98"/>
              <a:gd name="T5" fmla="*/ 2147483647 h 7"/>
              <a:gd name="T6" fmla="*/ 2147483647 w 98"/>
              <a:gd name="T7" fmla="*/ 2147483647 h 7"/>
              <a:gd name="T8" fmla="*/ 2147483647 w 98"/>
              <a:gd name="T9" fmla="*/ 2147483647 h 7"/>
              <a:gd name="T10" fmla="*/ 2147483647 w 98"/>
              <a:gd name="T11" fmla="*/ 2147483647 h 7"/>
              <a:gd name="T12" fmla="*/ 0 w 98"/>
              <a:gd name="T13" fmla="*/ 2147483647 h 7"/>
              <a:gd name="T14" fmla="*/ 2147483647 w 98"/>
              <a:gd name="T15" fmla="*/ 2147483647 h 7"/>
              <a:gd name="T16" fmla="*/ 2147483647 w 98"/>
              <a:gd name="T17" fmla="*/ 2147483647 h 7"/>
              <a:gd name="T18" fmla="*/ 2147483647 w 98"/>
              <a:gd name="T19" fmla="*/ 2147483647 h 7"/>
              <a:gd name="T20" fmla="*/ 2147483647 w 98"/>
              <a:gd name="T21" fmla="*/ 2147483647 h 7"/>
              <a:gd name="T22" fmla="*/ 2147483647 w 98"/>
              <a:gd name="T23" fmla="*/ 2147483647 h 7"/>
              <a:gd name="T24" fmla="*/ 2147483647 w 98"/>
              <a:gd name="T25" fmla="*/ 0 h 7"/>
              <a:gd name="T26" fmla="*/ 2147483647 w 98"/>
              <a:gd name="T27" fmla="*/ 0 h 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8"/>
              <a:gd name="T43" fmla="*/ 0 h 7"/>
              <a:gd name="T44" fmla="*/ 98 w 98"/>
              <a:gd name="T45" fmla="*/ 7 h 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8" h="7">
                <a:moveTo>
                  <a:pt x="6" y="0"/>
                </a:moveTo>
                <a:lnTo>
                  <a:pt x="4" y="0"/>
                </a:lnTo>
                <a:lnTo>
                  <a:pt x="4" y="2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98" y="7"/>
                </a:lnTo>
                <a:lnTo>
                  <a:pt x="98" y="5"/>
                </a:lnTo>
                <a:lnTo>
                  <a:pt x="96" y="5"/>
                </a:lnTo>
                <a:lnTo>
                  <a:pt x="96" y="2"/>
                </a:lnTo>
                <a:lnTo>
                  <a:pt x="94" y="2"/>
                </a:lnTo>
                <a:lnTo>
                  <a:pt x="94" y="0"/>
                </a:lnTo>
                <a:lnTo>
                  <a:pt x="6" y="0"/>
                </a:lnTo>
                <a:close/>
              </a:path>
            </a:pathLst>
          </a:custGeom>
          <a:solidFill>
            <a:srgbClr val="F06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1" name="Freeform 173"/>
          <p:cNvSpPr>
            <a:spLocks/>
          </p:cNvSpPr>
          <p:nvPr/>
        </p:nvSpPr>
        <p:spPr bwMode="auto">
          <a:xfrm>
            <a:off x="5522913" y="4064000"/>
            <a:ext cx="117475" cy="9525"/>
          </a:xfrm>
          <a:custGeom>
            <a:avLst/>
            <a:gdLst>
              <a:gd name="T0" fmla="*/ 2147483647 w 102"/>
              <a:gd name="T1" fmla="*/ 0 h 7"/>
              <a:gd name="T2" fmla="*/ 2147483647 w 102"/>
              <a:gd name="T3" fmla="*/ 2147483647 h 7"/>
              <a:gd name="T4" fmla="*/ 2147483647 w 102"/>
              <a:gd name="T5" fmla="*/ 2147483647 h 7"/>
              <a:gd name="T6" fmla="*/ 2147483647 w 102"/>
              <a:gd name="T7" fmla="*/ 2147483647 h 7"/>
              <a:gd name="T8" fmla="*/ 0 w 102"/>
              <a:gd name="T9" fmla="*/ 2147483647 h 7"/>
              <a:gd name="T10" fmla="*/ 0 w 102"/>
              <a:gd name="T11" fmla="*/ 2147483647 h 7"/>
              <a:gd name="T12" fmla="*/ 2147483647 w 102"/>
              <a:gd name="T13" fmla="*/ 2147483647 h 7"/>
              <a:gd name="T14" fmla="*/ 2147483647 w 102"/>
              <a:gd name="T15" fmla="*/ 2147483647 h 7"/>
              <a:gd name="T16" fmla="*/ 2147483647 w 102"/>
              <a:gd name="T17" fmla="*/ 2147483647 h 7"/>
              <a:gd name="T18" fmla="*/ 2147483647 w 102"/>
              <a:gd name="T19" fmla="*/ 2147483647 h 7"/>
              <a:gd name="T20" fmla="*/ 2147483647 w 102"/>
              <a:gd name="T21" fmla="*/ 0 h 7"/>
              <a:gd name="T22" fmla="*/ 2147483647 w 102"/>
              <a:gd name="T23" fmla="*/ 0 h 7"/>
              <a:gd name="T24" fmla="*/ 2147483647 w 102"/>
              <a:gd name="T25" fmla="*/ 0 h 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7"/>
              <a:gd name="T41" fmla="*/ 102 w 102"/>
              <a:gd name="T42" fmla="*/ 7 h 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7">
                <a:moveTo>
                  <a:pt x="4" y="0"/>
                </a:moveTo>
                <a:lnTo>
                  <a:pt x="4" y="2"/>
                </a:lnTo>
                <a:lnTo>
                  <a:pt x="2" y="2"/>
                </a:lnTo>
                <a:lnTo>
                  <a:pt x="2" y="4"/>
                </a:lnTo>
                <a:lnTo>
                  <a:pt x="0" y="4"/>
                </a:lnTo>
                <a:lnTo>
                  <a:pt x="0" y="7"/>
                </a:lnTo>
                <a:lnTo>
                  <a:pt x="102" y="7"/>
                </a:lnTo>
                <a:lnTo>
                  <a:pt x="102" y="4"/>
                </a:lnTo>
                <a:lnTo>
                  <a:pt x="100" y="4"/>
                </a:lnTo>
                <a:lnTo>
                  <a:pt x="100" y="2"/>
                </a:lnTo>
                <a:lnTo>
                  <a:pt x="100" y="0"/>
                </a:lnTo>
                <a:lnTo>
                  <a:pt x="98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2" name="Freeform 174"/>
          <p:cNvSpPr>
            <a:spLocks/>
          </p:cNvSpPr>
          <p:nvPr/>
        </p:nvSpPr>
        <p:spPr bwMode="auto">
          <a:xfrm>
            <a:off x="5521325" y="4067175"/>
            <a:ext cx="122238" cy="12700"/>
          </a:xfrm>
          <a:custGeom>
            <a:avLst/>
            <a:gdLst>
              <a:gd name="T0" fmla="*/ 2147483647 w 106"/>
              <a:gd name="T1" fmla="*/ 0 h 9"/>
              <a:gd name="T2" fmla="*/ 2147483647 w 106"/>
              <a:gd name="T3" fmla="*/ 2147483647 h 9"/>
              <a:gd name="T4" fmla="*/ 2147483647 w 106"/>
              <a:gd name="T5" fmla="*/ 2147483647 h 9"/>
              <a:gd name="T6" fmla="*/ 2147483647 w 106"/>
              <a:gd name="T7" fmla="*/ 2147483647 h 9"/>
              <a:gd name="T8" fmla="*/ 2147483647 w 106"/>
              <a:gd name="T9" fmla="*/ 2147483647 h 9"/>
              <a:gd name="T10" fmla="*/ 0 w 106"/>
              <a:gd name="T11" fmla="*/ 2147483647 h 9"/>
              <a:gd name="T12" fmla="*/ 0 w 106"/>
              <a:gd name="T13" fmla="*/ 2147483647 h 9"/>
              <a:gd name="T14" fmla="*/ 2147483647 w 106"/>
              <a:gd name="T15" fmla="*/ 2147483647 h 9"/>
              <a:gd name="T16" fmla="*/ 2147483647 w 106"/>
              <a:gd name="T17" fmla="*/ 2147483647 h 9"/>
              <a:gd name="T18" fmla="*/ 2147483647 w 106"/>
              <a:gd name="T19" fmla="*/ 2147483647 h 9"/>
              <a:gd name="T20" fmla="*/ 2147483647 w 106"/>
              <a:gd name="T21" fmla="*/ 2147483647 h 9"/>
              <a:gd name="T22" fmla="*/ 2147483647 w 106"/>
              <a:gd name="T23" fmla="*/ 2147483647 h 9"/>
              <a:gd name="T24" fmla="*/ 2147483647 w 106"/>
              <a:gd name="T25" fmla="*/ 2147483647 h 9"/>
              <a:gd name="T26" fmla="*/ 2147483647 w 106"/>
              <a:gd name="T27" fmla="*/ 0 h 9"/>
              <a:gd name="T28" fmla="*/ 2147483647 w 106"/>
              <a:gd name="T29" fmla="*/ 0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6"/>
              <a:gd name="T46" fmla="*/ 0 h 9"/>
              <a:gd name="T47" fmla="*/ 106 w 106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6" h="9">
                <a:moveTo>
                  <a:pt x="4" y="0"/>
                </a:moveTo>
                <a:lnTo>
                  <a:pt x="4" y="2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106" y="9"/>
                </a:lnTo>
                <a:lnTo>
                  <a:pt x="106" y="7"/>
                </a:lnTo>
                <a:lnTo>
                  <a:pt x="104" y="7"/>
                </a:lnTo>
                <a:lnTo>
                  <a:pt x="104" y="5"/>
                </a:lnTo>
                <a:lnTo>
                  <a:pt x="104" y="2"/>
                </a:lnTo>
                <a:lnTo>
                  <a:pt x="102" y="2"/>
                </a:lnTo>
                <a:lnTo>
                  <a:pt x="102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3" name="Freeform 175"/>
          <p:cNvSpPr>
            <a:spLocks/>
          </p:cNvSpPr>
          <p:nvPr/>
        </p:nvSpPr>
        <p:spPr bwMode="auto">
          <a:xfrm>
            <a:off x="5518150" y="4073525"/>
            <a:ext cx="128588" cy="12700"/>
          </a:xfrm>
          <a:custGeom>
            <a:avLst/>
            <a:gdLst>
              <a:gd name="T0" fmla="*/ 2147483647 w 110"/>
              <a:gd name="T1" fmla="*/ 0 h 9"/>
              <a:gd name="T2" fmla="*/ 2147483647 w 110"/>
              <a:gd name="T3" fmla="*/ 2147483647 h 9"/>
              <a:gd name="T4" fmla="*/ 2147483647 w 110"/>
              <a:gd name="T5" fmla="*/ 2147483647 h 9"/>
              <a:gd name="T6" fmla="*/ 2147483647 w 110"/>
              <a:gd name="T7" fmla="*/ 2147483647 h 9"/>
              <a:gd name="T8" fmla="*/ 0 w 110"/>
              <a:gd name="T9" fmla="*/ 2147483647 h 9"/>
              <a:gd name="T10" fmla="*/ 0 w 110"/>
              <a:gd name="T11" fmla="*/ 2147483647 h 9"/>
              <a:gd name="T12" fmla="*/ 2147483647 w 110"/>
              <a:gd name="T13" fmla="*/ 2147483647 h 9"/>
              <a:gd name="T14" fmla="*/ 2147483647 w 110"/>
              <a:gd name="T15" fmla="*/ 2147483647 h 9"/>
              <a:gd name="T16" fmla="*/ 2147483647 w 110"/>
              <a:gd name="T17" fmla="*/ 2147483647 h 9"/>
              <a:gd name="T18" fmla="*/ 2147483647 w 110"/>
              <a:gd name="T19" fmla="*/ 2147483647 h 9"/>
              <a:gd name="T20" fmla="*/ 2147483647 w 110"/>
              <a:gd name="T21" fmla="*/ 2147483647 h 9"/>
              <a:gd name="T22" fmla="*/ 2147483647 w 110"/>
              <a:gd name="T23" fmla="*/ 0 h 9"/>
              <a:gd name="T24" fmla="*/ 2147483647 w 110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0"/>
              <a:gd name="T40" fmla="*/ 0 h 9"/>
              <a:gd name="T41" fmla="*/ 110 w 110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0" h="9">
                <a:moveTo>
                  <a:pt x="4" y="0"/>
                </a:moveTo>
                <a:lnTo>
                  <a:pt x="4" y="2"/>
                </a:lnTo>
                <a:lnTo>
                  <a:pt x="2" y="2"/>
                </a:lnTo>
                <a:lnTo>
                  <a:pt x="2" y="4"/>
                </a:lnTo>
                <a:lnTo>
                  <a:pt x="0" y="7"/>
                </a:lnTo>
                <a:lnTo>
                  <a:pt x="0" y="9"/>
                </a:lnTo>
                <a:lnTo>
                  <a:pt x="110" y="9"/>
                </a:lnTo>
                <a:lnTo>
                  <a:pt x="110" y="7"/>
                </a:lnTo>
                <a:lnTo>
                  <a:pt x="108" y="4"/>
                </a:lnTo>
                <a:lnTo>
                  <a:pt x="108" y="2"/>
                </a:lnTo>
                <a:lnTo>
                  <a:pt x="106" y="2"/>
                </a:lnTo>
                <a:lnTo>
                  <a:pt x="106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4" name="Freeform 176"/>
          <p:cNvSpPr>
            <a:spLocks/>
          </p:cNvSpPr>
          <p:nvPr/>
        </p:nvSpPr>
        <p:spPr bwMode="auto">
          <a:xfrm>
            <a:off x="5518150" y="4079875"/>
            <a:ext cx="128588" cy="14288"/>
          </a:xfrm>
          <a:custGeom>
            <a:avLst/>
            <a:gdLst>
              <a:gd name="T0" fmla="*/ 2147483647 w 114"/>
              <a:gd name="T1" fmla="*/ 0 h 10"/>
              <a:gd name="T2" fmla="*/ 2147483647 w 114"/>
              <a:gd name="T3" fmla="*/ 2147483647 h 10"/>
              <a:gd name="T4" fmla="*/ 2147483647 w 114"/>
              <a:gd name="T5" fmla="*/ 2147483647 h 10"/>
              <a:gd name="T6" fmla="*/ 2147483647 w 114"/>
              <a:gd name="T7" fmla="*/ 2147483647 h 10"/>
              <a:gd name="T8" fmla="*/ 0 w 114"/>
              <a:gd name="T9" fmla="*/ 2147483647 h 10"/>
              <a:gd name="T10" fmla="*/ 0 w 114"/>
              <a:gd name="T11" fmla="*/ 2147483647 h 10"/>
              <a:gd name="T12" fmla="*/ 2147483647 w 114"/>
              <a:gd name="T13" fmla="*/ 2147483647 h 10"/>
              <a:gd name="T14" fmla="*/ 2147483647 w 114"/>
              <a:gd name="T15" fmla="*/ 2147483647 h 10"/>
              <a:gd name="T16" fmla="*/ 2147483647 w 114"/>
              <a:gd name="T17" fmla="*/ 2147483647 h 10"/>
              <a:gd name="T18" fmla="*/ 2147483647 w 114"/>
              <a:gd name="T19" fmla="*/ 2147483647 h 10"/>
              <a:gd name="T20" fmla="*/ 2147483647 w 114"/>
              <a:gd name="T21" fmla="*/ 2147483647 h 10"/>
              <a:gd name="T22" fmla="*/ 2147483647 w 114"/>
              <a:gd name="T23" fmla="*/ 2147483647 h 10"/>
              <a:gd name="T24" fmla="*/ 2147483647 w 114"/>
              <a:gd name="T25" fmla="*/ 0 h 10"/>
              <a:gd name="T26" fmla="*/ 2147483647 w 114"/>
              <a:gd name="T27" fmla="*/ 0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4"/>
              <a:gd name="T43" fmla="*/ 0 h 10"/>
              <a:gd name="T44" fmla="*/ 114 w 114"/>
              <a:gd name="T45" fmla="*/ 10 h 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4" h="10">
                <a:moveTo>
                  <a:pt x="4" y="0"/>
                </a:moveTo>
                <a:lnTo>
                  <a:pt x="4" y="3"/>
                </a:lnTo>
                <a:lnTo>
                  <a:pt x="2" y="3"/>
                </a:lnTo>
                <a:lnTo>
                  <a:pt x="2" y="5"/>
                </a:lnTo>
                <a:lnTo>
                  <a:pt x="0" y="7"/>
                </a:lnTo>
                <a:lnTo>
                  <a:pt x="0" y="10"/>
                </a:lnTo>
                <a:lnTo>
                  <a:pt x="114" y="10"/>
                </a:lnTo>
                <a:lnTo>
                  <a:pt x="114" y="7"/>
                </a:lnTo>
                <a:lnTo>
                  <a:pt x="112" y="7"/>
                </a:lnTo>
                <a:lnTo>
                  <a:pt x="112" y="5"/>
                </a:lnTo>
                <a:lnTo>
                  <a:pt x="112" y="3"/>
                </a:lnTo>
                <a:lnTo>
                  <a:pt x="110" y="3"/>
                </a:lnTo>
                <a:lnTo>
                  <a:pt x="110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5" name="Freeform 177"/>
          <p:cNvSpPr>
            <a:spLocks/>
          </p:cNvSpPr>
          <p:nvPr/>
        </p:nvSpPr>
        <p:spPr bwMode="auto">
          <a:xfrm>
            <a:off x="5514975" y="4086225"/>
            <a:ext cx="134938" cy="12700"/>
          </a:xfrm>
          <a:custGeom>
            <a:avLst/>
            <a:gdLst>
              <a:gd name="T0" fmla="*/ 2147483647 w 118"/>
              <a:gd name="T1" fmla="*/ 0 h 9"/>
              <a:gd name="T2" fmla="*/ 2147483647 w 118"/>
              <a:gd name="T3" fmla="*/ 2147483647 h 9"/>
              <a:gd name="T4" fmla="*/ 2147483647 w 118"/>
              <a:gd name="T5" fmla="*/ 2147483647 h 9"/>
              <a:gd name="T6" fmla="*/ 2147483647 w 118"/>
              <a:gd name="T7" fmla="*/ 2147483647 h 9"/>
              <a:gd name="T8" fmla="*/ 0 w 118"/>
              <a:gd name="T9" fmla="*/ 2147483647 h 9"/>
              <a:gd name="T10" fmla="*/ 0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0 h 9"/>
              <a:gd name="T26" fmla="*/ 2147483647 w 118"/>
              <a:gd name="T27" fmla="*/ 0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"/>
              <a:gd name="T43" fmla="*/ 0 h 9"/>
              <a:gd name="T44" fmla="*/ 118 w 118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" h="9">
                <a:moveTo>
                  <a:pt x="4" y="0"/>
                </a:move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118" y="9"/>
                </a:lnTo>
                <a:lnTo>
                  <a:pt x="118" y="7"/>
                </a:lnTo>
                <a:lnTo>
                  <a:pt x="116" y="7"/>
                </a:lnTo>
                <a:lnTo>
                  <a:pt x="116" y="5"/>
                </a:lnTo>
                <a:lnTo>
                  <a:pt x="116" y="2"/>
                </a:lnTo>
                <a:lnTo>
                  <a:pt x="114" y="2"/>
                </a:lnTo>
                <a:lnTo>
                  <a:pt x="114" y="0"/>
                </a:lnTo>
                <a:lnTo>
                  <a:pt x="4" y="0"/>
                </a:lnTo>
                <a:close/>
              </a:path>
            </a:pathLst>
          </a:custGeom>
          <a:solidFill>
            <a:srgbClr val="F07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6" name="Freeform 178"/>
          <p:cNvSpPr>
            <a:spLocks/>
          </p:cNvSpPr>
          <p:nvPr/>
        </p:nvSpPr>
        <p:spPr bwMode="auto">
          <a:xfrm>
            <a:off x="5511800" y="4094163"/>
            <a:ext cx="141288" cy="11112"/>
          </a:xfrm>
          <a:custGeom>
            <a:avLst/>
            <a:gdLst>
              <a:gd name="T0" fmla="*/ 2147483647 w 122"/>
              <a:gd name="T1" fmla="*/ 0 h 9"/>
              <a:gd name="T2" fmla="*/ 2147483647 w 122"/>
              <a:gd name="T3" fmla="*/ 2147483647 h 9"/>
              <a:gd name="T4" fmla="*/ 2147483647 w 122"/>
              <a:gd name="T5" fmla="*/ 2147483647 h 9"/>
              <a:gd name="T6" fmla="*/ 2147483647 w 122"/>
              <a:gd name="T7" fmla="*/ 2147483647 h 9"/>
              <a:gd name="T8" fmla="*/ 2147483647 w 122"/>
              <a:gd name="T9" fmla="*/ 2147483647 h 9"/>
              <a:gd name="T10" fmla="*/ 0 w 122"/>
              <a:gd name="T11" fmla="*/ 2147483647 h 9"/>
              <a:gd name="T12" fmla="*/ 0 w 122"/>
              <a:gd name="T13" fmla="*/ 2147483647 h 9"/>
              <a:gd name="T14" fmla="*/ 2147483647 w 122"/>
              <a:gd name="T15" fmla="*/ 2147483647 h 9"/>
              <a:gd name="T16" fmla="*/ 2147483647 w 122"/>
              <a:gd name="T17" fmla="*/ 2147483647 h 9"/>
              <a:gd name="T18" fmla="*/ 2147483647 w 122"/>
              <a:gd name="T19" fmla="*/ 2147483647 h 9"/>
              <a:gd name="T20" fmla="*/ 2147483647 w 122"/>
              <a:gd name="T21" fmla="*/ 2147483647 h 9"/>
              <a:gd name="T22" fmla="*/ 2147483647 w 122"/>
              <a:gd name="T23" fmla="*/ 2147483647 h 9"/>
              <a:gd name="T24" fmla="*/ 2147483647 w 122"/>
              <a:gd name="T25" fmla="*/ 2147483647 h 9"/>
              <a:gd name="T26" fmla="*/ 2147483647 w 122"/>
              <a:gd name="T27" fmla="*/ 0 h 9"/>
              <a:gd name="T28" fmla="*/ 2147483647 w 122"/>
              <a:gd name="T29" fmla="*/ 0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2"/>
              <a:gd name="T46" fmla="*/ 0 h 9"/>
              <a:gd name="T47" fmla="*/ 122 w 122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2" h="9">
                <a:moveTo>
                  <a:pt x="4" y="0"/>
                </a:moveTo>
                <a:lnTo>
                  <a:pt x="4" y="2"/>
                </a:ln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122" y="9"/>
                </a:lnTo>
                <a:lnTo>
                  <a:pt x="120" y="9"/>
                </a:lnTo>
                <a:lnTo>
                  <a:pt x="120" y="7"/>
                </a:lnTo>
                <a:lnTo>
                  <a:pt x="120" y="4"/>
                </a:lnTo>
                <a:lnTo>
                  <a:pt x="120" y="2"/>
                </a:lnTo>
                <a:lnTo>
                  <a:pt x="118" y="2"/>
                </a:lnTo>
                <a:lnTo>
                  <a:pt x="118" y="0"/>
                </a:lnTo>
                <a:lnTo>
                  <a:pt x="4" y="0"/>
                </a:lnTo>
                <a:close/>
              </a:path>
            </a:pathLst>
          </a:custGeom>
          <a:solidFill>
            <a:srgbClr val="F07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7" name="Freeform 179"/>
          <p:cNvSpPr>
            <a:spLocks/>
          </p:cNvSpPr>
          <p:nvPr/>
        </p:nvSpPr>
        <p:spPr bwMode="auto">
          <a:xfrm>
            <a:off x="5510213" y="4098925"/>
            <a:ext cx="142875" cy="14288"/>
          </a:xfrm>
          <a:custGeom>
            <a:avLst/>
            <a:gdLst>
              <a:gd name="T0" fmla="*/ 2147483647 w 124"/>
              <a:gd name="T1" fmla="*/ 0 h 10"/>
              <a:gd name="T2" fmla="*/ 2147483647 w 124"/>
              <a:gd name="T3" fmla="*/ 2147483647 h 10"/>
              <a:gd name="T4" fmla="*/ 2147483647 w 124"/>
              <a:gd name="T5" fmla="*/ 2147483647 h 10"/>
              <a:gd name="T6" fmla="*/ 2147483647 w 124"/>
              <a:gd name="T7" fmla="*/ 2147483647 h 10"/>
              <a:gd name="T8" fmla="*/ 2147483647 w 124"/>
              <a:gd name="T9" fmla="*/ 2147483647 h 10"/>
              <a:gd name="T10" fmla="*/ 2147483647 w 124"/>
              <a:gd name="T11" fmla="*/ 2147483647 h 10"/>
              <a:gd name="T12" fmla="*/ 0 w 124"/>
              <a:gd name="T13" fmla="*/ 2147483647 h 10"/>
              <a:gd name="T14" fmla="*/ 2147483647 w 124"/>
              <a:gd name="T15" fmla="*/ 2147483647 h 10"/>
              <a:gd name="T16" fmla="*/ 2147483647 w 124"/>
              <a:gd name="T17" fmla="*/ 2147483647 h 10"/>
              <a:gd name="T18" fmla="*/ 2147483647 w 124"/>
              <a:gd name="T19" fmla="*/ 2147483647 h 10"/>
              <a:gd name="T20" fmla="*/ 2147483647 w 124"/>
              <a:gd name="T21" fmla="*/ 2147483647 h 10"/>
              <a:gd name="T22" fmla="*/ 2147483647 w 124"/>
              <a:gd name="T23" fmla="*/ 2147483647 h 10"/>
              <a:gd name="T24" fmla="*/ 2147483647 w 124"/>
              <a:gd name="T25" fmla="*/ 0 h 10"/>
              <a:gd name="T26" fmla="*/ 2147483647 w 124"/>
              <a:gd name="T27" fmla="*/ 0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"/>
              <a:gd name="T43" fmla="*/ 0 h 10"/>
              <a:gd name="T44" fmla="*/ 124 w 124"/>
              <a:gd name="T45" fmla="*/ 10 h 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" h="10">
                <a:moveTo>
                  <a:pt x="4" y="0"/>
                </a:moveTo>
                <a:lnTo>
                  <a:pt x="4" y="3"/>
                </a:ln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2" y="10"/>
                </a:lnTo>
                <a:lnTo>
                  <a:pt x="0" y="10"/>
                </a:lnTo>
                <a:lnTo>
                  <a:pt x="124" y="10"/>
                </a:lnTo>
                <a:lnTo>
                  <a:pt x="124" y="7"/>
                </a:lnTo>
                <a:lnTo>
                  <a:pt x="124" y="5"/>
                </a:lnTo>
                <a:lnTo>
                  <a:pt x="122" y="5"/>
                </a:lnTo>
                <a:lnTo>
                  <a:pt x="122" y="3"/>
                </a:lnTo>
                <a:lnTo>
                  <a:pt x="122" y="0"/>
                </a:lnTo>
                <a:lnTo>
                  <a:pt x="4" y="0"/>
                </a:lnTo>
                <a:close/>
              </a:path>
            </a:pathLst>
          </a:custGeom>
          <a:solidFill>
            <a:srgbClr val="F07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8" name="Freeform 180"/>
          <p:cNvSpPr>
            <a:spLocks/>
          </p:cNvSpPr>
          <p:nvPr/>
        </p:nvSpPr>
        <p:spPr bwMode="auto">
          <a:xfrm>
            <a:off x="5510213" y="4105275"/>
            <a:ext cx="144462" cy="12700"/>
          </a:xfrm>
          <a:custGeom>
            <a:avLst/>
            <a:gdLst>
              <a:gd name="T0" fmla="*/ 2147483647 w 126"/>
              <a:gd name="T1" fmla="*/ 0 h 9"/>
              <a:gd name="T2" fmla="*/ 2147483647 w 126"/>
              <a:gd name="T3" fmla="*/ 2147483647 h 9"/>
              <a:gd name="T4" fmla="*/ 2147483647 w 126"/>
              <a:gd name="T5" fmla="*/ 2147483647 h 9"/>
              <a:gd name="T6" fmla="*/ 0 w 126"/>
              <a:gd name="T7" fmla="*/ 2147483647 h 9"/>
              <a:gd name="T8" fmla="*/ 0 w 126"/>
              <a:gd name="T9" fmla="*/ 2147483647 h 9"/>
              <a:gd name="T10" fmla="*/ 0 w 126"/>
              <a:gd name="T11" fmla="*/ 2147483647 h 9"/>
              <a:gd name="T12" fmla="*/ 2147483647 w 126"/>
              <a:gd name="T13" fmla="*/ 2147483647 h 9"/>
              <a:gd name="T14" fmla="*/ 2147483647 w 126"/>
              <a:gd name="T15" fmla="*/ 2147483647 h 9"/>
              <a:gd name="T16" fmla="*/ 2147483647 w 126"/>
              <a:gd name="T17" fmla="*/ 2147483647 h 9"/>
              <a:gd name="T18" fmla="*/ 2147483647 w 126"/>
              <a:gd name="T19" fmla="*/ 2147483647 h 9"/>
              <a:gd name="T20" fmla="*/ 2147483647 w 126"/>
              <a:gd name="T21" fmla="*/ 2147483647 h 9"/>
              <a:gd name="T22" fmla="*/ 2147483647 w 126"/>
              <a:gd name="T23" fmla="*/ 0 h 9"/>
              <a:gd name="T24" fmla="*/ 2147483647 w 126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6"/>
              <a:gd name="T40" fmla="*/ 0 h 9"/>
              <a:gd name="T41" fmla="*/ 126 w 126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6" h="9">
                <a:moveTo>
                  <a:pt x="2" y="0"/>
                </a:move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26" y="9"/>
                </a:lnTo>
                <a:lnTo>
                  <a:pt x="126" y="7"/>
                </a:lnTo>
                <a:lnTo>
                  <a:pt x="124" y="7"/>
                </a:lnTo>
                <a:lnTo>
                  <a:pt x="124" y="5"/>
                </a:lnTo>
                <a:lnTo>
                  <a:pt x="124" y="2"/>
                </a:lnTo>
                <a:lnTo>
                  <a:pt x="124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9" name="Freeform 181"/>
          <p:cNvSpPr>
            <a:spLocks/>
          </p:cNvSpPr>
          <p:nvPr/>
        </p:nvSpPr>
        <p:spPr bwMode="auto">
          <a:xfrm>
            <a:off x="5508625" y="4113213"/>
            <a:ext cx="146050" cy="11112"/>
          </a:xfrm>
          <a:custGeom>
            <a:avLst/>
            <a:gdLst>
              <a:gd name="T0" fmla="*/ 2147483647 w 128"/>
              <a:gd name="T1" fmla="*/ 0 h 9"/>
              <a:gd name="T2" fmla="*/ 2147483647 w 128"/>
              <a:gd name="T3" fmla="*/ 2147483647 h 9"/>
              <a:gd name="T4" fmla="*/ 2147483647 w 128"/>
              <a:gd name="T5" fmla="*/ 2147483647 h 9"/>
              <a:gd name="T6" fmla="*/ 2147483647 w 128"/>
              <a:gd name="T7" fmla="*/ 2147483647 h 9"/>
              <a:gd name="T8" fmla="*/ 2147483647 w 128"/>
              <a:gd name="T9" fmla="*/ 2147483647 h 9"/>
              <a:gd name="T10" fmla="*/ 0 w 128"/>
              <a:gd name="T11" fmla="*/ 2147483647 h 9"/>
              <a:gd name="T12" fmla="*/ 2147483647 w 128"/>
              <a:gd name="T13" fmla="*/ 2147483647 h 9"/>
              <a:gd name="T14" fmla="*/ 2147483647 w 128"/>
              <a:gd name="T15" fmla="*/ 2147483647 h 9"/>
              <a:gd name="T16" fmla="*/ 2147483647 w 128"/>
              <a:gd name="T17" fmla="*/ 2147483647 h 9"/>
              <a:gd name="T18" fmla="*/ 2147483647 w 128"/>
              <a:gd name="T19" fmla="*/ 2147483647 h 9"/>
              <a:gd name="T20" fmla="*/ 2147483647 w 128"/>
              <a:gd name="T21" fmla="*/ 2147483647 h 9"/>
              <a:gd name="T22" fmla="*/ 2147483647 w 128"/>
              <a:gd name="T23" fmla="*/ 0 h 9"/>
              <a:gd name="T24" fmla="*/ 2147483647 w 128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"/>
              <a:gd name="T40" fmla="*/ 0 h 9"/>
              <a:gd name="T41" fmla="*/ 128 w 128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" h="9">
                <a:moveTo>
                  <a:pt x="2" y="0"/>
                </a:move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128" y="9"/>
                </a:lnTo>
                <a:lnTo>
                  <a:pt x="128" y="7"/>
                </a:lnTo>
                <a:lnTo>
                  <a:pt x="128" y="4"/>
                </a:lnTo>
                <a:lnTo>
                  <a:pt x="128" y="2"/>
                </a:lnTo>
                <a:lnTo>
                  <a:pt x="126" y="2"/>
                </a:lnTo>
                <a:lnTo>
                  <a:pt x="126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0" name="Freeform 182"/>
          <p:cNvSpPr>
            <a:spLocks/>
          </p:cNvSpPr>
          <p:nvPr/>
        </p:nvSpPr>
        <p:spPr bwMode="auto">
          <a:xfrm>
            <a:off x="5508625" y="4117975"/>
            <a:ext cx="147638" cy="14288"/>
          </a:xfrm>
          <a:custGeom>
            <a:avLst/>
            <a:gdLst>
              <a:gd name="T0" fmla="*/ 2147483647 w 130"/>
              <a:gd name="T1" fmla="*/ 0 h 10"/>
              <a:gd name="T2" fmla="*/ 2147483647 w 130"/>
              <a:gd name="T3" fmla="*/ 2147483647 h 10"/>
              <a:gd name="T4" fmla="*/ 2147483647 w 130"/>
              <a:gd name="T5" fmla="*/ 2147483647 h 10"/>
              <a:gd name="T6" fmla="*/ 0 w 130"/>
              <a:gd name="T7" fmla="*/ 2147483647 h 10"/>
              <a:gd name="T8" fmla="*/ 0 w 130"/>
              <a:gd name="T9" fmla="*/ 2147483647 h 10"/>
              <a:gd name="T10" fmla="*/ 0 w 130"/>
              <a:gd name="T11" fmla="*/ 2147483647 h 10"/>
              <a:gd name="T12" fmla="*/ 2147483647 w 130"/>
              <a:gd name="T13" fmla="*/ 2147483647 h 10"/>
              <a:gd name="T14" fmla="*/ 2147483647 w 130"/>
              <a:gd name="T15" fmla="*/ 2147483647 h 10"/>
              <a:gd name="T16" fmla="*/ 2147483647 w 130"/>
              <a:gd name="T17" fmla="*/ 2147483647 h 10"/>
              <a:gd name="T18" fmla="*/ 2147483647 w 130"/>
              <a:gd name="T19" fmla="*/ 2147483647 h 10"/>
              <a:gd name="T20" fmla="*/ 2147483647 w 130"/>
              <a:gd name="T21" fmla="*/ 2147483647 h 10"/>
              <a:gd name="T22" fmla="*/ 2147483647 w 130"/>
              <a:gd name="T23" fmla="*/ 0 h 10"/>
              <a:gd name="T24" fmla="*/ 2147483647 w 130"/>
              <a:gd name="T25" fmla="*/ 0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0"/>
              <a:gd name="T40" fmla="*/ 0 h 10"/>
              <a:gd name="T41" fmla="*/ 130 w 130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0" h="10">
                <a:moveTo>
                  <a:pt x="2" y="0"/>
                </a:moveTo>
                <a:lnTo>
                  <a:pt x="2" y="3"/>
                </a:lnTo>
                <a:lnTo>
                  <a:pt x="2" y="5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30" y="10"/>
                </a:lnTo>
                <a:lnTo>
                  <a:pt x="128" y="10"/>
                </a:lnTo>
                <a:lnTo>
                  <a:pt x="128" y="7"/>
                </a:lnTo>
                <a:lnTo>
                  <a:pt x="128" y="5"/>
                </a:lnTo>
                <a:lnTo>
                  <a:pt x="128" y="3"/>
                </a:lnTo>
                <a:lnTo>
                  <a:pt x="128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1" name="Freeform 183"/>
          <p:cNvSpPr>
            <a:spLocks/>
          </p:cNvSpPr>
          <p:nvPr/>
        </p:nvSpPr>
        <p:spPr bwMode="auto">
          <a:xfrm>
            <a:off x="5508625" y="4124325"/>
            <a:ext cx="147638" cy="12700"/>
          </a:xfrm>
          <a:custGeom>
            <a:avLst/>
            <a:gdLst>
              <a:gd name="T0" fmla="*/ 0 w 130"/>
              <a:gd name="T1" fmla="*/ 0 h 9"/>
              <a:gd name="T2" fmla="*/ 0 w 130"/>
              <a:gd name="T3" fmla="*/ 2147483647 h 9"/>
              <a:gd name="T4" fmla="*/ 0 w 130"/>
              <a:gd name="T5" fmla="*/ 2147483647 h 9"/>
              <a:gd name="T6" fmla="*/ 0 w 130"/>
              <a:gd name="T7" fmla="*/ 2147483647 h 9"/>
              <a:gd name="T8" fmla="*/ 0 w 130"/>
              <a:gd name="T9" fmla="*/ 2147483647 h 9"/>
              <a:gd name="T10" fmla="*/ 2147483647 w 130"/>
              <a:gd name="T11" fmla="*/ 2147483647 h 9"/>
              <a:gd name="T12" fmla="*/ 2147483647 w 130"/>
              <a:gd name="T13" fmla="*/ 2147483647 h 9"/>
              <a:gd name="T14" fmla="*/ 2147483647 w 130"/>
              <a:gd name="T15" fmla="*/ 2147483647 h 9"/>
              <a:gd name="T16" fmla="*/ 2147483647 w 130"/>
              <a:gd name="T17" fmla="*/ 2147483647 h 9"/>
              <a:gd name="T18" fmla="*/ 2147483647 w 130"/>
              <a:gd name="T19" fmla="*/ 2147483647 h 9"/>
              <a:gd name="T20" fmla="*/ 2147483647 w 130"/>
              <a:gd name="T21" fmla="*/ 0 h 9"/>
              <a:gd name="T22" fmla="*/ 0 w 130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0"/>
              <a:gd name="T37" fmla="*/ 0 h 9"/>
              <a:gd name="T38" fmla="*/ 130 w 130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0" h="9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30" y="9"/>
                </a:lnTo>
                <a:lnTo>
                  <a:pt x="130" y="7"/>
                </a:lnTo>
                <a:lnTo>
                  <a:pt x="130" y="5"/>
                </a:lnTo>
                <a:lnTo>
                  <a:pt x="128" y="5"/>
                </a:lnTo>
                <a:lnTo>
                  <a:pt x="128" y="2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07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2" name="Freeform 184"/>
          <p:cNvSpPr>
            <a:spLocks/>
          </p:cNvSpPr>
          <p:nvPr/>
        </p:nvSpPr>
        <p:spPr bwMode="auto">
          <a:xfrm>
            <a:off x="5505450" y="4132263"/>
            <a:ext cx="150813" cy="12700"/>
          </a:xfrm>
          <a:custGeom>
            <a:avLst/>
            <a:gdLst>
              <a:gd name="T0" fmla="*/ 2147483647 w 133"/>
              <a:gd name="T1" fmla="*/ 0 h 9"/>
              <a:gd name="T2" fmla="*/ 2147483647 w 133"/>
              <a:gd name="T3" fmla="*/ 2147483647 h 9"/>
              <a:gd name="T4" fmla="*/ 2147483647 w 133"/>
              <a:gd name="T5" fmla="*/ 2147483647 h 9"/>
              <a:gd name="T6" fmla="*/ 0 w 133"/>
              <a:gd name="T7" fmla="*/ 2147483647 h 9"/>
              <a:gd name="T8" fmla="*/ 0 w 133"/>
              <a:gd name="T9" fmla="*/ 2147483647 h 9"/>
              <a:gd name="T10" fmla="*/ 0 w 133"/>
              <a:gd name="T11" fmla="*/ 2147483647 h 9"/>
              <a:gd name="T12" fmla="*/ 2147483647 w 133"/>
              <a:gd name="T13" fmla="*/ 2147483647 h 9"/>
              <a:gd name="T14" fmla="*/ 2147483647 w 133"/>
              <a:gd name="T15" fmla="*/ 2147483647 h 9"/>
              <a:gd name="T16" fmla="*/ 2147483647 w 133"/>
              <a:gd name="T17" fmla="*/ 2147483647 h 9"/>
              <a:gd name="T18" fmla="*/ 2147483647 w 133"/>
              <a:gd name="T19" fmla="*/ 2147483647 h 9"/>
              <a:gd name="T20" fmla="*/ 2147483647 w 133"/>
              <a:gd name="T21" fmla="*/ 0 h 9"/>
              <a:gd name="T22" fmla="*/ 2147483647 w 133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3"/>
              <a:gd name="T37" fmla="*/ 0 h 9"/>
              <a:gd name="T38" fmla="*/ 133 w 133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3" h="9">
                <a:moveTo>
                  <a:pt x="3" y="0"/>
                </a:moveTo>
                <a:lnTo>
                  <a:pt x="3" y="2"/>
                </a:lnTo>
                <a:lnTo>
                  <a:pt x="3" y="4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3" y="9"/>
                </a:lnTo>
                <a:lnTo>
                  <a:pt x="133" y="7"/>
                </a:lnTo>
                <a:lnTo>
                  <a:pt x="133" y="4"/>
                </a:lnTo>
                <a:lnTo>
                  <a:pt x="133" y="2"/>
                </a:lnTo>
                <a:lnTo>
                  <a:pt x="133" y="0"/>
                </a:lnTo>
                <a:lnTo>
                  <a:pt x="3" y="0"/>
                </a:lnTo>
                <a:close/>
              </a:path>
            </a:pathLst>
          </a:custGeom>
          <a:solidFill>
            <a:srgbClr val="F0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3" name="Freeform 185"/>
          <p:cNvSpPr>
            <a:spLocks/>
          </p:cNvSpPr>
          <p:nvPr/>
        </p:nvSpPr>
        <p:spPr bwMode="auto">
          <a:xfrm>
            <a:off x="5505450" y="4137025"/>
            <a:ext cx="150813" cy="14288"/>
          </a:xfrm>
          <a:custGeom>
            <a:avLst/>
            <a:gdLst>
              <a:gd name="T0" fmla="*/ 2147483647 w 133"/>
              <a:gd name="T1" fmla="*/ 0 h 10"/>
              <a:gd name="T2" fmla="*/ 0 w 133"/>
              <a:gd name="T3" fmla="*/ 0 h 10"/>
              <a:gd name="T4" fmla="*/ 0 w 133"/>
              <a:gd name="T5" fmla="*/ 2147483647 h 10"/>
              <a:gd name="T6" fmla="*/ 0 w 133"/>
              <a:gd name="T7" fmla="*/ 2147483647 h 10"/>
              <a:gd name="T8" fmla="*/ 0 w 133"/>
              <a:gd name="T9" fmla="*/ 2147483647 h 10"/>
              <a:gd name="T10" fmla="*/ 0 w 133"/>
              <a:gd name="T11" fmla="*/ 2147483647 h 10"/>
              <a:gd name="T12" fmla="*/ 2147483647 w 133"/>
              <a:gd name="T13" fmla="*/ 2147483647 h 10"/>
              <a:gd name="T14" fmla="*/ 2147483647 w 133"/>
              <a:gd name="T15" fmla="*/ 2147483647 h 10"/>
              <a:gd name="T16" fmla="*/ 2147483647 w 133"/>
              <a:gd name="T17" fmla="*/ 2147483647 h 10"/>
              <a:gd name="T18" fmla="*/ 2147483647 w 133"/>
              <a:gd name="T19" fmla="*/ 2147483647 h 10"/>
              <a:gd name="T20" fmla="*/ 2147483647 w 133"/>
              <a:gd name="T21" fmla="*/ 0 h 10"/>
              <a:gd name="T22" fmla="*/ 2147483647 w 133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3"/>
              <a:gd name="T37" fmla="*/ 0 h 10"/>
              <a:gd name="T38" fmla="*/ 133 w 133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3" h="10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33" y="10"/>
                </a:lnTo>
                <a:lnTo>
                  <a:pt x="133" y="7"/>
                </a:lnTo>
                <a:lnTo>
                  <a:pt x="133" y="5"/>
                </a:lnTo>
                <a:lnTo>
                  <a:pt x="133" y="3"/>
                </a:lnTo>
                <a:lnTo>
                  <a:pt x="133" y="0"/>
                </a:lnTo>
                <a:lnTo>
                  <a:pt x="3" y="0"/>
                </a:lnTo>
                <a:close/>
              </a:path>
            </a:pathLst>
          </a:custGeom>
          <a:solidFill>
            <a:srgbClr val="F07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4" name="Freeform 186"/>
          <p:cNvSpPr>
            <a:spLocks/>
          </p:cNvSpPr>
          <p:nvPr/>
        </p:nvSpPr>
        <p:spPr bwMode="auto">
          <a:xfrm>
            <a:off x="5505450" y="4144963"/>
            <a:ext cx="153988" cy="11112"/>
          </a:xfrm>
          <a:custGeom>
            <a:avLst/>
            <a:gdLst>
              <a:gd name="T0" fmla="*/ 0 w 135"/>
              <a:gd name="T1" fmla="*/ 0 h 9"/>
              <a:gd name="T2" fmla="*/ 0 w 135"/>
              <a:gd name="T3" fmla="*/ 2147483647 h 9"/>
              <a:gd name="T4" fmla="*/ 0 w 135"/>
              <a:gd name="T5" fmla="*/ 2147483647 h 9"/>
              <a:gd name="T6" fmla="*/ 0 w 135"/>
              <a:gd name="T7" fmla="*/ 2147483647 h 9"/>
              <a:gd name="T8" fmla="*/ 0 w 135"/>
              <a:gd name="T9" fmla="*/ 2147483647 h 9"/>
              <a:gd name="T10" fmla="*/ 2147483647 w 135"/>
              <a:gd name="T11" fmla="*/ 2147483647 h 9"/>
              <a:gd name="T12" fmla="*/ 2147483647 w 135"/>
              <a:gd name="T13" fmla="*/ 2147483647 h 9"/>
              <a:gd name="T14" fmla="*/ 2147483647 w 135"/>
              <a:gd name="T15" fmla="*/ 2147483647 h 9"/>
              <a:gd name="T16" fmla="*/ 2147483647 w 135"/>
              <a:gd name="T17" fmla="*/ 2147483647 h 9"/>
              <a:gd name="T18" fmla="*/ 2147483647 w 135"/>
              <a:gd name="T19" fmla="*/ 2147483647 h 9"/>
              <a:gd name="T20" fmla="*/ 2147483647 w 135"/>
              <a:gd name="T21" fmla="*/ 0 h 9"/>
              <a:gd name="T22" fmla="*/ 0 w 135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5"/>
              <a:gd name="T37" fmla="*/ 0 h 9"/>
              <a:gd name="T38" fmla="*/ 135 w 135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5" h="9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35" y="9"/>
                </a:lnTo>
                <a:lnTo>
                  <a:pt x="135" y="7"/>
                </a:lnTo>
                <a:lnTo>
                  <a:pt x="133" y="7"/>
                </a:lnTo>
                <a:lnTo>
                  <a:pt x="133" y="5"/>
                </a:lnTo>
                <a:lnTo>
                  <a:pt x="133" y="2"/>
                </a:lnTo>
                <a:lnTo>
                  <a:pt x="1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5" name="Freeform 187"/>
          <p:cNvSpPr>
            <a:spLocks/>
          </p:cNvSpPr>
          <p:nvPr/>
        </p:nvSpPr>
        <p:spPr bwMode="auto">
          <a:xfrm>
            <a:off x="5500688" y="4151313"/>
            <a:ext cx="158750" cy="12700"/>
          </a:xfrm>
          <a:custGeom>
            <a:avLst/>
            <a:gdLst>
              <a:gd name="T0" fmla="*/ 2147483647 w 137"/>
              <a:gd name="T1" fmla="*/ 0 h 9"/>
              <a:gd name="T2" fmla="*/ 2147483647 w 137"/>
              <a:gd name="T3" fmla="*/ 2147483647 h 9"/>
              <a:gd name="T4" fmla="*/ 2147483647 w 137"/>
              <a:gd name="T5" fmla="*/ 2147483647 h 9"/>
              <a:gd name="T6" fmla="*/ 2147483647 w 137"/>
              <a:gd name="T7" fmla="*/ 2147483647 h 9"/>
              <a:gd name="T8" fmla="*/ 2147483647 w 137"/>
              <a:gd name="T9" fmla="*/ 2147483647 h 9"/>
              <a:gd name="T10" fmla="*/ 0 w 137"/>
              <a:gd name="T11" fmla="*/ 2147483647 h 9"/>
              <a:gd name="T12" fmla="*/ 2147483647 w 137"/>
              <a:gd name="T13" fmla="*/ 2147483647 h 9"/>
              <a:gd name="T14" fmla="*/ 2147483647 w 137"/>
              <a:gd name="T15" fmla="*/ 2147483647 h 9"/>
              <a:gd name="T16" fmla="*/ 2147483647 w 137"/>
              <a:gd name="T17" fmla="*/ 2147483647 h 9"/>
              <a:gd name="T18" fmla="*/ 2147483647 w 137"/>
              <a:gd name="T19" fmla="*/ 2147483647 h 9"/>
              <a:gd name="T20" fmla="*/ 2147483647 w 137"/>
              <a:gd name="T21" fmla="*/ 2147483647 h 9"/>
              <a:gd name="T22" fmla="*/ 2147483647 w 137"/>
              <a:gd name="T23" fmla="*/ 0 h 9"/>
              <a:gd name="T24" fmla="*/ 2147483647 w 137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9"/>
              <a:gd name="T41" fmla="*/ 137 w 137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9">
                <a:moveTo>
                  <a:pt x="2" y="0"/>
                </a:move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137" y="9"/>
                </a:lnTo>
                <a:lnTo>
                  <a:pt x="137" y="7"/>
                </a:lnTo>
                <a:lnTo>
                  <a:pt x="137" y="4"/>
                </a:lnTo>
                <a:lnTo>
                  <a:pt x="137" y="2"/>
                </a:lnTo>
                <a:lnTo>
                  <a:pt x="135" y="2"/>
                </a:lnTo>
                <a:lnTo>
                  <a:pt x="135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6" name="Freeform 188"/>
          <p:cNvSpPr>
            <a:spLocks/>
          </p:cNvSpPr>
          <p:nvPr/>
        </p:nvSpPr>
        <p:spPr bwMode="auto">
          <a:xfrm>
            <a:off x="5500688" y="4156075"/>
            <a:ext cx="158750" cy="14288"/>
          </a:xfrm>
          <a:custGeom>
            <a:avLst/>
            <a:gdLst>
              <a:gd name="T0" fmla="*/ 2147483647 w 137"/>
              <a:gd name="T1" fmla="*/ 0 h 10"/>
              <a:gd name="T2" fmla="*/ 2147483647 w 137"/>
              <a:gd name="T3" fmla="*/ 2147483647 h 10"/>
              <a:gd name="T4" fmla="*/ 2147483647 w 137"/>
              <a:gd name="T5" fmla="*/ 2147483647 h 10"/>
              <a:gd name="T6" fmla="*/ 0 w 137"/>
              <a:gd name="T7" fmla="*/ 2147483647 h 10"/>
              <a:gd name="T8" fmla="*/ 0 w 137"/>
              <a:gd name="T9" fmla="*/ 2147483647 h 10"/>
              <a:gd name="T10" fmla="*/ 0 w 137"/>
              <a:gd name="T11" fmla="*/ 2147483647 h 10"/>
              <a:gd name="T12" fmla="*/ 2147483647 w 137"/>
              <a:gd name="T13" fmla="*/ 2147483647 h 10"/>
              <a:gd name="T14" fmla="*/ 2147483647 w 137"/>
              <a:gd name="T15" fmla="*/ 2147483647 h 10"/>
              <a:gd name="T16" fmla="*/ 2147483647 w 137"/>
              <a:gd name="T17" fmla="*/ 2147483647 h 10"/>
              <a:gd name="T18" fmla="*/ 2147483647 w 137"/>
              <a:gd name="T19" fmla="*/ 2147483647 h 10"/>
              <a:gd name="T20" fmla="*/ 2147483647 w 137"/>
              <a:gd name="T21" fmla="*/ 0 h 10"/>
              <a:gd name="T22" fmla="*/ 2147483647 w 137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10"/>
              <a:gd name="T38" fmla="*/ 137 w 137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10">
                <a:moveTo>
                  <a:pt x="2" y="0"/>
                </a:moveTo>
                <a:lnTo>
                  <a:pt x="2" y="3"/>
                </a:lnTo>
                <a:lnTo>
                  <a:pt x="2" y="5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37" y="10"/>
                </a:lnTo>
                <a:lnTo>
                  <a:pt x="137" y="7"/>
                </a:lnTo>
                <a:lnTo>
                  <a:pt x="137" y="5"/>
                </a:lnTo>
                <a:lnTo>
                  <a:pt x="137" y="3"/>
                </a:lnTo>
                <a:lnTo>
                  <a:pt x="137" y="0"/>
                </a:lnTo>
                <a:lnTo>
                  <a:pt x="2" y="0"/>
                </a:lnTo>
                <a:close/>
              </a:path>
            </a:pathLst>
          </a:custGeom>
          <a:solidFill>
            <a:srgbClr val="F08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7" name="Freeform 189"/>
          <p:cNvSpPr>
            <a:spLocks/>
          </p:cNvSpPr>
          <p:nvPr/>
        </p:nvSpPr>
        <p:spPr bwMode="auto">
          <a:xfrm>
            <a:off x="5500688" y="4164013"/>
            <a:ext cx="158750" cy="12700"/>
          </a:xfrm>
          <a:custGeom>
            <a:avLst/>
            <a:gdLst>
              <a:gd name="T0" fmla="*/ 0 w 137"/>
              <a:gd name="T1" fmla="*/ 0 h 9"/>
              <a:gd name="T2" fmla="*/ 0 w 137"/>
              <a:gd name="T3" fmla="*/ 2147483647 h 9"/>
              <a:gd name="T4" fmla="*/ 0 w 137"/>
              <a:gd name="T5" fmla="*/ 2147483647 h 9"/>
              <a:gd name="T6" fmla="*/ 0 w 137"/>
              <a:gd name="T7" fmla="*/ 2147483647 h 9"/>
              <a:gd name="T8" fmla="*/ 0 w 137"/>
              <a:gd name="T9" fmla="*/ 2147483647 h 9"/>
              <a:gd name="T10" fmla="*/ 2147483647 w 137"/>
              <a:gd name="T11" fmla="*/ 2147483647 h 9"/>
              <a:gd name="T12" fmla="*/ 2147483647 w 137"/>
              <a:gd name="T13" fmla="*/ 2147483647 h 9"/>
              <a:gd name="T14" fmla="*/ 2147483647 w 137"/>
              <a:gd name="T15" fmla="*/ 2147483647 h 9"/>
              <a:gd name="T16" fmla="*/ 2147483647 w 137"/>
              <a:gd name="T17" fmla="*/ 2147483647 h 9"/>
              <a:gd name="T18" fmla="*/ 2147483647 w 137"/>
              <a:gd name="T19" fmla="*/ 0 h 9"/>
              <a:gd name="T20" fmla="*/ 0 w 137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9"/>
              <a:gd name="T35" fmla="*/ 137 w 137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9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37" y="9"/>
                </a:lnTo>
                <a:lnTo>
                  <a:pt x="137" y="7"/>
                </a:lnTo>
                <a:lnTo>
                  <a:pt x="137" y="5"/>
                </a:lnTo>
                <a:lnTo>
                  <a:pt x="137" y="2"/>
                </a:lnTo>
                <a:lnTo>
                  <a:pt x="1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0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8" name="Freeform 190"/>
          <p:cNvSpPr>
            <a:spLocks/>
          </p:cNvSpPr>
          <p:nvPr/>
        </p:nvSpPr>
        <p:spPr bwMode="auto">
          <a:xfrm>
            <a:off x="5500688" y="4170363"/>
            <a:ext cx="158750" cy="12700"/>
          </a:xfrm>
          <a:custGeom>
            <a:avLst/>
            <a:gdLst>
              <a:gd name="T0" fmla="*/ 0 w 137"/>
              <a:gd name="T1" fmla="*/ 0 h 9"/>
              <a:gd name="T2" fmla="*/ 0 w 137"/>
              <a:gd name="T3" fmla="*/ 2147483647 h 9"/>
              <a:gd name="T4" fmla="*/ 0 w 137"/>
              <a:gd name="T5" fmla="*/ 2147483647 h 9"/>
              <a:gd name="T6" fmla="*/ 0 w 137"/>
              <a:gd name="T7" fmla="*/ 2147483647 h 9"/>
              <a:gd name="T8" fmla="*/ 0 w 137"/>
              <a:gd name="T9" fmla="*/ 2147483647 h 9"/>
              <a:gd name="T10" fmla="*/ 2147483647 w 137"/>
              <a:gd name="T11" fmla="*/ 2147483647 h 9"/>
              <a:gd name="T12" fmla="*/ 2147483647 w 137"/>
              <a:gd name="T13" fmla="*/ 2147483647 h 9"/>
              <a:gd name="T14" fmla="*/ 2147483647 w 137"/>
              <a:gd name="T15" fmla="*/ 2147483647 h 9"/>
              <a:gd name="T16" fmla="*/ 2147483647 w 137"/>
              <a:gd name="T17" fmla="*/ 2147483647 h 9"/>
              <a:gd name="T18" fmla="*/ 2147483647 w 137"/>
              <a:gd name="T19" fmla="*/ 0 h 9"/>
              <a:gd name="T20" fmla="*/ 0 w 137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9"/>
              <a:gd name="T35" fmla="*/ 137 w 137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9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7" y="9"/>
                </a:lnTo>
                <a:lnTo>
                  <a:pt x="137" y="7"/>
                </a:lnTo>
                <a:lnTo>
                  <a:pt x="137" y="4"/>
                </a:lnTo>
                <a:lnTo>
                  <a:pt x="137" y="2"/>
                </a:lnTo>
                <a:lnTo>
                  <a:pt x="1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08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9" name="Freeform 191"/>
          <p:cNvSpPr>
            <a:spLocks/>
          </p:cNvSpPr>
          <p:nvPr/>
        </p:nvSpPr>
        <p:spPr bwMode="auto">
          <a:xfrm>
            <a:off x="5500688" y="4176713"/>
            <a:ext cx="158750" cy="11112"/>
          </a:xfrm>
          <a:custGeom>
            <a:avLst/>
            <a:gdLst>
              <a:gd name="T0" fmla="*/ 2147483647 w 137"/>
              <a:gd name="T1" fmla="*/ 0 h 9"/>
              <a:gd name="T2" fmla="*/ 2147483647 w 137"/>
              <a:gd name="T3" fmla="*/ 2147483647 h 9"/>
              <a:gd name="T4" fmla="*/ 2147483647 w 137"/>
              <a:gd name="T5" fmla="*/ 2147483647 h 9"/>
              <a:gd name="T6" fmla="*/ 2147483647 w 137"/>
              <a:gd name="T7" fmla="*/ 2147483647 h 9"/>
              <a:gd name="T8" fmla="*/ 2147483647 w 137"/>
              <a:gd name="T9" fmla="*/ 2147483647 h 9"/>
              <a:gd name="T10" fmla="*/ 0 w 137"/>
              <a:gd name="T11" fmla="*/ 2147483647 h 9"/>
              <a:gd name="T12" fmla="*/ 0 w 137"/>
              <a:gd name="T13" fmla="*/ 2147483647 h 9"/>
              <a:gd name="T14" fmla="*/ 0 w 137"/>
              <a:gd name="T15" fmla="*/ 2147483647 h 9"/>
              <a:gd name="T16" fmla="*/ 0 w 137"/>
              <a:gd name="T17" fmla="*/ 2147483647 h 9"/>
              <a:gd name="T18" fmla="*/ 0 w 137"/>
              <a:gd name="T19" fmla="*/ 0 h 9"/>
              <a:gd name="T20" fmla="*/ 2147483647 w 137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9"/>
              <a:gd name="T35" fmla="*/ 137 w 137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9">
                <a:moveTo>
                  <a:pt x="137" y="0"/>
                </a:moveTo>
                <a:lnTo>
                  <a:pt x="137" y="3"/>
                </a:lnTo>
                <a:lnTo>
                  <a:pt x="137" y="5"/>
                </a:lnTo>
                <a:lnTo>
                  <a:pt x="137" y="7"/>
                </a:lnTo>
                <a:lnTo>
                  <a:pt x="137" y="9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0"/>
                </a:lnTo>
                <a:lnTo>
                  <a:pt x="137" y="0"/>
                </a:lnTo>
                <a:close/>
              </a:path>
            </a:pathLst>
          </a:custGeom>
          <a:solidFill>
            <a:srgbClr val="F08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0" name="Freeform 192"/>
          <p:cNvSpPr>
            <a:spLocks/>
          </p:cNvSpPr>
          <p:nvPr/>
        </p:nvSpPr>
        <p:spPr bwMode="auto">
          <a:xfrm>
            <a:off x="5500688" y="4183063"/>
            <a:ext cx="158750" cy="12700"/>
          </a:xfrm>
          <a:custGeom>
            <a:avLst/>
            <a:gdLst>
              <a:gd name="T0" fmla="*/ 2147483647 w 137"/>
              <a:gd name="T1" fmla="*/ 2147483647 h 9"/>
              <a:gd name="T2" fmla="*/ 2147483647 w 137"/>
              <a:gd name="T3" fmla="*/ 2147483647 h 9"/>
              <a:gd name="T4" fmla="*/ 2147483647 w 137"/>
              <a:gd name="T5" fmla="*/ 2147483647 h 9"/>
              <a:gd name="T6" fmla="*/ 2147483647 w 137"/>
              <a:gd name="T7" fmla="*/ 2147483647 h 9"/>
              <a:gd name="T8" fmla="*/ 2147483647 w 137"/>
              <a:gd name="T9" fmla="*/ 2147483647 h 9"/>
              <a:gd name="T10" fmla="*/ 2147483647 w 137"/>
              <a:gd name="T11" fmla="*/ 0 h 9"/>
              <a:gd name="T12" fmla="*/ 0 w 137"/>
              <a:gd name="T13" fmla="*/ 0 h 9"/>
              <a:gd name="T14" fmla="*/ 0 w 137"/>
              <a:gd name="T15" fmla="*/ 2147483647 h 9"/>
              <a:gd name="T16" fmla="*/ 0 w 137"/>
              <a:gd name="T17" fmla="*/ 2147483647 h 9"/>
              <a:gd name="T18" fmla="*/ 0 w 137"/>
              <a:gd name="T19" fmla="*/ 2147483647 h 9"/>
              <a:gd name="T20" fmla="*/ 0 w 137"/>
              <a:gd name="T21" fmla="*/ 2147483647 h 9"/>
              <a:gd name="T22" fmla="*/ 2147483647 w 137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9"/>
              <a:gd name="T38" fmla="*/ 137 w 137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9">
                <a:moveTo>
                  <a:pt x="135" y="9"/>
                </a:moveTo>
                <a:lnTo>
                  <a:pt x="135" y="7"/>
                </a:lnTo>
                <a:lnTo>
                  <a:pt x="135" y="4"/>
                </a:lnTo>
                <a:lnTo>
                  <a:pt x="137" y="4"/>
                </a:lnTo>
                <a:lnTo>
                  <a:pt x="137" y="2"/>
                </a:lnTo>
                <a:lnTo>
                  <a:pt x="137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5" y="9"/>
                </a:lnTo>
                <a:close/>
              </a:path>
            </a:pathLst>
          </a:custGeom>
          <a:solidFill>
            <a:srgbClr val="F08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1" name="Freeform 193"/>
          <p:cNvSpPr>
            <a:spLocks/>
          </p:cNvSpPr>
          <p:nvPr/>
        </p:nvSpPr>
        <p:spPr bwMode="auto">
          <a:xfrm>
            <a:off x="5500688" y="4187825"/>
            <a:ext cx="158750" cy="14288"/>
          </a:xfrm>
          <a:custGeom>
            <a:avLst/>
            <a:gdLst>
              <a:gd name="T0" fmla="*/ 2147483647 w 137"/>
              <a:gd name="T1" fmla="*/ 2147483647 h 10"/>
              <a:gd name="T2" fmla="*/ 2147483647 w 137"/>
              <a:gd name="T3" fmla="*/ 2147483647 h 10"/>
              <a:gd name="T4" fmla="*/ 2147483647 w 137"/>
              <a:gd name="T5" fmla="*/ 2147483647 h 10"/>
              <a:gd name="T6" fmla="*/ 2147483647 w 137"/>
              <a:gd name="T7" fmla="*/ 2147483647 h 10"/>
              <a:gd name="T8" fmla="*/ 2147483647 w 137"/>
              <a:gd name="T9" fmla="*/ 0 h 10"/>
              <a:gd name="T10" fmla="*/ 2147483647 w 137"/>
              <a:gd name="T11" fmla="*/ 0 h 10"/>
              <a:gd name="T12" fmla="*/ 0 w 137"/>
              <a:gd name="T13" fmla="*/ 0 h 10"/>
              <a:gd name="T14" fmla="*/ 0 w 137"/>
              <a:gd name="T15" fmla="*/ 2147483647 h 10"/>
              <a:gd name="T16" fmla="*/ 0 w 137"/>
              <a:gd name="T17" fmla="*/ 2147483647 h 10"/>
              <a:gd name="T18" fmla="*/ 2147483647 w 137"/>
              <a:gd name="T19" fmla="*/ 2147483647 h 10"/>
              <a:gd name="T20" fmla="*/ 2147483647 w 137"/>
              <a:gd name="T21" fmla="*/ 2147483647 h 10"/>
              <a:gd name="T22" fmla="*/ 2147483647 w 137"/>
              <a:gd name="T23" fmla="*/ 2147483647 h 10"/>
              <a:gd name="T24" fmla="*/ 2147483647 w 137"/>
              <a:gd name="T25" fmla="*/ 2147483647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0"/>
              <a:gd name="T41" fmla="*/ 137 w 137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0">
                <a:moveTo>
                  <a:pt x="135" y="10"/>
                </a:moveTo>
                <a:lnTo>
                  <a:pt x="135" y="7"/>
                </a:lnTo>
                <a:lnTo>
                  <a:pt x="135" y="5"/>
                </a:lnTo>
                <a:lnTo>
                  <a:pt x="135" y="3"/>
                </a:lnTo>
                <a:lnTo>
                  <a:pt x="135" y="0"/>
                </a:lnTo>
                <a:lnTo>
                  <a:pt x="137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2" y="10"/>
                </a:lnTo>
                <a:lnTo>
                  <a:pt x="135" y="10"/>
                </a:lnTo>
                <a:close/>
              </a:path>
            </a:pathLst>
          </a:custGeom>
          <a:solidFill>
            <a:srgbClr val="F08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2" name="Freeform 194"/>
          <p:cNvSpPr>
            <a:spLocks/>
          </p:cNvSpPr>
          <p:nvPr/>
        </p:nvSpPr>
        <p:spPr bwMode="auto">
          <a:xfrm>
            <a:off x="5500688" y="4195763"/>
            <a:ext cx="155575" cy="12700"/>
          </a:xfrm>
          <a:custGeom>
            <a:avLst/>
            <a:gdLst>
              <a:gd name="T0" fmla="*/ 2147483647 w 135"/>
              <a:gd name="T1" fmla="*/ 2147483647 h 9"/>
              <a:gd name="T2" fmla="*/ 2147483647 w 135"/>
              <a:gd name="T3" fmla="*/ 2147483647 h 9"/>
              <a:gd name="T4" fmla="*/ 2147483647 w 135"/>
              <a:gd name="T5" fmla="*/ 2147483647 h 9"/>
              <a:gd name="T6" fmla="*/ 2147483647 w 135"/>
              <a:gd name="T7" fmla="*/ 2147483647 h 9"/>
              <a:gd name="T8" fmla="*/ 2147483647 w 135"/>
              <a:gd name="T9" fmla="*/ 0 h 9"/>
              <a:gd name="T10" fmla="*/ 0 w 135"/>
              <a:gd name="T11" fmla="*/ 0 h 9"/>
              <a:gd name="T12" fmla="*/ 2147483647 w 135"/>
              <a:gd name="T13" fmla="*/ 0 h 9"/>
              <a:gd name="T14" fmla="*/ 2147483647 w 135"/>
              <a:gd name="T15" fmla="*/ 2147483647 h 9"/>
              <a:gd name="T16" fmla="*/ 2147483647 w 135"/>
              <a:gd name="T17" fmla="*/ 2147483647 h 9"/>
              <a:gd name="T18" fmla="*/ 2147483647 w 135"/>
              <a:gd name="T19" fmla="*/ 2147483647 h 9"/>
              <a:gd name="T20" fmla="*/ 2147483647 w 135"/>
              <a:gd name="T21" fmla="*/ 2147483647 h 9"/>
              <a:gd name="T22" fmla="*/ 2147483647 w 135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5"/>
              <a:gd name="T37" fmla="*/ 0 h 9"/>
              <a:gd name="T38" fmla="*/ 135 w 135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5" h="9">
                <a:moveTo>
                  <a:pt x="135" y="9"/>
                </a:moveTo>
                <a:lnTo>
                  <a:pt x="135" y="7"/>
                </a:lnTo>
                <a:lnTo>
                  <a:pt x="135" y="5"/>
                </a:lnTo>
                <a:lnTo>
                  <a:pt x="135" y="2"/>
                </a:lnTo>
                <a:lnTo>
                  <a:pt x="135" y="0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2" y="9"/>
                </a:lnTo>
                <a:lnTo>
                  <a:pt x="135" y="9"/>
                </a:lnTo>
                <a:close/>
              </a:path>
            </a:pathLst>
          </a:custGeom>
          <a:solidFill>
            <a:srgbClr val="F08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3" name="Freeform 195"/>
          <p:cNvSpPr>
            <a:spLocks/>
          </p:cNvSpPr>
          <p:nvPr/>
        </p:nvSpPr>
        <p:spPr bwMode="auto">
          <a:xfrm>
            <a:off x="5505450" y="4202113"/>
            <a:ext cx="150813" cy="12700"/>
          </a:xfrm>
          <a:custGeom>
            <a:avLst/>
            <a:gdLst>
              <a:gd name="T0" fmla="*/ 2147483647 w 133"/>
              <a:gd name="T1" fmla="*/ 2147483647 h 9"/>
              <a:gd name="T2" fmla="*/ 2147483647 w 133"/>
              <a:gd name="T3" fmla="*/ 2147483647 h 9"/>
              <a:gd name="T4" fmla="*/ 2147483647 w 133"/>
              <a:gd name="T5" fmla="*/ 2147483647 h 9"/>
              <a:gd name="T6" fmla="*/ 2147483647 w 133"/>
              <a:gd name="T7" fmla="*/ 2147483647 h 9"/>
              <a:gd name="T8" fmla="*/ 2147483647 w 133"/>
              <a:gd name="T9" fmla="*/ 0 h 9"/>
              <a:gd name="T10" fmla="*/ 0 w 133"/>
              <a:gd name="T11" fmla="*/ 0 h 9"/>
              <a:gd name="T12" fmla="*/ 0 w 133"/>
              <a:gd name="T13" fmla="*/ 2147483647 h 9"/>
              <a:gd name="T14" fmla="*/ 0 w 133"/>
              <a:gd name="T15" fmla="*/ 2147483647 h 9"/>
              <a:gd name="T16" fmla="*/ 0 w 133"/>
              <a:gd name="T17" fmla="*/ 2147483647 h 9"/>
              <a:gd name="T18" fmla="*/ 0 w 133"/>
              <a:gd name="T19" fmla="*/ 2147483647 h 9"/>
              <a:gd name="T20" fmla="*/ 2147483647 w 133"/>
              <a:gd name="T21" fmla="*/ 2147483647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"/>
              <a:gd name="T34" fmla="*/ 0 h 9"/>
              <a:gd name="T35" fmla="*/ 133 w 133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" h="9">
                <a:moveTo>
                  <a:pt x="133" y="9"/>
                </a:moveTo>
                <a:lnTo>
                  <a:pt x="133" y="7"/>
                </a:lnTo>
                <a:lnTo>
                  <a:pt x="133" y="4"/>
                </a:lnTo>
                <a:lnTo>
                  <a:pt x="133" y="2"/>
                </a:lnTo>
                <a:lnTo>
                  <a:pt x="133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3" y="9"/>
                </a:lnTo>
                <a:close/>
              </a:path>
            </a:pathLst>
          </a:custGeom>
          <a:solidFill>
            <a:srgbClr val="F0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4" name="Freeform 196"/>
          <p:cNvSpPr>
            <a:spLocks/>
          </p:cNvSpPr>
          <p:nvPr/>
        </p:nvSpPr>
        <p:spPr bwMode="auto">
          <a:xfrm>
            <a:off x="5505450" y="4208463"/>
            <a:ext cx="150813" cy="12700"/>
          </a:xfrm>
          <a:custGeom>
            <a:avLst/>
            <a:gdLst>
              <a:gd name="T0" fmla="*/ 2147483647 w 133"/>
              <a:gd name="T1" fmla="*/ 2147483647 h 10"/>
              <a:gd name="T2" fmla="*/ 2147483647 w 133"/>
              <a:gd name="T3" fmla="*/ 2147483647 h 10"/>
              <a:gd name="T4" fmla="*/ 2147483647 w 133"/>
              <a:gd name="T5" fmla="*/ 2147483647 h 10"/>
              <a:gd name="T6" fmla="*/ 2147483647 w 133"/>
              <a:gd name="T7" fmla="*/ 2147483647 h 10"/>
              <a:gd name="T8" fmla="*/ 2147483647 w 133"/>
              <a:gd name="T9" fmla="*/ 2147483647 h 10"/>
              <a:gd name="T10" fmla="*/ 2147483647 w 133"/>
              <a:gd name="T11" fmla="*/ 0 h 10"/>
              <a:gd name="T12" fmla="*/ 0 w 133"/>
              <a:gd name="T13" fmla="*/ 0 h 10"/>
              <a:gd name="T14" fmla="*/ 0 w 133"/>
              <a:gd name="T15" fmla="*/ 2147483647 h 10"/>
              <a:gd name="T16" fmla="*/ 0 w 133"/>
              <a:gd name="T17" fmla="*/ 2147483647 h 10"/>
              <a:gd name="T18" fmla="*/ 0 w 133"/>
              <a:gd name="T19" fmla="*/ 2147483647 h 10"/>
              <a:gd name="T20" fmla="*/ 0 w 133"/>
              <a:gd name="T21" fmla="*/ 2147483647 h 10"/>
              <a:gd name="T22" fmla="*/ 2147483647 w 133"/>
              <a:gd name="T23" fmla="*/ 2147483647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3"/>
              <a:gd name="T37" fmla="*/ 0 h 10"/>
              <a:gd name="T38" fmla="*/ 133 w 133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3" h="10">
                <a:moveTo>
                  <a:pt x="131" y="10"/>
                </a:moveTo>
                <a:lnTo>
                  <a:pt x="131" y="7"/>
                </a:lnTo>
                <a:lnTo>
                  <a:pt x="131" y="5"/>
                </a:lnTo>
                <a:lnTo>
                  <a:pt x="133" y="5"/>
                </a:lnTo>
                <a:lnTo>
                  <a:pt x="133" y="3"/>
                </a:lnTo>
                <a:lnTo>
                  <a:pt x="133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31" y="10"/>
                </a:lnTo>
                <a:close/>
              </a:path>
            </a:pathLst>
          </a:custGeom>
          <a:solidFill>
            <a:srgbClr val="F0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5" name="Freeform 197"/>
          <p:cNvSpPr>
            <a:spLocks/>
          </p:cNvSpPr>
          <p:nvPr/>
        </p:nvSpPr>
        <p:spPr bwMode="auto">
          <a:xfrm>
            <a:off x="5505450" y="4214813"/>
            <a:ext cx="150813" cy="12700"/>
          </a:xfrm>
          <a:custGeom>
            <a:avLst/>
            <a:gdLst>
              <a:gd name="T0" fmla="*/ 2147483647 w 133"/>
              <a:gd name="T1" fmla="*/ 2147483647 h 9"/>
              <a:gd name="T2" fmla="*/ 2147483647 w 133"/>
              <a:gd name="T3" fmla="*/ 2147483647 h 9"/>
              <a:gd name="T4" fmla="*/ 2147483647 w 133"/>
              <a:gd name="T5" fmla="*/ 2147483647 h 9"/>
              <a:gd name="T6" fmla="*/ 2147483647 w 133"/>
              <a:gd name="T7" fmla="*/ 2147483647 h 9"/>
              <a:gd name="T8" fmla="*/ 2147483647 w 133"/>
              <a:gd name="T9" fmla="*/ 0 h 9"/>
              <a:gd name="T10" fmla="*/ 2147483647 w 133"/>
              <a:gd name="T11" fmla="*/ 0 h 9"/>
              <a:gd name="T12" fmla="*/ 0 w 133"/>
              <a:gd name="T13" fmla="*/ 0 h 9"/>
              <a:gd name="T14" fmla="*/ 0 w 133"/>
              <a:gd name="T15" fmla="*/ 2147483647 h 9"/>
              <a:gd name="T16" fmla="*/ 0 w 133"/>
              <a:gd name="T17" fmla="*/ 2147483647 h 9"/>
              <a:gd name="T18" fmla="*/ 2147483647 w 133"/>
              <a:gd name="T19" fmla="*/ 2147483647 h 9"/>
              <a:gd name="T20" fmla="*/ 2147483647 w 133"/>
              <a:gd name="T21" fmla="*/ 2147483647 h 9"/>
              <a:gd name="T22" fmla="*/ 2147483647 w 133"/>
              <a:gd name="T23" fmla="*/ 2147483647 h 9"/>
              <a:gd name="T24" fmla="*/ 2147483647 w 13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3"/>
              <a:gd name="T40" fmla="*/ 0 h 9"/>
              <a:gd name="T41" fmla="*/ 133 w 13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3" h="9">
                <a:moveTo>
                  <a:pt x="131" y="9"/>
                </a:moveTo>
                <a:lnTo>
                  <a:pt x="131" y="7"/>
                </a:lnTo>
                <a:lnTo>
                  <a:pt x="131" y="5"/>
                </a:lnTo>
                <a:lnTo>
                  <a:pt x="131" y="2"/>
                </a:lnTo>
                <a:lnTo>
                  <a:pt x="131" y="0"/>
                </a:lnTo>
                <a:lnTo>
                  <a:pt x="13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5"/>
                </a:lnTo>
                <a:lnTo>
                  <a:pt x="3" y="7"/>
                </a:lnTo>
                <a:lnTo>
                  <a:pt x="3" y="9"/>
                </a:lnTo>
                <a:lnTo>
                  <a:pt x="131" y="9"/>
                </a:lnTo>
                <a:close/>
              </a:path>
            </a:pathLst>
          </a:custGeom>
          <a:solidFill>
            <a:srgbClr val="F08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6" name="Freeform 198"/>
          <p:cNvSpPr>
            <a:spLocks/>
          </p:cNvSpPr>
          <p:nvPr/>
        </p:nvSpPr>
        <p:spPr bwMode="auto">
          <a:xfrm>
            <a:off x="5505450" y="4221163"/>
            <a:ext cx="149225" cy="12700"/>
          </a:xfrm>
          <a:custGeom>
            <a:avLst/>
            <a:gdLst>
              <a:gd name="T0" fmla="*/ 2147483647 w 131"/>
              <a:gd name="T1" fmla="*/ 2147483647 h 9"/>
              <a:gd name="T2" fmla="*/ 2147483647 w 131"/>
              <a:gd name="T3" fmla="*/ 2147483647 h 9"/>
              <a:gd name="T4" fmla="*/ 2147483647 w 131"/>
              <a:gd name="T5" fmla="*/ 2147483647 h 9"/>
              <a:gd name="T6" fmla="*/ 2147483647 w 131"/>
              <a:gd name="T7" fmla="*/ 2147483647 h 9"/>
              <a:gd name="T8" fmla="*/ 2147483647 w 131"/>
              <a:gd name="T9" fmla="*/ 2147483647 h 9"/>
              <a:gd name="T10" fmla="*/ 2147483647 w 131"/>
              <a:gd name="T11" fmla="*/ 0 h 9"/>
              <a:gd name="T12" fmla="*/ 0 w 131"/>
              <a:gd name="T13" fmla="*/ 0 h 9"/>
              <a:gd name="T14" fmla="*/ 2147483647 w 131"/>
              <a:gd name="T15" fmla="*/ 0 h 9"/>
              <a:gd name="T16" fmla="*/ 2147483647 w 131"/>
              <a:gd name="T17" fmla="*/ 2147483647 h 9"/>
              <a:gd name="T18" fmla="*/ 2147483647 w 131"/>
              <a:gd name="T19" fmla="*/ 2147483647 h 9"/>
              <a:gd name="T20" fmla="*/ 2147483647 w 131"/>
              <a:gd name="T21" fmla="*/ 2147483647 h 9"/>
              <a:gd name="T22" fmla="*/ 2147483647 w 131"/>
              <a:gd name="T23" fmla="*/ 2147483647 h 9"/>
              <a:gd name="T24" fmla="*/ 2147483647 w 131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"/>
              <a:gd name="T40" fmla="*/ 0 h 9"/>
              <a:gd name="T41" fmla="*/ 131 w 131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" h="9">
                <a:moveTo>
                  <a:pt x="129" y="9"/>
                </a:moveTo>
                <a:lnTo>
                  <a:pt x="129" y="7"/>
                </a:lnTo>
                <a:lnTo>
                  <a:pt x="129" y="4"/>
                </a:lnTo>
                <a:lnTo>
                  <a:pt x="131" y="4"/>
                </a:lnTo>
                <a:lnTo>
                  <a:pt x="131" y="2"/>
                </a:lnTo>
                <a:lnTo>
                  <a:pt x="131" y="0"/>
                </a:lnTo>
                <a:lnTo>
                  <a:pt x="0" y="0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3" y="9"/>
                </a:lnTo>
                <a:lnTo>
                  <a:pt x="129" y="9"/>
                </a:lnTo>
                <a:close/>
              </a:path>
            </a:pathLst>
          </a:custGeom>
          <a:solidFill>
            <a:srgbClr val="F0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7" name="Freeform 199"/>
          <p:cNvSpPr>
            <a:spLocks/>
          </p:cNvSpPr>
          <p:nvPr/>
        </p:nvSpPr>
        <p:spPr bwMode="auto">
          <a:xfrm>
            <a:off x="5508625" y="4227513"/>
            <a:ext cx="146050" cy="12700"/>
          </a:xfrm>
          <a:custGeom>
            <a:avLst/>
            <a:gdLst>
              <a:gd name="T0" fmla="*/ 2147483647 w 128"/>
              <a:gd name="T1" fmla="*/ 2147483647 h 10"/>
              <a:gd name="T2" fmla="*/ 2147483647 w 128"/>
              <a:gd name="T3" fmla="*/ 2147483647 h 10"/>
              <a:gd name="T4" fmla="*/ 2147483647 w 128"/>
              <a:gd name="T5" fmla="*/ 2147483647 h 10"/>
              <a:gd name="T6" fmla="*/ 2147483647 w 128"/>
              <a:gd name="T7" fmla="*/ 2147483647 h 10"/>
              <a:gd name="T8" fmla="*/ 2147483647 w 128"/>
              <a:gd name="T9" fmla="*/ 0 h 10"/>
              <a:gd name="T10" fmla="*/ 2147483647 w 128"/>
              <a:gd name="T11" fmla="*/ 0 h 10"/>
              <a:gd name="T12" fmla="*/ 0 w 128"/>
              <a:gd name="T13" fmla="*/ 0 h 10"/>
              <a:gd name="T14" fmla="*/ 0 w 128"/>
              <a:gd name="T15" fmla="*/ 2147483647 h 10"/>
              <a:gd name="T16" fmla="*/ 0 w 128"/>
              <a:gd name="T17" fmla="*/ 2147483647 h 10"/>
              <a:gd name="T18" fmla="*/ 0 w 128"/>
              <a:gd name="T19" fmla="*/ 2147483647 h 10"/>
              <a:gd name="T20" fmla="*/ 2147483647 w 128"/>
              <a:gd name="T21" fmla="*/ 2147483647 h 10"/>
              <a:gd name="T22" fmla="*/ 2147483647 w 128"/>
              <a:gd name="T23" fmla="*/ 2147483647 h 10"/>
              <a:gd name="T24" fmla="*/ 2147483647 w 128"/>
              <a:gd name="T25" fmla="*/ 2147483647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"/>
              <a:gd name="T40" fmla="*/ 0 h 10"/>
              <a:gd name="T41" fmla="*/ 128 w 128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" h="10">
                <a:moveTo>
                  <a:pt x="126" y="10"/>
                </a:moveTo>
                <a:lnTo>
                  <a:pt x="126" y="7"/>
                </a:lnTo>
                <a:lnTo>
                  <a:pt x="126" y="5"/>
                </a:lnTo>
                <a:lnTo>
                  <a:pt x="126" y="3"/>
                </a:lnTo>
                <a:lnTo>
                  <a:pt x="126" y="0"/>
                </a:lnTo>
                <a:lnTo>
                  <a:pt x="128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2" y="10"/>
                </a:lnTo>
                <a:lnTo>
                  <a:pt x="126" y="10"/>
                </a:lnTo>
                <a:close/>
              </a:path>
            </a:pathLst>
          </a:custGeom>
          <a:solidFill>
            <a:srgbClr val="F09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8" name="Freeform 200"/>
          <p:cNvSpPr>
            <a:spLocks/>
          </p:cNvSpPr>
          <p:nvPr/>
        </p:nvSpPr>
        <p:spPr bwMode="auto">
          <a:xfrm>
            <a:off x="5508625" y="4233863"/>
            <a:ext cx="144463" cy="9525"/>
          </a:xfrm>
          <a:custGeom>
            <a:avLst/>
            <a:gdLst>
              <a:gd name="T0" fmla="*/ 2147483647 w 126"/>
              <a:gd name="T1" fmla="*/ 2147483647 h 7"/>
              <a:gd name="T2" fmla="*/ 2147483647 w 126"/>
              <a:gd name="T3" fmla="*/ 2147483647 h 7"/>
              <a:gd name="T4" fmla="*/ 2147483647 w 126"/>
              <a:gd name="T5" fmla="*/ 2147483647 h 7"/>
              <a:gd name="T6" fmla="*/ 2147483647 w 126"/>
              <a:gd name="T7" fmla="*/ 2147483647 h 7"/>
              <a:gd name="T8" fmla="*/ 2147483647 w 126"/>
              <a:gd name="T9" fmla="*/ 0 h 7"/>
              <a:gd name="T10" fmla="*/ 0 w 126"/>
              <a:gd name="T11" fmla="*/ 0 h 7"/>
              <a:gd name="T12" fmla="*/ 0 w 126"/>
              <a:gd name="T13" fmla="*/ 2147483647 h 7"/>
              <a:gd name="T14" fmla="*/ 2147483647 w 126"/>
              <a:gd name="T15" fmla="*/ 2147483647 h 7"/>
              <a:gd name="T16" fmla="*/ 2147483647 w 126"/>
              <a:gd name="T17" fmla="*/ 2147483647 h 7"/>
              <a:gd name="T18" fmla="*/ 2147483647 w 126"/>
              <a:gd name="T19" fmla="*/ 2147483647 h 7"/>
              <a:gd name="T20" fmla="*/ 2147483647 w 126"/>
              <a:gd name="T21" fmla="*/ 2147483647 h 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"/>
              <a:gd name="T34" fmla="*/ 0 h 7"/>
              <a:gd name="T35" fmla="*/ 126 w 126"/>
              <a:gd name="T36" fmla="*/ 7 h 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" h="7">
                <a:moveTo>
                  <a:pt x="124" y="7"/>
                </a:moveTo>
                <a:lnTo>
                  <a:pt x="124" y="5"/>
                </a:lnTo>
                <a:lnTo>
                  <a:pt x="126" y="5"/>
                </a:lnTo>
                <a:lnTo>
                  <a:pt x="126" y="2"/>
                </a:lnTo>
                <a:lnTo>
                  <a:pt x="126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124" y="7"/>
                </a:lnTo>
                <a:close/>
              </a:path>
            </a:pathLst>
          </a:custGeom>
          <a:solidFill>
            <a:srgbClr val="F09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9" name="Freeform 201"/>
          <p:cNvSpPr>
            <a:spLocks/>
          </p:cNvSpPr>
          <p:nvPr/>
        </p:nvSpPr>
        <p:spPr bwMode="auto">
          <a:xfrm>
            <a:off x="5510213" y="4240213"/>
            <a:ext cx="142875" cy="9525"/>
          </a:xfrm>
          <a:custGeom>
            <a:avLst/>
            <a:gdLst>
              <a:gd name="T0" fmla="*/ 2147483647 w 124"/>
              <a:gd name="T1" fmla="*/ 2147483647 h 7"/>
              <a:gd name="T2" fmla="*/ 2147483647 w 124"/>
              <a:gd name="T3" fmla="*/ 2147483647 h 7"/>
              <a:gd name="T4" fmla="*/ 2147483647 w 124"/>
              <a:gd name="T5" fmla="*/ 2147483647 h 7"/>
              <a:gd name="T6" fmla="*/ 2147483647 w 124"/>
              <a:gd name="T7" fmla="*/ 2147483647 h 7"/>
              <a:gd name="T8" fmla="*/ 2147483647 w 124"/>
              <a:gd name="T9" fmla="*/ 0 h 7"/>
              <a:gd name="T10" fmla="*/ 2147483647 w 124"/>
              <a:gd name="T11" fmla="*/ 0 h 7"/>
              <a:gd name="T12" fmla="*/ 0 w 124"/>
              <a:gd name="T13" fmla="*/ 0 h 7"/>
              <a:gd name="T14" fmla="*/ 0 w 124"/>
              <a:gd name="T15" fmla="*/ 2147483647 h 7"/>
              <a:gd name="T16" fmla="*/ 0 w 124"/>
              <a:gd name="T17" fmla="*/ 2147483647 h 7"/>
              <a:gd name="T18" fmla="*/ 2147483647 w 124"/>
              <a:gd name="T19" fmla="*/ 2147483647 h 7"/>
              <a:gd name="T20" fmla="*/ 2147483647 w 124"/>
              <a:gd name="T21" fmla="*/ 2147483647 h 7"/>
              <a:gd name="T22" fmla="*/ 2147483647 w 124"/>
              <a:gd name="T23" fmla="*/ 2147483647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4"/>
              <a:gd name="T37" fmla="*/ 0 h 7"/>
              <a:gd name="T38" fmla="*/ 124 w 124"/>
              <a:gd name="T39" fmla="*/ 7 h 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4" h="7">
                <a:moveTo>
                  <a:pt x="120" y="7"/>
                </a:moveTo>
                <a:lnTo>
                  <a:pt x="122" y="7"/>
                </a:lnTo>
                <a:lnTo>
                  <a:pt x="122" y="4"/>
                </a:lnTo>
                <a:lnTo>
                  <a:pt x="122" y="2"/>
                </a:lnTo>
                <a:lnTo>
                  <a:pt x="122" y="0"/>
                </a:lnTo>
                <a:lnTo>
                  <a:pt x="124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7"/>
                </a:lnTo>
                <a:lnTo>
                  <a:pt x="120" y="7"/>
                </a:lnTo>
                <a:close/>
              </a:path>
            </a:pathLst>
          </a:custGeom>
          <a:solidFill>
            <a:srgbClr val="F0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0" name="Freeform 202"/>
          <p:cNvSpPr>
            <a:spLocks/>
          </p:cNvSpPr>
          <p:nvPr/>
        </p:nvSpPr>
        <p:spPr bwMode="auto">
          <a:xfrm>
            <a:off x="5510213" y="4243388"/>
            <a:ext cx="139700" cy="12700"/>
          </a:xfrm>
          <a:custGeom>
            <a:avLst/>
            <a:gdLst>
              <a:gd name="T0" fmla="*/ 2147483647 w 122"/>
              <a:gd name="T1" fmla="*/ 2147483647 h 9"/>
              <a:gd name="T2" fmla="*/ 2147483647 w 122"/>
              <a:gd name="T3" fmla="*/ 2147483647 h 9"/>
              <a:gd name="T4" fmla="*/ 2147483647 w 122"/>
              <a:gd name="T5" fmla="*/ 2147483647 h 9"/>
              <a:gd name="T6" fmla="*/ 2147483647 w 122"/>
              <a:gd name="T7" fmla="*/ 2147483647 h 9"/>
              <a:gd name="T8" fmla="*/ 2147483647 w 122"/>
              <a:gd name="T9" fmla="*/ 2147483647 h 9"/>
              <a:gd name="T10" fmla="*/ 2147483647 w 122"/>
              <a:gd name="T11" fmla="*/ 2147483647 h 9"/>
              <a:gd name="T12" fmla="*/ 2147483647 w 122"/>
              <a:gd name="T13" fmla="*/ 0 h 9"/>
              <a:gd name="T14" fmla="*/ 0 w 122"/>
              <a:gd name="T15" fmla="*/ 0 h 9"/>
              <a:gd name="T16" fmla="*/ 0 w 122"/>
              <a:gd name="T17" fmla="*/ 2147483647 h 9"/>
              <a:gd name="T18" fmla="*/ 2147483647 w 122"/>
              <a:gd name="T19" fmla="*/ 2147483647 h 9"/>
              <a:gd name="T20" fmla="*/ 2147483647 w 122"/>
              <a:gd name="T21" fmla="*/ 2147483647 h 9"/>
              <a:gd name="T22" fmla="*/ 2147483647 w 122"/>
              <a:gd name="T23" fmla="*/ 2147483647 h 9"/>
              <a:gd name="T24" fmla="*/ 2147483647 w 122"/>
              <a:gd name="T25" fmla="*/ 2147483647 h 9"/>
              <a:gd name="T26" fmla="*/ 2147483647 w 122"/>
              <a:gd name="T27" fmla="*/ 2147483647 h 9"/>
              <a:gd name="T28" fmla="*/ 2147483647 w 122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2"/>
              <a:gd name="T46" fmla="*/ 0 h 9"/>
              <a:gd name="T47" fmla="*/ 122 w 122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2" h="9">
                <a:moveTo>
                  <a:pt x="118" y="9"/>
                </a:moveTo>
                <a:lnTo>
                  <a:pt x="120" y="9"/>
                </a:lnTo>
                <a:lnTo>
                  <a:pt x="120" y="7"/>
                </a:lnTo>
                <a:lnTo>
                  <a:pt x="120" y="5"/>
                </a:lnTo>
                <a:lnTo>
                  <a:pt x="122" y="5"/>
                </a:lnTo>
                <a:lnTo>
                  <a:pt x="122" y="2"/>
                </a:lnTo>
                <a:lnTo>
                  <a:pt x="12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2" y="9"/>
                </a:lnTo>
                <a:lnTo>
                  <a:pt x="4" y="9"/>
                </a:lnTo>
                <a:lnTo>
                  <a:pt x="118" y="9"/>
                </a:lnTo>
                <a:close/>
              </a:path>
            </a:pathLst>
          </a:custGeom>
          <a:solidFill>
            <a:srgbClr val="F09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1" name="Freeform 203"/>
          <p:cNvSpPr>
            <a:spLocks/>
          </p:cNvSpPr>
          <p:nvPr/>
        </p:nvSpPr>
        <p:spPr bwMode="auto">
          <a:xfrm>
            <a:off x="5511800" y="4249738"/>
            <a:ext cx="134938" cy="12700"/>
          </a:xfrm>
          <a:custGeom>
            <a:avLst/>
            <a:gdLst>
              <a:gd name="T0" fmla="*/ 2147483647 w 118"/>
              <a:gd name="T1" fmla="*/ 2147483647 h 9"/>
              <a:gd name="T2" fmla="*/ 2147483647 w 118"/>
              <a:gd name="T3" fmla="*/ 2147483647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0 h 9"/>
              <a:gd name="T12" fmla="*/ 0 w 118"/>
              <a:gd name="T13" fmla="*/ 0 h 9"/>
              <a:gd name="T14" fmla="*/ 0 w 118"/>
              <a:gd name="T15" fmla="*/ 2147483647 h 9"/>
              <a:gd name="T16" fmla="*/ 0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"/>
              <a:gd name="T43" fmla="*/ 0 h 9"/>
              <a:gd name="T44" fmla="*/ 118 w 118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" h="9">
                <a:moveTo>
                  <a:pt x="116" y="9"/>
                </a:moveTo>
                <a:lnTo>
                  <a:pt x="116" y="7"/>
                </a:lnTo>
                <a:lnTo>
                  <a:pt x="116" y="4"/>
                </a:lnTo>
                <a:lnTo>
                  <a:pt x="118" y="4"/>
                </a:lnTo>
                <a:lnTo>
                  <a:pt x="118" y="2"/>
                </a:lnTo>
                <a:lnTo>
                  <a:pt x="118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4" y="9"/>
                </a:lnTo>
                <a:lnTo>
                  <a:pt x="116" y="9"/>
                </a:lnTo>
                <a:close/>
              </a:path>
            </a:pathLst>
          </a:custGeom>
          <a:solidFill>
            <a:srgbClr val="F0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2" name="Freeform 204"/>
          <p:cNvSpPr>
            <a:spLocks/>
          </p:cNvSpPr>
          <p:nvPr/>
        </p:nvSpPr>
        <p:spPr bwMode="auto">
          <a:xfrm>
            <a:off x="5514975" y="4256088"/>
            <a:ext cx="131763" cy="14287"/>
          </a:xfrm>
          <a:custGeom>
            <a:avLst/>
            <a:gdLst>
              <a:gd name="T0" fmla="*/ 2147483647 w 114"/>
              <a:gd name="T1" fmla="*/ 2147483647 h 10"/>
              <a:gd name="T2" fmla="*/ 2147483647 w 114"/>
              <a:gd name="T3" fmla="*/ 2147483647 h 10"/>
              <a:gd name="T4" fmla="*/ 2147483647 w 114"/>
              <a:gd name="T5" fmla="*/ 2147483647 h 10"/>
              <a:gd name="T6" fmla="*/ 2147483647 w 114"/>
              <a:gd name="T7" fmla="*/ 2147483647 h 10"/>
              <a:gd name="T8" fmla="*/ 2147483647 w 114"/>
              <a:gd name="T9" fmla="*/ 0 h 10"/>
              <a:gd name="T10" fmla="*/ 0 w 114"/>
              <a:gd name="T11" fmla="*/ 0 h 10"/>
              <a:gd name="T12" fmla="*/ 0 w 114"/>
              <a:gd name="T13" fmla="*/ 2147483647 h 10"/>
              <a:gd name="T14" fmla="*/ 0 w 114"/>
              <a:gd name="T15" fmla="*/ 2147483647 h 10"/>
              <a:gd name="T16" fmla="*/ 2147483647 w 114"/>
              <a:gd name="T17" fmla="*/ 2147483647 h 10"/>
              <a:gd name="T18" fmla="*/ 2147483647 w 114"/>
              <a:gd name="T19" fmla="*/ 2147483647 h 10"/>
              <a:gd name="T20" fmla="*/ 2147483647 w 114"/>
              <a:gd name="T21" fmla="*/ 2147483647 h 10"/>
              <a:gd name="T22" fmla="*/ 2147483647 w 114"/>
              <a:gd name="T23" fmla="*/ 2147483647 h 10"/>
              <a:gd name="T24" fmla="*/ 2147483647 w 114"/>
              <a:gd name="T25" fmla="*/ 2147483647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10"/>
              <a:gd name="T41" fmla="*/ 114 w 114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10">
                <a:moveTo>
                  <a:pt x="112" y="10"/>
                </a:moveTo>
                <a:lnTo>
                  <a:pt x="112" y="7"/>
                </a:lnTo>
                <a:lnTo>
                  <a:pt x="114" y="5"/>
                </a:lnTo>
                <a:lnTo>
                  <a:pt x="114" y="3"/>
                </a:lnTo>
                <a:lnTo>
                  <a:pt x="114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2" y="10"/>
                </a:lnTo>
                <a:lnTo>
                  <a:pt x="4" y="10"/>
                </a:lnTo>
                <a:lnTo>
                  <a:pt x="112" y="10"/>
                </a:lnTo>
                <a:close/>
              </a:path>
            </a:pathLst>
          </a:custGeom>
          <a:solidFill>
            <a:srgbClr val="F0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3" name="Freeform 205"/>
          <p:cNvSpPr>
            <a:spLocks/>
          </p:cNvSpPr>
          <p:nvPr/>
        </p:nvSpPr>
        <p:spPr bwMode="auto">
          <a:xfrm>
            <a:off x="5518150" y="4262438"/>
            <a:ext cx="128588" cy="12700"/>
          </a:xfrm>
          <a:custGeom>
            <a:avLst/>
            <a:gdLst>
              <a:gd name="T0" fmla="*/ 2147483647 w 112"/>
              <a:gd name="T1" fmla="*/ 2147483647 h 9"/>
              <a:gd name="T2" fmla="*/ 2147483647 w 112"/>
              <a:gd name="T3" fmla="*/ 2147483647 h 9"/>
              <a:gd name="T4" fmla="*/ 2147483647 w 112"/>
              <a:gd name="T5" fmla="*/ 2147483647 h 9"/>
              <a:gd name="T6" fmla="*/ 2147483647 w 112"/>
              <a:gd name="T7" fmla="*/ 2147483647 h 9"/>
              <a:gd name="T8" fmla="*/ 2147483647 w 112"/>
              <a:gd name="T9" fmla="*/ 2147483647 h 9"/>
              <a:gd name="T10" fmla="*/ 2147483647 w 112"/>
              <a:gd name="T11" fmla="*/ 2147483647 h 9"/>
              <a:gd name="T12" fmla="*/ 2147483647 w 112"/>
              <a:gd name="T13" fmla="*/ 0 h 9"/>
              <a:gd name="T14" fmla="*/ 2147483647 w 112"/>
              <a:gd name="T15" fmla="*/ 0 h 9"/>
              <a:gd name="T16" fmla="*/ 0 w 112"/>
              <a:gd name="T17" fmla="*/ 0 h 9"/>
              <a:gd name="T18" fmla="*/ 0 w 112"/>
              <a:gd name="T19" fmla="*/ 2147483647 h 9"/>
              <a:gd name="T20" fmla="*/ 0 w 112"/>
              <a:gd name="T21" fmla="*/ 2147483647 h 9"/>
              <a:gd name="T22" fmla="*/ 2147483647 w 112"/>
              <a:gd name="T23" fmla="*/ 2147483647 h 9"/>
              <a:gd name="T24" fmla="*/ 2147483647 w 112"/>
              <a:gd name="T25" fmla="*/ 2147483647 h 9"/>
              <a:gd name="T26" fmla="*/ 2147483647 w 112"/>
              <a:gd name="T27" fmla="*/ 2147483647 h 9"/>
              <a:gd name="T28" fmla="*/ 2147483647 w 112"/>
              <a:gd name="T29" fmla="*/ 2147483647 h 9"/>
              <a:gd name="T30" fmla="*/ 2147483647 w 112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2"/>
              <a:gd name="T49" fmla="*/ 0 h 9"/>
              <a:gd name="T50" fmla="*/ 112 w 112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2" h="9">
                <a:moveTo>
                  <a:pt x="106" y="9"/>
                </a:moveTo>
                <a:lnTo>
                  <a:pt x="108" y="9"/>
                </a:lnTo>
                <a:lnTo>
                  <a:pt x="108" y="7"/>
                </a:lnTo>
                <a:lnTo>
                  <a:pt x="108" y="5"/>
                </a:lnTo>
                <a:lnTo>
                  <a:pt x="110" y="5"/>
                </a:lnTo>
                <a:lnTo>
                  <a:pt x="110" y="2"/>
                </a:lnTo>
                <a:lnTo>
                  <a:pt x="110" y="0"/>
                </a:lnTo>
                <a:lnTo>
                  <a:pt x="112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2" y="9"/>
                </a:lnTo>
                <a:lnTo>
                  <a:pt x="4" y="9"/>
                </a:lnTo>
                <a:lnTo>
                  <a:pt x="106" y="9"/>
                </a:lnTo>
                <a:close/>
              </a:path>
            </a:pathLst>
          </a:custGeom>
          <a:solidFill>
            <a:srgbClr val="F09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4" name="Freeform 206"/>
          <p:cNvSpPr>
            <a:spLocks/>
          </p:cNvSpPr>
          <p:nvPr/>
        </p:nvSpPr>
        <p:spPr bwMode="auto">
          <a:xfrm>
            <a:off x="5518150" y="4270375"/>
            <a:ext cx="125413" cy="11113"/>
          </a:xfrm>
          <a:custGeom>
            <a:avLst/>
            <a:gdLst>
              <a:gd name="T0" fmla="*/ 2147483647 w 108"/>
              <a:gd name="T1" fmla="*/ 2147483647 h 9"/>
              <a:gd name="T2" fmla="*/ 2147483647 w 108"/>
              <a:gd name="T3" fmla="*/ 2147483647 h 9"/>
              <a:gd name="T4" fmla="*/ 2147483647 w 108"/>
              <a:gd name="T5" fmla="*/ 2147483647 h 9"/>
              <a:gd name="T6" fmla="*/ 2147483647 w 108"/>
              <a:gd name="T7" fmla="*/ 2147483647 h 9"/>
              <a:gd name="T8" fmla="*/ 2147483647 w 108"/>
              <a:gd name="T9" fmla="*/ 2147483647 h 9"/>
              <a:gd name="T10" fmla="*/ 2147483647 w 108"/>
              <a:gd name="T11" fmla="*/ 2147483647 h 9"/>
              <a:gd name="T12" fmla="*/ 2147483647 w 108"/>
              <a:gd name="T13" fmla="*/ 0 h 9"/>
              <a:gd name="T14" fmla="*/ 2147483647 w 108"/>
              <a:gd name="T15" fmla="*/ 0 h 9"/>
              <a:gd name="T16" fmla="*/ 0 w 108"/>
              <a:gd name="T17" fmla="*/ 0 h 9"/>
              <a:gd name="T18" fmla="*/ 0 w 108"/>
              <a:gd name="T19" fmla="*/ 2147483647 h 9"/>
              <a:gd name="T20" fmla="*/ 0 w 108"/>
              <a:gd name="T21" fmla="*/ 2147483647 h 9"/>
              <a:gd name="T22" fmla="*/ 2147483647 w 108"/>
              <a:gd name="T23" fmla="*/ 2147483647 h 9"/>
              <a:gd name="T24" fmla="*/ 2147483647 w 108"/>
              <a:gd name="T25" fmla="*/ 2147483647 h 9"/>
              <a:gd name="T26" fmla="*/ 2147483647 w 108"/>
              <a:gd name="T27" fmla="*/ 2147483647 h 9"/>
              <a:gd name="T28" fmla="*/ 2147483647 w 108"/>
              <a:gd name="T29" fmla="*/ 2147483647 h 9"/>
              <a:gd name="T30" fmla="*/ 2147483647 w 108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8"/>
              <a:gd name="T49" fmla="*/ 0 h 9"/>
              <a:gd name="T50" fmla="*/ 108 w 108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8" h="9">
                <a:moveTo>
                  <a:pt x="102" y="9"/>
                </a:moveTo>
                <a:lnTo>
                  <a:pt x="104" y="9"/>
                </a:lnTo>
                <a:lnTo>
                  <a:pt x="104" y="7"/>
                </a:lnTo>
                <a:lnTo>
                  <a:pt x="104" y="4"/>
                </a:lnTo>
                <a:lnTo>
                  <a:pt x="106" y="4"/>
                </a:lnTo>
                <a:lnTo>
                  <a:pt x="106" y="2"/>
                </a:lnTo>
                <a:lnTo>
                  <a:pt x="106" y="0"/>
                </a:lnTo>
                <a:lnTo>
                  <a:pt x="108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4" y="9"/>
                </a:lnTo>
                <a:lnTo>
                  <a:pt x="102" y="9"/>
                </a:lnTo>
                <a:close/>
              </a:path>
            </a:pathLst>
          </a:custGeom>
          <a:solidFill>
            <a:srgbClr val="F09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5" name="Freeform 207"/>
          <p:cNvSpPr>
            <a:spLocks/>
          </p:cNvSpPr>
          <p:nvPr/>
        </p:nvSpPr>
        <p:spPr bwMode="auto">
          <a:xfrm>
            <a:off x="5521325" y="4275138"/>
            <a:ext cx="115888" cy="14287"/>
          </a:xfrm>
          <a:custGeom>
            <a:avLst/>
            <a:gdLst>
              <a:gd name="T0" fmla="*/ 2147483647 w 102"/>
              <a:gd name="T1" fmla="*/ 2147483647 h 10"/>
              <a:gd name="T2" fmla="*/ 2147483647 w 102"/>
              <a:gd name="T3" fmla="*/ 2147483647 h 10"/>
              <a:gd name="T4" fmla="*/ 2147483647 w 102"/>
              <a:gd name="T5" fmla="*/ 2147483647 h 10"/>
              <a:gd name="T6" fmla="*/ 2147483647 w 102"/>
              <a:gd name="T7" fmla="*/ 2147483647 h 10"/>
              <a:gd name="T8" fmla="*/ 2147483647 w 102"/>
              <a:gd name="T9" fmla="*/ 2147483647 h 10"/>
              <a:gd name="T10" fmla="*/ 2147483647 w 102"/>
              <a:gd name="T11" fmla="*/ 2147483647 h 10"/>
              <a:gd name="T12" fmla="*/ 2147483647 w 102"/>
              <a:gd name="T13" fmla="*/ 0 h 10"/>
              <a:gd name="T14" fmla="*/ 0 w 102"/>
              <a:gd name="T15" fmla="*/ 0 h 10"/>
              <a:gd name="T16" fmla="*/ 0 w 102"/>
              <a:gd name="T17" fmla="*/ 2147483647 h 10"/>
              <a:gd name="T18" fmla="*/ 0 w 102"/>
              <a:gd name="T19" fmla="*/ 2147483647 h 10"/>
              <a:gd name="T20" fmla="*/ 2147483647 w 102"/>
              <a:gd name="T21" fmla="*/ 2147483647 h 10"/>
              <a:gd name="T22" fmla="*/ 2147483647 w 102"/>
              <a:gd name="T23" fmla="*/ 2147483647 h 10"/>
              <a:gd name="T24" fmla="*/ 2147483647 w 102"/>
              <a:gd name="T25" fmla="*/ 2147483647 h 10"/>
              <a:gd name="T26" fmla="*/ 2147483647 w 102"/>
              <a:gd name="T27" fmla="*/ 2147483647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2"/>
              <a:gd name="T43" fmla="*/ 0 h 10"/>
              <a:gd name="T44" fmla="*/ 102 w 102"/>
              <a:gd name="T45" fmla="*/ 10 h 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2" h="10">
                <a:moveTo>
                  <a:pt x="98" y="10"/>
                </a:moveTo>
                <a:lnTo>
                  <a:pt x="98" y="7"/>
                </a:lnTo>
                <a:lnTo>
                  <a:pt x="100" y="7"/>
                </a:lnTo>
                <a:lnTo>
                  <a:pt x="100" y="5"/>
                </a:lnTo>
                <a:lnTo>
                  <a:pt x="102" y="5"/>
                </a:lnTo>
                <a:lnTo>
                  <a:pt x="102" y="3"/>
                </a:lnTo>
                <a:lnTo>
                  <a:pt x="102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4" y="10"/>
                </a:lnTo>
                <a:lnTo>
                  <a:pt x="98" y="10"/>
                </a:lnTo>
                <a:close/>
              </a:path>
            </a:pathLst>
          </a:custGeom>
          <a:solidFill>
            <a:srgbClr val="F09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" name="Freeform 208"/>
          <p:cNvSpPr>
            <a:spLocks/>
          </p:cNvSpPr>
          <p:nvPr/>
        </p:nvSpPr>
        <p:spPr bwMode="auto">
          <a:xfrm>
            <a:off x="5522913" y="4281488"/>
            <a:ext cx="114300" cy="12700"/>
          </a:xfrm>
          <a:custGeom>
            <a:avLst/>
            <a:gdLst>
              <a:gd name="T0" fmla="*/ 2147483647 w 98"/>
              <a:gd name="T1" fmla="*/ 2147483647 h 9"/>
              <a:gd name="T2" fmla="*/ 2147483647 w 98"/>
              <a:gd name="T3" fmla="*/ 2147483647 h 9"/>
              <a:gd name="T4" fmla="*/ 2147483647 w 98"/>
              <a:gd name="T5" fmla="*/ 2147483647 h 9"/>
              <a:gd name="T6" fmla="*/ 2147483647 w 98"/>
              <a:gd name="T7" fmla="*/ 2147483647 h 9"/>
              <a:gd name="T8" fmla="*/ 2147483647 w 98"/>
              <a:gd name="T9" fmla="*/ 2147483647 h 9"/>
              <a:gd name="T10" fmla="*/ 2147483647 w 98"/>
              <a:gd name="T11" fmla="*/ 2147483647 h 9"/>
              <a:gd name="T12" fmla="*/ 2147483647 w 98"/>
              <a:gd name="T13" fmla="*/ 2147483647 h 9"/>
              <a:gd name="T14" fmla="*/ 2147483647 w 98"/>
              <a:gd name="T15" fmla="*/ 0 h 9"/>
              <a:gd name="T16" fmla="*/ 0 w 98"/>
              <a:gd name="T17" fmla="*/ 0 h 9"/>
              <a:gd name="T18" fmla="*/ 0 w 98"/>
              <a:gd name="T19" fmla="*/ 2147483647 h 9"/>
              <a:gd name="T20" fmla="*/ 2147483647 w 98"/>
              <a:gd name="T21" fmla="*/ 2147483647 h 9"/>
              <a:gd name="T22" fmla="*/ 2147483647 w 98"/>
              <a:gd name="T23" fmla="*/ 2147483647 h 9"/>
              <a:gd name="T24" fmla="*/ 2147483647 w 98"/>
              <a:gd name="T25" fmla="*/ 2147483647 h 9"/>
              <a:gd name="T26" fmla="*/ 2147483647 w 98"/>
              <a:gd name="T27" fmla="*/ 2147483647 h 9"/>
              <a:gd name="T28" fmla="*/ 2147483647 w 98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8"/>
              <a:gd name="T46" fmla="*/ 0 h 9"/>
              <a:gd name="T47" fmla="*/ 98 w 98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8" h="9">
                <a:moveTo>
                  <a:pt x="91" y="9"/>
                </a:moveTo>
                <a:lnTo>
                  <a:pt x="94" y="9"/>
                </a:lnTo>
                <a:lnTo>
                  <a:pt x="94" y="7"/>
                </a:lnTo>
                <a:lnTo>
                  <a:pt x="96" y="7"/>
                </a:lnTo>
                <a:lnTo>
                  <a:pt x="96" y="5"/>
                </a:lnTo>
                <a:lnTo>
                  <a:pt x="96" y="2"/>
                </a:lnTo>
                <a:lnTo>
                  <a:pt x="98" y="2"/>
                </a:lnTo>
                <a:lnTo>
                  <a:pt x="98" y="0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7"/>
                </a:lnTo>
                <a:lnTo>
                  <a:pt x="4" y="7"/>
                </a:lnTo>
                <a:lnTo>
                  <a:pt x="4" y="9"/>
                </a:lnTo>
                <a:lnTo>
                  <a:pt x="91" y="9"/>
                </a:lnTo>
                <a:close/>
              </a:path>
            </a:pathLst>
          </a:custGeom>
          <a:solidFill>
            <a:srgbClr val="F0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7" name="Freeform 209"/>
          <p:cNvSpPr>
            <a:spLocks/>
          </p:cNvSpPr>
          <p:nvPr/>
        </p:nvSpPr>
        <p:spPr bwMode="auto">
          <a:xfrm>
            <a:off x="5527675" y="4289425"/>
            <a:ext cx="106363" cy="11113"/>
          </a:xfrm>
          <a:custGeom>
            <a:avLst/>
            <a:gdLst>
              <a:gd name="T0" fmla="*/ 2147483647 w 94"/>
              <a:gd name="T1" fmla="*/ 2147483647 h 9"/>
              <a:gd name="T2" fmla="*/ 2147483647 w 94"/>
              <a:gd name="T3" fmla="*/ 2147483647 h 9"/>
              <a:gd name="T4" fmla="*/ 2147483647 w 94"/>
              <a:gd name="T5" fmla="*/ 2147483647 h 9"/>
              <a:gd name="T6" fmla="*/ 2147483647 w 94"/>
              <a:gd name="T7" fmla="*/ 2147483647 h 9"/>
              <a:gd name="T8" fmla="*/ 2147483647 w 94"/>
              <a:gd name="T9" fmla="*/ 2147483647 h 9"/>
              <a:gd name="T10" fmla="*/ 2147483647 w 94"/>
              <a:gd name="T11" fmla="*/ 2147483647 h 9"/>
              <a:gd name="T12" fmla="*/ 2147483647 w 94"/>
              <a:gd name="T13" fmla="*/ 2147483647 h 9"/>
              <a:gd name="T14" fmla="*/ 2147483647 w 94"/>
              <a:gd name="T15" fmla="*/ 0 h 9"/>
              <a:gd name="T16" fmla="*/ 0 w 94"/>
              <a:gd name="T17" fmla="*/ 0 h 9"/>
              <a:gd name="T18" fmla="*/ 0 w 94"/>
              <a:gd name="T19" fmla="*/ 2147483647 h 9"/>
              <a:gd name="T20" fmla="*/ 2147483647 w 94"/>
              <a:gd name="T21" fmla="*/ 2147483647 h 9"/>
              <a:gd name="T22" fmla="*/ 2147483647 w 94"/>
              <a:gd name="T23" fmla="*/ 2147483647 h 9"/>
              <a:gd name="T24" fmla="*/ 2147483647 w 94"/>
              <a:gd name="T25" fmla="*/ 2147483647 h 9"/>
              <a:gd name="T26" fmla="*/ 2147483647 w 94"/>
              <a:gd name="T27" fmla="*/ 2147483647 h 9"/>
              <a:gd name="T28" fmla="*/ 2147483647 w 94"/>
              <a:gd name="T29" fmla="*/ 2147483647 h 9"/>
              <a:gd name="T30" fmla="*/ 2147483647 w 9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9"/>
              <a:gd name="T50" fmla="*/ 94 w 9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9">
                <a:moveTo>
                  <a:pt x="87" y="9"/>
                </a:moveTo>
                <a:lnTo>
                  <a:pt x="87" y="7"/>
                </a:lnTo>
                <a:lnTo>
                  <a:pt x="89" y="7"/>
                </a:lnTo>
                <a:lnTo>
                  <a:pt x="89" y="4"/>
                </a:lnTo>
                <a:lnTo>
                  <a:pt x="92" y="4"/>
                </a:lnTo>
                <a:lnTo>
                  <a:pt x="92" y="2"/>
                </a:lnTo>
                <a:lnTo>
                  <a:pt x="94" y="2"/>
                </a:lnTo>
                <a:lnTo>
                  <a:pt x="94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4"/>
                </a:lnTo>
                <a:lnTo>
                  <a:pt x="4" y="4"/>
                </a:lnTo>
                <a:lnTo>
                  <a:pt x="4" y="7"/>
                </a:lnTo>
                <a:lnTo>
                  <a:pt x="6" y="9"/>
                </a:lnTo>
                <a:lnTo>
                  <a:pt x="87" y="9"/>
                </a:lnTo>
                <a:close/>
              </a:path>
            </a:pathLst>
          </a:custGeom>
          <a:solidFill>
            <a:srgbClr val="F0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8" name="Freeform 210"/>
          <p:cNvSpPr>
            <a:spLocks/>
          </p:cNvSpPr>
          <p:nvPr/>
        </p:nvSpPr>
        <p:spPr bwMode="auto">
          <a:xfrm>
            <a:off x="5527675" y="4294188"/>
            <a:ext cx="101600" cy="14287"/>
          </a:xfrm>
          <a:custGeom>
            <a:avLst/>
            <a:gdLst>
              <a:gd name="T0" fmla="*/ 2147483647 w 87"/>
              <a:gd name="T1" fmla="*/ 2147483647 h 10"/>
              <a:gd name="T2" fmla="*/ 2147483647 w 87"/>
              <a:gd name="T3" fmla="*/ 2147483647 h 10"/>
              <a:gd name="T4" fmla="*/ 2147483647 w 87"/>
              <a:gd name="T5" fmla="*/ 2147483647 h 10"/>
              <a:gd name="T6" fmla="*/ 2147483647 w 87"/>
              <a:gd name="T7" fmla="*/ 2147483647 h 10"/>
              <a:gd name="T8" fmla="*/ 2147483647 w 87"/>
              <a:gd name="T9" fmla="*/ 2147483647 h 10"/>
              <a:gd name="T10" fmla="*/ 2147483647 w 87"/>
              <a:gd name="T11" fmla="*/ 2147483647 h 10"/>
              <a:gd name="T12" fmla="*/ 2147483647 w 87"/>
              <a:gd name="T13" fmla="*/ 2147483647 h 10"/>
              <a:gd name="T14" fmla="*/ 2147483647 w 87"/>
              <a:gd name="T15" fmla="*/ 0 h 10"/>
              <a:gd name="T16" fmla="*/ 0 w 87"/>
              <a:gd name="T17" fmla="*/ 0 h 10"/>
              <a:gd name="T18" fmla="*/ 2147483647 w 87"/>
              <a:gd name="T19" fmla="*/ 0 h 10"/>
              <a:gd name="T20" fmla="*/ 2147483647 w 87"/>
              <a:gd name="T21" fmla="*/ 2147483647 h 10"/>
              <a:gd name="T22" fmla="*/ 2147483647 w 87"/>
              <a:gd name="T23" fmla="*/ 2147483647 h 10"/>
              <a:gd name="T24" fmla="*/ 2147483647 w 87"/>
              <a:gd name="T25" fmla="*/ 2147483647 h 10"/>
              <a:gd name="T26" fmla="*/ 2147483647 w 87"/>
              <a:gd name="T27" fmla="*/ 2147483647 h 10"/>
              <a:gd name="T28" fmla="*/ 2147483647 w 87"/>
              <a:gd name="T29" fmla="*/ 2147483647 h 10"/>
              <a:gd name="T30" fmla="*/ 2147483647 w 87"/>
              <a:gd name="T31" fmla="*/ 2147483647 h 10"/>
              <a:gd name="T32" fmla="*/ 2147483647 w 87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0"/>
              <a:gd name="T53" fmla="*/ 87 w 87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0">
                <a:moveTo>
                  <a:pt x="81" y="10"/>
                </a:moveTo>
                <a:lnTo>
                  <a:pt x="81" y="7"/>
                </a:lnTo>
                <a:lnTo>
                  <a:pt x="83" y="7"/>
                </a:lnTo>
                <a:lnTo>
                  <a:pt x="83" y="5"/>
                </a:lnTo>
                <a:lnTo>
                  <a:pt x="85" y="5"/>
                </a:lnTo>
                <a:lnTo>
                  <a:pt x="85" y="3"/>
                </a:lnTo>
                <a:lnTo>
                  <a:pt x="87" y="3"/>
                </a:lnTo>
                <a:lnTo>
                  <a:pt x="87" y="0"/>
                </a:lnTo>
                <a:lnTo>
                  <a:pt x="0" y="0"/>
                </a:lnTo>
                <a:lnTo>
                  <a:pt x="2" y="0"/>
                </a:lnTo>
                <a:lnTo>
                  <a:pt x="2" y="3"/>
                </a:lnTo>
                <a:lnTo>
                  <a:pt x="4" y="3"/>
                </a:lnTo>
                <a:lnTo>
                  <a:pt x="4" y="5"/>
                </a:lnTo>
                <a:lnTo>
                  <a:pt x="6" y="7"/>
                </a:lnTo>
                <a:lnTo>
                  <a:pt x="6" y="10"/>
                </a:lnTo>
                <a:lnTo>
                  <a:pt x="9" y="10"/>
                </a:lnTo>
                <a:lnTo>
                  <a:pt x="81" y="10"/>
                </a:lnTo>
                <a:close/>
              </a:path>
            </a:pathLst>
          </a:custGeom>
          <a:solidFill>
            <a:srgbClr val="F0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9" name="Freeform 211"/>
          <p:cNvSpPr>
            <a:spLocks/>
          </p:cNvSpPr>
          <p:nvPr/>
        </p:nvSpPr>
        <p:spPr bwMode="auto">
          <a:xfrm>
            <a:off x="5532438" y="4300538"/>
            <a:ext cx="93662" cy="12700"/>
          </a:xfrm>
          <a:custGeom>
            <a:avLst/>
            <a:gdLst>
              <a:gd name="T0" fmla="*/ 2147483647 w 81"/>
              <a:gd name="T1" fmla="*/ 2147483647 h 9"/>
              <a:gd name="T2" fmla="*/ 2147483647 w 81"/>
              <a:gd name="T3" fmla="*/ 2147483647 h 9"/>
              <a:gd name="T4" fmla="*/ 2147483647 w 81"/>
              <a:gd name="T5" fmla="*/ 2147483647 h 9"/>
              <a:gd name="T6" fmla="*/ 2147483647 w 81"/>
              <a:gd name="T7" fmla="*/ 2147483647 h 9"/>
              <a:gd name="T8" fmla="*/ 2147483647 w 81"/>
              <a:gd name="T9" fmla="*/ 2147483647 h 9"/>
              <a:gd name="T10" fmla="*/ 2147483647 w 81"/>
              <a:gd name="T11" fmla="*/ 2147483647 h 9"/>
              <a:gd name="T12" fmla="*/ 2147483647 w 81"/>
              <a:gd name="T13" fmla="*/ 2147483647 h 9"/>
              <a:gd name="T14" fmla="*/ 2147483647 w 81"/>
              <a:gd name="T15" fmla="*/ 2147483647 h 9"/>
              <a:gd name="T16" fmla="*/ 2147483647 w 81"/>
              <a:gd name="T17" fmla="*/ 0 h 9"/>
              <a:gd name="T18" fmla="*/ 2147483647 w 81"/>
              <a:gd name="T19" fmla="*/ 0 h 9"/>
              <a:gd name="T20" fmla="*/ 0 w 81"/>
              <a:gd name="T21" fmla="*/ 0 h 9"/>
              <a:gd name="T22" fmla="*/ 0 w 81"/>
              <a:gd name="T23" fmla="*/ 2147483647 h 9"/>
              <a:gd name="T24" fmla="*/ 2147483647 w 81"/>
              <a:gd name="T25" fmla="*/ 2147483647 h 9"/>
              <a:gd name="T26" fmla="*/ 2147483647 w 81"/>
              <a:gd name="T27" fmla="*/ 2147483647 h 9"/>
              <a:gd name="T28" fmla="*/ 2147483647 w 81"/>
              <a:gd name="T29" fmla="*/ 2147483647 h 9"/>
              <a:gd name="T30" fmla="*/ 2147483647 w 81"/>
              <a:gd name="T31" fmla="*/ 2147483647 h 9"/>
              <a:gd name="T32" fmla="*/ 2147483647 w 81"/>
              <a:gd name="T33" fmla="*/ 2147483647 h 9"/>
              <a:gd name="T34" fmla="*/ 2147483647 w 81"/>
              <a:gd name="T35" fmla="*/ 2147483647 h 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1"/>
              <a:gd name="T55" fmla="*/ 0 h 9"/>
              <a:gd name="T56" fmla="*/ 81 w 81"/>
              <a:gd name="T57" fmla="*/ 9 h 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1" h="9">
                <a:moveTo>
                  <a:pt x="71" y="9"/>
                </a:moveTo>
                <a:lnTo>
                  <a:pt x="73" y="9"/>
                </a:lnTo>
                <a:lnTo>
                  <a:pt x="73" y="7"/>
                </a:lnTo>
                <a:lnTo>
                  <a:pt x="75" y="7"/>
                </a:lnTo>
                <a:lnTo>
                  <a:pt x="75" y="5"/>
                </a:lnTo>
                <a:lnTo>
                  <a:pt x="77" y="5"/>
                </a:lnTo>
                <a:lnTo>
                  <a:pt x="77" y="2"/>
                </a:lnTo>
                <a:lnTo>
                  <a:pt x="79" y="2"/>
                </a:lnTo>
                <a:lnTo>
                  <a:pt x="79" y="0"/>
                </a:lnTo>
                <a:lnTo>
                  <a:pt x="81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5" y="5"/>
                </a:lnTo>
                <a:lnTo>
                  <a:pt x="7" y="7"/>
                </a:lnTo>
                <a:lnTo>
                  <a:pt x="9" y="7"/>
                </a:lnTo>
                <a:lnTo>
                  <a:pt x="9" y="9"/>
                </a:lnTo>
                <a:lnTo>
                  <a:pt x="71" y="9"/>
                </a:lnTo>
                <a:close/>
              </a:path>
            </a:pathLst>
          </a:custGeom>
          <a:solidFill>
            <a:srgbClr val="F0A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0" name="Freeform 212"/>
          <p:cNvSpPr>
            <a:spLocks/>
          </p:cNvSpPr>
          <p:nvPr/>
        </p:nvSpPr>
        <p:spPr bwMode="auto">
          <a:xfrm>
            <a:off x="5538788" y="4308475"/>
            <a:ext cx="82550" cy="12700"/>
          </a:xfrm>
          <a:custGeom>
            <a:avLst/>
            <a:gdLst>
              <a:gd name="T0" fmla="*/ 2147483647 w 72"/>
              <a:gd name="T1" fmla="*/ 2147483647 h 9"/>
              <a:gd name="T2" fmla="*/ 2147483647 w 72"/>
              <a:gd name="T3" fmla="*/ 2147483647 h 9"/>
              <a:gd name="T4" fmla="*/ 2147483647 w 72"/>
              <a:gd name="T5" fmla="*/ 2147483647 h 9"/>
              <a:gd name="T6" fmla="*/ 2147483647 w 72"/>
              <a:gd name="T7" fmla="*/ 2147483647 h 9"/>
              <a:gd name="T8" fmla="*/ 2147483647 w 72"/>
              <a:gd name="T9" fmla="*/ 2147483647 h 9"/>
              <a:gd name="T10" fmla="*/ 2147483647 w 72"/>
              <a:gd name="T11" fmla="*/ 2147483647 h 9"/>
              <a:gd name="T12" fmla="*/ 2147483647 w 72"/>
              <a:gd name="T13" fmla="*/ 2147483647 h 9"/>
              <a:gd name="T14" fmla="*/ 2147483647 w 72"/>
              <a:gd name="T15" fmla="*/ 2147483647 h 9"/>
              <a:gd name="T16" fmla="*/ 2147483647 w 72"/>
              <a:gd name="T17" fmla="*/ 2147483647 h 9"/>
              <a:gd name="T18" fmla="*/ 2147483647 w 72"/>
              <a:gd name="T19" fmla="*/ 0 h 9"/>
              <a:gd name="T20" fmla="*/ 2147483647 w 72"/>
              <a:gd name="T21" fmla="*/ 0 h 9"/>
              <a:gd name="T22" fmla="*/ 0 w 72"/>
              <a:gd name="T23" fmla="*/ 0 h 9"/>
              <a:gd name="T24" fmla="*/ 0 w 72"/>
              <a:gd name="T25" fmla="*/ 2147483647 h 9"/>
              <a:gd name="T26" fmla="*/ 2147483647 w 72"/>
              <a:gd name="T27" fmla="*/ 2147483647 h 9"/>
              <a:gd name="T28" fmla="*/ 2147483647 w 72"/>
              <a:gd name="T29" fmla="*/ 2147483647 h 9"/>
              <a:gd name="T30" fmla="*/ 2147483647 w 72"/>
              <a:gd name="T31" fmla="*/ 2147483647 h 9"/>
              <a:gd name="T32" fmla="*/ 2147483647 w 72"/>
              <a:gd name="T33" fmla="*/ 2147483647 h 9"/>
              <a:gd name="T34" fmla="*/ 2147483647 w 72"/>
              <a:gd name="T35" fmla="*/ 2147483647 h 9"/>
              <a:gd name="T36" fmla="*/ 2147483647 w 72"/>
              <a:gd name="T37" fmla="*/ 2147483647 h 9"/>
              <a:gd name="T38" fmla="*/ 2147483647 w 72"/>
              <a:gd name="T39" fmla="*/ 2147483647 h 9"/>
              <a:gd name="T40" fmla="*/ 2147483647 w 72"/>
              <a:gd name="T41" fmla="*/ 2147483647 h 9"/>
              <a:gd name="T42" fmla="*/ 2147483647 w 72"/>
              <a:gd name="T43" fmla="*/ 2147483647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2"/>
              <a:gd name="T67" fmla="*/ 0 h 9"/>
              <a:gd name="T68" fmla="*/ 72 w 72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2" h="9">
                <a:moveTo>
                  <a:pt x="60" y="9"/>
                </a:moveTo>
                <a:lnTo>
                  <a:pt x="62" y="9"/>
                </a:lnTo>
                <a:lnTo>
                  <a:pt x="62" y="7"/>
                </a:lnTo>
                <a:lnTo>
                  <a:pt x="64" y="7"/>
                </a:lnTo>
                <a:lnTo>
                  <a:pt x="66" y="7"/>
                </a:lnTo>
                <a:lnTo>
                  <a:pt x="66" y="4"/>
                </a:lnTo>
                <a:lnTo>
                  <a:pt x="68" y="4"/>
                </a:lnTo>
                <a:lnTo>
                  <a:pt x="68" y="2"/>
                </a:lnTo>
                <a:lnTo>
                  <a:pt x="70" y="2"/>
                </a:lnTo>
                <a:lnTo>
                  <a:pt x="70" y="0"/>
                </a:lnTo>
                <a:lnTo>
                  <a:pt x="7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4" y="4"/>
                </a:lnTo>
                <a:lnTo>
                  <a:pt x="6" y="4"/>
                </a:lnTo>
                <a:lnTo>
                  <a:pt x="6" y="7"/>
                </a:lnTo>
                <a:lnTo>
                  <a:pt x="8" y="7"/>
                </a:lnTo>
                <a:lnTo>
                  <a:pt x="8" y="9"/>
                </a:lnTo>
                <a:lnTo>
                  <a:pt x="10" y="9"/>
                </a:lnTo>
                <a:lnTo>
                  <a:pt x="60" y="9"/>
                </a:lnTo>
                <a:close/>
              </a:path>
            </a:pathLst>
          </a:custGeom>
          <a:solidFill>
            <a:srgbClr val="F0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1" name="Freeform 213"/>
          <p:cNvSpPr>
            <a:spLocks/>
          </p:cNvSpPr>
          <p:nvPr/>
        </p:nvSpPr>
        <p:spPr bwMode="auto">
          <a:xfrm>
            <a:off x="5543550" y="4313238"/>
            <a:ext cx="71438" cy="14287"/>
          </a:xfrm>
          <a:custGeom>
            <a:avLst/>
            <a:gdLst>
              <a:gd name="T0" fmla="*/ 2147483647 w 62"/>
              <a:gd name="T1" fmla="*/ 2147483647 h 10"/>
              <a:gd name="T2" fmla="*/ 2147483647 w 62"/>
              <a:gd name="T3" fmla="*/ 2147483647 h 10"/>
              <a:gd name="T4" fmla="*/ 2147483647 w 62"/>
              <a:gd name="T5" fmla="*/ 2147483647 h 10"/>
              <a:gd name="T6" fmla="*/ 2147483647 w 62"/>
              <a:gd name="T7" fmla="*/ 2147483647 h 10"/>
              <a:gd name="T8" fmla="*/ 2147483647 w 62"/>
              <a:gd name="T9" fmla="*/ 2147483647 h 10"/>
              <a:gd name="T10" fmla="*/ 2147483647 w 62"/>
              <a:gd name="T11" fmla="*/ 2147483647 h 10"/>
              <a:gd name="T12" fmla="*/ 2147483647 w 62"/>
              <a:gd name="T13" fmla="*/ 2147483647 h 10"/>
              <a:gd name="T14" fmla="*/ 2147483647 w 62"/>
              <a:gd name="T15" fmla="*/ 2147483647 h 10"/>
              <a:gd name="T16" fmla="*/ 2147483647 w 62"/>
              <a:gd name="T17" fmla="*/ 2147483647 h 10"/>
              <a:gd name="T18" fmla="*/ 2147483647 w 62"/>
              <a:gd name="T19" fmla="*/ 0 h 10"/>
              <a:gd name="T20" fmla="*/ 0 w 62"/>
              <a:gd name="T21" fmla="*/ 0 h 10"/>
              <a:gd name="T22" fmla="*/ 2147483647 w 62"/>
              <a:gd name="T23" fmla="*/ 0 h 10"/>
              <a:gd name="T24" fmla="*/ 2147483647 w 62"/>
              <a:gd name="T25" fmla="*/ 2147483647 h 10"/>
              <a:gd name="T26" fmla="*/ 2147483647 w 62"/>
              <a:gd name="T27" fmla="*/ 2147483647 h 10"/>
              <a:gd name="T28" fmla="*/ 2147483647 w 62"/>
              <a:gd name="T29" fmla="*/ 2147483647 h 10"/>
              <a:gd name="T30" fmla="*/ 2147483647 w 62"/>
              <a:gd name="T31" fmla="*/ 2147483647 h 10"/>
              <a:gd name="T32" fmla="*/ 2147483647 w 62"/>
              <a:gd name="T33" fmla="*/ 2147483647 h 10"/>
              <a:gd name="T34" fmla="*/ 2147483647 w 62"/>
              <a:gd name="T35" fmla="*/ 2147483647 h 10"/>
              <a:gd name="T36" fmla="*/ 2147483647 w 62"/>
              <a:gd name="T37" fmla="*/ 2147483647 h 10"/>
              <a:gd name="T38" fmla="*/ 2147483647 w 62"/>
              <a:gd name="T39" fmla="*/ 2147483647 h 10"/>
              <a:gd name="T40" fmla="*/ 2147483647 w 62"/>
              <a:gd name="T41" fmla="*/ 2147483647 h 10"/>
              <a:gd name="T42" fmla="*/ 2147483647 w 62"/>
              <a:gd name="T43" fmla="*/ 2147483647 h 10"/>
              <a:gd name="T44" fmla="*/ 2147483647 w 62"/>
              <a:gd name="T45" fmla="*/ 2147483647 h 1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2"/>
              <a:gd name="T70" fmla="*/ 0 h 10"/>
              <a:gd name="T71" fmla="*/ 62 w 62"/>
              <a:gd name="T72" fmla="*/ 10 h 1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2" h="10">
                <a:moveTo>
                  <a:pt x="47" y="10"/>
                </a:moveTo>
                <a:lnTo>
                  <a:pt x="50" y="10"/>
                </a:lnTo>
                <a:lnTo>
                  <a:pt x="52" y="7"/>
                </a:lnTo>
                <a:lnTo>
                  <a:pt x="54" y="7"/>
                </a:lnTo>
                <a:lnTo>
                  <a:pt x="56" y="5"/>
                </a:lnTo>
                <a:lnTo>
                  <a:pt x="58" y="5"/>
                </a:lnTo>
                <a:lnTo>
                  <a:pt x="58" y="3"/>
                </a:lnTo>
                <a:lnTo>
                  <a:pt x="60" y="3"/>
                </a:lnTo>
                <a:lnTo>
                  <a:pt x="62" y="3"/>
                </a:lnTo>
                <a:lnTo>
                  <a:pt x="62" y="0"/>
                </a:lnTo>
                <a:lnTo>
                  <a:pt x="0" y="0"/>
                </a:lnTo>
                <a:lnTo>
                  <a:pt x="2" y="0"/>
                </a:lnTo>
                <a:lnTo>
                  <a:pt x="2" y="3"/>
                </a:lnTo>
                <a:lnTo>
                  <a:pt x="4" y="3"/>
                </a:lnTo>
                <a:lnTo>
                  <a:pt x="4" y="5"/>
                </a:lnTo>
                <a:lnTo>
                  <a:pt x="6" y="5"/>
                </a:lnTo>
                <a:lnTo>
                  <a:pt x="8" y="5"/>
                </a:lnTo>
                <a:lnTo>
                  <a:pt x="8" y="7"/>
                </a:lnTo>
                <a:lnTo>
                  <a:pt x="10" y="7"/>
                </a:lnTo>
                <a:lnTo>
                  <a:pt x="12" y="7"/>
                </a:lnTo>
                <a:lnTo>
                  <a:pt x="12" y="10"/>
                </a:lnTo>
                <a:lnTo>
                  <a:pt x="14" y="10"/>
                </a:lnTo>
                <a:lnTo>
                  <a:pt x="47" y="10"/>
                </a:lnTo>
                <a:close/>
              </a:path>
            </a:pathLst>
          </a:custGeom>
          <a:solidFill>
            <a:srgbClr val="F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2" name="Freeform 214"/>
          <p:cNvSpPr>
            <a:spLocks/>
          </p:cNvSpPr>
          <p:nvPr/>
        </p:nvSpPr>
        <p:spPr bwMode="auto">
          <a:xfrm>
            <a:off x="5551488" y="4321175"/>
            <a:ext cx="55562" cy="11113"/>
          </a:xfrm>
          <a:custGeom>
            <a:avLst/>
            <a:gdLst>
              <a:gd name="T0" fmla="*/ 2147483647 w 50"/>
              <a:gd name="T1" fmla="*/ 0 h 9"/>
              <a:gd name="T2" fmla="*/ 2147483647 w 50"/>
              <a:gd name="T3" fmla="*/ 2147483647 h 9"/>
              <a:gd name="T4" fmla="*/ 2147483647 w 50"/>
              <a:gd name="T5" fmla="*/ 2147483647 h 9"/>
              <a:gd name="T6" fmla="*/ 2147483647 w 50"/>
              <a:gd name="T7" fmla="*/ 2147483647 h 9"/>
              <a:gd name="T8" fmla="*/ 2147483647 w 50"/>
              <a:gd name="T9" fmla="*/ 2147483647 h 9"/>
              <a:gd name="T10" fmla="*/ 2147483647 w 50"/>
              <a:gd name="T11" fmla="*/ 2147483647 h 9"/>
              <a:gd name="T12" fmla="*/ 2147483647 w 50"/>
              <a:gd name="T13" fmla="*/ 2147483647 h 9"/>
              <a:gd name="T14" fmla="*/ 2147483647 w 50"/>
              <a:gd name="T15" fmla="*/ 2147483647 h 9"/>
              <a:gd name="T16" fmla="*/ 2147483647 w 50"/>
              <a:gd name="T17" fmla="*/ 2147483647 h 9"/>
              <a:gd name="T18" fmla="*/ 2147483647 w 50"/>
              <a:gd name="T19" fmla="*/ 2147483647 h 9"/>
              <a:gd name="T20" fmla="*/ 2147483647 w 50"/>
              <a:gd name="T21" fmla="*/ 2147483647 h 9"/>
              <a:gd name="T22" fmla="*/ 2147483647 w 50"/>
              <a:gd name="T23" fmla="*/ 2147483647 h 9"/>
              <a:gd name="T24" fmla="*/ 2147483647 w 50"/>
              <a:gd name="T25" fmla="*/ 2147483647 h 9"/>
              <a:gd name="T26" fmla="*/ 2147483647 w 50"/>
              <a:gd name="T27" fmla="*/ 2147483647 h 9"/>
              <a:gd name="T28" fmla="*/ 2147483647 w 50"/>
              <a:gd name="T29" fmla="*/ 2147483647 h 9"/>
              <a:gd name="T30" fmla="*/ 2147483647 w 50"/>
              <a:gd name="T31" fmla="*/ 2147483647 h 9"/>
              <a:gd name="T32" fmla="*/ 2147483647 w 50"/>
              <a:gd name="T33" fmla="*/ 2147483647 h 9"/>
              <a:gd name="T34" fmla="*/ 2147483647 w 50"/>
              <a:gd name="T35" fmla="*/ 2147483647 h 9"/>
              <a:gd name="T36" fmla="*/ 2147483647 w 50"/>
              <a:gd name="T37" fmla="*/ 2147483647 h 9"/>
              <a:gd name="T38" fmla="*/ 2147483647 w 50"/>
              <a:gd name="T39" fmla="*/ 2147483647 h 9"/>
              <a:gd name="T40" fmla="*/ 2147483647 w 50"/>
              <a:gd name="T41" fmla="*/ 2147483647 h 9"/>
              <a:gd name="T42" fmla="*/ 2147483647 w 50"/>
              <a:gd name="T43" fmla="*/ 2147483647 h 9"/>
              <a:gd name="T44" fmla="*/ 2147483647 w 50"/>
              <a:gd name="T45" fmla="*/ 2147483647 h 9"/>
              <a:gd name="T46" fmla="*/ 2147483647 w 50"/>
              <a:gd name="T47" fmla="*/ 2147483647 h 9"/>
              <a:gd name="T48" fmla="*/ 2147483647 w 50"/>
              <a:gd name="T49" fmla="*/ 2147483647 h 9"/>
              <a:gd name="T50" fmla="*/ 2147483647 w 50"/>
              <a:gd name="T51" fmla="*/ 2147483647 h 9"/>
              <a:gd name="T52" fmla="*/ 2147483647 w 50"/>
              <a:gd name="T53" fmla="*/ 2147483647 h 9"/>
              <a:gd name="T54" fmla="*/ 2147483647 w 50"/>
              <a:gd name="T55" fmla="*/ 0 h 9"/>
              <a:gd name="T56" fmla="*/ 0 w 50"/>
              <a:gd name="T57" fmla="*/ 0 h 9"/>
              <a:gd name="T58" fmla="*/ 2147483647 w 50"/>
              <a:gd name="T59" fmla="*/ 0 h 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0"/>
              <a:gd name="T91" fmla="*/ 0 h 9"/>
              <a:gd name="T92" fmla="*/ 50 w 50"/>
              <a:gd name="T93" fmla="*/ 9 h 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0" h="9">
                <a:moveTo>
                  <a:pt x="50" y="0"/>
                </a:moveTo>
                <a:lnTo>
                  <a:pt x="48" y="2"/>
                </a:lnTo>
                <a:lnTo>
                  <a:pt x="46" y="2"/>
                </a:lnTo>
                <a:lnTo>
                  <a:pt x="44" y="5"/>
                </a:lnTo>
                <a:lnTo>
                  <a:pt x="41" y="5"/>
                </a:lnTo>
                <a:lnTo>
                  <a:pt x="39" y="5"/>
                </a:lnTo>
                <a:lnTo>
                  <a:pt x="39" y="7"/>
                </a:lnTo>
                <a:lnTo>
                  <a:pt x="37" y="7"/>
                </a:lnTo>
                <a:lnTo>
                  <a:pt x="35" y="7"/>
                </a:lnTo>
                <a:lnTo>
                  <a:pt x="33" y="7"/>
                </a:lnTo>
                <a:lnTo>
                  <a:pt x="31" y="7"/>
                </a:lnTo>
                <a:lnTo>
                  <a:pt x="29" y="7"/>
                </a:lnTo>
                <a:lnTo>
                  <a:pt x="27" y="9"/>
                </a:lnTo>
                <a:lnTo>
                  <a:pt x="25" y="9"/>
                </a:lnTo>
                <a:lnTo>
                  <a:pt x="23" y="9"/>
                </a:lnTo>
                <a:lnTo>
                  <a:pt x="23" y="7"/>
                </a:lnTo>
                <a:lnTo>
                  <a:pt x="21" y="7"/>
                </a:lnTo>
                <a:lnTo>
                  <a:pt x="19" y="7"/>
                </a:lnTo>
                <a:lnTo>
                  <a:pt x="17" y="7"/>
                </a:lnTo>
                <a:lnTo>
                  <a:pt x="14" y="7"/>
                </a:lnTo>
                <a:lnTo>
                  <a:pt x="12" y="7"/>
                </a:lnTo>
                <a:lnTo>
                  <a:pt x="10" y="5"/>
                </a:lnTo>
                <a:lnTo>
                  <a:pt x="8" y="5"/>
                </a:lnTo>
                <a:lnTo>
                  <a:pt x="6" y="5"/>
                </a:lnTo>
                <a:lnTo>
                  <a:pt x="6" y="2"/>
                </a:lnTo>
                <a:lnTo>
                  <a:pt x="4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50" y="0"/>
                </a:lnTo>
                <a:close/>
              </a:path>
            </a:pathLst>
          </a:custGeom>
          <a:solidFill>
            <a:srgbClr val="F0A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3" name="Freeform 215"/>
          <p:cNvSpPr>
            <a:spLocks/>
          </p:cNvSpPr>
          <p:nvPr/>
        </p:nvSpPr>
        <p:spPr bwMode="auto">
          <a:xfrm>
            <a:off x="5559425" y="4327525"/>
            <a:ext cx="36513" cy="4763"/>
          </a:xfrm>
          <a:custGeom>
            <a:avLst/>
            <a:gdLst>
              <a:gd name="T0" fmla="*/ 2147483647 w 33"/>
              <a:gd name="T1" fmla="*/ 0 h 4"/>
              <a:gd name="T2" fmla="*/ 2147483647 w 33"/>
              <a:gd name="T3" fmla="*/ 0 h 4"/>
              <a:gd name="T4" fmla="*/ 2147483647 w 33"/>
              <a:gd name="T5" fmla="*/ 2147483647 h 4"/>
              <a:gd name="T6" fmla="*/ 2147483647 w 33"/>
              <a:gd name="T7" fmla="*/ 2147483647 h 4"/>
              <a:gd name="T8" fmla="*/ 2147483647 w 33"/>
              <a:gd name="T9" fmla="*/ 2147483647 h 4"/>
              <a:gd name="T10" fmla="*/ 2147483647 w 33"/>
              <a:gd name="T11" fmla="*/ 2147483647 h 4"/>
              <a:gd name="T12" fmla="*/ 2147483647 w 33"/>
              <a:gd name="T13" fmla="*/ 2147483647 h 4"/>
              <a:gd name="T14" fmla="*/ 2147483647 w 33"/>
              <a:gd name="T15" fmla="*/ 2147483647 h 4"/>
              <a:gd name="T16" fmla="*/ 2147483647 w 33"/>
              <a:gd name="T17" fmla="*/ 2147483647 h 4"/>
              <a:gd name="T18" fmla="*/ 2147483647 w 33"/>
              <a:gd name="T19" fmla="*/ 2147483647 h 4"/>
              <a:gd name="T20" fmla="*/ 2147483647 w 33"/>
              <a:gd name="T21" fmla="*/ 2147483647 h 4"/>
              <a:gd name="T22" fmla="*/ 2147483647 w 33"/>
              <a:gd name="T23" fmla="*/ 2147483647 h 4"/>
              <a:gd name="T24" fmla="*/ 2147483647 w 33"/>
              <a:gd name="T25" fmla="*/ 2147483647 h 4"/>
              <a:gd name="T26" fmla="*/ 2147483647 w 33"/>
              <a:gd name="T27" fmla="*/ 2147483647 h 4"/>
              <a:gd name="T28" fmla="*/ 2147483647 w 33"/>
              <a:gd name="T29" fmla="*/ 2147483647 h 4"/>
              <a:gd name="T30" fmla="*/ 2147483647 w 33"/>
              <a:gd name="T31" fmla="*/ 2147483647 h 4"/>
              <a:gd name="T32" fmla="*/ 2147483647 w 33"/>
              <a:gd name="T33" fmla="*/ 2147483647 h 4"/>
              <a:gd name="T34" fmla="*/ 2147483647 w 33"/>
              <a:gd name="T35" fmla="*/ 2147483647 h 4"/>
              <a:gd name="T36" fmla="*/ 2147483647 w 33"/>
              <a:gd name="T37" fmla="*/ 0 h 4"/>
              <a:gd name="T38" fmla="*/ 2147483647 w 33"/>
              <a:gd name="T39" fmla="*/ 0 h 4"/>
              <a:gd name="T40" fmla="*/ 0 w 33"/>
              <a:gd name="T41" fmla="*/ 0 h 4"/>
              <a:gd name="T42" fmla="*/ 2147483647 w 33"/>
              <a:gd name="T43" fmla="*/ 0 h 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"/>
              <a:gd name="T67" fmla="*/ 0 h 4"/>
              <a:gd name="T68" fmla="*/ 33 w 33"/>
              <a:gd name="T69" fmla="*/ 4 h 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" h="4">
                <a:moveTo>
                  <a:pt x="33" y="0"/>
                </a:moveTo>
                <a:lnTo>
                  <a:pt x="31" y="0"/>
                </a:lnTo>
                <a:lnTo>
                  <a:pt x="31" y="2"/>
                </a:lnTo>
                <a:lnTo>
                  <a:pt x="29" y="2"/>
                </a:lnTo>
                <a:lnTo>
                  <a:pt x="27" y="2"/>
                </a:lnTo>
                <a:lnTo>
                  <a:pt x="25" y="2"/>
                </a:lnTo>
                <a:lnTo>
                  <a:pt x="23" y="2"/>
                </a:lnTo>
                <a:lnTo>
                  <a:pt x="21" y="2"/>
                </a:lnTo>
                <a:lnTo>
                  <a:pt x="21" y="4"/>
                </a:lnTo>
                <a:lnTo>
                  <a:pt x="19" y="4"/>
                </a:lnTo>
                <a:lnTo>
                  <a:pt x="17" y="4"/>
                </a:lnTo>
                <a:lnTo>
                  <a:pt x="15" y="4"/>
                </a:lnTo>
                <a:lnTo>
                  <a:pt x="15" y="2"/>
                </a:lnTo>
                <a:lnTo>
                  <a:pt x="13" y="2"/>
                </a:lnTo>
                <a:lnTo>
                  <a:pt x="11" y="2"/>
                </a:lnTo>
                <a:lnTo>
                  <a:pt x="9" y="2"/>
                </a:lnTo>
                <a:lnTo>
                  <a:pt x="6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33" y="0"/>
                </a:lnTo>
                <a:close/>
              </a:path>
            </a:pathLst>
          </a:custGeom>
          <a:solidFill>
            <a:srgbClr val="F0A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4" name="Freeform 216"/>
          <p:cNvSpPr>
            <a:spLocks/>
          </p:cNvSpPr>
          <p:nvPr/>
        </p:nvSpPr>
        <p:spPr bwMode="auto">
          <a:xfrm>
            <a:off x="5500688" y="4019550"/>
            <a:ext cx="158750" cy="312738"/>
          </a:xfrm>
          <a:custGeom>
            <a:avLst/>
            <a:gdLst>
              <a:gd name="T0" fmla="*/ 2147483647 w 137"/>
              <a:gd name="T1" fmla="*/ 2147483647 h 228"/>
              <a:gd name="T2" fmla="*/ 2147483647 w 137"/>
              <a:gd name="T3" fmla="*/ 2147483647 h 228"/>
              <a:gd name="T4" fmla="*/ 2147483647 w 137"/>
              <a:gd name="T5" fmla="*/ 2147483647 h 228"/>
              <a:gd name="T6" fmla="*/ 2147483647 w 137"/>
              <a:gd name="T7" fmla="*/ 2147483647 h 228"/>
              <a:gd name="T8" fmla="*/ 2147483647 w 137"/>
              <a:gd name="T9" fmla="*/ 2147483647 h 228"/>
              <a:gd name="T10" fmla="*/ 2147483647 w 137"/>
              <a:gd name="T11" fmla="*/ 2147483647 h 228"/>
              <a:gd name="T12" fmla="*/ 2147483647 w 137"/>
              <a:gd name="T13" fmla="*/ 2147483647 h 228"/>
              <a:gd name="T14" fmla="*/ 2147483647 w 137"/>
              <a:gd name="T15" fmla="*/ 2147483647 h 228"/>
              <a:gd name="T16" fmla="*/ 2147483647 w 137"/>
              <a:gd name="T17" fmla="*/ 2147483647 h 228"/>
              <a:gd name="T18" fmla="*/ 2147483647 w 137"/>
              <a:gd name="T19" fmla="*/ 2147483647 h 228"/>
              <a:gd name="T20" fmla="*/ 2147483647 w 137"/>
              <a:gd name="T21" fmla="*/ 0 h 228"/>
              <a:gd name="T22" fmla="*/ 2147483647 w 137"/>
              <a:gd name="T23" fmla="*/ 2147483647 h 228"/>
              <a:gd name="T24" fmla="*/ 2147483647 w 137"/>
              <a:gd name="T25" fmla="*/ 2147483647 h 228"/>
              <a:gd name="T26" fmla="*/ 2147483647 w 137"/>
              <a:gd name="T27" fmla="*/ 2147483647 h 228"/>
              <a:gd name="T28" fmla="*/ 2147483647 w 137"/>
              <a:gd name="T29" fmla="*/ 2147483647 h 228"/>
              <a:gd name="T30" fmla="*/ 2147483647 w 137"/>
              <a:gd name="T31" fmla="*/ 2147483647 h 228"/>
              <a:gd name="T32" fmla="*/ 2147483647 w 137"/>
              <a:gd name="T33" fmla="*/ 2147483647 h 228"/>
              <a:gd name="T34" fmla="*/ 2147483647 w 137"/>
              <a:gd name="T35" fmla="*/ 2147483647 h 228"/>
              <a:gd name="T36" fmla="*/ 2147483647 w 137"/>
              <a:gd name="T37" fmla="*/ 2147483647 h 228"/>
              <a:gd name="T38" fmla="*/ 2147483647 w 137"/>
              <a:gd name="T39" fmla="*/ 2147483647 h 228"/>
              <a:gd name="T40" fmla="*/ 2147483647 w 137"/>
              <a:gd name="T41" fmla="*/ 2147483647 h 228"/>
              <a:gd name="T42" fmla="*/ 2147483647 w 137"/>
              <a:gd name="T43" fmla="*/ 2147483647 h 228"/>
              <a:gd name="T44" fmla="*/ 2147483647 w 137"/>
              <a:gd name="T45" fmla="*/ 2147483647 h 228"/>
              <a:gd name="T46" fmla="*/ 2147483647 w 137"/>
              <a:gd name="T47" fmla="*/ 2147483647 h 228"/>
              <a:gd name="T48" fmla="*/ 2147483647 w 137"/>
              <a:gd name="T49" fmla="*/ 2147483647 h 228"/>
              <a:gd name="T50" fmla="*/ 2147483647 w 137"/>
              <a:gd name="T51" fmla="*/ 2147483647 h 228"/>
              <a:gd name="T52" fmla="*/ 2147483647 w 137"/>
              <a:gd name="T53" fmla="*/ 2147483647 h 228"/>
              <a:gd name="T54" fmla="*/ 2147483647 w 137"/>
              <a:gd name="T55" fmla="*/ 2147483647 h 228"/>
              <a:gd name="T56" fmla="*/ 2147483647 w 137"/>
              <a:gd name="T57" fmla="*/ 2147483647 h 228"/>
              <a:gd name="T58" fmla="*/ 2147483647 w 137"/>
              <a:gd name="T59" fmla="*/ 2147483647 h 228"/>
              <a:gd name="T60" fmla="*/ 2147483647 w 137"/>
              <a:gd name="T61" fmla="*/ 2147483647 h 228"/>
              <a:gd name="T62" fmla="*/ 2147483647 w 137"/>
              <a:gd name="T63" fmla="*/ 2147483647 h 228"/>
              <a:gd name="T64" fmla="*/ 2147483647 w 137"/>
              <a:gd name="T65" fmla="*/ 2147483647 h 228"/>
              <a:gd name="T66" fmla="*/ 2147483647 w 137"/>
              <a:gd name="T67" fmla="*/ 2147483647 h 228"/>
              <a:gd name="T68" fmla="*/ 2147483647 w 137"/>
              <a:gd name="T69" fmla="*/ 2147483647 h 228"/>
              <a:gd name="T70" fmla="*/ 2147483647 w 137"/>
              <a:gd name="T71" fmla="*/ 2147483647 h 228"/>
              <a:gd name="T72" fmla="*/ 2147483647 w 137"/>
              <a:gd name="T73" fmla="*/ 2147483647 h 228"/>
              <a:gd name="T74" fmla="*/ 2147483647 w 137"/>
              <a:gd name="T75" fmla="*/ 2147483647 h 228"/>
              <a:gd name="T76" fmla="*/ 2147483647 w 137"/>
              <a:gd name="T77" fmla="*/ 2147483647 h 228"/>
              <a:gd name="T78" fmla="*/ 2147483647 w 137"/>
              <a:gd name="T79" fmla="*/ 2147483647 h 228"/>
              <a:gd name="T80" fmla="*/ 2147483647 w 137"/>
              <a:gd name="T81" fmla="*/ 2147483647 h 228"/>
              <a:gd name="T82" fmla="*/ 0 w 137"/>
              <a:gd name="T83" fmla="*/ 2147483647 h 228"/>
              <a:gd name="T84" fmla="*/ 0 w 137"/>
              <a:gd name="T85" fmla="*/ 2147483647 h 2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7"/>
              <a:gd name="T130" fmla="*/ 0 h 228"/>
              <a:gd name="T131" fmla="*/ 137 w 137"/>
              <a:gd name="T132" fmla="*/ 228 h 2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7" h="228">
                <a:moveTo>
                  <a:pt x="0" y="112"/>
                </a:moveTo>
                <a:lnTo>
                  <a:pt x="0" y="105"/>
                </a:lnTo>
                <a:lnTo>
                  <a:pt x="2" y="100"/>
                </a:lnTo>
                <a:lnTo>
                  <a:pt x="2" y="93"/>
                </a:lnTo>
                <a:lnTo>
                  <a:pt x="2" y="89"/>
                </a:lnTo>
                <a:lnTo>
                  <a:pt x="5" y="84"/>
                </a:lnTo>
                <a:lnTo>
                  <a:pt x="5" y="77"/>
                </a:lnTo>
                <a:lnTo>
                  <a:pt x="7" y="72"/>
                </a:lnTo>
                <a:lnTo>
                  <a:pt x="9" y="68"/>
                </a:lnTo>
                <a:lnTo>
                  <a:pt x="9" y="63"/>
                </a:lnTo>
                <a:lnTo>
                  <a:pt x="11" y="58"/>
                </a:lnTo>
                <a:lnTo>
                  <a:pt x="13" y="54"/>
                </a:lnTo>
                <a:lnTo>
                  <a:pt x="15" y="49"/>
                </a:lnTo>
                <a:lnTo>
                  <a:pt x="17" y="44"/>
                </a:lnTo>
                <a:lnTo>
                  <a:pt x="19" y="40"/>
                </a:lnTo>
                <a:lnTo>
                  <a:pt x="21" y="35"/>
                </a:lnTo>
                <a:lnTo>
                  <a:pt x="23" y="33"/>
                </a:lnTo>
                <a:lnTo>
                  <a:pt x="25" y="28"/>
                </a:lnTo>
                <a:lnTo>
                  <a:pt x="29" y="26"/>
                </a:lnTo>
                <a:lnTo>
                  <a:pt x="32" y="21"/>
                </a:lnTo>
                <a:lnTo>
                  <a:pt x="34" y="19"/>
                </a:lnTo>
                <a:lnTo>
                  <a:pt x="38" y="16"/>
                </a:lnTo>
                <a:lnTo>
                  <a:pt x="40" y="14"/>
                </a:lnTo>
                <a:lnTo>
                  <a:pt x="42" y="12"/>
                </a:lnTo>
                <a:lnTo>
                  <a:pt x="46" y="9"/>
                </a:lnTo>
                <a:lnTo>
                  <a:pt x="48" y="7"/>
                </a:lnTo>
                <a:lnTo>
                  <a:pt x="52" y="5"/>
                </a:lnTo>
                <a:lnTo>
                  <a:pt x="56" y="5"/>
                </a:lnTo>
                <a:lnTo>
                  <a:pt x="59" y="2"/>
                </a:lnTo>
                <a:lnTo>
                  <a:pt x="63" y="2"/>
                </a:lnTo>
                <a:lnTo>
                  <a:pt x="67" y="0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79" y="2"/>
                </a:lnTo>
                <a:lnTo>
                  <a:pt x="83" y="2"/>
                </a:lnTo>
                <a:lnTo>
                  <a:pt x="86" y="2"/>
                </a:lnTo>
                <a:lnTo>
                  <a:pt x="90" y="5"/>
                </a:lnTo>
                <a:lnTo>
                  <a:pt x="92" y="7"/>
                </a:lnTo>
                <a:lnTo>
                  <a:pt x="96" y="9"/>
                </a:lnTo>
                <a:lnTo>
                  <a:pt x="98" y="12"/>
                </a:lnTo>
                <a:lnTo>
                  <a:pt x="102" y="14"/>
                </a:lnTo>
                <a:lnTo>
                  <a:pt x="104" y="16"/>
                </a:lnTo>
                <a:lnTo>
                  <a:pt x="106" y="19"/>
                </a:lnTo>
                <a:lnTo>
                  <a:pt x="110" y="21"/>
                </a:lnTo>
                <a:lnTo>
                  <a:pt x="113" y="26"/>
                </a:lnTo>
                <a:lnTo>
                  <a:pt x="115" y="28"/>
                </a:lnTo>
                <a:lnTo>
                  <a:pt x="117" y="33"/>
                </a:lnTo>
                <a:lnTo>
                  <a:pt x="119" y="35"/>
                </a:lnTo>
                <a:lnTo>
                  <a:pt x="121" y="40"/>
                </a:lnTo>
                <a:lnTo>
                  <a:pt x="123" y="44"/>
                </a:lnTo>
                <a:lnTo>
                  <a:pt x="125" y="49"/>
                </a:lnTo>
                <a:lnTo>
                  <a:pt x="127" y="54"/>
                </a:lnTo>
                <a:lnTo>
                  <a:pt x="129" y="58"/>
                </a:lnTo>
                <a:lnTo>
                  <a:pt x="129" y="63"/>
                </a:lnTo>
                <a:lnTo>
                  <a:pt x="131" y="68"/>
                </a:lnTo>
                <a:lnTo>
                  <a:pt x="133" y="72"/>
                </a:lnTo>
                <a:lnTo>
                  <a:pt x="133" y="77"/>
                </a:lnTo>
                <a:lnTo>
                  <a:pt x="135" y="84"/>
                </a:lnTo>
                <a:lnTo>
                  <a:pt x="135" y="89"/>
                </a:lnTo>
                <a:lnTo>
                  <a:pt x="135" y="93"/>
                </a:lnTo>
                <a:lnTo>
                  <a:pt x="137" y="100"/>
                </a:lnTo>
                <a:lnTo>
                  <a:pt x="137" y="105"/>
                </a:lnTo>
                <a:lnTo>
                  <a:pt x="137" y="110"/>
                </a:lnTo>
                <a:lnTo>
                  <a:pt x="137" y="117"/>
                </a:lnTo>
                <a:lnTo>
                  <a:pt x="137" y="121"/>
                </a:lnTo>
                <a:lnTo>
                  <a:pt x="135" y="128"/>
                </a:lnTo>
                <a:lnTo>
                  <a:pt x="135" y="133"/>
                </a:lnTo>
                <a:lnTo>
                  <a:pt x="135" y="140"/>
                </a:lnTo>
                <a:lnTo>
                  <a:pt x="133" y="144"/>
                </a:lnTo>
                <a:lnTo>
                  <a:pt x="133" y="149"/>
                </a:lnTo>
                <a:lnTo>
                  <a:pt x="131" y="156"/>
                </a:lnTo>
                <a:lnTo>
                  <a:pt x="131" y="161"/>
                </a:lnTo>
                <a:lnTo>
                  <a:pt x="129" y="165"/>
                </a:lnTo>
                <a:lnTo>
                  <a:pt x="127" y="170"/>
                </a:lnTo>
                <a:lnTo>
                  <a:pt x="125" y="175"/>
                </a:lnTo>
                <a:lnTo>
                  <a:pt x="123" y="179"/>
                </a:lnTo>
                <a:lnTo>
                  <a:pt x="121" y="184"/>
                </a:lnTo>
                <a:lnTo>
                  <a:pt x="119" y="189"/>
                </a:lnTo>
                <a:lnTo>
                  <a:pt x="117" y="191"/>
                </a:lnTo>
                <a:lnTo>
                  <a:pt x="115" y="196"/>
                </a:lnTo>
                <a:lnTo>
                  <a:pt x="113" y="200"/>
                </a:lnTo>
                <a:lnTo>
                  <a:pt x="110" y="203"/>
                </a:lnTo>
                <a:lnTo>
                  <a:pt x="106" y="205"/>
                </a:lnTo>
                <a:lnTo>
                  <a:pt x="104" y="210"/>
                </a:lnTo>
                <a:lnTo>
                  <a:pt x="102" y="212"/>
                </a:lnTo>
                <a:lnTo>
                  <a:pt x="98" y="214"/>
                </a:lnTo>
                <a:lnTo>
                  <a:pt x="96" y="217"/>
                </a:lnTo>
                <a:lnTo>
                  <a:pt x="92" y="219"/>
                </a:lnTo>
                <a:lnTo>
                  <a:pt x="90" y="221"/>
                </a:lnTo>
                <a:lnTo>
                  <a:pt x="86" y="224"/>
                </a:lnTo>
                <a:lnTo>
                  <a:pt x="83" y="224"/>
                </a:lnTo>
                <a:lnTo>
                  <a:pt x="79" y="226"/>
                </a:lnTo>
                <a:lnTo>
                  <a:pt x="77" y="226"/>
                </a:lnTo>
                <a:lnTo>
                  <a:pt x="73" y="226"/>
                </a:lnTo>
                <a:lnTo>
                  <a:pt x="69" y="228"/>
                </a:lnTo>
                <a:lnTo>
                  <a:pt x="67" y="228"/>
                </a:lnTo>
                <a:lnTo>
                  <a:pt x="63" y="226"/>
                </a:lnTo>
                <a:lnTo>
                  <a:pt x="59" y="226"/>
                </a:lnTo>
                <a:lnTo>
                  <a:pt x="56" y="226"/>
                </a:lnTo>
                <a:lnTo>
                  <a:pt x="52" y="224"/>
                </a:lnTo>
                <a:lnTo>
                  <a:pt x="48" y="224"/>
                </a:lnTo>
                <a:lnTo>
                  <a:pt x="46" y="221"/>
                </a:lnTo>
                <a:lnTo>
                  <a:pt x="42" y="219"/>
                </a:lnTo>
                <a:lnTo>
                  <a:pt x="40" y="217"/>
                </a:lnTo>
                <a:lnTo>
                  <a:pt x="36" y="214"/>
                </a:lnTo>
                <a:lnTo>
                  <a:pt x="34" y="212"/>
                </a:lnTo>
                <a:lnTo>
                  <a:pt x="32" y="210"/>
                </a:lnTo>
                <a:lnTo>
                  <a:pt x="27" y="207"/>
                </a:lnTo>
                <a:lnTo>
                  <a:pt x="25" y="203"/>
                </a:lnTo>
                <a:lnTo>
                  <a:pt x="23" y="200"/>
                </a:lnTo>
                <a:lnTo>
                  <a:pt x="21" y="196"/>
                </a:lnTo>
                <a:lnTo>
                  <a:pt x="19" y="191"/>
                </a:lnTo>
                <a:lnTo>
                  <a:pt x="17" y="189"/>
                </a:lnTo>
                <a:lnTo>
                  <a:pt x="15" y="184"/>
                </a:lnTo>
                <a:lnTo>
                  <a:pt x="13" y="179"/>
                </a:lnTo>
                <a:lnTo>
                  <a:pt x="11" y="175"/>
                </a:lnTo>
                <a:lnTo>
                  <a:pt x="9" y="170"/>
                </a:lnTo>
                <a:lnTo>
                  <a:pt x="9" y="165"/>
                </a:lnTo>
                <a:lnTo>
                  <a:pt x="7" y="161"/>
                </a:lnTo>
                <a:lnTo>
                  <a:pt x="5" y="156"/>
                </a:lnTo>
                <a:lnTo>
                  <a:pt x="5" y="151"/>
                </a:lnTo>
                <a:lnTo>
                  <a:pt x="2" y="144"/>
                </a:lnTo>
                <a:lnTo>
                  <a:pt x="2" y="140"/>
                </a:lnTo>
                <a:lnTo>
                  <a:pt x="2" y="135"/>
                </a:lnTo>
                <a:lnTo>
                  <a:pt x="0" y="128"/>
                </a:lnTo>
                <a:lnTo>
                  <a:pt x="0" y="123"/>
                </a:lnTo>
                <a:lnTo>
                  <a:pt x="0" y="117"/>
                </a:lnTo>
                <a:lnTo>
                  <a:pt x="0" y="112"/>
                </a:lnTo>
              </a:path>
            </a:pathLst>
          </a:custGeom>
          <a:noFill/>
          <a:ln w="0">
            <a:solidFill>
              <a:srgbClr val="66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5" name="Freeform 217"/>
          <p:cNvSpPr>
            <a:spLocks/>
          </p:cNvSpPr>
          <p:nvPr/>
        </p:nvSpPr>
        <p:spPr bwMode="auto">
          <a:xfrm>
            <a:off x="5500688" y="4019550"/>
            <a:ext cx="201612" cy="312738"/>
          </a:xfrm>
          <a:custGeom>
            <a:avLst/>
            <a:gdLst>
              <a:gd name="T0" fmla="*/ 2147483647 w 137"/>
              <a:gd name="T1" fmla="*/ 2147483647 h 228"/>
              <a:gd name="T2" fmla="*/ 2147483647 w 137"/>
              <a:gd name="T3" fmla="*/ 2147483647 h 228"/>
              <a:gd name="T4" fmla="*/ 2147483647 w 137"/>
              <a:gd name="T5" fmla="*/ 2147483647 h 228"/>
              <a:gd name="T6" fmla="*/ 2147483647 w 137"/>
              <a:gd name="T7" fmla="*/ 2147483647 h 228"/>
              <a:gd name="T8" fmla="*/ 2147483647 w 137"/>
              <a:gd name="T9" fmla="*/ 2147483647 h 228"/>
              <a:gd name="T10" fmla="*/ 2147483647 w 137"/>
              <a:gd name="T11" fmla="*/ 2147483647 h 228"/>
              <a:gd name="T12" fmla="*/ 2147483647 w 137"/>
              <a:gd name="T13" fmla="*/ 2147483647 h 228"/>
              <a:gd name="T14" fmla="*/ 2147483647 w 137"/>
              <a:gd name="T15" fmla="*/ 2147483647 h 228"/>
              <a:gd name="T16" fmla="*/ 2147483647 w 137"/>
              <a:gd name="T17" fmla="*/ 2147483647 h 228"/>
              <a:gd name="T18" fmla="*/ 2147483647 w 137"/>
              <a:gd name="T19" fmla="*/ 2147483647 h 228"/>
              <a:gd name="T20" fmla="*/ 2147483647 w 137"/>
              <a:gd name="T21" fmla="*/ 0 h 228"/>
              <a:gd name="T22" fmla="*/ 2147483647 w 137"/>
              <a:gd name="T23" fmla="*/ 2147483647 h 228"/>
              <a:gd name="T24" fmla="*/ 2147483647 w 137"/>
              <a:gd name="T25" fmla="*/ 2147483647 h 228"/>
              <a:gd name="T26" fmla="*/ 2147483647 w 137"/>
              <a:gd name="T27" fmla="*/ 2147483647 h 228"/>
              <a:gd name="T28" fmla="*/ 2147483647 w 137"/>
              <a:gd name="T29" fmla="*/ 2147483647 h 228"/>
              <a:gd name="T30" fmla="*/ 2147483647 w 137"/>
              <a:gd name="T31" fmla="*/ 2147483647 h 228"/>
              <a:gd name="T32" fmla="*/ 2147483647 w 137"/>
              <a:gd name="T33" fmla="*/ 2147483647 h 228"/>
              <a:gd name="T34" fmla="*/ 2147483647 w 137"/>
              <a:gd name="T35" fmla="*/ 2147483647 h 228"/>
              <a:gd name="T36" fmla="*/ 2147483647 w 137"/>
              <a:gd name="T37" fmla="*/ 2147483647 h 228"/>
              <a:gd name="T38" fmla="*/ 2147483647 w 137"/>
              <a:gd name="T39" fmla="*/ 2147483647 h 228"/>
              <a:gd name="T40" fmla="*/ 2147483647 w 137"/>
              <a:gd name="T41" fmla="*/ 2147483647 h 228"/>
              <a:gd name="T42" fmla="*/ 2147483647 w 137"/>
              <a:gd name="T43" fmla="*/ 2147483647 h 228"/>
              <a:gd name="T44" fmla="*/ 2147483647 w 137"/>
              <a:gd name="T45" fmla="*/ 2147483647 h 228"/>
              <a:gd name="T46" fmla="*/ 2147483647 w 137"/>
              <a:gd name="T47" fmla="*/ 2147483647 h 228"/>
              <a:gd name="T48" fmla="*/ 2147483647 w 137"/>
              <a:gd name="T49" fmla="*/ 2147483647 h 228"/>
              <a:gd name="T50" fmla="*/ 2147483647 w 137"/>
              <a:gd name="T51" fmla="*/ 2147483647 h 228"/>
              <a:gd name="T52" fmla="*/ 2147483647 w 137"/>
              <a:gd name="T53" fmla="*/ 2147483647 h 228"/>
              <a:gd name="T54" fmla="*/ 2147483647 w 137"/>
              <a:gd name="T55" fmla="*/ 2147483647 h 228"/>
              <a:gd name="T56" fmla="*/ 2147483647 w 137"/>
              <a:gd name="T57" fmla="*/ 2147483647 h 228"/>
              <a:gd name="T58" fmla="*/ 2147483647 w 137"/>
              <a:gd name="T59" fmla="*/ 2147483647 h 228"/>
              <a:gd name="T60" fmla="*/ 2147483647 w 137"/>
              <a:gd name="T61" fmla="*/ 2147483647 h 228"/>
              <a:gd name="T62" fmla="*/ 2147483647 w 137"/>
              <a:gd name="T63" fmla="*/ 2147483647 h 228"/>
              <a:gd name="T64" fmla="*/ 2147483647 w 137"/>
              <a:gd name="T65" fmla="*/ 2147483647 h 228"/>
              <a:gd name="T66" fmla="*/ 2147483647 w 137"/>
              <a:gd name="T67" fmla="*/ 2147483647 h 228"/>
              <a:gd name="T68" fmla="*/ 2147483647 w 137"/>
              <a:gd name="T69" fmla="*/ 2147483647 h 228"/>
              <a:gd name="T70" fmla="*/ 2147483647 w 137"/>
              <a:gd name="T71" fmla="*/ 2147483647 h 228"/>
              <a:gd name="T72" fmla="*/ 2147483647 w 137"/>
              <a:gd name="T73" fmla="*/ 2147483647 h 228"/>
              <a:gd name="T74" fmla="*/ 2147483647 w 137"/>
              <a:gd name="T75" fmla="*/ 2147483647 h 228"/>
              <a:gd name="T76" fmla="*/ 2147483647 w 137"/>
              <a:gd name="T77" fmla="*/ 2147483647 h 228"/>
              <a:gd name="T78" fmla="*/ 2147483647 w 137"/>
              <a:gd name="T79" fmla="*/ 2147483647 h 228"/>
              <a:gd name="T80" fmla="*/ 2147483647 w 137"/>
              <a:gd name="T81" fmla="*/ 2147483647 h 228"/>
              <a:gd name="T82" fmla="*/ 0 w 137"/>
              <a:gd name="T83" fmla="*/ 2147483647 h 228"/>
              <a:gd name="T84" fmla="*/ 0 w 137"/>
              <a:gd name="T85" fmla="*/ 2147483647 h 2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7"/>
              <a:gd name="T130" fmla="*/ 0 h 228"/>
              <a:gd name="T131" fmla="*/ 137 w 137"/>
              <a:gd name="T132" fmla="*/ 228 h 2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7" h="228">
                <a:moveTo>
                  <a:pt x="0" y="112"/>
                </a:moveTo>
                <a:lnTo>
                  <a:pt x="0" y="105"/>
                </a:lnTo>
                <a:lnTo>
                  <a:pt x="2" y="100"/>
                </a:lnTo>
                <a:lnTo>
                  <a:pt x="2" y="93"/>
                </a:lnTo>
                <a:lnTo>
                  <a:pt x="2" y="89"/>
                </a:lnTo>
                <a:lnTo>
                  <a:pt x="5" y="84"/>
                </a:lnTo>
                <a:lnTo>
                  <a:pt x="5" y="77"/>
                </a:lnTo>
                <a:lnTo>
                  <a:pt x="7" y="72"/>
                </a:lnTo>
                <a:lnTo>
                  <a:pt x="9" y="68"/>
                </a:lnTo>
                <a:lnTo>
                  <a:pt x="9" y="63"/>
                </a:lnTo>
                <a:lnTo>
                  <a:pt x="11" y="58"/>
                </a:lnTo>
                <a:lnTo>
                  <a:pt x="13" y="54"/>
                </a:lnTo>
                <a:lnTo>
                  <a:pt x="15" y="49"/>
                </a:lnTo>
                <a:lnTo>
                  <a:pt x="17" y="44"/>
                </a:lnTo>
                <a:lnTo>
                  <a:pt x="19" y="40"/>
                </a:lnTo>
                <a:lnTo>
                  <a:pt x="21" y="35"/>
                </a:lnTo>
                <a:lnTo>
                  <a:pt x="23" y="33"/>
                </a:lnTo>
                <a:lnTo>
                  <a:pt x="25" y="28"/>
                </a:lnTo>
                <a:lnTo>
                  <a:pt x="29" y="26"/>
                </a:lnTo>
                <a:lnTo>
                  <a:pt x="32" y="21"/>
                </a:lnTo>
                <a:lnTo>
                  <a:pt x="34" y="19"/>
                </a:lnTo>
                <a:lnTo>
                  <a:pt x="38" y="16"/>
                </a:lnTo>
                <a:lnTo>
                  <a:pt x="40" y="14"/>
                </a:lnTo>
                <a:lnTo>
                  <a:pt x="42" y="12"/>
                </a:lnTo>
                <a:lnTo>
                  <a:pt x="46" y="9"/>
                </a:lnTo>
                <a:lnTo>
                  <a:pt x="48" y="7"/>
                </a:lnTo>
                <a:lnTo>
                  <a:pt x="52" y="5"/>
                </a:lnTo>
                <a:lnTo>
                  <a:pt x="56" y="5"/>
                </a:lnTo>
                <a:lnTo>
                  <a:pt x="59" y="2"/>
                </a:lnTo>
                <a:lnTo>
                  <a:pt x="63" y="2"/>
                </a:lnTo>
                <a:lnTo>
                  <a:pt x="67" y="0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79" y="2"/>
                </a:lnTo>
                <a:lnTo>
                  <a:pt x="83" y="2"/>
                </a:lnTo>
                <a:lnTo>
                  <a:pt x="86" y="2"/>
                </a:lnTo>
                <a:lnTo>
                  <a:pt x="90" y="5"/>
                </a:lnTo>
                <a:lnTo>
                  <a:pt x="92" y="7"/>
                </a:lnTo>
                <a:lnTo>
                  <a:pt x="96" y="9"/>
                </a:lnTo>
                <a:lnTo>
                  <a:pt x="98" y="12"/>
                </a:lnTo>
                <a:lnTo>
                  <a:pt x="102" y="14"/>
                </a:lnTo>
                <a:lnTo>
                  <a:pt x="104" y="16"/>
                </a:lnTo>
                <a:lnTo>
                  <a:pt x="106" y="19"/>
                </a:lnTo>
                <a:lnTo>
                  <a:pt x="110" y="21"/>
                </a:lnTo>
                <a:lnTo>
                  <a:pt x="113" y="26"/>
                </a:lnTo>
                <a:lnTo>
                  <a:pt x="115" y="28"/>
                </a:lnTo>
                <a:lnTo>
                  <a:pt x="117" y="33"/>
                </a:lnTo>
                <a:lnTo>
                  <a:pt x="119" y="35"/>
                </a:lnTo>
                <a:lnTo>
                  <a:pt x="121" y="40"/>
                </a:lnTo>
                <a:lnTo>
                  <a:pt x="123" y="44"/>
                </a:lnTo>
                <a:lnTo>
                  <a:pt x="125" y="49"/>
                </a:lnTo>
                <a:lnTo>
                  <a:pt x="127" y="54"/>
                </a:lnTo>
                <a:lnTo>
                  <a:pt x="129" y="58"/>
                </a:lnTo>
                <a:lnTo>
                  <a:pt x="129" y="63"/>
                </a:lnTo>
                <a:lnTo>
                  <a:pt x="131" y="68"/>
                </a:lnTo>
                <a:lnTo>
                  <a:pt x="133" y="72"/>
                </a:lnTo>
                <a:lnTo>
                  <a:pt x="133" y="77"/>
                </a:lnTo>
                <a:lnTo>
                  <a:pt x="135" y="84"/>
                </a:lnTo>
                <a:lnTo>
                  <a:pt x="135" y="89"/>
                </a:lnTo>
                <a:lnTo>
                  <a:pt x="135" y="93"/>
                </a:lnTo>
                <a:lnTo>
                  <a:pt x="137" y="100"/>
                </a:lnTo>
                <a:lnTo>
                  <a:pt x="137" y="105"/>
                </a:lnTo>
                <a:lnTo>
                  <a:pt x="137" y="110"/>
                </a:lnTo>
                <a:lnTo>
                  <a:pt x="137" y="117"/>
                </a:lnTo>
                <a:lnTo>
                  <a:pt x="137" y="121"/>
                </a:lnTo>
                <a:lnTo>
                  <a:pt x="135" y="128"/>
                </a:lnTo>
                <a:lnTo>
                  <a:pt x="135" y="133"/>
                </a:lnTo>
                <a:lnTo>
                  <a:pt x="135" y="140"/>
                </a:lnTo>
                <a:lnTo>
                  <a:pt x="133" y="144"/>
                </a:lnTo>
                <a:lnTo>
                  <a:pt x="133" y="149"/>
                </a:lnTo>
                <a:lnTo>
                  <a:pt x="131" y="156"/>
                </a:lnTo>
                <a:lnTo>
                  <a:pt x="131" y="161"/>
                </a:lnTo>
                <a:lnTo>
                  <a:pt x="129" y="165"/>
                </a:lnTo>
                <a:lnTo>
                  <a:pt x="127" y="170"/>
                </a:lnTo>
                <a:lnTo>
                  <a:pt x="125" y="175"/>
                </a:lnTo>
                <a:lnTo>
                  <a:pt x="123" y="179"/>
                </a:lnTo>
                <a:lnTo>
                  <a:pt x="121" y="184"/>
                </a:lnTo>
                <a:lnTo>
                  <a:pt x="119" y="189"/>
                </a:lnTo>
                <a:lnTo>
                  <a:pt x="117" y="191"/>
                </a:lnTo>
                <a:lnTo>
                  <a:pt x="115" y="196"/>
                </a:lnTo>
                <a:lnTo>
                  <a:pt x="113" y="200"/>
                </a:lnTo>
                <a:lnTo>
                  <a:pt x="110" y="203"/>
                </a:lnTo>
                <a:lnTo>
                  <a:pt x="106" y="205"/>
                </a:lnTo>
                <a:lnTo>
                  <a:pt x="104" y="210"/>
                </a:lnTo>
                <a:lnTo>
                  <a:pt x="102" y="212"/>
                </a:lnTo>
                <a:lnTo>
                  <a:pt x="98" y="214"/>
                </a:lnTo>
                <a:lnTo>
                  <a:pt x="96" y="217"/>
                </a:lnTo>
                <a:lnTo>
                  <a:pt x="92" y="219"/>
                </a:lnTo>
                <a:lnTo>
                  <a:pt x="90" y="221"/>
                </a:lnTo>
                <a:lnTo>
                  <a:pt x="86" y="224"/>
                </a:lnTo>
                <a:lnTo>
                  <a:pt x="83" y="224"/>
                </a:lnTo>
                <a:lnTo>
                  <a:pt x="79" y="226"/>
                </a:lnTo>
                <a:lnTo>
                  <a:pt x="77" y="226"/>
                </a:lnTo>
                <a:lnTo>
                  <a:pt x="73" y="226"/>
                </a:lnTo>
                <a:lnTo>
                  <a:pt x="69" y="228"/>
                </a:lnTo>
                <a:lnTo>
                  <a:pt x="67" y="228"/>
                </a:lnTo>
                <a:lnTo>
                  <a:pt x="63" y="226"/>
                </a:lnTo>
                <a:lnTo>
                  <a:pt x="59" y="226"/>
                </a:lnTo>
                <a:lnTo>
                  <a:pt x="56" y="226"/>
                </a:lnTo>
                <a:lnTo>
                  <a:pt x="52" y="224"/>
                </a:lnTo>
                <a:lnTo>
                  <a:pt x="48" y="224"/>
                </a:lnTo>
                <a:lnTo>
                  <a:pt x="46" y="221"/>
                </a:lnTo>
                <a:lnTo>
                  <a:pt x="42" y="219"/>
                </a:lnTo>
                <a:lnTo>
                  <a:pt x="40" y="217"/>
                </a:lnTo>
                <a:lnTo>
                  <a:pt x="36" y="214"/>
                </a:lnTo>
                <a:lnTo>
                  <a:pt x="34" y="212"/>
                </a:lnTo>
                <a:lnTo>
                  <a:pt x="32" y="210"/>
                </a:lnTo>
                <a:lnTo>
                  <a:pt x="27" y="207"/>
                </a:lnTo>
                <a:lnTo>
                  <a:pt x="25" y="203"/>
                </a:lnTo>
                <a:lnTo>
                  <a:pt x="23" y="200"/>
                </a:lnTo>
                <a:lnTo>
                  <a:pt x="21" y="196"/>
                </a:lnTo>
                <a:lnTo>
                  <a:pt x="19" y="191"/>
                </a:lnTo>
                <a:lnTo>
                  <a:pt x="17" y="189"/>
                </a:lnTo>
                <a:lnTo>
                  <a:pt x="15" y="184"/>
                </a:lnTo>
                <a:lnTo>
                  <a:pt x="13" y="179"/>
                </a:lnTo>
                <a:lnTo>
                  <a:pt x="11" y="175"/>
                </a:lnTo>
                <a:lnTo>
                  <a:pt x="9" y="170"/>
                </a:lnTo>
                <a:lnTo>
                  <a:pt x="9" y="165"/>
                </a:lnTo>
                <a:lnTo>
                  <a:pt x="7" y="161"/>
                </a:lnTo>
                <a:lnTo>
                  <a:pt x="5" y="156"/>
                </a:lnTo>
                <a:lnTo>
                  <a:pt x="5" y="151"/>
                </a:lnTo>
                <a:lnTo>
                  <a:pt x="2" y="144"/>
                </a:lnTo>
                <a:lnTo>
                  <a:pt x="2" y="140"/>
                </a:lnTo>
                <a:lnTo>
                  <a:pt x="2" y="135"/>
                </a:lnTo>
                <a:lnTo>
                  <a:pt x="0" y="128"/>
                </a:lnTo>
                <a:lnTo>
                  <a:pt x="0" y="123"/>
                </a:lnTo>
                <a:lnTo>
                  <a:pt x="0" y="117"/>
                </a:lnTo>
                <a:lnTo>
                  <a:pt x="0" y="112"/>
                </a:lnTo>
              </a:path>
            </a:pathLst>
          </a:custGeom>
          <a:noFill/>
          <a:ln w="0">
            <a:solidFill>
              <a:srgbClr val="66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6" name="Text Box 218"/>
          <p:cNvSpPr txBox="1">
            <a:spLocks noChangeArrowheads="1"/>
          </p:cNvSpPr>
          <p:nvPr/>
        </p:nvSpPr>
        <p:spPr bwMode="auto">
          <a:xfrm>
            <a:off x="7178675" y="4135438"/>
            <a:ext cx="19653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b="1" dirty="0">
                <a:latin typeface="Calibri" charset="0"/>
              </a:rPr>
              <a:t>Sudden increase in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b="1" dirty="0">
                <a:latin typeface="Calibri" charset="0"/>
              </a:rPr>
              <a:t>abdominal pressure</a:t>
            </a:r>
          </a:p>
        </p:txBody>
      </p:sp>
      <p:sp>
        <p:nvSpPr>
          <p:cNvPr id="41177" name="Text Box 219"/>
          <p:cNvSpPr txBox="1">
            <a:spLocks noChangeArrowheads="1"/>
          </p:cNvSpPr>
          <p:nvPr/>
        </p:nvSpPr>
        <p:spPr bwMode="auto">
          <a:xfrm>
            <a:off x="7178675" y="4637088"/>
            <a:ext cx="1916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alibri" charset="0"/>
              </a:rPr>
              <a:t>Urethral pressure</a:t>
            </a:r>
          </a:p>
        </p:txBody>
      </p:sp>
      <p:grpSp>
        <p:nvGrpSpPr>
          <p:cNvPr id="41178" name="Group 220"/>
          <p:cNvGrpSpPr>
            <a:grpSpLocks/>
          </p:cNvGrpSpPr>
          <p:nvPr/>
        </p:nvGrpSpPr>
        <p:grpSpPr bwMode="auto">
          <a:xfrm>
            <a:off x="6896100" y="4103688"/>
            <a:ext cx="242888" cy="360362"/>
            <a:chOff x="3954" y="1925"/>
            <a:chExt cx="206" cy="261"/>
          </a:xfrm>
        </p:grpSpPr>
        <p:sp>
          <p:nvSpPr>
            <p:cNvPr id="41184" name="Freeform 221"/>
            <p:cNvSpPr>
              <a:spLocks/>
            </p:cNvSpPr>
            <p:nvPr/>
          </p:nvSpPr>
          <p:spPr bwMode="auto">
            <a:xfrm>
              <a:off x="3958" y="1927"/>
              <a:ext cx="195" cy="254"/>
            </a:xfrm>
            <a:custGeom>
              <a:avLst/>
              <a:gdLst>
                <a:gd name="T0" fmla="*/ 0 w 195"/>
                <a:gd name="T1" fmla="*/ 56 h 254"/>
                <a:gd name="T2" fmla="*/ 114 w 195"/>
                <a:gd name="T3" fmla="*/ 56 h 254"/>
                <a:gd name="T4" fmla="*/ 114 w 195"/>
                <a:gd name="T5" fmla="*/ 0 h 254"/>
                <a:gd name="T6" fmla="*/ 195 w 195"/>
                <a:gd name="T7" fmla="*/ 126 h 254"/>
                <a:gd name="T8" fmla="*/ 114 w 195"/>
                <a:gd name="T9" fmla="*/ 254 h 254"/>
                <a:gd name="T10" fmla="*/ 114 w 195"/>
                <a:gd name="T11" fmla="*/ 200 h 254"/>
                <a:gd name="T12" fmla="*/ 0 w 195"/>
                <a:gd name="T13" fmla="*/ 200 h 254"/>
                <a:gd name="T14" fmla="*/ 0 w 195"/>
                <a:gd name="T15" fmla="*/ 56 h 2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5"/>
                <a:gd name="T25" fmla="*/ 0 h 254"/>
                <a:gd name="T26" fmla="*/ 195 w 195"/>
                <a:gd name="T27" fmla="*/ 254 h 2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5" h="254">
                  <a:moveTo>
                    <a:pt x="0" y="56"/>
                  </a:moveTo>
                  <a:lnTo>
                    <a:pt x="114" y="56"/>
                  </a:lnTo>
                  <a:lnTo>
                    <a:pt x="114" y="0"/>
                  </a:lnTo>
                  <a:lnTo>
                    <a:pt x="195" y="126"/>
                  </a:lnTo>
                  <a:lnTo>
                    <a:pt x="114" y="254"/>
                  </a:lnTo>
                  <a:lnTo>
                    <a:pt x="114" y="200"/>
                  </a:lnTo>
                  <a:lnTo>
                    <a:pt x="0" y="20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5" name="Freeform 222"/>
            <p:cNvSpPr>
              <a:spLocks/>
            </p:cNvSpPr>
            <p:nvPr/>
          </p:nvSpPr>
          <p:spPr bwMode="auto">
            <a:xfrm>
              <a:off x="3958" y="1978"/>
              <a:ext cx="119" cy="10"/>
            </a:xfrm>
            <a:custGeom>
              <a:avLst/>
              <a:gdLst>
                <a:gd name="T0" fmla="*/ 110 w 119"/>
                <a:gd name="T1" fmla="*/ 5 h 10"/>
                <a:gd name="T2" fmla="*/ 114 w 119"/>
                <a:gd name="T3" fmla="*/ 0 h 10"/>
                <a:gd name="T4" fmla="*/ 0 w 119"/>
                <a:gd name="T5" fmla="*/ 0 h 10"/>
                <a:gd name="T6" fmla="*/ 0 w 119"/>
                <a:gd name="T7" fmla="*/ 10 h 10"/>
                <a:gd name="T8" fmla="*/ 114 w 119"/>
                <a:gd name="T9" fmla="*/ 10 h 10"/>
                <a:gd name="T10" fmla="*/ 119 w 119"/>
                <a:gd name="T11" fmla="*/ 5 h 10"/>
                <a:gd name="T12" fmla="*/ 114 w 119"/>
                <a:gd name="T13" fmla="*/ 10 h 10"/>
                <a:gd name="T14" fmla="*/ 119 w 119"/>
                <a:gd name="T15" fmla="*/ 10 h 10"/>
                <a:gd name="T16" fmla="*/ 119 w 119"/>
                <a:gd name="T17" fmla="*/ 5 h 10"/>
                <a:gd name="T18" fmla="*/ 110 w 119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10"/>
                <a:gd name="T32" fmla="*/ 119 w 119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10">
                  <a:moveTo>
                    <a:pt x="110" y="5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14" y="10"/>
                  </a:lnTo>
                  <a:lnTo>
                    <a:pt x="119" y="5"/>
                  </a:lnTo>
                  <a:lnTo>
                    <a:pt x="114" y="10"/>
                  </a:lnTo>
                  <a:lnTo>
                    <a:pt x="119" y="10"/>
                  </a:lnTo>
                  <a:lnTo>
                    <a:pt x="119" y="5"/>
                  </a:lnTo>
                  <a:lnTo>
                    <a:pt x="1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6" name="Freeform 223"/>
            <p:cNvSpPr>
              <a:spLocks/>
            </p:cNvSpPr>
            <p:nvPr/>
          </p:nvSpPr>
          <p:spPr bwMode="auto">
            <a:xfrm>
              <a:off x="4068" y="1925"/>
              <a:ext cx="9" cy="58"/>
            </a:xfrm>
            <a:custGeom>
              <a:avLst/>
              <a:gdLst>
                <a:gd name="T0" fmla="*/ 7 w 9"/>
                <a:gd name="T1" fmla="*/ 0 h 58"/>
                <a:gd name="T2" fmla="*/ 0 w 9"/>
                <a:gd name="T3" fmla="*/ 2 h 58"/>
                <a:gd name="T4" fmla="*/ 0 w 9"/>
                <a:gd name="T5" fmla="*/ 58 h 58"/>
                <a:gd name="T6" fmla="*/ 9 w 9"/>
                <a:gd name="T7" fmla="*/ 58 h 58"/>
                <a:gd name="T8" fmla="*/ 9 w 9"/>
                <a:gd name="T9" fmla="*/ 2 h 58"/>
                <a:gd name="T10" fmla="*/ 0 w 9"/>
                <a:gd name="T11" fmla="*/ 5 h 58"/>
                <a:gd name="T12" fmla="*/ 7 w 9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8"/>
                <a:gd name="T23" fmla="*/ 9 w 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8">
                  <a:moveTo>
                    <a:pt x="7" y="0"/>
                  </a:moveTo>
                  <a:lnTo>
                    <a:pt x="0" y="2"/>
                  </a:lnTo>
                  <a:lnTo>
                    <a:pt x="0" y="58"/>
                  </a:lnTo>
                  <a:lnTo>
                    <a:pt x="9" y="58"/>
                  </a:lnTo>
                  <a:lnTo>
                    <a:pt x="9" y="2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7" name="Freeform 224"/>
            <p:cNvSpPr>
              <a:spLocks/>
            </p:cNvSpPr>
            <p:nvPr/>
          </p:nvSpPr>
          <p:spPr bwMode="auto">
            <a:xfrm>
              <a:off x="4068" y="1925"/>
              <a:ext cx="92" cy="133"/>
            </a:xfrm>
            <a:custGeom>
              <a:avLst/>
              <a:gdLst>
                <a:gd name="T0" fmla="*/ 90 w 92"/>
                <a:gd name="T1" fmla="*/ 133 h 133"/>
                <a:gd name="T2" fmla="*/ 90 w 92"/>
                <a:gd name="T3" fmla="*/ 126 h 133"/>
                <a:gd name="T4" fmla="*/ 7 w 92"/>
                <a:gd name="T5" fmla="*/ 0 h 133"/>
                <a:gd name="T6" fmla="*/ 0 w 92"/>
                <a:gd name="T7" fmla="*/ 5 h 133"/>
                <a:gd name="T8" fmla="*/ 81 w 92"/>
                <a:gd name="T9" fmla="*/ 133 h 133"/>
                <a:gd name="T10" fmla="*/ 81 w 92"/>
                <a:gd name="T11" fmla="*/ 126 h 133"/>
                <a:gd name="T12" fmla="*/ 90 w 92"/>
                <a:gd name="T13" fmla="*/ 133 h 133"/>
                <a:gd name="T14" fmla="*/ 92 w 92"/>
                <a:gd name="T15" fmla="*/ 128 h 133"/>
                <a:gd name="T16" fmla="*/ 90 w 92"/>
                <a:gd name="T17" fmla="*/ 126 h 133"/>
                <a:gd name="T18" fmla="*/ 90 w 92"/>
                <a:gd name="T19" fmla="*/ 133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133"/>
                <a:gd name="T32" fmla="*/ 92 w 92"/>
                <a:gd name="T33" fmla="*/ 133 h 1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133">
                  <a:moveTo>
                    <a:pt x="90" y="133"/>
                  </a:moveTo>
                  <a:lnTo>
                    <a:pt x="90" y="126"/>
                  </a:lnTo>
                  <a:lnTo>
                    <a:pt x="7" y="0"/>
                  </a:lnTo>
                  <a:lnTo>
                    <a:pt x="0" y="5"/>
                  </a:lnTo>
                  <a:lnTo>
                    <a:pt x="81" y="133"/>
                  </a:lnTo>
                  <a:lnTo>
                    <a:pt x="81" y="126"/>
                  </a:lnTo>
                  <a:lnTo>
                    <a:pt x="90" y="133"/>
                  </a:lnTo>
                  <a:lnTo>
                    <a:pt x="92" y="128"/>
                  </a:lnTo>
                  <a:lnTo>
                    <a:pt x="90" y="126"/>
                  </a:lnTo>
                  <a:lnTo>
                    <a:pt x="9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8" name="Freeform 225"/>
            <p:cNvSpPr>
              <a:spLocks/>
            </p:cNvSpPr>
            <p:nvPr/>
          </p:nvSpPr>
          <p:spPr bwMode="auto">
            <a:xfrm>
              <a:off x="4068" y="2051"/>
              <a:ext cx="90" cy="135"/>
            </a:xfrm>
            <a:custGeom>
              <a:avLst/>
              <a:gdLst>
                <a:gd name="T0" fmla="*/ 0 w 90"/>
                <a:gd name="T1" fmla="*/ 130 h 135"/>
                <a:gd name="T2" fmla="*/ 7 w 90"/>
                <a:gd name="T3" fmla="*/ 135 h 135"/>
                <a:gd name="T4" fmla="*/ 90 w 90"/>
                <a:gd name="T5" fmla="*/ 7 h 135"/>
                <a:gd name="T6" fmla="*/ 81 w 90"/>
                <a:gd name="T7" fmla="*/ 0 h 135"/>
                <a:gd name="T8" fmla="*/ 0 w 90"/>
                <a:gd name="T9" fmla="*/ 128 h 135"/>
                <a:gd name="T10" fmla="*/ 9 w 90"/>
                <a:gd name="T11" fmla="*/ 130 h 135"/>
                <a:gd name="T12" fmla="*/ 0 w 90"/>
                <a:gd name="T13" fmla="*/ 13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135"/>
                <a:gd name="T23" fmla="*/ 90 w 90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135">
                  <a:moveTo>
                    <a:pt x="0" y="130"/>
                  </a:moveTo>
                  <a:lnTo>
                    <a:pt x="7" y="135"/>
                  </a:lnTo>
                  <a:lnTo>
                    <a:pt x="90" y="7"/>
                  </a:lnTo>
                  <a:lnTo>
                    <a:pt x="81" y="0"/>
                  </a:lnTo>
                  <a:lnTo>
                    <a:pt x="0" y="128"/>
                  </a:lnTo>
                  <a:lnTo>
                    <a:pt x="9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9" name="Freeform 226"/>
            <p:cNvSpPr>
              <a:spLocks/>
            </p:cNvSpPr>
            <p:nvPr/>
          </p:nvSpPr>
          <p:spPr bwMode="auto">
            <a:xfrm>
              <a:off x="4068" y="2123"/>
              <a:ext cx="9" cy="58"/>
            </a:xfrm>
            <a:custGeom>
              <a:avLst/>
              <a:gdLst>
                <a:gd name="T0" fmla="*/ 4 w 9"/>
                <a:gd name="T1" fmla="*/ 9 h 58"/>
                <a:gd name="T2" fmla="*/ 0 w 9"/>
                <a:gd name="T3" fmla="*/ 4 h 58"/>
                <a:gd name="T4" fmla="*/ 0 w 9"/>
                <a:gd name="T5" fmla="*/ 58 h 58"/>
                <a:gd name="T6" fmla="*/ 9 w 9"/>
                <a:gd name="T7" fmla="*/ 58 h 58"/>
                <a:gd name="T8" fmla="*/ 9 w 9"/>
                <a:gd name="T9" fmla="*/ 4 h 58"/>
                <a:gd name="T10" fmla="*/ 4 w 9"/>
                <a:gd name="T11" fmla="*/ 0 h 58"/>
                <a:gd name="T12" fmla="*/ 9 w 9"/>
                <a:gd name="T13" fmla="*/ 4 h 58"/>
                <a:gd name="T14" fmla="*/ 9 w 9"/>
                <a:gd name="T15" fmla="*/ 0 h 58"/>
                <a:gd name="T16" fmla="*/ 4 w 9"/>
                <a:gd name="T17" fmla="*/ 0 h 58"/>
                <a:gd name="T18" fmla="*/ 4 w 9"/>
                <a:gd name="T19" fmla="*/ 9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8"/>
                <a:gd name="T32" fmla="*/ 9 w 9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8">
                  <a:moveTo>
                    <a:pt x="4" y="9"/>
                  </a:moveTo>
                  <a:lnTo>
                    <a:pt x="0" y="4"/>
                  </a:lnTo>
                  <a:lnTo>
                    <a:pt x="0" y="58"/>
                  </a:lnTo>
                  <a:lnTo>
                    <a:pt x="9" y="58"/>
                  </a:lnTo>
                  <a:lnTo>
                    <a:pt x="9" y="4"/>
                  </a:lnTo>
                  <a:lnTo>
                    <a:pt x="4" y="0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0" name="Freeform 227"/>
            <p:cNvSpPr>
              <a:spLocks/>
            </p:cNvSpPr>
            <p:nvPr/>
          </p:nvSpPr>
          <p:spPr bwMode="auto">
            <a:xfrm>
              <a:off x="3954" y="2123"/>
              <a:ext cx="118" cy="9"/>
            </a:xfrm>
            <a:custGeom>
              <a:avLst/>
              <a:gdLst>
                <a:gd name="T0" fmla="*/ 0 w 118"/>
                <a:gd name="T1" fmla="*/ 4 h 9"/>
                <a:gd name="T2" fmla="*/ 4 w 118"/>
                <a:gd name="T3" fmla="*/ 9 h 9"/>
                <a:gd name="T4" fmla="*/ 118 w 118"/>
                <a:gd name="T5" fmla="*/ 9 h 9"/>
                <a:gd name="T6" fmla="*/ 118 w 118"/>
                <a:gd name="T7" fmla="*/ 0 h 9"/>
                <a:gd name="T8" fmla="*/ 4 w 118"/>
                <a:gd name="T9" fmla="*/ 0 h 9"/>
                <a:gd name="T10" fmla="*/ 8 w 118"/>
                <a:gd name="T11" fmla="*/ 4 h 9"/>
                <a:gd name="T12" fmla="*/ 0 w 118"/>
                <a:gd name="T13" fmla="*/ 4 h 9"/>
                <a:gd name="T14" fmla="*/ 0 w 118"/>
                <a:gd name="T15" fmla="*/ 9 h 9"/>
                <a:gd name="T16" fmla="*/ 4 w 118"/>
                <a:gd name="T17" fmla="*/ 9 h 9"/>
                <a:gd name="T18" fmla="*/ 0 w 118"/>
                <a:gd name="T19" fmla="*/ 4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9"/>
                <a:gd name="T32" fmla="*/ 118 w 11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9">
                  <a:moveTo>
                    <a:pt x="0" y="4"/>
                  </a:moveTo>
                  <a:lnTo>
                    <a:pt x="4" y="9"/>
                  </a:lnTo>
                  <a:lnTo>
                    <a:pt x="118" y="9"/>
                  </a:lnTo>
                  <a:lnTo>
                    <a:pt x="118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1" name="Freeform 228"/>
            <p:cNvSpPr>
              <a:spLocks/>
            </p:cNvSpPr>
            <p:nvPr/>
          </p:nvSpPr>
          <p:spPr bwMode="auto">
            <a:xfrm>
              <a:off x="3954" y="1978"/>
              <a:ext cx="8" cy="149"/>
            </a:xfrm>
            <a:custGeom>
              <a:avLst/>
              <a:gdLst>
                <a:gd name="T0" fmla="*/ 4 w 8"/>
                <a:gd name="T1" fmla="*/ 0 h 149"/>
                <a:gd name="T2" fmla="*/ 0 w 8"/>
                <a:gd name="T3" fmla="*/ 5 h 149"/>
                <a:gd name="T4" fmla="*/ 0 w 8"/>
                <a:gd name="T5" fmla="*/ 149 h 149"/>
                <a:gd name="T6" fmla="*/ 8 w 8"/>
                <a:gd name="T7" fmla="*/ 149 h 149"/>
                <a:gd name="T8" fmla="*/ 8 w 8"/>
                <a:gd name="T9" fmla="*/ 5 h 149"/>
                <a:gd name="T10" fmla="*/ 4 w 8"/>
                <a:gd name="T11" fmla="*/ 10 h 149"/>
                <a:gd name="T12" fmla="*/ 4 w 8"/>
                <a:gd name="T13" fmla="*/ 0 h 149"/>
                <a:gd name="T14" fmla="*/ 0 w 8"/>
                <a:gd name="T15" fmla="*/ 0 h 149"/>
                <a:gd name="T16" fmla="*/ 0 w 8"/>
                <a:gd name="T17" fmla="*/ 5 h 149"/>
                <a:gd name="T18" fmla="*/ 4 w 8"/>
                <a:gd name="T19" fmla="*/ 0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49"/>
                <a:gd name="T32" fmla="*/ 8 w 8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49">
                  <a:moveTo>
                    <a:pt x="4" y="0"/>
                  </a:moveTo>
                  <a:lnTo>
                    <a:pt x="0" y="5"/>
                  </a:lnTo>
                  <a:lnTo>
                    <a:pt x="0" y="149"/>
                  </a:lnTo>
                  <a:lnTo>
                    <a:pt x="8" y="149"/>
                  </a:lnTo>
                  <a:lnTo>
                    <a:pt x="8" y="5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2" name="Freeform 229"/>
            <p:cNvSpPr>
              <a:spLocks/>
            </p:cNvSpPr>
            <p:nvPr/>
          </p:nvSpPr>
          <p:spPr bwMode="auto">
            <a:xfrm>
              <a:off x="3954" y="1978"/>
              <a:ext cx="4" cy="10"/>
            </a:xfrm>
            <a:custGeom>
              <a:avLst/>
              <a:gdLst>
                <a:gd name="T0" fmla="*/ 4 w 4"/>
                <a:gd name="T1" fmla="*/ 0 h 10"/>
                <a:gd name="T2" fmla="*/ 4 w 4"/>
                <a:gd name="T3" fmla="*/ 5 h 10"/>
                <a:gd name="T4" fmla="*/ 4 w 4"/>
                <a:gd name="T5" fmla="*/ 10 h 10"/>
                <a:gd name="T6" fmla="*/ 4 w 4"/>
                <a:gd name="T7" fmla="*/ 0 h 10"/>
                <a:gd name="T8" fmla="*/ 0 w 4"/>
                <a:gd name="T9" fmla="*/ 0 h 10"/>
                <a:gd name="T10" fmla="*/ 0 w 4"/>
                <a:gd name="T11" fmla="*/ 5 h 10"/>
                <a:gd name="T12" fmla="*/ 4 w 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0"/>
                <a:gd name="T23" fmla="*/ 4 w 4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0">
                  <a:moveTo>
                    <a:pt x="4" y="0"/>
                  </a:moveTo>
                  <a:lnTo>
                    <a:pt x="4" y="5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79" name="Rectangle 230"/>
          <p:cNvSpPr>
            <a:spLocks noChangeArrowheads="1"/>
          </p:cNvSpPr>
          <p:nvPr/>
        </p:nvSpPr>
        <p:spPr bwMode="auto">
          <a:xfrm>
            <a:off x="6789738" y="3973513"/>
            <a:ext cx="2151062" cy="1176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1180" name="Line 231"/>
          <p:cNvSpPr>
            <a:spLocks noChangeShapeType="1"/>
          </p:cNvSpPr>
          <p:nvPr/>
        </p:nvSpPr>
        <p:spPr bwMode="auto">
          <a:xfrm flipH="1">
            <a:off x="5459413" y="3971925"/>
            <a:ext cx="1905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1" name="Line 232"/>
          <p:cNvSpPr>
            <a:spLocks noChangeShapeType="1"/>
          </p:cNvSpPr>
          <p:nvPr/>
        </p:nvSpPr>
        <p:spPr bwMode="auto">
          <a:xfrm>
            <a:off x="5097463" y="3983038"/>
            <a:ext cx="19208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2" name="Line 233"/>
          <p:cNvSpPr>
            <a:spLocks noChangeShapeType="1"/>
          </p:cNvSpPr>
          <p:nvPr/>
        </p:nvSpPr>
        <p:spPr bwMode="auto">
          <a:xfrm>
            <a:off x="6919913" y="4795838"/>
            <a:ext cx="1905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3" name="Text Box 234"/>
          <p:cNvSpPr txBox="1">
            <a:spLocks noChangeArrowheads="1"/>
          </p:cNvSpPr>
          <p:nvPr/>
        </p:nvSpPr>
        <p:spPr bwMode="auto">
          <a:xfrm>
            <a:off x="2362200" y="1066800"/>
            <a:ext cx="434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30000"/>
              </a:spcBef>
            </a:pPr>
            <a:r>
              <a:rPr lang="en-GB" sz="2000" dirty="0" err="1">
                <a:solidFill>
                  <a:schemeClr val="tx2"/>
                </a:solidFill>
                <a:latin typeface="Calibri" charset="0"/>
              </a:rPr>
              <a:t>Abrams</a:t>
            </a:r>
            <a:r>
              <a:rPr lang="en-GB" sz="2000" dirty="0">
                <a:solidFill>
                  <a:schemeClr val="tx2"/>
                </a:solidFill>
                <a:latin typeface="Calibri" charset="0"/>
              </a:rPr>
              <a:t> P et al. </a:t>
            </a:r>
            <a:r>
              <a:rPr lang="en-US" sz="2000" i="1" dirty="0">
                <a:solidFill>
                  <a:schemeClr val="tx2"/>
                </a:solidFill>
                <a:latin typeface="Calibri" charset="0"/>
              </a:rPr>
              <a:t>Urology</a:t>
            </a:r>
            <a:r>
              <a:rPr lang="en-US" sz="2000" dirty="0">
                <a:solidFill>
                  <a:schemeClr val="tx2"/>
                </a:solidFill>
                <a:latin typeface="Calibri" charset="0"/>
              </a:rPr>
              <a:t>. 2003;61:37-49</a:t>
            </a:r>
            <a:r>
              <a:rPr lang="sv-SE" sz="2000" dirty="0">
                <a:solidFill>
                  <a:schemeClr val="bg1"/>
                </a:solidFill>
                <a:latin typeface="Calibri" charset="0"/>
              </a:rPr>
              <a:t>.</a:t>
            </a:r>
            <a:r>
              <a:rPr lang="en-US" sz="2000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11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Urge UI</a:t>
            </a:r>
          </a:p>
        </p:txBody>
      </p:sp>
      <p:sp>
        <p:nvSpPr>
          <p:cNvPr id="43012" name="Text Box 4"/>
          <p:cNvSpPr>
            <a:spLocks noGrp="1" noChangeArrowheads="1"/>
          </p:cNvSpPr>
          <p:nvPr>
            <p:ph idx="1"/>
          </p:nvPr>
        </p:nvSpPr>
        <p:spPr>
          <a:xfrm>
            <a:off x="1600200" y="1066800"/>
            <a:ext cx="7086600" cy="304800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GB" sz="1200" b="1">
                <a:solidFill>
                  <a:schemeClr val="tx2"/>
                </a:solidFill>
                <a:latin typeface="Calibri" charset="0"/>
              </a:rPr>
              <a:t>Abrams P et al. </a:t>
            </a:r>
            <a:r>
              <a:rPr lang="en-US" sz="1200" b="1" i="1">
                <a:solidFill>
                  <a:schemeClr val="tx2"/>
                </a:solidFill>
                <a:latin typeface="Calibri" charset="0"/>
              </a:rPr>
              <a:t>Urology</a:t>
            </a:r>
            <a:r>
              <a:rPr lang="en-US" sz="1200" b="1">
                <a:solidFill>
                  <a:schemeClr val="tx2"/>
                </a:solidFill>
                <a:latin typeface="Calibri" charset="0"/>
              </a:rPr>
              <a:t>. 2003;61:37-49</a:t>
            </a:r>
            <a:r>
              <a:rPr lang="sv-SE" sz="1200" b="1">
                <a:solidFill>
                  <a:schemeClr val="tx2"/>
                </a:solidFill>
                <a:latin typeface="Calibri" charset="0"/>
              </a:rPr>
              <a:t>.</a:t>
            </a:r>
            <a:r>
              <a:rPr lang="en-US" sz="1200" b="1">
                <a:solidFill>
                  <a:schemeClr val="tx2"/>
                </a:solidFill>
                <a:latin typeface="Calibri" charset="0"/>
              </a:rPr>
              <a:t> Ouslander J. </a:t>
            </a:r>
            <a:r>
              <a:rPr lang="en-US" sz="1200" b="1" i="1">
                <a:solidFill>
                  <a:schemeClr val="tx2"/>
                </a:solidFill>
                <a:latin typeface="Calibri" charset="0"/>
              </a:rPr>
              <a:t>N Engl J Med</a:t>
            </a:r>
            <a:r>
              <a:rPr lang="en-US" sz="1200" b="1">
                <a:solidFill>
                  <a:schemeClr val="tx2"/>
                </a:solidFill>
                <a:latin typeface="Calibri" charset="0"/>
              </a:rPr>
              <a:t>. 2004;350(8):786-799.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81000" y="2133600"/>
            <a:ext cx="2911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endParaRPr lang="en-US" sz="800">
              <a:latin typeface="Calibri" charset="0"/>
            </a:endParaRPr>
          </a:p>
          <a:p>
            <a:pPr marL="463550" lvl="1" indent="-6350">
              <a:spcBef>
                <a:spcPct val="20000"/>
              </a:spcBef>
            </a:pPr>
            <a:r>
              <a:rPr lang="en-US" sz="2400">
                <a:solidFill>
                  <a:schemeClr val="tx2"/>
                </a:solidFill>
                <a:latin typeface="Calibri" charset="0"/>
              </a:rPr>
              <a:t>The complaint </a:t>
            </a:r>
            <a:br>
              <a:rPr lang="en-US" sz="2400">
                <a:solidFill>
                  <a:schemeClr val="tx2"/>
                </a:solidFill>
                <a:latin typeface="Calibri" charset="0"/>
              </a:rPr>
            </a:br>
            <a:r>
              <a:rPr lang="en-US" sz="2400">
                <a:solidFill>
                  <a:schemeClr val="tx2"/>
                </a:solidFill>
                <a:latin typeface="Calibri" charset="0"/>
              </a:rPr>
              <a:t>of involuntary leakage accompanied by or immediately preceded by urgency</a:t>
            </a:r>
            <a:endParaRPr lang="en-US" sz="2400" b="1">
              <a:solidFill>
                <a:schemeClr val="tx2"/>
              </a:solidFill>
              <a:latin typeface="Calibri" charset="0"/>
            </a:endParaRP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3505200" y="1524000"/>
            <a:ext cx="5638800" cy="4191000"/>
            <a:chOff x="2388" y="1307"/>
            <a:chExt cx="3963" cy="2393"/>
          </a:xfrm>
        </p:grpSpPr>
        <p:sp>
          <p:nvSpPr>
            <p:cNvPr id="43015" name="Freeform 7"/>
            <p:cNvSpPr>
              <a:spLocks/>
            </p:cNvSpPr>
            <p:nvPr/>
          </p:nvSpPr>
          <p:spPr bwMode="auto">
            <a:xfrm>
              <a:off x="5077" y="1799"/>
              <a:ext cx="4" cy="18"/>
            </a:xfrm>
            <a:custGeom>
              <a:avLst/>
              <a:gdLst>
                <a:gd name="T0" fmla="*/ 0 w 4"/>
                <a:gd name="T1" fmla="*/ 0 h 18"/>
                <a:gd name="T2" fmla="*/ 2 w 4"/>
                <a:gd name="T3" fmla="*/ 9 h 18"/>
                <a:gd name="T4" fmla="*/ 4 w 4"/>
                <a:gd name="T5" fmla="*/ 18 h 18"/>
                <a:gd name="T6" fmla="*/ 0 w 4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8"/>
                <a:gd name="T14" fmla="*/ 4 w 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8">
                  <a:moveTo>
                    <a:pt x="0" y="0"/>
                  </a:moveTo>
                  <a:lnTo>
                    <a:pt x="2" y="9"/>
                  </a:lnTo>
                  <a:lnTo>
                    <a:pt x="4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4975" y="3311"/>
              <a:ext cx="2" cy="19"/>
            </a:xfrm>
            <a:prstGeom prst="rect">
              <a:avLst/>
            </a:pr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2690" y="3163"/>
              <a:ext cx="130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auto">
            <a:xfrm>
              <a:off x="2526" y="1316"/>
              <a:ext cx="1416" cy="247"/>
            </a:xfrm>
            <a:custGeom>
              <a:avLst/>
              <a:gdLst>
                <a:gd name="T0" fmla="*/ 1334 w 1456"/>
                <a:gd name="T1" fmla="*/ 103 h 247"/>
                <a:gd name="T2" fmla="*/ 1321 w 1456"/>
                <a:gd name="T3" fmla="*/ 89 h 247"/>
                <a:gd name="T4" fmla="*/ 1298 w 1456"/>
                <a:gd name="T5" fmla="*/ 75 h 247"/>
                <a:gd name="T6" fmla="*/ 1270 w 1456"/>
                <a:gd name="T7" fmla="*/ 61 h 247"/>
                <a:gd name="T8" fmla="*/ 1240 w 1456"/>
                <a:gd name="T9" fmla="*/ 47 h 247"/>
                <a:gd name="T10" fmla="*/ 1203 w 1456"/>
                <a:gd name="T11" fmla="*/ 35 h 247"/>
                <a:gd name="T12" fmla="*/ 1167 w 1456"/>
                <a:gd name="T13" fmla="*/ 24 h 247"/>
                <a:gd name="T14" fmla="*/ 1128 w 1456"/>
                <a:gd name="T15" fmla="*/ 14 h 247"/>
                <a:gd name="T16" fmla="*/ 1090 w 1456"/>
                <a:gd name="T17" fmla="*/ 7 h 247"/>
                <a:gd name="T18" fmla="*/ 1054 w 1456"/>
                <a:gd name="T19" fmla="*/ 3 h 247"/>
                <a:gd name="T20" fmla="*/ 1021 w 1456"/>
                <a:gd name="T21" fmla="*/ 0 h 247"/>
                <a:gd name="T22" fmla="*/ 991 w 1456"/>
                <a:gd name="T23" fmla="*/ 3 h 247"/>
                <a:gd name="T24" fmla="*/ 961 w 1456"/>
                <a:gd name="T25" fmla="*/ 5 h 247"/>
                <a:gd name="T26" fmla="*/ 928 w 1456"/>
                <a:gd name="T27" fmla="*/ 7 h 247"/>
                <a:gd name="T28" fmla="*/ 898 w 1456"/>
                <a:gd name="T29" fmla="*/ 7 h 247"/>
                <a:gd name="T30" fmla="*/ 866 w 1456"/>
                <a:gd name="T31" fmla="*/ 10 h 247"/>
                <a:gd name="T32" fmla="*/ 835 w 1456"/>
                <a:gd name="T33" fmla="*/ 10 h 247"/>
                <a:gd name="T34" fmla="*/ 802 w 1456"/>
                <a:gd name="T35" fmla="*/ 10 h 247"/>
                <a:gd name="T36" fmla="*/ 770 w 1456"/>
                <a:gd name="T37" fmla="*/ 10 h 247"/>
                <a:gd name="T38" fmla="*/ 736 w 1456"/>
                <a:gd name="T39" fmla="*/ 10 h 247"/>
                <a:gd name="T40" fmla="*/ 703 w 1456"/>
                <a:gd name="T41" fmla="*/ 10 h 247"/>
                <a:gd name="T42" fmla="*/ 669 w 1456"/>
                <a:gd name="T43" fmla="*/ 7 h 247"/>
                <a:gd name="T44" fmla="*/ 637 w 1456"/>
                <a:gd name="T45" fmla="*/ 10 h 247"/>
                <a:gd name="T46" fmla="*/ 603 w 1456"/>
                <a:gd name="T47" fmla="*/ 10 h 247"/>
                <a:gd name="T48" fmla="*/ 569 w 1456"/>
                <a:gd name="T49" fmla="*/ 10 h 247"/>
                <a:gd name="T50" fmla="*/ 537 w 1456"/>
                <a:gd name="T51" fmla="*/ 10 h 247"/>
                <a:gd name="T52" fmla="*/ 504 w 1456"/>
                <a:gd name="T53" fmla="*/ 10 h 247"/>
                <a:gd name="T54" fmla="*/ 474 w 1456"/>
                <a:gd name="T55" fmla="*/ 10 h 247"/>
                <a:gd name="T56" fmla="*/ 442 w 1456"/>
                <a:gd name="T57" fmla="*/ 7 h 247"/>
                <a:gd name="T58" fmla="*/ 411 w 1456"/>
                <a:gd name="T59" fmla="*/ 7 h 247"/>
                <a:gd name="T60" fmla="*/ 381 w 1456"/>
                <a:gd name="T61" fmla="*/ 5 h 247"/>
                <a:gd name="T62" fmla="*/ 348 w 1456"/>
                <a:gd name="T63" fmla="*/ 3 h 247"/>
                <a:gd name="T64" fmla="*/ 318 w 1456"/>
                <a:gd name="T65" fmla="*/ 0 h 247"/>
                <a:gd name="T66" fmla="*/ 285 w 1456"/>
                <a:gd name="T67" fmla="*/ 3 h 247"/>
                <a:gd name="T68" fmla="*/ 249 w 1456"/>
                <a:gd name="T69" fmla="*/ 7 h 247"/>
                <a:gd name="T70" fmla="*/ 211 w 1456"/>
                <a:gd name="T71" fmla="*/ 14 h 247"/>
                <a:gd name="T72" fmla="*/ 172 w 1456"/>
                <a:gd name="T73" fmla="*/ 24 h 247"/>
                <a:gd name="T74" fmla="*/ 136 w 1456"/>
                <a:gd name="T75" fmla="*/ 35 h 247"/>
                <a:gd name="T76" fmla="*/ 101 w 1456"/>
                <a:gd name="T77" fmla="*/ 47 h 247"/>
                <a:gd name="T78" fmla="*/ 69 w 1456"/>
                <a:gd name="T79" fmla="*/ 61 h 247"/>
                <a:gd name="T80" fmla="*/ 43 w 1456"/>
                <a:gd name="T81" fmla="*/ 75 h 247"/>
                <a:gd name="T82" fmla="*/ 18 w 1456"/>
                <a:gd name="T83" fmla="*/ 89 h 247"/>
                <a:gd name="T84" fmla="*/ 5 w 1456"/>
                <a:gd name="T85" fmla="*/ 103 h 2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56"/>
                <a:gd name="T130" fmla="*/ 0 h 247"/>
                <a:gd name="T131" fmla="*/ 1456 w 1456"/>
                <a:gd name="T132" fmla="*/ 247 h 2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56" h="247">
                  <a:moveTo>
                    <a:pt x="831" y="247"/>
                  </a:moveTo>
                  <a:lnTo>
                    <a:pt x="1456" y="107"/>
                  </a:lnTo>
                  <a:lnTo>
                    <a:pt x="1451" y="103"/>
                  </a:lnTo>
                  <a:lnTo>
                    <a:pt x="1447" y="98"/>
                  </a:lnTo>
                  <a:lnTo>
                    <a:pt x="1441" y="93"/>
                  </a:lnTo>
                  <a:lnTo>
                    <a:pt x="1435" y="89"/>
                  </a:lnTo>
                  <a:lnTo>
                    <a:pt x="1429" y="84"/>
                  </a:lnTo>
                  <a:lnTo>
                    <a:pt x="1420" y="79"/>
                  </a:lnTo>
                  <a:lnTo>
                    <a:pt x="1412" y="75"/>
                  </a:lnTo>
                  <a:lnTo>
                    <a:pt x="1402" y="70"/>
                  </a:lnTo>
                  <a:lnTo>
                    <a:pt x="1391" y="65"/>
                  </a:lnTo>
                  <a:lnTo>
                    <a:pt x="1381" y="61"/>
                  </a:lnTo>
                  <a:lnTo>
                    <a:pt x="1371" y="56"/>
                  </a:lnTo>
                  <a:lnTo>
                    <a:pt x="1358" y="51"/>
                  </a:lnTo>
                  <a:lnTo>
                    <a:pt x="1348" y="47"/>
                  </a:lnTo>
                  <a:lnTo>
                    <a:pt x="1335" y="44"/>
                  </a:lnTo>
                  <a:lnTo>
                    <a:pt x="1321" y="40"/>
                  </a:lnTo>
                  <a:lnTo>
                    <a:pt x="1308" y="35"/>
                  </a:lnTo>
                  <a:lnTo>
                    <a:pt x="1296" y="31"/>
                  </a:lnTo>
                  <a:lnTo>
                    <a:pt x="1281" y="28"/>
                  </a:lnTo>
                  <a:lnTo>
                    <a:pt x="1269" y="24"/>
                  </a:lnTo>
                  <a:lnTo>
                    <a:pt x="1254" y="21"/>
                  </a:lnTo>
                  <a:lnTo>
                    <a:pt x="1242" y="17"/>
                  </a:lnTo>
                  <a:lnTo>
                    <a:pt x="1227" y="14"/>
                  </a:lnTo>
                  <a:lnTo>
                    <a:pt x="1213" y="12"/>
                  </a:lnTo>
                  <a:lnTo>
                    <a:pt x="1200" y="10"/>
                  </a:lnTo>
                  <a:lnTo>
                    <a:pt x="1186" y="7"/>
                  </a:lnTo>
                  <a:lnTo>
                    <a:pt x="1173" y="5"/>
                  </a:lnTo>
                  <a:lnTo>
                    <a:pt x="1159" y="3"/>
                  </a:lnTo>
                  <a:lnTo>
                    <a:pt x="1146" y="3"/>
                  </a:lnTo>
                  <a:lnTo>
                    <a:pt x="1134" y="3"/>
                  </a:lnTo>
                  <a:lnTo>
                    <a:pt x="1121" y="0"/>
                  </a:lnTo>
                  <a:lnTo>
                    <a:pt x="1111" y="0"/>
                  </a:lnTo>
                  <a:lnTo>
                    <a:pt x="1099" y="0"/>
                  </a:lnTo>
                  <a:lnTo>
                    <a:pt x="1088" y="3"/>
                  </a:lnTo>
                  <a:lnTo>
                    <a:pt x="1078" y="3"/>
                  </a:lnTo>
                  <a:lnTo>
                    <a:pt x="1065" y="3"/>
                  </a:lnTo>
                  <a:lnTo>
                    <a:pt x="1055" y="5"/>
                  </a:lnTo>
                  <a:lnTo>
                    <a:pt x="1045" y="5"/>
                  </a:lnTo>
                  <a:lnTo>
                    <a:pt x="1032" y="5"/>
                  </a:lnTo>
                  <a:lnTo>
                    <a:pt x="1022" y="7"/>
                  </a:lnTo>
                  <a:lnTo>
                    <a:pt x="1009" y="7"/>
                  </a:lnTo>
                  <a:lnTo>
                    <a:pt x="999" y="7"/>
                  </a:lnTo>
                  <a:lnTo>
                    <a:pt x="986" y="7"/>
                  </a:lnTo>
                  <a:lnTo>
                    <a:pt x="976" y="7"/>
                  </a:lnTo>
                  <a:lnTo>
                    <a:pt x="964" y="10"/>
                  </a:lnTo>
                  <a:lnTo>
                    <a:pt x="953" y="10"/>
                  </a:lnTo>
                  <a:lnTo>
                    <a:pt x="941" y="10"/>
                  </a:lnTo>
                  <a:lnTo>
                    <a:pt x="930" y="10"/>
                  </a:lnTo>
                  <a:lnTo>
                    <a:pt x="918" y="10"/>
                  </a:lnTo>
                  <a:lnTo>
                    <a:pt x="908" y="10"/>
                  </a:lnTo>
                  <a:lnTo>
                    <a:pt x="895" y="10"/>
                  </a:lnTo>
                  <a:lnTo>
                    <a:pt x="883" y="10"/>
                  </a:lnTo>
                  <a:lnTo>
                    <a:pt x="872" y="10"/>
                  </a:lnTo>
                  <a:lnTo>
                    <a:pt x="860" y="10"/>
                  </a:lnTo>
                  <a:lnTo>
                    <a:pt x="847" y="10"/>
                  </a:lnTo>
                  <a:lnTo>
                    <a:pt x="837" y="10"/>
                  </a:lnTo>
                  <a:lnTo>
                    <a:pt x="825" y="10"/>
                  </a:lnTo>
                  <a:lnTo>
                    <a:pt x="812" y="10"/>
                  </a:lnTo>
                  <a:lnTo>
                    <a:pt x="800" y="10"/>
                  </a:lnTo>
                  <a:lnTo>
                    <a:pt x="789" y="10"/>
                  </a:lnTo>
                  <a:lnTo>
                    <a:pt x="777" y="10"/>
                  </a:lnTo>
                  <a:lnTo>
                    <a:pt x="764" y="10"/>
                  </a:lnTo>
                  <a:lnTo>
                    <a:pt x="752" y="7"/>
                  </a:lnTo>
                  <a:lnTo>
                    <a:pt x="739" y="7"/>
                  </a:lnTo>
                  <a:lnTo>
                    <a:pt x="727" y="7"/>
                  </a:lnTo>
                  <a:lnTo>
                    <a:pt x="717" y="7"/>
                  </a:lnTo>
                  <a:lnTo>
                    <a:pt x="704" y="7"/>
                  </a:lnTo>
                  <a:lnTo>
                    <a:pt x="692" y="10"/>
                  </a:lnTo>
                  <a:lnTo>
                    <a:pt x="679" y="10"/>
                  </a:lnTo>
                  <a:lnTo>
                    <a:pt x="667" y="10"/>
                  </a:lnTo>
                  <a:lnTo>
                    <a:pt x="656" y="10"/>
                  </a:lnTo>
                  <a:lnTo>
                    <a:pt x="644" y="10"/>
                  </a:lnTo>
                  <a:lnTo>
                    <a:pt x="632" y="10"/>
                  </a:lnTo>
                  <a:lnTo>
                    <a:pt x="619" y="10"/>
                  </a:lnTo>
                  <a:lnTo>
                    <a:pt x="609" y="10"/>
                  </a:lnTo>
                  <a:lnTo>
                    <a:pt x="596" y="10"/>
                  </a:lnTo>
                  <a:lnTo>
                    <a:pt x="584" y="10"/>
                  </a:lnTo>
                  <a:lnTo>
                    <a:pt x="573" y="10"/>
                  </a:lnTo>
                  <a:lnTo>
                    <a:pt x="561" y="10"/>
                  </a:lnTo>
                  <a:lnTo>
                    <a:pt x="548" y="10"/>
                  </a:lnTo>
                  <a:lnTo>
                    <a:pt x="538" y="10"/>
                  </a:lnTo>
                  <a:lnTo>
                    <a:pt x="526" y="10"/>
                  </a:lnTo>
                  <a:lnTo>
                    <a:pt x="515" y="10"/>
                  </a:lnTo>
                  <a:lnTo>
                    <a:pt x="503" y="10"/>
                  </a:lnTo>
                  <a:lnTo>
                    <a:pt x="492" y="7"/>
                  </a:lnTo>
                  <a:lnTo>
                    <a:pt x="480" y="7"/>
                  </a:lnTo>
                  <a:lnTo>
                    <a:pt x="470" y="7"/>
                  </a:lnTo>
                  <a:lnTo>
                    <a:pt x="457" y="7"/>
                  </a:lnTo>
                  <a:lnTo>
                    <a:pt x="447" y="7"/>
                  </a:lnTo>
                  <a:lnTo>
                    <a:pt x="434" y="5"/>
                  </a:lnTo>
                  <a:lnTo>
                    <a:pt x="424" y="5"/>
                  </a:lnTo>
                  <a:lnTo>
                    <a:pt x="414" y="5"/>
                  </a:lnTo>
                  <a:lnTo>
                    <a:pt x="401" y="3"/>
                  </a:lnTo>
                  <a:lnTo>
                    <a:pt x="391" y="3"/>
                  </a:lnTo>
                  <a:lnTo>
                    <a:pt x="378" y="3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45" y="0"/>
                  </a:lnTo>
                  <a:lnTo>
                    <a:pt x="335" y="0"/>
                  </a:lnTo>
                  <a:lnTo>
                    <a:pt x="322" y="0"/>
                  </a:lnTo>
                  <a:lnTo>
                    <a:pt x="310" y="3"/>
                  </a:lnTo>
                  <a:lnTo>
                    <a:pt x="297" y="3"/>
                  </a:lnTo>
                  <a:lnTo>
                    <a:pt x="283" y="5"/>
                  </a:lnTo>
                  <a:lnTo>
                    <a:pt x="270" y="7"/>
                  </a:lnTo>
                  <a:lnTo>
                    <a:pt x="256" y="10"/>
                  </a:lnTo>
                  <a:lnTo>
                    <a:pt x="243" y="12"/>
                  </a:lnTo>
                  <a:lnTo>
                    <a:pt x="229" y="14"/>
                  </a:lnTo>
                  <a:lnTo>
                    <a:pt x="216" y="17"/>
                  </a:lnTo>
                  <a:lnTo>
                    <a:pt x="202" y="21"/>
                  </a:lnTo>
                  <a:lnTo>
                    <a:pt x="187" y="24"/>
                  </a:lnTo>
                  <a:lnTo>
                    <a:pt x="175" y="28"/>
                  </a:lnTo>
                  <a:lnTo>
                    <a:pt x="160" y="31"/>
                  </a:lnTo>
                  <a:lnTo>
                    <a:pt x="148" y="35"/>
                  </a:lnTo>
                  <a:lnTo>
                    <a:pt x="135" y="40"/>
                  </a:lnTo>
                  <a:lnTo>
                    <a:pt x="123" y="44"/>
                  </a:lnTo>
                  <a:lnTo>
                    <a:pt x="110" y="47"/>
                  </a:lnTo>
                  <a:lnTo>
                    <a:pt x="98" y="51"/>
                  </a:lnTo>
                  <a:lnTo>
                    <a:pt x="86" y="56"/>
                  </a:lnTo>
                  <a:lnTo>
                    <a:pt x="75" y="61"/>
                  </a:lnTo>
                  <a:lnTo>
                    <a:pt x="65" y="65"/>
                  </a:lnTo>
                  <a:lnTo>
                    <a:pt x="54" y="70"/>
                  </a:lnTo>
                  <a:lnTo>
                    <a:pt x="46" y="75"/>
                  </a:lnTo>
                  <a:lnTo>
                    <a:pt x="38" y="79"/>
                  </a:lnTo>
                  <a:lnTo>
                    <a:pt x="29" y="84"/>
                  </a:lnTo>
                  <a:lnTo>
                    <a:pt x="21" y="89"/>
                  </a:lnTo>
                  <a:lnTo>
                    <a:pt x="15" y="93"/>
                  </a:lnTo>
                  <a:lnTo>
                    <a:pt x="9" y="98"/>
                  </a:lnTo>
                  <a:lnTo>
                    <a:pt x="5" y="103"/>
                  </a:lnTo>
                  <a:lnTo>
                    <a:pt x="0" y="107"/>
                  </a:lnTo>
                  <a:lnTo>
                    <a:pt x="831" y="247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auto">
            <a:xfrm>
              <a:off x="3332" y="1414"/>
              <a:ext cx="626" cy="158"/>
            </a:xfrm>
            <a:custGeom>
              <a:avLst/>
              <a:gdLst>
                <a:gd name="T0" fmla="*/ 572 w 643"/>
                <a:gd name="T1" fmla="*/ 16 h 158"/>
                <a:gd name="T2" fmla="*/ 576 w 643"/>
                <a:gd name="T3" fmla="*/ 0 h 158"/>
                <a:gd name="T4" fmla="*/ 0 w 643"/>
                <a:gd name="T5" fmla="*/ 140 h 158"/>
                <a:gd name="T6" fmla="*/ 4 w 643"/>
                <a:gd name="T7" fmla="*/ 158 h 158"/>
                <a:gd name="T8" fmla="*/ 580 w 643"/>
                <a:gd name="T9" fmla="*/ 19 h 158"/>
                <a:gd name="T10" fmla="*/ 584 w 643"/>
                <a:gd name="T11" fmla="*/ 2 h 158"/>
                <a:gd name="T12" fmla="*/ 580 w 643"/>
                <a:gd name="T13" fmla="*/ 19 h 158"/>
                <a:gd name="T14" fmla="*/ 593 w 643"/>
                <a:gd name="T15" fmla="*/ 16 h 158"/>
                <a:gd name="T16" fmla="*/ 584 w 643"/>
                <a:gd name="T17" fmla="*/ 2 h 158"/>
                <a:gd name="T18" fmla="*/ 572 w 643"/>
                <a:gd name="T19" fmla="*/ 16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3"/>
                <a:gd name="T31" fmla="*/ 0 h 158"/>
                <a:gd name="T32" fmla="*/ 643 w 643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3" h="158">
                  <a:moveTo>
                    <a:pt x="620" y="16"/>
                  </a:moveTo>
                  <a:lnTo>
                    <a:pt x="625" y="0"/>
                  </a:lnTo>
                  <a:lnTo>
                    <a:pt x="0" y="140"/>
                  </a:lnTo>
                  <a:lnTo>
                    <a:pt x="4" y="158"/>
                  </a:lnTo>
                  <a:lnTo>
                    <a:pt x="629" y="19"/>
                  </a:lnTo>
                  <a:lnTo>
                    <a:pt x="633" y="2"/>
                  </a:lnTo>
                  <a:lnTo>
                    <a:pt x="629" y="19"/>
                  </a:lnTo>
                  <a:lnTo>
                    <a:pt x="643" y="16"/>
                  </a:lnTo>
                  <a:lnTo>
                    <a:pt x="633" y="2"/>
                  </a:lnTo>
                  <a:lnTo>
                    <a:pt x="620" y="16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auto">
            <a:xfrm>
              <a:off x="3596" y="1307"/>
              <a:ext cx="353" cy="123"/>
            </a:xfrm>
            <a:custGeom>
              <a:avLst/>
              <a:gdLst>
                <a:gd name="T0" fmla="*/ 0 w 363"/>
                <a:gd name="T1" fmla="*/ 21 h 123"/>
                <a:gd name="T2" fmla="*/ 19 w 363"/>
                <a:gd name="T3" fmla="*/ 19 h 123"/>
                <a:gd name="T4" fmla="*/ 44 w 363"/>
                <a:gd name="T5" fmla="*/ 21 h 123"/>
                <a:gd name="T6" fmla="*/ 66 w 363"/>
                <a:gd name="T7" fmla="*/ 23 h 123"/>
                <a:gd name="T8" fmla="*/ 90 w 363"/>
                <a:gd name="T9" fmla="*/ 28 h 123"/>
                <a:gd name="T10" fmla="*/ 117 w 363"/>
                <a:gd name="T11" fmla="*/ 33 h 123"/>
                <a:gd name="T12" fmla="*/ 141 w 363"/>
                <a:gd name="T13" fmla="*/ 40 h 123"/>
                <a:gd name="T14" fmla="*/ 165 w 363"/>
                <a:gd name="T15" fmla="*/ 47 h 123"/>
                <a:gd name="T16" fmla="*/ 190 w 363"/>
                <a:gd name="T17" fmla="*/ 53 h 123"/>
                <a:gd name="T18" fmla="*/ 214 w 363"/>
                <a:gd name="T19" fmla="*/ 63 h 123"/>
                <a:gd name="T20" fmla="*/ 236 w 363"/>
                <a:gd name="T21" fmla="*/ 70 h 123"/>
                <a:gd name="T22" fmla="*/ 258 w 363"/>
                <a:gd name="T23" fmla="*/ 79 h 123"/>
                <a:gd name="T24" fmla="*/ 275 w 363"/>
                <a:gd name="T25" fmla="*/ 88 h 123"/>
                <a:gd name="T26" fmla="*/ 292 w 363"/>
                <a:gd name="T27" fmla="*/ 98 h 123"/>
                <a:gd name="T28" fmla="*/ 305 w 363"/>
                <a:gd name="T29" fmla="*/ 107 h 123"/>
                <a:gd name="T30" fmla="*/ 315 w 363"/>
                <a:gd name="T31" fmla="*/ 114 h 123"/>
                <a:gd name="T32" fmla="*/ 322 w 363"/>
                <a:gd name="T33" fmla="*/ 123 h 123"/>
                <a:gd name="T34" fmla="*/ 330 w 363"/>
                <a:gd name="T35" fmla="*/ 105 h 123"/>
                <a:gd name="T36" fmla="*/ 320 w 363"/>
                <a:gd name="T37" fmla="*/ 95 h 123"/>
                <a:gd name="T38" fmla="*/ 307 w 363"/>
                <a:gd name="T39" fmla="*/ 86 h 123"/>
                <a:gd name="T40" fmla="*/ 290 w 363"/>
                <a:gd name="T41" fmla="*/ 74 h 123"/>
                <a:gd name="T42" fmla="*/ 272 w 363"/>
                <a:gd name="T43" fmla="*/ 65 h 123"/>
                <a:gd name="T44" fmla="*/ 252 w 363"/>
                <a:gd name="T45" fmla="*/ 56 h 123"/>
                <a:gd name="T46" fmla="*/ 230 w 363"/>
                <a:gd name="T47" fmla="*/ 47 h 123"/>
                <a:gd name="T48" fmla="*/ 208 w 363"/>
                <a:gd name="T49" fmla="*/ 40 h 123"/>
                <a:gd name="T50" fmla="*/ 184 w 363"/>
                <a:gd name="T51" fmla="*/ 30 h 123"/>
                <a:gd name="T52" fmla="*/ 158 w 363"/>
                <a:gd name="T53" fmla="*/ 23 h 123"/>
                <a:gd name="T54" fmla="*/ 131 w 363"/>
                <a:gd name="T55" fmla="*/ 16 h 123"/>
                <a:gd name="T56" fmla="*/ 107 w 363"/>
                <a:gd name="T57" fmla="*/ 12 h 123"/>
                <a:gd name="T58" fmla="*/ 83 w 363"/>
                <a:gd name="T59" fmla="*/ 7 h 123"/>
                <a:gd name="T60" fmla="*/ 56 w 363"/>
                <a:gd name="T61" fmla="*/ 2 h 123"/>
                <a:gd name="T62" fmla="*/ 32 w 363"/>
                <a:gd name="T63" fmla="*/ 0 h 123"/>
                <a:gd name="T64" fmla="*/ 12 w 363"/>
                <a:gd name="T65" fmla="*/ 0 h 123"/>
                <a:gd name="T66" fmla="*/ 0 w 363"/>
                <a:gd name="T67" fmla="*/ 19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3"/>
                <a:gd name="T103" fmla="*/ 0 h 123"/>
                <a:gd name="T104" fmla="*/ 363 w 363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3" h="123">
                  <a:moveTo>
                    <a:pt x="0" y="19"/>
                  </a:moveTo>
                  <a:lnTo>
                    <a:pt x="0" y="21"/>
                  </a:lnTo>
                  <a:lnTo>
                    <a:pt x="12" y="19"/>
                  </a:lnTo>
                  <a:lnTo>
                    <a:pt x="22" y="19"/>
                  </a:lnTo>
                  <a:lnTo>
                    <a:pt x="35" y="21"/>
                  </a:lnTo>
                  <a:lnTo>
                    <a:pt x="47" y="21"/>
                  </a:lnTo>
                  <a:lnTo>
                    <a:pt x="60" y="23"/>
                  </a:lnTo>
                  <a:lnTo>
                    <a:pt x="72" y="23"/>
                  </a:lnTo>
                  <a:lnTo>
                    <a:pt x="87" y="26"/>
                  </a:lnTo>
                  <a:lnTo>
                    <a:pt x="99" y="28"/>
                  </a:lnTo>
                  <a:lnTo>
                    <a:pt x="114" y="30"/>
                  </a:lnTo>
                  <a:lnTo>
                    <a:pt x="126" y="33"/>
                  </a:lnTo>
                  <a:lnTo>
                    <a:pt x="141" y="35"/>
                  </a:lnTo>
                  <a:lnTo>
                    <a:pt x="153" y="40"/>
                  </a:lnTo>
                  <a:lnTo>
                    <a:pt x="168" y="42"/>
                  </a:lnTo>
                  <a:lnTo>
                    <a:pt x="180" y="47"/>
                  </a:lnTo>
                  <a:lnTo>
                    <a:pt x="195" y="49"/>
                  </a:lnTo>
                  <a:lnTo>
                    <a:pt x="207" y="53"/>
                  </a:lnTo>
                  <a:lnTo>
                    <a:pt x="220" y="58"/>
                  </a:lnTo>
                  <a:lnTo>
                    <a:pt x="232" y="63"/>
                  </a:lnTo>
                  <a:lnTo>
                    <a:pt x="245" y="65"/>
                  </a:lnTo>
                  <a:lnTo>
                    <a:pt x="257" y="70"/>
                  </a:lnTo>
                  <a:lnTo>
                    <a:pt x="267" y="74"/>
                  </a:lnTo>
                  <a:lnTo>
                    <a:pt x="280" y="79"/>
                  </a:lnTo>
                  <a:lnTo>
                    <a:pt x="290" y="84"/>
                  </a:lnTo>
                  <a:lnTo>
                    <a:pt x="299" y="88"/>
                  </a:lnTo>
                  <a:lnTo>
                    <a:pt x="309" y="93"/>
                  </a:lnTo>
                  <a:lnTo>
                    <a:pt x="317" y="98"/>
                  </a:lnTo>
                  <a:lnTo>
                    <a:pt x="326" y="102"/>
                  </a:lnTo>
                  <a:lnTo>
                    <a:pt x="332" y="107"/>
                  </a:lnTo>
                  <a:lnTo>
                    <a:pt x="338" y="112"/>
                  </a:lnTo>
                  <a:lnTo>
                    <a:pt x="342" y="114"/>
                  </a:lnTo>
                  <a:lnTo>
                    <a:pt x="346" y="119"/>
                  </a:lnTo>
                  <a:lnTo>
                    <a:pt x="350" y="123"/>
                  </a:lnTo>
                  <a:lnTo>
                    <a:pt x="363" y="109"/>
                  </a:lnTo>
                  <a:lnTo>
                    <a:pt x="359" y="105"/>
                  </a:lnTo>
                  <a:lnTo>
                    <a:pt x="352" y="100"/>
                  </a:lnTo>
                  <a:lnTo>
                    <a:pt x="348" y="95"/>
                  </a:lnTo>
                  <a:lnTo>
                    <a:pt x="340" y="91"/>
                  </a:lnTo>
                  <a:lnTo>
                    <a:pt x="334" y="86"/>
                  </a:lnTo>
                  <a:lnTo>
                    <a:pt x="326" y="79"/>
                  </a:lnTo>
                  <a:lnTo>
                    <a:pt x="315" y="74"/>
                  </a:lnTo>
                  <a:lnTo>
                    <a:pt x="307" y="70"/>
                  </a:lnTo>
                  <a:lnTo>
                    <a:pt x="296" y="65"/>
                  </a:lnTo>
                  <a:lnTo>
                    <a:pt x="286" y="60"/>
                  </a:lnTo>
                  <a:lnTo>
                    <a:pt x="274" y="56"/>
                  </a:lnTo>
                  <a:lnTo>
                    <a:pt x="263" y="51"/>
                  </a:lnTo>
                  <a:lnTo>
                    <a:pt x="251" y="47"/>
                  </a:lnTo>
                  <a:lnTo>
                    <a:pt x="238" y="44"/>
                  </a:lnTo>
                  <a:lnTo>
                    <a:pt x="226" y="40"/>
                  </a:lnTo>
                  <a:lnTo>
                    <a:pt x="211" y="35"/>
                  </a:lnTo>
                  <a:lnTo>
                    <a:pt x="199" y="30"/>
                  </a:lnTo>
                  <a:lnTo>
                    <a:pt x="184" y="28"/>
                  </a:lnTo>
                  <a:lnTo>
                    <a:pt x="172" y="23"/>
                  </a:lnTo>
                  <a:lnTo>
                    <a:pt x="157" y="21"/>
                  </a:lnTo>
                  <a:lnTo>
                    <a:pt x="143" y="16"/>
                  </a:lnTo>
                  <a:lnTo>
                    <a:pt x="130" y="14"/>
                  </a:lnTo>
                  <a:lnTo>
                    <a:pt x="116" y="12"/>
                  </a:lnTo>
                  <a:lnTo>
                    <a:pt x="101" y="9"/>
                  </a:lnTo>
                  <a:lnTo>
                    <a:pt x="89" y="7"/>
                  </a:lnTo>
                  <a:lnTo>
                    <a:pt x="74" y="5"/>
                  </a:lnTo>
                  <a:lnTo>
                    <a:pt x="62" y="2"/>
                  </a:lnTo>
                  <a:lnTo>
                    <a:pt x="49" y="2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auto">
            <a:xfrm>
              <a:off x="2520" y="1307"/>
              <a:ext cx="353" cy="126"/>
            </a:xfrm>
            <a:custGeom>
              <a:avLst/>
              <a:gdLst>
                <a:gd name="T0" fmla="*/ 15 w 363"/>
                <a:gd name="T1" fmla="*/ 123 h 126"/>
                <a:gd name="T2" fmla="*/ 18 w 363"/>
                <a:gd name="T3" fmla="*/ 114 h 126"/>
                <a:gd name="T4" fmla="*/ 28 w 363"/>
                <a:gd name="T5" fmla="*/ 107 h 126"/>
                <a:gd name="T6" fmla="*/ 43 w 363"/>
                <a:gd name="T7" fmla="*/ 98 h 126"/>
                <a:gd name="T8" fmla="*/ 59 w 363"/>
                <a:gd name="T9" fmla="*/ 88 h 126"/>
                <a:gd name="T10" fmla="*/ 79 w 363"/>
                <a:gd name="T11" fmla="*/ 79 h 126"/>
                <a:gd name="T12" fmla="*/ 97 w 363"/>
                <a:gd name="T13" fmla="*/ 70 h 126"/>
                <a:gd name="T14" fmla="*/ 121 w 363"/>
                <a:gd name="T15" fmla="*/ 63 h 126"/>
                <a:gd name="T16" fmla="*/ 144 w 363"/>
                <a:gd name="T17" fmla="*/ 53 h 126"/>
                <a:gd name="T18" fmla="*/ 168 w 363"/>
                <a:gd name="T19" fmla="*/ 47 h 126"/>
                <a:gd name="T20" fmla="*/ 193 w 363"/>
                <a:gd name="T21" fmla="*/ 40 h 126"/>
                <a:gd name="T22" fmla="*/ 218 w 363"/>
                <a:gd name="T23" fmla="*/ 33 h 126"/>
                <a:gd name="T24" fmla="*/ 243 w 363"/>
                <a:gd name="T25" fmla="*/ 28 h 126"/>
                <a:gd name="T26" fmla="*/ 267 w 363"/>
                <a:gd name="T27" fmla="*/ 23 h 126"/>
                <a:gd name="T28" fmla="*/ 291 w 363"/>
                <a:gd name="T29" fmla="*/ 21 h 126"/>
                <a:gd name="T30" fmla="*/ 314 w 363"/>
                <a:gd name="T31" fmla="*/ 19 h 126"/>
                <a:gd name="T32" fmla="*/ 334 w 363"/>
                <a:gd name="T33" fmla="*/ 19 h 126"/>
                <a:gd name="T34" fmla="*/ 323 w 363"/>
                <a:gd name="T35" fmla="*/ 0 h 126"/>
                <a:gd name="T36" fmla="*/ 301 w 363"/>
                <a:gd name="T37" fmla="*/ 0 h 126"/>
                <a:gd name="T38" fmla="*/ 277 w 363"/>
                <a:gd name="T39" fmla="*/ 2 h 126"/>
                <a:gd name="T40" fmla="*/ 252 w 363"/>
                <a:gd name="T41" fmla="*/ 7 h 126"/>
                <a:gd name="T42" fmla="*/ 227 w 363"/>
                <a:gd name="T43" fmla="*/ 12 h 126"/>
                <a:gd name="T44" fmla="*/ 202 w 363"/>
                <a:gd name="T45" fmla="*/ 16 h 126"/>
                <a:gd name="T46" fmla="*/ 178 w 363"/>
                <a:gd name="T47" fmla="*/ 23 h 126"/>
                <a:gd name="T48" fmla="*/ 151 w 363"/>
                <a:gd name="T49" fmla="*/ 30 h 126"/>
                <a:gd name="T50" fmla="*/ 127 w 363"/>
                <a:gd name="T51" fmla="*/ 40 h 126"/>
                <a:gd name="T52" fmla="*/ 103 w 363"/>
                <a:gd name="T53" fmla="*/ 47 h 126"/>
                <a:gd name="T54" fmla="*/ 83 w 363"/>
                <a:gd name="T55" fmla="*/ 56 h 126"/>
                <a:gd name="T56" fmla="*/ 61 w 363"/>
                <a:gd name="T57" fmla="*/ 65 h 126"/>
                <a:gd name="T58" fmla="*/ 45 w 363"/>
                <a:gd name="T59" fmla="*/ 74 h 126"/>
                <a:gd name="T60" fmla="*/ 28 w 363"/>
                <a:gd name="T61" fmla="*/ 86 h 126"/>
                <a:gd name="T62" fmla="*/ 17 w 363"/>
                <a:gd name="T63" fmla="*/ 95 h 126"/>
                <a:gd name="T64" fmla="*/ 4 w 363"/>
                <a:gd name="T65" fmla="*/ 105 h 126"/>
                <a:gd name="T66" fmla="*/ 6 w 363"/>
                <a:gd name="T67" fmla="*/ 126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3"/>
                <a:gd name="T103" fmla="*/ 0 h 126"/>
                <a:gd name="T104" fmla="*/ 363 w 363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3" h="126">
                  <a:moveTo>
                    <a:pt x="9" y="107"/>
                  </a:moveTo>
                  <a:lnTo>
                    <a:pt x="15" y="123"/>
                  </a:lnTo>
                  <a:lnTo>
                    <a:pt x="17" y="119"/>
                  </a:lnTo>
                  <a:lnTo>
                    <a:pt x="21" y="114"/>
                  </a:lnTo>
                  <a:lnTo>
                    <a:pt x="25" y="112"/>
                  </a:lnTo>
                  <a:lnTo>
                    <a:pt x="31" y="107"/>
                  </a:lnTo>
                  <a:lnTo>
                    <a:pt x="40" y="102"/>
                  </a:lnTo>
                  <a:lnTo>
                    <a:pt x="46" y="98"/>
                  </a:lnTo>
                  <a:lnTo>
                    <a:pt x="54" y="93"/>
                  </a:lnTo>
                  <a:lnTo>
                    <a:pt x="65" y="88"/>
                  </a:lnTo>
                  <a:lnTo>
                    <a:pt x="75" y="84"/>
                  </a:lnTo>
                  <a:lnTo>
                    <a:pt x="85" y="79"/>
                  </a:lnTo>
                  <a:lnTo>
                    <a:pt x="96" y="74"/>
                  </a:lnTo>
                  <a:lnTo>
                    <a:pt x="106" y="70"/>
                  </a:lnTo>
                  <a:lnTo>
                    <a:pt x="119" y="65"/>
                  </a:lnTo>
                  <a:lnTo>
                    <a:pt x="131" y="63"/>
                  </a:lnTo>
                  <a:lnTo>
                    <a:pt x="143" y="58"/>
                  </a:lnTo>
                  <a:lnTo>
                    <a:pt x="156" y="53"/>
                  </a:lnTo>
                  <a:lnTo>
                    <a:pt x="168" y="49"/>
                  </a:lnTo>
                  <a:lnTo>
                    <a:pt x="183" y="47"/>
                  </a:lnTo>
                  <a:lnTo>
                    <a:pt x="195" y="42"/>
                  </a:lnTo>
                  <a:lnTo>
                    <a:pt x="210" y="40"/>
                  </a:lnTo>
                  <a:lnTo>
                    <a:pt x="222" y="35"/>
                  </a:lnTo>
                  <a:lnTo>
                    <a:pt x="237" y="33"/>
                  </a:lnTo>
                  <a:lnTo>
                    <a:pt x="251" y="30"/>
                  </a:lnTo>
                  <a:lnTo>
                    <a:pt x="264" y="28"/>
                  </a:lnTo>
                  <a:lnTo>
                    <a:pt x="278" y="26"/>
                  </a:lnTo>
                  <a:lnTo>
                    <a:pt x="291" y="23"/>
                  </a:lnTo>
                  <a:lnTo>
                    <a:pt x="303" y="21"/>
                  </a:lnTo>
                  <a:lnTo>
                    <a:pt x="316" y="21"/>
                  </a:lnTo>
                  <a:lnTo>
                    <a:pt x="328" y="21"/>
                  </a:lnTo>
                  <a:lnTo>
                    <a:pt x="341" y="19"/>
                  </a:lnTo>
                  <a:lnTo>
                    <a:pt x="351" y="19"/>
                  </a:lnTo>
                  <a:lnTo>
                    <a:pt x="363" y="19"/>
                  </a:lnTo>
                  <a:lnTo>
                    <a:pt x="363" y="0"/>
                  </a:lnTo>
                  <a:lnTo>
                    <a:pt x="351" y="0"/>
                  </a:lnTo>
                  <a:lnTo>
                    <a:pt x="341" y="0"/>
                  </a:lnTo>
                  <a:lnTo>
                    <a:pt x="328" y="0"/>
                  </a:lnTo>
                  <a:lnTo>
                    <a:pt x="316" y="2"/>
                  </a:lnTo>
                  <a:lnTo>
                    <a:pt x="301" y="2"/>
                  </a:lnTo>
                  <a:lnTo>
                    <a:pt x="289" y="5"/>
                  </a:lnTo>
                  <a:lnTo>
                    <a:pt x="274" y="7"/>
                  </a:lnTo>
                  <a:lnTo>
                    <a:pt x="262" y="9"/>
                  </a:lnTo>
                  <a:lnTo>
                    <a:pt x="247" y="12"/>
                  </a:lnTo>
                  <a:lnTo>
                    <a:pt x="235" y="14"/>
                  </a:lnTo>
                  <a:lnTo>
                    <a:pt x="220" y="16"/>
                  </a:lnTo>
                  <a:lnTo>
                    <a:pt x="206" y="21"/>
                  </a:lnTo>
                  <a:lnTo>
                    <a:pt x="193" y="23"/>
                  </a:lnTo>
                  <a:lnTo>
                    <a:pt x="179" y="28"/>
                  </a:lnTo>
                  <a:lnTo>
                    <a:pt x="164" y="30"/>
                  </a:lnTo>
                  <a:lnTo>
                    <a:pt x="152" y="35"/>
                  </a:lnTo>
                  <a:lnTo>
                    <a:pt x="139" y="40"/>
                  </a:lnTo>
                  <a:lnTo>
                    <a:pt x="125" y="44"/>
                  </a:lnTo>
                  <a:lnTo>
                    <a:pt x="112" y="47"/>
                  </a:lnTo>
                  <a:lnTo>
                    <a:pt x="102" y="51"/>
                  </a:lnTo>
                  <a:lnTo>
                    <a:pt x="89" y="56"/>
                  </a:lnTo>
                  <a:lnTo>
                    <a:pt x="79" y="60"/>
                  </a:lnTo>
                  <a:lnTo>
                    <a:pt x="67" y="65"/>
                  </a:lnTo>
                  <a:lnTo>
                    <a:pt x="58" y="70"/>
                  </a:lnTo>
                  <a:lnTo>
                    <a:pt x="48" y="74"/>
                  </a:lnTo>
                  <a:lnTo>
                    <a:pt x="40" y="79"/>
                  </a:lnTo>
                  <a:lnTo>
                    <a:pt x="31" y="86"/>
                  </a:lnTo>
                  <a:lnTo>
                    <a:pt x="23" y="91"/>
                  </a:lnTo>
                  <a:lnTo>
                    <a:pt x="17" y="95"/>
                  </a:lnTo>
                  <a:lnTo>
                    <a:pt x="11" y="100"/>
                  </a:lnTo>
                  <a:lnTo>
                    <a:pt x="4" y="105"/>
                  </a:lnTo>
                  <a:lnTo>
                    <a:pt x="0" y="109"/>
                  </a:lnTo>
                  <a:lnTo>
                    <a:pt x="6" y="126"/>
                  </a:lnTo>
                  <a:lnTo>
                    <a:pt x="9" y="107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auto">
            <a:xfrm>
              <a:off x="2526" y="1414"/>
              <a:ext cx="811" cy="158"/>
            </a:xfrm>
            <a:custGeom>
              <a:avLst/>
              <a:gdLst>
                <a:gd name="T0" fmla="*/ 765 w 833"/>
                <a:gd name="T1" fmla="*/ 140 h 158"/>
                <a:gd name="T2" fmla="*/ 769 w 833"/>
                <a:gd name="T3" fmla="*/ 140 h 158"/>
                <a:gd name="T4" fmla="*/ 3 w 833"/>
                <a:gd name="T5" fmla="*/ 0 h 158"/>
                <a:gd name="T6" fmla="*/ 0 w 833"/>
                <a:gd name="T7" fmla="*/ 19 h 158"/>
                <a:gd name="T8" fmla="*/ 765 w 833"/>
                <a:gd name="T9" fmla="*/ 158 h 158"/>
                <a:gd name="T10" fmla="*/ 769 w 833"/>
                <a:gd name="T11" fmla="*/ 158 h 158"/>
                <a:gd name="T12" fmla="*/ 765 w 833"/>
                <a:gd name="T13" fmla="*/ 140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3"/>
                <a:gd name="T22" fmla="*/ 0 h 158"/>
                <a:gd name="T23" fmla="*/ 833 w 833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3" h="158">
                  <a:moveTo>
                    <a:pt x="829" y="140"/>
                  </a:moveTo>
                  <a:lnTo>
                    <a:pt x="833" y="140"/>
                  </a:lnTo>
                  <a:lnTo>
                    <a:pt x="3" y="0"/>
                  </a:lnTo>
                  <a:lnTo>
                    <a:pt x="0" y="19"/>
                  </a:lnTo>
                  <a:lnTo>
                    <a:pt x="829" y="158"/>
                  </a:lnTo>
                  <a:lnTo>
                    <a:pt x="833" y="158"/>
                  </a:lnTo>
                  <a:lnTo>
                    <a:pt x="829" y="14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auto">
            <a:xfrm>
              <a:off x="2397" y="1363"/>
              <a:ext cx="1674" cy="1713"/>
            </a:xfrm>
            <a:custGeom>
              <a:avLst/>
              <a:gdLst>
                <a:gd name="T0" fmla="*/ 267 w 1721"/>
                <a:gd name="T1" fmla="*/ 2 h 1713"/>
                <a:gd name="T2" fmla="*/ 141 w 1721"/>
                <a:gd name="T3" fmla="*/ 44 h 1713"/>
                <a:gd name="T4" fmla="*/ 48 w 1721"/>
                <a:gd name="T5" fmla="*/ 139 h 1713"/>
                <a:gd name="T6" fmla="*/ 2 w 1721"/>
                <a:gd name="T7" fmla="*/ 288 h 1713"/>
                <a:gd name="T8" fmla="*/ 12 w 1721"/>
                <a:gd name="T9" fmla="*/ 421 h 1713"/>
                <a:gd name="T10" fmla="*/ 48 w 1721"/>
                <a:gd name="T11" fmla="*/ 540 h 1713"/>
                <a:gd name="T12" fmla="*/ 109 w 1721"/>
                <a:gd name="T13" fmla="*/ 654 h 1713"/>
                <a:gd name="T14" fmla="*/ 194 w 1721"/>
                <a:gd name="T15" fmla="*/ 763 h 1713"/>
                <a:gd name="T16" fmla="*/ 295 w 1721"/>
                <a:gd name="T17" fmla="*/ 865 h 1713"/>
                <a:gd name="T18" fmla="*/ 393 w 1721"/>
                <a:gd name="T19" fmla="*/ 954 h 1713"/>
                <a:gd name="T20" fmla="*/ 488 w 1721"/>
                <a:gd name="T21" fmla="*/ 1031 h 1713"/>
                <a:gd name="T22" fmla="*/ 583 w 1721"/>
                <a:gd name="T23" fmla="*/ 1091 h 1713"/>
                <a:gd name="T24" fmla="*/ 621 w 1721"/>
                <a:gd name="T25" fmla="*/ 1117 h 1713"/>
                <a:gd name="T26" fmla="*/ 641 w 1721"/>
                <a:gd name="T27" fmla="*/ 1152 h 1713"/>
                <a:gd name="T28" fmla="*/ 654 w 1721"/>
                <a:gd name="T29" fmla="*/ 1198 h 1713"/>
                <a:gd name="T30" fmla="*/ 658 w 1721"/>
                <a:gd name="T31" fmla="*/ 1256 h 1713"/>
                <a:gd name="T32" fmla="*/ 658 w 1721"/>
                <a:gd name="T33" fmla="*/ 1336 h 1713"/>
                <a:gd name="T34" fmla="*/ 654 w 1721"/>
                <a:gd name="T35" fmla="*/ 1403 h 1713"/>
                <a:gd name="T36" fmla="*/ 651 w 1721"/>
                <a:gd name="T37" fmla="*/ 1468 h 1713"/>
                <a:gd name="T38" fmla="*/ 649 w 1721"/>
                <a:gd name="T39" fmla="*/ 1531 h 1713"/>
                <a:gd name="T40" fmla="*/ 647 w 1721"/>
                <a:gd name="T41" fmla="*/ 1580 h 1713"/>
                <a:gd name="T42" fmla="*/ 649 w 1721"/>
                <a:gd name="T43" fmla="*/ 1619 h 1713"/>
                <a:gd name="T44" fmla="*/ 658 w 1721"/>
                <a:gd name="T45" fmla="*/ 1654 h 1713"/>
                <a:gd name="T46" fmla="*/ 666 w 1721"/>
                <a:gd name="T47" fmla="*/ 1678 h 1713"/>
                <a:gd name="T48" fmla="*/ 688 w 1721"/>
                <a:gd name="T49" fmla="*/ 1699 h 1713"/>
                <a:gd name="T50" fmla="*/ 716 w 1721"/>
                <a:gd name="T51" fmla="*/ 1708 h 1713"/>
                <a:gd name="T52" fmla="*/ 750 w 1721"/>
                <a:gd name="T53" fmla="*/ 1713 h 1713"/>
                <a:gd name="T54" fmla="*/ 787 w 1721"/>
                <a:gd name="T55" fmla="*/ 1713 h 1713"/>
                <a:gd name="T56" fmla="*/ 819 w 1721"/>
                <a:gd name="T57" fmla="*/ 1713 h 1713"/>
                <a:gd name="T58" fmla="*/ 854 w 1721"/>
                <a:gd name="T59" fmla="*/ 1706 h 1713"/>
                <a:gd name="T60" fmla="*/ 886 w 1721"/>
                <a:gd name="T61" fmla="*/ 1694 h 1713"/>
                <a:gd name="T62" fmla="*/ 911 w 1721"/>
                <a:gd name="T63" fmla="*/ 1673 h 1713"/>
                <a:gd name="T64" fmla="*/ 924 w 1721"/>
                <a:gd name="T65" fmla="*/ 1654 h 1713"/>
                <a:gd name="T66" fmla="*/ 930 w 1721"/>
                <a:gd name="T67" fmla="*/ 1631 h 1713"/>
                <a:gd name="T68" fmla="*/ 934 w 1721"/>
                <a:gd name="T69" fmla="*/ 1601 h 1713"/>
                <a:gd name="T70" fmla="*/ 934 w 1721"/>
                <a:gd name="T71" fmla="*/ 1561 h 1713"/>
                <a:gd name="T72" fmla="*/ 934 w 1721"/>
                <a:gd name="T73" fmla="*/ 1494 h 1713"/>
                <a:gd name="T74" fmla="*/ 932 w 1721"/>
                <a:gd name="T75" fmla="*/ 1426 h 1713"/>
                <a:gd name="T76" fmla="*/ 927 w 1721"/>
                <a:gd name="T77" fmla="*/ 1356 h 1713"/>
                <a:gd name="T78" fmla="*/ 926 w 1721"/>
                <a:gd name="T79" fmla="*/ 1277 h 1713"/>
                <a:gd name="T80" fmla="*/ 927 w 1721"/>
                <a:gd name="T81" fmla="*/ 1210 h 1713"/>
                <a:gd name="T82" fmla="*/ 938 w 1721"/>
                <a:gd name="T83" fmla="*/ 1161 h 1713"/>
                <a:gd name="T84" fmla="*/ 957 w 1721"/>
                <a:gd name="T85" fmla="*/ 1124 h 1713"/>
                <a:gd name="T86" fmla="*/ 986 w 1721"/>
                <a:gd name="T87" fmla="*/ 1101 h 1713"/>
                <a:gd name="T88" fmla="*/ 1071 w 1721"/>
                <a:gd name="T89" fmla="*/ 1047 h 1713"/>
                <a:gd name="T90" fmla="*/ 1164 w 1721"/>
                <a:gd name="T91" fmla="*/ 975 h 1713"/>
                <a:gd name="T92" fmla="*/ 1264 w 1721"/>
                <a:gd name="T93" fmla="*/ 889 h 1713"/>
                <a:gd name="T94" fmla="*/ 1365 w 1721"/>
                <a:gd name="T95" fmla="*/ 791 h 1713"/>
                <a:gd name="T96" fmla="*/ 1455 w 1721"/>
                <a:gd name="T97" fmla="*/ 682 h 1713"/>
                <a:gd name="T98" fmla="*/ 1522 w 1721"/>
                <a:gd name="T99" fmla="*/ 570 h 1713"/>
                <a:gd name="T100" fmla="*/ 1565 w 1721"/>
                <a:gd name="T101" fmla="*/ 454 h 1713"/>
                <a:gd name="T102" fmla="*/ 1581 w 1721"/>
                <a:gd name="T103" fmla="*/ 328 h 1713"/>
                <a:gd name="T104" fmla="*/ 1550 w 1721"/>
                <a:gd name="T105" fmla="*/ 172 h 1713"/>
                <a:gd name="T106" fmla="*/ 1469 w 1721"/>
                <a:gd name="T107" fmla="*/ 63 h 1713"/>
                <a:gd name="T108" fmla="*/ 1350 w 1721"/>
                <a:gd name="T109" fmla="*/ 7 h 1713"/>
                <a:gd name="T110" fmla="*/ 1204 w 1721"/>
                <a:gd name="T111" fmla="*/ 4 h 1713"/>
                <a:gd name="T112" fmla="*/ 998 w 1721"/>
                <a:gd name="T113" fmla="*/ 53 h 1713"/>
                <a:gd name="T114" fmla="*/ 819 w 1721"/>
                <a:gd name="T115" fmla="*/ 77 h 1713"/>
                <a:gd name="T116" fmla="*/ 641 w 1721"/>
                <a:gd name="T117" fmla="*/ 67 h 1713"/>
                <a:gd name="T118" fmla="*/ 428 w 1721"/>
                <a:gd name="T119" fmla="*/ 16 h 17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21"/>
                <a:gd name="T181" fmla="*/ 0 h 1713"/>
                <a:gd name="T182" fmla="*/ 1721 w 1721"/>
                <a:gd name="T183" fmla="*/ 1713 h 17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21" h="1713">
                  <a:moveTo>
                    <a:pt x="431" y="7"/>
                  </a:moveTo>
                  <a:lnTo>
                    <a:pt x="411" y="4"/>
                  </a:lnTo>
                  <a:lnTo>
                    <a:pt x="390" y="2"/>
                  </a:lnTo>
                  <a:lnTo>
                    <a:pt x="369" y="0"/>
                  </a:lnTo>
                  <a:lnTo>
                    <a:pt x="350" y="0"/>
                  </a:lnTo>
                  <a:lnTo>
                    <a:pt x="330" y="0"/>
                  </a:lnTo>
                  <a:lnTo>
                    <a:pt x="311" y="0"/>
                  </a:lnTo>
                  <a:lnTo>
                    <a:pt x="290" y="2"/>
                  </a:lnTo>
                  <a:lnTo>
                    <a:pt x="272" y="4"/>
                  </a:lnTo>
                  <a:lnTo>
                    <a:pt x="253" y="7"/>
                  </a:lnTo>
                  <a:lnTo>
                    <a:pt x="236" y="11"/>
                  </a:lnTo>
                  <a:lnTo>
                    <a:pt x="218" y="16"/>
                  </a:lnTo>
                  <a:lnTo>
                    <a:pt x="201" y="21"/>
                  </a:lnTo>
                  <a:lnTo>
                    <a:pt x="184" y="28"/>
                  </a:lnTo>
                  <a:lnTo>
                    <a:pt x="168" y="35"/>
                  </a:lnTo>
                  <a:lnTo>
                    <a:pt x="153" y="44"/>
                  </a:lnTo>
                  <a:lnTo>
                    <a:pt x="139" y="53"/>
                  </a:lnTo>
                  <a:lnTo>
                    <a:pt x="124" y="63"/>
                  </a:lnTo>
                  <a:lnTo>
                    <a:pt x="110" y="74"/>
                  </a:lnTo>
                  <a:lnTo>
                    <a:pt x="97" y="86"/>
                  </a:lnTo>
                  <a:lnTo>
                    <a:pt x="85" y="98"/>
                  </a:lnTo>
                  <a:lnTo>
                    <a:pt x="72" y="112"/>
                  </a:lnTo>
                  <a:lnTo>
                    <a:pt x="62" y="125"/>
                  </a:lnTo>
                  <a:lnTo>
                    <a:pt x="51" y="139"/>
                  </a:lnTo>
                  <a:lnTo>
                    <a:pt x="43" y="156"/>
                  </a:lnTo>
                  <a:lnTo>
                    <a:pt x="35" y="172"/>
                  </a:lnTo>
                  <a:lnTo>
                    <a:pt x="27" y="188"/>
                  </a:lnTo>
                  <a:lnTo>
                    <a:pt x="20" y="207"/>
                  </a:lnTo>
                  <a:lnTo>
                    <a:pt x="14" y="226"/>
                  </a:lnTo>
                  <a:lnTo>
                    <a:pt x="10" y="246"/>
                  </a:lnTo>
                  <a:lnTo>
                    <a:pt x="6" y="267"/>
                  </a:lnTo>
                  <a:lnTo>
                    <a:pt x="2" y="288"/>
                  </a:lnTo>
                  <a:lnTo>
                    <a:pt x="0" y="309"/>
                  </a:lnTo>
                  <a:lnTo>
                    <a:pt x="2" y="326"/>
                  </a:lnTo>
                  <a:lnTo>
                    <a:pt x="2" y="342"/>
                  </a:lnTo>
                  <a:lnTo>
                    <a:pt x="4" y="358"/>
                  </a:lnTo>
                  <a:lnTo>
                    <a:pt x="6" y="374"/>
                  </a:lnTo>
                  <a:lnTo>
                    <a:pt x="8" y="391"/>
                  </a:lnTo>
                  <a:lnTo>
                    <a:pt x="10" y="407"/>
                  </a:lnTo>
                  <a:lnTo>
                    <a:pt x="12" y="421"/>
                  </a:lnTo>
                  <a:lnTo>
                    <a:pt x="16" y="437"/>
                  </a:lnTo>
                  <a:lnTo>
                    <a:pt x="20" y="451"/>
                  </a:lnTo>
                  <a:lnTo>
                    <a:pt x="24" y="468"/>
                  </a:lnTo>
                  <a:lnTo>
                    <a:pt x="29" y="482"/>
                  </a:lnTo>
                  <a:lnTo>
                    <a:pt x="35" y="498"/>
                  </a:lnTo>
                  <a:lnTo>
                    <a:pt x="39" y="512"/>
                  </a:lnTo>
                  <a:lnTo>
                    <a:pt x="45" y="526"/>
                  </a:lnTo>
                  <a:lnTo>
                    <a:pt x="51" y="540"/>
                  </a:lnTo>
                  <a:lnTo>
                    <a:pt x="60" y="556"/>
                  </a:lnTo>
                  <a:lnTo>
                    <a:pt x="66" y="570"/>
                  </a:lnTo>
                  <a:lnTo>
                    <a:pt x="74" y="584"/>
                  </a:lnTo>
                  <a:lnTo>
                    <a:pt x="83" y="598"/>
                  </a:lnTo>
                  <a:lnTo>
                    <a:pt x="91" y="612"/>
                  </a:lnTo>
                  <a:lnTo>
                    <a:pt x="99" y="626"/>
                  </a:lnTo>
                  <a:lnTo>
                    <a:pt x="110" y="640"/>
                  </a:lnTo>
                  <a:lnTo>
                    <a:pt x="118" y="654"/>
                  </a:lnTo>
                  <a:lnTo>
                    <a:pt x="128" y="668"/>
                  </a:lnTo>
                  <a:lnTo>
                    <a:pt x="139" y="682"/>
                  </a:lnTo>
                  <a:lnTo>
                    <a:pt x="151" y="696"/>
                  </a:lnTo>
                  <a:lnTo>
                    <a:pt x="161" y="710"/>
                  </a:lnTo>
                  <a:lnTo>
                    <a:pt x="174" y="721"/>
                  </a:lnTo>
                  <a:lnTo>
                    <a:pt x="186" y="735"/>
                  </a:lnTo>
                  <a:lnTo>
                    <a:pt x="199" y="749"/>
                  </a:lnTo>
                  <a:lnTo>
                    <a:pt x="211" y="763"/>
                  </a:lnTo>
                  <a:lnTo>
                    <a:pt x="226" y="777"/>
                  </a:lnTo>
                  <a:lnTo>
                    <a:pt x="238" y="791"/>
                  </a:lnTo>
                  <a:lnTo>
                    <a:pt x="253" y="803"/>
                  </a:lnTo>
                  <a:lnTo>
                    <a:pt x="265" y="817"/>
                  </a:lnTo>
                  <a:lnTo>
                    <a:pt x="280" y="828"/>
                  </a:lnTo>
                  <a:lnTo>
                    <a:pt x="294" y="842"/>
                  </a:lnTo>
                  <a:lnTo>
                    <a:pt x="307" y="854"/>
                  </a:lnTo>
                  <a:lnTo>
                    <a:pt x="321" y="865"/>
                  </a:lnTo>
                  <a:lnTo>
                    <a:pt x="334" y="877"/>
                  </a:lnTo>
                  <a:lnTo>
                    <a:pt x="348" y="889"/>
                  </a:lnTo>
                  <a:lnTo>
                    <a:pt x="361" y="900"/>
                  </a:lnTo>
                  <a:lnTo>
                    <a:pt x="375" y="912"/>
                  </a:lnTo>
                  <a:lnTo>
                    <a:pt x="388" y="924"/>
                  </a:lnTo>
                  <a:lnTo>
                    <a:pt x="400" y="933"/>
                  </a:lnTo>
                  <a:lnTo>
                    <a:pt x="415" y="945"/>
                  </a:lnTo>
                  <a:lnTo>
                    <a:pt x="427" y="954"/>
                  </a:lnTo>
                  <a:lnTo>
                    <a:pt x="442" y="966"/>
                  </a:lnTo>
                  <a:lnTo>
                    <a:pt x="454" y="975"/>
                  </a:lnTo>
                  <a:lnTo>
                    <a:pt x="467" y="984"/>
                  </a:lnTo>
                  <a:lnTo>
                    <a:pt x="479" y="993"/>
                  </a:lnTo>
                  <a:lnTo>
                    <a:pt x="494" y="1003"/>
                  </a:lnTo>
                  <a:lnTo>
                    <a:pt x="506" y="1012"/>
                  </a:lnTo>
                  <a:lnTo>
                    <a:pt x="519" y="1021"/>
                  </a:lnTo>
                  <a:lnTo>
                    <a:pt x="531" y="1031"/>
                  </a:lnTo>
                  <a:lnTo>
                    <a:pt x="543" y="1038"/>
                  </a:lnTo>
                  <a:lnTo>
                    <a:pt x="558" y="1047"/>
                  </a:lnTo>
                  <a:lnTo>
                    <a:pt x="570" y="1054"/>
                  </a:lnTo>
                  <a:lnTo>
                    <a:pt x="583" y="1063"/>
                  </a:lnTo>
                  <a:lnTo>
                    <a:pt x="595" y="1070"/>
                  </a:lnTo>
                  <a:lnTo>
                    <a:pt x="608" y="1077"/>
                  </a:lnTo>
                  <a:lnTo>
                    <a:pt x="620" y="1084"/>
                  </a:lnTo>
                  <a:lnTo>
                    <a:pt x="633" y="1091"/>
                  </a:lnTo>
                  <a:lnTo>
                    <a:pt x="645" y="1098"/>
                  </a:lnTo>
                  <a:lnTo>
                    <a:pt x="649" y="1101"/>
                  </a:lnTo>
                  <a:lnTo>
                    <a:pt x="653" y="1103"/>
                  </a:lnTo>
                  <a:lnTo>
                    <a:pt x="658" y="1105"/>
                  </a:lnTo>
                  <a:lnTo>
                    <a:pt x="662" y="1107"/>
                  </a:lnTo>
                  <a:lnTo>
                    <a:pt x="666" y="1112"/>
                  </a:lnTo>
                  <a:lnTo>
                    <a:pt x="670" y="1114"/>
                  </a:lnTo>
                  <a:lnTo>
                    <a:pt x="674" y="1117"/>
                  </a:lnTo>
                  <a:lnTo>
                    <a:pt x="676" y="1121"/>
                  </a:lnTo>
                  <a:lnTo>
                    <a:pt x="680" y="1124"/>
                  </a:lnTo>
                  <a:lnTo>
                    <a:pt x="683" y="1128"/>
                  </a:lnTo>
                  <a:lnTo>
                    <a:pt x="687" y="1133"/>
                  </a:lnTo>
                  <a:lnTo>
                    <a:pt x="689" y="1135"/>
                  </a:lnTo>
                  <a:lnTo>
                    <a:pt x="691" y="1140"/>
                  </a:lnTo>
                  <a:lnTo>
                    <a:pt x="695" y="1145"/>
                  </a:lnTo>
                  <a:lnTo>
                    <a:pt x="697" y="1152"/>
                  </a:lnTo>
                  <a:lnTo>
                    <a:pt x="699" y="1156"/>
                  </a:lnTo>
                  <a:lnTo>
                    <a:pt x="701" y="1161"/>
                  </a:lnTo>
                  <a:lnTo>
                    <a:pt x="703" y="1166"/>
                  </a:lnTo>
                  <a:lnTo>
                    <a:pt x="705" y="1173"/>
                  </a:lnTo>
                  <a:lnTo>
                    <a:pt x="705" y="1177"/>
                  </a:lnTo>
                  <a:lnTo>
                    <a:pt x="707" y="1184"/>
                  </a:lnTo>
                  <a:lnTo>
                    <a:pt x="710" y="1191"/>
                  </a:lnTo>
                  <a:lnTo>
                    <a:pt x="710" y="1198"/>
                  </a:lnTo>
                  <a:lnTo>
                    <a:pt x="712" y="1203"/>
                  </a:lnTo>
                  <a:lnTo>
                    <a:pt x="712" y="1210"/>
                  </a:lnTo>
                  <a:lnTo>
                    <a:pt x="712" y="1219"/>
                  </a:lnTo>
                  <a:lnTo>
                    <a:pt x="714" y="1226"/>
                  </a:lnTo>
                  <a:lnTo>
                    <a:pt x="714" y="1233"/>
                  </a:lnTo>
                  <a:lnTo>
                    <a:pt x="714" y="1240"/>
                  </a:lnTo>
                  <a:lnTo>
                    <a:pt x="714" y="1249"/>
                  </a:lnTo>
                  <a:lnTo>
                    <a:pt x="714" y="1256"/>
                  </a:lnTo>
                  <a:lnTo>
                    <a:pt x="714" y="1266"/>
                  </a:lnTo>
                  <a:lnTo>
                    <a:pt x="714" y="1277"/>
                  </a:lnTo>
                  <a:lnTo>
                    <a:pt x="714" y="1287"/>
                  </a:lnTo>
                  <a:lnTo>
                    <a:pt x="714" y="1296"/>
                  </a:lnTo>
                  <a:lnTo>
                    <a:pt x="714" y="1308"/>
                  </a:lnTo>
                  <a:lnTo>
                    <a:pt x="714" y="1317"/>
                  </a:lnTo>
                  <a:lnTo>
                    <a:pt x="714" y="1326"/>
                  </a:lnTo>
                  <a:lnTo>
                    <a:pt x="714" y="1336"/>
                  </a:lnTo>
                  <a:lnTo>
                    <a:pt x="712" y="1345"/>
                  </a:lnTo>
                  <a:lnTo>
                    <a:pt x="712" y="1354"/>
                  </a:lnTo>
                  <a:lnTo>
                    <a:pt x="712" y="1361"/>
                  </a:lnTo>
                  <a:lnTo>
                    <a:pt x="712" y="1370"/>
                  </a:lnTo>
                  <a:lnTo>
                    <a:pt x="712" y="1380"/>
                  </a:lnTo>
                  <a:lnTo>
                    <a:pt x="712" y="1387"/>
                  </a:lnTo>
                  <a:lnTo>
                    <a:pt x="712" y="1396"/>
                  </a:lnTo>
                  <a:lnTo>
                    <a:pt x="710" y="1403"/>
                  </a:lnTo>
                  <a:lnTo>
                    <a:pt x="710" y="1412"/>
                  </a:lnTo>
                  <a:lnTo>
                    <a:pt x="710" y="1419"/>
                  </a:lnTo>
                  <a:lnTo>
                    <a:pt x="710" y="1429"/>
                  </a:lnTo>
                  <a:lnTo>
                    <a:pt x="710" y="1436"/>
                  </a:lnTo>
                  <a:lnTo>
                    <a:pt x="707" y="1443"/>
                  </a:lnTo>
                  <a:lnTo>
                    <a:pt x="707" y="1452"/>
                  </a:lnTo>
                  <a:lnTo>
                    <a:pt x="707" y="1459"/>
                  </a:lnTo>
                  <a:lnTo>
                    <a:pt x="707" y="1468"/>
                  </a:lnTo>
                  <a:lnTo>
                    <a:pt x="707" y="1475"/>
                  </a:lnTo>
                  <a:lnTo>
                    <a:pt x="707" y="1482"/>
                  </a:lnTo>
                  <a:lnTo>
                    <a:pt x="705" y="1491"/>
                  </a:lnTo>
                  <a:lnTo>
                    <a:pt x="705" y="1498"/>
                  </a:lnTo>
                  <a:lnTo>
                    <a:pt x="705" y="1508"/>
                  </a:lnTo>
                  <a:lnTo>
                    <a:pt x="705" y="1515"/>
                  </a:lnTo>
                  <a:lnTo>
                    <a:pt x="705" y="1524"/>
                  </a:lnTo>
                  <a:lnTo>
                    <a:pt x="705" y="1531"/>
                  </a:lnTo>
                  <a:lnTo>
                    <a:pt x="705" y="1540"/>
                  </a:lnTo>
                  <a:lnTo>
                    <a:pt x="705" y="1545"/>
                  </a:lnTo>
                  <a:lnTo>
                    <a:pt x="703" y="1552"/>
                  </a:lnTo>
                  <a:lnTo>
                    <a:pt x="703" y="1557"/>
                  </a:lnTo>
                  <a:lnTo>
                    <a:pt x="703" y="1564"/>
                  </a:lnTo>
                  <a:lnTo>
                    <a:pt x="703" y="1568"/>
                  </a:lnTo>
                  <a:lnTo>
                    <a:pt x="703" y="1575"/>
                  </a:lnTo>
                  <a:lnTo>
                    <a:pt x="703" y="1580"/>
                  </a:lnTo>
                  <a:lnTo>
                    <a:pt x="703" y="1585"/>
                  </a:lnTo>
                  <a:lnTo>
                    <a:pt x="703" y="1592"/>
                  </a:lnTo>
                  <a:lnTo>
                    <a:pt x="703" y="1596"/>
                  </a:lnTo>
                  <a:lnTo>
                    <a:pt x="703" y="1601"/>
                  </a:lnTo>
                  <a:lnTo>
                    <a:pt x="703" y="1605"/>
                  </a:lnTo>
                  <a:lnTo>
                    <a:pt x="705" y="1610"/>
                  </a:lnTo>
                  <a:lnTo>
                    <a:pt x="705" y="1615"/>
                  </a:lnTo>
                  <a:lnTo>
                    <a:pt x="705" y="1619"/>
                  </a:lnTo>
                  <a:lnTo>
                    <a:pt x="705" y="1624"/>
                  </a:lnTo>
                  <a:lnTo>
                    <a:pt x="707" y="1629"/>
                  </a:lnTo>
                  <a:lnTo>
                    <a:pt x="707" y="1633"/>
                  </a:lnTo>
                  <a:lnTo>
                    <a:pt x="710" y="1638"/>
                  </a:lnTo>
                  <a:lnTo>
                    <a:pt x="710" y="1643"/>
                  </a:lnTo>
                  <a:lnTo>
                    <a:pt x="712" y="1645"/>
                  </a:lnTo>
                  <a:lnTo>
                    <a:pt x="712" y="1650"/>
                  </a:lnTo>
                  <a:lnTo>
                    <a:pt x="714" y="1654"/>
                  </a:lnTo>
                  <a:lnTo>
                    <a:pt x="714" y="1657"/>
                  </a:lnTo>
                  <a:lnTo>
                    <a:pt x="716" y="1661"/>
                  </a:lnTo>
                  <a:lnTo>
                    <a:pt x="716" y="1664"/>
                  </a:lnTo>
                  <a:lnTo>
                    <a:pt x="718" y="1666"/>
                  </a:lnTo>
                  <a:lnTo>
                    <a:pt x="720" y="1671"/>
                  </a:lnTo>
                  <a:lnTo>
                    <a:pt x="720" y="1673"/>
                  </a:lnTo>
                  <a:lnTo>
                    <a:pt x="722" y="1675"/>
                  </a:lnTo>
                  <a:lnTo>
                    <a:pt x="724" y="1678"/>
                  </a:lnTo>
                  <a:lnTo>
                    <a:pt x="726" y="1682"/>
                  </a:lnTo>
                  <a:lnTo>
                    <a:pt x="728" y="1685"/>
                  </a:lnTo>
                  <a:lnTo>
                    <a:pt x="730" y="1687"/>
                  </a:lnTo>
                  <a:lnTo>
                    <a:pt x="732" y="1689"/>
                  </a:lnTo>
                  <a:lnTo>
                    <a:pt x="737" y="1692"/>
                  </a:lnTo>
                  <a:lnTo>
                    <a:pt x="739" y="1694"/>
                  </a:lnTo>
                  <a:lnTo>
                    <a:pt x="743" y="1696"/>
                  </a:lnTo>
                  <a:lnTo>
                    <a:pt x="747" y="1699"/>
                  </a:lnTo>
                  <a:lnTo>
                    <a:pt x="749" y="1699"/>
                  </a:lnTo>
                  <a:lnTo>
                    <a:pt x="753" y="1701"/>
                  </a:lnTo>
                  <a:lnTo>
                    <a:pt x="757" y="1703"/>
                  </a:lnTo>
                  <a:lnTo>
                    <a:pt x="761" y="1703"/>
                  </a:lnTo>
                  <a:lnTo>
                    <a:pt x="766" y="1706"/>
                  </a:lnTo>
                  <a:lnTo>
                    <a:pt x="770" y="1706"/>
                  </a:lnTo>
                  <a:lnTo>
                    <a:pt x="774" y="1708"/>
                  </a:lnTo>
                  <a:lnTo>
                    <a:pt x="778" y="1708"/>
                  </a:lnTo>
                  <a:lnTo>
                    <a:pt x="782" y="1708"/>
                  </a:lnTo>
                  <a:lnTo>
                    <a:pt x="788" y="1710"/>
                  </a:lnTo>
                  <a:lnTo>
                    <a:pt x="793" y="1710"/>
                  </a:lnTo>
                  <a:lnTo>
                    <a:pt x="797" y="1710"/>
                  </a:lnTo>
                  <a:lnTo>
                    <a:pt x="801" y="1710"/>
                  </a:lnTo>
                  <a:lnTo>
                    <a:pt x="807" y="1713"/>
                  </a:lnTo>
                  <a:lnTo>
                    <a:pt x="811" y="1713"/>
                  </a:lnTo>
                  <a:lnTo>
                    <a:pt x="815" y="1713"/>
                  </a:lnTo>
                  <a:lnTo>
                    <a:pt x="822" y="1713"/>
                  </a:lnTo>
                  <a:lnTo>
                    <a:pt x="826" y="1713"/>
                  </a:lnTo>
                  <a:lnTo>
                    <a:pt x="830" y="1713"/>
                  </a:lnTo>
                  <a:lnTo>
                    <a:pt x="836" y="1713"/>
                  </a:lnTo>
                  <a:lnTo>
                    <a:pt x="840" y="1713"/>
                  </a:lnTo>
                  <a:lnTo>
                    <a:pt x="844" y="1713"/>
                  </a:lnTo>
                  <a:lnTo>
                    <a:pt x="851" y="1713"/>
                  </a:lnTo>
                  <a:lnTo>
                    <a:pt x="855" y="1713"/>
                  </a:lnTo>
                  <a:lnTo>
                    <a:pt x="859" y="1713"/>
                  </a:lnTo>
                  <a:lnTo>
                    <a:pt x="861" y="1713"/>
                  </a:lnTo>
                  <a:lnTo>
                    <a:pt x="865" y="1713"/>
                  </a:lnTo>
                  <a:lnTo>
                    <a:pt x="869" y="1713"/>
                  </a:lnTo>
                  <a:lnTo>
                    <a:pt x="876" y="1713"/>
                  </a:lnTo>
                  <a:lnTo>
                    <a:pt x="880" y="1713"/>
                  </a:lnTo>
                  <a:lnTo>
                    <a:pt x="884" y="1713"/>
                  </a:lnTo>
                  <a:lnTo>
                    <a:pt x="890" y="1713"/>
                  </a:lnTo>
                  <a:lnTo>
                    <a:pt x="894" y="1710"/>
                  </a:lnTo>
                  <a:lnTo>
                    <a:pt x="898" y="1710"/>
                  </a:lnTo>
                  <a:lnTo>
                    <a:pt x="905" y="1710"/>
                  </a:lnTo>
                  <a:lnTo>
                    <a:pt x="909" y="1710"/>
                  </a:lnTo>
                  <a:lnTo>
                    <a:pt x="913" y="1708"/>
                  </a:lnTo>
                  <a:lnTo>
                    <a:pt x="917" y="1708"/>
                  </a:lnTo>
                  <a:lnTo>
                    <a:pt x="923" y="1708"/>
                  </a:lnTo>
                  <a:lnTo>
                    <a:pt x="928" y="1706"/>
                  </a:lnTo>
                  <a:lnTo>
                    <a:pt x="932" y="1706"/>
                  </a:lnTo>
                  <a:lnTo>
                    <a:pt x="936" y="1703"/>
                  </a:lnTo>
                  <a:lnTo>
                    <a:pt x="940" y="1703"/>
                  </a:lnTo>
                  <a:lnTo>
                    <a:pt x="944" y="1701"/>
                  </a:lnTo>
                  <a:lnTo>
                    <a:pt x="950" y="1699"/>
                  </a:lnTo>
                  <a:lnTo>
                    <a:pt x="954" y="1699"/>
                  </a:lnTo>
                  <a:lnTo>
                    <a:pt x="959" y="1696"/>
                  </a:lnTo>
                  <a:lnTo>
                    <a:pt x="963" y="1694"/>
                  </a:lnTo>
                  <a:lnTo>
                    <a:pt x="965" y="1692"/>
                  </a:lnTo>
                  <a:lnTo>
                    <a:pt x="969" y="1689"/>
                  </a:lnTo>
                  <a:lnTo>
                    <a:pt x="973" y="1687"/>
                  </a:lnTo>
                  <a:lnTo>
                    <a:pt x="977" y="1685"/>
                  </a:lnTo>
                  <a:lnTo>
                    <a:pt x="981" y="1682"/>
                  </a:lnTo>
                  <a:lnTo>
                    <a:pt x="984" y="1680"/>
                  </a:lnTo>
                  <a:lnTo>
                    <a:pt x="988" y="1678"/>
                  </a:lnTo>
                  <a:lnTo>
                    <a:pt x="990" y="1673"/>
                  </a:lnTo>
                  <a:lnTo>
                    <a:pt x="994" y="1671"/>
                  </a:lnTo>
                  <a:lnTo>
                    <a:pt x="996" y="1666"/>
                  </a:lnTo>
                  <a:lnTo>
                    <a:pt x="998" y="1666"/>
                  </a:lnTo>
                  <a:lnTo>
                    <a:pt x="998" y="1664"/>
                  </a:lnTo>
                  <a:lnTo>
                    <a:pt x="1000" y="1661"/>
                  </a:lnTo>
                  <a:lnTo>
                    <a:pt x="1002" y="1659"/>
                  </a:lnTo>
                  <a:lnTo>
                    <a:pt x="1004" y="1657"/>
                  </a:lnTo>
                  <a:lnTo>
                    <a:pt x="1004" y="1654"/>
                  </a:lnTo>
                  <a:lnTo>
                    <a:pt x="1006" y="1652"/>
                  </a:lnTo>
                  <a:lnTo>
                    <a:pt x="1006" y="1650"/>
                  </a:lnTo>
                  <a:lnTo>
                    <a:pt x="1006" y="1647"/>
                  </a:lnTo>
                  <a:lnTo>
                    <a:pt x="1008" y="1643"/>
                  </a:lnTo>
                  <a:lnTo>
                    <a:pt x="1008" y="1640"/>
                  </a:lnTo>
                  <a:lnTo>
                    <a:pt x="1011" y="1638"/>
                  </a:lnTo>
                  <a:lnTo>
                    <a:pt x="1011" y="1636"/>
                  </a:lnTo>
                  <a:lnTo>
                    <a:pt x="1011" y="1631"/>
                  </a:lnTo>
                  <a:lnTo>
                    <a:pt x="1013" y="1629"/>
                  </a:lnTo>
                  <a:lnTo>
                    <a:pt x="1013" y="1624"/>
                  </a:lnTo>
                  <a:lnTo>
                    <a:pt x="1013" y="1622"/>
                  </a:lnTo>
                  <a:lnTo>
                    <a:pt x="1013" y="1617"/>
                  </a:lnTo>
                  <a:lnTo>
                    <a:pt x="1015" y="1612"/>
                  </a:lnTo>
                  <a:lnTo>
                    <a:pt x="1015" y="1610"/>
                  </a:lnTo>
                  <a:lnTo>
                    <a:pt x="1015" y="1605"/>
                  </a:lnTo>
                  <a:lnTo>
                    <a:pt x="1015" y="1601"/>
                  </a:lnTo>
                  <a:lnTo>
                    <a:pt x="1015" y="1596"/>
                  </a:lnTo>
                  <a:lnTo>
                    <a:pt x="1015" y="1592"/>
                  </a:lnTo>
                  <a:lnTo>
                    <a:pt x="1015" y="1587"/>
                  </a:lnTo>
                  <a:lnTo>
                    <a:pt x="1015" y="1582"/>
                  </a:lnTo>
                  <a:lnTo>
                    <a:pt x="1015" y="1578"/>
                  </a:lnTo>
                  <a:lnTo>
                    <a:pt x="1015" y="1573"/>
                  </a:lnTo>
                  <a:lnTo>
                    <a:pt x="1015" y="1568"/>
                  </a:lnTo>
                  <a:lnTo>
                    <a:pt x="1015" y="1561"/>
                  </a:lnTo>
                  <a:lnTo>
                    <a:pt x="1015" y="1557"/>
                  </a:lnTo>
                  <a:lnTo>
                    <a:pt x="1015" y="1547"/>
                  </a:lnTo>
                  <a:lnTo>
                    <a:pt x="1015" y="1538"/>
                  </a:lnTo>
                  <a:lnTo>
                    <a:pt x="1015" y="1529"/>
                  </a:lnTo>
                  <a:lnTo>
                    <a:pt x="1015" y="1522"/>
                  </a:lnTo>
                  <a:lnTo>
                    <a:pt x="1015" y="1512"/>
                  </a:lnTo>
                  <a:lnTo>
                    <a:pt x="1015" y="1503"/>
                  </a:lnTo>
                  <a:lnTo>
                    <a:pt x="1015" y="1494"/>
                  </a:lnTo>
                  <a:lnTo>
                    <a:pt x="1015" y="1487"/>
                  </a:lnTo>
                  <a:lnTo>
                    <a:pt x="1015" y="1477"/>
                  </a:lnTo>
                  <a:lnTo>
                    <a:pt x="1015" y="1468"/>
                  </a:lnTo>
                  <a:lnTo>
                    <a:pt x="1013" y="1461"/>
                  </a:lnTo>
                  <a:lnTo>
                    <a:pt x="1013" y="1452"/>
                  </a:lnTo>
                  <a:lnTo>
                    <a:pt x="1013" y="1443"/>
                  </a:lnTo>
                  <a:lnTo>
                    <a:pt x="1013" y="1436"/>
                  </a:lnTo>
                  <a:lnTo>
                    <a:pt x="1013" y="1426"/>
                  </a:lnTo>
                  <a:lnTo>
                    <a:pt x="1011" y="1417"/>
                  </a:lnTo>
                  <a:lnTo>
                    <a:pt x="1011" y="1410"/>
                  </a:lnTo>
                  <a:lnTo>
                    <a:pt x="1011" y="1401"/>
                  </a:lnTo>
                  <a:lnTo>
                    <a:pt x="1011" y="1391"/>
                  </a:lnTo>
                  <a:lnTo>
                    <a:pt x="1011" y="1382"/>
                  </a:lnTo>
                  <a:lnTo>
                    <a:pt x="1008" y="1373"/>
                  </a:lnTo>
                  <a:lnTo>
                    <a:pt x="1008" y="1363"/>
                  </a:lnTo>
                  <a:lnTo>
                    <a:pt x="1008" y="1356"/>
                  </a:lnTo>
                  <a:lnTo>
                    <a:pt x="1008" y="1347"/>
                  </a:lnTo>
                  <a:lnTo>
                    <a:pt x="1008" y="1336"/>
                  </a:lnTo>
                  <a:lnTo>
                    <a:pt x="1008" y="1326"/>
                  </a:lnTo>
                  <a:lnTo>
                    <a:pt x="1006" y="1317"/>
                  </a:lnTo>
                  <a:lnTo>
                    <a:pt x="1006" y="1308"/>
                  </a:lnTo>
                  <a:lnTo>
                    <a:pt x="1006" y="1298"/>
                  </a:lnTo>
                  <a:lnTo>
                    <a:pt x="1006" y="1287"/>
                  </a:lnTo>
                  <a:lnTo>
                    <a:pt x="1006" y="1277"/>
                  </a:lnTo>
                  <a:lnTo>
                    <a:pt x="1006" y="1266"/>
                  </a:lnTo>
                  <a:lnTo>
                    <a:pt x="1006" y="1256"/>
                  </a:lnTo>
                  <a:lnTo>
                    <a:pt x="1006" y="1249"/>
                  </a:lnTo>
                  <a:lnTo>
                    <a:pt x="1006" y="1240"/>
                  </a:lnTo>
                  <a:lnTo>
                    <a:pt x="1006" y="1233"/>
                  </a:lnTo>
                  <a:lnTo>
                    <a:pt x="1006" y="1226"/>
                  </a:lnTo>
                  <a:lnTo>
                    <a:pt x="1008" y="1219"/>
                  </a:lnTo>
                  <a:lnTo>
                    <a:pt x="1008" y="1210"/>
                  </a:lnTo>
                  <a:lnTo>
                    <a:pt x="1008" y="1203"/>
                  </a:lnTo>
                  <a:lnTo>
                    <a:pt x="1011" y="1198"/>
                  </a:lnTo>
                  <a:lnTo>
                    <a:pt x="1011" y="1191"/>
                  </a:lnTo>
                  <a:lnTo>
                    <a:pt x="1013" y="1184"/>
                  </a:lnTo>
                  <a:lnTo>
                    <a:pt x="1015" y="1177"/>
                  </a:lnTo>
                  <a:lnTo>
                    <a:pt x="1017" y="1173"/>
                  </a:lnTo>
                  <a:lnTo>
                    <a:pt x="1017" y="1166"/>
                  </a:lnTo>
                  <a:lnTo>
                    <a:pt x="1019" y="1161"/>
                  </a:lnTo>
                  <a:lnTo>
                    <a:pt x="1021" y="1156"/>
                  </a:lnTo>
                  <a:lnTo>
                    <a:pt x="1023" y="1152"/>
                  </a:lnTo>
                  <a:lnTo>
                    <a:pt x="1027" y="1145"/>
                  </a:lnTo>
                  <a:lnTo>
                    <a:pt x="1029" y="1140"/>
                  </a:lnTo>
                  <a:lnTo>
                    <a:pt x="1031" y="1135"/>
                  </a:lnTo>
                  <a:lnTo>
                    <a:pt x="1033" y="1133"/>
                  </a:lnTo>
                  <a:lnTo>
                    <a:pt x="1038" y="1128"/>
                  </a:lnTo>
                  <a:lnTo>
                    <a:pt x="1040" y="1124"/>
                  </a:lnTo>
                  <a:lnTo>
                    <a:pt x="1044" y="1121"/>
                  </a:lnTo>
                  <a:lnTo>
                    <a:pt x="1048" y="1117"/>
                  </a:lnTo>
                  <a:lnTo>
                    <a:pt x="1050" y="1114"/>
                  </a:lnTo>
                  <a:lnTo>
                    <a:pt x="1054" y="1112"/>
                  </a:lnTo>
                  <a:lnTo>
                    <a:pt x="1058" y="1107"/>
                  </a:lnTo>
                  <a:lnTo>
                    <a:pt x="1062" y="1105"/>
                  </a:lnTo>
                  <a:lnTo>
                    <a:pt x="1067" y="1103"/>
                  </a:lnTo>
                  <a:lnTo>
                    <a:pt x="1071" y="1101"/>
                  </a:lnTo>
                  <a:lnTo>
                    <a:pt x="1075" y="1098"/>
                  </a:lnTo>
                  <a:lnTo>
                    <a:pt x="1087" y="1091"/>
                  </a:lnTo>
                  <a:lnTo>
                    <a:pt x="1100" y="1084"/>
                  </a:lnTo>
                  <a:lnTo>
                    <a:pt x="1112" y="1077"/>
                  </a:lnTo>
                  <a:lnTo>
                    <a:pt x="1125" y="1070"/>
                  </a:lnTo>
                  <a:lnTo>
                    <a:pt x="1137" y="1063"/>
                  </a:lnTo>
                  <a:lnTo>
                    <a:pt x="1152" y="1054"/>
                  </a:lnTo>
                  <a:lnTo>
                    <a:pt x="1164" y="1047"/>
                  </a:lnTo>
                  <a:lnTo>
                    <a:pt x="1177" y="1038"/>
                  </a:lnTo>
                  <a:lnTo>
                    <a:pt x="1189" y="1031"/>
                  </a:lnTo>
                  <a:lnTo>
                    <a:pt x="1202" y="1021"/>
                  </a:lnTo>
                  <a:lnTo>
                    <a:pt x="1214" y="1012"/>
                  </a:lnTo>
                  <a:lnTo>
                    <a:pt x="1229" y="1003"/>
                  </a:lnTo>
                  <a:lnTo>
                    <a:pt x="1241" y="993"/>
                  </a:lnTo>
                  <a:lnTo>
                    <a:pt x="1253" y="984"/>
                  </a:lnTo>
                  <a:lnTo>
                    <a:pt x="1266" y="975"/>
                  </a:lnTo>
                  <a:lnTo>
                    <a:pt x="1280" y="966"/>
                  </a:lnTo>
                  <a:lnTo>
                    <a:pt x="1293" y="954"/>
                  </a:lnTo>
                  <a:lnTo>
                    <a:pt x="1305" y="945"/>
                  </a:lnTo>
                  <a:lnTo>
                    <a:pt x="1320" y="933"/>
                  </a:lnTo>
                  <a:lnTo>
                    <a:pt x="1332" y="924"/>
                  </a:lnTo>
                  <a:lnTo>
                    <a:pt x="1345" y="912"/>
                  </a:lnTo>
                  <a:lnTo>
                    <a:pt x="1359" y="900"/>
                  </a:lnTo>
                  <a:lnTo>
                    <a:pt x="1372" y="889"/>
                  </a:lnTo>
                  <a:lnTo>
                    <a:pt x="1386" y="877"/>
                  </a:lnTo>
                  <a:lnTo>
                    <a:pt x="1399" y="865"/>
                  </a:lnTo>
                  <a:lnTo>
                    <a:pt x="1413" y="854"/>
                  </a:lnTo>
                  <a:lnTo>
                    <a:pt x="1426" y="842"/>
                  </a:lnTo>
                  <a:lnTo>
                    <a:pt x="1440" y="828"/>
                  </a:lnTo>
                  <a:lnTo>
                    <a:pt x="1455" y="817"/>
                  </a:lnTo>
                  <a:lnTo>
                    <a:pt x="1467" y="803"/>
                  </a:lnTo>
                  <a:lnTo>
                    <a:pt x="1482" y="791"/>
                  </a:lnTo>
                  <a:lnTo>
                    <a:pt x="1494" y="777"/>
                  </a:lnTo>
                  <a:lnTo>
                    <a:pt x="1509" y="763"/>
                  </a:lnTo>
                  <a:lnTo>
                    <a:pt x="1521" y="749"/>
                  </a:lnTo>
                  <a:lnTo>
                    <a:pt x="1534" y="735"/>
                  </a:lnTo>
                  <a:lnTo>
                    <a:pt x="1546" y="721"/>
                  </a:lnTo>
                  <a:lnTo>
                    <a:pt x="1559" y="710"/>
                  </a:lnTo>
                  <a:lnTo>
                    <a:pt x="1571" y="696"/>
                  </a:lnTo>
                  <a:lnTo>
                    <a:pt x="1581" y="682"/>
                  </a:lnTo>
                  <a:lnTo>
                    <a:pt x="1592" y="668"/>
                  </a:lnTo>
                  <a:lnTo>
                    <a:pt x="1602" y="654"/>
                  </a:lnTo>
                  <a:lnTo>
                    <a:pt x="1613" y="640"/>
                  </a:lnTo>
                  <a:lnTo>
                    <a:pt x="1621" y="626"/>
                  </a:lnTo>
                  <a:lnTo>
                    <a:pt x="1629" y="612"/>
                  </a:lnTo>
                  <a:lnTo>
                    <a:pt x="1640" y="598"/>
                  </a:lnTo>
                  <a:lnTo>
                    <a:pt x="1646" y="584"/>
                  </a:lnTo>
                  <a:lnTo>
                    <a:pt x="1654" y="570"/>
                  </a:lnTo>
                  <a:lnTo>
                    <a:pt x="1662" y="556"/>
                  </a:lnTo>
                  <a:lnTo>
                    <a:pt x="1669" y="542"/>
                  </a:lnTo>
                  <a:lnTo>
                    <a:pt x="1675" y="526"/>
                  </a:lnTo>
                  <a:lnTo>
                    <a:pt x="1681" y="512"/>
                  </a:lnTo>
                  <a:lnTo>
                    <a:pt x="1685" y="498"/>
                  </a:lnTo>
                  <a:lnTo>
                    <a:pt x="1691" y="482"/>
                  </a:lnTo>
                  <a:lnTo>
                    <a:pt x="1696" y="468"/>
                  </a:lnTo>
                  <a:lnTo>
                    <a:pt x="1700" y="454"/>
                  </a:lnTo>
                  <a:lnTo>
                    <a:pt x="1704" y="437"/>
                  </a:lnTo>
                  <a:lnTo>
                    <a:pt x="1708" y="423"/>
                  </a:lnTo>
                  <a:lnTo>
                    <a:pt x="1710" y="407"/>
                  </a:lnTo>
                  <a:lnTo>
                    <a:pt x="1712" y="391"/>
                  </a:lnTo>
                  <a:lnTo>
                    <a:pt x="1714" y="374"/>
                  </a:lnTo>
                  <a:lnTo>
                    <a:pt x="1716" y="361"/>
                  </a:lnTo>
                  <a:lnTo>
                    <a:pt x="1718" y="344"/>
                  </a:lnTo>
                  <a:lnTo>
                    <a:pt x="1718" y="328"/>
                  </a:lnTo>
                  <a:lnTo>
                    <a:pt x="1721" y="312"/>
                  </a:lnTo>
                  <a:lnTo>
                    <a:pt x="1718" y="288"/>
                  </a:lnTo>
                  <a:lnTo>
                    <a:pt x="1714" y="267"/>
                  </a:lnTo>
                  <a:lnTo>
                    <a:pt x="1710" y="246"/>
                  </a:lnTo>
                  <a:lnTo>
                    <a:pt x="1706" y="226"/>
                  </a:lnTo>
                  <a:lnTo>
                    <a:pt x="1700" y="207"/>
                  </a:lnTo>
                  <a:lnTo>
                    <a:pt x="1694" y="191"/>
                  </a:lnTo>
                  <a:lnTo>
                    <a:pt x="1685" y="172"/>
                  </a:lnTo>
                  <a:lnTo>
                    <a:pt x="1677" y="156"/>
                  </a:lnTo>
                  <a:lnTo>
                    <a:pt x="1669" y="139"/>
                  </a:lnTo>
                  <a:lnTo>
                    <a:pt x="1658" y="125"/>
                  </a:lnTo>
                  <a:lnTo>
                    <a:pt x="1648" y="112"/>
                  </a:lnTo>
                  <a:lnTo>
                    <a:pt x="1635" y="98"/>
                  </a:lnTo>
                  <a:lnTo>
                    <a:pt x="1623" y="86"/>
                  </a:lnTo>
                  <a:lnTo>
                    <a:pt x="1610" y="74"/>
                  </a:lnTo>
                  <a:lnTo>
                    <a:pt x="1596" y="63"/>
                  </a:lnTo>
                  <a:lnTo>
                    <a:pt x="1581" y="53"/>
                  </a:lnTo>
                  <a:lnTo>
                    <a:pt x="1567" y="44"/>
                  </a:lnTo>
                  <a:lnTo>
                    <a:pt x="1552" y="35"/>
                  </a:lnTo>
                  <a:lnTo>
                    <a:pt x="1536" y="28"/>
                  </a:lnTo>
                  <a:lnTo>
                    <a:pt x="1519" y="21"/>
                  </a:lnTo>
                  <a:lnTo>
                    <a:pt x="1503" y="16"/>
                  </a:lnTo>
                  <a:lnTo>
                    <a:pt x="1484" y="11"/>
                  </a:lnTo>
                  <a:lnTo>
                    <a:pt x="1467" y="7"/>
                  </a:lnTo>
                  <a:lnTo>
                    <a:pt x="1449" y="4"/>
                  </a:lnTo>
                  <a:lnTo>
                    <a:pt x="1430" y="2"/>
                  </a:lnTo>
                  <a:lnTo>
                    <a:pt x="1411" y="0"/>
                  </a:lnTo>
                  <a:lnTo>
                    <a:pt x="1390" y="0"/>
                  </a:lnTo>
                  <a:lnTo>
                    <a:pt x="1372" y="0"/>
                  </a:lnTo>
                  <a:lnTo>
                    <a:pt x="1351" y="0"/>
                  </a:lnTo>
                  <a:lnTo>
                    <a:pt x="1330" y="2"/>
                  </a:lnTo>
                  <a:lnTo>
                    <a:pt x="1309" y="4"/>
                  </a:lnTo>
                  <a:lnTo>
                    <a:pt x="1289" y="7"/>
                  </a:lnTo>
                  <a:lnTo>
                    <a:pt x="1258" y="16"/>
                  </a:lnTo>
                  <a:lnTo>
                    <a:pt x="1226" y="23"/>
                  </a:lnTo>
                  <a:lnTo>
                    <a:pt x="1195" y="30"/>
                  </a:lnTo>
                  <a:lnTo>
                    <a:pt x="1166" y="37"/>
                  </a:lnTo>
                  <a:lnTo>
                    <a:pt x="1139" y="42"/>
                  </a:lnTo>
                  <a:lnTo>
                    <a:pt x="1112" y="49"/>
                  </a:lnTo>
                  <a:lnTo>
                    <a:pt x="1085" y="53"/>
                  </a:lnTo>
                  <a:lnTo>
                    <a:pt x="1060" y="58"/>
                  </a:lnTo>
                  <a:lnTo>
                    <a:pt x="1033" y="63"/>
                  </a:lnTo>
                  <a:lnTo>
                    <a:pt x="1008" y="65"/>
                  </a:lnTo>
                  <a:lnTo>
                    <a:pt x="986" y="70"/>
                  </a:lnTo>
                  <a:lnTo>
                    <a:pt x="961" y="72"/>
                  </a:lnTo>
                  <a:lnTo>
                    <a:pt x="938" y="74"/>
                  </a:lnTo>
                  <a:lnTo>
                    <a:pt x="913" y="77"/>
                  </a:lnTo>
                  <a:lnTo>
                    <a:pt x="890" y="77"/>
                  </a:lnTo>
                  <a:lnTo>
                    <a:pt x="867" y="77"/>
                  </a:lnTo>
                  <a:lnTo>
                    <a:pt x="844" y="79"/>
                  </a:lnTo>
                  <a:lnTo>
                    <a:pt x="820" y="77"/>
                  </a:lnTo>
                  <a:lnTo>
                    <a:pt x="797" y="77"/>
                  </a:lnTo>
                  <a:lnTo>
                    <a:pt x="772" y="74"/>
                  </a:lnTo>
                  <a:lnTo>
                    <a:pt x="747" y="72"/>
                  </a:lnTo>
                  <a:lnTo>
                    <a:pt x="722" y="70"/>
                  </a:lnTo>
                  <a:lnTo>
                    <a:pt x="697" y="67"/>
                  </a:lnTo>
                  <a:lnTo>
                    <a:pt x="672" y="63"/>
                  </a:lnTo>
                  <a:lnTo>
                    <a:pt x="645" y="58"/>
                  </a:lnTo>
                  <a:lnTo>
                    <a:pt x="618" y="53"/>
                  </a:lnTo>
                  <a:lnTo>
                    <a:pt x="589" y="46"/>
                  </a:lnTo>
                  <a:lnTo>
                    <a:pt x="560" y="42"/>
                  </a:lnTo>
                  <a:lnTo>
                    <a:pt x="529" y="32"/>
                  </a:lnTo>
                  <a:lnTo>
                    <a:pt x="498" y="25"/>
                  </a:lnTo>
                  <a:lnTo>
                    <a:pt x="465" y="16"/>
                  </a:lnTo>
                  <a:lnTo>
                    <a:pt x="431" y="7"/>
                  </a:lnTo>
                  <a:close/>
                </a:path>
              </a:pathLst>
            </a:custGeom>
            <a:solidFill>
              <a:srgbClr val="CC7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auto">
            <a:xfrm>
              <a:off x="2388" y="1351"/>
              <a:ext cx="431" cy="324"/>
            </a:xfrm>
            <a:custGeom>
              <a:avLst/>
              <a:gdLst>
                <a:gd name="T0" fmla="*/ 19 w 442"/>
                <a:gd name="T1" fmla="*/ 324 h 324"/>
                <a:gd name="T2" fmla="*/ 20 w 442"/>
                <a:gd name="T3" fmla="*/ 279 h 324"/>
                <a:gd name="T4" fmla="*/ 28 w 442"/>
                <a:gd name="T5" fmla="*/ 242 h 324"/>
                <a:gd name="T6" fmla="*/ 41 w 442"/>
                <a:gd name="T7" fmla="*/ 205 h 324"/>
                <a:gd name="T8" fmla="*/ 55 w 442"/>
                <a:gd name="T9" fmla="*/ 172 h 324"/>
                <a:gd name="T10" fmla="*/ 71 w 442"/>
                <a:gd name="T11" fmla="*/ 142 h 324"/>
                <a:gd name="T12" fmla="*/ 94 w 442"/>
                <a:gd name="T13" fmla="*/ 117 h 324"/>
                <a:gd name="T14" fmla="*/ 116 w 442"/>
                <a:gd name="T15" fmla="*/ 93 h 324"/>
                <a:gd name="T16" fmla="*/ 140 w 442"/>
                <a:gd name="T17" fmla="*/ 75 h 324"/>
                <a:gd name="T18" fmla="*/ 168 w 442"/>
                <a:gd name="T19" fmla="*/ 56 h 324"/>
                <a:gd name="T20" fmla="*/ 197 w 442"/>
                <a:gd name="T21" fmla="*/ 42 h 324"/>
                <a:gd name="T22" fmla="*/ 229 w 442"/>
                <a:gd name="T23" fmla="*/ 33 h 324"/>
                <a:gd name="T24" fmla="*/ 262 w 442"/>
                <a:gd name="T25" fmla="*/ 26 h 324"/>
                <a:gd name="T26" fmla="*/ 296 w 442"/>
                <a:gd name="T27" fmla="*/ 21 h 324"/>
                <a:gd name="T28" fmla="*/ 333 w 442"/>
                <a:gd name="T29" fmla="*/ 21 h 324"/>
                <a:gd name="T30" fmla="*/ 370 w 442"/>
                <a:gd name="T31" fmla="*/ 23 h 324"/>
                <a:gd name="T32" fmla="*/ 408 w 442"/>
                <a:gd name="T33" fmla="*/ 30 h 324"/>
                <a:gd name="T34" fmla="*/ 391 w 442"/>
                <a:gd name="T35" fmla="*/ 7 h 324"/>
                <a:gd name="T36" fmla="*/ 353 w 442"/>
                <a:gd name="T37" fmla="*/ 3 h 324"/>
                <a:gd name="T38" fmla="*/ 315 w 442"/>
                <a:gd name="T39" fmla="*/ 0 h 324"/>
                <a:gd name="T40" fmla="*/ 278 w 442"/>
                <a:gd name="T41" fmla="*/ 3 h 324"/>
                <a:gd name="T42" fmla="*/ 243 w 442"/>
                <a:gd name="T43" fmla="*/ 9 h 324"/>
                <a:gd name="T44" fmla="*/ 208 w 442"/>
                <a:gd name="T45" fmla="*/ 19 h 324"/>
                <a:gd name="T46" fmla="*/ 176 w 442"/>
                <a:gd name="T47" fmla="*/ 30 h 324"/>
                <a:gd name="T48" fmla="*/ 146 w 442"/>
                <a:gd name="T49" fmla="*/ 47 h 324"/>
                <a:gd name="T50" fmla="*/ 118 w 442"/>
                <a:gd name="T51" fmla="*/ 68 h 324"/>
                <a:gd name="T52" fmla="*/ 94 w 442"/>
                <a:gd name="T53" fmla="*/ 91 h 324"/>
                <a:gd name="T54" fmla="*/ 69 w 442"/>
                <a:gd name="T55" fmla="*/ 117 h 324"/>
                <a:gd name="T56" fmla="*/ 51 w 442"/>
                <a:gd name="T57" fmla="*/ 147 h 324"/>
                <a:gd name="T58" fmla="*/ 33 w 442"/>
                <a:gd name="T59" fmla="*/ 179 h 324"/>
                <a:gd name="T60" fmla="*/ 20 w 442"/>
                <a:gd name="T61" fmla="*/ 217 h 324"/>
                <a:gd name="T62" fmla="*/ 11 w 442"/>
                <a:gd name="T63" fmla="*/ 256 h 324"/>
                <a:gd name="T64" fmla="*/ 2 w 442"/>
                <a:gd name="T65" fmla="*/ 298 h 324"/>
                <a:gd name="T66" fmla="*/ 19 w 442"/>
                <a:gd name="T67" fmla="*/ 321 h 3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2"/>
                <a:gd name="T103" fmla="*/ 0 h 324"/>
                <a:gd name="T104" fmla="*/ 442 w 442"/>
                <a:gd name="T105" fmla="*/ 324 h 3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2" h="324">
                  <a:moveTo>
                    <a:pt x="19" y="321"/>
                  </a:moveTo>
                  <a:lnTo>
                    <a:pt x="19" y="324"/>
                  </a:lnTo>
                  <a:lnTo>
                    <a:pt x="21" y="300"/>
                  </a:lnTo>
                  <a:lnTo>
                    <a:pt x="23" y="279"/>
                  </a:lnTo>
                  <a:lnTo>
                    <a:pt x="27" y="261"/>
                  </a:lnTo>
                  <a:lnTo>
                    <a:pt x="31" y="242"/>
                  </a:lnTo>
                  <a:lnTo>
                    <a:pt x="38" y="224"/>
                  </a:lnTo>
                  <a:lnTo>
                    <a:pt x="44" y="205"/>
                  </a:lnTo>
                  <a:lnTo>
                    <a:pt x="50" y="189"/>
                  </a:lnTo>
                  <a:lnTo>
                    <a:pt x="58" y="172"/>
                  </a:lnTo>
                  <a:lnTo>
                    <a:pt x="69" y="158"/>
                  </a:lnTo>
                  <a:lnTo>
                    <a:pt x="77" y="142"/>
                  </a:lnTo>
                  <a:lnTo>
                    <a:pt x="87" y="131"/>
                  </a:lnTo>
                  <a:lnTo>
                    <a:pt x="100" y="117"/>
                  </a:lnTo>
                  <a:lnTo>
                    <a:pt x="112" y="105"/>
                  </a:lnTo>
                  <a:lnTo>
                    <a:pt x="125" y="93"/>
                  </a:lnTo>
                  <a:lnTo>
                    <a:pt x="137" y="84"/>
                  </a:lnTo>
                  <a:lnTo>
                    <a:pt x="152" y="75"/>
                  </a:lnTo>
                  <a:lnTo>
                    <a:pt x="166" y="65"/>
                  </a:lnTo>
                  <a:lnTo>
                    <a:pt x="181" y="56"/>
                  </a:lnTo>
                  <a:lnTo>
                    <a:pt x="197" y="49"/>
                  </a:lnTo>
                  <a:lnTo>
                    <a:pt x="212" y="42"/>
                  </a:lnTo>
                  <a:lnTo>
                    <a:pt x="229" y="37"/>
                  </a:lnTo>
                  <a:lnTo>
                    <a:pt x="247" y="33"/>
                  </a:lnTo>
                  <a:lnTo>
                    <a:pt x="264" y="28"/>
                  </a:lnTo>
                  <a:lnTo>
                    <a:pt x="283" y="26"/>
                  </a:lnTo>
                  <a:lnTo>
                    <a:pt x="301" y="23"/>
                  </a:lnTo>
                  <a:lnTo>
                    <a:pt x="320" y="21"/>
                  </a:lnTo>
                  <a:lnTo>
                    <a:pt x="339" y="21"/>
                  </a:lnTo>
                  <a:lnTo>
                    <a:pt x="359" y="21"/>
                  </a:lnTo>
                  <a:lnTo>
                    <a:pt x="378" y="21"/>
                  </a:lnTo>
                  <a:lnTo>
                    <a:pt x="399" y="23"/>
                  </a:lnTo>
                  <a:lnTo>
                    <a:pt x="420" y="26"/>
                  </a:lnTo>
                  <a:lnTo>
                    <a:pt x="440" y="30"/>
                  </a:lnTo>
                  <a:lnTo>
                    <a:pt x="442" y="9"/>
                  </a:lnTo>
                  <a:lnTo>
                    <a:pt x="422" y="7"/>
                  </a:lnTo>
                  <a:lnTo>
                    <a:pt x="401" y="5"/>
                  </a:lnTo>
                  <a:lnTo>
                    <a:pt x="380" y="3"/>
                  </a:lnTo>
                  <a:lnTo>
                    <a:pt x="359" y="0"/>
                  </a:lnTo>
                  <a:lnTo>
                    <a:pt x="339" y="0"/>
                  </a:lnTo>
                  <a:lnTo>
                    <a:pt x="318" y="3"/>
                  </a:lnTo>
                  <a:lnTo>
                    <a:pt x="299" y="3"/>
                  </a:lnTo>
                  <a:lnTo>
                    <a:pt x="281" y="7"/>
                  </a:lnTo>
                  <a:lnTo>
                    <a:pt x="262" y="9"/>
                  </a:lnTo>
                  <a:lnTo>
                    <a:pt x="243" y="14"/>
                  </a:lnTo>
                  <a:lnTo>
                    <a:pt x="224" y="19"/>
                  </a:lnTo>
                  <a:lnTo>
                    <a:pt x="208" y="23"/>
                  </a:lnTo>
                  <a:lnTo>
                    <a:pt x="191" y="30"/>
                  </a:lnTo>
                  <a:lnTo>
                    <a:pt x="175" y="40"/>
                  </a:lnTo>
                  <a:lnTo>
                    <a:pt x="158" y="47"/>
                  </a:lnTo>
                  <a:lnTo>
                    <a:pt x="144" y="56"/>
                  </a:lnTo>
                  <a:lnTo>
                    <a:pt x="127" y="68"/>
                  </a:lnTo>
                  <a:lnTo>
                    <a:pt x="114" y="77"/>
                  </a:lnTo>
                  <a:lnTo>
                    <a:pt x="100" y="91"/>
                  </a:lnTo>
                  <a:lnTo>
                    <a:pt x="87" y="103"/>
                  </a:lnTo>
                  <a:lnTo>
                    <a:pt x="75" y="117"/>
                  </a:lnTo>
                  <a:lnTo>
                    <a:pt x="65" y="131"/>
                  </a:lnTo>
                  <a:lnTo>
                    <a:pt x="54" y="147"/>
                  </a:lnTo>
                  <a:lnTo>
                    <a:pt x="44" y="163"/>
                  </a:lnTo>
                  <a:lnTo>
                    <a:pt x="36" y="179"/>
                  </a:lnTo>
                  <a:lnTo>
                    <a:pt x="27" y="198"/>
                  </a:lnTo>
                  <a:lnTo>
                    <a:pt x="21" y="217"/>
                  </a:lnTo>
                  <a:lnTo>
                    <a:pt x="15" y="235"/>
                  </a:lnTo>
                  <a:lnTo>
                    <a:pt x="11" y="256"/>
                  </a:lnTo>
                  <a:lnTo>
                    <a:pt x="6" y="277"/>
                  </a:lnTo>
                  <a:lnTo>
                    <a:pt x="2" y="298"/>
                  </a:lnTo>
                  <a:lnTo>
                    <a:pt x="0" y="321"/>
                  </a:lnTo>
                  <a:lnTo>
                    <a:pt x="19" y="321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auto">
            <a:xfrm>
              <a:off x="2388" y="1672"/>
              <a:ext cx="233" cy="475"/>
            </a:xfrm>
            <a:custGeom>
              <a:avLst/>
              <a:gdLst>
                <a:gd name="T0" fmla="*/ 210 w 239"/>
                <a:gd name="T1" fmla="*/ 447 h 475"/>
                <a:gd name="T2" fmla="*/ 187 w 239"/>
                <a:gd name="T3" fmla="*/ 419 h 475"/>
                <a:gd name="T4" fmla="*/ 165 w 239"/>
                <a:gd name="T5" fmla="*/ 394 h 475"/>
                <a:gd name="T6" fmla="*/ 142 w 239"/>
                <a:gd name="T7" fmla="*/ 366 h 475"/>
                <a:gd name="T8" fmla="*/ 126 w 239"/>
                <a:gd name="T9" fmla="*/ 338 h 475"/>
                <a:gd name="T10" fmla="*/ 105 w 239"/>
                <a:gd name="T11" fmla="*/ 310 h 475"/>
                <a:gd name="T12" fmla="*/ 92 w 239"/>
                <a:gd name="T13" fmla="*/ 284 h 475"/>
                <a:gd name="T14" fmla="*/ 77 w 239"/>
                <a:gd name="T15" fmla="*/ 256 h 475"/>
                <a:gd name="T16" fmla="*/ 63 w 239"/>
                <a:gd name="T17" fmla="*/ 228 h 475"/>
                <a:gd name="T18" fmla="*/ 53 w 239"/>
                <a:gd name="T19" fmla="*/ 198 h 475"/>
                <a:gd name="T20" fmla="*/ 43 w 239"/>
                <a:gd name="T21" fmla="*/ 170 h 475"/>
                <a:gd name="T22" fmla="*/ 35 w 239"/>
                <a:gd name="T23" fmla="*/ 140 h 475"/>
                <a:gd name="T24" fmla="*/ 28 w 239"/>
                <a:gd name="T25" fmla="*/ 110 h 475"/>
                <a:gd name="T26" fmla="*/ 22 w 239"/>
                <a:gd name="T27" fmla="*/ 79 h 475"/>
                <a:gd name="T28" fmla="*/ 19 w 239"/>
                <a:gd name="T29" fmla="*/ 49 h 475"/>
                <a:gd name="T30" fmla="*/ 19 w 239"/>
                <a:gd name="T31" fmla="*/ 17 h 475"/>
                <a:gd name="T32" fmla="*/ 0 w 239"/>
                <a:gd name="T33" fmla="*/ 0 h 475"/>
                <a:gd name="T34" fmla="*/ 2 w 239"/>
                <a:gd name="T35" fmla="*/ 35 h 475"/>
                <a:gd name="T36" fmla="*/ 6 w 239"/>
                <a:gd name="T37" fmla="*/ 68 h 475"/>
                <a:gd name="T38" fmla="*/ 11 w 239"/>
                <a:gd name="T39" fmla="*/ 100 h 475"/>
                <a:gd name="T40" fmla="*/ 17 w 239"/>
                <a:gd name="T41" fmla="*/ 131 h 475"/>
                <a:gd name="T42" fmla="*/ 22 w 239"/>
                <a:gd name="T43" fmla="*/ 161 h 475"/>
                <a:gd name="T44" fmla="*/ 33 w 239"/>
                <a:gd name="T45" fmla="*/ 191 h 475"/>
                <a:gd name="T46" fmla="*/ 43 w 239"/>
                <a:gd name="T47" fmla="*/ 221 h 475"/>
                <a:gd name="T48" fmla="*/ 56 w 239"/>
                <a:gd name="T49" fmla="*/ 252 h 475"/>
                <a:gd name="T50" fmla="*/ 69 w 239"/>
                <a:gd name="T51" fmla="*/ 280 h 475"/>
                <a:gd name="T52" fmla="*/ 86 w 239"/>
                <a:gd name="T53" fmla="*/ 307 h 475"/>
                <a:gd name="T54" fmla="*/ 101 w 239"/>
                <a:gd name="T55" fmla="*/ 335 h 475"/>
                <a:gd name="T56" fmla="*/ 122 w 239"/>
                <a:gd name="T57" fmla="*/ 363 h 475"/>
                <a:gd name="T58" fmla="*/ 140 w 239"/>
                <a:gd name="T59" fmla="*/ 391 h 475"/>
                <a:gd name="T60" fmla="*/ 165 w 239"/>
                <a:gd name="T61" fmla="*/ 419 h 475"/>
                <a:gd name="T62" fmla="*/ 187 w 239"/>
                <a:gd name="T63" fmla="*/ 447 h 475"/>
                <a:gd name="T64" fmla="*/ 212 w 239"/>
                <a:gd name="T65" fmla="*/ 475 h 4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9"/>
                <a:gd name="T100" fmla="*/ 0 h 475"/>
                <a:gd name="T101" fmla="*/ 239 w 239"/>
                <a:gd name="T102" fmla="*/ 475 h 4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9" h="475">
                  <a:moveTo>
                    <a:pt x="239" y="461"/>
                  </a:moveTo>
                  <a:lnTo>
                    <a:pt x="227" y="447"/>
                  </a:lnTo>
                  <a:lnTo>
                    <a:pt x="214" y="433"/>
                  </a:lnTo>
                  <a:lnTo>
                    <a:pt x="202" y="419"/>
                  </a:lnTo>
                  <a:lnTo>
                    <a:pt x="189" y="408"/>
                  </a:lnTo>
                  <a:lnTo>
                    <a:pt x="177" y="394"/>
                  </a:lnTo>
                  <a:lnTo>
                    <a:pt x="166" y="380"/>
                  </a:lnTo>
                  <a:lnTo>
                    <a:pt x="154" y="366"/>
                  </a:lnTo>
                  <a:lnTo>
                    <a:pt x="144" y="352"/>
                  </a:lnTo>
                  <a:lnTo>
                    <a:pt x="135" y="338"/>
                  </a:lnTo>
                  <a:lnTo>
                    <a:pt x="125" y="324"/>
                  </a:lnTo>
                  <a:lnTo>
                    <a:pt x="114" y="310"/>
                  </a:lnTo>
                  <a:lnTo>
                    <a:pt x="106" y="298"/>
                  </a:lnTo>
                  <a:lnTo>
                    <a:pt x="98" y="284"/>
                  </a:lnTo>
                  <a:lnTo>
                    <a:pt x="90" y="270"/>
                  </a:lnTo>
                  <a:lnTo>
                    <a:pt x="83" y="256"/>
                  </a:lnTo>
                  <a:lnTo>
                    <a:pt x="75" y="242"/>
                  </a:lnTo>
                  <a:lnTo>
                    <a:pt x="69" y="228"/>
                  </a:lnTo>
                  <a:lnTo>
                    <a:pt x="63" y="212"/>
                  </a:lnTo>
                  <a:lnTo>
                    <a:pt x="56" y="198"/>
                  </a:lnTo>
                  <a:lnTo>
                    <a:pt x="52" y="184"/>
                  </a:lnTo>
                  <a:lnTo>
                    <a:pt x="46" y="170"/>
                  </a:lnTo>
                  <a:lnTo>
                    <a:pt x="42" y="156"/>
                  </a:lnTo>
                  <a:lnTo>
                    <a:pt x="38" y="140"/>
                  </a:lnTo>
                  <a:lnTo>
                    <a:pt x="33" y="126"/>
                  </a:lnTo>
                  <a:lnTo>
                    <a:pt x="31" y="110"/>
                  </a:lnTo>
                  <a:lnTo>
                    <a:pt x="27" y="96"/>
                  </a:lnTo>
                  <a:lnTo>
                    <a:pt x="25" y="79"/>
                  </a:lnTo>
                  <a:lnTo>
                    <a:pt x="23" y="65"/>
                  </a:lnTo>
                  <a:lnTo>
                    <a:pt x="21" y="49"/>
                  </a:lnTo>
                  <a:lnTo>
                    <a:pt x="19" y="33"/>
                  </a:lnTo>
                  <a:lnTo>
                    <a:pt x="19" y="1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" y="19"/>
                  </a:lnTo>
                  <a:lnTo>
                    <a:pt x="2" y="35"/>
                  </a:lnTo>
                  <a:lnTo>
                    <a:pt x="4" y="52"/>
                  </a:lnTo>
                  <a:lnTo>
                    <a:pt x="6" y="68"/>
                  </a:lnTo>
                  <a:lnTo>
                    <a:pt x="9" y="84"/>
                  </a:lnTo>
                  <a:lnTo>
                    <a:pt x="11" y="100"/>
                  </a:lnTo>
                  <a:lnTo>
                    <a:pt x="13" y="114"/>
                  </a:lnTo>
                  <a:lnTo>
                    <a:pt x="17" y="131"/>
                  </a:lnTo>
                  <a:lnTo>
                    <a:pt x="21" y="147"/>
                  </a:lnTo>
                  <a:lnTo>
                    <a:pt x="25" y="161"/>
                  </a:lnTo>
                  <a:lnTo>
                    <a:pt x="29" y="177"/>
                  </a:lnTo>
                  <a:lnTo>
                    <a:pt x="36" y="191"/>
                  </a:lnTo>
                  <a:lnTo>
                    <a:pt x="42" y="207"/>
                  </a:lnTo>
                  <a:lnTo>
                    <a:pt x="46" y="221"/>
                  </a:lnTo>
                  <a:lnTo>
                    <a:pt x="54" y="235"/>
                  </a:lnTo>
                  <a:lnTo>
                    <a:pt x="60" y="252"/>
                  </a:lnTo>
                  <a:lnTo>
                    <a:pt x="69" y="266"/>
                  </a:lnTo>
                  <a:lnTo>
                    <a:pt x="75" y="280"/>
                  </a:lnTo>
                  <a:lnTo>
                    <a:pt x="83" y="294"/>
                  </a:lnTo>
                  <a:lnTo>
                    <a:pt x="92" y="307"/>
                  </a:lnTo>
                  <a:lnTo>
                    <a:pt x="102" y="321"/>
                  </a:lnTo>
                  <a:lnTo>
                    <a:pt x="110" y="335"/>
                  </a:lnTo>
                  <a:lnTo>
                    <a:pt x="121" y="349"/>
                  </a:lnTo>
                  <a:lnTo>
                    <a:pt x="131" y="363"/>
                  </a:lnTo>
                  <a:lnTo>
                    <a:pt x="141" y="377"/>
                  </a:lnTo>
                  <a:lnTo>
                    <a:pt x="152" y="391"/>
                  </a:lnTo>
                  <a:lnTo>
                    <a:pt x="164" y="405"/>
                  </a:lnTo>
                  <a:lnTo>
                    <a:pt x="177" y="419"/>
                  </a:lnTo>
                  <a:lnTo>
                    <a:pt x="189" y="433"/>
                  </a:lnTo>
                  <a:lnTo>
                    <a:pt x="202" y="447"/>
                  </a:lnTo>
                  <a:lnTo>
                    <a:pt x="214" y="461"/>
                  </a:lnTo>
                  <a:lnTo>
                    <a:pt x="229" y="475"/>
                  </a:lnTo>
                  <a:lnTo>
                    <a:pt x="239" y="461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auto">
            <a:xfrm>
              <a:off x="2611" y="2133"/>
              <a:ext cx="418" cy="337"/>
            </a:xfrm>
            <a:custGeom>
              <a:avLst/>
              <a:gdLst>
                <a:gd name="T0" fmla="*/ 397 w 429"/>
                <a:gd name="T1" fmla="*/ 321 h 337"/>
                <a:gd name="T2" fmla="*/ 374 w 429"/>
                <a:gd name="T3" fmla="*/ 307 h 337"/>
                <a:gd name="T4" fmla="*/ 352 w 429"/>
                <a:gd name="T5" fmla="*/ 291 h 337"/>
                <a:gd name="T6" fmla="*/ 328 w 429"/>
                <a:gd name="T7" fmla="*/ 277 h 337"/>
                <a:gd name="T8" fmla="*/ 306 w 429"/>
                <a:gd name="T9" fmla="*/ 261 h 337"/>
                <a:gd name="T10" fmla="*/ 280 w 429"/>
                <a:gd name="T11" fmla="*/ 242 h 337"/>
                <a:gd name="T12" fmla="*/ 257 w 429"/>
                <a:gd name="T13" fmla="*/ 226 h 337"/>
                <a:gd name="T14" fmla="*/ 233 w 429"/>
                <a:gd name="T15" fmla="*/ 207 h 337"/>
                <a:gd name="T16" fmla="*/ 209 w 429"/>
                <a:gd name="T17" fmla="*/ 186 h 337"/>
                <a:gd name="T18" fmla="*/ 184 w 429"/>
                <a:gd name="T19" fmla="*/ 165 h 337"/>
                <a:gd name="T20" fmla="*/ 162 w 429"/>
                <a:gd name="T21" fmla="*/ 144 h 337"/>
                <a:gd name="T22" fmla="*/ 135 w 429"/>
                <a:gd name="T23" fmla="*/ 123 h 337"/>
                <a:gd name="T24" fmla="*/ 111 w 429"/>
                <a:gd name="T25" fmla="*/ 100 h 337"/>
                <a:gd name="T26" fmla="*/ 87 w 429"/>
                <a:gd name="T27" fmla="*/ 77 h 337"/>
                <a:gd name="T28" fmla="*/ 60 w 429"/>
                <a:gd name="T29" fmla="*/ 51 h 337"/>
                <a:gd name="T30" fmla="*/ 36 w 429"/>
                <a:gd name="T31" fmla="*/ 26 h 337"/>
                <a:gd name="T32" fmla="*/ 10 w 429"/>
                <a:gd name="T33" fmla="*/ 0 h 337"/>
                <a:gd name="T34" fmla="*/ 14 w 429"/>
                <a:gd name="T35" fmla="*/ 28 h 337"/>
                <a:gd name="T36" fmla="*/ 38 w 429"/>
                <a:gd name="T37" fmla="*/ 54 h 337"/>
                <a:gd name="T38" fmla="*/ 62 w 429"/>
                <a:gd name="T39" fmla="*/ 79 h 337"/>
                <a:gd name="T40" fmla="*/ 89 w 429"/>
                <a:gd name="T41" fmla="*/ 102 h 337"/>
                <a:gd name="T42" fmla="*/ 113 w 429"/>
                <a:gd name="T43" fmla="*/ 126 h 337"/>
                <a:gd name="T44" fmla="*/ 137 w 429"/>
                <a:gd name="T45" fmla="*/ 149 h 337"/>
                <a:gd name="T46" fmla="*/ 163 w 429"/>
                <a:gd name="T47" fmla="*/ 172 h 337"/>
                <a:gd name="T48" fmla="*/ 188 w 429"/>
                <a:gd name="T49" fmla="*/ 193 h 337"/>
                <a:gd name="T50" fmla="*/ 212 w 429"/>
                <a:gd name="T51" fmla="*/ 212 h 337"/>
                <a:gd name="T52" fmla="*/ 236 w 429"/>
                <a:gd name="T53" fmla="*/ 233 h 337"/>
                <a:gd name="T54" fmla="*/ 261 w 429"/>
                <a:gd name="T55" fmla="*/ 251 h 337"/>
                <a:gd name="T56" fmla="*/ 284 w 429"/>
                <a:gd name="T57" fmla="*/ 268 h 337"/>
                <a:gd name="T58" fmla="*/ 309 w 429"/>
                <a:gd name="T59" fmla="*/ 284 h 337"/>
                <a:gd name="T60" fmla="*/ 332 w 429"/>
                <a:gd name="T61" fmla="*/ 300 h 337"/>
                <a:gd name="T62" fmla="*/ 355 w 429"/>
                <a:gd name="T63" fmla="*/ 317 h 337"/>
                <a:gd name="T64" fmla="*/ 379 w 429"/>
                <a:gd name="T65" fmla="*/ 331 h 337"/>
                <a:gd name="T66" fmla="*/ 395 w 429"/>
                <a:gd name="T67" fmla="*/ 319 h 3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9"/>
                <a:gd name="T103" fmla="*/ 0 h 337"/>
                <a:gd name="T104" fmla="*/ 429 w 429"/>
                <a:gd name="T105" fmla="*/ 337 h 3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9" h="337">
                  <a:moveTo>
                    <a:pt x="427" y="319"/>
                  </a:moveTo>
                  <a:lnTo>
                    <a:pt x="429" y="321"/>
                  </a:lnTo>
                  <a:lnTo>
                    <a:pt x="417" y="314"/>
                  </a:lnTo>
                  <a:lnTo>
                    <a:pt x="404" y="307"/>
                  </a:lnTo>
                  <a:lnTo>
                    <a:pt x="392" y="300"/>
                  </a:lnTo>
                  <a:lnTo>
                    <a:pt x="380" y="291"/>
                  </a:lnTo>
                  <a:lnTo>
                    <a:pt x="367" y="284"/>
                  </a:lnTo>
                  <a:lnTo>
                    <a:pt x="355" y="277"/>
                  </a:lnTo>
                  <a:lnTo>
                    <a:pt x="342" y="268"/>
                  </a:lnTo>
                  <a:lnTo>
                    <a:pt x="330" y="261"/>
                  </a:lnTo>
                  <a:lnTo>
                    <a:pt x="315" y="251"/>
                  </a:lnTo>
                  <a:lnTo>
                    <a:pt x="303" y="242"/>
                  </a:lnTo>
                  <a:lnTo>
                    <a:pt x="290" y="235"/>
                  </a:lnTo>
                  <a:lnTo>
                    <a:pt x="278" y="226"/>
                  </a:lnTo>
                  <a:lnTo>
                    <a:pt x="265" y="216"/>
                  </a:lnTo>
                  <a:lnTo>
                    <a:pt x="251" y="207"/>
                  </a:lnTo>
                  <a:lnTo>
                    <a:pt x="238" y="196"/>
                  </a:lnTo>
                  <a:lnTo>
                    <a:pt x="226" y="186"/>
                  </a:lnTo>
                  <a:lnTo>
                    <a:pt x="213" y="177"/>
                  </a:lnTo>
                  <a:lnTo>
                    <a:pt x="199" y="165"/>
                  </a:lnTo>
                  <a:lnTo>
                    <a:pt x="186" y="156"/>
                  </a:lnTo>
                  <a:lnTo>
                    <a:pt x="174" y="144"/>
                  </a:lnTo>
                  <a:lnTo>
                    <a:pt x="159" y="133"/>
                  </a:lnTo>
                  <a:lnTo>
                    <a:pt x="147" y="123"/>
                  </a:lnTo>
                  <a:lnTo>
                    <a:pt x="132" y="112"/>
                  </a:lnTo>
                  <a:lnTo>
                    <a:pt x="120" y="100"/>
                  </a:lnTo>
                  <a:lnTo>
                    <a:pt x="105" y="88"/>
                  </a:lnTo>
                  <a:lnTo>
                    <a:pt x="93" y="77"/>
                  </a:lnTo>
                  <a:lnTo>
                    <a:pt x="79" y="63"/>
                  </a:lnTo>
                  <a:lnTo>
                    <a:pt x="66" y="51"/>
                  </a:lnTo>
                  <a:lnTo>
                    <a:pt x="52" y="40"/>
                  </a:lnTo>
                  <a:lnTo>
                    <a:pt x="39" y="26"/>
                  </a:lnTo>
                  <a:lnTo>
                    <a:pt x="25" y="14"/>
                  </a:lnTo>
                  <a:lnTo>
                    <a:pt x="10" y="0"/>
                  </a:lnTo>
                  <a:lnTo>
                    <a:pt x="0" y="14"/>
                  </a:lnTo>
                  <a:lnTo>
                    <a:pt x="14" y="28"/>
                  </a:lnTo>
                  <a:lnTo>
                    <a:pt x="27" y="42"/>
                  </a:lnTo>
                  <a:lnTo>
                    <a:pt x="41" y="54"/>
                  </a:lnTo>
                  <a:lnTo>
                    <a:pt x="54" y="68"/>
                  </a:lnTo>
                  <a:lnTo>
                    <a:pt x="68" y="79"/>
                  </a:lnTo>
                  <a:lnTo>
                    <a:pt x="83" y="91"/>
                  </a:lnTo>
                  <a:lnTo>
                    <a:pt x="95" y="102"/>
                  </a:lnTo>
                  <a:lnTo>
                    <a:pt x="110" y="114"/>
                  </a:lnTo>
                  <a:lnTo>
                    <a:pt x="122" y="126"/>
                  </a:lnTo>
                  <a:lnTo>
                    <a:pt x="137" y="137"/>
                  </a:lnTo>
                  <a:lnTo>
                    <a:pt x="149" y="149"/>
                  </a:lnTo>
                  <a:lnTo>
                    <a:pt x="164" y="161"/>
                  </a:lnTo>
                  <a:lnTo>
                    <a:pt x="176" y="172"/>
                  </a:lnTo>
                  <a:lnTo>
                    <a:pt x="189" y="182"/>
                  </a:lnTo>
                  <a:lnTo>
                    <a:pt x="203" y="193"/>
                  </a:lnTo>
                  <a:lnTo>
                    <a:pt x="216" y="203"/>
                  </a:lnTo>
                  <a:lnTo>
                    <a:pt x="230" y="212"/>
                  </a:lnTo>
                  <a:lnTo>
                    <a:pt x="242" y="223"/>
                  </a:lnTo>
                  <a:lnTo>
                    <a:pt x="255" y="233"/>
                  </a:lnTo>
                  <a:lnTo>
                    <a:pt x="267" y="242"/>
                  </a:lnTo>
                  <a:lnTo>
                    <a:pt x="282" y="251"/>
                  </a:lnTo>
                  <a:lnTo>
                    <a:pt x="294" y="258"/>
                  </a:lnTo>
                  <a:lnTo>
                    <a:pt x="307" y="268"/>
                  </a:lnTo>
                  <a:lnTo>
                    <a:pt x="319" y="277"/>
                  </a:lnTo>
                  <a:lnTo>
                    <a:pt x="334" y="284"/>
                  </a:lnTo>
                  <a:lnTo>
                    <a:pt x="346" y="293"/>
                  </a:lnTo>
                  <a:lnTo>
                    <a:pt x="359" y="300"/>
                  </a:lnTo>
                  <a:lnTo>
                    <a:pt x="371" y="310"/>
                  </a:lnTo>
                  <a:lnTo>
                    <a:pt x="384" y="317"/>
                  </a:lnTo>
                  <a:lnTo>
                    <a:pt x="396" y="324"/>
                  </a:lnTo>
                  <a:lnTo>
                    <a:pt x="409" y="331"/>
                  </a:lnTo>
                  <a:lnTo>
                    <a:pt x="421" y="337"/>
                  </a:lnTo>
                  <a:lnTo>
                    <a:pt x="427" y="319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auto">
            <a:xfrm>
              <a:off x="3076" y="2629"/>
              <a:ext cx="25" cy="274"/>
            </a:xfrm>
            <a:custGeom>
              <a:avLst/>
              <a:gdLst>
                <a:gd name="T0" fmla="*/ 17 w 25"/>
                <a:gd name="T1" fmla="*/ 265 h 274"/>
                <a:gd name="T2" fmla="*/ 17 w 25"/>
                <a:gd name="T3" fmla="*/ 249 h 274"/>
                <a:gd name="T4" fmla="*/ 19 w 25"/>
                <a:gd name="T5" fmla="*/ 232 h 274"/>
                <a:gd name="T6" fmla="*/ 19 w 25"/>
                <a:gd name="T7" fmla="*/ 216 h 274"/>
                <a:gd name="T8" fmla="*/ 19 w 25"/>
                <a:gd name="T9" fmla="*/ 202 h 274"/>
                <a:gd name="T10" fmla="*/ 19 w 25"/>
                <a:gd name="T11" fmla="*/ 186 h 274"/>
                <a:gd name="T12" fmla="*/ 21 w 25"/>
                <a:gd name="T13" fmla="*/ 170 h 274"/>
                <a:gd name="T14" fmla="*/ 21 w 25"/>
                <a:gd name="T15" fmla="*/ 153 h 274"/>
                <a:gd name="T16" fmla="*/ 23 w 25"/>
                <a:gd name="T17" fmla="*/ 139 h 274"/>
                <a:gd name="T18" fmla="*/ 23 w 25"/>
                <a:gd name="T19" fmla="*/ 123 h 274"/>
                <a:gd name="T20" fmla="*/ 23 w 25"/>
                <a:gd name="T21" fmla="*/ 104 h 274"/>
                <a:gd name="T22" fmla="*/ 25 w 25"/>
                <a:gd name="T23" fmla="*/ 88 h 274"/>
                <a:gd name="T24" fmla="*/ 25 w 25"/>
                <a:gd name="T25" fmla="*/ 70 h 274"/>
                <a:gd name="T26" fmla="*/ 25 w 25"/>
                <a:gd name="T27" fmla="*/ 51 h 274"/>
                <a:gd name="T28" fmla="*/ 25 w 25"/>
                <a:gd name="T29" fmla="*/ 30 h 274"/>
                <a:gd name="T30" fmla="*/ 25 w 25"/>
                <a:gd name="T31" fmla="*/ 11 h 274"/>
                <a:gd name="T32" fmla="*/ 6 w 25"/>
                <a:gd name="T33" fmla="*/ 0 h 274"/>
                <a:gd name="T34" fmla="*/ 8 w 25"/>
                <a:gd name="T35" fmla="*/ 21 h 274"/>
                <a:gd name="T36" fmla="*/ 8 w 25"/>
                <a:gd name="T37" fmla="*/ 42 h 274"/>
                <a:gd name="T38" fmla="*/ 6 w 25"/>
                <a:gd name="T39" fmla="*/ 60 h 274"/>
                <a:gd name="T40" fmla="*/ 6 w 25"/>
                <a:gd name="T41" fmla="*/ 79 h 274"/>
                <a:gd name="T42" fmla="*/ 6 w 25"/>
                <a:gd name="T43" fmla="*/ 95 h 274"/>
                <a:gd name="T44" fmla="*/ 6 w 25"/>
                <a:gd name="T45" fmla="*/ 114 h 274"/>
                <a:gd name="T46" fmla="*/ 4 w 25"/>
                <a:gd name="T47" fmla="*/ 130 h 274"/>
                <a:gd name="T48" fmla="*/ 4 w 25"/>
                <a:gd name="T49" fmla="*/ 146 h 274"/>
                <a:gd name="T50" fmla="*/ 4 w 25"/>
                <a:gd name="T51" fmla="*/ 160 h 274"/>
                <a:gd name="T52" fmla="*/ 2 w 25"/>
                <a:gd name="T53" fmla="*/ 177 h 274"/>
                <a:gd name="T54" fmla="*/ 2 w 25"/>
                <a:gd name="T55" fmla="*/ 193 h 274"/>
                <a:gd name="T56" fmla="*/ 2 w 25"/>
                <a:gd name="T57" fmla="*/ 209 h 274"/>
                <a:gd name="T58" fmla="*/ 0 w 25"/>
                <a:gd name="T59" fmla="*/ 225 h 274"/>
                <a:gd name="T60" fmla="*/ 0 w 25"/>
                <a:gd name="T61" fmla="*/ 242 h 274"/>
                <a:gd name="T62" fmla="*/ 0 w 25"/>
                <a:gd name="T63" fmla="*/ 258 h 274"/>
                <a:gd name="T64" fmla="*/ 0 w 25"/>
                <a:gd name="T65" fmla="*/ 274 h 274"/>
                <a:gd name="T66" fmla="*/ 17 w 25"/>
                <a:gd name="T67" fmla="*/ 274 h 2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"/>
                <a:gd name="T103" fmla="*/ 0 h 274"/>
                <a:gd name="T104" fmla="*/ 25 w 25"/>
                <a:gd name="T105" fmla="*/ 274 h 2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" h="274">
                  <a:moveTo>
                    <a:pt x="17" y="274"/>
                  </a:moveTo>
                  <a:lnTo>
                    <a:pt x="17" y="265"/>
                  </a:lnTo>
                  <a:lnTo>
                    <a:pt x="17" y="258"/>
                  </a:lnTo>
                  <a:lnTo>
                    <a:pt x="17" y="249"/>
                  </a:lnTo>
                  <a:lnTo>
                    <a:pt x="17" y="242"/>
                  </a:lnTo>
                  <a:lnTo>
                    <a:pt x="19" y="232"/>
                  </a:lnTo>
                  <a:lnTo>
                    <a:pt x="19" y="225"/>
                  </a:lnTo>
                  <a:lnTo>
                    <a:pt x="19" y="216"/>
                  </a:lnTo>
                  <a:lnTo>
                    <a:pt x="19" y="209"/>
                  </a:lnTo>
                  <a:lnTo>
                    <a:pt x="19" y="202"/>
                  </a:lnTo>
                  <a:lnTo>
                    <a:pt x="19" y="193"/>
                  </a:lnTo>
                  <a:lnTo>
                    <a:pt x="19" y="186"/>
                  </a:lnTo>
                  <a:lnTo>
                    <a:pt x="21" y="179"/>
                  </a:lnTo>
                  <a:lnTo>
                    <a:pt x="21" y="170"/>
                  </a:lnTo>
                  <a:lnTo>
                    <a:pt x="21" y="163"/>
                  </a:lnTo>
                  <a:lnTo>
                    <a:pt x="21" y="153"/>
                  </a:lnTo>
                  <a:lnTo>
                    <a:pt x="21" y="146"/>
                  </a:lnTo>
                  <a:lnTo>
                    <a:pt x="23" y="139"/>
                  </a:lnTo>
                  <a:lnTo>
                    <a:pt x="23" y="130"/>
                  </a:lnTo>
                  <a:lnTo>
                    <a:pt x="23" y="123"/>
                  </a:lnTo>
                  <a:lnTo>
                    <a:pt x="23" y="114"/>
                  </a:lnTo>
                  <a:lnTo>
                    <a:pt x="23" y="104"/>
                  </a:lnTo>
                  <a:lnTo>
                    <a:pt x="23" y="97"/>
                  </a:lnTo>
                  <a:lnTo>
                    <a:pt x="25" y="88"/>
                  </a:lnTo>
                  <a:lnTo>
                    <a:pt x="25" y="79"/>
                  </a:lnTo>
                  <a:lnTo>
                    <a:pt x="25" y="70"/>
                  </a:lnTo>
                  <a:lnTo>
                    <a:pt x="25" y="60"/>
                  </a:lnTo>
                  <a:lnTo>
                    <a:pt x="25" y="51"/>
                  </a:lnTo>
                  <a:lnTo>
                    <a:pt x="25" y="42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1"/>
                  </a:lnTo>
                  <a:lnTo>
                    <a:pt x="25" y="0"/>
                  </a:lnTo>
                  <a:lnTo>
                    <a:pt x="6" y="0"/>
                  </a:lnTo>
                  <a:lnTo>
                    <a:pt x="8" y="11"/>
                  </a:lnTo>
                  <a:lnTo>
                    <a:pt x="8" y="21"/>
                  </a:lnTo>
                  <a:lnTo>
                    <a:pt x="8" y="30"/>
                  </a:lnTo>
                  <a:lnTo>
                    <a:pt x="8" y="42"/>
                  </a:lnTo>
                  <a:lnTo>
                    <a:pt x="8" y="51"/>
                  </a:lnTo>
                  <a:lnTo>
                    <a:pt x="6" y="60"/>
                  </a:lnTo>
                  <a:lnTo>
                    <a:pt x="6" y="70"/>
                  </a:lnTo>
                  <a:lnTo>
                    <a:pt x="6" y="79"/>
                  </a:lnTo>
                  <a:lnTo>
                    <a:pt x="6" y="88"/>
                  </a:lnTo>
                  <a:lnTo>
                    <a:pt x="6" y="95"/>
                  </a:lnTo>
                  <a:lnTo>
                    <a:pt x="6" y="104"/>
                  </a:lnTo>
                  <a:lnTo>
                    <a:pt x="6" y="114"/>
                  </a:lnTo>
                  <a:lnTo>
                    <a:pt x="6" y="121"/>
                  </a:lnTo>
                  <a:lnTo>
                    <a:pt x="4" y="130"/>
                  </a:lnTo>
                  <a:lnTo>
                    <a:pt x="4" y="137"/>
                  </a:lnTo>
                  <a:lnTo>
                    <a:pt x="4" y="146"/>
                  </a:lnTo>
                  <a:lnTo>
                    <a:pt x="4" y="153"/>
                  </a:lnTo>
                  <a:lnTo>
                    <a:pt x="4" y="160"/>
                  </a:lnTo>
                  <a:lnTo>
                    <a:pt x="2" y="170"/>
                  </a:lnTo>
                  <a:lnTo>
                    <a:pt x="2" y="177"/>
                  </a:lnTo>
                  <a:lnTo>
                    <a:pt x="2" y="186"/>
                  </a:lnTo>
                  <a:lnTo>
                    <a:pt x="2" y="193"/>
                  </a:lnTo>
                  <a:lnTo>
                    <a:pt x="2" y="200"/>
                  </a:lnTo>
                  <a:lnTo>
                    <a:pt x="2" y="209"/>
                  </a:lnTo>
                  <a:lnTo>
                    <a:pt x="0" y="216"/>
                  </a:lnTo>
                  <a:lnTo>
                    <a:pt x="0" y="225"/>
                  </a:lnTo>
                  <a:lnTo>
                    <a:pt x="0" y="232"/>
                  </a:lnTo>
                  <a:lnTo>
                    <a:pt x="0" y="242"/>
                  </a:lnTo>
                  <a:lnTo>
                    <a:pt x="0" y="249"/>
                  </a:lnTo>
                  <a:lnTo>
                    <a:pt x="0" y="258"/>
                  </a:lnTo>
                  <a:lnTo>
                    <a:pt x="0" y="265"/>
                  </a:lnTo>
                  <a:lnTo>
                    <a:pt x="0" y="274"/>
                  </a:lnTo>
                  <a:lnTo>
                    <a:pt x="0" y="272"/>
                  </a:lnTo>
                  <a:lnTo>
                    <a:pt x="17" y="274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auto">
            <a:xfrm>
              <a:off x="3074" y="2901"/>
              <a:ext cx="36" cy="149"/>
            </a:xfrm>
            <a:custGeom>
              <a:avLst/>
              <a:gdLst>
                <a:gd name="T0" fmla="*/ 32 w 37"/>
                <a:gd name="T1" fmla="*/ 135 h 149"/>
                <a:gd name="T2" fmla="*/ 30 w 37"/>
                <a:gd name="T3" fmla="*/ 130 h 149"/>
                <a:gd name="T4" fmla="*/ 28 w 37"/>
                <a:gd name="T5" fmla="*/ 126 h 149"/>
                <a:gd name="T6" fmla="*/ 26 w 37"/>
                <a:gd name="T7" fmla="*/ 119 h 149"/>
                <a:gd name="T8" fmla="*/ 24 w 37"/>
                <a:gd name="T9" fmla="*/ 112 h 149"/>
                <a:gd name="T10" fmla="*/ 22 w 37"/>
                <a:gd name="T11" fmla="*/ 105 h 149"/>
                <a:gd name="T12" fmla="*/ 20 w 37"/>
                <a:gd name="T13" fmla="*/ 98 h 149"/>
                <a:gd name="T14" fmla="*/ 18 w 37"/>
                <a:gd name="T15" fmla="*/ 88 h 149"/>
                <a:gd name="T16" fmla="*/ 18 w 37"/>
                <a:gd name="T17" fmla="*/ 81 h 149"/>
                <a:gd name="T18" fmla="*/ 18 w 37"/>
                <a:gd name="T19" fmla="*/ 72 h 149"/>
                <a:gd name="T20" fmla="*/ 17 w 37"/>
                <a:gd name="T21" fmla="*/ 63 h 149"/>
                <a:gd name="T22" fmla="*/ 17 w 37"/>
                <a:gd name="T23" fmla="*/ 51 h 149"/>
                <a:gd name="T24" fmla="*/ 17 w 37"/>
                <a:gd name="T25" fmla="*/ 42 h 149"/>
                <a:gd name="T26" fmla="*/ 17 w 37"/>
                <a:gd name="T27" fmla="*/ 33 h 149"/>
                <a:gd name="T28" fmla="*/ 17 w 37"/>
                <a:gd name="T29" fmla="*/ 21 h 149"/>
                <a:gd name="T30" fmla="*/ 18 w 37"/>
                <a:gd name="T31" fmla="*/ 9 h 149"/>
                <a:gd name="T32" fmla="*/ 2 w 37"/>
                <a:gd name="T33" fmla="*/ 0 h 149"/>
                <a:gd name="T34" fmla="*/ 0 w 37"/>
                <a:gd name="T35" fmla="*/ 14 h 149"/>
                <a:gd name="T36" fmla="*/ 0 w 37"/>
                <a:gd name="T37" fmla="*/ 26 h 149"/>
                <a:gd name="T38" fmla="*/ 0 w 37"/>
                <a:gd name="T39" fmla="*/ 37 h 149"/>
                <a:gd name="T40" fmla="*/ 0 w 37"/>
                <a:gd name="T41" fmla="*/ 47 h 149"/>
                <a:gd name="T42" fmla="*/ 0 w 37"/>
                <a:gd name="T43" fmla="*/ 58 h 149"/>
                <a:gd name="T44" fmla="*/ 0 w 37"/>
                <a:gd name="T45" fmla="*/ 70 h 149"/>
                <a:gd name="T46" fmla="*/ 2 w 37"/>
                <a:gd name="T47" fmla="*/ 79 h 149"/>
                <a:gd name="T48" fmla="*/ 2 w 37"/>
                <a:gd name="T49" fmla="*/ 88 h 149"/>
                <a:gd name="T50" fmla="*/ 4 w 37"/>
                <a:gd name="T51" fmla="*/ 98 h 149"/>
                <a:gd name="T52" fmla="*/ 6 w 37"/>
                <a:gd name="T53" fmla="*/ 107 h 149"/>
                <a:gd name="T54" fmla="*/ 8 w 37"/>
                <a:gd name="T55" fmla="*/ 114 h 149"/>
                <a:gd name="T56" fmla="*/ 10 w 37"/>
                <a:gd name="T57" fmla="*/ 123 h 149"/>
                <a:gd name="T58" fmla="*/ 15 w 37"/>
                <a:gd name="T59" fmla="*/ 130 h 149"/>
                <a:gd name="T60" fmla="*/ 17 w 37"/>
                <a:gd name="T61" fmla="*/ 137 h 149"/>
                <a:gd name="T62" fmla="*/ 18 w 37"/>
                <a:gd name="T63" fmla="*/ 142 h 149"/>
                <a:gd name="T64" fmla="*/ 20 w 37"/>
                <a:gd name="T65" fmla="*/ 149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149"/>
                <a:gd name="T101" fmla="*/ 37 w 37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149">
                  <a:moveTo>
                    <a:pt x="37" y="137"/>
                  </a:moveTo>
                  <a:lnTo>
                    <a:pt x="35" y="135"/>
                  </a:lnTo>
                  <a:lnTo>
                    <a:pt x="35" y="133"/>
                  </a:lnTo>
                  <a:lnTo>
                    <a:pt x="33" y="130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29" y="121"/>
                  </a:lnTo>
                  <a:lnTo>
                    <a:pt x="29" y="119"/>
                  </a:lnTo>
                  <a:lnTo>
                    <a:pt x="27" y="116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25" y="105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1" y="93"/>
                  </a:lnTo>
                  <a:lnTo>
                    <a:pt x="21" y="88"/>
                  </a:lnTo>
                  <a:lnTo>
                    <a:pt x="21" y="84"/>
                  </a:lnTo>
                  <a:lnTo>
                    <a:pt x="19" y="81"/>
                  </a:lnTo>
                  <a:lnTo>
                    <a:pt x="19" y="77"/>
                  </a:lnTo>
                  <a:lnTo>
                    <a:pt x="19" y="72"/>
                  </a:lnTo>
                  <a:lnTo>
                    <a:pt x="19" y="67"/>
                  </a:lnTo>
                  <a:lnTo>
                    <a:pt x="17" y="63"/>
                  </a:lnTo>
                  <a:lnTo>
                    <a:pt x="17" y="58"/>
                  </a:lnTo>
                  <a:lnTo>
                    <a:pt x="17" y="51"/>
                  </a:lnTo>
                  <a:lnTo>
                    <a:pt x="17" y="47"/>
                  </a:lnTo>
                  <a:lnTo>
                    <a:pt x="17" y="42"/>
                  </a:lnTo>
                  <a:lnTo>
                    <a:pt x="17" y="37"/>
                  </a:lnTo>
                  <a:lnTo>
                    <a:pt x="17" y="33"/>
                  </a:lnTo>
                  <a:lnTo>
                    <a:pt x="17" y="26"/>
                  </a:lnTo>
                  <a:lnTo>
                    <a:pt x="17" y="21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19" y="2"/>
                  </a:lnTo>
                  <a:lnTo>
                    <a:pt x="2" y="0"/>
                  </a:lnTo>
                  <a:lnTo>
                    <a:pt x="2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" y="79"/>
                  </a:lnTo>
                  <a:lnTo>
                    <a:pt x="2" y="84"/>
                  </a:lnTo>
                  <a:lnTo>
                    <a:pt x="2" y="88"/>
                  </a:lnTo>
                  <a:lnTo>
                    <a:pt x="4" y="93"/>
                  </a:lnTo>
                  <a:lnTo>
                    <a:pt x="4" y="98"/>
                  </a:lnTo>
                  <a:lnTo>
                    <a:pt x="6" y="102"/>
                  </a:lnTo>
                  <a:lnTo>
                    <a:pt x="6" y="107"/>
                  </a:lnTo>
                  <a:lnTo>
                    <a:pt x="8" y="109"/>
                  </a:lnTo>
                  <a:lnTo>
                    <a:pt x="8" y="114"/>
                  </a:lnTo>
                  <a:lnTo>
                    <a:pt x="10" y="119"/>
                  </a:lnTo>
                  <a:lnTo>
                    <a:pt x="10" y="123"/>
                  </a:lnTo>
                  <a:lnTo>
                    <a:pt x="12" y="126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7" y="137"/>
                  </a:lnTo>
                  <a:lnTo>
                    <a:pt x="19" y="140"/>
                  </a:lnTo>
                  <a:lnTo>
                    <a:pt x="21" y="142"/>
                  </a:lnTo>
                  <a:lnTo>
                    <a:pt x="21" y="147"/>
                  </a:lnTo>
                  <a:lnTo>
                    <a:pt x="23" y="149"/>
                  </a:lnTo>
                  <a:lnTo>
                    <a:pt x="37" y="137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auto">
            <a:xfrm>
              <a:off x="3096" y="3038"/>
              <a:ext cx="137" cy="47"/>
            </a:xfrm>
            <a:custGeom>
              <a:avLst/>
              <a:gdLst>
                <a:gd name="T0" fmla="*/ 125 w 141"/>
                <a:gd name="T1" fmla="*/ 28 h 47"/>
                <a:gd name="T2" fmla="*/ 116 w 141"/>
                <a:gd name="T3" fmla="*/ 28 h 47"/>
                <a:gd name="T4" fmla="*/ 109 w 141"/>
                <a:gd name="T5" fmla="*/ 28 h 47"/>
                <a:gd name="T6" fmla="*/ 99 w 141"/>
                <a:gd name="T7" fmla="*/ 28 h 47"/>
                <a:gd name="T8" fmla="*/ 88 w 141"/>
                <a:gd name="T9" fmla="*/ 28 h 47"/>
                <a:gd name="T10" fmla="*/ 82 w 141"/>
                <a:gd name="T11" fmla="*/ 26 h 47"/>
                <a:gd name="T12" fmla="*/ 73 w 141"/>
                <a:gd name="T13" fmla="*/ 26 h 47"/>
                <a:gd name="T14" fmla="*/ 64 w 141"/>
                <a:gd name="T15" fmla="*/ 26 h 47"/>
                <a:gd name="T16" fmla="*/ 56 w 141"/>
                <a:gd name="T17" fmla="*/ 24 h 47"/>
                <a:gd name="T18" fmla="*/ 50 w 141"/>
                <a:gd name="T19" fmla="*/ 21 h 47"/>
                <a:gd name="T20" fmla="*/ 43 w 141"/>
                <a:gd name="T21" fmla="*/ 19 h 47"/>
                <a:gd name="T22" fmla="*/ 36 w 141"/>
                <a:gd name="T23" fmla="*/ 17 h 47"/>
                <a:gd name="T24" fmla="*/ 28 w 141"/>
                <a:gd name="T25" fmla="*/ 14 h 47"/>
                <a:gd name="T26" fmla="*/ 24 w 141"/>
                <a:gd name="T27" fmla="*/ 10 h 47"/>
                <a:gd name="T28" fmla="*/ 18 w 141"/>
                <a:gd name="T29" fmla="*/ 7 h 47"/>
                <a:gd name="T30" fmla="*/ 16 w 141"/>
                <a:gd name="T31" fmla="*/ 3 h 47"/>
                <a:gd name="T32" fmla="*/ 0 w 141"/>
                <a:gd name="T33" fmla="*/ 12 h 47"/>
                <a:gd name="T34" fmla="*/ 6 w 141"/>
                <a:gd name="T35" fmla="*/ 19 h 47"/>
                <a:gd name="T36" fmla="*/ 14 w 141"/>
                <a:gd name="T37" fmla="*/ 26 h 47"/>
                <a:gd name="T38" fmla="*/ 18 w 141"/>
                <a:gd name="T39" fmla="*/ 31 h 47"/>
                <a:gd name="T40" fmla="*/ 26 w 141"/>
                <a:gd name="T41" fmla="*/ 33 h 47"/>
                <a:gd name="T42" fmla="*/ 34 w 141"/>
                <a:gd name="T43" fmla="*/ 38 h 47"/>
                <a:gd name="T44" fmla="*/ 43 w 141"/>
                <a:gd name="T45" fmla="*/ 40 h 47"/>
                <a:gd name="T46" fmla="*/ 50 w 141"/>
                <a:gd name="T47" fmla="*/ 42 h 47"/>
                <a:gd name="T48" fmla="*/ 58 w 141"/>
                <a:gd name="T49" fmla="*/ 45 h 47"/>
                <a:gd name="T50" fmla="*/ 66 w 141"/>
                <a:gd name="T51" fmla="*/ 45 h 47"/>
                <a:gd name="T52" fmla="*/ 77 w 141"/>
                <a:gd name="T53" fmla="*/ 47 h 47"/>
                <a:gd name="T54" fmla="*/ 85 w 141"/>
                <a:gd name="T55" fmla="*/ 47 h 47"/>
                <a:gd name="T56" fmla="*/ 95 w 141"/>
                <a:gd name="T57" fmla="*/ 47 h 47"/>
                <a:gd name="T58" fmla="*/ 103 w 141"/>
                <a:gd name="T59" fmla="*/ 47 h 47"/>
                <a:gd name="T60" fmla="*/ 113 w 141"/>
                <a:gd name="T61" fmla="*/ 47 h 47"/>
                <a:gd name="T62" fmla="*/ 121 w 141"/>
                <a:gd name="T63" fmla="*/ 47 h 47"/>
                <a:gd name="T64" fmla="*/ 129 w 141"/>
                <a:gd name="T65" fmla="*/ 47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47"/>
                <a:gd name="T101" fmla="*/ 141 w 141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47">
                  <a:moveTo>
                    <a:pt x="141" y="28"/>
                  </a:moveTo>
                  <a:lnTo>
                    <a:pt x="137" y="28"/>
                  </a:lnTo>
                  <a:lnTo>
                    <a:pt x="133" y="28"/>
                  </a:lnTo>
                  <a:lnTo>
                    <a:pt x="126" y="28"/>
                  </a:lnTo>
                  <a:lnTo>
                    <a:pt x="122" y="28"/>
                  </a:lnTo>
                  <a:lnTo>
                    <a:pt x="118" y="28"/>
                  </a:lnTo>
                  <a:lnTo>
                    <a:pt x="112" y="28"/>
                  </a:lnTo>
                  <a:lnTo>
                    <a:pt x="108" y="28"/>
                  </a:lnTo>
                  <a:lnTo>
                    <a:pt x="104" y="28"/>
                  </a:lnTo>
                  <a:lnTo>
                    <a:pt x="97" y="28"/>
                  </a:lnTo>
                  <a:lnTo>
                    <a:pt x="93" y="28"/>
                  </a:lnTo>
                  <a:lnTo>
                    <a:pt x="89" y="26"/>
                  </a:lnTo>
                  <a:lnTo>
                    <a:pt x="85" y="26"/>
                  </a:lnTo>
                  <a:lnTo>
                    <a:pt x="79" y="26"/>
                  </a:lnTo>
                  <a:lnTo>
                    <a:pt x="75" y="26"/>
                  </a:lnTo>
                  <a:lnTo>
                    <a:pt x="70" y="26"/>
                  </a:lnTo>
                  <a:lnTo>
                    <a:pt x="66" y="24"/>
                  </a:lnTo>
                  <a:lnTo>
                    <a:pt x="62" y="24"/>
                  </a:lnTo>
                  <a:lnTo>
                    <a:pt x="58" y="24"/>
                  </a:lnTo>
                  <a:lnTo>
                    <a:pt x="54" y="21"/>
                  </a:lnTo>
                  <a:lnTo>
                    <a:pt x="50" y="21"/>
                  </a:lnTo>
                  <a:lnTo>
                    <a:pt x="46" y="19"/>
                  </a:lnTo>
                  <a:lnTo>
                    <a:pt x="41" y="19"/>
                  </a:lnTo>
                  <a:lnTo>
                    <a:pt x="39" y="17"/>
                  </a:lnTo>
                  <a:lnTo>
                    <a:pt x="35" y="17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0" y="21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1" y="31"/>
                  </a:lnTo>
                  <a:lnTo>
                    <a:pt x="25" y="33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7" y="38"/>
                  </a:lnTo>
                  <a:lnTo>
                    <a:pt x="41" y="38"/>
                  </a:lnTo>
                  <a:lnTo>
                    <a:pt x="46" y="40"/>
                  </a:lnTo>
                  <a:lnTo>
                    <a:pt x="50" y="40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72" y="45"/>
                  </a:lnTo>
                  <a:lnTo>
                    <a:pt x="79" y="45"/>
                  </a:lnTo>
                  <a:lnTo>
                    <a:pt x="83" y="47"/>
                  </a:lnTo>
                  <a:lnTo>
                    <a:pt x="87" y="47"/>
                  </a:lnTo>
                  <a:lnTo>
                    <a:pt x="93" y="47"/>
                  </a:lnTo>
                  <a:lnTo>
                    <a:pt x="97" y="47"/>
                  </a:lnTo>
                  <a:lnTo>
                    <a:pt x="104" y="47"/>
                  </a:lnTo>
                  <a:lnTo>
                    <a:pt x="108" y="47"/>
                  </a:lnTo>
                  <a:lnTo>
                    <a:pt x="112" y="47"/>
                  </a:lnTo>
                  <a:lnTo>
                    <a:pt x="118" y="47"/>
                  </a:lnTo>
                  <a:lnTo>
                    <a:pt x="122" y="47"/>
                  </a:lnTo>
                  <a:lnTo>
                    <a:pt x="126" y="47"/>
                  </a:lnTo>
                  <a:lnTo>
                    <a:pt x="133" y="47"/>
                  </a:lnTo>
                  <a:lnTo>
                    <a:pt x="137" y="47"/>
                  </a:lnTo>
                  <a:lnTo>
                    <a:pt x="141" y="47"/>
                  </a:lnTo>
                  <a:lnTo>
                    <a:pt x="141" y="28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auto">
            <a:xfrm>
              <a:off x="3236" y="3022"/>
              <a:ext cx="137" cy="63"/>
            </a:xfrm>
            <a:custGeom>
              <a:avLst/>
              <a:gdLst>
                <a:gd name="T0" fmla="*/ 117 w 141"/>
                <a:gd name="T1" fmla="*/ 5 h 63"/>
                <a:gd name="T2" fmla="*/ 111 w 141"/>
                <a:gd name="T3" fmla="*/ 9 h 63"/>
                <a:gd name="T4" fmla="*/ 105 w 141"/>
                <a:gd name="T5" fmla="*/ 16 h 63"/>
                <a:gd name="T6" fmla="*/ 99 w 141"/>
                <a:gd name="T7" fmla="*/ 21 h 63"/>
                <a:gd name="T8" fmla="*/ 93 w 141"/>
                <a:gd name="T9" fmla="*/ 26 h 63"/>
                <a:gd name="T10" fmla="*/ 85 w 141"/>
                <a:gd name="T11" fmla="*/ 28 h 63"/>
                <a:gd name="T12" fmla="*/ 79 w 141"/>
                <a:gd name="T13" fmla="*/ 33 h 63"/>
                <a:gd name="T14" fmla="*/ 71 w 141"/>
                <a:gd name="T15" fmla="*/ 35 h 63"/>
                <a:gd name="T16" fmla="*/ 63 w 141"/>
                <a:gd name="T17" fmla="*/ 37 h 63"/>
                <a:gd name="T18" fmla="*/ 54 w 141"/>
                <a:gd name="T19" fmla="*/ 40 h 63"/>
                <a:gd name="T20" fmla="*/ 49 w 141"/>
                <a:gd name="T21" fmla="*/ 40 h 63"/>
                <a:gd name="T22" fmla="*/ 39 w 141"/>
                <a:gd name="T23" fmla="*/ 42 h 63"/>
                <a:gd name="T24" fmla="*/ 30 w 141"/>
                <a:gd name="T25" fmla="*/ 42 h 63"/>
                <a:gd name="T26" fmla="*/ 20 w 141"/>
                <a:gd name="T27" fmla="*/ 44 h 63"/>
                <a:gd name="T28" fmla="*/ 15 w 141"/>
                <a:gd name="T29" fmla="*/ 44 h 63"/>
                <a:gd name="T30" fmla="*/ 4 w 141"/>
                <a:gd name="T31" fmla="*/ 44 h 63"/>
                <a:gd name="T32" fmla="*/ 0 w 141"/>
                <a:gd name="T33" fmla="*/ 63 h 63"/>
                <a:gd name="T34" fmla="*/ 8 w 141"/>
                <a:gd name="T35" fmla="*/ 63 h 63"/>
                <a:gd name="T36" fmla="*/ 17 w 141"/>
                <a:gd name="T37" fmla="*/ 63 h 63"/>
                <a:gd name="T38" fmla="*/ 26 w 141"/>
                <a:gd name="T39" fmla="*/ 63 h 63"/>
                <a:gd name="T40" fmla="*/ 37 w 141"/>
                <a:gd name="T41" fmla="*/ 61 h 63"/>
                <a:gd name="T42" fmla="*/ 45 w 141"/>
                <a:gd name="T43" fmla="*/ 61 h 63"/>
                <a:gd name="T44" fmla="*/ 52 w 141"/>
                <a:gd name="T45" fmla="*/ 58 h 63"/>
                <a:gd name="T46" fmla="*/ 63 w 141"/>
                <a:gd name="T47" fmla="*/ 56 h 63"/>
                <a:gd name="T48" fmla="*/ 71 w 141"/>
                <a:gd name="T49" fmla="*/ 54 h 63"/>
                <a:gd name="T50" fmla="*/ 81 w 141"/>
                <a:gd name="T51" fmla="*/ 51 h 63"/>
                <a:gd name="T52" fmla="*/ 87 w 141"/>
                <a:gd name="T53" fmla="*/ 49 h 63"/>
                <a:gd name="T54" fmla="*/ 95 w 141"/>
                <a:gd name="T55" fmla="*/ 44 h 63"/>
                <a:gd name="T56" fmla="*/ 103 w 141"/>
                <a:gd name="T57" fmla="*/ 40 h 63"/>
                <a:gd name="T58" fmla="*/ 111 w 141"/>
                <a:gd name="T59" fmla="*/ 35 h 63"/>
                <a:gd name="T60" fmla="*/ 118 w 141"/>
                <a:gd name="T61" fmla="*/ 28 h 63"/>
                <a:gd name="T62" fmla="*/ 123 w 141"/>
                <a:gd name="T63" fmla="*/ 21 h 63"/>
                <a:gd name="T64" fmla="*/ 129 w 141"/>
                <a:gd name="T65" fmla="*/ 14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63"/>
                <a:gd name="T101" fmla="*/ 141 w 141"/>
                <a:gd name="T102" fmla="*/ 63 h 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63">
                  <a:moveTo>
                    <a:pt x="129" y="0"/>
                  </a:moveTo>
                  <a:lnTo>
                    <a:pt x="127" y="5"/>
                  </a:lnTo>
                  <a:lnTo>
                    <a:pt x="125" y="7"/>
                  </a:lnTo>
                  <a:lnTo>
                    <a:pt x="120" y="9"/>
                  </a:lnTo>
                  <a:lnTo>
                    <a:pt x="118" y="14"/>
                  </a:lnTo>
                  <a:lnTo>
                    <a:pt x="114" y="16"/>
                  </a:lnTo>
                  <a:lnTo>
                    <a:pt x="112" y="19"/>
                  </a:lnTo>
                  <a:lnTo>
                    <a:pt x="108" y="21"/>
                  </a:lnTo>
                  <a:lnTo>
                    <a:pt x="104" y="23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3" y="28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7" y="35"/>
                  </a:lnTo>
                  <a:lnTo>
                    <a:pt x="73" y="35"/>
                  </a:lnTo>
                  <a:lnTo>
                    <a:pt x="69" y="37"/>
                  </a:lnTo>
                  <a:lnTo>
                    <a:pt x="64" y="37"/>
                  </a:lnTo>
                  <a:lnTo>
                    <a:pt x="60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27" y="42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25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40" y="61"/>
                  </a:lnTo>
                  <a:lnTo>
                    <a:pt x="44" y="61"/>
                  </a:lnTo>
                  <a:lnTo>
                    <a:pt x="48" y="61"/>
                  </a:lnTo>
                  <a:lnTo>
                    <a:pt x="54" y="61"/>
                  </a:lnTo>
                  <a:lnTo>
                    <a:pt x="58" y="58"/>
                  </a:lnTo>
                  <a:lnTo>
                    <a:pt x="62" y="58"/>
                  </a:lnTo>
                  <a:lnTo>
                    <a:pt x="69" y="56"/>
                  </a:lnTo>
                  <a:lnTo>
                    <a:pt x="73" y="56"/>
                  </a:lnTo>
                  <a:lnTo>
                    <a:pt x="77" y="54"/>
                  </a:lnTo>
                  <a:lnTo>
                    <a:pt x="81" y="54"/>
                  </a:lnTo>
                  <a:lnTo>
                    <a:pt x="87" y="51"/>
                  </a:lnTo>
                  <a:lnTo>
                    <a:pt x="91" y="49"/>
                  </a:lnTo>
                  <a:lnTo>
                    <a:pt x="96" y="49"/>
                  </a:lnTo>
                  <a:lnTo>
                    <a:pt x="100" y="47"/>
                  </a:lnTo>
                  <a:lnTo>
                    <a:pt x="104" y="44"/>
                  </a:lnTo>
                  <a:lnTo>
                    <a:pt x="108" y="42"/>
                  </a:lnTo>
                  <a:lnTo>
                    <a:pt x="112" y="40"/>
                  </a:lnTo>
                  <a:lnTo>
                    <a:pt x="116" y="37"/>
                  </a:lnTo>
                  <a:lnTo>
                    <a:pt x="120" y="35"/>
                  </a:lnTo>
                  <a:lnTo>
                    <a:pt x="125" y="30"/>
                  </a:lnTo>
                  <a:lnTo>
                    <a:pt x="129" y="28"/>
                  </a:lnTo>
                  <a:lnTo>
                    <a:pt x="133" y="26"/>
                  </a:lnTo>
                  <a:lnTo>
                    <a:pt x="135" y="21"/>
                  </a:lnTo>
                  <a:lnTo>
                    <a:pt x="139" y="19"/>
                  </a:lnTo>
                  <a:lnTo>
                    <a:pt x="141" y="1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auto">
            <a:xfrm>
              <a:off x="3360" y="2848"/>
              <a:ext cx="33" cy="116"/>
            </a:xfrm>
            <a:custGeom>
              <a:avLst/>
              <a:gdLst>
                <a:gd name="T0" fmla="*/ 14 w 33"/>
                <a:gd name="T1" fmla="*/ 2 h 116"/>
                <a:gd name="T2" fmla="*/ 16 w 33"/>
                <a:gd name="T3" fmla="*/ 11 h 116"/>
                <a:gd name="T4" fmla="*/ 16 w 33"/>
                <a:gd name="T5" fmla="*/ 21 h 116"/>
                <a:gd name="T6" fmla="*/ 16 w 33"/>
                <a:gd name="T7" fmla="*/ 30 h 116"/>
                <a:gd name="T8" fmla="*/ 16 w 33"/>
                <a:gd name="T9" fmla="*/ 39 h 116"/>
                <a:gd name="T10" fmla="*/ 16 w 33"/>
                <a:gd name="T11" fmla="*/ 48 h 116"/>
                <a:gd name="T12" fmla="*/ 14 w 33"/>
                <a:gd name="T13" fmla="*/ 55 h 116"/>
                <a:gd name="T14" fmla="*/ 14 w 33"/>
                <a:gd name="T15" fmla="*/ 62 h 116"/>
                <a:gd name="T16" fmla="*/ 12 w 33"/>
                <a:gd name="T17" fmla="*/ 69 h 116"/>
                <a:gd name="T18" fmla="*/ 12 w 33"/>
                <a:gd name="T19" fmla="*/ 76 h 116"/>
                <a:gd name="T20" fmla="*/ 10 w 33"/>
                <a:gd name="T21" fmla="*/ 81 h 116"/>
                <a:gd name="T22" fmla="*/ 8 w 33"/>
                <a:gd name="T23" fmla="*/ 86 h 116"/>
                <a:gd name="T24" fmla="*/ 8 w 33"/>
                <a:gd name="T25" fmla="*/ 90 h 116"/>
                <a:gd name="T26" fmla="*/ 6 w 33"/>
                <a:gd name="T27" fmla="*/ 95 h 116"/>
                <a:gd name="T28" fmla="*/ 4 w 33"/>
                <a:gd name="T29" fmla="*/ 97 h 116"/>
                <a:gd name="T30" fmla="*/ 2 w 33"/>
                <a:gd name="T31" fmla="*/ 100 h 116"/>
                <a:gd name="T32" fmla="*/ 0 w 33"/>
                <a:gd name="T33" fmla="*/ 102 h 116"/>
                <a:gd name="T34" fmla="*/ 14 w 33"/>
                <a:gd name="T35" fmla="*/ 114 h 116"/>
                <a:gd name="T36" fmla="*/ 16 w 33"/>
                <a:gd name="T37" fmla="*/ 111 h 116"/>
                <a:gd name="T38" fmla="*/ 21 w 33"/>
                <a:gd name="T39" fmla="*/ 107 h 116"/>
                <a:gd name="T40" fmla="*/ 23 w 33"/>
                <a:gd name="T41" fmla="*/ 102 h 116"/>
                <a:gd name="T42" fmla="*/ 25 w 33"/>
                <a:gd name="T43" fmla="*/ 95 h 116"/>
                <a:gd name="T44" fmla="*/ 27 w 33"/>
                <a:gd name="T45" fmla="*/ 90 h 116"/>
                <a:gd name="T46" fmla="*/ 29 w 33"/>
                <a:gd name="T47" fmla="*/ 83 h 116"/>
                <a:gd name="T48" fmla="*/ 29 w 33"/>
                <a:gd name="T49" fmla="*/ 76 h 116"/>
                <a:gd name="T50" fmla="*/ 31 w 33"/>
                <a:gd name="T51" fmla="*/ 69 h 116"/>
                <a:gd name="T52" fmla="*/ 33 w 33"/>
                <a:gd name="T53" fmla="*/ 62 h 116"/>
                <a:gd name="T54" fmla="*/ 33 w 33"/>
                <a:gd name="T55" fmla="*/ 53 h 116"/>
                <a:gd name="T56" fmla="*/ 33 w 33"/>
                <a:gd name="T57" fmla="*/ 44 h 116"/>
                <a:gd name="T58" fmla="*/ 33 w 33"/>
                <a:gd name="T59" fmla="*/ 35 h 116"/>
                <a:gd name="T60" fmla="*/ 33 w 33"/>
                <a:gd name="T61" fmla="*/ 25 h 116"/>
                <a:gd name="T62" fmla="*/ 33 w 33"/>
                <a:gd name="T63" fmla="*/ 16 h 116"/>
                <a:gd name="T64" fmla="*/ 33 w 33"/>
                <a:gd name="T65" fmla="*/ 4 h 116"/>
                <a:gd name="T66" fmla="*/ 14 w 33"/>
                <a:gd name="T67" fmla="*/ 0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"/>
                <a:gd name="T103" fmla="*/ 0 h 116"/>
                <a:gd name="T104" fmla="*/ 33 w 33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" h="116">
                  <a:moveTo>
                    <a:pt x="14" y="0"/>
                  </a:moveTo>
                  <a:lnTo>
                    <a:pt x="14" y="2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16" y="30"/>
                  </a:lnTo>
                  <a:lnTo>
                    <a:pt x="16" y="35"/>
                  </a:lnTo>
                  <a:lnTo>
                    <a:pt x="16" y="39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6" y="51"/>
                  </a:lnTo>
                  <a:lnTo>
                    <a:pt x="14" y="55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7"/>
                  </a:lnTo>
                  <a:lnTo>
                    <a:pt x="12" y="69"/>
                  </a:lnTo>
                  <a:lnTo>
                    <a:pt x="12" y="72"/>
                  </a:lnTo>
                  <a:lnTo>
                    <a:pt x="12" y="76"/>
                  </a:lnTo>
                  <a:lnTo>
                    <a:pt x="12" y="79"/>
                  </a:lnTo>
                  <a:lnTo>
                    <a:pt x="10" y="81"/>
                  </a:lnTo>
                  <a:lnTo>
                    <a:pt x="10" y="83"/>
                  </a:lnTo>
                  <a:lnTo>
                    <a:pt x="8" y="86"/>
                  </a:lnTo>
                  <a:lnTo>
                    <a:pt x="8" y="88"/>
                  </a:lnTo>
                  <a:lnTo>
                    <a:pt x="8" y="90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7"/>
                  </a:lnTo>
                  <a:lnTo>
                    <a:pt x="4" y="100"/>
                  </a:lnTo>
                  <a:lnTo>
                    <a:pt x="2" y="100"/>
                  </a:lnTo>
                  <a:lnTo>
                    <a:pt x="2" y="102"/>
                  </a:lnTo>
                  <a:lnTo>
                    <a:pt x="0" y="102"/>
                  </a:lnTo>
                  <a:lnTo>
                    <a:pt x="12" y="116"/>
                  </a:lnTo>
                  <a:lnTo>
                    <a:pt x="14" y="114"/>
                  </a:lnTo>
                  <a:lnTo>
                    <a:pt x="16" y="114"/>
                  </a:lnTo>
                  <a:lnTo>
                    <a:pt x="16" y="111"/>
                  </a:lnTo>
                  <a:lnTo>
                    <a:pt x="18" y="109"/>
                  </a:lnTo>
                  <a:lnTo>
                    <a:pt x="21" y="107"/>
                  </a:lnTo>
                  <a:lnTo>
                    <a:pt x="21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5"/>
                  </a:lnTo>
                  <a:lnTo>
                    <a:pt x="25" y="93"/>
                  </a:lnTo>
                  <a:lnTo>
                    <a:pt x="27" y="90"/>
                  </a:lnTo>
                  <a:lnTo>
                    <a:pt x="27" y="86"/>
                  </a:lnTo>
                  <a:lnTo>
                    <a:pt x="29" y="83"/>
                  </a:lnTo>
                  <a:lnTo>
                    <a:pt x="29" y="81"/>
                  </a:lnTo>
                  <a:lnTo>
                    <a:pt x="29" y="76"/>
                  </a:lnTo>
                  <a:lnTo>
                    <a:pt x="31" y="74"/>
                  </a:lnTo>
                  <a:lnTo>
                    <a:pt x="31" y="69"/>
                  </a:lnTo>
                  <a:lnTo>
                    <a:pt x="31" y="65"/>
                  </a:lnTo>
                  <a:lnTo>
                    <a:pt x="33" y="62"/>
                  </a:lnTo>
                  <a:lnTo>
                    <a:pt x="33" y="58"/>
                  </a:lnTo>
                  <a:lnTo>
                    <a:pt x="33" y="53"/>
                  </a:lnTo>
                  <a:lnTo>
                    <a:pt x="33" y="48"/>
                  </a:lnTo>
                  <a:lnTo>
                    <a:pt x="33" y="44"/>
                  </a:lnTo>
                  <a:lnTo>
                    <a:pt x="33" y="39"/>
                  </a:lnTo>
                  <a:lnTo>
                    <a:pt x="33" y="35"/>
                  </a:lnTo>
                  <a:lnTo>
                    <a:pt x="33" y="30"/>
                  </a:lnTo>
                  <a:lnTo>
                    <a:pt x="33" y="25"/>
                  </a:lnTo>
                  <a:lnTo>
                    <a:pt x="33" y="21"/>
                  </a:lnTo>
                  <a:lnTo>
                    <a:pt x="33" y="16"/>
                  </a:lnTo>
                  <a:lnTo>
                    <a:pt x="33" y="11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auto">
            <a:xfrm>
              <a:off x="3368" y="2733"/>
              <a:ext cx="25" cy="291"/>
            </a:xfrm>
            <a:custGeom>
              <a:avLst/>
              <a:gdLst>
                <a:gd name="T0" fmla="*/ 0 w 25"/>
                <a:gd name="T1" fmla="*/ 11 h 291"/>
                <a:gd name="T2" fmla="*/ 0 w 25"/>
                <a:gd name="T3" fmla="*/ 32 h 291"/>
                <a:gd name="T4" fmla="*/ 0 w 25"/>
                <a:gd name="T5" fmla="*/ 51 h 291"/>
                <a:gd name="T6" fmla="*/ 0 w 25"/>
                <a:gd name="T7" fmla="*/ 72 h 291"/>
                <a:gd name="T8" fmla="*/ 2 w 25"/>
                <a:gd name="T9" fmla="*/ 90 h 291"/>
                <a:gd name="T10" fmla="*/ 2 w 25"/>
                <a:gd name="T11" fmla="*/ 109 h 291"/>
                <a:gd name="T12" fmla="*/ 4 w 25"/>
                <a:gd name="T13" fmla="*/ 125 h 291"/>
                <a:gd name="T14" fmla="*/ 4 w 25"/>
                <a:gd name="T15" fmla="*/ 144 h 291"/>
                <a:gd name="T16" fmla="*/ 4 w 25"/>
                <a:gd name="T17" fmla="*/ 160 h 291"/>
                <a:gd name="T18" fmla="*/ 6 w 25"/>
                <a:gd name="T19" fmla="*/ 179 h 291"/>
                <a:gd name="T20" fmla="*/ 6 w 25"/>
                <a:gd name="T21" fmla="*/ 195 h 291"/>
                <a:gd name="T22" fmla="*/ 8 w 25"/>
                <a:gd name="T23" fmla="*/ 211 h 291"/>
                <a:gd name="T24" fmla="*/ 8 w 25"/>
                <a:gd name="T25" fmla="*/ 230 h 291"/>
                <a:gd name="T26" fmla="*/ 8 w 25"/>
                <a:gd name="T27" fmla="*/ 246 h 291"/>
                <a:gd name="T28" fmla="*/ 8 w 25"/>
                <a:gd name="T29" fmla="*/ 263 h 291"/>
                <a:gd name="T30" fmla="*/ 8 w 25"/>
                <a:gd name="T31" fmla="*/ 281 h 291"/>
                <a:gd name="T32" fmla="*/ 25 w 25"/>
                <a:gd name="T33" fmla="*/ 291 h 291"/>
                <a:gd name="T34" fmla="*/ 25 w 25"/>
                <a:gd name="T35" fmla="*/ 272 h 291"/>
                <a:gd name="T36" fmla="*/ 25 w 25"/>
                <a:gd name="T37" fmla="*/ 256 h 291"/>
                <a:gd name="T38" fmla="*/ 25 w 25"/>
                <a:gd name="T39" fmla="*/ 237 h 291"/>
                <a:gd name="T40" fmla="*/ 25 w 25"/>
                <a:gd name="T41" fmla="*/ 221 h 291"/>
                <a:gd name="T42" fmla="*/ 25 w 25"/>
                <a:gd name="T43" fmla="*/ 202 h 291"/>
                <a:gd name="T44" fmla="*/ 23 w 25"/>
                <a:gd name="T45" fmla="*/ 186 h 291"/>
                <a:gd name="T46" fmla="*/ 23 w 25"/>
                <a:gd name="T47" fmla="*/ 167 h 291"/>
                <a:gd name="T48" fmla="*/ 23 w 25"/>
                <a:gd name="T49" fmla="*/ 151 h 291"/>
                <a:gd name="T50" fmla="*/ 21 w 25"/>
                <a:gd name="T51" fmla="*/ 135 h 291"/>
                <a:gd name="T52" fmla="*/ 21 w 25"/>
                <a:gd name="T53" fmla="*/ 116 h 291"/>
                <a:gd name="T54" fmla="*/ 19 w 25"/>
                <a:gd name="T55" fmla="*/ 97 h 291"/>
                <a:gd name="T56" fmla="*/ 19 w 25"/>
                <a:gd name="T57" fmla="*/ 79 h 291"/>
                <a:gd name="T58" fmla="*/ 19 w 25"/>
                <a:gd name="T59" fmla="*/ 60 h 291"/>
                <a:gd name="T60" fmla="*/ 19 w 25"/>
                <a:gd name="T61" fmla="*/ 42 h 291"/>
                <a:gd name="T62" fmla="*/ 17 w 25"/>
                <a:gd name="T63" fmla="*/ 21 h 291"/>
                <a:gd name="T64" fmla="*/ 19 w 25"/>
                <a:gd name="T65" fmla="*/ 0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91"/>
                <a:gd name="T101" fmla="*/ 25 w 25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91">
                  <a:moveTo>
                    <a:pt x="0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2" y="81"/>
                  </a:lnTo>
                  <a:lnTo>
                    <a:pt x="2" y="90"/>
                  </a:lnTo>
                  <a:lnTo>
                    <a:pt x="2" y="100"/>
                  </a:lnTo>
                  <a:lnTo>
                    <a:pt x="2" y="109"/>
                  </a:lnTo>
                  <a:lnTo>
                    <a:pt x="2" y="116"/>
                  </a:lnTo>
                  <a:lnTo>
                    <a:pt x="4" y="125"/>
                  </a:lnTo>
                  <a:lnTo>
                    <a:pt x="4" y="135"/>
                  </a:lnTo>
                  <a:lnTo>
                    <a:pt x="4" y="144"/>
                  </a:lnTo>
                  <a:lnTo>
                    <a:pt x="4" y="153"/>
                  </a:lnTo>
                  <a:lnTo>
                    <a:pt x="4" y="160"/>
                  </a:lnTo>
                  <a:lnTo>
                    <a:pt x="6" y="170"/>
                  </a:lnTo>
                  <a:lnTo>
                    <a:pt x="6" y="179"/>
                  </a:lnTo>
                  <a:lnTo>
                    <a:pt x="6" y="186"/>
                  </a:lnTo>
                  <a:lnTo>
                    <a:pt x="6" y="195"/>
                  </a:lnTo>
                  <a:lnTo>
                    <a:pt x="6" y="205"/>
                  </a:lnTo>
                  <a:lnTo>
                    <a:pt x="8" y="211"/>
                  </a:lnTo>
                  <a:lnTo>
                    <a:pt x="8" y="221"/>
                  </a:lnTo>
                  <a:lnTo>
                    <a:pt x="8" y="230"/>
                  </a:lnTo>
                  <a:lnTo>
                    <a:pt x="8" y="237"/>
                  </a:lnTo>
                  <a:lnTo>
                    <a:pt x="8" y="246"/>
                  </a:lnTo>
                  <a:lnTo>
                    <a:pt x="8" y="256"/>
                  </a:lnTo>
                  <a:lnTo>
                    <a:pt x="8" y="263"/>
                  </a:lnTo>
                  <a:lnTo>
                    <a:pt x="8" y="272"/>
                  </a:lnTo>
                  <a:lnTo>
                    <a:pt x="8" y="281"/>
                  </a:lnTo>
                  <a:lnTo>
                    <a:pt x="6" y="291"/>
                  </a:lnTo>
                  <a:lnTo>
                    <a:pt x="25" y="291"/>
                  </a:lnTo>
                  <a:lnTo>
                    <a:pt x="25" y="281"/>
                  </a:lnTo>
                  <a:lnTo>
                    <a:pt x="25" y="272"/>
                  </a:lnTo>
                  <a:lnTo>
                    <a:pt x="25" y="265"/>
                  </a:lnTo>
                  <a:lnTo>
                    <a:pt x="25" y="256"/>
                  </a:lnTo>
                  <a:lnTo>
                    <a:pt x="25" y="246"/>
                  </a:lnTo>
                  <a:lnTo>
                    <a:pt x="25" y="237"/>
                  </a:lnTo>
                  <a:lnTo>
                    <a:pt x="25" y="228"/>
                  </a:lnTo>
                  <a:lnTo>
                    <a:pt x="25" y="221"/>
                  </a:lnTo>
                  <a:lnTo>
                    <a:pt x="25" y="211"/>
                  </a:lnTo>
                  <a:lnTo>
                    <a:pt x="25" y="202"/>
                  </a:lnTo>
                  <a:lnTo>
                    <a:pt x="25" y="195"/>
                  </a:lnTo>
                  <a:lnTo>
                    <a:pt x="23" y="186"/>
                  </a:lnTo>
                  <a:lnTo>
                    <a:pt x="23" y="177"/>
                  </a:lnTo>
                  <a:lnTo>
                    <a:pt x="23" y="167"/>
                  </a:lnTo>
                  <a:lnTo>
                    <a:pt x="23" y="160"/>
                  </a:lnTo>
                  <a:lnTo>
                    <a:pt x="23" y="151"/>
                  </a:lnTo>
                  <a:lnTo>
                    <a:pt x="21" y="142"/>
                  </a:lnTo>
                  <a:lnTo>
                    <a:pt x="21" y="135"/>
                  </a:lnTo>
                  <a:lnTo>
                    <a:pt x="21" y="125"/>
                  </a:lnTo>
                  <a:lnTo>
                    <a:pt x="21" y="116"/>
                  </a:lnTo>
                  <a:lnTo>
                    <a:pt x="21" y="107"/>
                  </a:lnTo>
                  <a:lnTo>
                    <a:pt x="19" y="97"/>
                  </a:lnTo>
                  <a:lnTo>
                    <a:pt x="19" y="88"/>
                  </a:lnTo>
                  <a:lnTo>
                    <a:pt x="19" y="79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19" y="51"/>
                  </a:lnTo>
                  <a:lnTo>
                    <a:pt x="19" y="42"/>
                  </a:lnTo>
                  <a:lnTo>
                    <a:pt x="17" y="32"/>
                  </a:lnTo>
                  <a:lnTo>
                    <a:pt x="17" y="21"/>
                  </a:lnTo>
                  <a:lnTo>
                    <a:pt x="17" y="11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auto">
            <a:xfrm>
              <a:off x="3368" y="2684"/>
              <a:ext cx="79" cy="177"/>
            </a:xfrm>
            <a:custGeom>
              <a:avLst/>
              <a:gdLst>
                <a:gd name="T0" fmla="*/ 69 w 81"/>
                <a:gd name="T1" fmla="*/ 0 h 177"/>
                <a:gd name="T2" fmla="*/ 59 w 81"/>
                <a:gd name="T3" fmla="*/ 5 h 177"/>
                <a:gd name="T4" fmla="*/ 53 w 81"/>
                <a:gd name="T5" fmla="*/ 12 h 177"/>
                <a:gd name="T6" fmla="*/ 45 w 81"/>
                <a:gd name="T7" fmla="*/ 16 h 177"/>
                <a:gd name="T8" fmla="*/ 37 w 81"/>
                <a:gd name="T9" fmla="*/ 25 h 177"/>
                <a:gd name="T10" fmla="*/ 30 w 81"/>
                <a:gd name="T11" fmla="*/ 32 h 177"/>
                <a:gd name="T12" fmla="*/ 24 w 81"/>
                <a:gd name="T13" fmla="*/ 42 h 177"/>
                <a:gd name="T14" fmla="*/ 20 w 81"/>
                <a:gd name="T15" fmla="*/ 51 h 177"/>
                <a:gd name="T16" fmla="*/ 15 w 81"/>
                <a:gd name="T17" fmla="*/ 63 h 177"/>
                <a:gd name="T18" fmla="*/ 10 w 81"/>
                <a:gd name="T19" fmla="*/ 74 h 177"/>
                <a:gd name="T20" fmla="*/ 8 w 81"/>
                <a:gd name="T21" fmla="*/ 86 h 177"/>
                <a:gd name="T22" fmla="*/ 4 w 81"/>
                <a:gd name="T23" fmla="*/ 100 h 177"/>
                <a:gd name="T24" fmla="*/ 2 w 81"/>
                <a:gd name="T25" fmla="*/ 114 h 177"/>
                <a:gd name="T26" fmla="*/ 2 w 81"/>
                <a:gd name="T27" fmla="*/ 128 h 177"/>
                <a:gd name="T28" fmla="*/ 0 w 81"/>
                <a:gd name="T29" fmla="*/ 144 h 177"/>
                <a:gd name="T30" fmla="*/ 0 w 81"/>
                <a:gd name="T31" fmla="*/ 160 h 177"/>
                <a:gd name="T32" fmla="*/ 0 w 81"/>
                <a:gd name="T33" fmla="*/ 177 h 177"/>
                <a:gd name="T34" fmla="*/ 17 w 81"/>
                <a:gd name="T35" fmla="*/ 167 h 177"/>
                <a:gd name="T36" fmla="*/ 17 w 81"/>
                <a:gd name="T37" fmla="*/ 151 h 177"/>
                <a:gd name="T38" fmla="*/ 19 w 81"/>
                <a:gd name="T39" fmla="*/ 137 h 177"/>
                <a:gd name="T40" fmla="*/ 19 w 81"/>
                <a:gd name="T41" fmla="*/ 123 h 177"/>
                <a:gd name="T42" fmla="*/ 20 w 81"/>
                <a:gd name="T43" fmla="*/ 109 h 177"/>
                <a:gd name="T44" fmla="*/ 20 w 81"/>
                <a:gd name="T45" fmla="*/ 98 h 177"/>
                <a:gd name="T46" fmla="*/ 24 w 81"/>
                <a:gd name="T47" fmla="*/ 86 h 177"/>
                <a:gd name="T48" fmla="*/ 26 w 81"/>
                <a:gd name="T49" fmla="*/ 77 h 177"/>
                <a:gd name="T50" fmla="*/ 30 w 81"/>
                <a:gd name="T51" fmla="*/ 65 h 177"/>
                <a:gd name="T52" fmla="*/ 34 w 81"/>
                <a:gd name="T53" fmla="*/ 58 h 177"/>
                <a:gd name="T54" fmla="*/ 41 w 81"/>
                <a:gd name="T55" fmla="*/ 49 h 177"/>
                <a:gd name="T56" fmla="*/ 45 w 81"/>
                <a:gd name="T57" fmla="*/ 42 h 177"/>
                <a:gd name="T58" fmla="*/ 51 w 81"/>
                <a:gd name="T59" fmla="*/ 35 h 177"/>
                <a:gd name="T60" fmla="*/ 58 w 81"/>
                <a:gd name="T61" fmla="*/ 30 h 177"/>
                <a:gd name="T62" fmla="*/ 63 w 81"/>
                <a:gd name="T63" fmla="*/ 25 h 177"/>
                <a:gd name="T64" fmla="*/ 71 w 81"/>
                <a:gd name="T65" fmla="*/ 21 h 177"/>
                <a:gd name="T66" fmla="*/ 69 w 81"/>
                <a:gd name="T67" fmla="*/ 2 h 1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177"/>
                <a:gd name="T104" fmla="*/ 81 w 81"/>
                <a:gd name="T105" fmla="*/ 177 h 1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177">
                  <a:moveTo>
                    <a:pt x="75" y="2"/>
                  </a:moveTo>
                  <a:lnTo>
                    <a:pt x="75" y="0"/>
                  </a:lnTo>
                  <a:lnTo>
                    <a:pt x="71" y="2"/>
                  </a:lnTo>
                  <a:lnTo>
                    <a:pt x="64" y="5"/>
                  </a:lnTo>
                  <a:lnTo>
                    <a:pt x="60" y="7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48" y="16"/>
                  </a:lnTo>
                  <a:lnTo>
                    <a:pt x="44" y="21"/>
                  </a:lnTo>
                  <a:lnTo>
                    <a:pt x="40" y="25"/>
                  </a:lnTo>
                  <a:lnTo>
                    <a:pt x="35" y="28"/>
                  </a:lnTo>
                  <a:lnTo>
                    <a:pt x="33" y="32"/>
                  </a:lnTo>
                  <a:lnTo>
                    <a:pt x="29" y="37"/>
                  </a:lnTo>
                  <a:lnTo>
                    <a:pt x="27" y="42"/>
                  </a:lnTo>
                  <a:lnTo>
                    <a:pt x="23" y="46"/>
                  </a:lnTo>
                  <a:lnTo>
                    <a:pt x="21" y="51"/>
                  </a:lnTo>
                  <a:lnTo>
                    <a:pt x="19" y="58"/>
                  </a:lnTo>
                  <a:lnTo>
                    <a:pt x="15" y="63"/>
                  </a:lnTo>
                  <a:lnTo>
                    <a:pt x="13" y="67"/>
                  </a:lnTo>
                  <a:lnTo>
                    <a:pt x="10" y="74"/>
                  </a:lnTo>
                  <a:lnTo>
                    <a:pt x="10" y="81"/>
                  </a:lnTo>
                  <a:lnTo>
                    <a:pt x="8" y="86"/>
                  </a:lnTo>
                  <a:lnTo>
                    <a:pt x="6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2" y="114"/>
                  </a:lnTo>
                  <a:lnTo>
                    <a:pt x="2" y="121"/>
                  </a:lnTo>
                  <a:lnTo>
                    <a:pt x="2" y="128"/>
                  </a:lnTo>
                  <a:lnTo>
                    <a:pt x="0" y="137"/>
                  </a:lnTo>
                  <a:lnTo>
                    <a:pt x="0" y="144"/>
                  </a:lnTo>
                  <a:lnTo>
                    <a:pt x="0" y="151"/>
                  </a:lnTo>
                  <a:lnTo>
                    <a:pt x="0" y="160"/>
                  </a:lnTo>
                  <a:lnTo>
                    <a:pt x="0" y="170"/>
                  </a:lnTo>
                  <a:lnTo>
                    <a:pt x="0" y="177"/>
                  </a:lnTo>
                  <a:lnTo>
                    <a:pt x="19" y="177"/>
                  </a:lnTo>
                  <a:lnTo>
                    <a:pt x="17" y="167"/>
                  </a:lnTo>
                  <a:lnTo>
                    <a:pt x="17" y="160"/>
                  </a:lnTo>
                  <a:lnTo>
                    <a:pt x="17" y="151"/>
                  </a:lnTo>
                  <a:lnTo>
                    <a:pt x="17" y="144"/>
                  </a:lnTo>
                  <a:lnTo>
                    <a:pt x="19" y="137"/>
                  </a:lnTo>
                  <a:lnTo>
                    <a:pt x="19" y="130"/>
                  </a:lnTo>
                  <a:lnTo>
                    <a:pt x="19" y="123"/>
                  </a:lnTo>
                  <a:lnTo>
                    <a:pt x="21" y="116"/>
                  </a:lnTo>
                  <a:lnTo>
                    <a:pt x="21" y="109"/>
                  </a:lnTo>
                  <a:lnTo>
                    <a:pt x="23" y="105"/>
                  </a:lnTo>
                  <a:lnTo>
                    <a:pt x="23" y="98"/>
                  </a:lnTo>
                  <a:lnTo>
                    <a:pt x="25" y="93"/>
                  </a:lnTo>
                  <a:lnTo>
                    <a:pt x="27" y="86"/>
                  </a:lnTo>
                  <a:lnTo>
                    <a:pt x="27" y="81"/>
                  </a:lnTo>
                  <a:lnTo>
                    <a:pt x="29" y="77"/>
                  </a:lnTo>
                  <a:lnTo>
                    <a:pt x="31" y="70"/>
                  </a:lnTo>
                  <a:lnTo>
                    <a:pt x="33" y="65"/>
                  </a:lnTo>
                  <a:lnTo>
                    <a:pt x="35" y="63"/>
                  </a:lnTo>
                  <a:lnTo>
                    <a:pt x="37" y="58"/>
                  </a:lnTo>
                  <a:lnTo>
                    <a:pt x="40" y="53"/>
                  </a:lnTo>
                  <a:lnTo>
                    <a:pt x="44" y="49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52" y="39"/>
                  </a:lnTo>
                  <a:lnTo>
                    <a:pt x="54" y="35"/>
                  </a:lnTo>
                  <a:lnTo>
                    <a:pt x="58" y="32"/>
                  </a:lnTo>
                  <a:lnTo>
                    <a:pt x="62" y="30"/>
                  </a:lnTo>
                  <a:lnTo>
                    <a:pt x="64" y="28"/>
                  </a:lnTo>
                  <a:lnTo>
                    <a:pt x="69" y="25"/>
                  </a:lnTo>
                  <a:lnTo>
                    <a:pt x="73" y="23"/>
                  </a:lnTo>
                  <a:lnTo>
                    <a:pt x="77" y="21"/>
                  </a:lnTo>
                  <a:lnTo>
                    <a:pt x="81" y="18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auto">
            <a:xfrm>
              <a:off x="3441" y="2133"/>
              <a:ext cx="416" cy="337"/>
            </a:xfrm>
            <a:custGeom>
              <a:avLst/>
              <a:gdLst>
                <a:gd name="T0" fmla="*/ 373 w 427"/>
                <a:gd name="T1" fmla="*/ 14 h 337"/>
                <a:gd name="T2" fmla="*/ 348 w 427"/>
                <a:gd name="T3" fmla="*/ 40 h 337"/>
                <a:gd name="T4" fmla="*/ 322 w 427"/>
                <a:gd name="T5" fmla="*/ 63 h 337"/>
                <a:gd name="T6" fmla="*/ 298 w 427"/>
                <a:gd name="T7" fmla="*/ 88 h 337"/>
                <a:gd name="T8" fmla="*/ 273 w 427"/>
                <a:gd name="T9" fmla="*/ 112 h 337"/>
                <a:gd name="T10" fmla="*/ 247 w 427"/>
                <a:gd name="T11" fmla="*/ 133 h 337"/>
                <a:gd name="T12" fmla="*/ 223 w 427"/>
                <a:gd name="T13" fmla="*/ 156 h 337"/>
                <a:gd name="T14" fmla="*/ 200 w 427"/>
                <a:gd name="T15" fmla="*/ 177 h 337"/>
                <a:gd name="T16" fmla="*/ 174 w 427"/>
                <a:gd name="T17" fmla="*/ 196 h 337"/>
                <a:gd name="T18" fmla="*/ 150 w 427"/>
                <a:gd name="T19" fmla="*/ 216 h 337"/>
                <a:gd name="T20" fmla="*/ 127 w 427"/>
                <a:gd name="T21" fmla="*/ 235 h 337"/>
                <a:gd name="T22" fmla="*/ 103 w 427"/>
                <a:gd name="T23" fmla="*/ 251 h 337"/>
                <a:gd name="T24" fmla="*/ 81 w 427"/>
                <a:gd name="T25" fmla="*/ 268 h 337"/>
                <a:gd name="T26" fmla="*/ 56 w 427"/>
                <a:gd name="T27" fmla="*/ 284 h 337"/>
                <a:gd name="T28" fmla="*/ 32 w 427"/>
                <a:gd name="T29" fmla="*/ 300 h 337"/>
                <a:gd name="T30" fmla="*/ 10 w 427"/>
                <a:gd name="T31" fmla="*/ 314 h 337"/>
                <a:gd name="T32" fmla="*/ 6 w 427"/>
                <a:gd name="T33" fmla="*/ 337 h 337"/>
                <a:gd name="T34" fmla="*/ 28 w 427"/>
                <a:gd name="T35" fmla="*/ 324 h 337"/>
                <a:gd name="T36" fmla="*/ 53 w 427"/>
                <a:gd name="T37" fmla="*/ 310 h 337"/>
                <a:gd name="T38" fmla="*/ 77 w 427"/>
                <a:gd name="T39" fmla="*/ 293 h 337"/>
                <a:gd name="T40" fmla="*/ 99 w 427"/>
                <a:gd name="T41" fmla="*/ 277 h 337"/>
                <a:gd name="T42" fmla="*/ 124 w 427"/>
                <a:gd name="T43" fmla="*/ 258 h 337"/>
                <a:gd name="T44" fmla="*/ 148 w 427"/>
                <a:gd name="T45" fmla="*/ 242 h 337"/>
                <a:gd name="T46" fmla="*/ 170 w 427"/>
                <a:gd name="T47" fmla="*/ 223 h 337"/>
                <a:gd name="T48" fmla="*/ 197 w 427"/>
                <a:gd name="T49" fmla="*/ 203 h 337"/>
                <a:gd name="T50" fmla="*/ 221 w 427"/>
                <a:gd name="T51" fmla="*/ 182 h 337"/>
                <a:gd name="T52" fmla="*/ 243 w 427"/>
                <a:gd name="T53" fmla="*/ 161 h 337"/>
                <a:gd name="T54" fmla="*/ 269 w 427"/>
                <a:gd name="T55" fmla="*/ 137 h 337"/>
                <a:gd name="T56" fmla="*/ 293 w 427"/>
                <a:gd name="T57" fmla="*/ 114 h 337"/>
                <a:gd name="T58" fmla="*/ 318 w 427"/>
                <a:gd name="T59" fmla="*/ 91 h 337"/>
                <a:gd name="T60" fmla="*/ 345 w 427"/>
                <a:gd name="T61" fmla="*/ 68 h 337"/>
                <a:gd name="T62" fmla="*/ 370 w 427"/>
                <a:gd name="T63" fmla="*/ 42 h 337"/>
                <a:gd name="T64" fmla="*/ 395 w 427"/>
                <a:gd name="T65" fmla="*/ 14 h 3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337"/>
                <a:gd name="T101" fmla="*/ 427 w 427"/>
                <a:gd name="T102" fmla="*/ 337 h 3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337">
                  <a:moveTo>
                    <a:pt x="417" y="0"/>
                  </a:moveTo>
                  <a:lnTo>
                    <a:pt x="403" y="14"/>
                  </a:lnTo>
                  <a:lnTo>
                    <a:pt x="388" y="26"/>
                  </a:lnTo>
                  <a:lnTo>
                    <a:pt x="376" y="40"/>
                  </a:lnTo>
                  <a:lnTo>
                    <a:pt x="361" y="51"/>
                  </a:lnTo>
                  <a:lnTo>
                    <a:pt x="349" y="63"/>
                  </a:lnTo>
                  <a:lnTo>
                    <a:pt x="334" y="77"/>
                  </a:lnTo>
                  <a:lnTo>
                    <a:pt x="322" y="88"/>
                  </a:lnTo>
                  <a:lnTo>
                    <a:pt x="307" y="100"/>
                  </a:lnTo>
                  <a:lnTo>
                    <a:pt x="295" y="112"/>
                  </a:lnTo>
                  <a:lnTo>
                    <a:pt x="280" y="123"/>
                  </a:lnTo>
                  <a:lnTo>
                    <a:pt x="268" y="133"/>
                  </a:lnTo>
                  <a:lnTo>
                    <a:pt x="255" y="144"/>
                  </a:lnTo>
                  <a:lnTo>
                    <a:pt x="241" y="156"/>
                  </a:lnTo>
                  <a:lnTo>
                    <a:pt x="228" y="165"/>
                  </a:lnTo>
                  <a:lnTo>
                    <a:pt x="216" y="177"/>
                  </a:lnTo>
                  <a:lnTo>
                    <a:pt x="201" y="186"/>
                  </a:lnTo>
                  <a:lnTo>
                    <a:pt x="189" y="196"/>
                  </a:lnTo>
                  <a:lnTo>
                    <a:pt x="176" y="207"/>
                  </a:lnTo>
                  <a:lnTo>
                    <a:pt x="162" y="216"/>
                  </a:lnTo>
                  <a:lnTo>
                    <a:pt x="149" y="226"/>
                  </a:lnTo>
                  <a:lnTo>
                    <a:pt x="137" y="235"/>
                  </a:lnTo>
                  <a:lnTo>
                    <a:pt x="124" y="242"/>
                  </a:lnTo>
                  <a:lnTo>
                    <a:pt x="112" y="251"/>
                  </a:lnTo>
                  <a:lnTo>
                    <a:pt x="99" y="261"/>
                  </a:lnTo>
                  <a:lnTo>
                    <a:pt x="87" y="268"/>
                  </a:lnTo>
                  <a:lnTo>
                    <a:pt x="75" y="277"/>
                  </a:lnTo>
                  <a:lnTo>
                    <a:pt x="60" y="284"/>
                  </a:lnTo>
                  <a:lnTo>
                    <a:pt x="48" y="291"/>
                  </a:lnTo>
                  <a:lnTo>
                    <a:pt x="35" y="300"/>
                  </a:lnTo>
                  <a:lnTo>
                    <a:pt x="23" y="307"/>
                  </a:lnTo>
                  <a:lnTo>
                    <a:pt x="10" y="314"/>
                  </a:lnTo>
                  <a:lnTo>
                    <a:pt x="0" y="321"/>
                  </a:lnTo>
                  <a:lnTo>
                    <a:pt x="6" y="337"/>
                  </a:lnTo>
                  <a:lnTo>
                    <a:pt x="19" y="331"/>
                  </a:lnTo>
                  <a:lnTo>
                    <a:pt x="31" y="324"/>
                  </a:lnTo>
                  <a:lnTo>
                    <a:pt x="43" y="317"/>
                  </a:lnTo>
                  <a:lnTo>
                    <a:pt x="56" y="310"/>
                  </a:lnTo>
                  <a:lnTo>
                    <a:pt x="68" y="300"/>
                  </a:lnTo>
                  <a:lnTo>
                    <a:pt x="83" y="293"/>
                  </a:lnTo>
                  <a:lnTo>
                    <a:pt x="95" y="284"/>
                  </a:lnTo>
                  <a:lnTo>
                    <a:pt x="108" y="277"/>
                  </a:lnTo>
                  <a:lnTo>
                    <a:pt x="120" y="268"/>
                  </a:lnTo>
                  <a:lnTo>
                    <a:pt x="133" y="258"/>
                  </a:lnTo>
                  <a:lnTo>
                    <a:pt x="147" y="251"/>
                  </a:lnTo>
                  <a:lnTo>
                    <a:pt x="160" y="242"/>
                  </a:lnTo>
                  <a:lnTo>
                    <a:pt x="172" y="233"/>
                  </a:lnTo>
                  <a:lnTo>
                    <a:pt x="185" y="223"/>
                  </a:lnTo>
                  <a:lnTo>
                    <a:pt x="199" y="212"/>
                  </a:lnTo>
                  <a:lnTo>
                    <a:pt x="212" y="203"/>
                  </a:lnTo>
                  <a:lnTo>
                    <a:pt x="224" y="193"/>
                  </a:lnTo>
                  <a:lnTo>
                    <a:pt x="239" y="182"/>
                  </a:lnTo>
                  <a:lnTo>
                    <a:pt x="251" y="172"/>
                  </a:lnTo>
                  <a:lnTo>
                    <a:pt x="263" y="161"/>
                  </a:lnTo>
                  <a:lnTo>
                    <a:pt x="278" y="149"/>
                  </a:lnTo>
                  <a:lnTo>
                    <a:pt x="290" y="137"/>
                  </a:lnTo>
                  <a:lnTo>
                    <a:pt x="305" y="126"/>
                  </a:lnTo>
                  <a:lnTo>
                    <a:pt x="317" y="114"/>
                  </a:lnTo>
                  <a:lnTo>
                    <a:pt x="332" y="102"/>
                  </a:lnTo>
                  <a:lnTo>
                    <a:pt x="344" y="91"/>
                  </a:lnTo>
                  <a:lnTo>
                    <a:pt x="359" y="79"/>
                  </a:lnTo>
                  <a:lnTo>
                    <a:pt x="373" y="68"/>
                  </a:lnTo>
                  <a:lnTo>
                    <a:pt x="386" y="54"/>
                  </a:lnTo>
                  <a:lnTo>
                    <a:pt x="400" y="42"/>
                  </a:lnTo>
                  <a:lnTo>
                    <a:pt x="413" y="28"/>
                  </a:lnTo>
                  <a:lnTo>
                    <a:pt x="427" y="14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auto">
            <a:xfrm>
              <a:off x="3848" y="1672"/>
              <a:ext cx="231" cy="475"/>
            </a:xfrm>
            <a:custGeom>
              <a:avLst/>
              <a:gdLst>
                <a:gd name="T0" fmla="*/ 199 w 239"/>
                <a:gd name="T1" fmla="*/ 19 h 475"/>
                <a:gd name="T2" fmla="*/ 197 w 239"/>
                <a:gd name="T3" fmla="*/ 49 h 475"/>
                <a:gd name="T4" fmla="*/ 193 w 239"/>
                <a:gd name="T5" fmla="*/ 82 h 475"/>
                <a:gd name="T6" fmla="*/ 189 w 239"/>
                <a:gd name="T7" fmla="*/ 112 h 475"/>
                <a:gd name="T8" fmla="*/ 182 w 239"/>
                <a:gd name="T9" fmla="*/ 140 h 475"/>
                <a:gd name="T10" fmla="*/ 175 w 239"/>
                <a:gd name="T11" fmla="*/ 170 h 475"/>
                <a:gd name="T12" fmla="*/ 165 w 239"/>
                <a:gd name="T13" fmla="*/ 198 h 475"/>
                <a:gd name="T14" fmla="*/ 154 w 239"/>
                <a:gd name="T15" fmla="*/ 228 h 475"/>
                <a:gd name="T16" fmla="*/ 141 w 239"/>
                <a:gd name="T17" fmla="*/ 256 h 475"/>
                <a:gd name="T18" fmla="*/ 127 w 239"/>
                <a:gd name="T19" fmla="*/ 284 h 475"/>
                <a:gd name="T20" fmla="*/ 113 w 239"/>
                <a:gd name="T21" fmla="*/ 310 h 475"/>
                <a:gd name="T22" fmla="*/ 96 w 239"/>
                <a:gd name="T23" fmla="*/ 338 h 475"/>
                <a:gd name="T24" fmla="*/ 76 w 239"/>
                <a:gd name="T25" fmla="*/ 366 h 475"/>
                <a:gd name="T26" fmla="*/ 56 w 239"/>
                <a:gd name="T27" fmla="*/ 394 h 475"/>
                <a:gd name="T28" fmla="*/ 37 w 239"/>
                <a:gd name="T29" fmla="*/ 419 h 475"/>
                <a:gd name="T30" fmla="*/ 13 w 239"/>
                <a:gd name="T31" fmla="*/ 447 h 475"/>
                <a:gd name="T32" fmla="*/ 10 w 239"/>
                <a:gd name="T33" fmla="*/ 475 h 475"/>
                <a:gd name="T34" fmla="*/ 34 w 239"/>
                <a:gd name="T35" fmla="*/ 447 h 475"/>
                <a:gd name="T36" fmla="*/ 56 w 239"/>
                <a:gd name="T37" fmla="*/ 419 h 475"/>
                <a:gd name="T38" fmla="*/ 78 w 239"/>
                <a:gd name="T39" fmla="*/ 391 h 475"/>
                <a:gd name="T40" fmla="*/ 98 w 239"/>
                <a:gd name="T41" fmla="*/ 366 h 475"/>
                <a:gd name="T42" fmla="*/ 117 w 239"/>
                <a:gd name="T43" fmla="*/ 335 h 475"/>
                <a:gd name="T44" fmla="*/ 132 w 239"/>
                <a:gd name="T45" fmla="*/ 307 h 475"/>
                <a:gd name="T46" fmla="*/ 149 w 239"/>
                <a:gd name="T47" fmla="*/ 280 h 475"/>
                <a:gd name="T48" fmla="*/ 161 w 239"/>
                <a:gd name="T49" fmla="*/ 252 h 475"/>
                <a:gd name="T50" fmla="*/ 175 w 239"/>
                <a:gd name="T51" fmla="*/ 221 h 475"/>
                <a:gd name="T52" fmla="*/ 184 w 239"/>
                <a:gd name="T53" fmla="*/ 191 h 475"/>
                <a:gd name="T54" fmla="*/ 193 w 239"/>
                <a:gd name="T55" fmla="*/ 161 h 475"/>
                <a:gd name="T56" fmla="*/ 201 w 239"/>
                <a:gd name="T57" fmla="*/ 131 h 475"/>
                <a:gd name="T58" fmla="*/ 206 w 239"/>
                <a:gd name="T59" fmla="*/ 100 h 475"/>
                <a:gd name="T60" fmla="*/ 212 w 239"/>
                <a:gd name="T61" fmla="*/ 68 h 475"/>
                <a:gd name="T62" fmla="*/ 214 w 239"/>
                <a:gd name="T63" fmla="*/ 35 h 475"/>
                <a:gd name="T64" fmla="*/ 216 w 239"/>
                <a:gd name="T65" fmla="*/ 3 h 475"/>
                <a:gd name="T66" fmla="*/ 199 w 239"/>
                <a:gd name="T67" fmla="*/ 3 h 4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9"/>
                <a:gd name="T103" fmla="*/ 0 h 475"/>
                <a:gd name="T104" fmla="*/ 239 w 239"/>
                <a:gd name="T105" fmla="*/ 475 h 4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9" h="475">
                  <a:moveTo>
                    <a:pt x="220" y="3"/>
                  </a:moveTo>
                  <a:lnTo>
                    <a:pt x="220" y="19"/>
                  </a:lnTo>
                  <a:lnTo>
                    <a:pt x="220" y="33"/>
                  </a:lnTo>
                  <a:lnTo>
                    <a:pt x="218" y="49"/>
                  </a:lnTo>
                  <a:lnTo>
                    <a:pt x="216" y="65"/>
                  </a:lnTo>
                  <a:lnTo>
                    <a:pt x="214" y="82"/>
                  </a:lnTo>
                  <a:lnTo>
                    <a:pt x="212" y="96"/>
                  </a:lnTo>
                  <a:lnTo>
                    <a:pt x="210" y="112"/>
                  </a:lnTo>
                  <a:lnTo>
                    <a:pt x="206" y="126"/>
                  </a:lnTo>
                  <a:lnTo>
                    <a:pt x="201" y="140"/>
                  </a:lnTo>
                  <a:lnTo>
                    <a:pt x="197" y="156"/>
                  </a:lnTo>
                  <a:lnTo>
                    <a:pt x="193" y="170"/>
                  </a:lnTo>
                  <a:lnTo>
                    <a:pt x="189" y="184"/>
                  </a:lnTo>
                  <a:lnTo>
                    <a:pt x="183" y="198"/>
                  </a:lnTo>
                  <a:lnTo>
                    <a:pt x="177" y="214"/>
                  </a:lnTo>
                  <a:lnTo>
                    <a:pt x="170" y="228"/>
                  </a:lnTo>
                  <a:lnTo>
                    <a:pt x="164" y="242"/>
                  </a:lnTo>
                  <a:lnTo>
                    <a:pt x="156" y="256"/>
                  </a:lnTo>
                  <a:lnTo>
                    <a:pt x="150" y="270"/>
                  </a:lnTo>
                  <a:lnTo>
                    <a:pt x="141" y="284"/>
                  </a:lnTo>
                  <a:lnTo>
                    <a:pt x="133" y="298"/>
                  </a:lnTo>
                  <a:lnTo>
                    <a:pt x="125" y="310"/>
                  </a:lnTo>
                  <a:lnTo>
                    <a:pt x="114" y="324"/>
                  </a:lnTo>
                  <a:lnTo>
                    <a:pt x="106" y="338"/>
                  </a:lnTo>
                  <a:lnTo>
                    <a:pt x="96" y="352"/>
                  </a:lnTo>
                  <a:lnTo>
                    <a:pt x="85" y="366"/>
                  </a:lnTo>
                  <a:lnTo>
                    <a:pt x="75" y="380"/>
                  </a:lnTo>
                  <a:lnTo>
                    <a:pt x="62" y="394"/>
                  </a:lnTo>
                  <a:lnTo>
                    <a:pt x="50" y="408"/>
                  </a:lnTo>
                  <a:lnTo>
                    <a:pt x="40" y="419"/>
                  </a:lnTo>
                  <a:lnTo>
                    <a:pt x="25" y="433"/>
                  </a:lnTo>
                  <a:lnTo>
                    <a:pt x="13" y="447"/>
                  </a:lnTo>
                  <a:lnTo>
                    <a:pt x="0" y="461"/>
                  </a:lnTo>
                  <a:lnTo>
                    <a:pt x="10" y="475"/>
                  </a:lnTo>
                  <a:lnTo>
                    <a:pt x="25" y="461"/>
                  </a:lnTo>
                  <a:lnTo>
                    <a:pt x="37" y="447"/>
                  </a:lnTo>
                  <a:lnTo>
                    <a:pt x="50" y="433"/>
                  </a:lnTo>
                  <a:lnTo>
                    <a:pt x="62" y="419"/>
                  </a:lnTo>
                  <a:lnTo>
                    <a:pt x="75" y="405"/>
                  </a:lnTo>
                  <a:lnTo>
                    <a:pt x="87" y="391"/>
                  </a:lnTo>
                  <a:lnTo>
                    <a:pt x="98" y="380"/>
                  </a:lnTo>
                  <a:lnTo>
                    <a:pt x="108" y="366"/>
                  </a:lnTo>
                  <a:lnTo>
                    <a:pt x="118" y="352"/>
                  </a:lnTo>
                  <a:lnTo>
                    <a:pt x="129" y="335"/>
                  </a:lnTo>
                  <a:lnTo>
                    <a:pt x="139" y="321"/>
                  </a:lnTo>
                  <a:lnTo>
                    <a:pt x="147" y="307"/>
                  </a:lnTo>
                  <a:lnTo>
                    <a:pt x="156" y="294"/>
                  </a:lnTo>
                  <a:lnTo>
                    <a:pt x="164" y="280"/>
                  </a:lnTo>
                  <a:lnTo>
                    <a:pt x="172" y="266"/>
                  </a:lnTo>
                  <a:lnTo>
                    <a:pt x="179" y="252"/>
                  </a:lnTo>
                  <a:lnTo>
                    <a:pt x="187" y="235"/>
                  </a:lnTo>
                  <a:lnTo>
                    <a:pt x="193" y="221"/>
                  </a:lnTo>
                  <a:lnTo>
                    <a:pt x="199" y="207"/>
                  </a:lnTo>
                  <a:lnTo>
                    <a:pt x="204" y="191"/>
                  </a:lnTo>
                  <a:lnTo>
                    <a:pt x="210" y="177"/>
                  </a:lnTo>
                  <a:lnTo>
                    <a:pt x="214" y="161"/>
                  </a:lnTo>
                  <a:lnTo>
                    <a:pt x="218" y="147"/>
                  </a:lnTo>
                  <a:lnTo>
                    <a:pt x="222" y="131"/>
                  </a:lnTo>
                  <a:lnTo>
                    <a:pt x="226" y="114"/>
                  </a:lnTo>
                  <a:lnTo>
                    <a:pt x="228" y="100"/>
                  </a:lnTo>
                  <a:lnTo>
                    <a:pt x="233" y="84"/>
                  </a:lnTo>
                  <a:lnTo>
                    <a:pt x="235" y="68"/>
                  </a:lnTo>
                  <a:lnTo>
                    <a:pt x="235" y="52"/>
                  </a:lnTo>
                  <a:lnTo>
                    <a:pt x="237" y="35"/>
                  </a:lnTo>
                  <a:lnTo>
                    <a:pt x="237" y="19"/>
                  </a:lnTo>
                  <a:lnTo>
                    <a:pt x="239" y="3"/>
                  </a:lnTo>
                  <a:lnTo>
                    <a:pt x="239" y="0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auto">
            <a:xfrm>
              <a:off x="3650" y="1351"/>
              <a:ext cx="429" cy="324"/>
            </a:xfrm>
            <a:custGeom>
              <a:avLst/>
              <a:gdLst>
                <a:gd name="T0" fmla="*/ 22 w 442"/>
                <a:gd name="T1" fmla="*/ 26 h 324"/>
                <a:gd name="T2" fmla="*/ 58 w 442"/>
                <a:gd name="T3" fmla="*/ 21 h 324"/>
                <a:gd name="T4" fmla="*/ 94 w 442"/>
                <a:gd name="T5" fmla="*/ 21 h 324"/>
                <a:gd name="T6" fmla="*/ 129 w 442"/>
                <a:gd name="T7" fmla="*/ 23 h 324"/>
                <a:gd name="T8" fmla="*/ 163 w 442"/>
                <a:gd name="T9" fmla="*/ 28 h 324"/>
                <a:gd name="T10" fmla="*/ 195 w 442"/>
                <a:gd name="T11" fmla="*/ 37 h 324"/>
                <a:gd name="T12" fmla="*/ 226 w 442"/>
                <a:gd name="T13" fmla="*/ 49 h 324"/>
                <a:gd name="T14" fmla="*/ 252 w 442"/>
                <a:gd name="T15" fmla="*/ 65 h 324"/>
                <a:gd name="T16" fmla="*/ 279 w 442"/>
                <a:gd name="T17" fmla="*/ 84 h 324"/>
                <a:gd name="T18" fmla="*/ 302 w 442"/>
                <a:gd name="T19" fmla="*/ 105 h 324"/>
                <a:gd name="T20" fmla="*/ 325 w 442"/>
                <a:gd name="T21" fmla="*/ 131 h 324"/>
                <a:gd name="T22" fmla="*/ 341 w 442"/>
                <a:gd name="T23" fmla="*/ 158 h 324"/>
                <a:gd name="T24" fmla="*/ 358 w 442"/>
                <a:gd name="T25" fmla="*/ 189 h 324"/>
                <a:gd name="T26" fmla="*/ 369 w 442"/>
                <a:gd name="T27" fmla="*/ 224 h 324"/>
                <a:gd name="T28" fmla="*/ 380 w 442"/>
                <a:gd name="T29" fmla="*/ 261 h 324"/>
                <a:gd name="T30" fmla="*/ 385 w 442"/>
                <a:gd name="T31" fmla="*/ 303 h 324"/>
                <a:gd name="T32" fmla="*/ 404 w 442"/>
                <a:gd name="T33" fmla="*/ 321 h 324"/>
                <a:gd name="T34" fmla="*/ 399 w 442"/>
                <a:gd name="T35" fmla="*/ 277 h 324"/>
                <a:gd name="T36" fmla="*/ 390 w 442"/>
                <a:gd name="T37" fmla="*/ 235 h 324"/>
                <a:gd name="T38" fmla="*/ 380 w 442"/>
                <a:gd name="T39" fmla="*/ 198 h 324"/>
                <a:gd name="T40" fmla="*/ 364 w 442"/>
                <a:gd name="T41" fmla="*/ 163 h 324"/>
                <a:gd name="T42" fmla="*/ 345 w 442"/>
                <a:gd name="T43" fmla="*/ 131 h 324"/>
                <a:gd name="T44" fmla="*/ 325 w 442"/>
                <a:gd name="T45" fmla="*/ 103 h 324"/>
                <a:gd name="T46" fmla="*/ 300 w 442"/>
                <a:gd name="T47" fmla="*/ 77 h 324"/>
                <a:gd name="T48" fmla="*/ 275 w 442"/>
                <a:gd name="T49" fmla="*/ 56 h 324"/>
                <a:gd name="T50" fmla="*/ 247 w 442"/>
                <a:gd name="T51" fmla="*/ 40 h 324"/>
                <a:gd name="T52" fmla="*/ 214 w 442"/>
                <a:gd name="T53" fmla="*/ 23 h 324"/>
                <a:gd name="T54" fmla="*/ 182 w 442"/>
                <a:gd name="T55" fmla="*/ 14 h 324"/>
                <a:gd name="T56" fmla="*/ 148 w 442"/>
                <a:gd name="T57" fmla="*/ 7 h 324"/>
                <a:gd name="T58" fmla="*/ 113 w 442"/>
                <a:gd name="T59" fmla="*/ 3 h 324"/>
                <a:gd name="T60" fmla="*/ 79 w 442"/>
                <a:gd name="T61" fmla="*/ 0 h 324"/>
                <a:gd name="T62" fmla="*/ 40 w 442"/>
                <a:gd name="T63" fmla="*/ 5 h 324"/>
                <a:gd name="T64" fmla="*/ 0 w 442"/>
                <a:gd name="T65" fmla="*/ 9 h 3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2"/>
                <a:gd name="T100" fmla="*/ 0 h 324"/>
                <a:gd name="T101" fmla="*/ 442 w 442"/>
                <a:gd name="T102" fmla="*/ 324 h 3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2" h="324">
                  <a:moveTo>
                    <a:pt x="4" y="30"/>
                  </a:moveTo>
                  <a:lnTo>
                    <a:pt x="25" y="26"/>
                  </a:lnTo>
                  <a:lnTo>
                    <a:pt x="43" y="23"/>
                  </a:lnTo>
                  <a:lnTo>
                    <a:pt x="64" y="21"/>
                  </a:lnTo>
                  <a:lnTo>
                    <a:pt x="85" y="21"/>
                  </a:lnTo>
                  <a:lnTo>
                    <a:pt x="103" y="21"/>
                  </a:lnTo>
                  <a:lnTo>
                    <a:pt x="122" y="21"/>
                  </a:lnTo>
                  <a:lnTo>
                    <a:pt x="141" y="23"/>
                  </a:lnTo>
                  <a:lnTo>
                    <a:pt x="159" y="26"/>
                  </a:lnTo>
                  <a:lnTo>
                    <a:pt x="178" y="28"/>
                  </a:lnTo>
                  <a:lnTo>
                    <a:pt x="197" y="33"/>
                  </a:lnTo>
                  <a:lnTo>
                    <a:pt x="213" y="37"/>
                  </a:lnTo>
                  <a:lnTo>
                    <a:pt x="230" y="42"/>
                  </a:lnTo>
                  <a:lnTo>
                    <a:pt x="247" y="49"/>
                  </a:lnTo>
                  <a:lnTo>
                    <a:pt x="261" y="56"/>
                  </a:lnTo>
                  <a:lnTo>
                    <a:pt x="276" y="65"/>
                  </a:lnTo>
                  <a:lnTo>
                    <a:pt x="290" y="75"/>
                  </a:lnTo>
                  <a:lnTo>
                    <a:pt x="305" y="84"/>
                  </a:lnTo>
                  <a:lnTo>
                    <a:pt x="317" y="93"/>
                  </a:lnTo>
                  <a:lnTo>
                    <a:pt x="330" y="105"/>
                  </a:lnTo>
                  <a:lnTo>
                    <a:pt x="342" y="117"/>
                  </a:lnTo>
                  <a:lnTo>
                    <a:pt x="355" y="131"/>
                  </a:lnTo>
                  <a:lnTo>
                    <a:pt x="365" y="142"/>
                  </a:lnTo>
                  <a:lnTo>
                    <a:pt x="373" y="158"/>
                  </a:lnTo>
                  <a:lnTo>
                    <a:pt x="384" y="172"/>
                  </a:lnTo>
                  <a:lnTo>
                    <a:pt x="392" y="189"/>
                  </a:lnTo>
                  <a:lnTo>
                    <a:pt x="398" y="205"/>
                  </a:lnTo>
                  <a:lnTo>
                    <a:pt x="404" y="224"/>
                  </a:lnTo>
                  <a:lnTo>
                    <a:pt x="411" y="242"/>
                  </a:lnTo>
                  <a:lnTo>
                    <a:pt x="415" y="261"/>
                  </a:lnTo>
                  <a:lnTo>
                    <a:pt x="419" y="282"/>
                  </a:lnTo>
                  <a:lnTo>
                    <a:pt x="421" y="303"/>
                  </a:lnTo>
                  <a:lnTo>
                    <a:pt x="423" y="324"/>
                  </a:lnTo>
                  <a:lnTo>
                    <a:pt x="442" y="321"/>
                  </a:lnTo>
                  <a:lnTo>
                    <a:pt x="440" y="300"/>
                  </a:lnTo>
                  <a:lnTo>
                    <a:pt x="436" y="277"/>
                  </a:lnTo>
                  <a:lnTo>
                    <a:pt x="431" y="256"/>
                  </a:lnTo>
                  <a:lnTo>
                    <a:pt x="427" y="235"/>
                  </a:lnTo>
                  <a:lnTo>
                    <a:pt x="421" y="217"/>
                  </a:lnTo>
                  <a:lnTo>
                    <a:pt x="415" y="198"/>
                  </a:lnTo>
                  <a:lnTo>
                    <a:pt x="407" y="179"/>
                  </a:lnTo>
                  <a:lnTo>
                    <a:pt x="398" y="163"/>
                  </a:lnTo>
                  <a:lnTo>
                    <a:pt x="388" y="147"/>
                  </a:lnTo>
                  <a:lnTo>
                    <a:pt x="377" y="131"/>
                  </a:lnTo>
                  <a:lnTo>
                    <a:pt x="367" y="117"/>
                  </a:lnTo>
                  <a:lnTo>
                    <a:pt x="355" y="103"/>
                  </a:lnTo>
                  <a:lnTo>
                    <a:pt x="342" y="91"/>
                  </a:lnTo>
                  <a:lnTo>
                    <a:pt x="328" y="77"/>
                  </a:lnTo>
                  <a:lnTo>
                    <a:pt x="315" y="68"/>
                  </a:lnTo>
                  <a:lnTo>
                    <a:pt x="301" y="56"/>
                  </a:lnTo>
                  <a:lnTo>
                    <a:pt x="284" y="47"/>
                  </a:lnTo>
                  <a:lnTo>
                    <a:pt x="270" y="40"/>
                  </a:lnTo>
                  <a:lnTo>
                    <a:pt x="253" y="30"/>
                  </a:lnTo>
                  <a:lnTo>
                    <a:pt x="234" y="23"/>
                  </a:lnTo>
                  <a:lnTo>
                    <a:pt x="218" y="19"/>
                  </a:lnTo>
                  <a:lnTo>
                    <a:pt x="199" y="14"/>
                  </a:lnTo>
                  <a:lnTo>
                    <a:pt x="182" y="9"/>
                  </a:lnTo>
                  <a:lnTo>
                    <a:pt x="162" y="7"/>
                  </a:lnTo>
                  <a:lnTo>
                    <a:pt x="143" y="3"/>
                  </a:lnTo>
                  <a:lnTo>
                    <a:pt x="124" y="3"/>
                  </a:lnTo>
                  <a:lnTo>
                    <a:pt x="103" y="0"/>
                  </a:lnTo>
                  <a:lnTo>
                    <a:pt x="85" y="0"/>
                  </a:lnTo>
                  <a:lnTo>
                    <a:pt x="64" y="3"/>
                  </a:lnTo>
                  <a:lnTo>
                    <a:pt x="43" y="5"/>
                  </a:lnTo>
                  <a:lnTo>
                    <a:pt x="22" y="7"/>
                  </a:lnTo>
                  <a:lnTo>
                    <a:pt x="0" y="9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auto">
            <a:xfrm>
              <a:off x="2815" y="1360"/>
              <a:ext cx="839" cy="91"/>
            </a:xfrm>
            <a:custGeom>
              <a:avLst/>
              <a:gdLst>
                <a:gd name="T0" fmla="*/ 0 w 862"/>
                <a:gd name="T1" fmla="*/ 19 h 91"/>
                <a:gd name="T2" fmla="*/ 61 w 862"/>
                <a:gd name="T3" fmla="*/ 38 h 91"/>
                <a:gd name="T4" fmla="*/ 120 w 862"/>
                <a:gd name="T5" fmla="*/ 54 h 91"/>
                <a:gd name="T6" fmla="*/ 172 w 862"/>
                <a:gd name="T7" fmla="*/ 66 h 91"/>
                <a:gd name="T8" fmla="*/ 223 w 862"/>
                <a:gd name="T9" fmla="*/ 75 h 91"/>
                <a:gd name="T10" fmla="*/ 270 w 862"/>
                <a:gd name="T11" fmla="*/ 82 h 91"/>
                <a:gd name="T12" fmla="*/ 316 w 862"/>
                <a:gd name="T13" fmla="*/ 87 h 91"/>
                <a:gd name="T14" fmla="*/ 361 w 862"/>
                <a:gd name="T15" fmla="*/ 91 h 91"/>
                <a:gd name="T16" fmla="*/ 404 w 862"/>
                <a:gd name="T17" fmla="*/ 91 h 91"/>
                <a:gd name="T18" fmla="*/ 448 w 862"/>
                <a:gd name="T19" fmla="*/ 89 h 91"/>
                <a:gd name="T20" fmla="*/ 492 w 862"/>
                <a:gd name="T21" fmla="*/ 84 h 91"/>
                <a:gd name="T22" fmla="*/ 536 w 862"/>
                <a:gd name="T23" fmla="*/ 77 h 91"/>
                <a:gd name="T24" fmla="*/ 582 w 862"/>
                <a:gd name="T25" fmla="*/ 70 h 91"/>
                <a:gd name="T26" fmla="*/ 632 w 862"/>
                <a:gd name="T27" fmla="*/ 61 h 91"/>
                <a:gd name="T28" fmla="*/ 681 w 862"/>
                <a:gd name="T29" fmla="*/ 49 h 91"/>
                <a:gd name="T30" fmla="*/ 738 w 862"/>
                <a:gd name="T31" fmla="*/ 35 h 91"/>
                <a:gd name="T32" fmla="*/ 795 w 862"/>
                <a:gd name="T33" fmla="*/ 21 h 91"/>
                <a:gd name="T34" fmla="*/ 763 w 862"/>
                <a:gd name="T35" fmla="*/ 10 h 91"/>
                <a:gd name="T36" fmla="*/ 705 w 862"/>
                <a:gd name="T37" fmla="*/ 24 h 91"/>
                <a:gd name="T38" fmla="*/ 653 w 862"/>
                <a:gd name="T39" fmla="*/ 35 h 91"/>
                <a:gd name="T40" fmla="*/ 603 w 862"/>
                <a:gd name="T41" fmla="*/ 47 h 91"/>
                <a:gd name="T42" fmla="*/ 557 w 862"/>
                <a:gd name="T43" fmla="*/ 54 h 91"/>
                <a:gd name="T44" fmla="*/ 512 w 862"/>
                <a:gd name="T45" fmla="*/ 61 h 91"/>
                <a:gd name="T46" fmla="*/ 467 w 862"/>
                <a:gd name="T47" fmla="*/ 68 h 91"/>
                <a:gd name="T48" fmla="*/ 425 w 862"/>
                <a:gd name="T49" fmla="*/ 70 h 91"/>
                <a:gd name="T50" fmla="*/ 383 w 862"/>
                <a:gd name="T51" fmla="*/ 70 h 91"/>
                <a:gd name="T52" fmla="*/ 339 w 862"/>
                <a:gd name="T53" fmla="*/ 70 h 91"/>
                <a:gd name="T54" fmla="*/ 295 w 862"/>
                <a:gd name="T55" fmla="*/ 66 h 91"/>
                <a:gd name="T56" fmla="*/ 249 w 862"/>
                <a:gd name="T57" fmla="*/ 61 h 91"/>
                <a:gd name="T58" fmla="*/ 199 w 862"/>
                <a:gd name="T59" fmla="*/ 52 h 91"/>
                <a:gd name="T60" fmla="*/ 150 w 862"/>
                <a:gd name="T61" fmla="*/ 40 h 91"/>
                <a:gd name="T62" fmla="*/ 93 w 862"/>
                <a:gd name="T63" fmla="*/ 26 h 91"/>
                <a:gd name="T64" fmla="*/ 35 w 862"/>
                <a:gd name="T65" fmla="*/ 10 h 91"/>
                <a:gd name="T66" fmla="*/ 2 w 862"/>
                <a:gd name="T67" fmla="*/ 21 h 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2"/>
                <a:gd name="T103" fmla="*/ 0 h 91"/>
                <a:gd name="T104" fmla="*/ 862 w 862"/>
                <a:gd name="T105" fmla="*/ 91 h 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2" h="91">
                  <a:moveTo>
                    <a:pt x="2" y="21"/>
                  </a:moveTo>
                  <a:lnTo>
                    <a:pt x="0" y="19"/>
                  </a:lnTo>
                  <a:lnTo>
                    <a:pt x="36" y="28"/>
                  </a:lnTo>
                  <a:lnTo>
                    <a:pt x="67" y="38"/>
                  </a:lnTo>
                  <a:lnTo>
                    <a:pt x="98" y="47"/>
                  </a:lnTo>
                  <a:lnTo>
                    <a:pt x="129" y="54"/>
                  </a:lnTo>
                  <a:lnTo>
                    <a:pt x="158" y="59"/>
                  </a:lnTo>
                  <a:lnTo>
                    <a:pt x="187" y="66"/>
                  </a:lnTo>
                  <a:lnTo>
                    <a:pt x="214" y="70"/>
                  </a:lnTo>
                  <a:lnTo>
                    <a:pt x="241" y="75"/>
                  </a:lnTo>
                  <a:lnTo>
                    <a:pt x="268" y="80"/>
                  </a:lnTo>
                  <a:lnTo>
                    <a:pt x="293" y="82"/>
                  </a:lnTo>
                  <a:lnTo>
                    <a:pt x="318" y="87"/>
                  </a:lnTo>
                  <a:lnTo>
                    <a:pt x="343" y="87"/>
                  </a:lnTo>
                  <a:lnTo>
                    <a:pt x="368" y="89"/>
                  </a:lnTo>
                  <a:lnTo>
                    <a:pt x="391" y="91"/>
                  </a:lnTo>
                  <a:lnTo>
                    <a:pt x="415" y="91"/>
                  </a:lnTo>
                  <a:lnTo>
                    <a:pt x="438" y="91"/>
                  </a:lnTo>
                  <a:lnTo>
                    <a:pt x="461" y="89"/>
                  </a:lnTo>
                  <a:lnTo>
                    <a:pt x="486" y="89"/>
                  </a:lnTo>
                  <a:lnTo>
                    <a:pt x="509" y="87"/>
                  </a:lnTo>
                  <a:lnTo>
                    <a:pt x="534" y="84"/>
                  </a:lnTo>
                  <a:lnTo>
                    <a:pt x="557" y="82"/>
                  </a:lnTo>
                  <a:lnTo>
                    <a:pt x="582" y="77"/>
                  </a:lnTo>
                  <a:lnTo>
                    <a:pt x="606" y="75"/>
                  </a:lnTo>
                  <a:lnTo>
                    <a:pt x="631" y="70"/>
                  </a:lnTo>
                  <a:lnTo>
                    <a:pt x="658" y="66"/>
                  </a:lnTo>
                  <a:lnTo>
                    <a:pt x="685" y="61"/>
                  </a:lnTo>
                  <a:lnTo>
                    <a:pt x="712" y="54"/>
                  </a:lnTo>
                  <a:lnTo>
                    <a:pt x="739" y="49"/>
                  </a:lnTo>
                  <a:lnTo>
                    <a:pt x="768" y="42"/>
                  </a:lnTo>
                  <a:lnTo>
                    <a:pt x="800" y="35"/>
                  </a:lnTo>
                  <a:lnTo>
                    <a:pt x="829" y="28"/>
                  </a:lnTo>
                  <a:lnTo>
                    <a:pt x="862" y="21"/>
                  </a:lnTo>
                  <a:lnTo>
                    <a:pt x="858" y="0"/>
                  </a:lnTo>
                  <a:lnTo>
                    <a:pt x="827" y="10"/>
                  </a:lnTo>
                  <a:lnTo>
                    <a:pt x="795" y="17"/>
                  </a:lnTo>
                  <a:lnTo>
                    <a:pt x="764" y="24"/>
                  </a:lnTo>
                  <a:lnTo>
                    <a:pt x="737" y="28"/>
                  </a:lnTo>
                  <a:lnTo>
                    <a:pt x="708" y="35"/>
                  </a:lnTo>
                  <a:lnTo>
                    <a:pt x="681" y="40"/>
                  </a:lnTo>
                  <a:lnTo>
                    <a:pt x="654" y="47"/>
                  </a:lnTo>
                  <a:lnTo>
                    <a:pt x="629" y="52"/>
                  </a:lnTo>
                  <a:lnTo>
                    <a:pt x="604" y="54"/>
                  </a:lnTo>
                  <a:lnTo>
                    <a:pt x="579" y="59"/>
                  </a:lnTo>
                  <a:lnTo>
                    <a:pt x="555" y="61"/>
                  </a:lnTo>
                  <a:lnTo>
                    <a:pt x="532" y="66"/>
                  </a:lnTo>
                  <a:lnTo>
                    <a:pt x="507" y="68"/>
                  </a:lnTo>
                  <a:lnTo>
                    <a:pt x="484" y="68"/>
                  </a:lnTo>
                  <a:lnTo>
                    <a:pt x="461" y="70"/>
                  </a:lnTo>
                  <a:lnTo>
                    <a:pt x="438" y="70"/>
                  </a:lnTo>
                  <a:lnTo>
                    <a:pt x="415" y="70"/>
                  </a:lnTo>
                  <a:lnTo>
                    <a:pt x="391" y="70"/>
                  </a:lnTo>
                  <a:lnTo>
                    <a:pt x="368" y="70"/>
                  </a:lnTo>
                  <a:lnTo>
                    <a:pt x="343" y="68"/>
                  </a:lnTo>
                  <a:lnTo>
                    <a:pt x="320" y="66"/>
                  </a:lnTo>
                  <a:lnTo>
                    <a:pt x="295" y="63"/>
                  </a:lnTo>
                  <a:lnTo>
                    <a:pt x="270" y="61"/>
                  </a:lnTo>
                  <a:lnTo>
                    <a:pt x="243" y="56"/>
                  </a:lnTo>
                  <a:lnTo>
                    <a:pt x="216" y="52"/>
                  </a:lnTo>
                  <a:lnTo>
                    <a:pt x="189" y="47"/>
                  </a:lnTo>
                  <a:lnTo>
                    <a:pt x="162" y="40"/>
                  </a:lnTo>
                  <a:lnTo>
                    <a:pt x="133" y="33"/>
                  </a:lnTo>
                  <a:lnTo>
                    <a:pt x="102" y="26"/>
                  </a:lnTo>
                  <a:lnTo>
                    <a:pt x="71" y="19"/>
                  </a:lnTo>
                  <a:lnTo>
                    <a:pt x="38" y="10"/>
                  </a:lnTo>
                  <a:lnTo>
                    <a:pt x="4" y="0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auto">
            <a:xfrm>
              <a:off x="2568" y="1598"/>
              <a:ext cx="1305" cy="1457"/>
            </a:xfrm>
            <a:custGeom>
              <a:avLst/>
              <a:gdLst>
                <a:gd name="T0" fmla="*/ 673 w 1341"/>
                <a:gd name="T1" fmla="*/ 1389 h 1457"/>
                <a:gd name="T2" fmla="*/ 675 w 1341"/>
                <a:gd name="T3" fmla="*/ 1375 h 1457"/>
                <a:gd name="T4" fmla="*/ 677 w 1341"/>
                <a:gd name="T5" fmla="*/ 1359 h 1457"/>
                <a:gd name="T6" fmla="*/ 677 w 1341"/>
                <a:gd name="T7" fmla="*/ 1336 h 1457"/>
                <a:gd name="T8" fmla="*/ 677 w 1341"/>
                <a:gd name="T9" fmla="*/ 1303 h 1457"/>
                <a:gd name="T10" fmla="*/ 677 w 1341"/>
                <a:gd name="T11" fmla="*/ 1259 h 1457"/>
                <a:gd name="T12" fmla="*/ 679 w 1341"/>
                <a:gd name="T13" fmla="*/ 1212 h 1457"/>
                <a:gd name="T14" fmla="*/ 679 w 1341"/>
                <a:gd name="T15" fmla="*/ 1161 h 1457"/>
                <a:gd name="T16" fmla="*/ 681 w 1341"/>
                <a:gd name="T17" fmla="*/ 1103 h 1457"/>
                <a:gd name="T18" fmla="*/ 681 w 1341"/>
                <a:gd name="T19" fmla="*/ 1038 h 1457"/>
                <a:gd name="T20" fmla="*/ 683 w 1341"/>
                <a:gd name="T21" fmla="*/ 961 h 1457"/>
                <a:gd name="T22" fmla="*/ 695 w 1341"/>
                <a:gd name="T23" fmla="*/ 889 h 1457"/>
                <a:gd name="T24" fmla="*/ 717 w 1341"/>
                <a:gd name="T25" fmla="*/ 826 h 1457"/>
                <a:gd name="T26" fmla="*/ 754 w 1341"/>
                <a:gd name="T27" fmla="*/ 772 h 1457"/>
                <a:gd name="T28" fmla="*/ 800 w 1341"/>
                <a:gd name="T29" fmla="*/ 726 h 1457"/>
                <a:gd name="T30" fmla="*/ 864 w 1341"/>
                <a:gd name="T31" fmla="*/ 682 h 1457"/>
                <a:gd name="T32" fmla="*/ 968 w 1341"/>
                <a:gd name="T33" fmla="*/ 603 h 1457"/>
                <a:gd name="T34" fmla="*/ 1056 w 1341"/>
                <a:gd name="T35" fmla="*/ 519 h 1457"/>
                <a:gd name="T36" fmla="*/ 1129 w 1341"/>
                <a:gd name="T37" fmla="*/ 435 h 1457"/>
                <a:gd name="T38" fmla="*/ 1184 w 1341"/>
                <a:gd name="T39" fmla="*/ 349 h 1457"/>
                <a:gd name="T40" fmla="*/ 1222 w 1341"/>
                <a:gd name="T41" fmla="*/ 258 h 1457"/>
                <a:gd name="T42" fmla="*/ 1236 w 1341"/>
                <a:gd name="T43" fmla="*/ 170 h 1457"/>
                <a:gd name="T44" fmla="*/ 1222 w 1341"/>
                <a:gd name="T45" fmla="*/ 95 h 1457"/>
                <a:gd name="T46" fmla="*/ 1187 w 1341"/>
                <a:gd name="T47" fmla="*/ 42 h 1457"/>
                <a:gd name="T48" fmla="*/ 1131 w 1341"/>
                <a:gd name="T49" fmla="*/ 9 h 1457"/>
                <a:gd name="T50" fmla="*/ 1054 w 1341"/>
                <a:gd name="T51" fmla="*/ 0 h 1457"/>
                <a:gd name="T52" fmla="*/ 912 w 1341"/>
                <a:gd name="T53" fmla="*/ 35 h 1457"/>
                <a:gd name="T54" fmla="*/ 744 w 1341"/>
                <a:gd name="T55" fmla="*/ 70 h 1457"/>
                <a:gd name="T56" fmla="*/ 598 w 1341"/>
                <a:gd name="T57" fmla="*/ 79 h 1457"/>
                <a:gd name="T58" fmla="*/ 464 w 1341"/>
                <a:gd name="T59" fmla="*/ 65 h 1457"/>
                <a:gd name="T60" fmla="*/ 336 w 1341"/>
                <a:gd name="T61" fmla="*/ 37 h 1457"/>
                <a:gd name="T62" fmla="*/ 210 w 1341"/>
                <a:gd name="T63" fmla="*/ 5 h 1457"/>
                <a:gd name="T64" fmla="*/ 127 w 1341"/>
                <a:gd name="T65" fmla="*/ 5 h 1457"/>
                <a:gd name="T66" fmla="*/ 65 w 1341"/>
                <a:gd name="T67" fmla="*/ 30 h 1457"/>
                <a:gd name="T68" fmla="*/ 22 w 1341"/>
                <a:gd name="T69" fmla="*/ 77 h 1457"/>
                <a:gd name="T70" fmla="*/ 2 w 1341"/>
                <a:gd name="T71" fmla="*/ 144 h 1457"/>
                <a:gd name="T72" fmla="*/ 6 w 1341"/>
                <a:gd name="T73" fmla="*/ 228 h 1457"/>
                <a:gd name="T74" fmla="*/ 36 w 1341"/>
                <a:gd name="T75" fmla="*/ 319 h 1457"/>
                <a:gd name="T76" fmla="*/ 87 w 1341"/>
                <a:gd name="T77" fmla="*/ 407 h 1457"/>
                <a:gd name="T78" fmla="*/ 154 w 1341"/>
                <a:gd name="T79" fmla="*/ 493 h 1457"/>
                <a:gd name="T80" fmla="*/ 236 w 1341"/>
                <a:gd name="T81" fmla="*/ 575 h 1457"/>
                <a:gd name="T82" fmla="*/ 335 w 1341"/>
                <a:gd name="T83" fmla="*/ 656 h 1457"/>
                <a:gd name="T84" fmla="*/ 419 w 1341"/>
                <a:gd name="T85" fmla="*/ 712 h 1457"/>
                <a:gd name="T86" fmla="*/ 469 w 1341"/>
                <a:gd name="T87" fmla="*/ 756 h 1457"/>
                <a:gd name="T88" fmla="*/ 507 w 1341"/>
                <a:gd name="T89" fmla="*/ 807 h 1457"/>
                <a:gd name="T90" fmla="*/ 533 w 1341"/>
                <a:gd name="T91" fmla="*/ 868 h 1457"/>
                <a:gd name="T92" fmla="*/ 549 w 1341"/>
                <a:gd name="T93" fmla="*/ 938 h 1457"/>
                <a:gd name="T94" fmla="*/ 555 w 1341"/>
                <a:gd name="T95" fmla="*/ 1014 h 1457"/>
                <a:gd name="T96" fmla="*/ 555 w 1341"/>
                <a:gd name="T97" fmla="*/ 1082 h 1457"/>
                <a:gd name="T98" fmla="*/ 555 w 1341"/>
                <a:gd name="T99" fmla="*/ 1140 h 1457"/>
                <a:gd name="T100" fmla="*/ 557 w 1341"/>
                <a:gd name="T101" fmla="*/ 1189 h 1457"/>
                <a:gd name="T102" fmla="*/ 559 w 1341"/>
                <a:gd name="T103" fmla="*/ 1236 h 1457"/>
                <a:gd name="T104" fmla="*/ 559 w 1341"/>
                <a:gd name="T105" fmla="*/ 1280 h 1457"/>
                <a:gd name="T106" fmla="*/ 561 w 1341"/>
                <a:gd name="T107" fmla="*/ 1326 h 1457"/>
                <a:gd name="T108" fmla="*/ 562 w 1341"/>
                <a:gd name="T109" fmla="*/ 1373 h 1457"/>
                <a:gd name="T110" fmla="*/ 566 w 1341"/>
                <a:gd name="T111" fmla="*/ 1415 h 1457"/>
                <a:gd name="T112" fmla="*/ 570 w 1341"/>
                <a:gd name="T113" fmla="*/ 1445 h 1457"/>
                <a:gd name="T114" fmla="*/ 572 w 1341"/>
                <a:gd name="T115" fmla="*/ 1452 h 1457"/>
                <a:gd name="T116" fmla="*/ 585 w 1341"/>
                <a:gd name="T117" fmla="*/ 1450 h 1457"/>
                <a:gd name="T118" fmla="*/ 608 w 1341"/>
                <a:gd name="T119" fmla="*/ 1450 h 1457"/>
                <a:gd name="T120" fmla="*/ 634 w 1341"/>
                <a:gd name="T121" fmla="*/ 1452 h 1457"/>
                <a:gd name="T122" fmla="*/ 654 w 1341"/>
                <a:gd name="T123" fmla="*/ 1454 h 14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41"/>
                <a:gd name="T187" fmla="*/ 0 h 1457"/>
                <a:gd name="T188" fmla="*/ 1341 w 1341"/>
                <a:gd name="T189" fmla="*/ 1457 h 14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41" h="1457">
                  <a:moveTo>
                    <a:pt x="729" y="1401"/>
                  </a:moveTo>
                  <a:lnTo>
                    <a:pt x="729" y="1398"/>
                  </a:lnTo>
                  <a:lnTo>
                    <a:pt x="729" y="1396"/>
                  </a:lnTo>
                  <a:lnTo>
                    <a:pt x="729" y="1394"/>
                  </a:lnTo>
                  <a:lnTo>
                    <a:pt x="731" y="1391"/>
                  </a:lnTo>
                  <a:lnTo>
                    <a:pt x="731" y="1389"/>
                  </a:lnTo>
                  <a:lnTo>
                    <a:pt x="731" y="1387"/>
                  </a:lnTo>
                  <a:lnTo>
                    <a:pt x="731" y="1384"/>
                  </a:lnTo>
                  <a:lnTo>
                    <a:pt x="731" y="1382"/>
                  </a:lnTo>
                  <a:lnTo>
                    <a:pt x="731" y="1380"/>
                  </a:lnTo>
                  <a:lnTo>
                    <a:pt x="731" y="1377"/>
                  </a:lnTo>
                  <a:lnTo>
                    <a:pt x="733" y="1375"/>
                  </a:lnTo>
                  <a:lnTo>
                    <a:pt x="733" y="1373"/>
                  </a:lnTo>
                  <a:lnTo>
                    <a:pt x="733" y="1370"/>
                  </a:lnTo>
                  <a:lnTo>
                    <a:pt x="733" y="1368"/>
                  </a:lnTo>
                  <a:lnTo>
                    <a:pt x="733" y="1366"/>
                  </a:lnTo>
                  <a:lnTo>
                    <a:pt x="733" y="1361"/>
                  </a:lnTo>
                  <a:lnTo>
                    <a:pt x="735" y="1359"/>
                  </a:lnTo>
                  <a:lnTo>
                    <a:pt x="735" y="1354"/>
                  </a:lnTo>
                  <a:lnTo>
                    <a:pt x="735" y="1352"/>
                  </a:lnTo>
                  <a:lnTo>
                    <a:pt x="735" y="1347"/>
                  </a:lnTo>
                  <a:lnTo>
                    <a:pt x="735" y="1345"/>
                  </a:lnTo>
                  <a:lnTo>
                    <a:pt x="735" y="1340"/>
                  </a:lnTo>
                  <a:lnTo>
                    <a:pt x="735" y="1336"/>
                  </a:lnTo>
                  <a:lnTo>
                    <a:pt x="735" y="1331"/>
                  </a:lnTo>
                  <a:lnTo>
                    <a:pt x="735" y="1326"/>
                  </a:lnTo>
                  <a:lnTo>
                    <a:pt x="735" y="1319"/>
                  </a:lnTo>
                  <a:lnTo>
                    <a:pt x="735" y="1315"/>
                  </a:lnTo>
                  <a:lnTo>
                    <a:pt x="735" y="1308"/>
                  </a:lnTo>
                  <a:lnTo>
                    <a:pt x="735" y="1303"/>
                  </a:lnTo>
                  <a:lnTo>
                    <a:pt x="735" y="1296"/>
                  </a:lnTo>
                  <a:lnTo>
                    <a:pt x="735" y="1289"/>
                  </a:lnTo>
                  <a:lnTo>
                    <a:pt x="735" y="1280"/>
                  </a:lnTo>
                  <a:lnTo>
                    <a:pt x="735" y="1273"/>
                  </a:lnTo>
                  <a:lnTo>
                    <a:pt x="735" y="1266"/>
                  </a:lnTo>
                  <a:lnTo>
                    <a:pt x="735" y="1259"/>
                  </a:lnTo>
                  <a:lnTo>
                    <a:pt x="735" y="1249"/>
                  </a:lnTo>
                  <a:lnTo>
                    <a:pt x="735" y="1242"/>
                  </a:lnTo>
                  <a:lnTo>
                    <a:pt x="735" y="1236"/>
                  </a:lnTo>
                  <a:lnTo>
                    <a:pt x="737" y="1229"/>
                  </a:lnTo>
                  <a:lnTo>
                    <a:pt x="737" y="1219"/>
                  </a:lnTo>
                  <a:lnTo>
                    <a:pt x="737" y="1212"/>
                  </a:lnTo>
                  <a:lnTo>
                    <a:pt x="737" y="1203"/>
                  </a:lnTo>
                  <a:lnTo>
                    <a:pt x="737" y="1196"/>
                  </a:lnTo>
                  <a:lnTo>
                    <a:pt x="737" y="1187"/>
                  </a:lnTo>
                  <a:lnTo>
                    <a:pt x="737" y="1177"/>
                  </a:lnTo>
                  <a:lnTo>
                    <a:pt x="737" y="1170"/>
                  </a:lnTo>
                  <a:lnTo>
                    <a:pt x="737" y="1161"/>
                  </a:lnTo>
                  <a:lnTo>
                    <a:pt x="739" y="1152"/>
                  </a:lnTo>
                  <a:lnTo>
                    <a:pt x="739" y="1142"/>
                  </a:lnTo>
                  <a:lnTo>
                    <a:pt x="739" y="1133"/>
                  </a:lnTo>
                  <a:lnTo>
                    <a:pt x="739" y="1124"/>
                  </a:lnTo>
                  <a:lnTo>
                    <a:pt x="739" y="1115"/>
                  </a:lnTo>
                  <a:lnTo>
                    <a:pt x="739" y="1103"/>
                  </a:lnTo>
                  <a:lnTo>
                    <a:pt x="739" y="1094"/>
                  </a:lnTo>
                  <a:lnTo>
                    <a:pt x="739" y="1082"/>
                  </a:lnTo>
                  <a:lnTo>
                    <a:pt x="739" y="1073"/>
                  </a:lnTo>
                  <a:lnTo>
                    <a:pt x="739" y="1061"/>
                  </a:lnTo>
                  <a:lnTo>
                    <a:pt x="739" y="1049"/>
                  </a:lnTo>
                  <a:lnTo>
                    <a:pt x="739" y="1038"/>
                  </a:lnTo>
                  <a:lnTo>
                    <a:pt x="739" y="1026"/>
                  </a:lnTo>
                  <a:lnTo>
                    <a:pt x="739" y="1012"/>
                  </a:lnTo>
                  <a:lnTo>
                    <a:pt x="739" y="1000"/>
                  </a:lnTo>
                  <a:lnTo>
                    <a:pt x="739" y="987"/>
                  </a:lnTo>
                  <a:lnTo>
                    <a:pt x="741" y="975"/>
                  </a:lnTo>
                  <a:lnTo>
                    <a:pt x="741" y="961"/>
                  </a:lnTo>
                  <a:lnTo>
                    <a:pt x="743" y="949"/>
                  </a:lnTo>
                  <a:lnTo>
                    <a:pt x="743" y="935"/>
                  </a:lnTo>
                  <a:lnTo>
                    <a:pt x="745" y="924"/>
                  </a:lnTo>
                  <a:lnTo>
                    <a:pt x="749" y="912"/>
                  </a:lnTo>
                  <a:lnTo>
                    <a:pt x="752" y="900"/>
                  </a:lnTo>
                  <a:lnTo>
                    <a:pt x="754" y="889"/>
                  </a:lnTo>
                  <a:lnTo>
                    <a:pt x="758" y="879"/>
                  </a:lnTo>
                  <a:lnTo>
                    <a:pt x="762" y="868"/>
                  </a:lnTo>
                  <a:lnTo>
                    <a:pt x="766" y="856"/>
                  </a:lnTo>
                  <a:lnTo>
                    <a:pt x="770" y="847"/>
                  </a:lnTo>
                  <a:lnTo>
                    <a:pt x="774" y="838"/>
                  </a:lnTo>
                  <a:lnTo>
                    <a:pt x="778" y="826"/>
                  </a:lnTo>
                  <a:lnTo>
                    <a:pt x="785" y="817"/>
                  </a:lnTo>
                  <a:lnTo>
                    <a:pt x="791" y="807"/>
                  </a:lnTo>
                  <a:lnTo>
                    <a:pt x="797" y="798"/>
                  </a:lnTo>
                  <a:lnTo>
                    <a:pt x="803" y="789"/>
                  </a:lnTo>
                  <a:lnTo>
                    <a:pt x="810" y="779"/>
                  </a:lnTo>
                  <a:lnTo>
                    <a:pt x="818" y="772"/>
                  </a:lnTo>
                  <a:lnTo>
                    <a:pt x="824" y="763"/>
                  </a:lnTo>
                  <a:lnTo>
                    <a:pt x="832" y="756"/>
                  </a:lnTo>
                  <a:lnTo>
                    <a:pt x="841" y="747"/>
                  </a:lnTo>
                  <a:lnTo>
                    <a:pt x="849" y="740"/>
                  </a:lnTo>
                  <a:lnTo>
                    <a:pt x="857" y="733"/>
                  </a:lnTo>
                  <a:lnTo>
                    <a:pt x="868" y="726"/>
                  </a:lnTo>
                  <a:lnTo>
                    <a:pt x="876" y="719"/>
                  </a:lnTo>
                  <a:lnTo>
                    <a:pt x="886" y="712"/>
                  </a:lnTo>
                  <a:lnTo>
                    <a:pt x="897" y="705"/>
                  </a:lnTo>
                  <a:lnTo>
                    <a:pt x="907" y="700"/>
                  </a:lnTo>
                  <a:lnTo>
                    <a:pt x="918" y="693"/>
                  </a:lnTo>
                  <a:lnTo>
                    <a:pt x="938" y="682"/>
                  </a:lnTo>
                  <a:lnTo>
                    <a:pt x="957" y="668"/>
                  </a:lnTo>
                  <a:lnTo>
                    <a:pt x="978" y="654"/>
                  </a:lnTo>
                  <a:lnTo>
                    <a:pt x="996" y="642"/>
                  </a:lnTo>
                  <a:lnTo>
                    <a:pt x="1015" y="628"/>
                  </a:lnTo>
                  <a:lnTo>
                    <a:pt x="1032" y="614"/>
                  </a:lnTo>
                  <a:lnTo>
                    <a:pt x="1050" y="603"/>
                  </a:lnTo>
                  <a:lnTo>
                    <a:pt x="1067" y="589"/>
                  </a:lnTo>
                  <a:lnTo>
                    <a:pt x="1084" y="575"/>
                  </a:lnTo>
                  <a:lnTo>
                    <a:pt x="1100" y="561"/>
                  </a:lnTo>
                  <a:lnTo>
                    <a:pt x="1115" y="547"/>
                  </a:lnTo>
                  <a:lnTo>
                    <a:pt x="1131" y="533"/>
                  </a:lnTo>
                  <a:lnTo>
                    <a:pt x="1146" y="519"/>
                  </a:lnTo>
                  <a:lnTo>
                    <a:pt x="1160" y="505"/>
                  </a:lnTo>
                  <a:lnTo>
                    <a:pt x="1175" y="491"/>
                  </a:lnTo>
                  <a:lnTo>
                    <a:pt x="1187" y="477"/>
                  </a:lnTo>
                  <a:lnTo>
                    <a:pt x="1200" y="463"/>
                  </a:lnTo>
                  <a:lnTo>
                    <a:pt x="1212" y="449"/>
                  </a:lnTo>
                  <a:lnTo>
                    <a:pt x="1225" y="435"/>
                  </a:lnTo>
                  <a:lnTo>
                    <a:pt x="1235" y="421"/>
                  </a:lnTo>
                  <a:lnTo>
                    <a:pt x="1248" y="407"/>
                  </a:lnTo>
                  <a:lnTo>
                    <a:pt x="1258" y="391"/>
                  </a:lnTo>
                  <a:lnTo>
                    <a:pt x="1266" y="377"/>
                  </a:lnTo>
                  <a:lnTo>
                    <a:pt x="1277" y="363"/>
                  </a:lnTo>
                  <a:lnTo>
                    <a:pt x="1285" y="349"/>
                  </a:lnTo>
                  <a:lnTo>
                    <a:pt x="1293" y="333"/>
                  </a:lnTo>
                  <a:lnTo>
                    <a:pt x="1302" y="319"/>
                  </a:lnTo>
                  <a:lnTo>
                    <a:pt x="1308" y="305"/>
                  </a:lnTo>
                  <a:lnTo>
                    <a:pt x="1314" y="288"/>
                  </a:lnTo>
                  <a:lnTo>
                    <a:pt x="1320" y="274"/>
                  </a:lnTo>
                  <a:lnTo>
                    <a:pt x="1327" y="258"/>
                  </a:lnTo>
                  <a:lnTo>
                    <a:pt x="1331" y="244"/>
                  </a:lnTo>
                  <a:lnTo>
                    <a:pt x="1335" y="228"/>
                  </a:lnTo>
                  <a:lnTo>
                    <a:pt x="1337" y="212"/>
                  </a:lnTo>
                  <a:lnTo>
                    <a:pt x="1339" y="198"/>
                  </a:lnTo>
                  <a:lnTo>
                    <a:pt x="1339" y="184"/>
                  </a:lnTo>
                  <a:lnTo>
                    <a:pt x="1341" y="170"/>
                  </a:lnTo>
                  <a:lnTo>
                    <a:pt x="1339" y="156"/>
                  </a:lnTo>
                  <a:lnTo>
                    <a:pt x="1339" y="144"/>
                  </a:lnTo>
                  <a:lnTo>
                    <a:pt x="1337" y="130"/>
                  </a:lnTo>
                  <a:lnTo>
                    <a:pt x="1335" y="119"/>
                  </a:lnTo>
                  <a:lnTo>
                    <a:pt x="1331" y="107"/>
                  </a:lnTo>
                  <a:lnTo>
                    <a:pt x="1327" y="95"/>
                  </a:lnTo>
                  <a:lnTo>
                    <a:pt x="1322" y="86"/>
                  </a:lnTo>
                  <a:lnTo>
                    <a:pt x="1316" y="77"/>
                  </a:lnTo>
                  <a:lnTo>
                    <a:pt x="1310" y="67"/>
                  </a:lnTo>
                  <a:lnTo>
                    <a:pt x="1304" y="58"/>
                  </a:lnTo>
                  <a:lnTo>
                    <a:pt x="1297" y="49"/>
                  </a:lnTo>
                  <a:lnTo>
                    <a:pt x="1289" y="42"/>
                  </a:lnTo>
                  <a:lnTo>
                    <a:pt x="1281" y="35"/>
                  </a:lnTo>
                  <a:lnTo>
                    <a:pt x="1270" y="28"/>
                  </a:lnTo>
                  <a:lnTo>
                    <a:pt x="1260" y="23"/>
                  </a:lnTo>
                  <a:lnTo>
                    <a:pt x="1250" y="18"/>
                  </a:lnTo>
                  <a:lnTo>
                    <a:pt x="1239" y="14"/>
                  </a:lnTo>
                  <a:lnTo>
                    <a:pt x="1227" y="9"/>
                  </a:lnTo>
                  <a:lnTo>
                    <a:pt x="1214" y="7"/>
                  </a:lnTo>
                  <a:lnTo>
                    <a:pt x="1202" y="5"/>
                  </a:lnTo>
                  <a:lnTo>
                    <a:pt x="1187" y="2"/>
                  </a:lnTo>
                  <a:lnTo>
                    <a:pt x="1175" y="0"/>
                  </a:lnTo>
                  <a:lnTo>
                    <a:pt x="1158" y="0"/>
                  </a:lnTo>
                  <a:lnTo>
                    <a:pt x="1144" y="0"/>
                  </a:lnTo>
                  <a:lnTo>
                    <a:pt x="1127" y="2"/>
                  </a:lnTo>
                  <a:lnTo>
                    <a:pt x="1113" y="5"/>
                  </a:lnTo>
                  <a:lnTo>
                    <a:pt x="1094" y="7"/>
                  </a:lnTo>
                  <a:lnTo>
                    <a:pt x="1059" y="16"/>
                  </a:lnTo>
                  <a:lnTo>
                    <a:pt x="1026" y="28"/>
                  </a:lnTo>
                  <a:lnTo>
                    <a:pt x="990" y="35"/>
                  </a:lnTo>
                  <a:lnTo>
                    <a:pt x="959" y="44"/>
                  </a:lnTo>
                  <a:lnTo>
                    <a:pt x="926" y="51"/>
                  </a:lnTo>
                  <a:lnTo>
                    <a:pt x="895" y="56"/>
                  </a:lnTo>
                  <a:lnTo>
                    <a:pt x="866" y="63"/>
                  </a:lnTo>
                  <a:lnTo>
                    <a:pt x="837" y="67"/>
                  </a:lnTo>
                  <a:lnTo>
                    <a:pt x="808" y="70"/>
                  </a:lnTo>
                  <a:lnTo>
                    <a:pt x="781" y="72"/>
                  </a:lnTo>
                  <a:lnTo>
                    <a:pt x="752" y="74"/>
                  </a:lnTo>
                  <a:lnTo>
                    <a:pt x="727" y="77"/>
                  </a:lnTo>
                  <a:lnTo>
                    <a:pt x="700" y="79"/>
                  </a:lnTo>
                  <a:lnTo>
                    <a:pt x="675" y="79"/>
                  </a:lnTo>
                  <a:lnTo>
                    <a:pt x="648" y="79"/>
                  </a:lnTo>
                  <a:lnTo>
                    <a:pt x="623" y="77"/>
                  </a:lnTo>
                  <a:lnTo>
                    <a:pt x="600" y="77"/>
                  </a:lnTo>
                  <a:lnTo>
                    <a:pt x="575" y="74"/>
                  </a:lnTo>
                  <a:lnTo>
                    <a:pt x="552" y="72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482" y="60"/>
                  </a:lnTo>
                  <a:lnTo>
                    <a:pt x="457" y="58"/>
                  </a:lnTo>
                  <a:lnTo>
                    <a:pt x="434" y="53"/>
                  </a:lnTo>
                  <a:lnTo>
                    <a:pt x="411" y="49"/>
                  </a:lnTo>
                  <a:lnTo>
                    <a:pt x="388" y="42"/>
                  </a:lnTo>
                  <a:lnTo>
                    <a:pt x="365" y="37"/>
                  </a:lnTo>
                  <a:lnTo>
                    <a:pt x="343" y="32"/>
                  </a:lnTo>
                  <a:lnTo>
                    <a:pt x="318" y="25"/>
                  </a:lnTo>
                  <a:lnTo>
                    <a:pt x="295" y="21"/>
                  </a:lnTo>
                  <a:lnTo>
                    <a:pt x="270" y="14"/>
                  </a:lnTo>
                  <a:lnTo>
                    <a:pt x="247" y="7"/>
                  </a:lnTo>
                  <a:lnTo>
                    <a:pt x="228" y="5"/>
                  </a:lnTo>
                  <a:lnTo>
                    <a:pt x="214" y="2"/>
                  </a:lnTo>
                  <a:lnTo>
                    <a:pt x="197" y="2"/>
                  </a:lnTo>
                  <a:lnTo>
                    <a:pt x="183" y="2"/>
                  </a:lnTo>
                  <a:lnTo>
                    <a:pt x="166" y="2"/>
                  </a:lnTo>
                  <a:lnTo>
                    <a:pt x="154" y="2"/>
                  </a:lnTo>
                  <a:lnTo>
                    <a:pt x="139" y="5"/>
                  </a:lnTo>
                  <a:lnTo>
                    <a:pt x="127" y="7"/>
                  </a:lnTo>
                  <a:lnTo>
                    <a:pt x="114" y="9"/>
                  </a:lnTo>
                  <a:lnTo>
                    <a:pt x="102" y="14"/>
                  </a:lnTo>
                  <a:lnTo>
                    <a:pt x="91" y="18"/>
                  </a:lnTo>
                  <a:lnTo>
                    <a:pt x="81" y="23"/>
                  </a:lnTo>
                  <a:lnTo>
                    <a:pt x="71" y="30"/>
                  </a:lnTo>
                  <a:lnTo>
                    <a:pt x="60" y="35"/>
                  </a:lnTo>
                  <a:lnTo>
                    <a:pt x="52" y="42"/>
                  </a:lnTo>
                  <a:lnTo>
                    <a:pt x="44" y="51"/>
                  </a:lnTo>
                  <a:lnTo>
                    <a:pt x="37" y="58"/>
                  </a:lnTo>
                  <a:lnTo>
                    <a:pt x="29" y="67"/>
                  </a:lnTo>
                  <a:lnTo>
                    <a:pt x="25" y="77"/>
                  </a:lnTo>
                  <a:lnTo>
                    <a:pt x="19" y="86"/>
                  </a:lnTo>
                  <a:lnTo>
                    <a:pt x="15" y="98"/>
                  </a:lnTo>
                  <a:lnTo>
                    <a:pt x="10" y="107"/>
                  </a:lnTo>
                  <a:lnTo>
                    <a:pt x="6" y="119"/>
                  </a:lnTo>
                  <a:lnTo>
                    <a:pt x="4" y="132"/>
                  </a:lnTo>
                  <a:lnTo>
                    <a:pt x="2" y="144"/>
                  </a:lnTo>
                  <a:lnTo>
                    <a:pt x="0" y="156"/>
                  </a:lnTo>
                  <a:lnTo>
                    <a:pt x="0" y="170"/>
                  </a:lnTo>
                  <a:lnTo>
                    <a:pt x="0" y="184"/>
                  </a:lnTo>
                  <a:lnTo>
                    <a:pt x="2" y="198"/>
                  </a:lnTo>
                  <a:lnTo>
                    <a:pt x="4" y="214"/>
                  </a:lnTo>
                  <a:lnTo>
                    <a:pt x="6" y="228"/>
                  </a:lnTo>
                  <a:lnTo>
                    <a:pt x="10" y="244"/>
                  </a:lnTo>
                  <a:lnTo>
                    <a:pt x="15" y="258"/>
                  </a:lnTo>
                  <a:lnTo>
                    <a:pt x="21" y="274"/>
                  </a:lnTo>
                  <a:lnTo>
                    <a:pt x="27" y="288"/>
                  </a:lnTo>
                  <a:lnTo>
                    <a:pt x="33" y="305"/>
                  </a:lnTo>
                  <a:lnTo>
                    <a:pt x="39" y="319"/>
                  </a:lnTo>
                  <a:lnTo>
                    <a:pt x="48" y="333"/>
                  </a:lnTo>
                  <a:lnTo>
                    <a:pt x="56" y="349"/>
                  </a:lnTo>
                  <a:lnTo>
                    <a:pt x="64" y="363"/>
                  </a:lnTo>
                  <a:lnTo>
                    <a:pt x="75" y="377"/>
                  </a:lnTo>
                  <a:lnTo>
                    <a:pt x="83" y="393"/>
                  </a:lnTo>
                  <a:lnTo>
                    <a:pt x="93" y="407"/>
                  </a:lnTo>
                  <a:lnTo>
                    <a:pt x="106" y="421"/>
                  </a:lnTo>
                  <a:lnTo>
                    <a:pt x="116" y="435"/>
                  </a:lnTo>
                  <a:lnTo>
                    <a:pt x="129" y="449"/>
                  </a:lnTo>
                  <a:lnTo>
                    <a:pt x="141" y="463"/>
                  </a:lnTo>
                  <a:lnTo>
                    <a:pt x="154" y="479"/>
                  </a:lnTo>
                  <a:lnTo>
                    <a:pt x="166" y="493"/>
                  </a:lnTo>
                  <a:lnTo>
                    <a:pt x="181" y="507"/>
                  </a:lnTo>
                  <a:lnTo>
                    <a:pt x="195" y="521"/>
                  </a:lnTo>
                  <a:lnTo>
                    <a:pt x="210" y="535"/>
                  </a:lnTo>
                  <a:lnTo>
                    <a:pt x="226" y="547"/>
                  </a:lnTo>
                  <a:lnTo>
                    <a:pt x="241" y="561"/>
                  </a:lnTo>
                  <a:lnTo>
                    <a:pt x="257" y="575"/>
                  </a:lnTo>
                  <a:lnTo>
                    <a:pt x="274" y="589"/>
                  </a:lnTo>
                  <a:lnTo>
                    <a:pt x="291" y="603"/>
                  </a:lnTo>
                  <a:lnTo>
                    <a:pt x="309" y="617"/>
                  </a:lnTo>
                  <a:lnTo>
                    <a:pt x="326" y="628"/>
                  </a:lnTo>
                  <a:lnTo>
                    <a:pt x="345" y="642"/>
                  </a:lnTo>
                  <a:lnTo>
                    <a:pt x="363" y="656"/>
                  </a:lnTo>
                  <a:lnTo>
                    <a:pt x="384" y="668"/>
                  </a:lnTo>
                  <a:lnTo>
                    <a:pt x="403" y="682"/>
                  </a:lnTo>
                  <a:lnTo>
                    <a:pt x="424" y="693"/>
                  </a:lnTo>
                  <a:lnTo>
                    <a:pt x="434" y="700"/>
                  </a:lnTo>
                  <a:lnTo>
                    <a:pt x="444" y="707"/>
                  </a:lnTo>
                  <a:lnTo>
                    <a:pt x="455" y="712"/>
                  </a:lnTo>
                  <a:lnTo>
                    <a:pt x="465" y="719"/>
                  </a:lnTo>
                  <a:lnTo>
                    <a:pt x="473" y="726"/>
                  </a:lnTo>
                  <a:lnTo>
                    <a:pt x="484" y="733"/>
                  </a:lnTo>
                  <a:lnTo>
                    <a:pt x="492" y="740"/>
                  </a:lnTo>
                  <a:lnTo>
                    <a:pt x="500" y="747"/>
                  </a:lnTo>
                  <a:lnTo>
                    <a:pt x="509" y="756"/>
                  </a:lnTo>
                  <a:lnTo>
                    <a:pt x="517" y="763"/>
                  </a:lnTo>
                  <a:lnTo>
                    <a:pt x="523" y="772"/>
                  </a:lnTo>
                  <a:lnTo>
                    <a:pt x="531" y="779"/>
                  </a:lnTo>
                  <a:lnTo>
                    <a:pt x="538" y="789"/>
                  </a:lnTo>
                  <a:lnTo>
                    <a:pt x="544" y="798"/>
                  </a:lnTo>
                  <a:lnTo>
                    <a:pt x="550" y="807"/>
                  </a:lnTo>
                  <a:lnTo>
                    <a:pt x="556" y="817"/>
                  </a:lnTo>
                  <a:lnTo>
                    <a:pt x="561" y="826"/>
                  </a:lnTo>
                  <a:lnTo>
                    <a:pt x="567" y="838"/>
                  </a:lnTo>
                  <a:lnTo>
                    <a:pt x="571" y="847"/>
                  </a:lnTo>
                  <a:lnTo>
                    <a:pt x="575" y="856"/>
                  </a:lnTo>
                  <a:lnTo>
                    <a:pt x="579" y="868"/>
                  </a:lnTo>
                  <a:lnTo>
                    <a:pt x="583" y="879"/>
                  </a:lnTo>
                  <a:lnTo>
                    <a:pt x="588" y="889"/>
                  </a:lnTo>
                  <a:lnTo>
                    <a:pt x="590" y="900"/>
                  </a:lnTo>
                  <a:lnTo>
                    <a:pt x="592" y="912"/>
                  </a:lnTo>
                  <a:lnTo>
                    <a:pt x="594" y="924"/>
                  </a:lnTo>
                  <a:lnTo>
                    <a:pt x="596" y="938"/>
                  </a:lnTo>
                  <a:lnTo>
                    <a:pt x="598" y="949"/>
                  </a:lnTo>
                  <a:lnTo>
                    <a:pt x="600" y="961"/>
                  </a:lnTo>
                  <a:lnTo>
                    <a:pt x="600" y="975"/>
                  </a:lnTo>
                  <a:lnTo>
                    <a:pt x="602" y="987"/>
                  </a:lnTo>
                  <a:lnTo>
                    <a:pt x="602" y="1000"/>
                  </a:lnTo>
                  <a:lnTo>
                    <a:pt x="602" y="1014"/>
                  </a:lnTo>
                  <a:lnTo>
                    <a:pt x="602" y="1026"/>
                  </a:lnTo>
                  <a:lnTo>
                    <a:pt x="602" y="1038"/>
                  </a:lnTo>
                  <a:lnTo>
                    <a:pt x="602" y="1049"/>
                  </a:lnTo>
                  <a:lnTo>
                    <a:pt x="602" y="1061"/>
                  </a:lnTo>
                  <a:lnTo>
                    <a:pt x="602" y="1070"/>
                  </a:lnTo>
                  <a:lnTo>
                    <a:pt x="602" y="1082"/>
                  </a:lnTo>
                  <a:lnTo>
                    <a:pt x="602" y="1091"/>
                  </a:lnTo>
                  <a:lnTo>
                    <a:pt x="602" y="1103"/>
                  </a:lnTo>
                  <a:lnTo>
                    <a:pt x="602" y="1112"/>
                  </a:lnTo>
                  <a:lnTo>
                    <a:pt x="602" y="1121"/>
                  </a:lnTo>
                  <a:lnTo>
                    <a:pt x="602" y="1131"/>
                  </a:lnTo>
                  <a:lnTo>
                    <a:pt x="602" y="1140"/>
                  </a:lnTo>
                  <a:lnTo>
                    <a:pt x="602" y="1147"/>
                  </a:lnTo>
                  <a:lnTo>
                    <a:pt x="602" y="1156"/>
                  </a:lnTo>
                  <a:lnTo>
                    <a:pt x="602" y="1166"/>
                  </a:lnTo>
                  <a:lnTo>
                    <a:pt x="604" y="1173"/>
                  </a:lnTo>
                  <a:lnTo>
                    <a:pt x="604" y="1182"/>
                  </a:lnTo>
                  <a:lnTo>
                    <a:pt x="604" y="1189"/>
                  </a:lnTo>
                  <a:lnTo>
                    <a:pt x="604" y="1196"/>
                  </a:lnTo>
                  <a:lnTo>
                    <a:pt x="604" y="1205"/>
                  </a:lnTo>
                  <a:lnTo>
                    <a:pt x="604" y="1212"/>
                  </a:lnTo>
                  <a:lnTo>
                    <a:pt x="604" y="1219"/>
                  </a:lnTo>
                  <a:lnTo>
                    <a:pt x="604" y="1226"/>
                  </a:lnTo>
                  <a:lnTo>
                    <a:pt x="606" y="1236"/>
                  </a:lnTo>
                  <a:lnTo>
                    <a:pt x="606" y="1242"/>
                  </a:lnTo>
                  <a:lnTo>
                    <a:pt x="606" y="1249"/>
                  </a:lnTo>
                  <a:lnTo>
                    <a:pt x="606" y="1256"/>
                  </a:lnTo>
                  <a:lnTo>
                    <a:pt x="606" y="1263"/>
                  </a:lnTo>
                  <a:lnTo>
                    <a:pt x="606" y="1273"/>
                  </a:lnTo>
                  <a:lnTo>
                    <a:pt x="606" y="1280"/>
                  </a:lnTo>
                  <a:lnTo>
                    <a:pt x="606" y="1287"/>
                  </a:lnTo>
                  <a:lnTo>
                    <a:pt x="606" y="1294"/>
                  </a:lnTo>
                  <a:lnTo>
                    <a:pt x="606" y="1303"/>
                  </a:lnTo>
                  <a:lnTo>
                    <a:pt x="606" y="1310"/>
                  </a:lnTo>
                  <a:lnTo>
                    <a:pt x="608" y="1319"/>
                  </a:lnTo>
                  <a:lnTo>
                    <a:pt x="608" y="1326"/>
                  </a:lnTo>
                  <a:lnTo>
                    <a:pt x="608" y="1336"/>
                  </a:lnTo>
                  <a:lnTo>
                    <a:pt x="608" y="1343"/>
                  </a:lnTo>
                  <a:lnTo>
                    <a:pt x="608" y="1350"/>
                  </a:lnTo>
                  <a:lnTo>
                    <a:pt x="610" y="1359"/>
                  </a:lnTo>
                  <a:lnTo>
                    <a:pt x="610" y="1366"/>
                  </a:lnTo>
                  <a:lnTo>
                    <a:pt x="610" y="1373"/>
                  </a:lnTo>
                  <a:lnTo>
                    <a:pt x="612" y="1382"/>
                  </a:lnTo>
                  <a:lnTo>
                    <a:pt x="612" y="1389"/>
                  </a:lnTo>
                  <a:lnTo>
                    <a:pt x="612" y="1396"/>
                  </a:lnTo>
                  <a:lnTo>
                    <a:pt x="614" y="1403"/>
                  </a:lnTo>
                  <a:lnTo>
                    <a:pt x="614" y="1410"/>
                  </a:lnTo>
                  <a:lnTo>
                    <a:pt x="614" y="1415"/>
                  </a:lnTo>
                  <a:lnTo>
                    <a:pt x="614" y="1422"/>
                  </a:lnTo>
                  <a:lnTo>
                    <a:pt x="617" y="1426"/>
                  </a:lnTo>
                  <a:lnTo>
                    <a:pt x="617" y="1433"/>
                  </a:lnTo>
                  <a:lnTo>
                    <a:pt x="617" y="1438"/>
                  </a:lnTo>
                  <a:lnTo>
                    <a:pt x="619" y="1443"/>
                  </a:lnTo>
                  <a:lnTo>
                    <a:pt x="619" y="1445"/>
                  </a:lnTo>
                  <a:lnTo>
                    <a:pt x="619" y="1450"/>
                  </a:lnTo>
                  <a:lnTo>
                    <a:pt x="619" y="1452"/>
                  </a:lnTo>
                  <a:lnTo>
                    <a:pt x="619" y="1454"/>
                  </a:lnTo>
                  <a:lnTo>
                    <a:pt x="621" y="1457"/>
                  </a:lnTo>
                  <a:lnTo>
                    <a:pt x="621" y="1454"/>
                  </a:lnTo>
                  <a:lnTo>
                    <a:pt x="621" y="1452"/>
                  </a:lnTo>
                  <a:lnTo>
                    <a:pt x="623" y="1452"/>
                  </a:lnTo>
                  <a:lnTo>
                    <a:pt x="625" y="1450"/>
                  </a:lnTo>
                  <a:lnTo>
                    <a:pt x="627" y="1450"/>
                  </a:lnTo>
                  <a:lnTo>
                    <a:pt x="629" y="1450"/>
                  </a:lnTo>
                  <a:lnTo>
                    <a:pt x="633" y="1450"/>
                  </a:lnTo>
                  <a:lnTo>
                    <a:pt x="635" y="1450"/>
                  </a:lnTo>
                  <a:lnTo>
                    <a:pt x="639" y="1450"/>
                  </a:lnTo>
                  <a:lnTo>
                    <a:pt x="644" y="1450"/>
                  </a:lnTo>
                  <a:lnTo>
                    <a:pt x="648" y="1450"/>
                  </a:lnTo>
                  <a:lnTo>
                    <a:pt x="652" y="1450"/>
                  </a:lnTo>
                  <a:lnTo>
                    <a:pt x="656" y="1450"/>
                  </a:lnTo>
                  <a:lnTo>
                    <a:pt x="660" y="1450"/>
                  </a:lnTo>
                  <a:lnTo>
                    <a:pt x="664" y="1450"/>
                  </a:lnTo>
                  <a:lnTo>
                    <a:pt x="671" y="1450"/>
                  </a:lnTo>
                  <a:lnTo>
                    <a:pt x="675" y="1450"/>
                  </a:lnTo>
                  <a:lnTo>
                    <a:pt x="679" y="1450"/>
                  </a:lnTo>
                  <a:lnTo>
                    <a:pt x="683" y="1452"/>
                  </a:lnTo>
                  <a:lnTo>
                    <a:pt x="687" y="1452"/>
                  </a:lnTo>
                  <a:lnTo>
                    <a:pt x="691" y="1452"/>
                  </a:lnTo>
                  <a:lnTo>
                    <a:pt x="695" y="1452"/>
                  </a:lnTo>
                  <a:lnTo>
                    <a:pt x="700" y="1454"/>
                  </a:lnTo>
                  <a:lnTo>
                    <a:pt x="704" y="1454"/>
                  </a:lnTo>
                  <a:lnTo>
                    <a:pt x="706" y="1454"/>
                  </a:lnTo>
                  <a:lnTo>
                    <a:pt x="710" y="1454"/>
                  </a:lnTo>
                  <a:lnTo>
                    <a:pt x="712" y="1454"/>
                  </a:lnTo>
                  <a:lnTo>
                    <a:pt x="714" y="1457"/>
                  </a:lnTo>
                  <a:lnTo>
                    <a:pt x="716" y="1457"/>
                  </a:lnTo>
                  <a:lnTo>
                    <a:pt x="718" y="1457"/>
                  </a:lnTo>
                  <a:lnTo>
                    <a:pt x="729" y="140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auto">
            <a:xfrm>
              <a:off x="2591" y="1635"/>
              <a:ext cx="1258" cy="1434"/>
            </a:xfrm>
            <a:custGeom>
              <a:avLst/>
              <a:gdLst>
                <a:gd name="T0" fmla="*/ 558 w 1293"/>
                <a:gd name="T1" fmla="*/ 1389 h 1434"/>
                <a:gd name="T2" fmla="*/ 557 w 1293"/>
                <a:gd name="T3" fmla="*/ 1350 h 1434"/>
                <a:gd name="T4" fmla="*/ 557 w 1293"/>
                <a:gd name="T5" fmla="*/ 1320 h 1434"/>
                <a:gd name="T6" fmla="*/ 555 w 1293"/>
                <a:gd name="T7" fmla="*/ 1289 h 1434"/>
                <a:gd name="T8" fmla="*/ 553 w 1293"/>
                <a:gd name="T9" fmla="*/ 1252 h 1434"/>
                <a:gd name="T10" fmla="*/ 553 w 1293"/>
                <a:gd name="T11" fmla="*/ 1192 h 1434"/>
                <a:gd name="T12" fmla="*/ 555 w 1293"/>
                <a:gd name="T13" fmla="*/ 1126 h 1434"/>
                <a:gd name="T14" fmla="*/ 555 w 1293"/>
                <a:gd name="T15" fmla="*/ 1059 h 1434"/>
                <a:gd name="T16" fmla="*/ 557 w 1293"/>
                <a:gd name="T17" fmla="*/ 998 h 1434"/>
                <a:gd name="T18" fmla="*/ 553 w 1293"/>
                <a:gd name="T19" fmla="*/ 908 h 1434"/>
                <a:gd name="T20" fmla="*/ 531 w 1293"/>
                <a:gd name="T21" fmla="*/ 817 h 1434"/>
                <a:gd name="T22" fmla="*/ 493 w 1293"/>
                <a:gd name="T23" fmla="*/ 742 h 1434"/>
                <a:gd name="T24" fmla="*/ 441 w 1293"/>
                <a:gd name="T25" fmla="*/ 684 h 1434"/>
                <a:gd name="T26" fmla="*/ 365 w 1293"/>
                <a:gd name="T27" fmla="*/ 631 h 1434"/>
                <a:gd name="T28" fmla="*/ 228 w 1293"/>
                <a:gd name="T29" fmla="*/ 519 h 1434"/>
                <a:gd name="T30" fmla="*/ 124 w 1293"/>
                <a:gd name="T31" fmla="*/ 412 h 1434"/>
                <a:gd name="T32" fmla="*/ 53 w 1293"/>
                <a:gd name="T33" fmla="*/ 317 h 1434"/>
                <a:gd name="T34" fmla="*/ 14 w 1293"/>
                <a:gd name="T35" fmla="*/ 233 h 1434"/>
                <a:gd name="T36" fmla="*/ 0 w 1293"/>
                <a:gd name="T37" fmla="*/ 151 h 1434"/>
                <a:gd name="T38" fmla="*/ 10 w 1293"/>
                <a:gd name="T39" fmla="*/ 84 h 1434"/>
                <a:gd name="T40" fmla="*/ 43 w 1293"/>
                <a:gd name="T41" fmla="*/ 35 h 1434"/>
                <a:gd name="T42" fmla="*/ 95 w 1293"/>
                <a:gd name="T43" fmla="*/ 7 h 1434"/>
                <a:gd name="T44" fmla="*/ 165 w 1293"/>
                <a:gd name="T45" fmla="*/ 0 h 1434"/>
                <a:gd name="T46" fmla="*/ 216 w 1293"/>
                <a:gd name="T47" fmla="*/ 7 h 1434"/>
                <a:gd name="T48" fmla="*/ 262 w 1293"/>
                <a:gd name="T49" fmla="*/ 14 h 1434"/>
                <a:gd name="T50" fmla="*/ 304 w 1293"/>
                <a:gd name="T51" fmla="*/ 23 h 1434"/>
                <a:gd name="T52" fmla="*/ 336 w 1293"/>
                <a:gd name="T53" fmla="*/ 33 h 1434"/>
                <a:gd name="T54" fmla="*/ 390 w 1293"/>
                <a:gd name="T55" fmla="*/ 49 h 1434"/>
                <a:gd name="T56" fmla="*/ 489 w 1293"/>
                <a:gd name="T57" fmla="*/ 70 h 1434"/>
                <a:gd name="T58" fmla="*/ 594 w 1293"/>
                <a:gd name="T59" fmla="*/ 77 h 1434"/>
                <a:gd name="T60" fmla="*/ 705 w 1293"/>
                <a:gd name="T61" fmla="*/ 70 h 1434"/>
                <a:gd name="T62" fmla="*/ 824 w 1293"/>
                <a:gd name="T63" fmla="*/ 42 h 1434"/>
                <a:gd name="T64" fmla="*/ 862 w 1293"/>
                <a:gd name="T65" fmla="*/ 30 h 1434"/>
                <a:gd name="T66" fmla="*/ 899 w 1293"/>
                <a:gd name="T67" fmla="*/ 21 h 1434"/>
                <a:gd name="T68" fmla="*/ 940 w 1293"/>
                <a:gd name="T69" fmla="*/ 12 h 1434"/>
                <a:gd name="T70" fmla="*/ 988 w 1293"/>
                <a:gd name="T71" fmla="*/ 5 h 1434"/>
                <a:gd name="T72" fmla="*/ 1045 w 1293"/>
                <a:gd name="T73" fmla="*/ 0 h 1434"/>
                <a:gd name="T74" fmla="*/ 1112 w 1293"/>
                <a:gd name="T75" fmla="*/ 12 h 1434"/>
                <a:gd name="T76" fmla="*/ 1161 w 1293"/>
                <a:gd name="T77" fmla="*/ 47 h 1434"/>
                <a:gd name="T78" fmla="*/ 1185 w 1293"/>
                <a:gd name="T79" fmla="*/ 100 h 1434"/>
                <a:gd name="T80" fmla="*/ 1189 w 1293"/>
                <a:gd name="T81" fmla="*/ 175 h 1434"/>
                <a:gd name="T82" fmla="*/ 1168 w 1293"/>
                <a:gd name="T83" fmla="*/ 254 h 1434"/>
                <a:gd name="T84" fmla="*/ 1120 w 1293"/>
                <a:gd name="T85" fmla="*/ 342 h 1434"/>
                <a:gd name="T86" fmla="*/ 1041 w 1293"/>
                <a:gd name="T87" fmla="*/ 442 h 1434"/>
                <a:gd name="T88" fmla="*/ 929 w 1293"/>
                <a:gd name="T89" fmla="*/ 549 h 1434"/>
                <a:gd name="T90" fmla="*/ 793 w 1293"/>
                <a:gd name="T91" fmla="*/ 652 h 1434"/>
                <a:gd name="T92" fmla="*/ 732 w 1293"/>
                <a:gd name="T93" fmla="*/ 698 h 1434"/>
                <a:gd name="T94" fmla="*/ 684 w 1293"/>
                <a:gd name="T95" fmla="*/ 761 h 1434"/>
                <a:gd name="T96" fmla="*/ 652 w 1293"/>
                <a:gd name="T97" fmla="*/ 840 h 1434"/>
                <a:gd name="T98" fmla="*/ 634 w 1293"/>
                <a:gd name="T99" fmla="*/ 936 h 1434"/>
                <a:gd name="T100" fmla="*/ 634 w 1293"/>
                <a:gd name="T101" fmla="*/ 1012 h 1434"/>
                <a:gd name="T102" fmla="*/ 636 w 1293"/>
                <a:gd name="T103" fmla="*/ 1061 h 1434"/>
                <a:gd name="T104" fmla="*/ 638 w 1293"/>
                <a:gd name="T105" fmla="*/ 1105 h 1434"/>
                <a:gd name="T106" fmla="*/ 638 w 1293"/>
                <a:gd name="T107" fmla="*/ 1152 h 1434"/>
                <a:gd name="T108" fmla="*/ 636 w 1293"/>
                <a:gd name="T109" fmla="*/ 1203 h 1434"/>
                <a:gd name="T110" fmla="*/ 636 w 1293"/>
                <a:gd name="T111" fmla="*/ 1243 h 1434"/>
                <a:gd name="T112" fmla="*/ 634 w 1293"/>
                <a:gd name="T113" fmla="*/ 1292 h 1434"/>
                <a:gd name="T114" fmla="*/ 630 w 1293"/>
                <a:gd name="T115" fmla="*/ 1345 h 1434"/>
                <a:gd name="T116" fmla="*/ 626 w 1293"/>
                <a:gd name="T117" fmla="*/ 1401 h 14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93"/>
                <a:gd name="T178" fmla="*/ 0 h 1434"/>
                <a:gd name="T179" fmla="*/ 1293 w 1293"/>
                <a:gd name="T180" fmla="*/ 1434 h 14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93" h="1434">
                  <a:moveTo>
                    <a:pt x="610" y="1434"/>
                  </a:moveTo>
                  <a:lnTo>
                    <a:pt x="610" y="1427"/>
                  </a:lnTo>
                  <a:lnTo>
                    <a:pt x="610" y="1417"/>
                  </a:lnTo>
                  <a:lnTo>
                    <a:pt x="608" y="1410"/>
                  </a:lnTo>
                  <a:lnTo>
                    <a:pt x="608" y="1403"/>
                  </a:lnTo>
                  <a:lnTo>
                    <a:pt x="608" y="1396"/>
                  </a:lnTo>
                  <a:lnTo>
                    <a:pt x="606" y="1389"/>
                  </a:lnTo>
                  <a:lnTo>
                    <a:pt x="606" y="1382"/>
                  </a:lnTo>
                  <a:lnTo>
                    <a:pt x="606" y="1375"/>
                  </a:lnTo>
                  <a:lnTo>
                    <a:pt x="606" y="1371"/>
                  </a:lnTo>
                  <a:lnTo>
                    <a:pt x="606" y="1364"/>
                  </a:lnTo>
                  <a:lnTo>
                    <a:pt x="604" y="1359"/>
                  </a:lnTo>
                  <a:lnTo>
                    <a:pt x="604" y="1354"/>
                  </a:lnTo>
                  <a:lnTo>
                    <a:pt x="604" y="1350"/>
                  </a:lnTo>
                  <a:lnTo>
                    <a:pt x="604" y="1345"/>
                  </a:lnTo>
                  <a:lnTo>
                    <a:pt x="604" y="1340"/>
                  </a:lnTo>
                  <a:lnTo>
                    <a:pt x="604" y="1336"/>
                  </a:lnTo>
                  <a:lnTo>
                    <a:pt x="604" y="1331"/>
                  </a:lnTo>
                  <a:lnTo>
                    <a:pt x="604" y="1326"/>
                  </a:lnTo>
                  <a:lnTo>
                    <a:pt x="604" y="1322"/>
                  </a:lnTo>
                  <a:lnTo>
                    <a:pt x="604" y="1320"/>
                  </a:lnTo>
                  <a:lnTo>
                    <a:pt x="604" y="1315"/>
                  </a:lnTo>
                  <a:lnTo>
                    <a:pt x="602" y="1310"/>
                  </a:lnTo>
                  <a:lnTo>
                    <a:pt x="602" y="1306"/>
                  </a:lnTo>
                  <a:lnTo>
                    <a:pt x="602" y="1303"/>
                  </a:lnTo>
                  <a:lnTo>
                    <a:pt x="602" y="1299"/>
                  </a:lnTo>
                  <a:lnTo>
                    <a:pt x="602" y="1294"/>
                  </a:lnTo>
                  <a:lnTo>
                    <a:pt x="602" y="1289"/>
                  </a:lnTo>
                  <a:lnTo>
                    <a:pt x="602" y="1287"/>
                  </a:lnTo>
                  <a:lnTo>
                    <a:pt x="602" y="1282"/>
                  </a:lnTo>
                  <a:lnTo>
                    <a:pt x="602" y="1278"/>
                  </a:lnTo>
                  <a:lnTo>
                    <a:pt x="602" y="1273"/>
                  </a:lnTo>
                  <a:lnTo>
                    <a:pt x="602" y="1268"/>
                  </a:lnTo>
                  <a:lnTo>
                    <a:pt x="602" y="1259"/>
                  </a:lnTo>
                  <a:lnTo>
                    <a:pt x="600" y="1252"/>
                  </a:lnTo>
                  <a:lnTo>
                    <a:pt x="600" y="1243"/>
                  </a:lnTo>
                  <a:lnTo>
                    <a:pt x="600" y="1236"/>
                  </a:lnTo>
                  <a:lnTo>
                    <a:pt x="600" y="1226"/>
                  </a:lnTo>
                  <a:lnTo>
                    <a:pt x="600" y="1217"/>
                  </a:lnTo>
                  <a:lnTo>
                    <a:pt x="600" y="1210"/>
                  </a:lnTo>
                  <a:lnTo>
                    <a:pt x="600" y="1201"/>
                  </a:lnTo>
                  <a:lnTo>
                    <a:pt x="600" y="1192"/>
                  </a:lnTo>
                  <a:lnTo>
                    <a:pt x="600" y="1182"/>
                  </a:lnTo>
                  <a:lnTo>
                    <a:pt x="600" y="1173"/>
                  </a:lnTo>
                  <a:lnTo>
                    <a:pt x="600" y="1164"/>
                  </a:lnTo>
                  <a:lnTo>
                    <a:pt x="602" y="1154"/>
                  </a:lnTo>
                  <a:lnTo>
                    <a:pt x="602" y="1145"/>
                  </a:lnTo>
                  <a:lnTo>
                    <a:pt x="602" y="1136"/>
                  </a:lnTo>
                  <a:lnTo>
                    <a:pt x="602" y="1126"/>
                  </a:lnTo>
                  <a:lnTo>
                    <a:pt x="602" y="1117"/>
                  </a:lnTo>
                  <a:lnTo>
                    <a:pt x="602" y="1108"/>
                  </a:lnTo>
                  <a:lnTo>
                    <a:pt x="602" y="1098"/>
                  </a:lnTo>
                  <a:lnTo>
                    <a:pt x="602" y="1087"/>
                  </a:lnTo>
                  <a:lnTo>
                    <a:pt x="602" y="1078"/>
                  </a:lnTo>
                  <a:lnTo>
                    <a:pt x="602" y="1068"/>
                  </a:lnTo>
                  <a:lnTo>
                    <a:pt x="602" y="1059"/>
                  </a:lnTo>
                  <a:lnTo>
                    <a:pt x="602" y="1052"/>
                  </a:lnTo>
                  <a:lnTo>
                    <a:pt x="604" y="1043"/>
                  </a:lnTo>
                  <a:lnTo>
                    <a:pt x="604" y="1033"/>
                  </a:lnTo>
                  <a:lnTo>
                    <a:pt x="604" y="1024"/>
                  </a:lnTo>
                  <a:lnTo>
                    <a:pt x="604" y="1015"/>
                  </a:lnTo>
                  <a:lnTo>
                    <a:pt x="604" y="1008"/>
                  </a:lnTo>
                  <a:lnTo>
                    <a:pt x="604" y="998"/>
                  </a:lnTo>
                  <a:lnTo>
                    <a:pt x="604" y="991"/>
                  </a:lnTo>
                  <a:lnTo>
                    <a:pt x="604" y="982"/>
                  </a:lnTo>
                  <a:lnTo>
                    <a:pt x="604" y="966"/>
                  </a:lnTo>
                  <a:lnTo>
                    <a:pt x="604" y="952"/>
                  </a:lnTo>
                  <a:lnTo>
                    <a:pt x="604" y="936"/>
                  </a:lnTo>
                  <a:lnTo>
                    <a:pt x="602" y="922"/>
                  </a:lnTo>
                  <a:lnTo>
                    <a:pt x="600" y="908"/>
                  </a:lnTo>
                  <a:lnTo>
                    <a:pt x="598" y="894"/>
                  </a:lnTo>
                  <a:lnTo>
                    <a:pt x="596" y="880"/>
                  </a:lnTo>
                  <a:lnTo>
                    <a:pt x="594" y="866"/>
                  </a:lnTo>
                  <a:lnTo>
                    <a:pt x="589" y="852"/>
                  </a:lnTo>
                  <a:lnTo>
                    <a:pt x="585" y="840"/>
                  </a:lnTo>
                  <a:lnTo>
                    <a:pt x="581" y="829"/>
                  </a:lnTo>
                  <a:lnTo>
                    <a:pt x="577" y="817"/>
                  </a:lnTo>
                  <a:lnTo>
                    <a:pt x="573" y="805"/>
                  </a:lnTo>
                  <a:lnTo>
                    <a:pt x="567" y="794"/>
                  </a:lnTo>
                  <a:lnTo>
                    <a:pt x="562" y="782"/>
                  </a:lnTo>
                  <a:lnTo>
                    <a:pt x="556" y="773"/>
                  </a:lnTo>
                  <a:lnTo>
                    <a:pt x="550" y="761"/>
                  </a:lnTo>
                  <a:lnTo>
                    <a:pt x="544" y="752"/>
                  </a:lnTo>
                  <a:lnTo>
                    <a:pt x="535" y="742"/>
                  </a:lnTo>
                  <a:lnTo>
                    <a:pt x="529" y="733"/>
                  </a:lnTo>
                  <a:lnTo>
                    <a:pt x="521" y="724"/>
                  </a:lnTo>
                  <a:lnTo>
                    <a:pt x="515" y="714"/>
                  </a:lnTo>
                  <a:lnTo>
                    <a:pt x="506" y="708"/>
                  </a:lnTo>
                  <a:lnTo>
                    <a:pt x="498" y="698"/>
                  </a:lnTo>
                  <a:lnTo>
                    <a:pt x="488" y="691"/>
                  </a:lnTo>
                  <a:lnTo>
                    <a:pt x="479" y="684"/>
                  </a:lnTo>
                  <a:lnTo>
                    <a:pt x="471" y="677"/>
                  </a:lnTo>
                  <a:lnTo>
                    <a:pt x="461" y="670"/>
                  </a:lnTo>
                  <a:lnTo>
                    <a:pt x="450" y="663"/>
                  </a:lnTo>
                  <a:lnTo>
                    <a:pt x="440" y="659"/>
                  </a:lnTo>
                  <a:lnTo>
                    <a:pt x="432" y="652"/>
                  </a:lnTo>
                  <a:lnTo>
                    <a:pt x="421" y="647"/>
                  </a:lnTo>
                  <a:lnTo>
                    <a:pt x="396" y="631"/>
                  </a:lnTo>
                  <a:lnTo>
                    <a:pt x="371" y="614"/>
                  </a:lnTo>
                  <a:lnTo>
                    <a:pt x="349" y="598"/>
                  </a:lnTo>
                  <a:lnTo>
                    <a:pt x="326" y="582"/>
                  </a:lnTo>
                  <a:lnTo>
                    <a:pt x="305" y="566"/>
                  </a:lnTo>
                  <a:lnTo>
                    <a:pt x="284" y="549"/>
                  </a:lnTo>
                  <a:lnTo>
                    <a:pt x="266" y="533"/>
                  </a:lnTo>
                  <a:lnTo>
                    <a:pt x="247" y="519"/>
                  </a:lnTo>
                  <a:lnTo>
                    <a:pt x="228" y="503"/>
                  </a:lnTo>
                  <a:lnTo>
                    <a:pt x="210" y="489"/>
                  </a:lnTo>
                  <a:lnTo>
                    <a:pt x="193" y="472"/>
                  </a:lnTo>
                  <a:lnTo>
                    <a:pt x="178" y="456"/>
                  </a:lnTo>
                  <a:lnTo>
                    <a:pt x="162" y="442"/>
                  </a:lnTo>
                  <a:lnTo>
                    <a:pt x="147" y="428"/>
                  </a:lnTo>
                  <a:lnTo>
                    <a:pt x="135" y="412"/>
                  </a:lnTo>
                  <a:lnTo>
                    <a:pt x="120" y="398"/>
                  </a:lnTo>
                  <a:lnTo>
                    <a:pt x="108" y="384"/>
                  </a:lnTo>
                  <a:lnTo>
                    <a:pt x="97" y="370"/>
                  </a:lnTo>
                  <a:lnTo>
                    <a:pt x="87" y="356"/>
                  </a:lnTo>
                  <a:lnTo>
                    <a:pt x="77" y="342"/>
                  </a:lnTo>
                  <a:lnTo>
                    <a:pt x="66" y="331"/>
                  </a:lnTo>
                  <a:lnTo>
                    <a:pt x="58" y="317"/>
                  </a:lnTo>
                  <a:lnTo>
                    <a:pt x="50" y="303"/>
                  </a:lnTo>
                  <a:lnTo>
                    <a:pt x="41" y="291"/>
                  </a:lnTo>
                  <a:lnTo>
                    <a:pt x="35" y="279"/>
                  </a:lnTo>
                  <a:lnTo>
                    <a:pt x="29" y="268"/>
                  </a:lnTo>
                  <a:lnTo>
                    <a:pt x="25" y="254"/>
                  </a:lnTo>
                  <a:lnTo>
                    <a:pt x="19" y="242"/>
                  </a:lnTo>
                  <a:lnTo>
                    <a:pt x="14" y="233"/>
                  </a:lnTo>
                  <a:lnTo>
                    <a:pt x="12" y="221"/>
                  </a:lnTo>
                  <a:lnTo>
                    <a:pt x="8" y="210"/>
                  </a:lnTo>
                  <a:lnTo>
                    <a:pt x="6" y="200"/>
                  </a:lnTo>
                  <a:lnTo>
                    <a:pt x="4" y="186"/>
                  </a:lnTo>
                  <a:lnTo>
                    <a:pt x="2" y="175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0" y="140"/>
                  </a:lnTo>
                  <a:lnTo>
                    <a:pt x="0" y="130"/>
                  </a:lnTo>
                  <a:lnTo>
                    <a:pt x="2" y="121"/>
                  </a:lnTo>
                  <a:lnTo>
                    <a:pt x="2" y="109"/>
                  </a:lnTo>
                  <a:lnTo>
                    <a:pt x="4" y="100"/>
                  </a:lnTo>
                  <a:lnTo>
                    <a:pt x="8" y="91"/>
                  </a:lnTo>
                  <a:lnTo>
                    <a:pt x="10" y="84"/>
                  </a:lnTo>
                  <a:lnTo>
                    <a:pt x="14" y="75"/>
                  </a:lnTo>
                  <a:lnTo>
                    <a:pt x="19" y="68"/>
                  </a:lnTo>
                  <a:lnTo>
                    <a:pt x="23" y="61"/>
                  </a:lnTo>
                  <a:lnTo>
                    <a:pt x="29" y="54"/>
                  </a:lnTo>
                  <a:lnTo>
                    <a:pt x="33" y="47"/>
                  </a:lnTo>
                  <a:lnTo>
                    <a:pt x="39" y="40"/>
                  </a:lnTo>
                  <a:lnTo>
                    <a:pt x="46" y="35"/>
                  </a:lnTo>
                  <a:lnTo>
                    <a:pt x="54" y="28"/>
                  </a:lnTo>
                  <a:lnTo>
                    <a:pt x="60" y="23"/>
                  </a:lnTo>
                  <a:lnTo>
                    <a:pt x="68" y="19"/>
                  </a:lnTo>
                  <a:lnTo>
                    <a:pt x="77" y="16"/>
                  </a:lnTo>
                  <a:lnTo>
                    <a:pt x="85" y="12"/>
                  </a:lnTo>
                  <a:lnTo>
                    <a:pt x="95" y="9"/>
                  </a:lnTo>
                  <a:lnTo>
                    <a:pt x="104" y="7"/>
                  </a:lnTo>
                  <a:lnTo>
                    <a:pt x="114" y="5"/>
                  </a:lnTo>
                  <a:lnTo>
                    <a:pt x="124" y="2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89" y="0"/>
                  </a:lnTo>
                  <a:lnTo>
                    <a:pt x="197" y="2"/>
                  </a:lnTo>
                  <a:lnTo>
                    <a:pt x="203" y="2"/>
                  </a:lnTo>
                  <a:lnTo>
                    <a:pt x="212" y="2"/>
                  </a:lnTo>
                  <a:lnTo>
                    <a:pt x="220" y="5"/>
                  </a:lnTo>
                  <a:lnTo>
                    <a:pt x="226" y="5"/>
                  </a:lnTo>
                  <a:lnTo>
                    <a:pt x="234" y="7"/>
                  </a:lnTo>
                  <a:lnTo>
                    <a:pt x="243" y="7"/>
                  </a:lnTo>
                  <a:lnTo>
                    <a:pt x="249" y="9"/>
                  </a:lnTo>
                  <a:lnTo>
                    <a:pt x="257" y="9"/>
                  </a:lnTo>
                  <a:lnTo>
                    <a:pt x="263" y="12"/>
                  </a:lnTo>
                  <a:lnTo>
                    <a:pt x="272" y="12"/>
                  </a:lnTo>
                  <a:lnTo>
                    <a:pt x="278" y="14"/>
                  </a:lnTo>
                  <a:lnTo>
                    <a:pt x="284" y="14"/>
                  </a:lnTo>
                  <a:lnTo>
                    <a:pt x="293" y="16"/>
                  </a:lnTo>
                  <a:lnTo>
                    <a:pt x="299" y="16"/>
                  </a:lnTo>
                  <a:lnTo>
                    <a:pt x="305" y="19"/>
                  </a:lnTo>
                  <a:lnTo>
                    <a:pt x="311" y="21"/>
                  </a:lnTo>
                  <a:lnTo>
                    <a:pt x="317" y="21"/>
                  </a:lnTo>
                  <a:lnTo>
                    <a:pt x="324" y="23"/>
                  </a:lnTo>
                  <a:lnTo>
                    <a:pt x="330" y="23"/>
                  </a:lnTo>
                  <a:lnTo>
                    <a:pt x="334" y="26"/>
                  </a:lnTo>
                  <a:lnTo>
                    <a:pt x="340" y="26"/>
                  </a:lnTo>
                  <a:lnTo>
                    <a:pt x="347" y="28"/>
                  </a:lnTo>
                  <a:lnTo>
                    <a:pt x="351" y="28"/>
                  </a:lnTo>
                  <a:lnTo>
                    <a:pt x="355" y="30"/>
                  </a:lnTo>
                  <a:lnTo>
                    <a:pt x="361" y="30"/>
                  </a:lnTo>
                  <a:lnTo>
                    <a:pt x="365" y="33"/>
                  </a:lnTo>
                  <a:lnTo>
                    <a:pt x="369" y="35"/>
                  </a:lnTo>
                  <a:lnTo>
                    <a:pt x="374" y="35"/>
                  </a:lnTo>
                  <a:lnTo>
                    <a:pt x="376" y="37"/>
                  </a:lnTo>
                  <a:lnTo>
                    <a:pt x="380" y="37"/>
                  </a:lnTo>
                  <a:lnTo>
                    <a:pt x="394" y="42"/>
                  </a:lnTo>
                  <a:lnTo>
                    <a:pt x="409" y="44"/>
                  </a:lnTo>
                  <a:lnTo>
                    <a:pt x="423" y="49"/>
                  </a:lnTo>
                  <a:lnTo>
                    <a:pt x="438" y="51"/>
                  </a:lnTo>
                  <a:lnTo>
                    <a:pt x="454" y="56"/>
                  </a:lnTo>
                  <a:lnTo>
                    <a:pt x="469" y="58"/>
                  </a:lnTo>
                  <a:lnTo>
                    <a:pt x="486" y="61"/>
                  </a:lnTo>
                  <a:lnTo>
                    <a:pt x="500" y="65"/>
                  </a:lnTo>
                  <a:lnTo>
                    <a:pt x="517" y="68"/>
                  </a:lnTo>
                  <a:lnTo>
                    <a:pt x="531" y="70"/>
                  </a:lnTo>
                  <a:lnTo>
                    <a:pt x="548" y="70"/>
                  </a:lnTo>
                  <a:lnTo>
                    <a:pt x="565" y="72"/>
                  </a:lnTo>
                  <a:lnTo>
                    <a:pt x="579" y="75"/>
                  </a:lnTo>
                  <a:lnTo>
                    <a:pt x="596" y="75"/>
                  </a:lnTo>
                  <a:lnTo>
                    <a:pt x="612" y="77"/>
                  </a:lnTo>
                  <a:lnTo>
                    <a:pt x="629" y="77"/>
                  </a:lnTo>
                  <a:lnTo>
                    <a:pt x="645" y="77"/>
                  </a:lnTo>
                  <a:lnTo>
                    <a:pt x="662" y="77"/>
                  </a:lnTo>
                  <a:lnTo>
                    <a:pt x="679" y="77"/>
                  </a:lnTo>
                  <a:lnTo>
                    <a:pt x="697" y="75"/>
                  </a:lnTo>
                  <a:lnTo>
                    <a:pt x="714" y="75"/>
                  </a:lnTo>
                  <a:lnTo>
                    <a:pt x="731" y="72"/>
                  </a:lnTo>
                  <a:lnTo>
                    <a:pt x="749" y="72"/>
                  </a:lnTo>
                  <a:lnTo>
                    <a:pt x="766" y="70"/>
                  </a:lnTo>
                  <a:lnTo>
                    <a:pt x="785" y="68"/>
                  </a:lnTo>
                  <a:lnTo>
                    <a:pt x="803" y="63"/>
                  </a:lnTo>
                  <a:lnTo>
                    <a:pt x="820" y="61"/>
                  </a:lnTo>
                  <a:lnTo>
                    <a:pt x="839" y="56"/>
                  </a:lnTo>
                  <a:lnTo>
                    <a:pt x="857" y="51"/>
                  </a:lnTo>
                  <a:lnTo>
                    <a:pt x="876" y="47"/>
                  </a:lnTo>
                  <a:lnTo>
                    <a:pt x="895" y="42"/>
                  </a:lnTo>
                  <a:lnTo>
                    <a:pt x="913" y="37"/>
                  </a:lnTo>
                  <a:lnTo>
                    <a:pt x="915" y="35"/>
                  </a:lnTo>
                  <a:lnTo>
                    <a:pt x="919" y="35"/>
                  </a:lnTo>
                  <a:lnTo>
                    <a:pt x="924" y="33"/>
                  </a:lnTo>
                  <a:lnTo>
                    <a:pt x="928" y="33"/>
                  </a:lnTo>
                  <a:lnTo>
                    <a:pt x="932" y="30"/>
                  </a:lnTo>
                  <a:lnTo>
                    <a:pt x="936" y="30"/>
                  </a:lnTo>
                  <a:lnTo>
                    <a:pt x="942" y="28"/>
                  </a:lnTo>
                  <a:lnTo>
                    <a:pt x="946" y="28"/>
                  </a:lnTo>
                  <a:lnTo>
                    <a:pt x="953" y="26"/>
                  </a:lnTo>
                  <a:lnTo>
                    <a:pt x="957" y="26"/>
                  </a:lnTo>
                  <a:lnTo>
                    <a:pt x="963" y="23"/>
                  </a:lnTo>
                  <a:lnTo>
                    <a:pt x="969" y="21"/>
                  </a:lnTo>
                  <a:lnTo>
                    <a:pt x="976" y="21"/>
                  </a:lnTo>
                  <a:lnTo>
                    <a:pt x="982" y="19"/>
                  </a:lnTo>
                  <a:lnTo>
                    <a:pt x="988" y="19"/>
                  </a:lnTo>
                  <a:lnTo>
                    <a:pt x="994" y="16"/>
                  </a:lnTo>
                  <a:lnTo>
                    <a:pt x="1000" y="16"/>
                  </a:lnTo>
                  <a:lnTo>
                    <a:pt x="1009" y="14"/>
                  </a:lnTo>
                  <a:lnTo>
                    <a:pt x="1015" y="14"/>
                  </a:lnTo>
                  <a:lnTo>
                    <a:pt x="1021" y="12"/>
                  </a:lnTo>
                  <a:lnTo>
                    <a:pt x="1030" y="12"/>
                  </a:lnTo>
                  <a:lnTo>
                    <a:pt x="1036" y="9"/>
                  </a:lnTo>
                  <a:lnTo>
                    <a:pt x="1044" y="9"/>
                  </a:lnTo>
                  <a:lnTo>
                    <a:pt x="1050" y="7"/>
                  </a:lnTo>
                  <a:lnTo>
                    <a:pt x="1059" y="7"/>
                  </a:lnTo>
                  <a:lnTo>
                    <a:pt x="1065" y="5"/>
                  </a:lnTo>
                  <a:lnTo>
                    <a:pt x="1073" y="5"/>
                  </a:lnTo>
                  <a:lnTo>
                    <a:pt x="1081" y="2"/>
                  </a:lnTo>
                  <a:lnTo>
                    <a:pt x="1088" y="2"/>
                  </a:lnTo>
                  <a:lnTo>
                    <a:pt x="1096" y="2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23" y="0"/>
                  </a:lnTo>
                  <a:lnTo>
                    <a:pt x="1135" y="0"/>
                  </a:lnTo>
                  <a:lnTo>
                    <a:pt x="1146" y="0"/>
                  </a:lnTo>
                  <a:lnTo>
                    <a:pt x="1158" y="0"/>
                  </a:lnTo>
                  <a:lnTo>
                    <a:pt x="1169" y="2"/>
                  </a:lnTo>
                  <a:lnTo>
                    <a:pt x="1179" y="5"/>
                  </a:lnTo>
                  <a:lnTo>
                    <a:pt x="1189" y="7"/>
                  </a:lnTo>
                  <a:lnTo>
                    <a:pt x="1198" y="9"/>
                  </a:lnTo>
                  <a:lnTo>
                    <a:pt x="1208" y="12"/>
                  </a:lnTo>
                  <a:lnTo>
                    <a:pt x="1216" y="16"/>
                  </a:lnTo>
                  <a:lnTo>
                    <a:pt x="1225" y="19"/>
                  </a:lnTo>
                  <a:lnTo>
                    <a:pt x="1233" y="23"/>
                  </a:lnTo>
                  <a:lnTo>
                    <a:pt x="1239" y="28"/>
                  </a:lnTo>
                  <a:lnTo>
                    <a:pt x="1247" y="35"/>
                  </a:lnTo>
                  <a:lnTo>
                    <a:pt x="1254" y="40"/>
                  </a:lnTo>
                  <a:lnTo>
                    <a:pt x="1260" y="47"/>
                  </a:lnTo>
                  <a:lnTo>
                    <a:pt x="1264" y="54"/>
                  </a:lnTo>
                  <a:lnTo>
                    <a:pt x="1270" y="61"/>
                  </a:lnTo>
                  <a:lnTo>
                    <a:pt x="1274" y="68"/>
                  </a:lnTo>
                  <a:lnTo>
                    <a:pt x="1279" y="75"/>
                  </a:lnTo>
                  <a:lnTo>
                    <a:pt x="1283" y="84"/>
                  </a:lnTo>
                  <a:lnTo>
                    <a:pt x="1285" y="91"/>
                  </a:lnTo>
                  <a:lnTo>
                    <a:pt x="1287" y="100"/>
                  </a:lnTo>
                  <a:lnTo>
                    <a:pt x="1289" y="109"/>
                  </a:lnTo>
                  <a:lnTo>
                    <a:pt x="1291" y="121"/>
                  </a:lnTo>
                  <a:lnTo>
                    <a:pt x="1293" y="130"/>
                  </a:lnTo>
                  <a:lnTo>
                    <a:pt x="1293" y="140"/>
                  </a:lnTo>
                  <a:lnTo>
                    <a:pt x="1293" y="151"/>
                  </a:lnTo>
                  <a:lnTo>
                    <a:pt x="1291" y="163"/>
                  </a:lnTo>
                  <a:lnTo>
                    <a:pt x="1291" y="175"/>
                  </a:lnTo>
                  <a:lnTo>
                    <a:pt x="1289" y="186"/>
                  </a:lnTo>
                  <a:lnTo>
                    <a:pt x="1287" y="200"/>
                  </a:lnTo>
                  <a:lnTo>
                    <a:pt x="1285" y="210"/>
                  </a:lnTo>
                  <a:lnTo>
                    <a:pt x="1281" y="221"/>
                  </a:lnTo>
                  <a:lnTo>
                    <a:pt x="1277" y="233"/>
                  </a:lnTo>
                  <a:lnTo>
                    <a:pt x="1274" y="242"/>
                  </a:lnTo>
                  <a:lnTo>
                    <a:pt x="1268" y="254"/>
                  </a:lnTo>
                  <a:lnTo>
                    <a:pt x="1264" y="268"/>
                  </a:lnTo>
                  <a:lnTo>
                    <a:pt x="1258" y="279"/>
                  </a:lnTo>
                  <a:lnTo>
                    <a:pt x="1250" y="291"/>
                  </a:lnTo>
                  <a:lnTo>
                    <a:pt x="1243" y="303"/>
                  </a:lnTo>
                  <a:lnTo>
                    <a:pt x="1235" y="317"/>
                  </a:lnTo>
                  <a:lnTo>
                    <a:pt x="1227" y="331"/>
                  </a:lnTo>
                  <a:lnTo>
                    <a:pt x="1216" y="342"/>
                  </a:lnTo>
                  <a:lnTo>
                    <a:pt x="1206" y="356"/>
                  </a:lnTo>
                  <a:lnTo>
                    <a:pt x="1196" y="370"/>
                  </a:lnTo>
                  <a:lnTo>
                    <a:pt x="1183" y="384"/>
                  </a:lnTo>
                  <a:lnTo>
                    <a:pt x="1171" y="398"/>
                  </a:lnTo>
                  <a:lnTo>
                    <a:pt x="1158" y="412"/>
                  </a:lnTo>
                  <a:lnTo>
                    <a:pt x="1146" y="428"/>
                  </a:lnTo>
                  <a:lnTo>
                    <a:pt x="1131" y="442"/>
                  </a:lnTo>
                  <a:lnTo>
                    <a:pt x="1115" y="456"/>
                  </a:lnTo>
                  <a:lnTo>
                    <a:pt x="1100" y="472"/>
                  </a:lnTo>
                  <a:lnTo>
                    <a:pt x="1081" y="486"/>
                  </a:lnTo>
                  <a:lnTo>
                    <a:pt x="1065" y="503"/>
                  </a:lnTo>
                  <a:lnTo>
                    <a:pt x="1046" y="519"/>
                  </a:lnTo>
                  <a:lnTo>
                    <a:pt x="1027" y="533"/>
                  </a:lnTo>
                  <a:lnTo>
                    <a:pt x="1009" y="549"/>
                  </a:lnTo>
                  <a:lnTo>
                    <a:pt x="988" y="566"/>
                  </a:lnTo>
                  <a:lnTo>
                    <a:pt x="965" y="582"/>
                  </a:lnTo>
                  <a:lnTo>
                    <a:pt x="944" y="598"/>
                  </a:lnTo>
                  <a:lnTo>
                    <a:pt x="922" y="614"/>
                  </a:lnTo>
                  <a:lnTo>
                    <a:pt x="897" y="628"/>
                  </a:lnTo>
                  <a:lnTo>
                    <a:pt x="872" y="645"/>
                  </a:lnTo>
                  <a:lnTo>
                    <a:pt x="861" y="652"/>
                  </a:lnTo>
                  <a:lnTo>
                    <a:pt x="851" y="656"/>
                  </a:lnTo>
                  <a:lnTo>
                    <a:pt x="841" y="663"/>
                  </a:lnTo>
                  <a:lnTo>
                    <a:pt x="832" y="670"/>
                  </a:lnTo>
                  <a:lnTo>
                    <a:pt x="822" y="677"/>
                  </a:lnTo>
                  <a:lnTo>
                    <a:pt x="814" y="684"/>
                  </a:lnTo>
                  <a:lnTo>
                    <a:pt x="803" y="691"/>
                  </a:lnTo>
                  <a:lnTo>
                    <a:pt x="795" y="698"/>
                  </a:lnTo>
                  <a:lnTo>
                    <a:pt x="787" y="705"/>
                  </a:lnTo>
                  <a:lnTo>
                    <a:pt x="778" y="714"/>
                  </a:lnTo>
                  <a:lnTo>
                    <a:pt x="772" y="724"/>
                  </a:lnTo>
                  <a:lnTo>
                    <a:pt x="764" y="733"/>
                  </a:lnTo>
                  <a:lnTo>
                    <a:pt x="755" y="740"/>
                  </a:lnTo>
                  <a:lnTo>
                    <a:pt x="749" y="752"/>
                  </a:lnTo>
                  <a:lnTo>
                    <a:pt x="743" y="761"/>
                  </a:lnTo>
                  <a:lnTo>
                    <a:pt x="737" y="770"/>
                  </a:lnTo>
                  <a:lnTo>
                    <a:pt x="731" y="782"/>
                  </a:lnTo>
                  <a:lnTo>
                    <a:pt x="724" y="791"/>
                  </a:lnTo>
                  <a:lnTo>
                    <a:pt x="720" y="803"/>
                  </a:lnTo>
                  <a:lnTo>
                    <a:pt x="716" y="815"/>
                  </a:lnTo>
                  <a:lnTo>
                    <a:pt x="712" y="826"/>
                  </a:lnTo>
                  <a:lnTo>
                    <a:pt x="708" y="840"/>
                  </a:lnTo>
                  <a:lnTo>
                    <a:pt x="704" y="852"/>
                  </a:lnTo>
                  <a:lnTo>
                    <a:pt x="699" y="866"/>
                  </a:lnTo>
                  <a:lnTo>
                    <a:pt x="697" y="877"/>
                  </a:lnTo>
                  <a:lnTo>
                    <a:pt x="695" y="891"/>
                  </a:lnTo>
                  <a:lnTo>
                    <a:pt x="693" y="905"/>
                  </a:lnTo>
                  <a:lnTo>
                    <a:pt x="691" y="922"/>
                  </a:lnTo>
                  <a:lnTo>
                    <a:pt x="689" y="936"/>
                  </a:lnTo>
                  <a:lnTo>
                    <a:pt x="689" y="950"/>
                  </a:lnTo>
                  <a:lnTo>
                    <a:pt x="689" y="966"/>
                  </a:lnTo>
                  <a:lnTo>
                    <a:pt x="689" y="982"/>
                  </a:lnTo>
                  <a:lnTo>
                    <a:pt x="689" y="989"/>
                  </a:lnTo>
                  <a:lnTo>
                    <a:pt x="689" y="998"/>
                  </a:lnTo>
                  <a:lnTo>
                    <a:pt x="689" y="1005"/>
                  </a:lnTo>
                  <a:lnTo>
                    <a:pt x="689" y="1012"/>
                  </a:lnTo>
                  <a:lnTo>
                    <a:pt x="689" y="1019"/>
                  </a:lnTo>
                  <a:lnTo>
                    <a:pt x="689" y="1026"/>
                  </a:lnTo>
                  <a:lnTo>
                    <a:pt x="691" y="1033"/>
                  </a:lnTo>
                  <a:lnTo>
                    <a:pt x="691" y="1040"/>
                  </a:lnTo>
                  <a:lnTo>
                    <a:pt x="691" y="1047"/>
                  </a:lnTo>
                  <a:lnTo>
                    <a:pt x="691" y="1054"/>
                  </a:lnTo>
                  <a:lnTo>
                    <a:pt x="691" y="1061"/>
                  </a:lnTo>
                  <a:lnTo>
                    <a:pt x="691" y="1066"/>
                  </a:lnTo>
                  <a:lnTo>
                    <a:pt x="691" y="1073"/>
                  </a:lnTo>
                  <a:lnTo>
                    <a:pt x="691" y="1080"/>
                  </a:lnTo>
                  <a:lnTo>
                    <a:pt x="691" y="1087"/>
                  </a:lnTo>
                  <a:lnTo>
                    <a:pt x="691" y="1094"/>
                  </a:lnTo>
                  <a:lnTo>
                    <a:pt x="693" y="1098"/>
                  </a:lnTo>
                  <a:lnTo>
                    <a:pt x="693" y="1105"/>
                  </a:lnTo>
                  <a:lnTo>
                    <a:pt x="693" y="1112"/>
                  </a:lnTo>
                  <a:lnTo>
                    <a:pt x="693" y="1119"/>
                  </a:lnTo>
                  <a:lnTo>
                    <a:pt x="693" y="1126"/>
                  </a:lnTo>
                  <a:lnTo>
                    <a:pt x="693" y="1131"/>
                  </a:lnTo>
                  <a:lnTo>
                    <a:pt x="693" y="1138"/>
                  </a:lnTo>
                  <a:lnTo>
                    <a:pt x="693" y="1145"/>
                  </a:lnTo>
                  <a:lnTo>
                    <a:pt x="693" y="1152"/>
                  </a:lnTo>
                  <a:lnTo>
                    <a:pt x="693" y="1159"/>
                  </a:lnTo>
                  <a:lnTo>
                    <a:pt x="693" y="1166"/>
                  </a:lnTo>
                  <a:lnTo>
                    <a:pt x="691" y="1173"/>
                  </a:lnTo>
                  <a:lnTo>
                    <a:pt x="691" y="1180"/>
                  </a:lnTo>
                  <a:lnTo>
                    <a:pt x="691" y="1187"/>
                  </a:lnTo>
                  <a:lnTo>
                    <a:pt x="691" y="1194"/>
                  </a:lnTo>
                  <a:lnTo>
                    <a:pt x="691" y="1203"/>
                  </a:lnTo>
                  <a:lnTo>
                    <a:pt x="691" y="1208"/>
                  </a:lnTo>
                  <a:lnTo>
                    <a:pt x="691" y="1212"/>
                  </a:lnTo>
                  <a:lnTo>
                    <a:pt x="691" y="1219"/>
                  </a:lnTo>
                  <a:lnTo>
                    <a:pt x="691" y="1224"/>
                  </a:lnTo>
                  <a:lnTo>
                    <a:pt x="691" y="1231"/>
                  </a:lnTo>
                  <a:lnTo>
                    <a:pt x="691" y="1236"/>
                  </a:lnTo>
                  <a:lnTo>
                    <a:pt x="691" y="1243"/>
                  </a:lnTo>
                  <a:lnTo>
                    <a:pt x="691" y="1250"/>
                  </a:lnTo>
                  <a:lnTo>
                    <a:pt x="691" y="1257"/>
                  </a:lnTo>
                  <a:lnTo>
                    <a:pt x="691" y="1264"/>
                  </a:lnTo>
                  <a:lnTo>
                    <a:pt x="691" y="1268"/>
                  </a:lnTo>
                  <a:lnTo>
                    <a:pt x="691" y="1275"/>
                  </a:lnTo>
                  <a:lnTo>
                    <a:pt x="689" y="1285"/>
                  </a:lnTo>
                  <a:lnTo>
                    <a:pt x="689" y="1292"/>
                  </a:lnTo>
                  <a:lnTo>
                    <a:pt x="689" y="1299"/>
                  </a:lnTo>
                  <a:lnTo>
                    <a:pt x="689" y="1306"/>
                  </a:lnTo>
                  <a:lnTo>
                    <a:pt x="689" y="1313"/>
                  </a:lnTo>
                  <a:lnTo>
                    <a:pt x="687" y="1320"/>
                  </a:lnTo>
                  <a:lnTo>
                    <a:pt x="687" y="1329"/>
                  </a:lnTo>
                  <a:lnTo>
                    <a:pt x="687" y="1336"/>
                  </a:lnTo>
                  <a:lnTo>
                    <a:pt x="685" y="1345"/>
                  </a:lnTo>
                  <a:lnTo>
                    <a:pt x="685" y="1352"/>
                  </a:lnTo>
                  <a:lnTo>
                    <a:pt x="685" y="1359"/>
                  </a:lnTo>
                  <a:lnTo>
                    <a:pt x="683" y="1368"/>
                  </a:lnTo>
                  <a:lnTo>
                    <a:pt x="683" y="1375"/>
                  </a:lnTo>
                  <a:lnTo>
                    <a:pt x="681" y="1385"/>
                  </a:lnTo>
                  <a:lnTo>
                    <a:pt x="681" y="1392"/>
                  </a:lnTo>
                  <a:lnTo>
                    <a:pt x="679" y="1401"/>
                  </a:lnTo>
                  <a:lnTo>
                    <a:pt x="679" y="1410"/>
                  </a:lnTo>
                  <a:lnTo>
                    <a:pt x="677" y="1417"/>
                  </a:lnTo>
                  <a:lnTo>
                    <a:pt x="675" y="1427"/>
                  </a:lnTo>
                  <a:lnTo>
                    <a:pt x="675" y="1434"/>
                  </a:lnTo>
                  <a:lnTo>
                    <a:pt x="610" y="1434"/>
                  </a:lnTo>
                  <a:close/>
                </a:path>
              </a:pathLst>
            </a:custGeom>
            <a:solidFill>
              <a:srgbClr val="006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auto">
            <a:xfrm>
              <a:off x="3258" y="3062"/>
              <a:ext cx="29" cy="21"/>
            </a:xfrm>
            <a:custGeom>
              <a:avLst/>
              <a:gdLst>
                <a:gd name="T0" fmla="*/ 0 w 31"/>
                <a:gd name="T1" fmla="*/ 18 h 21"/>
                <a:gd name="T2" fmla="*/ 2 w 31"/>
                <a:gd name="T3" fmla="*/ 18 h 21"/>
                <a:gd name="T4" fmla="*/ 4 w 31"/>
                <a:gd name="T5" fmla="*/ 18 h 21"/>
                <a:gd name="T6" fmla="*/ 6 w 31"/>
                <a:gd name="T7" fmla="*/ 18 h 21"/>
                <a:gd name="T8" fmla="*/ 7 w 31"/>
                <a:gd name="T9" fmla="*/ 21 h 21"/>
                <a:gd name="T10" fmla="*/ 7 w 31"/>
                <a:gd name="T11" fmla="*/ 21 h 21"/>
                <a:gd name="T12" fmla="*/ 9 w 31"/>
                <a:gd name="T13" fmla="*/ 21 h 21"/>
                <a:gd name="T14" fmla="*/ 11 w 31"/>
                <a:gd name="T15" fmla="*/ 21 h 21"/>
                <a:gd name="T16" fmla="*/ 14 w 31"/>
                <a:gd name="T17" fmla="*/ 21 h 21"/>
                <a:gd name="T18" fmla="*/ 16 w 31"/>
                <a:gd name="T19" fmla="*/ 21 h 21"/>
                <a:gd name="T20" fmla="*/ 18 w 31"/>
                <a:gd name="T21" fmla="*/ 21 h 21"/>
                <a:gd name="T22" fmla="*/ 20 w 31"/>
                <a:gd name="T23" fmla="*/ 21 h 21"/>
                <a:gd name="T24" fmla="*/ 21 w 31"/>
                <a:gd name="T25" fmla="*/ 21 h 21"/>
                <a:gd name="T26" fmla="*/ 22 w 31"/>
                <a:gd name="T27" fmla="*/ 21 h 21"/>
                <a:gd name="T28" fmla="*/ 23 w 31"/>
                <a:gd name="T29" fmla="*/ 21 h 21"/>
                <a:gd name="T30" fmla="*/ 25 w 31"/>
                <a:gd name="T31" fmla="*/ 21 h 21"/>
                <a:gd name="T32" fmla="*/ 23 w 31"/>
                <a:gd name="T33" fmla="*/ 0 h 21"/>
                <a:gd name="T34" fmla="*/ 22 w 31"/>
                <a:gd name="T35" fmla="*/ 0 h 21"/>
                <a:gd name="T36" fmla="*/ 22 w 31"/>
                <a:gd name="T37" fmla="*/ 2 h 21"/>
                <a:gd name="T38" fmla="*/ 21 w 31"/>
                <a:gd name="T39" fmla="*/ 2 h 21"/>
                <a:gd name="T40" fmla="*/ 20 w 31"/>
                <a:gd name="T41" fmla="*/ 2 h 21"/>
                <a:gd name="T42" fmla="*/ 18 w 31"/>
                <a:gd name="T43" fmla="*/ 2 h 21"/>
                <a:gd name="T44" fmla="*/ 16 w 31"/>
                <a:gd name="T45" fmla="*/ 2 h 21"/>
                <a:gd name="T46" fmla="*/ 14 w 31"/>
                <a:gd name="T47" fmla="*/ 2 h 21"/>
                <a:gd name="T48" fmla="*/ 11 w 31"/>
                <a:gd name="T49" fmla="*/ 2 h 21"/>
                <a:gd name="T50" fmla="*/ 9 w 31"/>
                <a:gd name="T51" fmla="*/ 2 h 21"/>
                <a:gd name="T52" fmla="*/ 9 w 31"/>
                <a:gd name="T53" fmla="*/ 0 h 21"/>
                <a:gd name="T54" fmla="*/ 7 w 31"/>
                <a:gd name="T55" fmla="*/ 0 h 21"/>
                <a:gd name="T56" fmla="*/ 7 w 31"/>
                <a:gd name="T57" fmla="*/ 0 h 21"/>
                <a:gd name="T58" fmla="*/ 6 w 31"/>
                <a:gd name="T59" fmla="*/ 0 h 21"/>
                <a:gd name="T60" fmla="*/ 0 w 31"/>
                <a:gd name="T61" fmla="*/ 18 h 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"/>
                <a:gd name="T94" fmla="*/ 0 h 21"/>
                <a:gd name="T95" fmla="*/ 31 w 31"/>
                <a:gd name="T96" fmla="*/ 21 h 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" h="21">
                  <a:moveTo>
                    <a:pt x="0" y="18"/>
                  </a:move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auto">
            <a:xfrm>
              <a:off x="3175" y="3062"/>
              <a:ext cx="32" cy="23"/>
            </a:xfrm>
            <a:custGeom>
              <a:avLst/>
              <a:gdLst>
                <a:gd name="T0" fmla="*/ 24 w 33"/>
                <a:gd name="T1" fmla="*/ 0 h 23"/>
                <a:gd name="T2" fmla="*/ 22 w 33"/>
                <a:gd name="T3" fmla="*/ 0 h 23"/>
                <a:gd name="T4" fmla="*/ 22 w 33"/>
                <a:gd name="T5" fmla="*/ 2 h 23"/>
                <a:gd name="T6" fmla="*/ 20 w 33"/>
                <a:gd name="T7" fmla="*/ 2 h 23"/>
                <a:gd name="T8" fmla="*/ 18 w 33"/>
                <a:gd name="T9" fmla="*/ 2 h 23"/>
                <a:gd name="T10" fmla="*/ 16 w 33"/>
                <a:gd name="T11" fmla="*/ 2 h 23"/>
                <a:gd name="T12" fmla="*/ 16 w 33"/>
                <a:gd name="T13" fmla="*/ 2 h 23"/>
                <a:gd name="T14" fmla="*/ 14 w 33"/>
                <a:gd name="T15" fmla="*/ 2 h 23"/>
                <a:gd name="T16" fmla="*/ 12 w 33"/>
                <a:gd name="T17" fmla="*/ 2 h 23"/>
                <a:gd name="T18" fmla="*/ 10 w 33"/>
                <a:gd name="T19" fmla="*/ 2 h 23"/>
                <a:gd name="T20" fmla="*/ 8 w 33"/>
                <a:gd name="T21" fmla="*/ 2 h 23"/>
                <a:gd name="T22" fmla="*/ 6 w 33"/>
                <a:gd name="T23" fmla="*/ 2 h 23"/>
                <a:gd name="T24" fmla="*/ 4 w 33"/>
                <a:gd name="T25" fmla="*/ 2 h 23"/>
                <a:gd name="T26" fmla="*/ 0 w 33"/>
                <a:gd name="T27" fmla="*/ 23 h 23"/>
                <a:gd name="T28" fmla="*/ 2 w 33"/>
                <a:gd name="T29" fmla="*/ 23 h 23"/>
                <a:gd name="T30" fmla="*/ 4 w 33"/>
                <a:gd name="T31" fmla="*/ 23 h 23"/>
                <a:gd name="T32" fmla="*/ 6 w 33"/>
                <a:gd name="T33" fmla="*/ 23 h 23"/>
                <a:gd name="T34" fmla="*/ 8 w 33"/>
                <a:gd name="T35" fmla="*/ 23 h 23"/>
                <a:gd name="T36" fmla="*/ 10 w 33"/>
                <a:gd name="T37" fmla="*/ 23 h 23"/>
                <a:gd name="T38" fmla="*/ 12 w 33"/>
                <a:gd name="T39" fmla="*/ 23 h 23"/>
                <a:gd name="T40" fmla="*/ 14 w 33"/>
                <a:gd name="T41" fmla="*/ 23 h 23"/>
                <a:gd name="T42" fmla="*/ 16 w 33"/>
                <a:gd name="T43" fmla="*/ 23 h 23"/>
                <a:gd name="T44" fmla="*/ 16 w 33"/>
                <a:gd name="T45" fmla="*/ 23 h 23"/>
                <a:gd name="T46" fmla="*/ 18 w 33"/>
                <a:gd name="T47" fmla="*/ 21 h 23"/>
                <a:gd name="T48" fmla="*/ 20 w 33"/>
                <a:gd name="T49" fmla="*/ 21 h 23"/>
                <a:gd name="T50" fmla="*/ 22 w 33"/>
                <a:gd name="T51" fmla="*/ 21 h 23"/>
                <a:gd name="T52" fmla="*/ 24 w 33"/>
                <a:gd name="T53" fmla="*/ 21 h 23"/>
                <a:gd name="T54" fmla="*/ 26 w 33"/>
                <a:gd name="T55" fmla="*/ 21 h 23"/>
                <a:gd name="T56" fmla="*/ 28 w 33"/>
                <a:gd name="T57" fmla="*/ 18 h 23"/>
                <a:gd name="T58" fmla="*/ 30 w 33"/>
                <a:gd name="T59" fmla="*/ 18 h 23"/>
                <a:gd name="T60" fmla="*/ 24 w 33"/>
                <a:gd name="T61" fmla="*/ 0 h 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"/>
                <a:gd name="T94" fmla="*/ 0 h 23"/>
                <a:gd name="T95" fmla="*/ 33 w 33"/>
                <a:gd name="T96" fmla="*/ 23 h 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" h="23">
                  <a:moveTo>
                    <a:pt x="27" y="0"/>
                  </a:moveTo>
                  <a:lnTo>
                    <a:pt x="25" y="0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auto">
            <a:xfrm>
              <a:off x="3188" y="2955"/>
              <a:ext cx="71" cy="197"/>
            </a:xfrm>
            <a:custGeom>
              <a:avLst/>
              <a:gdLst>
                <a:gd name="T0" fmla="*/ 37 w 73"/>
                <a:gd name="T1" fmla="*/ 9 h 197"/>
                <a:gd name="T2" fmla="*/ 35 w 73"/>
                <a:gd name="T3" fmla="*/ 20 h 197"/>
                <a:gd name="T4" fmla="*/ 33 w 73"/>
                <a:gd name="T5" fmla="*/ 30 h 197"/>
                <a:gd name="T6" fmla="*/ 31 w 73"/>
                <a:gd name="T7" fmla="*/ 41 h 197"/>
                <a:gd name="T8" fmla="*/ 28 w 73"/>
                <a:gd name="T9" fmla="*/ 51 h 197"/>
                <a:gd name="T10" fmla="*/ 26 w 73"/>
                <a:gd name="T11" fmla="*/ 60 h 197"/>
                <a:gd name="T12" fmla="*/ 22 w 73"/>
                <a:gd name="T13" fmla="*/ 67 h 197"/>
                <a:gd name="T14" fmla="*/ 20 w 73"/>
                <a:gd name="T15" fmla="*/ 74 h 197"/>
                <a:gd name="T16" fmla="*/ 18 w 73"/>
                <a:gd name="T17" fmla="*/ 81 h 197"/>
                <a:gd name="T18" fmla="*/ 17 w 73"/>
                <a:gd name="T19" fmla="*/ 88 h 197"/>
                <a:gd name="T20" fmla="*/ 15 w 73"/>
                <a:gd name="T21" fmla="*/ 95 h 197"/>
                <a:gd name="T22" fmla="*/ 9 w 73"/>
                <a:gd name="T23" fmla="*/ 109 h 197"/>
                <a:gd name="T24" fmla="*/ 4 w 73"/>
                <a:gd name="T25" fmla="*/ 125 h 197"/>
                <a:gd name="T26" fmla="*/ 2 w 73"/>
                <a:gd name="T27" fmla="*/ 139 h 197"/>
                <a:gd name="T28" fmla="*/ 0 w 73"/>
                <a:gd name="T29" fmla="*/ 153 h 197"/>
                <a:gd name="T30" fmla="*/ 2 w 73"/>
                <a:gd name="T31" fmla="*/ 165 h 197"/>
                <a:gd name="T32" fmla="*/ 4 w 73"/>
                <a:gd name="T33" fmla="*/ 176 h 197"/>
                <a:gd name="T34" fmla="*/ 11 w 73"/>
                <a:gd name="T35" fmla="*/ 186 h 197"/>
                <a:gd name="T36" fmla="*/ 17 w 73"/>
                <a:gd name="T37" fmla="*/ 193 h 197"/>
                <a:gd name="T38" fmla="*/ 22 w 73"/>
                <a:gd name="T39" fmla="*/ 195 h 197"/>
                <a:gd name="T40" fmla="*/ 33 w 73"/>
                <a:gd name="T41" fmla="*/ 197 h 197"/>
                <a:gd name="T42" fmla="*/ 43 w 73"/>
                <a:gd name="T43" fmla="*/ 195 h 197"/>
                <a:gd name="T44" fmla="*/ 51 w 73"/>
                <a:gd name="T45" fmla="*/ 193 h 197"/>
                <a:gd name="T46" fmla="*/ 55 w 73"/>
                <a:gd name="T47" fmla="*/ 188 h 197"/>
                <a:gd name="T48" fmla="*/ 59 w 73"/>
                <a:gd name="T49" fmla="*/ 181 h 197"/>
                <a:gd name="T50" fmla="*/ 63 w 73"/>
                <a:gd name="T51" fmla="*/ 174 h 197"/>
                <a:gd name="T52" fmla="*/ 67 w 73"/>
                <a:gd name="T53" fmla="*/ 165 h 197"/>
                <a:gd name="T54" fmla="*/ 67 w 73"/>
                <a:gd name="T55" fmla="*/ 153 h 197"/>
                <a:gd name="T56" fmla="*/ 67 w 73"/>
                <a:gd name="T57" fmla="*/ 141 h 197"/>
                <a:gd name="T58" fmla="*/ 65 w 73"/>
                <a:gd name="T59" fmla="*/ 125 h 197"/>
                <a:gd name="T60" fmla="*/ 61 w 73"/>
                <a:gd name="T61" fmla="*/ 111 h 197"/>
                <a:gd name="T62" fmla="*/ 57 w 73"/>
                <a:gd name="T63" fmla="*/ 93 h 197"/>
                <a:gd name="T64" fmla="*/ 52 w 73"/>
                <a:gd name="T65" fmla="*/ 81 h 197"/>
                <a:gd name="T66" fmla="*/ 51 w 73"/>
                <a:gd name="T67" fmla="*/ 74 h 197"/>
                <a:gd name="T68" fmla="*/ 49 w 73"/>
                <a:gd name="T69" fmla="*/ 67 h 197"/>
                <a:gd name="T70" fmla="*/ 47 w 73"/>
                <a:gd name="T71" fmla="*/ 60 h 197"/>
                <a:gd name="T72" fmla="*/ 45 w 73"/>
                <a:gd name="T73" fmla="*/ 51 h 197"/>
                <a:gd name="T74" fmla="*/ 43 w 73"/>
                <a:gd name="T75" fmla="*/ 44 h 197"/>
                <a:gd name="T76" fmla="*/ 43 w 73"/>
                <a:gd name="T77" fmla="*/ 34 h 197"/>
                <a:gd name="T78" fmla="*/ 41 w 73"/>
                <a:gd name="T79" fmla="*/ 27 h 197"/>
                <a:gd name="T80" fmla="*/ 39 w 73"/>
                <a:gd name="T81" fmla="*/ 18 h 197"/>
                <a:gd name="T82" fmla="*/ 39 w 73"/>
                <a:gd name="T83" fmla="*/ 9 h 197"/>
                <a:gd name="T84" fmla="*/ 39 w 73"/>
                <a:gd name="T85" fmla="*/ 0 h 1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197"/>
                <a:gd name="T131" fmla="*/ 73 w 73"/>
                <a:gd name="T132" fmla="*/ 197 h 1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197">
                  <a:moveTo>
                    <a:pt x="42" y="0"/>
                  </a:moveTo>
                  <a:lnTo>
                    <a:pt x="40" y="4"/>
                  </a:lnTo>
                  <a:lnTo>
                    <a:pt x="40" y="9"/>
                  </a:lnTo>
                  <a:lnTo>
                    <a:pt x="40" y="13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4" y="37"/>
                  </a:lnTo>
                  <a:lnTo>
                    <a:pt x="34" y="41"/>
                  </a:lnTo>
                  <a:lnTo>
                    <a:pt x="34" y="44"/>
                  </a:lnTo>
                  <a:lnTo>
                    <a:pt x="31" y="46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29" y="55"/>
                  </a:lnTo>
                  <a:lnTo>
                    <a:pt x="29" y="60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5" y="67"/>
                  </a:lnTo>
                  <a:lnTo>
                    <a:pt x="25" y="69"/>
                  </a:lnTo>
                  <a:lnTo>
                    <a:pt x="25" y="72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1" y="79"/>
                  </a:lnTo>
                  <a:lnTo>
                    <a:pt x="21" y="81"/>
                  </a:lnTo>
                  <a:lnTo>
                    <a:pt x="19" y="83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7" y="90"/>
                  </a:lnTo>
                  <a:lnTo>
                    <a:pt x="15" y="93"/>
                  </a:lnTo>
                  <a:lnTo>
                    <a:pt x="15" y="95"/>
                  </a:lnTo>
                  <a:lnTo>
                    <a:pt x="13" y="100"/>
                  </a:lnTo>
                  <a:lnTo>
                    <a:pt x="11" y="104"/>
                  </a:lnTo>
                  <a:lnTo>
                    <a:pt x="9" y="109"/>
                  </a:lnTo>
                  <a:lnTo>
                    <a:pt x="7" y="114"/>
                  </a:lnTo>
                  <a:lnTo>
                    <a:pt x="4" y="118"/>
                  </a:lnTo>
                  <a:lnTo>
                    <a:pt x="4" y="125"/>
                  </a:lnTo>
                  <a:lnTo>
                    <a:pt x="2" y="130"/>
                  </a:lnTo>
                  <a:lnTo>
                    <a:pt x="2" y="134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2" y="160"/>
                  </a:lnTo>
                  <a:lnTo>
                    <a:pt x="2" y="165"/>
                  </a:lnTo>
                  <a:lnTo>
                    <a:pt x="2" y="169"/>
                  </a:lnTo>
                  <a:lnTo>
                    <a:pt x="4" y="172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9" y="181"/>
                  </a:lnTo>
                  <a:lnTo>
                    <a:pt x="11" y="186"/>
                  </a:lnTo>
                  <a:lnTo>
                    <a:pt x="13" y="188"/>
                  </a:lnTo>
                  <a:lnTo>
                    <a:pt x="15" y="190"/>
                  </a:lnTo>
                  <a:lnTo>
                    <a:pt x="17" y="193"/>
                  </a:lnTo>
                  <a:lnTo>
                    <a:pt x="19" y="193"/>
                  </a:lnTo>
                  <a:lnTo>
                    <a:pt x="23" y="195"/>
                  </a:lnTo>
                  <a:lnTo>
                    <a:pt x="25" y="195"/>
                  </a:lnTo>
                  <a:lnTo>
                    <a:pt x="29" y="197"/>
                  </a:lnTo>
                  <a:lnTo>
                    <a:pt x="34" y="197"/>
                  </a:lnTo>
                  <a:lnTo>
                    <a:pt x="36" y="197"/>
                  </a:lnTo>
                  <a:lnTo>
                    <a:pt x="40" y="197"/>
                  </a:lnTo>
                  <a:lnTo>
                    <a:pt x="44" y="197"/>
                  </a:lnTo>
                  <a:lnTo>
                    <a:pt x="46" y="195"/>
                  </a:lnTo>
                  <a:lnTo>
                    <a:pt x="50" y="195"/>
                  </a:lnTo>
                  <a:lnTo>
                    <a:pt x="52" y="195"/>
                  </a:lnTo>
                  <a:lnTo>
                    <a:pt x="54" y="193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1" y="188"/>
                  </a:lnTo>
                  <a:lnTo>
                    <a:pt x="63" y="186"/>
                  </a:lnTo>
                  <a:lnTo>
                    <a:pt x="63" y="183"/>
                  </a:lnTo>
                  <a:lnTo>
                    <a:pt x="65" y="181"/>
                  </a:lnTo>
                  <a:lnTo>
                    <a:pt x="67" y="179"/>
                  </a:lnTo>
                  <a:lnTo>
                    <a:pt x="69" y="176"/>
                  </a:lnTo>
                  <a:lnTo>
                    <a:pt x="69" y="174"/>
                  </a:lnTo>
                  <a:lnTo>
                    <a:pt x="71" y="169"/>
                  </a:lnTo>
                  <a:lnTo>
                    <a:pt x="71" y="167"/>
                  </a:lnTo>
                  <a:lnTo>
                    <a:pt x="73" y="165"/>
                  </a:lnTo>
                  <a:lnTo>
                    <a:pt x="73" y="160"/>
                  </a:lnTo>
                  <a:lnTo>
                    <a:pt x="73" y="158"/>
                  </a:lnTo>
                  <a:lnTo>
                    <a:pt x="73" y="153"/>
                  </a:lnTo>
                  <a:lnTo>
                    <a:pt x="73" y="148"/>
                  </a:lnTo>
                  <a:lnTo>
                    <a:pt x="73" y="144"/>
                  </a:lnTo>
                  <a:lnTo>
                    <a:pt x="73" y="141"/>
                  </a:lnTo>
                  <a:lnTo>
                    <a:pt x="73" y="137"/>
                  </a:lnTo>
                  <a:lnTo>
                    <a:pt x="73" y="132"/>
                  </a:lnTo>
                  <a:lnTo>
                    <a:pt x="71" y="125"/>
                  </a:lnTo>
                  <a:lnTo>
                    <a:pt x="71" y="121"/>
                  </a:lnTo>
                  <a:lnTo>
                    <a:pt x="69" y="116"/>
                  </a:lnTo>
                  <a:lnTo>
                    <a:pt x="67" y="111"/>
                  </a:lnTo>
                  <a:lnTo>
                    <a:pt x="67" y="104"/>
                  </a:lnTo>
                  <a:lnTo>
                    <a:pt x="65" y="100"/>
                  </a:lnTo>
                  <a:lnTo>
                    <a:pt x="63" y="93"/>
                  </a:lnTo>
                  <a:lnTo>
                    <a:pt x="58" y="86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69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8" y="51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6" y="44"/>
                  </a:lnTo>
                  <a:lnTo>
                    <a:pt x="46" y="41"/>
                  </a:lnTo>
                  <a:lnTo>
                    <a:pt x="46" y="37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27"/>
                  </a:lnTo>
                  <a:lnTo>
                    <a:pt x="44" y="23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2" y="13"/>
                  </a:lnTo>
                  <a:lnTo>
                    <a:pt x="42" y="9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B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auto">
            <a:xfrm>
              <a:off x="3188" y="2955"/>
              <a:ext cx="71" cy="197"/>
            </a:xfrm>
            <a:custGeom>
              <a:avLst/>
              <a:gdLst>
                <a:gd name="T0" fmla="*/ 37 w 73"/>
                <a:gd name="T1" fmla="*/ 9 h 197"/>
                <a:gd name="T2" fmla="*/ 35 w 73"/>
                <a:gd name="T3" fmla="*/ 20 h 197"/>
                <a:gd name="T4" fmla="*/ 33 w 73"/>
                <a:gd name="T5" fmla="*/ 30 h 197"/>
                <a:gd name="T6" fmla="*/ 31 w 73"/>
                <a:gd name="T7" fmla="*/ 41 h 197"/>
                <a:gd name="T8" fmla="*/ 28 w 73"/>
                <a:gd name="T9" fmla="*/ 51 h 197"/>
                <a:gd name="T10" fmla="*/ 26 w 73"/>
                <a:gd name="T11" fmla="*/ 60 h 197"/>
                <a:gd name="T12" fmla="*/ 22 w 73"/>
                <a:gd name="T13" fmla="*/ 67 h 197"/>
                <a:gd name="T14" fmla="*/ 20 w 73"/>
                <a:gd name="T15" fmla="*/ 74 h 197"/>
                <a:gd name="T16" fmla="*/ 18 w 73"/>
                <a:gd name="T17" fmla="*/ 81 h 197"/>
                <a:gd name="T18" fmla="*/ 17 w 73"/>
                <a:gd name="T19" fmla="*/ 88 h 197"/>
                <a:gd name="T20" fmla="*/ 15 w 73"/>
                <a:gd name="T21" fmla="*/ 95 h 197"/>
                <a:gd name="T22" fmla="*/ 9 w 73"/>
                <a:gd name="T23" fmla="*/ 109 h 197"/>
                <a:gd name="T24" fmla="*/ 4 w 73"/>
                <a:gd name="T25" fmla="*/ 125 h 197"/>
                <a:gd name="T26" fmla="*/ 2 w 73"/>
                <a:gd name="T27" fmla="*/ 139 h 197"/>
                <a:gd name="T28" fmla="*/ 0 w 73"/>
                <a:gd name="T29" fmla="*/ 153 h 197"/>
                <a:gd name="T30" fmla="*/ 2 w 73"/>
                <a:gd name="T31" fmla="*/ 165 h 197"/>
                <a:gd name="T32" fmla="*/ 4 w 73"/>
                <a:gd name="T33" fmla="*/ 176 h 197"/>
                <a:gd name="T34" fmla="*/ 11 w 73"/>
                <a:gd name="T35" fmla="*/ 186 h 197"/>
                <a:gd name="T36" fmla="*/ 17 w 73"/>
                <a:gd name="T37" fmla="*/ 193 h 197"/>
                <a:gd name="T38" fmla="*/ 22 w 73"/>
                <a:gd name="T39" fmla="*/ 195 h 197"/>
                <a:gd name="T40" fmla="*/ 33 w 73"/>
                <a:gd name="T41" fmla="*/ 197 h 197"/>
                <a:gd name="T42" fmla="*/ 43 w 73"/>
                <a:gd name="T43" fmla="*/ 195 h 197"/>
                <a:gd name="T44" fmla="*/ 51 w 73"/>
                <a:gd name="T45" fmla="*/ 193 h 197"/>
                <a:gd name="T46" fmla="*/ 55 w 73"/>
                <a:gd name="T47" fmla="*/ 188 h 197"/>
                <a:gd name="T48" fmla="*/ 59 w 73"/>
                <a:gd name="T49" fmla="*/ 181 h 197"/>
                <a:gd name="T50" fmla="*/ 63 w 73"/>
                <a:gd name="T51" fmla="*/ 174 h 197"/>
                <a:gd name="T52" fmla="*/ 67 w 73"/>
                <a:gd name="T53" fmla="*/ 165 h 197"/>
                <a:gd name="T54" fmla="*/ 67 w 73"/>
                <a:gd name="T55" fmla="*/ 153 h 197"/>
                <a:gd name="T56" fmla="*/ 67 w 73"/>
                <a:gd name="T57" fmla="*/ 141 h 197"/>
                <a:gd name="T58" fmla="*/ 65 w 73"/>
                <a:gd name="T59" fmla="*/ 125 h 197"/>
                <a:gd name="T60" fmla="*/ 61 w 73"/>
                <a:gd name="T61" fmla="*/ 111 h 197"/>
                <a:gd name="T62" fmla="*/ 57 w 73"/>
                <a:gd name="T63" fmla="*/ 93 h 197"/>
                <a:gd name="T64" fmla="*/ 52 w 73"/>
                <a:gd name="T65" fmla="*/ 81 h 197"/>
                <a:gd name="T66" fmla="*/ 51 w 73"/>
                <a:gd name="T67" fmla="*/ 74 h 197"/>
                <a:gd name="T68" fmla="*/ 49 w 73"/>
                <a:gd name="T69" fmla="*/ 67 h 197"/>
                <a:gd name="T70" fmla="*/ 47 w 73"/>
                <a:gd name="T71" fmla="*/ 60 h 197"/>
                <a:gd name="T72" fmla="*/ 45 w 73"/>
                <a:gd name="T73" fmla="*/ 51 h 197"/>
                <a:gd name="T74" fmla="*/ 43 w 73"/>
                <a:gd name="T75" fmla="*/ 44 h 197"/>
                <a:gd name="T76" fmla="*/ 43 w 73"/>
                <a:gd name="T77" fmla="*/ 34 h 197"/>
                <a:gd name="T78" fmla="*/ 41 w 73"/>
                <a:gd name="T79" fmla="*/ 27 h 197"/>
                <a:gd name="T80" fmla="*/ 39 w 73"/>
                <a:gd name="T81" fmla="*/ 18 h 197"/>
                <a:gd name="T82" fmla="*/ 39 w 73"/>
                <a:gd name="T83" fmla="*/ 9 h 197"/>
                <a:gd name="T84" fmla="*/ 39 w 73"/>
                <a:gd name="T85" fmla="*/ 0 h 1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197"/>
                <a:gd name="T131" fmla="*/ 73 w 73"/>
                <a:gd name="T132" fmla="*/ 197 h 1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197">
                  <a:moveTo>
                    <a:pt x="42" y="0"/>
                  </a:moveTo>
                  <a:lnTo>
                    <a:pt x="40" y="4"/>
                  </a:lnTo>
                  <a:lnTo>
                    <a:pt x="40" y="9"/>
                  </a:lnTo>
                  <a:lnTo>
                    <a:pt x="40" y="13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4" y="37"/>
                  </a:lnTo>
                  <a:lnTo>
                    <a:pt x="34" y="41"/>
                  </a:lnTo>
                  <a:lnTo>
                    <a:pt x="34" y="44"/>
                  </a:lnTo>
                  <a:lnTo>
                    <a:pt x="31" y="46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29" y="55"/>
                  </a:lnTo>
                  <a:lnTo>
                    <a:pt x="29" y="60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5" y="67"/>
                  </a:lnTo>
                  <a:lnTo>
                    <a:pt x="25" y="69"/>
                  </a:lnTo>
                  <a:lnTo>
                    <a:pt x="25" y="72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1" y="79"/>
                  </a:lnTo>
                  <a:lnTo>
                    <a:pt x="21" y="81"/>
                  </a:lnTo>
                  <a:lnTo>
                    <a:pt x="19" y="83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7" y="90"/>
                  </a:lnTo>
                  <a:lnTo>
                    <a:pt x="15" y="93"/>
                  </a:lnTo>
                  <a:lnTo>
                    <a:pt x="15" y="95"/>
                  </a:lnTo>
                  <a:lnTo>
                    <a:pt x="13" y="100"/>
                  </a:lnTo>
                  <a:lnTo>
                    <a:pt x="11" y="104"/>
                  </a:lnTo>
                  <a:lnTo>
                    <a:pt x="9" y="109"/>
                  </a:lnTo>
                  <a:lnTo>
                    <a:pt x="7" y="114"/>
                  </a:lnTo>
                  <a:lnTo>
                    <a:pt x="4" y="118"/>
                  </a:lnTo>
                  <a:lnTo>
                    <a:pt x="4" y="125"/>
                  </a:lnTo>
                  <a:lnTo>
                    <a:pt x="2" y="130"/>
                  </a:lnTo>
                  <a:lnTo>
                    <a:pt x="2" y="134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2" y="160"/>
                  </a:lnTo>
                  <a:lnTo>
                    <a:pt x="2" y="165"/>
                  </a:lnTo>
                  <a:lnTo>
                    <a:pt x="2" y="169"/>
                  </a:lnTo>
                  <a:lnTo>
                    <a:pt x="4" y="172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9" y="181"/>
                  </a:lnTo>
                  <a:lnTo>
                    <a:pt x="11" y="186"/>
                  </a:lnTo>
                  <a:lnTo>
                    <a:pt x="13" y="188"/>
                  </a:lnTo>
                  <a:lnTo>
                    <a:pt x="15" y="190"/>
                  </a:lnTo>
                  <a:lnTo>
                    <a:pt x="17" y="193"/>
                  </a:lnTo>
                  <a:lnTo>
                    <a:pt x="19" y="193"/>
                  </a:lnTo>
                  <a:lnTo>
                    <a:pt x="23" y="195"/>
                  </a:lnTo>
                  <a:lnTo>
                    <a:pt x="25" y="195"/>
                  </a:lnTo>
                  <a:lnTo>
                    <a:pt x="29" y="197"/>
                  </a:lnTo>
                  <a:lnTo>
                    <a:pt x="34" y="197"/>
                  </a:lnTo>
                  <a:lnTo>
                    <a:pt x="36" y="197"/>
                  </a:lnTo>
                  <a:lnTo>
                    <a:pt x="40" y="197"/>
                  </a:lnTo>
                  <a:lnTo>
                    <a:pt x="44" y="197"/>
                  </a:lnTo>
                  <a:lnTo>
                    <a:pt x="46" y="195"/>
                  </a:lnTo>
                  <a:lnTo>
                    <a:pt x="50" y="195"/>
                  </a:lnTo>
                  <a:lnTo>
                    <a:pt x="52" y="195"/>
                  </a:lnTo>
                  <a:lnTo>
                    <a:pt x="54" y="193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1" y="188"/>
                  </a:lnTo>
                  <a:lnTo>
                    <a:pt x="63" y="186"/>
                  </a:lnTo>
                  <a:lnTo>
                    <a:pt x="63" y="183"/>
                  </a:lnTo>
                  <a:lnTo>
                    <a:pt x="65" y="181"/>
                  </a:lnTo>
                  <a:lnTo>
                    <a:pt x="67" y="179"/>
                  </a:lnTo>
                  <a:lnTo>
                    <a:pt x="69" y="176"/>
                  </a:lnTo>
                  <a:lnTo>
                    <a:pt x="69" y="174"/>
                  </a:lnTo>
                  <a:lnTo>
                    <a:pt x="71" y="169"/>
                  </a:lnTo>
                  <a:lnTo>
                    <a:pt x="71" y="167"/>
                  </a:lnTo>
                  <a:lnTo>
                    <a:pt x="73" y="165"/>
                  </a:lnTo>
                  <a:lnTo>
                    <a:pt x="73" y="160"/>
                  </a:lnTo>
                  <a:lnTo>
                    <a:pt x="73" y="158"/>
                  </a:lnTo>
                  <a:lnTo>
                    <a:pt x="73" y="153"/>
                  </a:lnTo>
                  <a:lnTo>
                    <a:pt x="73" y="148"/>
                  </a:lnTo>
                  <a:lnTo>
                    <a:pt x="73" y="144"/>
                  </a:lnTo>
                  <a:lnTo>
                    <a:pt x="73" y="141"/>
                  </a:lnTo>
                  <a:lnTo>
                    <a:pt x="73" y="137"/>
                  </a:lnTo>
                  <a:lnTo>
                    <a:pt x="73" y="132"/>
                  </a:lnTo>
                  <a:lnTo>
                    <a:pt x="71" y="125"/>
                  </a:lnTo>
                  <a:lnTo>
                    <a:pt x="71" y="121"/>
                  </a:lnTo>
                  <a:lnTo>
                    <a:pt x="69" y="116"/>
                  </a:lnTo>
                  <a:lnTo>
                    <a:pt x="67" y="111"/>
                  </a:lnTo>
                  <a:lnTo>
                    <a:pt x="67" y="104"/>
                  </a:lnTo>
                  <a:lnTo>
                    <a:pt x="65" y="100"/>
                  </a:lnTo>
                  <a:lnTo>
                    <a:pt x="63" y="93"/>
                  </a:lnTo>
                  <a:lnTo>
                    <a:pt x="58" y="86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69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8" y="51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6" y="44"/>
                  </a:lnTo>
                  <a:lnTo>
                    <a:pt x="46" y="41"/>
                  </a:lnTo>
                  <a:lnTo>
                    <a:pt x="46" y="37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27"/>
                  </a:lnTo>
                  <a:lnTo>
                    <a:pt x="44" y="23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2" y="13"/>
                  </a:lnTo>
                  <a:lnTo>
                    <a:pt x="42" y="9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0"/>
                  </a:lnTo>
                </a:path>
              </a:pathLst>
            </a:custGeom>
            <a:noFill/>
            <a:ln w="0">
              <a:solidFill>
                <a:srgbClr val="0068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auto">
            <a:xfrm>
              <a:off x="3225" y="3038"/>
              <a:ext cx="23" cy="100"/>
            </a:xfrm>
            <a:custGeom>
              <a:avLst/>
              <a:gdLst>
                <a:gd name="T0" fmla="*/ 6 w 23"/>
                <a:gd name="T1" fmla="*/ 7 h 100"/>
                <a:gd name="T2" fmla="*/ 10 w 23"/>
                <a:gd name="T3" fmla="*/ 17 h 100"/>
                <a:gd name="T4" fmla="*/ 14 w 23"/>
                <a:gd name="T5" fmla="*/ 26 h 100"/>
                <a:gd name="T6" fmla="*/ 16 w 23"/>
                <a:gd name="T7" fmla="*/ 33 h 100"/>
                <a:gd name="T8" fmla="*/ 18 w 23"/>
                <a:gd name="T9" fmla="*/ 42 h 100"/>
                <a:gd name="T10" fmla="*/ 20 w 23"/>
                <a:gd name="T11" fmla="*/ 49 h 100"/>
                <a:gd name="T12" fmla="*/ 20 w 23"/>
                <a:gd name="T13" fmla="*/ 56 h 100"/>
                <a:gd name="T14" fmla="*/ 23 w 23"/>
                <a:gd name="T15" fmla="*/ 63 h 100"/>
                <a:gd name="T16" fmla="*/ 20 w 23"/>
                <a:gd name="T17" fmla="*/ 70 h 100"/>
                <a:gd name="T18" fmla="*/ 20 w 23"/>
                <a:gd name="T19" fmla="*/ 75 h 100"/>
                <a:gd name="T20" fmla="*/ 18 w 23"/>
                <a:gd name="T21" fmla="*/ 82 h 100"/>
                <a:gd name="T22" fmla="*/ 16 w 23"/>
                <a:gd name="T23" fmla="*/ 86 h 100"/>
                <a:gd name="T24" fmla="*/ 12 w 23"/>
                <a:gd name="T25" fmla="*/ 91 h 100"/>
                <a:gd name="T26" fmla="*/ 8 w 23"/>
                <a:gd name="T27" fmla="*/ 96 h 100"/>
                <a:gd name="T28" fmla="*/ 4 w 23"/>
                <a:gd name="T29" fmla="*/ 98 h 100"/>
                <a:gd name="T30" fmla="*/ 0 w 23"/>
                <a:gd name="T31" fmla="*/ 100 h 100"/>
                <a:gd name="T32" fmla="*/ 2 w 23"/>
                <a:gd name="T33" fmla="*/ 98 h 100"/>
                <a:gd name="T34" fmla="*/ 4 w 23"/>
                <a:gd name="T35" fmla="*/ 93 h 100"/>
                <a:gd name="T36" fmla="*/ 6 w 23"/>
                <a:gd name="T37" fmla="*/ 89 h 100"/>
                <a:gd name="T38" fmla="*/ 8 w 23"/>
                <a:gd name="T39" fmla="*/ 84 h 100"/>
                <a:gd name="T40" fmla="*/ 10 w 23"/>
                <a:gd name="T41" fmla="*/ 79 h 100"/>
                <a:gd name="T42" fmla="*/ 10 w 23"/>
                <a:gd name="T43" fmla="*/ 75 h 100"/>
                <a:gd name="T44" fmla="*/ 12 w 23"/>
                <a:gd name="T45" fmla="*/ 68 h 100"/>
                <a:gd name="T46" fmla="*/ 12 w 23"/>
                <a:gd name="T47" fmla="*/ 63 h 100"/>
                <a:gd name="T48" fmla="*/ 12 w 23"/>
                <a:gd name="T49" fmla="*/ 56 h 100"/>
                <a:gd name="T50" fmla="*/ 12 w 23"/>
                <a:gd name="T51" fmla="*/ 49 h 100"/>
                <a:gd name="T52" fmla="*/ 10 w 23"/>
                <a:gd name="T53" fmla="*/ 42 h 100"/>
                <a:gd name="T54" fmla="*/ 10 w 23"/>
                <a:gd name="T55" fmla="*/ 35 h 100"/>
                <a:gd name="T56" fmla="*/ 10 w 23"/>
                <a:gd name="T57" fmla="*/ 28 h 100"/>
                <a:gd name="T58" fmla="*/ 8 w 23"/>
                <a:gd name="T59" fmla="*/ 19 h 100"/>
                <a:gd name="T60" fmla="*/ 6 w 23"/>
                <a:gd name="T61" fmla="*/ 10 h 100"/>
                <a:gd name="T62" fmla="*/ 4 w 23"/>
                <a:gd name="T63" fmla="*/ 0 h 1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"/>
                <a:gd name="T97" fmla="*/ 0 h 100"/>
                <a:gd name="T98" fmla="*/ 23 w 23"/>
                <a:gd name="T99" fmla="*/ 100 h 1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" h="100">
                  <a:moveTo>
                    <a:pt x="4" y="0"/>
                  </a:moveTo>
                  <a:lnTo>
                    <a:pt x="6" y="7"/>
                  </a:lnTo>
                  <a:lnTo>
                    <a:pt x="8" y="12"/>
                  </a:lnTo>
                  <a:lnTo>
                    <a:pt x="10" y="17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3" y="68"/>
                  </a:lnTo>
                  <a:lnTo>
                    <a:pt x="20" y="70"/>
                  </a:lnTo>
                  <a:lnTo>
                    <a:pt x="20" y="72"/>
                  </a:lnTo>
                  <a:lnTo>
                    <a:pt x="20" y="75"/>
                  </a:lnTo>
                  <a:lnTo>
                    <a:pt x="20" y="77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6" y="86"/>
                  </a:lnTo>
                  <a:lnTo>
                    <a:pt x="14" y="89"/>
                  </a:lnTo>
                  <a:lnTo>
                    <a:pt x="12" y="91"/>
                  </a:lnTo>
                  <a:lnTo>
                    <a:pt x="10" y="93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2" y="98"/>
                  </a:lnTo>
                  <a:lnTo>
                    <a:pt x="4" y="96"/>
                  </a:lnTo>
                  <a:lnTo>
                    <a:pt x="4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10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2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5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8" y="24"/>
                  </a:lnTo>
                  <a:lnTo>
                    <a:pt x="8" y="19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auto">
            <a:xfrm>
              <a:off x="3169" y="3215"/>
              <a:ext cx="87" cy="342"/>
            </a:xfrm>
            <a:custGeom>
              <a:avLst/>
              <a:gdLst>
                <a:gd name="T0" fmla="*/ 44 w 89"/>
                <a:gd name="T1" fmla="*/ 12 h 342"/>
                <a:gd name="T2" fmla="*/ 42 w 89"/>
                <a:gd name="T3" fmla="*/ 33 h 342"/>
                <a:gd name="T4" fmla="*/ 40 w 89"/>
                <a:gd name="T5" fmla="*/ 51 h 342"/>
                <a:gd name="T6" fmla="*/ 36 w 89"/>
                <a:gd name="T7" fmla="*/ 70 h 342"/>
                <a:gd name="T8" fmla="*/ 34 w 89"/>
                <a:gd name="T9" fmla="*/ 86 h 342"/>
                <a:gd name="T10" fmla="*/ 32 w 89"/>
                <a:gd name="T11" fmla="*/ 100 h 342"/>
                <a:gd name="T12" fmla="*/ 28 w 89"/>
                <a:gd name="T13" fmla="*/ 116 h 342"/>
                <a:gd name="T14" fmla="*/ 24 w 89"/>
                <a:gd name="T15" fmla="*/ 128 h 342"/>
                <a:gd name="T16" fmla="*/ 22 w 89"/>
                <a:gd name="T17" fmla="*/ 142 h 342"/>
                <a:gd name="T18" fmla="*/ 20 w 89"/>
                <a:gd name="T19" fmla="*/ 151 h 342"/>
                <a:gd name="T20" fmla="*/ 16 w 89"/>
                <a:gd name="T21" fmla="*/ 163 h 342"/>
                <a:gd name="T22" fmla="*/ 8 w 89"/>
                <a:gd name="T23" fmla="*/ 189 h 342"/>
                <a:gd name="T24" fmla="*/ 4 w 89"/>
                <a:gd name="T25" fmla="*/ 214 h 342"/>
                <a:gd name="T26" fmla="*/ 0 w 89"/>
                <a:gd name="T27" fmla="*/ 237 h 342"/>
                <a:gd name="T28" fmla="*/ 0 w 89"/>
                <a:gd name="T29" fmla="*/ 263 h 342"/>
                <a:gd name="T30" fmla="*/ 2 w 89"/>
                <a:gd name="T31" fmla="*/ 284 h 342"/>
                <a:gd name="T32" fmla="*/ 6 w 89"/>
                <a:gd name="T33" fmla="*/ 303 h 342"/>
                <a:gd name="T34" fmla="*/ 12 w 89"/>
                <a:gd name="T35" fmla="*/ 319 h 342"/>
                <a:gd name="T36" fmla="*/ 20 w 89"/>
                <a:gd name="T37" fmla="*/ 331 h 342"/>
                <a:gd name="T38" fmla="*/ 28 w 89"/>
                <a:gd name="T39" fmla="*/ 340 h 342"/>
                <a:gd name="T40" fmla="*/ 40 w 89"/>
                <a:gd name="T41" fmla="*/ 342 h 342"/>
                <a:gd name="T42" fmla="*/ 53 w 89"/>
                <a:gd name="T43" fmla="*/ 340 h 342"/>
                <a:gd name="T44" fmla="*/ 61 w 89"/>
                <a:gd name="T45" fmla="*/ 333 h 342"/>
                <a:gd name="T46" fmla="*/ 66 w 89"/>
                <a:gd name="T47" fmla="*/ 326 h 342"/>
                <a:gd name="T48" fmla="*/ 72 w 89"/>
                <a:gd name="T49" fmla="*/ 314 h 342"/>
                <a:gd name="T50" fmla="*/ 79 w 89"/>
                <a:gd name="T51" fmla="*/ 300 h 342"/>
                <a:gd name="T52" fmla="*/ 81 w 89"/>
                <a:gd name="T53" fmla="*/ 284 h 342"/>
                <a:gd name="T54" fmla="*/ 83 w 89"/>
                <a:gd name="T55" fmla="*/ 265 h 342"/>
                <a:gd name="T56" fmla="*/ 83 w 89"/>
                <a:gd name="T57" fmla="*/ 242 h 342"/>
                <a:gd name="T58" fmla="*/ 81 w 89"/>
                <a:gd name="T59" fmla="*/ 217 h 342"/>
                <a:gd name="T60" fmla="*/ 75 w 89"/>
                <a:gd name="T61" fmla="*/ 191 h 342"/>
                <a:gd name="T62" fmla="*/ 68 w 89"/>
                <a:gd name="T63" fmla="*/ 158 h 342"/>
                <a:gd name="T64" fmla="*/ 64 w 89"/>
                <a:gd name="T65" fmla="*/ 140 h 342"/>
                <a:gd name="T66" fmla="*/ 63 w 89"/>
                <a:gd name="T67" fmla="*/ 128 h 342"/>
                <a:gd name="T68" fmla="*/ 61 w 89"/>
                <a:gd name="T69" fmla="*/ 114 h 342"/>
                <a:gd name="T70" fmla="*/ 57 w 89"/>
                <a:gd name="T71" fmla="*/ 100 h 342"/>
                <a:gd name="T72" fmla="*/ 55 w 89"/>
                <a:gd name="T73" fmla="*/ 89 h 342"/>
                <a:gd name="T74" fmla="*/ 53 w 89"/>
                <a:gd name="T75" fmla="*/ 75 h 342"/>
                <a:gd name="T76" fmla="*/ 51 w 89"/>
                <a:gd name="T77" fmla="*/ 61 h 342"/>
                <a:gd name="T78" fmla="*/ 51 w 89"/>
                <a:gd name="T79" fmla="*/ 44 h 342"/>
                <a:gd name="T80" fmla="*/ 48 w 89"/>
                <a:gd name="T81" fmla="*/ 30 h 342"/>
                <a:gd name="T82" fmla="*/ 46 w 89"/>
                <a:gd name="T83" fmla="*/ 14 h 342"/>
                <a:gd name="T84" fmla="*/ 46 w 89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342"/>
                <a:gd name="T131" fmla="*/ 89 w 89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342">
                  <a:moveTo>
                    <a:pt x="49" y="0"/>
                  </a:moveTo>
                  <a:lnTo>
                    <a:pt x="47" y="7"/>
                  </a:lnTo>
                  <a:lnTo>
                    <a:pt x="47" y="12"/>
                  </a:lnTo>
                  <a:lnTo>
                    <a:pt x="47" y="19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5" y="40"/>
                  </a:lnTo>
                  <a:lnTo>
                    <a:pt x="43" y="44"/>
                  </a:lnTo>
                  <a:lnTo>
                    <a:pt x="43" y="51"/>
                  </a:lnTo>
                  <a:lnTo>
                    <a:pt x="41" y="58"/>
                  </a:lnTo>
                  <a:lnTo>
                    <a:pt x="41" y="63"/>
                  </a:lnTo>
                  <a:lnTo>
                    <a:pt x="39" y="70"/>
                  </a:lnTo>
                  <a:lnTo>
                    <a:pt x="39" y="75"/>
                  </a:lnTo>
                  <a:lnTo>
                    <a:pt x="39" y="79"/>
                  </a:lnTo>
                  <a:lnTo>
                    <a:pt x="37" y="86"/>
                  </a:lnTo>
                  <a:lnTo>
                    <a:pt x="37" y="91"/>
                  </a:lnTo>
                  <a:lnTo>
                    <a:pt x="35" y="96"/>
                  </a:lnTo>
                  <a:lnTo>
                    <a:pt x="35" y="100"/>
                  </a:lnTo>
                  <a:lnTo>
                    <a:pt x="33" y="105"/>
                  </a:lnTo>
                  <a:lnTo>
                    <a:pt x="33" y="112"/>
                  </a:lnTo>
                  <a:lnTo>
                    <a:pt x="31" y="116"/>
                  </a:lnTo>
                  <a:lnTo>
                    <a:pt x="31" y="121"/>
                  </a:lnTo>
                  <a:lnTo>
                    <a:pt x="29" y="123"/>
                  </a:lnTo>
                  <a:lnTo>
                    <a:pt x="27" y="128"/>
                  </a:lnTo>
                  <a:lnTo>
                    <a:pt x="27" y="133"/>
                  </a:lnTo>
                  <a:lnTo>
                    <a:pt x="24" y="137"/>
                  </a:lnTo>
                  <a:lnTo>
                    <a:pt x="24" y="142"/>
                  </a:lnTo>
                  <a:lnTo>
                    <a:pt x="22" y="144"/>
                  </a:lnTo>
                  <a:lnTo>
                    <a:pt x="22" y="149"/>
                  </a:lnTo>
                  <a:lnTo>
                    <a:pt x="20" y="151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6" y="163"/>
                  </a:lnTo>
                  <a:lnTo>
                    <a:pt x="14" y="172"/>
                  </a:lnTo>
                  <a:lnTo>
                    <a:pt x="12" y="179"/>
                  </a:lnTo>
                  <a:lnTo>
                    <a:pt x="8" y="189"/>
                  </a:lnTo>
                  <a:lnTo>
                    <a:pt x="8" y="196"/>
                  </a:lnTo>
                  <a:lnTo>
                    <a:pt x="6" y="205"/>
                  </a:lnTo>
                  <a:lnTo>
                    <a:pt x="4" y="214"/>
                  </a:lnTo>
                  <a:lnTo>
                    <a:pt x="2" y="221"/>
                  </a:lnTo>
                  <a:lnTo>
                    <a:pt x="2" y="231"/>
                  </a:lnTo>
                  <a:lnTo>
                    <a:pt x="0" y="237"/>
                  </a:lnTo>
                  <a:lnTo>
                    <a:pt x="0" y="247"/>
                  </a:lnTo>
                  <a:lnTo>
                    <a:pt x="0" y="254"/>
                  </a:lnTo>
                  <a:lnTo>
                    <a:pt x="0" y="263"/>
                  </a:lnTo>
                  <a:lnTo>
                    <a:pt x="0" y="270"/>
                  </a:lnTo>
                  <a:lnTo>
                    <a:pt x="0" y="277"/>
                  </a:lnTo>
                  <a:lnTo>
                    <a:pt x="2" y="284"/>
                  </a:lnTo>
                  <a:lnTo>
                    <a:pt x="2" y="291"/>
                  </a:lnTo>
                  <a:lnTo>
                    <a:pt x="4" y="298"/>
                  </a:lnTo>
                  <a:lnTo>
                    <a:pt x="6" y="303"/>
                  </a:lnTo>
                  <a:lnTo>
                    <a:pt x="8" y="310"/>
                  </a:lnTo>
                  <a:lnTo>
                    <a:pt x="10" y="314"/>
                  </a:lnTo>
                  <a:lnTo>
                    <a:pt x="12" y="319"/>
                  </a:lnTo>
                  <a:lnTo>
                    <a:pt x="14" y="324"/>
                  </a:lnTo>
                  <a:lnTo>
                    <a:pt x="16" y="328"/>
                  </a:lnTo>
                  <a:lnTo>
                    <a:pt x="20" y="331"/>
                  </a:lnTo>
                  <a:lnTo>
                    <a:pt x="22" y="335"/>
                  </a:lnTo>
                  <a:lnTo>
                    <a:pt x="27" y="338"/>
                  </a:lnTo>
                  <a:lnTo>
                    <a:pt x="31" y="340"/>
                  </a:lnTo>
                  <a:lnTo>
                    <a:pt x="35" y="340"/>
                  </a:lnTo>
                  <a:lnTo>
                    <a:pt x="39" y="342"/>
                  </a:lnTo>
                  <a:lnTo>
                    <a:pt x="43" y="342"/>
                  </a:lnTo>
                  <a:lnTo>
                    <a:pt x="47" y="342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8" y="338"/>
                  </a:lnTo>
                  <a:lnTo>
                    <a:pt x="62" y="335"/>
                  </a:lnTo>
                  <a:lnTo>
                    <a:pt x="64" y="333"/>
                  </a:lnTo>
                  <a:lnTo>
                    <a:pt x="68" y="331"/>
                  </a:lnTo>
                  <a:lnTo>
                    <a:pt x="70" y="328"/>
                  </a:lnTo>
                  <a:lnTo>
                    <a:pt x="72" y="326"/>
                  </a:lnTo>
                  <a:lnTo>
                    <a:pt x="74" y="321"/>
                  </a:lnTo>
                  <a:lnTo>
                    <a:pt x="76" y="317"/>
                  </a:lnTo>
                  <a:lnTo>
                    <a:pt x="78" y="314"/>
                  </a:lnTo>
                  <a:lnTo>
                    <a:pt x="81" y="310"/>
                  </a:lnTo>
                  <a:lnTo>
                    <a:pt x="83" y="305"/>
                  </a:lnTo>
                  <a:lnTo>
                    <a:pt x="85" y="300"/>
                  </a:lnTo>
                  <a:lnTo>
                    <a:pt x="85" y="296"/>
                  </a:lnTo>
                  <a:lnTo>
                    <a:pt x="87" y="289"/>
                  </a:lnTo>
                  <a:lnTo>
                    <a:pt x="87" y="284"/>
                  </a:lnTo>
                  <a:lnTo>
                    <a:pt x="89" y="277"/>
                  </a:lnTo>
                  <a:lnTo>
                    <a:pt x="89" y="270"/>
                  </a:lnTo>
                  <a:lnTo>
                    <a:pt x="89" y="265"/>
                  </a:lnTo>
                  <a:lnTo>
                    <a:pt x="89" y="258"/>
                  </a:lnTo>
                  <a:lnTo>
                    <a:pt x="89" y="249"/>
                  </a:lnTo>
                  <a:lnTo>
                    <a:pt x="89" y="242"/>
                  </a:lnTo>
                  <a:lnTo>
                    <a:pt x="89" y="235"/>
                  </a:lnTo>
                  <a:lnTo>
                    <a:pt x="87" y="226"/>
                  </a:lnTo>
                  <a:lnTo>
                    <a:pt x="87" y="217"/>
                  </a:lnTo>
                  <a:lnTo>
                    <a:pt x="85" y="210"/>
                  </a:lnTo>
                  <a:lnTo>
                    <a:pt x="83" y="200"/>
                  </a:lnTo>
                  <a:lnTo>
                    <a:pt x="81" y="191"/>
                  </a:lnTo>
                  <a:lnTo>
                    <a:pt x="78" y="179"/>
                  </a:lnTo>
                  <a:lnTo>
                    <a:pt x="76" y="170"/>
                  </a:lnTo>
                  <a:lnTo>
                    <a:pt x="74" y="158"/>
                  </a:lnTo>
                  <a:lnTo>
                    <a:pt x="70" y="149"/>
                  </a:lnTo>
                  <a:lnTo>
                    <a:pt x="70" y="144"/>
                  </a:lnTo>
                  <a:lnTo>
                    <a:pt x="68" y="140"/>
                  </a:lnTo>
                  <a:lnTo>
                    <a:pt x="68" y="135"/>
                  </a:lnTo>
                  <a:lnTo>
                    <a:pt x="66" y="133"/>
                  </a:lnTo>
                  <a:lnTo>
                    <a:pt x="66" y="128"/>
                  </a:lnTo>
                  <a:lnTo>
                    <a:pt x="64" y="123"/>
                  </a:lnTo>
                  <a:lnTo>
                    <a:pt x="64" y="119"/>
                  </a:lnTo>
                  <a:lnTo>
                    <a:pt x="64" y="114"/>
                  </a:lnTo>
                  <a:lnTo>
                    <a:pt x="62" y="110"/>
                  </a:lnTo>
                  <a:lnTo>
                    <a:pt x="62" y="105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60" y="93"/>
                  </a:lnTo>
                  <a:lnTo>
                    <a:pt x="58" y="89"/>
                  </a:lnTo>
                  <a:lnTo>
                    <a:pt x="58" y="84"/>
                  </a:lnTo>
                  <a:lnTo>
                    <a:pt x="58" y="79"/>
                  </a:lnTo>
                  <a:lnTo>
                    <a:pt x="56" y="75"/>
                  </a:lnTo>
                  <a:lnTo>
                    <a:pt x="56" y="70"/>
                  </a:lnTo>
                  <a:lnTo>
                    <a:pt x="56" y="65"/>
                  </a:lnTo>
                  <a:lnTo>
                    <a:pt x="54" y="61"/>
                  </a:lnTo>
                  <a:lnTo>
                    <a:pt x="54" y="54"/>
                  </a:lnTo>
                  <a:lnTo>
                    <a:pt x="54" y="49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9" y="14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B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auto">
            <a:xfrm>
              <a:off x="3169" y="3215"/>
              <a:ext cx="87" cy="342"/>
            </a:xfrm>
            <a:custGeom>
              <a:avLst/>
              <a:gdLst>
                <a:gd name="T0" fmla="*/ 44 w 89"/>
                <a:gd name="T1" fmla="*/ 12 h 342"/>
                <a:gd name="T2" fmla="*/ 42 w 89"/>
                <a:gd name="T3" fmla="*/ 33 h 342"/>
                <a:gd name="T4" fmla="*/ 40 w 89"/>
                <a:gd name="T5" fmla="*/ 51 h 342"/>
                <a:gd name="T6" fmla="*/ 36 w 89"/>
                <a:gd name="T7" fmla="*/ 70 h 342"/>
                <a:gd name="T8" fmla="*/ 34 w 89"/>
                <a:gd name="T9" fmla="*/ 86 h 342"/>
                <a:gd name="T10" fmla="*/ 32 w 89"/>
                <a:gd name="T11" fmla="*/ 100 h 342"/>
                <a:gd name="T12" fmla="*/ 28 w 89"/>
                <a:gd name="T13" fmla="*/ 116 h 342"/>
                <a:gd name="T14" fmla="*/ 24 w 89"/>
                <a:gd name="T15" fmla="*/ 128 h 342"/>
                <a:gd name="T16" fmla="*/ 22 w 89"/>
                <a:gd name="T17" fmla="*/ 142 h 342"/>
                <a:gd name="T18" fmla="*/ 20 w 89"/>
                <a:gd name="T19" fmla="*/ 151 h 342"/>
                <a:gd name="T20" fmla="*/ 16 w 89"/>
                <a:gd name="T21" fmla="*/ 163 h 342"/>
                <a:gd name="T22" fmla="*/ 10 w 89"/>
                <a:gd name="T23" fmla="*/ 189 h 342"/>
                <a:gd name="T24" fmla="*/ 4 w 89"/>
                <a:gd name="T25" fmla="*/ 214 h 342"/>
                <a:gd name="T26" fmla="*/ 0 w 89"/>
                <a:gd name="T27" fmla="*/ 237 h 342"/>
                <a:gd name="T28" fmla="*/ 0 w 89"/>
                <a:gd name="T29" fmla="*/ 263 h 342"/>
                <a:gd name="T30" fmla="*/ 2 w 89"/>
                <a:gd name="T31" fmla="*/ 284 h 342"/>
                <a:gd name="T32" fmla="*/ 6 w 89"/>
                <a:gd name="T33" fmla="*/ 303 h 342"/>
                <a:gd name="T34" fmla="*/ 12 w 89"/>
                <a:gd name="T35" fmla="*/ 319 h 342"/>
                <a:gd name="T36" fmla="*/ 20 w 89"/>
                <a:gd name="T37" fmla="*/ 331 h 342"/>
                <a:gd name="T38" fmla="*/ 28 w 89"/>
                <a:gd name="T39" fmla="*/ 340 h 342"/>
                <a:gd name="T40" fmla="*/ 40 w 89"/>
                <a:gd name="T41" fmla="*/ 342 h 342"/>
                <a:gd name="T42" fmla="*/ 53 w 89"/>
                <a:gd name="T43" fmla="*/ 340 h 342"/>
                <a:gd name="T44" fmla="*/ 61 w 89"/>
                <a:gd name="T45" fmla="*/ 333 h 342"/>
                <a:gd name="T46" fmla="*/ 66 w 89"/>
                <a:gd name="T47" fmla="*/ 326 h 342"/>
                <a:gd name="T48" fmla="*/ 72 w 89"/>
                <a:gd name="T49" fmla="*/ 314 h 342"/>
                <a:gd name="T50" fmla="*/ 79 w 89"/>
                <a:gd name="T51" fmla="*/ 300 h 342"/>
                <a:gd name="T52" fmla="*/ 81 w 89"/>
                <a:gd name="T53" fmla="*/ 284 h 342"/>
                <a:gd name="T54" fmla="*/ 83 w 89"/>
                <a:gd name="T55" fmla="*/ 265 h 342"/>
                <a:gd name="T56" fmla="*/ 83 w 89"/>
                <a:gd name="T57" fmla="*/ 242 h 342"/>
                <a:gd name="T58" fmla="*/ 81 w 89"/>
                <a:gd name="T59" fmla="*/ 217 h 342"/>
                <a:gd name="T60" fmla="*/ 75 w 89"/>
                <a:gd name="T61" fmla="*/ 191 h 342"/>
                <a:gd name="T62" fmla="*/ 68 w 89"/>
                <a:gd name="T63" fmla="*/ 158 h 342"/>
                <a:gd name="T64" fmla="*/ 64 w 89"/>
                <a:gd name="T65" fmla="*/ 140 h 342"/>
                <a:gd name="T66" fmla="*/ 63 w 89"/>
                <a:gd name="T67" fmla="*/ 128 h 342"/>
                <a:gd name="T68" fmla="*/ 61 w 89"/>
                <a:gd name="T69" fmla="*/ 114 h 342"/>
                <a:gd name="T70" fmla="*/ 57 w 89"/>
                <a:gd name="T71" fmla="*/ 100 h 342"/>
                <a:gd name="T72" fmla="*/ 55 w 89"/>
                <a:gd name="T73" fmla="*/ 89 h 342"/>
                <a:gd name="T74" fmla="*/ 53 w 89"/>
                <a:gd name="T75" fmla="*/ 75 h 342"/>
                <a:gd name="T76" fmla="*/ 51 w 89"/>
                <a:gd name="T77" fmla="*/ 61 h 342"/>
                <a:gd name="T78" fmla="*/ 51 w 89"/>
                <a:gd name="T79" fmla="*/ 44 h 342"/>
                <a:gd name="T80" fmla="*/ 48 w 89"/>
                <a:gd name="T81" fmla="*/ 30 h 342"/>
                <a:gd name="T82" fmla="*/ 46 w 89"/>
                <a:gd name="T83" fmla="*/ 14 h 342"/>
                <a:gd name="T84" fmla="*/ 46 w 89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342"/>
                <a:gd name="T131" fmla="*/ 89 w 89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342">
                  <a:moveTo>
                    <a:pt x="49" y="0"/>
                  </a:moveTo>
                  <a:lnTo>
                    <a:pt x="47" y="7"/>
                  </a:lnTo>
                  <a:lnTo>
                    <a:pt x="47" y="12"/>
                  </a:lnTo>
                  <a:lnTo>
                    <a:pt x="47" y="19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5" y="40"/>
                  </a:lnTo>
                  <a:lnTo>
                    <a:pt x="43" y="44"/>
                  </a:lnTo>
                  <a:lnTo>
                    <a:pt x="43" y="51"/>
                  </a:lnTo>
                  <a:lnTo>
                    <a:pt x="41" y="58"/>
                  </a:lnTo>
                  <a:lnTo>
                    <a:pt x="41" y="63"/>
                  </a:lnTo>
                  <a:lnTo>
                    <a:pt x="39" y="70"/>
                  </a:lnTo>
                  <a:lnTo>
                    <a:pt x="39" y="75"/>
                  </a:lnTo>
                  <a:lnTo>
                    <a:pt x="39" y="79"/>
                  </a:lnTo>
                  <a:lnTo>
                    <a:pt x="37" y="86"/>
                  </a:lnTo>
                  <a:lnTo>
                    <a:pt x="37" y="91"/>
                  </a:lnTo>
                  <a:lnTo>
                    <a:pt x="35" y="96"/>
                  </a:lnTo>
                  <a:lnTo>
                    <a:pt x="35" y="100"/>
                  </a:lnTo>
                  <a:lnTo>
                    <a:pt x="33" y="105"/>
                  </a:lnTo>
                  <a:lnTo>
                    <a:pt x="33" y="112"/>
                  </a:lnTo>
                  <a:lnTo>
                    <a:pt x="31" y="116"/>
                  </a:lnTo>
                  <a:lnTo>
                    <a:pt x="31" y="121"/>
                  </a:lnTo>
                  <a:lnTo>
                    <a:pt x="29" y="123"/>
                  </a:lnTo>
                  <a:lnTo>
                    <a:pt x="27" y="128"/>
                  </a:lnTo>
                  <a:lnTo>
                    <a:pt x="27" y="133"/>
                  </a:lnTo>
                  <a:lnTo>
                    <a:pt x="24" y="137"/>
                  </a:lnTo>
                  <a:lnTo>
                    <a:pt x="24" y="142"/>
                  </a:lnTo>
                  <a:lnTo>
                    <a:pt x="22" y="144"/>
                  </a:lnTo>
                  <a:lnTo>
                    <a:pt x="22" y="149"/>
                  </a:lnTo>
                  <a:lnTo>
                    <a:pt x="20" y="151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6" y="163"/>
                  </a:lnTo>
                  <a:lnTo>
                    <a:pt x="14" y="172"/>
                  </a:lnTo>
                  <a:lnTo>
                    <a:pt x="12" y="179"/>
                  </a:lnTo>
                  <a:lnTo>
                    <a:pt x="10" y="189"/>
                  </a:lnTo>
                  <a:lnTo>
                    <a:pt x="8" y="196"/>
                  </a:lnTo>
                  <a:lnTo>
                    <a:pt x="6" y="205"/>
                  </a:lnTo>
                  <a:lnTo>
                    <a:pt x="4" y="214"/>
                  </a:lnTo>
                  <a:lnTo>
                    <a:pt x="2" y="221"/>
                  </a:lnTo>
                  <a:lnTo>
                    <a:pt x="2" y="231"/>
                  </a:lnTo>
                  <a:lnTo>
                    <a:pt x="0" y="237"/>
                  </a:lnTo>
                  <a:lnTo>
                    <a:pt x="0" y="247"/>
                  </a:lnTo>
                  <a:lnTo>
                    <a:pt x="0" y="254"/>
                  </a:lnTo>
                  <a:lnTo>
                    <a:pt x="0" y="263"/>
                  </a:lnTo>
                  <a:lnTo>
                    <a:pt x="0" y="270"/>
                  </a:lnTo>
                  <a:lnTo>
                    <a:pt x="0" y="277"/>
                  </a:lnTo>
                  <a:lnTo>
                    <a:pt x="2" y="284"/>
                  </a:lnTo>
                  <a:lnTo>
                    <a:pt x="2" y="291"/>
                  </a:lnTo>
                  <a:lnTo>
                    <a:pt x="4" y="298"/>
                  </a:lnTo>
                  <a:lnTo>
                    <a:pt x="6" y="303"/>
                  </a:lnTo>
                  <a:lnTo>
                    <a:pt x="8" y="310"/>
                  </a:lnTo>
                  <a:lnTo>
                    <a:pt x="10" y="314"/>
                  </a:lnTo>
                  <a:lnTo>
                    <a:pt x="12" y="319"/>
                  </a:lnTo>
                  <a:lnTo>
                    <a:pt x="14" y="324"/>
                  </a:lnTo>
                  <a:lnTo>
                    <a:pt x="16" y="328"/>
                  </a:lnTo>
                  <a:lnTo>
                    <a:pt x="20" y="331"/>
                  </a:lnTo>
                  <a:lnTo>
                    <a:pt x="22" y="335"/>
                  </a:lnTo>
                  <a:lnTo>
                    <a:pt x="27" y="338"/>
                  </a:lnTo>
                  <a:lnTo>
                    <a:pt x="31" y="340"/>
                  </a:lnTo>
                  <a:lnTo>
                    <a:pt x="35" y="340"/>
                  </a:lnTo>
                  <a:lnTo>
                    <a:pt x="39" y="342"/>
                  </a:lnTo>
                  <a:lnTo>
                    <a:pt x="43" y="342"/>
                  </a:lnTo>
                  <a:lnTo>
                    <a:pt x="47" y="342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8" y="338"/>
                  </a:lnTo>
                  <a:lnTo>
                    <a:pt x="62" y="335"/>
                  </a:lnTo>
                  <a:lnTo>
                    <a:pt x="64" y="333"/>
                  </a:lnTo>
                  <a:lnTo>
                    <a:pt x="68" y="331"/>
                  </a:lnTo>
                  <a:lnTo>
                    <a:pt x="70" y="328"/>
                  </a:lnTo>
                  <a:lnTo>
                    <a:pt x="72" y="326"/>
                  </a:lnTo>
                  <a:lnTo>
                    <a:pt x="74" y="321"/>
                  </a:lnTo>
                  <a:lnTo>
                    <a:pt x="76" y="317"/>
                  </a:lnTo>
                  <a:lnTo>
                    <a:pt x="78" y="314"/>
                  </a:lnTo>
                  <a:lnTo>
                    <a:pt x="81" y="310"/>
                  </a:lnTo>
                  <a:lnTo>
                    <a:pt x="83" y="305"/>
                  </a:lnTo>
                  <a:lnTo>
                    <a:pt x="85" y="300"/>
                  </a:lnTo>
                  <a:lnTo>
                    <a:pt x="85" y="296"/>
                  </a:lnTo>
                  <a:lnTo>
                    <a:pt x="87" y="289"/>
                  </a:lnTo>
                  <a:lnTo>
                    <a:pt x="87" y="284"/>
                  </a:lnTo>
                  <a:lnTo>
                    <a:pt x="89" y="277"/>
                  </a:lnTo>
                  <a:lnTo>
                    <a:pt x="89" y="270"/>
                  </a:lnTo>
                  <a:lnTo>
                    <a:pt x="89" y="265"/>
                  </a:lnTo>
                  <a:lnTo>
                    <a:pt x="89" y="258"/>
                  </a:lnTo>
                  <a:lnTo>
                    <a:pt x="89" y="249"/>
                  </a:lnTo>
                  <a:lnTo>
                    <a:pt x="89" y="242"/>
                  </a:lnTo>
                  <a:lnTo>
                    <a:pt x="89" y="235"/>
                  </a:lnTo>
                  <a:lnTo>
                    <a:pt x="87" y="226"/>
                  </a:lnTo>
                  <a:lnTo>
                    <a:pt x="87" y="217"/>
                  </a:lnTo>
                  <a:lnTo>
                    <a:pt x="85" y="210"/>
                  </a:lnTo>
                  <a:lnTo>
                    <a:pt x="83" y="200"/>
                  </a:lnTo>
                  <a:lnTo>
                    <a:pt x="81" y="191"/>
                  </a:lnTo>
                  <a:lnTo>
                    <a:pt x="78" y="179"/>
                  </a:lnTo>
                  <a:lnTo>
                    <a:pt x="76" y="170"/>
                  </a:lnTo>
                  <a:lnTo>
                    <a:pt x="74" y="158"/>
                  </a:lnTo>
                  <a:lnTo>
                    <a:pt x="70" y="149"/>
                  </a:lnTo>
                  <a:lnTo>
                    <a:pt x="70" y="144"/>
                  </a:lnTo>
                  <a:lnTo>
                    <a:pt x="68" y="140"/>
                  </a:lnTo>
                  <a:lnTo>
                    <a:pt x="68" y="135"/>
                  </a:lnTo>
                  <a:lnTo>
                    <a:pt x="66" y="133"/>
                  </a:lnTo>
                  <a:lnTo>
                    <a:pt x="66" y="128"/>
                  </a:lnTo>
                  <a:lnTo>
                    <a:pt x="64" y="123"/>
                  </a:lnTo>
                  <a:lnTo>
                    <a:pt x="64" y="119"/>
                  </a:lnTo>
                  <a:lnTo>
                    <a:pt x="64" y="114"/>
                  </a:lnTo>
                  <a:lnTo>
                    <a:pt x="62" y="110"/>
                  </a:lnTo>
                  <a:lnTo>
                    <a:pt x="62" y="105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60" y="93"/>
                  </a:lnTo>
                  <a:lnTo>
                    <a:pt x="58" y="89"/>
                  </a:lnTo>
                  <a:lnTo>
                    <a:pt x="58" y="84"/>
                  </a:lnTo>
                  <a:lnTo>
                    <a:pt x="58" y="79"/>
                  </a:lnTo>
                  <a:lnTo>
                    <a:pt x="56" y="75"/>
                  </a:lnTo>
                  <a:lnTo>
                    <a:pt x="56" y="70"/>
                  </a:lnTo>
                  <a:lnTo>
                    <a:pt x="56" y="65"/>
                  </a:lnTo>
                  <a:lnTo>
                    <a:pt x="54" y="61"/>
                  </a:lnTo>
                  <a:lnTo>
                    <a:pt x="54" y="54"/>
                  </a:lnTo>
                  <a:lnTo>
                    <a:pt x="54" y="49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9" y="14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49" y="0"/>
                  </a:lnTo>
                </a:path>
              </a:pathLst>
            </a:custGeom>
            <a:noFill/>
            <a:ln w="0">
              <a:solidFill>
                <a:srgbClr val="0068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Freeform 39"/>
            <p:cNvSpPr>
              <a:spLocks/>
            </p:cNvSpPr>
            <p:nvPr/>
          </p:nvSpPr>
          <p:spPr bwMode="auto">
            <a:xfrm>
              <a:off x="3211" y="3359"/>
              <a:ext cx="28" cy="173"/>
            </a:xfrm>
            <a:custGeom>
              <a:avLst/>
              <a:gdLst>
                <a:gd name="T0" fmla="*/ 11 w 29"/>
                <a:gd name="T1" fmla="*/ 10 h 173"/>
                <a:gd name="T2" fmla="*/ 14 w 29"/>
                <a:gd name="T3" fmla="*/ 26 h 173"/>
                <a:gd name="T4" fmla="*/ 16 w 29"/>
                <a:gd name="T5" fmla="*/ 42 h 173"/>
                <a:gd name="T6" fmla="*/ 20 w 29"/>
                <a:gd name="T7" fmla="*/ 59 h 173"/>
                <a:gd name="T8" fmla="*/ 22 w 29"/>
                <a:gd name="T9" fmla="*/ 73 h 173"/>
                <a:gd name="T10" fmla="*/ 24 w 29"/>
                <a:gd name="T11" fmla="*/ 84 h 173"/>
                <a:gd name="T12" fmla="*/ 26 w 29"/>
                <a:gd name="T13" fmla="*/ 98 h 173"/>
                <a:gd name="T14" fmla="*/ 26 w 29"/>
                <a:gd name="T15" fmla="*/ 110 h 173"/>
                <a:gd name="T16" fmla="*/ 26 w 29"/>
                <a:gd name="T17" fmla="*/ 119 h 173"/>
                <a:gd name="T18" fmla="*/ 24 w 29"/>
                <a:gd name="T19" fmla="*/ 131 h 173"/>
                <a:gd name="T20" fmla="*/ 22 w 29"/>
                <a:gd name="T21" fmla="*/ 140 h 173"/>
                <a:gd name="T22" fmla="*/ 20 w 29"/>
                <a:gd name="T23" fmla="*/ 147 h 173"/>
                <a:gd name="T24" fmla="*/ 16 w 29"/>
                <a:gd name="T25" fmla="*/ 154 h 173"/>
                <a:gd name="T26" fmla="*/ 14 w 29"/>
                <a:gd name="T27" fmla="*/ 161 h 173"/>
                <a:gd name="T28" fmla="*/ 11 w 29"/>
                <a:gd name="T29" fmla="*/ 166 h 173"/>
                <a:gd name="T30" fmla="*/ 4 w 29"/>
                <a:gd name="T31" fmla="*/ 170 h 173"/>
                <a:gd name="T32" fmla="*/ 2 w 29"/>
                <a:gd name="T33" fmla="*/ 170 h 173"/>
                <a:gd name="T34" fmla="*/ 6 w 29"/>
                <a:gd name="T35" fmla="*/ 163 h 173"/>
                <a:gd name="T36" fmla="*/ 8 w 29"/>
                <a:gd name="T37" fmla="*/ 159 h 173"/>
                <a:gd name="T38" fmla="*/ 11 w 29"/>
                <a:gd name="T39" fmla="*/ 149 h 173"/>
                <a:gd name="T40" fmla="*/ 13 w 29"/>
                <a:gd name="T41" fmla="*/ 142 h 173"/>
                <a:gd name="T42" fmla="*/ 14 w 29"/>
                <a:gd name="T43" fmla="*/ 133 h 173"/>
                <a:gd name="T44" fmla="*/ 14 w 29"/>
                <a:gd name="T45" fmla="*/ 124 h 173"/>
                <a:gd name="T46" fmla="*/ 14 w 29"/>
                <a:gd name="T47" fmla="*/ 114 h 173"/>
                <a:gd name="T48" fmla="*/ 14 w 29"/>
                <a:gd name="T49" fmla="*/ 103 h 173"/>
                <a:gd name="T50" fmla="*/ 14 w 29"/>
                <a:gd name="T51" fmla="*/ 91 h 173"/>
                <a:gd name="T52" fmla="*/ 14 w 29"/>
                <a:gd name="T53" fmla="*/ 80 h 173"/>
                <a:gd name="T54" fmla="*/ 14 w 29"/>
                <a:gd name="T55" fmla="*/ 66 h 173"/>
                <a:gd name="T56" fmla="*/ 14 w 29"/>
                <a:gd name="T57" fmla="*/ 54 h 173"/>
                <a:gd name="T58" fmla="*/ 13 w 29"/>
                <a:gd name="T59" fmla="*/ 40 h 173"/>
                <a:gd name="T60" fmla="*/ 11 w 29"/>
                <a:gd name="T61" fmla="*/ 24 h 173"/>
                <a:gd name="T62" fmla="*/ 8 w 29"/>
                <a:gd name="T63" fmla="*/ 10 h 1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173"/>
                <a:gd name="T98" fmla="*/ 29 w 29"/>
                <a:gd name="T99" fmla="*/ 173 h 1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173">
                  <a:moveTo>
                    <a:pt x="6" y="0"/>
                  </a:moveTo>
                  <a:lnTo>
                    <a:pt x="11" y="10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17" y="35"/>
                  </a:lnTo>
                  <a:lnTo>
                    <a:pt x="19" y="42"/>
                  </a:lnTo>
                  <a:lnTo>
                    <a:pt x="21" y="49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25" y="73"/>
                  </a:lnTo>
                  <a:lnTo>
                    <a:pt x="27" y="80"/>
                  </a:lnTo>
                  <a:lnTo>
                    <a:pt x="27" y="84"/>
                  </a:lnTo>
                  <a:lnTo>
                    <a:pt x="27" y="91"/>
                  </a:lnTo>
                  <a:lnTo>
                    <a:pt x="29" y="98"/>
                  </a:lnTo>
                  <a:lnTo>
                    <a:pt x="29" y="103"/>
                  </a:lnTo>
                  <a:lnTo>
                    <a:pt x="29" y="110"/>
                  </a:lnTo>
                  <a:lnTo>
                    <a:pt x="29" y="114"/>
                  </a:lnTo>
                  <a:lnTo>
                    <a:pt x="29" y="119"/>
                  </a:lnTo>
                  <a:lnTo>
                    <a:pt x="27" y="126"/>
                  </a:lnTo>
                  <a:lnTo>
                    <a:pt x="27" y="131"/>
                  </a:lnTo>
                  <a:lnTo>
                    <a:pt x="27" y="135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3" y="147"/>
                  </a:lnTo>
                  <a:lnTo>
                    <a:pt x="21" y="152"/>
                  </a:lnTo>
                  <a:lnTo>
                    <a:pt x="19" y="154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3" y="163"/>
                  </a:lnTo>
                  <a:lnTo>
                    <a:pt x="11" y="166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0" y="173"/>
                  </a:lnTo>
                  <a:lnTo>
                    <a:pt x="2" y="170"/>
                  </a:lnTo>
                  <a:lnTo>
                    <a:pt x="4" y="168"/>
                  </a:lnTo>
                  <a:lnTo>
                    <a:pt x="6" y="163"/>
                  </a:lnTo>
                  <a:lnTo>
                    <a:pt x="6" y="161"/>
                  </a:lnTo>
                  <a:lnTo>
                    <a:pt x="8" y="159"/>
                  </a:lnTo>
                  <a:lnTo>
                    <a:pt x="11" y="154"/>
                  </a:lnTo>
                  <a:lnTo>
                    <a:pt x="11" y="149"/>
                  </a:lnTo>
                  <a:lnTo>
                    <a:pt x="13" y="147"/>
                  </a:lnTo>
                  <a:lnTo>
                    <a:pt x="13" y="142"/>
                  </a:lnTo>
                  <a:lnTo>
                    <a:pt x="13" y="138"/>
                  </a:lnTo>
                  <a:lnTo>
                    <a:pt x="15" y="133"/>
                  </a:lnTo>
                  <a:lnTo>
                    <a:pt x="15" y="128"/>
                  </a:lnTo>
                  <a:lnTo>
                    <a:pt x="15" y="124"/>
                  </a:lnTo>
                  <a:lnTo>
                    <a:pt x="17" y="119"/>
                  </a:lnTo>
                  <a:lnTo>
                    <a:pt x="17" y="114"/>
                  </a:lnTo>
                  <a:lnTo>
                    <a:pt x="17" y="107"/>
                  </a:lnTo>
                  <a:lnTo>
                    <a:pt x="17" y="103"/>
                  </a:lnTo>
                  <a:lnTo>
                    <a:pt x="17" y="98"/>
                  </a:lnTo>
                  <a:lnTo>
                    <a:pt x="17" y="91"/>
                  </a:lnTo>
                  <a:lnTo>
                    <a:pt x="17" y="87"/>
                  </a:lnTo>
                  <a:lnTo>
                    <a:pt x="17" y="80"/>
                  </a:lnTo>
                  <a:lnTo>
                    <a:pt x="15" y="73"/>
                  </a:lnTo>
                  <a:lnTo>
                    <a:pt x="15" y="66"/>
                  </a:lnTo>
                  <a:lnTo>
                    <a:pt x="15" y="61"/>
                  </a:lnTo>
                  <a:lnTo>
                    <a:pt x="15" y="54"/>
                  </a:lnTo>
                  <a:lnTo>
                    <a:pt x="13" y="47"/>
                  </a:lnTo>
                  <a:lnTo>
                    <a:pt x="13" y="40"/>
                  </a:lnTo>
                  <a:lnTo>
                    <a:pt x="11" y="33"/>
                  </a:lnTo>
                  <a:lnTo>
                    <a:pt x="11" y="24"/>
                  </a:lnTo>
                  <a:lnTo>
                    <a:pt x="8" y="17"/>
                  </a:lnTo>
                  <a:lnTo>
                    <a:pt x="8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Freeform 40"/>
            <p:cNvSpPr>
              <a:spLocks/>
            </p:cNvSpPr>
            <p:nvPr/>
          </p:nvSpPr>
          <p:spPr bwMode="auto">
            <a:xfrm>
              <a:off x="2520" y="2635"/>
              <a:ext cx="612" cy="295"/>
            </a:xfrm>
            <a:custGeom>
              <a:avLst/>
              <a:gdLst>
                <a:gd name="T0" fmla="*/ 505 w 629"/>
                <a:gd name="T1" fmla="*/ 291 h 295"/>
                <a:gd name="T2" fmla="*/ 492 w 629"/>
                <a:gd name="T3" fmla="*/ 284 h 295"/>
                <a:gd name="T4" fmla="*/ 474 w 629"/>
                <a:gd name="T5" fmla="*/ 277 h 295"/>
                <a:gd name="T6" fmla="*/ 453 w 629"/>
                <a:gd name="T7" fmla="*/ 272 h 295"/>
                <a:gd name="T8" fmla="*/ 430 w 629"/>
                <a:gd name="T9" fmla="*/ 265 h 295"/>
                <a:gd name="T10" fmla="*/ 403 w 629"/>
                <a:gd name="T11" fmla="*/ 258 h 295"/>
                <a:gd name="T12" fmla="*/ 375 w 629"/>
                <a:gd name="T13" fmla="*/ 253 h 295"/>
                <a:gd name="T14" fmla="*/ 342 w 629"/>
                <a:gd name="T15" fmla="*/ 246 h 295"/>
                <a:gd name="T16" fmla="*/ 307 w 629"/>
                <a:gd name="T17" fmla="*/ 242 h 295"/>
                <a:gd name="T18" fmla="*/ 271 w 629"/>
                <a:gd name="T19" fmla="*/ 239 h 295"/>
                <a:gd name="T20" fmla="*/ 233 w 629"/>
                <a:gd name="T21" fmla="*/ 235 h 295"/>
                <a:gd name="T22" fmla="*/ 193 w 629"/>
                <a:gd name="T23" fmla="*/ 232 h 295"/>
                <a:gd name="T24" fmla="*/ 154 w 629"/>
                <a:gd name="T25" fmla="*/ 230 h 295"/>
                <a:gd name="T26" fmla="*/ 112 w 629"/>
                <a:gd name="T27" fmla="*/ 228 h 295"/>
                <a:gd name="T28" fmla="*/ 67 w 629"/>
                <a:gd name="T29" fmla="*/ 228 h 295"/>
                <a:gd name="T30" fmla="*/ 22 w 629"/>
                <a:gd name="T31" fmla="*/ 228 h 295"/>
                <a:gd name="T32" fmla="*/ 0 w 629"/>
                <a:gd name="T33" fmla="*/ 0 h 295"/>
                <a:gd name="T34" fmla="*/ 24 w 629"/>
                <a:gd name="T35" fmla="*/ 11 h 295"/>
                <a:gd name="T36" fmla="*/ 51 w 629"/>
                <a:gd name="T37" fmla="*/ 21 h 295"/>
                <a:gd name="T38" fmla="*/ 77 w 629"/>
                <a:gd name="T39" fmla="*/ 30 h 295"/>
                <a:gd name="T40" fmla="*/ 103 w 629"/>
                <a:gd name="T41" fmla="*/ 39 h 295"/>
                <a:gd name="T42" fmla="*/ 134 w 629"/>
                <a:gd name="T43" fmla="*/ 46 h 295"/>
                <a:gd name="T44" fmla="*/ 164 w 629"/>
                <a:gd name="T45" fmla="*/ 53 h 295"/>
                <a:gd name="T46" fmla="*/ 195 w 629"/>
                <a:gd name="T47" fmla="*/ 60 h 295"/>
                <a:gd name="T48" fmla="*/ 228 w 629"/>
                <a:gd name="T49" fmla="*/ 65 h 295"/>
                <a:gd name="T50" fmla="*/ 263 w 629"/>
                <a:gd name="T51" fmla="*/ 70 h 295"/>
                <a:gd name="T52" fmla="*/ 297 w 629"/>
                <a:gd name="T53" fmla="*/ 72 h 295"/>
                <a:gd name="T54" fmla="*/ 333 w 629"/>
                <a:gd name="T55" fmla="*/ 74 h 295"/>
                <a:gd name="T56" fmla="*/ 369 w 629"/>
                <a:gd name="T57" fmla="*/ 74 h 295"/>
                <a:gd name="T58" fmla="*/ 407 w 629"/>
                <a:gd name="T59" fmla="*/ 74 h 295"/>
                <a:gd name="T60" fmla="*/ 446 w 629"/>
                <a:gd name="T61" fmla="*/ 74 h 295"/>
                <a:gd name="T62" fmla="*/ 486 w 629"/>
                <a:gd name="T63" fmla="*/ 72 h 295"/>
                <a:gd name="T64" fmla="*/ 526 w 629"/>
                <a:gd name="T65" fmla="*/ 70 h 295"/>
                <a:gd name="T66" fmla="*/ 510 w 629"/>
                <a:gd name="T67" fmla="*/ 295 h 2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9"/>
                <a:gd name="T103" fmla="*/ 0 h 295"/>
                <a:gd name="T104" fmla="*/ 629 w 629"/>
                <a:gd name="T105" fmla="*/ 295 h 2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9" h="295">
                  <a:moveTo>
                    <a:pt x="554" y="295"/>
                  </a:moveTo>
                  <a:lnTo>
                    <a:pt x="548" y="291"/>
                  </a:lnTo>
                  <a:lnTo>
                    <a:pt x="542" y="288"/>
                  </a:lnTo>
                  <a:lnTo>
                    <a:pt x="534" y="284"/>
                  </a:lnTo>
                  <a:lnTo>
                    <a:pt x="525" y="281"/>
                  </a:lnTo>
                  <a:lnTo>
                    <a:pt x="515" y="277"/>
                  </a:lnTo>
                  <a:lnTo>
                    <a:pt x="505" y="274"/>
                  </a:lnTo>
                  <a:lnTo>
                    <a:pt x="492" y="272"/>
                  </a:lnTo>
                  <a:lnTo>
                    <a:pt x="480" y="267"/>
                  </a:lnTo>
                  <a:lnTo>
                    <a:pt x="467" y="265"/>
                  </a:lnTo>
                  <a:lnTo>
                    <a:pt x="453" y="260"/>
                  </a:lnTo>
                  <a:lnTo>
                    <a:pt x="438" y="258"/>
                  </a:lnTo>
                  <a:lnTo>
                    <a:pt x="422" y="256"/>
                  </a:lnTo>
                  <a:lnTo>
                    <a:pt x="407" y="253"/>
                  </a:lnTo>
                  <a:lnTo>
                    <a:pt x="388" y="251"/>
                  </a:lnTo>
                  <a:lnTo>
                    <a:pt x="372" y="246"/>
                  </a:lnTo>
                  <a:lnTo>
                    <a:pt x="353" y="244"/>
                  </a:lnTo>
                  <a:lnTo>
                    <a:pt x="334" y="242"/>
                  </a:lnTo>
                  <a:lnTo>
                    <a:pt x="316" y="239"/>
                  </a:lnTo>
                  <a:lnTo>
                    <a:pt x="295" y="239"/>
                  </a:lnTo>
                  <a:lnTo>
                    <a:pt x="274" y="237"/>
                  </a:lnTo>
                  <a:lnTo>
                    <a:pt x="253" y="235"/>
                  </a:lnTo>
                  <a:lnTo>
                    <a:pt x="233" y="232"/>
                  </a:lnTo>
                  <a:lnTo>
                    <a:pt x="210" y="232"/>
                  </a:lnTo>
                  <a:lnTo>
                    <a:pt x="189" y="230"/>
                  </a:lnTo>
                  <a:lnTo>
                    <a:pt x="166" y="230"/>
                  </a:lnTo>
                  <a:lnTo>
                    <a:pt x="143" y="228"/>
                  </a:lnTo>
                  <a:lnTo>
                    <a:pt x="121" y="228"/>
                  </a:lnTo>
                  <a:lnTo>
                    <a:pt x="96" y="228"/>
                  </a:lnTo>
                  <a:lnTo>
                    <a:pt x="73" y="228"/>
                  </a:lnTo>
                  <a:lnTo>
                    <a:pt x="48" y="228"/>
                  </a:lnTo>
                  <a:lnTo>
                    <a:pt x="25" y="228"/>
                  </a:lnTo>
                  <a:lnTo>
                    <a:pt x="0" y="228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7" y="11"/>
                  </a:lnTo>
                  <a:lnTo>
                    <a:pt x="40" y="16"/>
                  </a:lnTo>
                  <a:lnTo>
                    <a:pt x="54" y="21"/>
                  </a:lnTo>
                  <a:lnTo>
                    <a:pt x="69" y="25"/>
                  </a:lnTo>
                  <a:lnTo>
                    <a:pt x="83" y="30"/>
                  </a:lnTo>
                  <a:lnTo>
                    <a:pt x="98" y="35"/>
                  </a:lnTo>
                  <a:lnTo>
                    <a:pt x="112" y="39"/>
                  </a:lnTo>
                  <a:lnTo>
                    <a:pt x="129" y="44"/>
                  </a:lnTo>
                  <a:lnTo>
                    <a:pt x="146" y="46"/>
                  </a:lnTo>
                  <a:lnTo>
                    <a:pt x="162" y="51"/>
                  </a:lnTo>
                  <a:lnTo>
                    <a:pt x="179" y="53"/>
                  </a:lnTo>
                  <a:lnTo>
                    <a:pt x="195" y="58"/>
                  </a:lnTo>
                  <a:lnTo>
                    <a:pt x="212" y="60"/>
                  </a:lnTo>
                  <a:lnTo>
                    <a:pt x="231" y="63"/>
                  </a:lnTo>
                  <a:lnTo>
                    <a:pt x="247" y="65"/>
                  </a:lnTo>
                  <a:lnTo>
                    <a:pt x="266" y="67"/>
                  </a:lnTo>
                  <a:lnTo>
                    <a:pt x="285" y="70"/>
                  </a:lnTo>
                  <a:lnTo>
                    <a:pt x="303" y="70"/>
                  </a:lnTo>
                  <a:lnTo>
                    <a:pt x="322" y="72"/>
                  </a:lnTo>
                  <a:lnTo>
                    <a:pt x="341" y="72"/>
                  </a:lnTo>
                  <a:lnTo>
                    <a:pt x="361" y="74"/>
                  </a:lnTo>
                  <a:lnTo>
                    <a:pt x="382" y="74"/>
                  </a:lnTo>
                  <a:lnTo>
                    <a:pt x="401" y="74"/>
                  </a:lnTo>
                  <a:lnTo>
                    <a:pt x="422" y="74"/>
                  </a:lnTo>
                  <a:lnTo>
                    <a:pt x="442" y="74"/>
                  </a:lnTo>
                  <a:lnTo>
                    <a:pt x="463" y="74"/>
                  </a:lnTo>
                  <a:lnTo>
                    <a:pt x="484" y="74"/>
                  </a:lnTo>
                  <a:lnTo>
                    <a:pt x="507" y="72"/>
                  </a:lnTo>
                  <a:lnTo>
                    <a:pt x="527" y="72"/>
                  </a:lnTo>
                  <a:lnTo>
                    <a:pt x="550" y="70"/>
                  </a:lnTo>
                  <a:lnTo>
                    <a:pt x="571" y="70"/>
                  </a:lnTo>
                  <a:lnTo>
                    <a:pt x="629" y="181"/>
                  </a:lnTo>
                  <a:lnTo>
                    <a:pt x="554" y="295"/>
                  </a:lnTo>
                  <a:close/>
                </a:path>
              </a:pathLst>
            </a:custGeom>
            <a:solidFill>
              <a:srgbClr val="E5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9" name="Freeform 41"/>
            <p:cNvSpPr>
              <a:spLocks/>
            </p:cNvSpPr>
            <p:nvPr/>
          </p:nvSpPr>
          <p:spPr bwMode="auto">
            <a:xfrm>
              <a:off x="2517" y="2858"/>
              <a:ext cx="545" cy="77"/>
            </a:xfrm>
            <a:custGeom>
              <a:avLst/>
              <a:gdLst>
                <a:gd name="T0" fmla="*/ 4 w 561"/>
                <a:gd name="T1" fmla="*/ 9 h 77"/>
                <a:gd name="T2" fmla="*/ 49 w 561"/>
                <a:gd name="T3" fmla="*/ 9 h 77"/>
                <a:gd name="T4" fmla="*/ 91 w 561"/>
                <a:gd name="T5" fmla="*/ 9 h 77"/>
                <a:gd name="T6" fmla="*/ 135 w 561"/>
                <a:gd name="T7" fmla="*/ 9 h 77"/>
                <a:gd name="T8" fmla="*/ 177 w 561"/>
                <a:gd name="T9" fmla="*/ 12 h 77"/>
                <a:gd name="T10" fmla="*/ 217 w 561"/>
                <a:gd name="T11" fmla="*/ 14 h 77"/>
                <a:gd name="T12" fmla="*/ 255 w 561"/>
                <a:gd name="T13" fmla="*/ 19 h 77"/>
                <a:gd name="T14" fmla="*/ 291 w 561"/>
                <a:gd name="T15" fmla="*/ 21 h 77"/>
                <a:gd name="T16" fmla="*/ 327 w 561"/>
                <a:gd name="T17" fmla="*/ 26 h 77"/>
                <a:gd name="T18" fmla="*/ 359 w 561"/>
                <a:gd name="T19" fmla="*/ 33 h 77"/>
                <a:gd name="T20" fmla="*/ 391 w 561"/>
                <a:gd name="T21" fmla="*/ 37 h 77"/>
                <a:gd name="T22" fmla="*/ 419 w 561"/>
                <a:gd name="T23" fmla="*/ 44 h 77"/>
                <a:gd name="T24" fmla="*/ 444 w 561"/>
                <a:gd name="T25" fmla="*/ 49 h 77"/>
                <a:gd name="T26" fmla="*/ 465 w 561"/>
                <a:gd name="T27" fmla="*/ 56 h 77"/>
                <a:gd name="T28" fmla="*/ 483 w 561"/>
                <a:gd name="T29" fmla="*/ 63 h 77"/>
                <a:gd name="T30" fmla="*/ 498 w 561"/>
                <a:gd name="T31" fmla="*/ 70 h 77"/>
                <a:gd name="T32" fmla="*/ 510 w 561"/>
                <a:gd name="T33" fmla="*/ 77 h 77"/>
                <a:gd name="T34" fmla="*/ 508 w 561"/>
                <a:gd name="T35" fmla="*/ 65 h 77"/>
                <a:gd name="T36" fmla="*/ 495 w 561"/>
                <a:gd name="T37" fmla="*/ 58 h 77"/>
                <a:gd name="T38" fmla="*/ 476 w 561"/>
                <a:gd name="T39" fmla="*/ 49 h 77"/>
                <a:gd name="T40" fmla="*/ 457 w 561"/>
                <a:gd name="T41" fmla="*/ 44 h 77"/>
                <a:gd name="T42" fmla="*/ 432 w 561"/>
                <a:gd name="T43" fmla="*/ 37 h 77"/>
                <a:gd name="T44" fmla="*/ 405 w 561"/>
                <a:gd name="T45" fmla="*/ 30 h 77"/>
                <a:gd name="T46" fmla="*/ 377 w 561"/>
                <a:gd name="T47" fmla="*/ 26 h 77"/>
                <a:gd name="T48" fmla="*/ 345 w 561"/>
                <a:gd name="T49" fmla="*/ 19 h 77"/>
                <a:gd name="T50" fmla="*/ 310 w 561"/>
                <a:gd name="T51" fmla="*/ 14 h 77"/>
                <a:gd name="T52" fmla="*/ 274 w 561"/>
                <a:gd name="T53" fmla="*/ 9 h 77"/>
                <a:gd name="T54" fmla="*/ 236 w 561"/>
                <a:gd name="T55" fmla="*/ 7 h 77"/>
                <a:gd name="T56" fmla="*/ 196 w 561"/>
                <a:gd name="T57" fmla="*/ 5 h 77"/>
                <a:gd name="T58" fmla="*/ 155 w 561"/>
                <a:gd name="T59" fmla="*/ 2 h 77"/>
                <a:gd name="T60" fmla="*/ 115 w 561"/>
                <a:gd name="T61" fmla="*/ 0 h 77"/>
                <a:gd name="T62" fmla="*/ 71 w 561"/>
                <a:gd name="T63" fmla="*/ 0 h 77"/>
                <a:gd name="T64" fmla="*/ 26 w 561"/>
                <a:gd name="T65" fmla="*/ 0 h 77"/>
                <a:gd name="T66" fmla="*/ 8 w 561"/>
                <a:gd name="T67" fmla="*/ 5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1"/>
                <a:gd name="T103" fmla="*/ 0 h 77"/>
                <a:gd name="T104" fmla="*/ 561 w 561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1" h="77">
                  <a:moveTo>
                    <a:pt x="0" y="5"/>
                  </a:moveTo>
                  <a:lnTo>
                    <a:pt x="4" y="9"/>
                  </a:lnTo>
                  <a:lnTo>
                    <a:pt x="29" y="9"/>
                  </a:lnTo>
                  <a:lnTo>
                    <a:pt x="52" y="9"/>
                  </a:lnTo>
                  <a:lnTo>
                    <a:pt x="77" y="9"/>
                  </a:lnTo>
                  <a:lnTo>
                    <a:pt x="100" y="9"/>
                  </a:lnTo>
                  <a:lnTo>
                    <a:pt x="123" y="9"/>
                  </a:lnTo>
                  <a:lnTo>
                    <a:pt x="147" y="9"/>
                  </a:lnTo>
                  <a:lnTo>
                    <a:pt x="170" y="12"/>
                  </a:lnTo>
                  <a:lnTo>
                    <a:pt x="193" y="12"/>
                  </a:lnTo>
                  <a:lnTo>
                    <a:pt x="214" y="14"/>
                  </a:lnTo>
                  <a:lnTo>
                    <a:pt x="237" y="14"/>
                  </a:lnTo>
                  <a:lnTo>
                    <a:pt x="257" y="16"/>
                  </a:lnTo>
                  <a:lnTo>
                    <a:pt x="278" y="19"/>
                  </a:lnTo>
                  <a:lnTo>
                    <a:pt x="299" y="21"/>
                  </a:lnTo>
                  <a:lnTo>
                    <a:pt x="318" y="21"/>
                  </a:lnTo>
                  <a:lnTo>
                    <a:pt x="338" y="23"/>
                  </a:lnTo>
                  <a:lnTo>
                    <a:pt x="357" y="26"/>
                  </a:lnTo>
                  <a:lnTo>
                    <a:pt x="376" y="30"/>
                  </a:lnTo>
                  <a:lnTo>
                    <a:pt x="392" y="33"/>
                  </a:lnTo>
                  <a:lnTo>
                    <a:pt x="409" y="35"/>
                  </a:lnTo>
                  <a:lnTo>
                    <a:pt x="426" y="37"/>
                  </a:lnTo>
                  <a:lnTo>
                    <a:pt x="442" y="40"/>
                  </a:lnTo>
                  <a:lnTo>
                    <a:pt x="457" y="44"/>
                  </a:lnTo>
                  <a:lnTo>
                    <a:pt x="469" y="47"/>
                  </a:lnTo>
                  <a:lnTo>
                    <a:pt x="484" y="49"/>
                  </a:lnTo>
                  <a:lnTo>
                    <a:pt x="496" y="54"/>
                  </a:lnTo>
                  <a:lnTo>
                    <a:pt x="507" y="56"/>
                  </a:lnTo>
                  <a:lnTo>
                    <a:pt x="517" y="58"/>
                  </a:lnTo>
                  <a:lnTo>
                    <a:pt x="527" y="63"/>
                  </a:lnTo>
                  <a:lnTo>
                    <a:pt x="536" y="65"/>
                  </a:lnTo>
                  <a:lnTo>
                    <a:pt x="544" y="70"/>
                  </a:lnTo>
                  <a:lnTo>
                    <a:pt x="550" y="72"/>
                  </a:lnTo>
                  <a:lnTo>
                    <a:pt x="556" y="77"/>
                  </a:lnTo>
                  <a:lnTo>
                    <a:pt x="561" y="68"/>
                  </a:lnTo>
                  <a:lnTo>
                    <a:pt x="554" y="65"/>
                  </a:lnTo>
                  <a:lnTo>
                    <a:pt x="546" y="61"/>
                  </a:lnTo>
                  <a:lnTo>
                    <a:pt x="540" y="58"/>
                  </a:lnTo>
                  <a:lnTo>
                    <a:pt x="529" y="54"/>
                  </a:lnTo>
                  <a:lnTo>
                    <a:pt x="519" y="49"/>
                  </a:lnTo>
                  <a:lnTo>
                    <a:pt x="509" y="47"/>
                  </a:lnTo>
                  <a:lnTo>
                    <a:pt x="498" y="44"/>
                  </a:lnTo>
                  <a:lnTo>
                    <a:pt x="486" y="40"/>
                  </a:lnTo>
                  <a:lnTo>
                    <a:pt x="471" y="37"/>
                  </a:lnTo>
                  <a:lnTo>
                    <a:pt x="457" y="33"/>
                  </a:lnTo>
                  <a:lnTo>
                    <a:pt x="442" y="30"/>
                  </a:lnTo>
                  <a:lnTo>
                    <a:pt x="428" y="28"/>
                  </a:lnTo>
                  <a:lnTo>
                    <a:pt x="411" y="26"/>
                  </a:lnTo>
                  <a:lnTo>
                    <a:pt x="394" y="23"/>
                  </a:lnTo>
                  <a:lnTo>
                    <a:pt x="376" y="19"/>
                  </a:lnTo>
                  <a:lnTo>
                    <a:pt x="357" y="16"/>
                  </a:lnTo>
                  <a:lnTo>
                    <a:pt x="338" y="14"/>
                  </a:lnTo>
                  <a:lnTo>
                    <a:pt x="320" y="12"/>
                  </a:lnTo>
                  <a:lnTo>
                    <a:pt x="299" y="9"/>
                  </a:lnTo>
                  <a:lnTo>
                    <a:pt x="278" y="9"/>
                  </a:lnTo>
                  <a:lnTo>
                    <a:pt x="257" y="7"/>
                  </a:lnTo>
                  <a:lnTo>
                    <a:pt x="237" y="5"/>
                  </a:lnTo>
                  <a:lnTo>
                    <a:pt x="214" y="5"/>
                  </a:lnTo>
                  <a:lnTo>
                    <a:pt x="193" y="2"/>
                  </a:lnTo>
                  <a:lnTo>
                    <a:pt x="170" y="2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52" y="0"/>
                  </a:lnTo>
                  <a:lnTo>
                    <a:pt x="29" y="0"/>
                  </a:lnTo>
                  <a:lnTo>
                    <a:pt x="4" y="0"/>
                  </a:lnTo>
                  <a:lnTo>
                    <a:pt x="8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0" name="Freeform 42"/>
            <p:cNvSpPr>
              <a:spLocks/>
            </p:cNvSpPr>
            <p:nvPr/>
          </p:nvSpPr>
          <p:spPr bwMode="auto">
            <a:xfrm>
              <a:off x="2517" y="2628"/>
              <a:ext cx="8" cy="235"/>
            </a:xfrm>
            <a:custGeom>
              <a:avLst/>
              <a:gdLst>
                <a:gd name="T0" fmla="*/ 6 w 8"/>
                <a:gd name="T1" fmla="*/ 2 h 235"/>
                <a:gd name="T2" fmla="*/ 0 w 8"/>
                <a:gd name="T3" fmla="*/ 7 h 235"/>
                <a:gd name="T4" fmla="*/ 0 w 8"/>
                <a:gd name="T5" fmla="*/ 235 h 235"/>
                <a:gd name="T6" fmla="*/ 8 w 8"/>
                <a:gd name="T7" fmla="*/ 235 h 235"/>
                <a:gd name="T8" fmla="*/ 8 w 8"/>
                <a:gd name="T9" fmla="*/ 7 h 235"/>
                <a:gd name="T10" fmla="*/ 2 w 8"/>
                <a:gd name="T11" fmla="*/ 11 h 235"/>
                <a:gd name="T12" fmla="*/ 6 w 8"/>
                <a:gd name="T13" fmla="*/ 2 h 235"/>
                <a:gd name="T14" fmla="*/ 0 w 8"/>
                <a:gd name="T15" fmla="*/ 0 h 235"/>
                <a:gd name="T16" fmla="*/ 0 w 8"/>
                <a:gd name="T17" fmla="*/ 7 h 235"/>
                <a:gd name="T18" fmla="*/ 6 w 8"/>
                <a:gd name="T19" fmla="*/ 2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235"/>
                <a:gd name="T32" fmla="*/ 8 w 8"/>
                <a:gd name="T33" fmla="*/ 235 h 2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235">
                  <a:moveTo>
                    <a:pt x="6" y="2"/>
                  </a:moveTo>
                  <a:lnTo>
                    <a:pt x="0" y="7"/>
                  </a:lnTo>
                  <a:lnTo>
                    <a:pt x="0" y="235"/>
                  </a:lnTo>
                  <a:lnTo>
                    <a:pt x="8" y="235"/>
                  </a:lnTo>
                  <a:lnTo>
                    <a:pt x="8" y="7"/>
                  </a:lnTo>
                  <a:lnTo>
                    <a:pt x="2" y="11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1" name="Freeform 43"/>
            <p:cNvSpPr>
              <a:spLocks/>
            </p:cNvSpPr>
            <p:nvPr/>
          </p:nvSpPr>
          <p:spPr bwMode="auto">
            <a:xfrm>
              <a:off x="2518" y="2630"/>
              <a:ext cx="561" cy="84"/>
            </a:xfrm>
            <a:custGeom>
              <a:avLst/>
              <a:gdLst>
                <a:gd name="T0" fmla="*/ 527 w 577"/>
                <a:gd name="T1" fmla="*/ 70 h 84"/>
                <a:gd name="T2" fmla="*/ 486 w 577"/>
                <a:gd name="T3" fmla="*/ 72 h 84"/>
                <a:gd name="T4" fmla="*/ 447 w 577"/>
                <a:gd name="T5" fmla="*/ 75 h 84"/>
                <a:gd name="T6" fmla="*/ 408 w 577"/>
                <a:gd name="T7" fmla="*/ 75 h 84"/>
                <a:gd name="T8" fmla="*/ 370 w 577"/>
                <a:gd name="T9" fmla="*/ 75 h 84"/>
                <a:gd name="T10" fmla="*/ 333 w 577"/>
                <a:gd name="T11" fmla="*/ 75 h 84"/>
                <a:gd name="T12" fmla="*/ 298 w 577"/>
                <a:gd name="T13" fmla="*/ 72 h 84"/>
                <a:gd name="T14" fmla="*/ 263 w 577"/>
                <a:gd name="T15" fmla="*/ 70 h 84"/>
                <a:gd name="T16" fmla="*/ 228 w 577"/>
                <a:gd name="T17" fmla="*/ 65 h 84"/>
                <a:gd name="T18" fmla="*/ 196 w 577"/>
                <a:gd name="T19" fmla="*/ 61 h 84"/>
                <a:gd name="T20" fmla="*/ 166 w 577"/>
                <a:gd name="T21" fmla="*/ 54 h 84"/>
                <a:gd name="T22" fmla="*/ 136 w 577"/>
                <a:gd name="T23" fmla="*/ 47 h 84"/>
                <a:gd name="T24" fmla="*/ 107 w 577"/>
                <a:gd name="T25" fmla="*/ 40 h 84"/>
                <a:gd name="T26" fmla="*/ 79 w 577"/>
                <a:gd name="T27" fmla="*/ 30 h 84"/>
                <a:gd name="T28" fmla="*/ 52 w 577"/>
                <a:gd name="T29" fmla="*/ 21 h 84"/>
                <a:gd name="T30" fmla="*/ 26 w 577"/>
                <a:gd name="T31" fmla="*/ 12 h 84"/>
                <a:gd name="T32" fmla="*/ 4 w 577"/>
                <a:gd name="T33" fmla="*/ 0 h 84"/>
                <a:gd name="T34" fmla="*/ 13 w 577"/>
                <a:gd name="T35" fmla="*/ 14 h 84"/>
                <a:gd name="T36" fmla="*/ 37 w 577"/>
                <a:gd name="T37" fmla="*/ 26 h 84"/>
                <a:gd name="T38" fmla="*/ 63 w 577"/>
                <a:gd name="T39" fmla="*/ 35 h 84"/>
                <a:gd name="T40" fmla="*/ 91 w 577"/>
                <a:gd name="T41" fmla="*/ 44 h 84"/>
                <a:gd name="T42" fmla="*/ 120 w 577"/>
                <a:gd name="T43" fmla="*/ 54 h 84"/>
                <a:gd name="T44" fmla="*/ 150 w 577"/>
                <a:gd name="T45" fmla="*/ 61 h 84"/>
                <a:gd name="T46" fmla="*/ 180 w 577"/>
                <a:gd name="T47" fmla="*/ 68 h 84"/>
                <a:gd name="T48" fmla="*/ 213 w 577"/>
                <a:gd name="T49" fmla="*/ 72 h 84"/>
                <a:gd name="T50" fmla="*/ 247 w 577"/>
                <a:gd name="T51" fmla="*/ 77 h 84"/>
                <a:gd name="T52" fmla="*/ 281 w 577"/>
                <a:gd name="T53" fmla="*/ 79 h 84"/>
                <a:gd name="T54" fmla="*/ 315 w 577"/>
                <a:gd name="T55" fmla="*/ 81 h 84"/>
                <a:gd name="T56" fmla="*/ 353 w 577"/>
                <a:gd name="T57" fmla="*/ 84 h 84"/>
                <a:gd name="T58" fmla="*/ 390 w 577"/>
                <a:gd name="T59" fmla="*/ 84 h 84"/>
                <a:gd name="T60" fmla="*/ 427 w 577"/>
                <a:gd name="T61" fmla="*/ 84 h 84"/>
                <a:gd name="T62" fmla="*/ 468 w 577"/>
                <a:gd name="T63" fmla="*/ 81 h 84"/>
                <a:gd name="T64" fmla="*/ 508 w 577"/>
                <a:gd name="T65" fmla="*/ 79 h 84"/>
                <a:gd name="T66" fmla="*/ 525 w 577"/>
                <a:gd name="T67" fmla="*/ 77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7"/>
                <a:gd name="T103" fmla="*/ 0 h 84"/>
                <a:gd name="T104" fmla="*/ 577 w 577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7" h="84">
                  <a:moveTo>
                    <a:pt x="577" y="72"/>
                  </a:moveTo>
                  <a:lnTo>
                    <a:pt x="573" y="70"/>
                  </a:lnTo>
                  <a:lnTo>
                    <a:pt x="552" y="70"/>
                  </a:lnTo>
                  <a:lnTo>
                    <a:pt x="529" y="72"/>
                  </a:lnTo>
                  <a:lnTo>
                    <a:pt x="509" y="72"/>
                  </a:lnTo>
                  <a:lnTo>
                    <a:pt x="486" y="75"/>
                  </a:lnTo>
                  <a:lnTo>
                    <a:pt x="465" y="75"/>
                  </a:lnTo>
                  <a:lnTo>
                    <a:pt x="444" y="75"/>
                  </a:lnTo>
                  <a:lnTo>
                    <a:pt x="424" y="75"/>
                  </a:lnTo>
                  <a:lnTo>
                    <a:pt x="403" y="75"/>
                  </a:lnTo>
                  <a:lnTo>
                    <a:pt x="384" y="75"/>
                  </a:lnTo>
                  <a:lnTo>
                    <a:pt x="363" y="75"/>
                  </a:lnTo>
                  <a:lnTo>
                    <a:pt x="345" y="72"/>
                  </a:lnTo>
                  <a:lnTo>
                    <a:pt x="324" y="72"/>
                  </a:lnTo>
                  <a:lnTo>
                    <a:pt x="305" y="70"/>
                  </a:lnTo>
                  <a:lnTo>
                    <a:pt x="287" y="70"/>
                  </a:lnTo>
                  <a:lnTo>
                    <a:pt x="268" y="68"/>
                  </a:lnTo>
                  <a:lnTo>
                    <a:pt x="249" y="65"/>
                  </a:lnTo>
                  <a:lnTo>
                    <a:pt x="233" y="63"/>
                  </a:lnTo>
                  <a:lnTo>
                    <a:pt x="214" y="61"/>
                  </a:lnTo>
                  <a:lnTo>
                    <a:pt x="197" y="58"/>
                  </a:lnTo>
                  <a:lnTo>
                    <a:pt x="181" y="54"/>
                  </a:lnTo>
                  <a:lnTo>
                    <a:pt x="164" y="51"/>
                  </a:lnTo>
                  <a:lnTo>
                    <a:pt x="148" y="47"/>
                  </a:lnTo>
                  <a:lnTo>
                    <a:pt x="131" y="44"/>
                  </a:lnTo>
                  <a:lnTo>
                    <a:pt x="116" y="40"/>
                  </a:lnTo>
                  <a:lnTo>
                    <a:pt x="102" y="35"/>
                  </a:lnTo>
                  <a:lnTo>
                    <a:pt x="85" y="30"/>
                  </a:lnTo>
                  <a:lnTo>
                    <a:pt x="71" y="26"/>
                  </a:lnTo>
                  <a:lnTo>
                    <a:pt x="56" y="21"/>
                  </a:lnTo>
                  <a:lnTo>
                    <a:pt x="44" y="16"/>
                  </a:lnTo>
                  <a:lnTo>
                    <a:pt x="29" y="12"/>
                  </a:lnTo>
                  <a:lnTo>
                    <a:pt x="17" y="5"/>
                  </a:lnTo>
                  <a:lnTo>
                    <a:pt x="4" y="0"/>
                  </a:lnTo>
                  <a:lnTo>
                    <a:pt x="0" y="9"/>
                  </a:lnTo>
                  <a:lnTo>
                    <a:pt x="13" y="14"/>
                  </a:lnTo>
                  <a:lnTo>
                    <a:pt x="27" y="21"/>
                  </a:lnTo>
                  <a:lnTo>
                    <a:pt x="40" y="26"/>
                  </a:lnTo>
                  <a:lnTo>
                    <a:pt x="54" y="30"/>
                  </a:lnTo>
                  <a:lnTo>
                    <a:pt x="69" y="35"/>
                  </a:lnTo>
                  <a:lnTo>
                    <a:pt x="83" y="40"/>
                  </a:lnTo>
                  <a:lnTo>
                    <a:pt x="100" y="44"/>
                  </a:lnTo>
                  <a:lnTo>
                    <a:pt x="114" y="49"/>
                  </a:lnTo>
                  <a:lnTo>
                    <a:pt x="131" y="54"/>
                  </a:lnTo>
                  <a:lnTo>
                    <a:pt x="145" y="56"/>
                  </a:lnTo>
                  <a:lnTo>
                    <a:pt x="162" y="61"/>
                  </a:lnTo>
                  <a:lnTo>
                    <a:pt x="179" y="63"/>
                  </a:lnTo>
                  <a:lnTo>
                    <a:pt x="195" y="68"/>
                  </a:lnTo>
                  <a:lnTo>
                    <a:pt x="214" y="70"/>
                  </a:lnTo>
                  <a:lnTo>
                    <a:pt x="231" y="72"/>
                  </a:lnTo>
                  <a:lnTo>
                    <a:pt x="249" y="75"/>
                  </a:lnTo>
                  <a:lnTo>
                    <a:pt x="268" y="77"/>
                  </a:lnTo>
                  <a:lnTo>
                    <a:pt x="287" y="79"/>
                  </a:lnTo>
                  <a:lnTo>
                    <a:pt x="305" y="79"/>
                  </a:lnTo>
                  <a:lnTo>
                    <a:pt x="324" y="81"/>
                  </a:lnTo>
                  <a:lnTo>
                    <a:pt x="343" y="81"/>
                  </a:lnTo>
                  <a:lnTo>
                    <a:pt x="363" y="84"/>
                  </a:lnTo>
                  <a:lnTo>
                    <a:pt x="384" y="84"/>
                  </a:lnTo>
                  <a:lnTo>
                    <a:pt x="403" y="84"/>
                  </a:lnTo>
                  <a:lnTo>
                    <a:pt x="424" y="84"/>
                  </a:lnTo>
                  <a:lnTo>
                    <a:pt x="444" y="84"/>
                  </a:lnTo>
                  <a:lnTo>
                    <a:pt x="465" y="84"/>
                  </a:lnTo>
                  <a:lnTo>
                    <a:pt x="486" y="84"/>
                  </a:lnTo>
                  <a:lnTo>
                    <a:pt x="509" y="81"/>
                  </a:lnTo>
                  <a:lnTo>
                    <a:pt x="529" y="81"/>
                  </a:lnTo>
                  <a:lnTo>
                    <a:pt x="552" y="79"/>
                  </a:lnTo>
                  <a:lnTo>
                    <a:pt x="575" y="79"/>
                  </a:lnTo>
                  <a:lnTo>
                    <a:pt x="571" y="77"/>
                  </a:lnTo>
                  <a:lnTo>
                    <a:pt x="577" y="72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Freeform 44"/>
            <p:cNvSpPr>
              <a:spLocks/>
            </p:cNvSpPr>
            <p:nvPr/>
          </p:nvSpPr>
          <p:spPr bwMode="auto">
            <a:xfrm>
              <a:off x="3074" y="2702"/>
              <a:ext cx="63" cy="117"/>
            </a:xfrm>
            <a:custGeom>
              <a:avLst/>
              <a:gdLst>
                <a:gd name="T0" fmla="*/ 61 w 64"/>
                <a:gd name="T1" fmla="*/ 117 h 117"/>
                <a:gd name="T2" fmla="*/ 61 w 64"/>
                <a:gd name="T3" fmla="*/ 112 h 117"/>
                <a:gd name="T4" fmla="*/ 6 w 64"/>
                <a:gd name="T5" fmla="*/ 0 h 117"/>
                <a:gd name="T6" fmla="*/ 0 w 64"/>
                <a:gd name="T7" fmla="*/ 5 h 117"/>
                <a:gd name="T8" fmla="*/ 53 w 64"/>
                <a:gd name="T9" fmla="*/ 117 h 117"/>
                <a:gd name="T10" fmla="*/ 53 w 64"/>
                <a:gd name="T11" fmla="*/ 112 h 117"/>
                <a:gd name="T12" fmla="*/ 61 w 64"/>
                <a:gd name="T13" fmla="*/ 117 h 117"/>
                <a:gd name="T14" fmla="*/ 61 w 64"/>
                <a:gd name="T15" fmla="*/ 114 h 117"/>
                <a:gd name="T16" fmla="*/ 61 w 64"/>
                <a:gd name="T17" fmla="*/ 112 h 117"/>
                <a:gd name="T18" fmla="*/ 61 w 64"/>
                <a:gd name="T19" fmla="*/ 117 h 1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117"/>
                <a:gd name="T32" fmla="*/ 64 w 64"/>
                <a:gd name="T33" fmla="*/ 117 h 1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117">
                  <a:moveTo>
                    <a:pt x="64" y="117"/>
                  </a:moveTo>
                  <a:lnTo>
                    <a:pt x="64" y="112"/>
                  </a:lnTo>
                  <a:lnTo>
                    <a:pt x="6" y="0"/>
                  </a:lnTo>
                  <a:lnTo>
                    <a:pt x="0" y="5"/>
                  </a:lnTo>
                  <a:lnTo>
                    <a:pt x="56" y="117"/>
                  </a:lnTo>
                  <a:lnTo>
                    <a:pt x="56" y="112"/>
                  </a:lnTo>
                  <a:lnTo>
                    <a:pt x="64" y="117"/>
                  </a:lnTo>
                  <a:lnTo>
                    <a:pt x="64" y="114"/>
                  </a:lnTo>
                  <a:lnTo>
                    <a:pt x="64" y="112"/>
                  </a:lnTo>
                  <a:lnTo>
                    <a:pt x="64" y="11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Freeform 45"/>
            <p:cNvSpPr>
              <a:spLocks/>
            </p:cNvSpPr>
            <p:nvPr/>
          </p:nvSpPr>
          <p:spPr bwMode="auto">
            <a:xfrm>
              <a:off x="3056" y="2814"/>
              <a:ext cx="81" cy="123"/>
            </a:xfrm>
            <a:custGeom>
              <a:avLst/>
              <a:gdLst>
                <a:gd name="T0" fmla="*/ 2 w 83"/>
                <a:gd name="T1" fmla="*/ 121 h 123"/>
                <a:gd name="T2" fmla="*/ 7 w 83"/>
                <a:gd name="T3" fmla="*/ 119 h 123"/>
                <a:gd name="T4" fmla="*/ 77 w 83"/>
                <a:gd name="T5" fmla="*/ 5 h 123"/>
                <a:gd name="T6" fmla="*/ 69 w 83"/>
                <a:gd name="T7" fmla="*/ 0 h 123"/>
                <a:gd name="T8" fmla="*/ 0 w 83"/>
                <a:gd name="T9" fmla="*/ 114 h 123"/>
                <a:gd name="T10" fmla="*/ 7 w 83"/>
                <a:gd name="T11" fmla="*/ 112 h 123"/>
                <a:gd name="T12" fmla="*/ 2 w 83"/>
                <a:gd name="T13" fmla="*/ 121 h 123"/>
                <a:gd name="T14" fmla="*/ 4 w 83"/>
                <a:gd name="T15" fmla="*/ 123 h 123"/>
                <a:gd name="T16" fmla="*/ 7 w 83"/>
                <a:gd name="T17" fmla="*/ 119 h 123"/>
                <a:gd name="T18" fmla="*/ 2 w 83"/>
                <a:gd name="T19" fmla="*/ 121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123"/>
                <a:gd name="T32" fmla="*/ 83 w 83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123">
                  <a:moveTo>
                    <a:pt x="2" y="121"/>
                  </a:moveTo>
                  <a:lnTo>
                    <a:pt x="7" y="119"/>
                  </a:lnTo>
                  <a:lnTo>
                    <a:pt x="83" y="5"/>
                  </a:lnTo>
                  <a:lnTo>
                    <a:pt x="75" y="0"/>
                  </a:lnTo>
                  <a:lnTo>
                    <a:pt x="0" y="114"/>
                  </a:lnTo>
                  <a:lnTo>
                    <a:pt x="7" y="112"/>
                  </a:lnTo>
                  <a:lnTo>
                    <a:pt x="2" y="121"/>
                  </a:lnTo>
                  <a:lnTo>
                    <a:pt x="4" y="123"/>
                  </a:lnTo>
                  <a:lnTo>
                    <a:pt x="7" y="119"/>
                  </a:lnTo>
                  <a:lnTo>
                    <a:pt x="2" y="121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Freeform 46"/>
            <p:cNvSpPr>
              <a:spLocks/>
            </p:cNvSpPr>
            <p:nvPr/>
          </p:nvSpPr>
          <p:spPr bwMode="auto">
            <a:xfrm>
              <a:off x="3057" y="2926"/>
              <a:ext cx="5" cy="11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4 h 11"/>
                <a:gd name="T4" fmla="*/ 5 w 5"/>
                <a:gd name="T5" fmla="*/ 0 h 11"/>
                <a:gd name="T6" fmla="*/ 0 w 5"/>
                <a:gd name="T7" fmla="*/ 9 h 11"/>
                <a:gd name="T8" fmla="*/ 2 w 5"/>
                <a:gd name="T9" fmla="*/ 11 h 11"/>
                <a:gd name="T10" fmla="*/ 5 w 5"/>
                <a:gd name="T11" fmla="*/ 7 h 11"/>
                <a:gd name="T12" fmla="*/ 0 w 5"/>
                <a:gd name="T13" fmla="*/ 9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1"/>
                <a:gd name="T23" fmla="*/ 5 w 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1">
                  <a:moveTo>
                    <a:pt x="0" y="9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Freeform 47"/>
            <p:cNvSpPr>
              <a:spLocks/>
            </p:cNvSpPr>
            <p:nvPr/>
          </p:nvSpPr>
          <p:spPr bwMode="auto">
            <a:xfrm>
              <a:off x="2520" y="2681"/>
              <a:ext cx="509" cy="68"/>
            </a:xfrm>
            <a:custGeom>
              <a:avLst/>
              <a:gdLst>
                <a:gd name="T0" fmla="*/ 482 w 523"/>
                <a:gd name="T1" fmla="*/ 68 h 68"/>
                <a:gd name="T2" fmla="*/ 459 w 523"/>
                <a:gd name="T3" fmla="*/ 68 h 68"/>
                <a:gd name="T4" fmla="*/ 437 w 523"/>
                <a:gd name="T5" fmla="*/ 68 h 68"/>
                <a:gd name="T6" fmla="*/ 416 w 523"/>
                <a:gd name="T7" fmla="*/ 65 h 68"/>
                <a:gd name="T8" fmla="*/ 393 w 523"/>
                <a:gd name="T9" fmla="*/ 65 h 68"/>
                <a:gd name="T10" fmla="*/ 372 w 523"/>
                <a:gd name="T11" fmla="*/ 65 h 68"/>
                <a:gd name="T12" fmla="*/ 352 w 523"/>
                <a:gd name="T13" fmla="*/ 65 h 68"/>
                <a:gd name="T14" fmla="*/ 331 w 523"/>
                <a:gd name="T15" fmla="*/ 63 h 68"/>
                <a:gd name="T16" fmla="*/ 312 w 523"/>
                <a:gd name="T17" fmla="*/ 63 h 68"/>
                <a:gd name="T18" fmla="*/ 293 w 523"/>
                <a:gd name="T19" fmla="*/ 61 h 68"/>
                <a:gd name="T20" fmla="*/ 273 w 523"/>
                <a:gd name="T21" fmla="*/ 61 h 68"/>
                <a:gd name="T22" fmla="*/ 257 w 523"/>
                <a:gd name="T23" fmla="*/ 58 h 68"/>
                <a:gd name="T24" fmla="*/ 239 w 523"/>
                <a:gd name="T25" fmla="*/ 56 h 68"/>
                <a:gd name="T26" fmla="*/ 223 w 523"/>
                <a:gd name="T27" fmla="*/ 56 h 68"/>
                <a:gd name="T28" fmla="*/ 204 w 523"/>
                <a:gd name="T29" fmla="*/ 54 h 68"/>
                <a:gd name="T30" fmla="*/ 190 w 523"/>
                <a:gd name="T31" fmla="*/ 51 h 68"/>
                <a:gd name="T32" fmla="*/ 174 w 523"/>
                <a:gd name="T33" fmla="*/ 49 h 68"/>
                <a:gd name="T34" fmla="*/ 160 w 523"/>
                <a:gd name="T35" fmla="*/ 47 h 68"/>
                <a:gd name="T36" fmla="*/ 146 w 523"/>
                <a:gd name="T37" fmla="*/ 47 h 68"/>
                <a:gd name="T38" fmla="*/ 129 w 523"/>
                <a:gd name="T39" fmla="*/ 44 h 68"/>
                <a:gd name="T40" fmla="*/ 120 w 523"/>
                <a:gd name="T41" fmla="*/ 40 h 68"/>
                <a:gd name="T42" fmla="*/ 105 w 523"/>
                <a:gd name="T43" fmla="*/ 37 h 68"/>
                <a:gd name="T44" fmla="*/ 93 w 523"/>
                <a:gd name="T45" fmla="*/ 35 h 68"/>
                <a:gd name="T46" fmla="*/ 81 w 523"/>
                <a:gd name="T47" fmla="*/ 33 h 68"/>
                <a:gd name="T48" fmla="*/ 71 w 523"/>
                <a:gd name="T49" fmla="*/ 30 h 68"/>
                <a:gd name="T50" fmla="*/ 59 w 523"/>
                <a:gd name="T51" fmla="*/ 26 h 68"/>
                <a:gd name="T52" fmla="*/ 51 w 523"/>
                <a:gd name="T53" fmla="*/ 24 h 68"/>
                <a:gd name="T54" fmla="*/ 41 w 523"/>
                <a:gd name="T55" fmla="*/ 21 h 68"/>
                <a:gd name="T56" fmla="*/ 30 w 523"/>
                <a:gd name="T57" fmla="*/ 17 h 68"/>
                <a:gd name="T58" fmla="*/ 22 w 523"/>
                <a:gd name="T59" fmla="*/ 12 h 68"/>
                <a:gd name="T60" fmla="*/ 15 w 523"/>
                <a:gd name="T61" fmla="*/ 10 h 68"/>
                <a:gd name="T62" fmla="*/ 9 w 523"/>
                <a:gd name="T63" fmla="*/ 5 h 68"/>
                <a:gd name="T64" fmla="*/ 0 w 523"/>
                <a:gd name="T65" fmla="*/ 0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3"/>
                <a:gd name="T100" fmla="*/ 0 h 68"/>
                <a:gd name="T101" fmla="*/ 523 w 523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3" h="68">
                  <a:moveTo>
                    <a:pt x="523" y="68"/>
                  </a:moveTo>
                  <a:lnTo>
                    <a:pt x="498" y="68"/>
                  </a:lnTo>
                  <a:lnTo>
                    <a:pt x="474" y="68"/>
                  </a:lnTo>
                  <a:lnTo>
                    <a:pt x="451" y="65"/>
                  </a:lnTo>
                  <a:lnTo>
                    <a:pt x="426" y="65"/>
                  </a:lnTo>
                  <a:lnTo>
                    <a:pt x="403" y="65"/>
                  </a:lnTo>
                  <a:lnTo>
                    <a:pt x="382" y="65"/>
                  </a:lnTo>
                  <a:lnTo>
                    <a:pt x="359" y="63"/>
                  </a:lnTo>
                  <a:lnTo>
                    <a:pt x="339" y="63"/>
                  </a:lnTo>
                  <a:lnTo>
                    <a:pt x="318" y="61"/>
                  </a:lnTo>
                  <a:lnTo>
                    <a:pt x="297" y="61"/>
                  </a:lnTo>
                  <a:lnTo>
                    <a:pt x="278" y="58"/>
                  </a:lnTo>
                  <a:lnTo>
                    <a:pt x="260" y="56"/>
                  </a:lnTo>
                  <a:lnTo>
                    <a:pt x="241" y="56"/>
                  </a:lnTo>
                  <a:lnTo>
                    <a:pt x="222" y="54"/>
                  </a:lnTo>
                  <a:lnTo>
                    <a:pt x="206" y="51"/>
                  </a:lnTo>
                  <a:lnTo>
                    <a:pt x="189" y="49"/>
                  </a:lnTo>
                  <a:lnTo>
                    <a:pt x="173" y="47"/>
                  </a:lnTo>
                  <a:lnTo>
                    <a:pt x="158" y="47"/>
                  </a:lnTo>
                  <a:lnTo>
                    <a:pt x="141" y="44"/>
                  </a:lnTo>
                  <a:lnTo>
                    <a:pt x="129" y="40"/>
                  </a:lnTo>
                  <a:lnTo>
                    <a:pt x="114" y="37"/>
                  </a:lnTo>
                  <a:lnTo>
                    <a:pt x="102" y="35"/>
                  </a:lnTo>
                  <a:lnTo>
                    <a:pt x="87" y="33"/>
                  </a:lnTo>
                  <a:lnTo>
                    <a:pt x="77" y="30"/>
                  </a:lnTo>
                  <a:lnTo>
                    <a:pt x="65" y="26"/>
                  </a:lnTo>
                  <a:lnTo>
                    <a:pt x="54" y="24"/>
                  </a:lnTo>
                  <a:lnTo>
                    <a:pt x="44" y="21"/>
                  </a:lnTo>
                  <a:lnTo>
                    <a:pt x="33" y="17"/>
                  </a:lnTo>
                  <a:lnTo>
                    <a:pt x="25" y="12"/>
                  </a:lnTo>
                  <a:lnTo>
                    <a:pt x="15" y="10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Freeform 48"/>
            <p:cNvSpPr>
              <a:spLocks/>
            </p:cNvSpPr>
            <p:nvPr/>
          </p:nvSpPr>
          <p:spPr bwMode="auto">
            <a:xfrm>
              <a:off x="2518" y="2749"/>
              <a:ext cx="532" cy="46"/>
            </a:xfrm>
            <a:custGeom>
              <a:avLst/>
              <a:gdLst>
                <a:gd name="T0" fmla="*/ 505 w 546"/>
                <a:gd name="T1" fmla="*/ 46 h 46"/>
                <a:gd name="T2" fmla="*/ 482 w 546"/>
                <a:gd name="T3" fmla="*/ 46 h 46"/>
                <a:gd name="T4" fmla="*/ 461 w 546"/>
                <a:gd name="T5" fmla="*/ 44 h 46"/>
                <a:gd name="T6" fmla="*/ 442 w 546"/>
                <a:gd name="T7" fmla="*/ 44 h 46"/>
                <a:gd name="T8" fmla="*/ 421 w 546"/>
                <a:gd name="T9" fmla="*/ 42 h 46"/>
                <a:gd name="T10" fmla="*/ 401 w 546"/>
                <a:gd name="T11" fmla="*/ 42 h 46"/>
                <a:gd name="T12" fmla="*/ 380 w 546"/>
                <a:gd name="T13" fmla="*/ 39 h 46"/>
                <a:gd name="T14" fmla="*/ 361 w 546"/>
                <a:gd name="T15" fmla="*/ 39 h 46"/>
                <a:gd name="T16" fmla="*/ 343 w 546"/>
                <a:gd name="T17" fmla="*/ 39 h 46"/>
                <a:gd name="T18" fmla="*/ 324 w 546"/>
                <a:gd name="T19" fmla="*/ 37 h 46"/>
                <a:gd name="T20" fmla="*/ 306 w 546"/>
                <a:gd name="T21" fmla="*/ 35 h 46"/>
                <a:gd name="T22" fmla="*/ 288 w 546"/>
                <a:gd name="T23" fmla="*/ 35 h 46"/>
                <a:gd name="T24" fmla="*/ 271 w 546"/>
                <a:gd name="T25" fmla="*/ 32 h 46"/>
                <a:gd name="T26" fmla="*/ 253 w 546"/>
                <a:gd name="T27" fmla="*/ 32 h 46"/>
                <a:gd name="T28" fmla="*/ 236 w 546"/>
                <a:gd name="T29" fmla="*/ 30 h 46"/>
                <a:gd name="T30" fmla="*/ 221 w 546"/>
                <a:gd name="T31" fmla="*/ 30 h 46"/>
                <a:gd name="T32" fmla="*/ 204 w 546"/>
                <a:gd name="T33" fmla="*/ 28 h 46"/>
                <a:gd name="T34" fmla="*/ 189 w 546"/>
                <a:gd name="T35" fmla="*/ 25 h 46"/>
                <a:gd name="T36" fmla="*/ 172 w 546"/>
                <a:gd name="T37" fmla="*/ 25 h 46"/>
                <a:gd name="T38" fmla="*/ 160 w 546"/>
                <a:gd name="T39" fmla="*/ 23 h 46"/>
                <a:gd name="T40" fmla="*/ 144 w 546"/>
                <a:gd name="T41" fmla="*/ 21 h 46"/>
                <a:gd name="T42" fmla="*/ 130 w 546"/>
                <a:gd name="T43" fmla="*/ 21 h 46"/>
                <a:gd name="T44" fmla="*/ 118 w 546"/>
                <a:gd name="T45" fmla="*/ 18 h 46"/>
                <a:gd name="T46" fmla="*/ 103 w 546"/>
                <a:gd name="T47" fmla="*/ 16 h 46"/>
                <a:gd name="T48" fmla="*/ 91 w 546"/>
                <a:gd name="T49" fmla="*/ 14 h 46"/>
                <a:gd name="T50" fmla="*/ 77 w 546"/>
                <a:gd name="T51" fmla="*/ 14 h 46"/>
                <a:gd name="T52" fmla="*/ 65 w 546"/>
                <a:gd name="T53" fmla="*/ 11 h 46"/>
                <a:gd name="T54" fmla="*/ 55 w 546"/>
                <a:gd name="T55" fmla="*/ 9 h 46"/>
                <a:gd name="T56" fmla="*/ 43 w 546"/>
                <a:gd name="T57" fmla="*/ 7 h 46"/>
                <a:gd name="T58" fmla="*/ 30 w 546"/>
                <a:gd name="T59" fmla="*/ 4 h 46"/>
                <a:gd name="T60" fmla="*/ 19 w 546"/>
                <a:gd name="T61" fmla="*/ 2 h 46"/>
                <a:gd name="T62" fmla="*/ 11 w 546"/>
                <a:gd name="T63" fmla="*/ 2 h 46"/>
                <a:gd name="T64" fmla="*/ 0 w 546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6"/>
                <a:gd name="T100" fmla="*/ 0 h 46"/>
                <a:gd name="T101" fmla="*/ 546 w 546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6" h="46">
                  <a:moveTo>
                    <a:pt x="546" y="46"/>
                  </a:moveTo>
                  <a:lnTo>
                    <a:pt x="521" y="46"/>
                  </a:lnTo>
                  <a:lnTo>
                    <a:pt x="498" y="44"/>
                  </a:lnTo>
                  <a:lnTo>
                    <a:pt x="478" y="44"/>
                  </a:lnTo>
                  <a:lnTo>
                    <a:pt x="455" y="42"/>
                  </a:lnTo>
                  <a:lnTo>
                    <a:pt x="434" y="42"/>
                  </a:lnTo>
                  <a:lnTo>
                    <a:pt x="411" y="39"/>
                  </a:lnTo>
                  <a:lnTo>
                    <a:pt x="390" y="39"/>
                  </a:lnTo>
                  <a:lnTo>
                    <a:pt x="370" y="39"/>
                  </a:lnTo>
                  <a:lnTo>
                    <a:pt x="351" y="37"/>
                  </a:lnTo>
                  <a:lnTo>
                    <a:pt x="330" y="35"/>
                  </a:lnTo>
                  <a:lnTo>
                    <a:pt x="312" y="35"/>
                  </a:lnTo>
                  <a:lnTo>
                    <a:pt x="293" y="32"/>
                  </a:lnTo>
                  <a:lnTo>
                    <a:pt x="274" y="32"/>
                  </a:lnTo>
                  <a:lnTo>
                    <a:pt x="255" y="30"/>
                  </a:lnTo>
                  <a:lnTo>
                    <a:pt x="239" y="30"/>
                  </a:lnTo>
                  <a:lnTo>
                    <a:pt x="220" y="28"/>
                  </a:lnTo>
                  <a:lnTo>
                    <a:pt x="204" y="25"/>
                  </a:lnTo>
                  <a:lnTo>
                    <a:pt x="187" y="25"/>
                  </a:lnTo>
                  <a:lnTo>
                    <a:pt x="172" y="23"/>
                  </a:lnTo>
                  <a:lnTo>
                    <a:pt x="156" y="21"/>
                  </a:lnTo>
                  <a:lnTo>
                    <a:pt x="141" y="21"/>
                  </a:lnTo>
                  <a:lnTo>
                    <a:pt x="127" y="18"/>
                  </a:lnTo>
                  <a:lnTo>
                    <a:pt x="112" y="16"/>
                  </a:lnTo>
                  <a:lnTo>
                    <a:pt x="98" y="14"/>
                  </a:lnTo>
                  <a:lnTo>
                    <a:pt x="83" y="14"/>
                  </a:lnTo>
                  <a:lnTo>
                    <a:pt x="71" y="11"/>
                  </a:lnTo>
                  <a:lnTo>
                    <a:pt x="58" y="9"/>
                  </a:lnTo>
                  <a:lnTo>
                    <a:pt x="46" y="7"/>
                  </a:lnTo>
                  <a:lnTo>
                    <a:pt x="33" y="4"/>
                  </a:lnTo>
                  <a:lnTo>
                    <a:pt x="21" y="2"/>
                  </a:ln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7" name="Freeform 49"/>
            <p:cNvSpPr>
              <a:spLocks/>
            </p:cNvSpPr>
            <p:nvPr/>
          </p:nvSpPr>
          <p:spPr bwMode="auto">
            <a:xfrm>
              <a:off x="2518" y="2805"/>
              <a:ext cx="596" cy="53"/>
            </a:xfrm>
            <a:custGeom>
              <a:avLst/>
              <a:gdLst>
                <a:gd name="T0" fmla="*/ 563 w 613"/>
                <a:gd name="T1" fmla="*/ 53 h 53"/>
                <a:gd name="T2" fmla="*/ 547 w 613"/>
                <a:gd name="T3" fmla="*/ 48 h 53"/>
                <a:gd name="T4" fmla="*/ 530 w 613"/>
                <a:gd name="T5" fmla="*/ 46 h 53"/>
                <a:gd name="T6" fmla="*/ 515 w 613"/>
                <a:gd name="T7" fmla="*/ 44 h 53"/>
                <a:gd name="T8" fmla="*/ 500 w 613"/>
                <a:gd name="T9" fmla="*/ 39 h 53"/>
                <a:gd name="T10" fmla="*/ 482 w 613"/>
                <a:gd name="T11" fmla="*/ 37 h 53"/>
                <a:gd name="T12" fmla="*/ 466 w 613"/>
                <a:gd name="T13" fmla="*/ 34 h 53"/>
                <a:gd name="T14" fmla="*/ 450 w 613"/>
                <a:gd name="T15" fmla="*/ 32 h 53"/>
                <a:gd name="T16" fmla="*/ 433 w 613"/>
                <a:gd name="T17" fmla="*/ 30 h 53"/>
                <a:gd name="T18" fmla="*/ 416 w 613"/>
                <a:gd name="T19" fmla="*/ 28 h 53"/>
                <a:gd name="T20" fmla="*/ 401 w 613"/>
                <a:gd name="T21" fmla="*/ 25 h 53"/>
                <a:gd name="T22" fmla="*/ 383 w 613"/>
                <a:gd name="T23" fmla="*/ 23 h 53"/>
                <a:gd name="T24" fmla="*/ 367 w 613"/>
                <a:gd name="T25" fmla="*/ 21 h 53"/>
                <a:gd name="T26" fmla="*/ 349 w 613"/>
                <a:gd name="T27" fmla="*/ 18 h 53"/>
                <a:gd name="T28" fmla="*/ 332 w 613"/>
                <a:gd name="T29" fmla="*/ 16 h 53"/>
                <a:gd name="T30" fmla="*/ 315 w 613"/>
                <a:gd name="T31" fmla="*/ 16 h 53"/>
                <a:gd name="T32" fmla="*/ 298 w 613"/>
                <a:gd name="T33" fmla="*/ 14 h 53"/>
                <a:gd name="T34" fmla="*/ 279 w 613"/>
                <a:gd name="T35" fmla="*/ 11 h 53"/>
                <a:gd name="T36" fmla="*/ 262 w 613"/>
                <a:gd name="T37" fmla="*/ 11 h 53"/>
                <a:gd name="T38" fmla="*/ 245 w 613"/>
                <a:gd name="T39" fmla="*/ 9 h 53"/>
                <a:gd name="T40" fmla="*/ 225 w 613"/>
                <a:gd name="T41" fmla="*/ 9 h 53"/>
                <a:gd name="T42" fmla="*/ 208 w 613"/>
                <a:gd name="T43" fmla="*/ 7 h 53"/>
                <a:gd name="T44" fmla="*/ 189 w 613"/>
                <a:gd name="T45" fmla="*/ 7 h 53"/>
                <a:gd name="T46" fmla="*/ 172 w 613"/>
                <a:gd name="T47" fmla="*/ 4 h 53"/>
                <a:gd name="T48" fmla="*/ 153 w 613"/>
                <a:gd name="T49" fmla="*/ 4 h 53"/>
                <a:gd name="T50" fmla="*/ 133 w 613"/>
                <a:gd name="T51" fmla="*/ 4 h 53"/>
                <a:gd name="T52" fmla="*/ 116 w 613"/>
                <a:gd name="T53" fmla="*/ 2 h 53"/>
                <a:gd name="T54" fmla="*/ 95 w 613"/>
                <a:gd name="T55" fmla="*/ 2 h 53"/>
                <a:gd name="T56" fmla="*/ 77 w 613"/>
                <a:gd name="T57" fmla="*/ 2 h 53"/>
                <a:gd name="T58" fmla="*/ 56 w 613"/>
                <a:gd name="T59" fmla="*/ 2 h 53"/>
                <a:gd name="T60" fmla="*/ 39 w 613"/>
                <a:gd name="T61" fmla="*/ 0 h 53"/>
                <a:gd name="T62" fmla="*/ 18 w 613"/>
                <a:gd name="T63" fmla="*/ 0 h 53"/>
                <a:gd name="T64" fmla="*/ 0 w 613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3"/>
                <a:gd name="T100" fmla="*/ 0 h 53"/>
                <a:gd name="T101" fmla="*/ 613 w 613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3" h="53">
                  <a:moveTo>
                    <a:pt x="613" y="53"/>
                  </a:moveTo>
                  <a:lnTo>
                    <a:pt x="596" y="48"/>
                  </a:lnTo>
                  <a:lnTo>
                    <a:pt x="577" y="46"/>
                  </a:lnTo>
                  <a:lnTo>
                    <a:pt x="561" y="44"/>
                  </a:lnTo>
                  <a:lnTo>
                    <a:pt x="544" y="39"/>
                  </a:lnTo>
                  <a:lnTo>
                    <a:pt x="525" y="37"/>
                  </a:lnTo>
                  <a:lnTo>
                    <a:pt x="507" y="34"/>
                  </a:lnTo>
                  <a:lnTo>
                    <a:pt x="490" y="32"/>
                  </a:lnTo>
                  <a:lnTo>
                    <a:pt x="471" y="30"/>
                  </a:lnTo>
                  <a:lnTo>
                    <a:pt x="453" y="28"/>
                  </a:lnTo>
                  <a:lnTo>
                    <a:pt x="436" y="25"/>
                  </a:lnTo>
                  <a:lnTo>
                    <a:pt x="417" y="23"/>
                  </a:lnTo>
                  <a:lnTo>
                    <a:pt x="399" y="21"/>
                  </a:lnTo>
                  <a:lnTo>
                    <a:pt x="380" y="18"/>
                  </a:lnTo>
                  <a:lnTo>
                    <a:pt x="361" y="16"/>
                  </a:lnTo>
                  <a:lnTo>
                    <a:pt x="343" y="16"/>
                  </a:lnTo>
                  <a:lnTo>
                    <a:pt x="324" y="14"/>
                  </a:lnTo>
                  <a:lnTo>
                    <a:pt x="303" y="11"/>
                  </a:lnTo>
                  <a:lnTo>
                    <a:pt x="285" y="11"/>
                  </a:lnTo>
                  <a:lnTo>
                    <a:pt x="266" y="9"/>
                  </a:lnTo>
                  <a:lnTo>
                    <a:pt x="245" y="9"/>
                  </a:lnTo>
                  <a:lnTo>
                    <a:pt x="226" y="7"/>
                  </a:lnTo>
                  <a:lnTo>
                    <a:pt x="206" y="7"/>
                  </a:lnTo>
                  <a:lnTo>
                    <a:pt x="187" y="4"/>
                  </a:lnTo>
                  <a:lnTo>
                    <a:pt x="166" y="4"/>
                  </a:lnTo>
                  <a:lnTo>
                    <a:pt x="145" y="4"/>
                  </a:lnTo>
                  <a:lnTo>
                    <a:pt x="125" y="2"/>
                  </a:lnTo>
                  <a:lnTo>
                    <a:pt x="104" y="2"/>
                  </a:lnTo>
                  <a:lnTo>
                    <a:pt x="83" y="2"/>
                  </a:lnTo>
                  <a:lnTo>
                    <a:pt x="62" y="2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Freeform 50"/>
            <p:cNvSpPr>
              <a:spLocks/>
            </p:cNvSpPr>
            <p:nvPr/>
          </p:nvSpPr>
          <p:spPr bwMode="auto">
            <a:xfrm>
              <a:off x="2517" y="2839"/>
              <a:ext cx="599" cy="66"/>
            </a:xfrm>
            <a:custGeom>
              <a:avLst/>
              <a:gdLst>
                <a:gd name="T0" fmla="*/ 565 w 617"/>
                <a:gd name="T1" fmla="*/ 66 h 66"/>
                <a:gd name="T2" fmla="*/ 549 w 617"/>
                <a:gd name="T3" fmla="*/ 61 h 66"/>
                <a:gd name="T4" fmla="*/ 532 w 617"/>
                <a:gd name="T5" fmla="*/ 54 h 66"/>
                <a:gd name="T6" fmla="*/ 516 w 617"/>
                <a:gd name="T7" fmla="*/ 49 h 66"/>
                <a:gd name="T8" fmla="*/ 498 w 617"/>
                <a:gd name="T9" fmla="*/ 45 h 66"/>
                <a:gd name="T10" fmla="*/ 481 w 617"/>
                <a:gd name="T11" fmla="*/ 40 h 66"/>
                <a:gd name="T12" fmla="*/ 461 w 617"/>
                <a:gd name="T13" fmla="*/ 35 h 66"/>
                <a:gd name="T14" fmla="*/ 445 w 617"/>
                <a:gd name="T15" fmla="*/ 33 h 66"/>
                <a:gd name="T16" fmla="*/ 425 w 617"/>
                <a:gd name="T17" fmla="*/ 28 h 66"/>
                <a:gd name="T18" fmla="*/ 406 w 617"/>
                <a:gd name="T19" fmla="*/ 26 h 66"/>
                <a:gd name="T20" fmla="*/ 390 w 617"/>
                <a:gd name="T21" fmla="*/ 21 h 66"/>
                <a:gd name="T22" fmla="*/ 371 w 617"/>
                <a:gd name="T23" fmla="*/ 19 h 66"/>
                <a:gd name="T24" fmla="*/ 351 w 617"/>
                <a:gd name="T25" fmla="*/ 17 h 66"/>
                <a:gd name="T26" fmla="*/ 332 w 617"/>
                <a:gd name="T27" fmla="*/ 14 h 66"/>
                <a:gd name="T28" fmla="*/ 311 w 617"/>
                <a:gd name="T29" fmla="*/ 12 h 66"/>
                <a:gd name="T30" fmla="*/ 293 w 617"/>
                <a:gd name="T31" fmla="*/ 10 h 66"/>
                <a:gd name="T32" fmla="*/ 274 w 617"/>
                <a:gd name="T33" fmla="*/ 7 h 66"/>
                <a:gd name="T34" fmla="*/ 254 w 617"/>
                <a:gd name="T35" fmla="*/ 5 h 66"/>
                <a:gd name="T36" fmla="*/ 236 w 617"/>
                <a:gd name="T37" fmla="*/ 5 h 66"/>
                <a:gd name="T38" fmla="*/ 216 w 617"/>
                <a:gd name="T39" fmla="*/ 3 h 66"/>
                <a:gd name="T40" fmla="*/ 198 w 617"/>
                <a:gd name="T41" fmla="*/ 3 h 66"/>
                <a:gd name="T42" fmla="*/ 180 w 617"/>
                <a:gd name="T43" fmla="*/ 0 h 66"/>
                <a:gd name="T44" fmla="*/ 162 w 617"/>
                <a:gd name="T45" fmla="*/ 0 h 66"/>
                <a:gd name="T46" fmla="*/ 145 w 617"/>
                <a:gd name="T47" fmla="*/ 0 h 66"/>
                <a:gd name="T48" fmla="*/ 125 w 617"/>
                <a:gd name="T49" fmla="*/ 0 h 66"/>
                <a:gd name="T50" fmla="*/ 109 w 617"/>
                <a:gd name="T51" fmla="*/ 0 h 66"/>
                <a:gd name="T52" fmla="*/ 91 w 617"/>
                <a:gd name="T53" fmla="*/ 0 h 66"/>
                <a:gd name="T54" fmla="*/ 75 w 617"/>
                <a:gd name="T55" fmla="*/ 0 h 66"/>
                <a:gd name="T56" fmla="*/ 58 w 617"/>
                <a:gd name="T57" fmla="*/ 0 h 66"/>
                <a:gd name="T58" fmla="*/ 45 w 617"/>
                <a:gd name="T59" fmla="*/ 0 h 66"/>
                <a:gd name="T60" fmla="*/ 28 w 617"/>
                <a:gd name="T61" fmla="*/ 3 h 66"/>
                <a:gd name="T62" fmla="*/ 15 w 617"/>
                <a:gd name="T63" fmla="*/ 3 h 66"/>
                <a:gd name="T64" fmla="*/ 0 w 617"/>
                <a:gd name="T65" fmla="*/ 5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7"/>
                <a:gd name="T100" fmla="*/ 0 h 66"/>
                <a:gd name="T101" fmla="*/ 617 w 617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7" h="66">
                  <a:moveTo>
                    <a:pt x="617" y="66"/>
                  </a:moveTo>
                  <a:lnTo>
                    <a:pt x="600" y="61"/>
                  </a:lnTo>
                  <a:lnTo>
                    <a:pt x="581" y="54"/>
                  </a:lnTo>
                  <a:lnTo>
                    <a:pt x="563" y="49"/>
                  </a:lnTo>
                  <a:lnTo>
                    <a:pt x="544" y="45"/>
                  </a:lnTo>
                  <a:lnTo>
                    <a:pt x="525" y="40"/>
                  </a:lnTo>
                  <a:lnTo>
                    <a:pt x="504" y="35"/>
                  </a:lnTo>
                  <a:lnTo>
                    <a:pt x="486" y="33"/>
                  </a:lnTo>
                  <a:lnTo>
                    <a:pt x="465" y="28"/>
                  </a:lnTo>
                  <a:lnTo>
                    <a:pt x="444" y="26"/>
                  </a:lnTo>
                  <a:lnTo>
                    <a:pt x="426" y="21"/>
                  </a:lnTo>
                  <a:lnTo>
                    <a:pt x="405" y="19"/>
                  </a:lnTo>
                  <a:lnTo>
                    <a:pt x="384" y="17"/>
                  </a:lnTo>
                  <a:lnTo>
                    <a:pt x="363" y="14"/>
                  </a:lnTo>
                  <a:lnTo>
                    <a:pt x="340" y="12"/>
                  </a:lnTo>
                  <a:lnTo>
                    <a:pt x="320" y="10"/>
                  </a:lnTo>
                  <a:lnTo>
                    <a:pt x="299" y="7"/>
                  </a:lnTo>
                  <a:lnTo>
                    <a:pt x="278" y="5"/>
                  </a:lnTo>
                  <a:lnTo>
                    <a:pt x="257" y="5"/>
                  </a:lnTo>
                  <a:lnTo>
                    <a:pt x="237" y="3"/>
                  </a:lnTo>
                  <a:lnTo>
                    <a:pt x="216" y="3"/>
                  </a:lnTo>
                  <a:lnTo>
                    <a:pt x="197" y="0"/>
                  </a:lnTo>
                  <a:lnTo>
                    <a:pt x="177" y="0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1" y="3"/>
                  </a:lnTo>
                  <a:lnTo>
                    <a:pt x="15" y="3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Freeform 51"/>
            <p:cNvSpPr>
              <a:spLocks/>
            </p:cNvSpPr>
            <p:nvPr/>
          </p:nvSpPr>
          <p:spPr bwMode="auto">
            <a:xfrm>
              <a:off x="3056" y="2707"/>
              <a:ext cx="48" cy="7"/>
            </a:xfrm>
            <a:custGeom>
              <a:avLst/>
              <a:gdLst>
                <a:gd name="T0" fmla="*/ 0 w 50"/>
                <a:gd name="T1" fmla="*/ 7 h 7"/>
                <a:gd name="T2" fmla="*/ 2 w 50"/>
                <a:gd name="T3" fmla="*/ 7 h 7"/>
                <a:gd name="T4" fmla="*/ 4 w 50"/>
                <a:gd name="T5" fmla="*/ 4 h 7"/>
                <a:gd name="T6" fmla="*/ 7 w 50"/>
                <a:gd name="T7" fmla="*/ 4 h 7"/>
                <a:gd name="T8" fmla="*/ 9 w 50"/>
                <a:gd name="T9" fmla="*/ 2 h 7"/>
                <a:gd name="T10" fmla="*/ 11 w 50"/>
                <a:gd name="T11" fmla="*/ 2 h 7"/>
                <a:gd name="T12" fmla="*/ 12 w 50"/>
                <a:gd name="T13" fmla="*/ 2 h 7"/>
                <a:gd name="T14" fmla="*/ 12 w 50"/>
                <a:gd name="T15" fmla="*/ 0 h 7"/>
                <a:gd name="T16" fmla="*/ 12 w 50"/>
                <a:gd name="T17" fmla="*/ 0 h 7"/>
                <a:gd name="T18" fmla="*/ 14 w 50"/>
                <a:gd name="T19" fmla="*/ 0 h 7"/>
                <a:gd name="T20" fmla="*/ 16 w 50"/>
                <a:gd name="T21" fmla="*/ 0 h 7"/>
                <a:gd name="T22" fmla="*/ 18 w 50"/>
                <a:gd name="T23" fmla="*/ 0 h 7"/>
                <a:gd name="T24" fmla="*/ 20 w 50"/>
                <a:gd name="T25" fmla="*/ 0 h 7"/>
                <a:gd name="T26" fmla="*/ 22 w 50"/>
                <a:gd name="T27" fmla="*/ 0 h 7"/>
                <a:gd name="T28" fmla="*/ 24 w 50"/>
                <a:gd name="T29" fmla="*/ 0 h 7"/>
                <a:gd name="T30" fmla="*/ 26 w 50"/>
                <a:gd name="T31" fmla="*/ 0 h 7"/>
                <a:gd name="T32" fmla="*/ 28 w 50"/>
                <a:gd name="T33" fmla="*/ 0 h 7"/>
                <a:gd name="T34" fmla="*/ 31 w 50"/>
                <a:gd name="T35" fmla="*/ 0 h 7"/>
                <a:gd name="T36" fmla="*/ 33 w 50"/>
                <a:gd name="T37" fmla="*/ 0 h 7"/>
                <a:gd name="T38" fmla="*/ 34 w 50"/>
                <a:gd name="T39" fmla="*/ 0 h 7"/>
                <a:gd name="T40" fmla="*/ 34 w 50"/>
                <a:gd name="T41" fmla="*/ 2 h 7"/>
                <a:gd name="T42" fmla="*/ 35 w 50"/>
                <a:gd name="T43" fmla="*/ 2 h 7"/>
                <a:gd name="T44" fmla="*/ 36 w 50"/>
                <a:gd name="T45" fmla="*/ 2 h 7"/>
                <a:gd name="T46" fmla="*/ 38 w 50"/>
                <a:gd name="T47" fmla="*/ 2 h 7"/>
                <a:gd name="T48" fmla="*/ 38 w 50"/>
                <a:gd name="T49" fmla="*/ 4 h 7"/>
                <a:gd name="T50" fmla="*/ 40 w 50"/>
                <a:gd name="T51" fmla="*/ 4 h 7"/>
                <a:gd name="T52" fmla="*/ 42 w 50"/>
                <a:gd name="T53" fmla="*/ 4 h 7"/>
                <a:gd name="T54" fmla="*/ 42 w 50"/>
                <a:gd name="T55" fmla="*/ 7 h 7"/>
                <a:gd name="T56" fmla="*/ 44 w 50"/>
                <a:gd name="T57" fmla="*/ 7 h 7"/>
                <a:gd name="T58" fmla="*/ 0 w 50"/>
                <a:gd name="T59" fmla="*/ 7 h 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7"/>
                <a:gd name="T92" fmla="*/ 50 w 50"/>
                <a:gd name="T93" fmla="*/ 7 h 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7">
                  <a:moveTo>
                    <a:pt x="0" y="7"/>
                  </a:moveTo>
                  <a:lnTo>
                    <a:pt x="2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0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Freeform 52"/>
            <p:cNvSpPr>
              <a:spLocks/>
            </p:cNvSpPr>
            <p:nvPr/>
          </p:nvSpPr>
          <p:spPr bwMode="auto">
            <a:xfrm>
              <a:off x="3050" y="2709"/>
              <a:ext cx="60" cy="9"/>
            </a:xfrm>
            <a:custGeom>
              <a:avLst/>
              <a:gdLst>
                <a:gd name="T0" fmla="*/ 15 w 62"/>
                <a:gd name="T1" fmla="*/ 0 h 9"/>
                <a:gd name="T2" fmla="*/ 13 w 62"/>
                <a:gd name="T3" fmla="*/ 0 h 9"/>
                <a:gd name="T4" fmla="*/ 13 w 62"/>
                <a:gd name="T5" fmla="*/ 2 h 9"/>
                <a:gd name="T6" fmla="*/ 10 w 62"/>
                <a:gd name="T7" fmla="*/ 2 h 9"/>
                <a:gd name="T8" fmla="*/ 8 w 62"/>
                <a:gd name="T9" fmla="*/ 2 h 9"/>
                <a:gd name="T10" fmla="*/ 8 w 62"/>
                <a:gd name="T11" fmla="*/ 5 h 9"/>
                <a:gd name="T12" fmla="*/ 6 w 62"/>
                <a:gd name="T13" fmla="*/ 5 h 9"/>
                <a:gd name="T14" fmla="*/ 4 w 62"/>
                <a:gd name="T15" fmla="*/ 7 h 9"/>
                <a:gd name="T16" fmla="*/ 2 w 62"/>
                <a:gd name="T17" fmla="*/ 7 h 9"/>
                <a:gd name="T18" fmla="*/ 2 w 62"/>
                <a:gd name="T19" fmla="*/ 9 h 9"/>
                <a:gd name="T20" fmla="*/ 0 w 62"/>
                <a:gd name="T21" fmla="*/ 9 h 9"/>
                <a:gd name="T22" fmla="*/ 56 w 62"/>
                <a:gd name="T23" fmla="*/ 9 h 9"/>
                <a:gd name="T24" fmla="*/ 54 w 62"/>
                <a:gd name="T25" fmla="*/ 9 h 9"/>
                <a:gd name="T26" fmla="*/ 54 w 62"/>
                <a:gd name="T27" fmla="*/ 7 h 9"/>
                <a:gd name="T28" fmla="*/ 52 w 62"/>
                <a:gd name="T29" fmla="*/ 7 h 9"/>
                <a:gd name="T30" fmla="*/ 50 w 62"/>
                <a:gd name="T31" fmla="*/ 5 h 9"/>
                <a:gd name="T32" fmla="*/ 48 w 62"/>
                <a:gd name="T33" fmla="*/ 5 h 9"/>
                <a:gd name="T34" fmla="*/ 48 w 62"/>
                <a:gd name="T35" fmla="*/ 2 h 9"/>
                <a:gd name="T36" fmla="*/ 46 w 62"/>
                <a:gd name="T37" fmla="*/ 2 h 9"/>
                <a:gd name="T38" fmla="*/ 45 w 62"/>
                <a:gd name="T39" fmla="*/ 2 h 9"/>
                <a:gd name="T40" fmla="*/ 45 w 62"/>
                <a:gd name="T41" fmla="*/ 0 h 9"/>
                <a:gd name="T42" fmla="*/ 44 w 62"/>
                <a:gd name="T43" fmla="*/ 0 h 9"/>
                <a:gd name="T44" fmla="*/ 15 w 62"/>
                <a:gd name="T45" fmla="*/ 0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9"/>
                <a:gd name="T71" fmla="*/ 62 w 62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9">
                  <a:moveTo>
                    <a:pt x="15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06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1" name="Freeform 53"/>
            <p:cNvSpPr>
              <a:spLocks/>
            </p:cNvSpPr>
            <p:nvPr/>
          </p:nvSpPr>
          <p:spPr bwMode="auto">
            <a:xfrm>
              <a:off x="3045" y="2714"/>
              <a:ext cx="69" cy="9"/>
            </a:xfrm>
            <a:custGeom>
              <a:avLst/>
              <a:gdLst>
                <a:gd name="T0" fmla="*/ 10 w 71"/>
                <a:gd name="T1" fmla="*/ 0 h 9"/>
                <a:gd name="T2" fmla="*/ 8 w 71"/>
                <a:gd name="T3" fmla="*/ 2 h 9"/>
                <a:gd name="T4" fmla="*/ 6 w 71"/>
                <a:gd name="T5" fmla="*/ 2 h 9"/>
                <a:gd name="T6" fmla="*/ 6 w 71"/>
                <a:gd name="T7" fmla="*/ 4 h 9"/>
                <a:gd name="T8" fmla="*/ 4 w 71"/>
                <a:gd name="T9" fmla="*/ 4 h 9"/>
                <a:gd name="T10" fmla="*/ 4 w 71"/>
                <a:gd name="T11" fmla="*/ 7 h 9"/>
                <a:gd name="T12" fmla="*/ 2 w 71"/>
                <a:gd name="T13" fmla="*/ 7 h 9"/>
                <a:gd name="T14" fmla="*/ 0 w 71"/>
                <a:gd name="T15" fmla="*/ 9 h 9"/>
                <a:gd name="T16" fmla="*/ 65 w 71"/>
                <a:gd name="T17" fmla="*/ 9 h 9"/>
                <a:gd name="T18" fmla="*/ 62 w 71"/>
                <a:gd name="T19" fmla="*/ 7 h 9"/>
                <a:gd name="T20" fmla="*/ 60 w 71"/>
                <a:gd name="T21" fmla="*/ 7 h 9"/>
                <a:gd name="T22" fmla="*/ 60 w 71"/>
                <a:gd name="T23" fmla="*/ 4 h 9"/>
                <a:gd name="T24" fmla="*/ 58 w 71"/>
                <a:gd name="T25" fmla="*/ 4 h 9"/>
                <a:gd name="T26" fmla="*/ 58 w 71"/>
                <a:gd name="T27" fmla="*/ 2 h 9"/>
                <a:gd name="T28" fmla="*/ 56 w 71"/>
                <a:gd name="T29" fmla="*/ 2 h 9"/>
                <a:gd name="T30" fmla="*/ 56 w 71"/>
                <a:gd name="T31" fmla="*/ 0 h 9"/>
                <a:gd name="T32" fmla="*/ 54 w 71"/>
                <a:gd name="T33" fmla="*/ 0 h 9"/>
                <a:gd name="T34" fmla="*/ 10 w 71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9"/>
                <a:gd name="T56" fmla="*/ 71 w 71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9">
                  <a:moveTo>
                    <a:pt x="10" y="0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9"/>
                  </a:lnTo>
                  <a:lnTo>
                    <a:pt x="71" y="9"/>
                  </a:lnTo>
                  <a:lnTo>
                    <a:pt x="68" y="7"/>
                  </a:lnTo>
                  <a:lnTo>
                    <a:pt x="66" y="7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0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Freeform 54"/>
            <p:cNvSpPr>
              <a:spLocks/>
            </p:cNvSpPr>
            <p:nvPr/>
          </p:nvSpPr>
          <p:spPr bwMode="auto">
            <a:xfrm>
              <a:off x="3042" y="2718"/>
              <a:ext cx="77" cy="10"/>
            </a:xfrm>
            <a:custGeom>
              <a:avLst/>
              <a:gdLst>
                <a:gd name="T0" fmla="*/ 8 w 79"/>
                <a:gd name="T1" fmla="*/ 0 h 10"/>
                <a:gd name="T2" fmla="*/ 8 w 79"/>
                <a:gd name="T3" fmla="*/ 3 h 10"/>
                <a:gd name="T4" fmla="*/ 6 w 79"/>
                <a:gd name="T5" fmla="*/ 3 h 10"/>
                <a:gd name="T6" fmla="*/ 4 w 79"/>
                <a:gd name="T7" fmla="*/ 5 h 10"/>
                <a:gd name="T8" fmla="*/ 2 w 79"/>
                <a:gd name="T9" fmla="*/ 5 h 10"/>
                <a:gd name="T10" fmla="*/ 2 w 79"/>
                <a:gd name="T11" fmla="*/ 7 h 10"/>
                <a:gd name="T12" fmla="*/ 0 w 79"/>
                <a:gd name="T13" fmla="*/ 7 h 10"/>
                <a:gd name="T14" fmla="*/ 0 w 79"/>
                <a:gd name="T15" fmla="*/ 10 h 10"/>
                <a:gd name="T16" fmla="*/ 73 w 79"/>
                <a:gd name="T17" fmla="*/ 10 h 10"/>
                <a:gd name="T18" fmla="*/ 71 w 79"/>
                <a:gd name="T19" fmla="*/ 7 h 10"/>
                <a:gd name="T20" fmla="*/ 69 w 79"/>
                <a:gd name="T21" fmla="*/ 5 h 10"/>
                <a:gd name="T22" fmla="*/ 66 w 79"/>
                <a:gd name="T23" fmla="*/ 5 h 10"/>
                <a:gd name="T24" fmla="*/ 66 w 79"/>
                <a:gd name="T25" fmla="*/ 3 h 10"/>
                <a:gd name="T26" fmla="*/ 64 w 79"/>
                <a:gd name="T27" fmla="*/ 3 h 10"/>
                <a:gd name="T28" fmla="*/ 64 w 79"/>
                <a:gd name="T29" fmla="*/ 0 h 10"/>
                <a:gd name="T30" fmla="*/ 8 w 79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"/>
                <a:gd name="T49" fmla="*/ 0 h 10"/>
                <a:gd name="T50" fmla="*/ 79 w 79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" h="10">
                  <a:moveTo>
                    <a:pt x="8" y="0"/>
                  </a:moveTo>
                  <a:lnTo>
                    <a:pt x="8" y="3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9" y="10"/>
                  </a:lnTo>
                  <a:lnTo>
                    <a:pt x="77" y="7"/>
                  </a:lnTo>
                  <a:lnTo>
                    <a:pt x="75" y="5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Freeform 55"/>
            <p:cNvSpPr>
              <a:spLocks/>
            </p:cNvSpPr>
            <p:nvPr/>
          </p:nvSpPr>
          <p:spPr bwMode="auto">
            <a:xfrm>
              <a:off x="3038" y="2723"/>
              <a:ext cx="84" cy="9"/>
            </a:xfrm>
            <a:custGeom>
              <a:avLst/>
              <a:gdLst>
                <a:gd name="T0" fmla="*/ 8 w 87"/>
                <a:gd name="T1" fmla="*/ 0 h 9"/>
                <a:gd name="T2" fmla="*/ 6 w 87"/>
                <a:gd name="T3" fmla="*/ 0 h 9"/>
                <a:gd name="T4" fmla="*/ 6 w 87"/>
                <a:gd name="T5" fmla="*/ 2 h 9"/>
                <a:gd name="T6" fmla="*/ 4 w 87"/>
                <a:gd name="T7" fmla="*/ 2 h 9"/>
                <a:gd name="T8" fmla="*/ 4 w 87"/>
                <a:gd name="T9" fmla="*/ 5 h 9"/>
                <a:gd name="T10" fmla="*/ 2 w 87"/>
                <a:gd name="T11" fmla="*/ 5 h 9"/>
                <a:gd name="T12" fmla="*/ 2 w 87"/>
                <a:gd name="T13" fmla="*/ 7 h 9"/>
                <a:gd name="T14" fmla="*/ 0 w 87"/>
                <a:gd name="T15" fmla="*/ 9 h 9"/>
                <a:gd name="T16" fmla="*/ 78 w 87"/>
                <a:gd name="T17" fmla="*/ 9 h 9"/>
                <a:gd name="T18" fmla="*/ 76 w 87"/>
                <a:gd name="T19" fmla="*/ 9 h 9"/>
                <a:gd name="T20" fmla="*/ 76 w 87"/>
                <a:gd name="T21" fmla="*/ 7 h 9"/>
                <a:gd name="T22" fmla="*/ 74 w 87"/>
                <a:gd name="T23" fmla="*/ 7 h 9"/>
                <a:gd name="T24" fmla="*/ 74 w 87"/>
                <a:gd name="T25" fmla="*/ 5 h 9"/>
                <a:gd name="T26" fmla="*/ 72 w 87"/>
                <a:gd name="T27" fmla="*/ 5 h 9"/>
                <a:gd name="T28" fmla="*/ 72 w 87"/>
                <a:gd name="T29" fmla="*/ 2 h 9"/>
                <a:gd name="T30" fmla="*/ 70 w 87"/>
                <a:gd name="T31" fmla="*/ 0 h 9"/>
                <a:gd name="T32" fmla="*/ 8 w 87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9"/>
                <a:gd name="T53" fmla="*/ 87 w 87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9">
                  <a:moveTo>
                    <a:pt x="8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81" y="2"/>
                  </a:lnTo>
                  <a:lnTo>
                    <a:pt x="7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Freeform 56"/>
            <p:cNvSpPr>
              <a:spLocks/>
            </p:cNvSpPr>
            <p:nvPr/>
          </p:nvSpPr>
          <p:spPr bwMode="auto">
            <a:xfrm>
              <a:off x="3033" y="2728"/>
              <a:ext cx="91" cy="9"/>
            </a:xfrm>
            <a:custGeom>
              <a:avLst/>
              <a:gdLst>
                <a:gd name="T0" fmla="*/ 9 w 94"/>
                <a:gd name="T1" fmla="*/ 0 h 9"/>
                <a:gd name="T2" fmla="*/ 7 w 94"/>
                <a:gd name="T3" fmla="*/ 0 h 9"/>
                <a:gd name="T4" fmla="*/ 7 w 94"/>
                <a:gd name="T5" fmla="*/ 2 h 9"/>
                <a:gd name="T6" fmla="*/ 5 w 94"/>
                <a:gd name="T7" fmla="*/ 4 h 9"/>
                <a:gd name="T8" fmla="*/ 5 w 94"/>
                <a:gd name="T9" fmla="*/ 7 h 9"/>
                <a:gd name="T10" fmla="*/ 3 w 94"/>
                <a:gd name="T11" fmla="*/ 7 h 9"/>
                <a:gd name="T12" fmla="*/ 3 w 94"/>
                <a:gd name="T13" fmla="*/ 9 h 9"/>
                <a:gd name="T14" fmla="*/ 0 w 94"/>
                <a:gd name="T15" fmla="*/ 9 h 9"/>
                <a:gd name="T16" fmla="*/ 85 w 94"/>
                <a:gd name="T17" fmla="*/ 9 h 9"/>
                <a:gd name="T18" fmla="*/ 85 w 94"/>
                <a:gd name="T19" fmla="*/ 7 h 9"/>
                <a:gd name="T20" fmla="*/ 83 w 94"/>
                <a:gd name="T21" fmla="*/ 7 h 9"/>
                <a:gd name="T22" fmla="*/ 83 w 94"/>
                <a:gd name="T23" fmla="*/ 4 h 9"/>
                <a:gd name="T24" fmla="*/ 81 w 94"/>
                <a:gd name="T25" fmla="*/ 4 h 9"/>
                <a:gd name="T26" fmla="*/ 81 w 94"/>
                <a:gd name="T27" fmla="*/ 2 h 9"/>
                <a:gd name="T28" fmla="*/ 79 w 94"/>
                <a:gd name="T29" fmla="*/ 2 h 9"/>
                <a:gd name="T30" fmla="*/ 79 w 94"/>
                <a:gd name="T31" fmla="*/ 0 h 9"/>
                <a:gd name="T32" fmla="*/ 9 w 94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9"/>
                <a:gd name="T53" fmla="*/ 94 w 9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9">
                  <a:moveTo>
                    <a:pt x="9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2" y="7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0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5" name="Freeform 57"/>
            <p:cNvSpPr>
              <a:spLocks/>
            </p:cNvSpPr>
            <p:nvPr/>
          </p:nvSpPr>
          <p:spPr bwMode="auto">
            <a:xfrm>
              <a:off x="3031" y="2732"/>
              <a:ext cx="95" cy="10"/>
            </a:xfrm>
            <a:custGeom>
              <a:avLst/>
              <a:gdLst>
                <a:gd name="T0" fmla="*/ 7 w 98"/>
                <a:gd name="T1" fmla="*/ 0 h 10"/>
                <a:gd name="T2" fmla="*/ 7 w 98"/>
                <a:gd name="T3" fmla="*/ 3 h 10"/>
                <a:gd name="T4" fmla="*/ 5 w 98"/>
                <a:gd name="T5" fmla="*/ 3 h 10"/>
                <a:gd name="T6" fmla="*/ 5 w 98"/>
                <a:gd name="T7" fmla="*/ 5 h 10"/>
                <a:gd name="T8" fmla="*/ 2 w 98"/>
                <a:gd name="T9" fmla="*/ 5 h 10"/>
                <a:gd name="T10" fmla="*/ 2 w 98"/>
                <a:gd name="T11" fmla="*/ 7 h 10"/>
                <a:gd name="T12" fmla="*/ 0 w 98"/>
                <a:gd name="T13" fmla="*/ 10 h 10"/>
                <a:gd name="T14" fmla="*/ 89 w 98"/>
                <a:gd name="T15" fmla="*/ 10 h 10"/>
                <a:gd name="T16" fmla="*/ 89 w 98"/>
                <a:gd name="T17" fmla="*/ 7 h 10"/>
                <a:gd name="T18" fmla="*/ 87 w 98"/>
                <a:gd name="T19" fmla="*/ 7 h 10"/>
                <a:gd name="T20" fmla="*/ 87 w 98"/>
                <a:gd name="T21" fmla="*/ 5 h 10"/>
                <a:gd name="T22" fmla="*/ 87 w 98"/>
                <a:gd name="T23" fmla="*/ 3 h 10"/>
                <a:gd name="T24" fmla="*/ 85 w 98"/>
                <a:gd name="T25" fmla="*/ 3 h 10"/>
                <a:gd name="T26" fmla="*/ 85 w 98"/>
                <a:gd name="T27" fmla="*/ 0 h 10"/>
                <a:gd name="T28" fmla="*/ 7 w 98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10"/>
                <a:gd name="T47" fmla="*/ 98 w 98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10">
                  <a:moveTo>
                    <a:pt x="7" y="0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98" y="10"/>
                  </a:lnTo>
                  <a:lnTo>
                    <a:pt x="98" y="7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0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Freeform 58"/>
            <p:cNvSpPr>
              <a:spLocks/>
            </p:cNvSpPr>
            <p:nvPr/>
          </p:nvSpPr>
          <p:spPr bwMode="auto">
            <a:xfrm>
              <a:off x="3029" y="2737"/>
              <a:ext cx="101" cy="9"/>
            </a:xfrm>
            <a:custGeom>
              <a:avLst/>
              <a:gdLst>
                <a:gd name="T0" fmla="*/ 4 w 104"/>
                <a:gd name="T1" fmla="*/ 0 h 9"/>
                <a:gd name="T2" fmla="*/ 4 w 104"/>
                <a:gd name="T3" fmla="*/ 2 h 9"/>
                <a:gd name="T4" fmla="*/ 2 w 104"/>
                <a:gd name="T5" fmla="*/ 5 h 9"/>
                <a:gd name="T6" fmla="*/ 2 w 104"/>
                <a:gd name="T7" fmla="*/ 7 h 9"/>
                <a:gd name="T8" fmla="*/ 0 w 104"/>
                <a:gd name="T9" fmla="*/ 7 h 9"/>
                <a:gd name="T10" fmla="*/ 0 w 104"/>
                <a:gd name="T11" fmla="*/ 9 h 9"/>
                <a:gd name="T12" fmla="*/ 95 w 104"/>
                <a:gd name="T13" fmla="*/ 9 h 9"/>
                <a:gd name="T14" fmla="*/ 93 w 104"/>
                <a:gd name="T15" fmla="*/ 9 h 9"/>
                <a:gd name="T16" fmla="*/ 93 w 104"/>
                <a:gd name="T17" fmla="*/ 7 h 9"/>
                <a:gd name="T18" fmla="*/ 93 w 104"/>
                <a:gd name="T19" fmla="*/ 5 h 9"/>
                <a:gd name="T20" fmla="*/ 91 w 104"/>
                <a:gd name="T21" fmla="*/ 5 h 9"/>
                <a:gd name="T22" fmla="*/ 91 w 104"/>
                <a:gd name="T23" fmla="*/ 2 h 9"/>
                <a:gd name="T24" fmla="*/ 89 w 104"/>
                <a:gd name="T25" fmla="*/ 2 h 9"/>
                <a:gd name="T26" fmla="*/ 89 w 104"/>
                <a:gd name="T27" fmla="*/ 0 h 9"/>
                <a:gd name="T28" fmla="*/ 4 w 104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9"/>
                <a:gd name="T47" fmla="*/ 104 w 104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9">
                  <a:moveTo>
                    <a:pt x="4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4" y="9"/>
                  </a:lnTo>
                  <a:lnTo>
                    <a:pt x="102" y="9"/>
                  </a:lnTo>
                  <a:lnTo>
                    <a:pt x="102" y="7"/>
                  </a:lnTo>
                  <a:lnTo>
                    <a:pt x="102" y="5"/>
                  </a:lnTo>
                  <a:lnTo>
                    <a:pt x="100" y="5"/>
                  </a:lnTo>
                  <a:lnTo>
                    <a:pt x="100" y="2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7" name="Freeform 59"/>
            <p:cNvSpPr>
              <a:spLocks/>
            </p:cNvSpPr>
            <p:nvPr/>
          </p:nvSpPr>
          <p:spPr bwMode="auto">
            <a:xfrm>
              <a:off x="3027" y="2742"/>
              <a:ext cx="105" cy="9"/>
            </a:xfrm>
            <a:custGeom>
              <a:avLst/>
              <a:gdLst>
                <a:gd name="T0" fmla="*/ 4 w 108"/>
                <a:gd name="T1" fmla="*/ 0 h 9"/>
                <a:gd name="T2" fmla="*/ 4 w 108"/>
                <a:gd name="T3" fmla="*/ 2 h 9"/>
                <a:gd name="T4" fmla="*/ 2 w 108"/>
                <a:gd name="T5" fmla="*/ 2 h 9"/>
                <a:gd name="T6" fmla="*/ 2 w 108"/>
                <a:gd name="T7" fmla="*/ 4 h 9"/>
                <a:gd name="T8" fmla="*/ 2 w 108"/>
                <a:gd name="T9" fmla="*/ 7 h 9"/>
                <a:gd name="T10" fmla="*/ 0 w 108"/>
                <a:gd name="T11" fmla="*/ 7 h 9"/>
                <a:gd name="T12" fmla="*/ 0 w 108"/>
                <a:gd name="T13" fmla="*/ 9 h 9"/>
                <a:gd name="T14" fmla="*/ 99 w 108"/>
                <a:gd name="T15" fmla="*/ 9 h 9"/>
                <a:gd name="T16" fmla="*/ 97 w 108"/>
                <a:gd name="T17" fmla="*/ 9 h 9"/>
                <a:gd name="T18" fmla="*/ 97 w 108"/>
                <a:gd name="T19" fmla="*/ 7 h 9"/>
                <a:gd name="T20" fmla="*/ 97 w 108"/>
                <a:gd name="T21" fmla="*/ 4 h 9"/>
                <a:gd name="T22" fmla="*/ 95 w 108"/>
                <a:gd name="T23" fmla="*/ 4 h 9"/>
                <a:gd name="T24" fmla="*/ 95 w 108"/>
                <a:gd name="T25" fmla="*/ 2 h 9"/>
                <a:gd name="T26" fmla="*/ 95 w 108"/>
                <a:gd name="T27" fmla="*/ 0 h 9"/>
                <a:gd name="T28" fmla="*/ 93 w 108"/>
                <a:gd name="T29" fmla="*/ 0 h 9"/>
                <a:gd name="T30" fmla="*/ 4 w 108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9"/>
                <a:gd name="T50" fmla="*/ 108 w 108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8" y="9"/>
                  </a:lnTo>
                  <a:lnTo>
                    <a:pt x="106" y="9"/>
                  </a:lnTo>
                  <a:lnTo>
                    <a:pt x="106" y="7"/>
                  </a:lnTo>
                  <a:lnTo>
                    <a:pt x="106" y="4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Freeform 60"/>
            <p:cNvSpPr>
              <a:spLocks/>
            </p:cNvSpPr>
            <p:nvPr/>
          </p:nvSpPr>
          <p:spPr bwMode="auto">
            <a:xfrm>
              <a:off x="3025" y="2746"/>
              <a:ext cx="107" cy="10"/>
            </a:xfrm>
            <a:custGeom>
              <a:avLst/>
              <a:gdLst>
                <a:gd name="T0" fmla="*/ 4 w 110"/>
                <a:gd name="T1" fmla="*/ 0 h 10"/>
                <a:gd name="T2" fmla="*/ 4 w 110"/>
                <a:gd name="T3" fmla="*/ 3 h 10"/>
                <a:gd name="T4" fmla="*/ 2 w 110"/>
                <a:gd name="T5" fmla="*/ 3 h 10"/>
                <a:gd name="T6" fmla="*/ 2 w 110"/>
                <a:gd name="T7" fmla="*/ 5 h 10"/>
                <a:gd name="T8" fmla="*/ 0 w 110"/>
                <a:gd name="T9" fmla="*/ 7 h 10"/>
                <a:gd name="T10" fmla="*/ 0 w 110"/>
                <a:gd name="T11" fmla="*/ 10 h 10"/>
                <a:gd name="T12" fmla="*/ 101 w 110"/>
                <a:gd name="T13" fmla="*/ 10 h 10"/>
                <a:gd name="T14" fmla="*/ 101 w 110"/>
                <a:gd name="T15" fmla="*/ 7 h 10"/>
                <a:gd name="T16" fmla="*/ 101 w 110"/>
                <a:gd name="T17" fmla="*/ 5 h 10"/>
                <a:gd name="T18" fmla="*/ 99 w 110"/>
                <a:gd name="T19" fmla="*/ 5 h 10"/>
                <a:gd name="T20" fmla="*/ 99 w 110"/>
                <a:gd name="T21" fmla="*/ 3 h 10"/>
                <a:gd name="T22" fmla="*/ 99 w 110"/>
                <a:gd name="T23" fmla="*/ 0 h 10"/>
                <a:gd name="T24" fmla="*/ 4 w 110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10"/>
                <a:gd name="T41" fmla="*/ 110 w 11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0" y="10"/>
                  </a:lnTo>
                  <a:lnTo>
                    <a:pt x="110" y="7"/>
                  </a:lnTo>
                  <a:lnTo>
                    <a:pt x="110" y="5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9" name="Freeform 61"/>
            <p:cNvSpPr>
              <a:spLocks/>
            </p:cNvSpPr>
            <p:nvPr/>
          </p:nvSpPr>
          <p:spPr bwMode="auto">
            <a:xfrm>
              <a:off x="3023" y="2751"/>
              <a:ext cx="111" cy="9"/>
            </a:xfrm>
            <a:custGeom>
              <a:avLst/>
              <a:gdLst>
                <a:gd name="T0" fmla="*/ 4 w 114"/>
                <a:gd name="T1" fmla="*/ 0 h 9"/>
                <a:gd name="T2" fmla="*/ 2 w 114"/>
                <a:gd name="T3" fmla="*/ 2 h 9"/>
                <a:gd name="T4" fmla="*/ 2 w 114"/>
                <a:gd name="T5" fmla="*/ 5 h 9"/>
                <a:gd name="T6" fmla="*/ 0 w 114"/>
                <a:gd name="T7" fmla="*/ 7 h 9"/>
                <a:gd name="T8" fmla="*/ 0 w 114"/>
                <a:gd name="T9" fmla="*/ 9 h 9"/>
                <a:gd name="T10" fmla="*/ 105 w 114"/>
                <a:gd name="T11" fmla="*/ 9 h 9"/>
                <a:gd name="T12" fmla="*/ 105 w 114"/>
                <a:gd name="T13" fmla="*/ 7 h 9"/>
                <a:gd name="T14" fmla="*/ 105 w 114"/>
                <a:gd name="T15" fmla="*/ 5 h 9"/>
                <a:gd name="T16" fmla="*/ 103 w 114"/>
                <a:gd name="T17" fmla="*/ 5 h 9"/>
                <a:gd name="T18" fmla="*/ 103 w 114"/>
                <a:gd name="T19" fmla="*/ 2 h 9"/>
                <a:gd name="T20" fmla="*/ 103 w 114"/>
                <a:gd name="T21" fmla="*/ 0 h 9"/>
                <a:gd name="T22" fmla="*/ 4 w 114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9"/>
                <a:gd name="T38" fmla="*/ 114 w 114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9">
                  <a:moveTo>
                    <a:pt x="4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2" y="5"/>
                  </a:lnTo>
                  <a:lnTo>
                    <a:pt x="112" y="2"/>
                  </a:lnTo>
                  <a:lnTo>
                    <a:pt x="1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Freeform 62"/>
            <p:cNvSpPr>
              <a:spLocks/>
            </p:cNvSpPr>
            <p:nvPr/>
          </p:nvSpPr>
          <p:spPr bwMode="auto">
            <a:xfrm>
              <a:off x="3021" y="2756"/>
              <a:ext cx="116" cy="9"/>
            </a:xfrm>
            <a:custGeom>
              <a:avLst/>
              <a:gdLst>
                <a:gd name="T0" fmla="*/ 4 w 118"/>
                <a:gd name="T1" fmla="*/ 0 h 9"/>
                <a:gd name="T2" fmla="*/ 2 w 118"/>
                <a:gd name="T3" fmla="*/ 2 h 9"/>
                <a:gd name="T4" fmla="*/ 2 w 118"/>
                <a:gd name="T5" fmla="*/ 4 h 9"/>
                <a:gd name="T6" fmla="*/ 2 w 118"/>
                <a:gd name="T7" fmla="*/ 7 h 9"/>
                <a:gd name="T8" fmla="*/ 0 w 118"/>
                <a:gd name="T9" fmla="*/ 7 h 9"/>
                <a:gd name="T10" fmla="*/ 0 w 118"/>
                <a:gd name="T11" fmla="*/ 9 h 9"/>
                <a:gd name="T12" fmla="*/ 112 w 118"/>
                <a:gd name="T13" fmla="*/ 9 h 9"/>
                <a:gd name="T14" fmla="*/ 112 w 118"/>
                <a:gd name="T15" fmla="*/ 7 h 9"/>
                <a:gd name="T16" fmla="*/ 110 w 118"/>
                <a:gd name="T17" fmla="*/ 7 h 9"/>
                <a:gd name="T18" fmla="*/ 110 w 118"/>
                <a:gd name="T19" fmla="*/ 4 h 9"/>
                <a:gd name="T20" fmla="*/ 110 w 118"/>
                <a:gd name="T21" fmla="*/ 2 h 9"/>
                <a:gd name="T22" fmla="*/ 110 w 118"/>
                <a:gd name="T23" fmla="*/ 0 h 9"/>
                <a:gd name="T24" fmla="*/ 108 w 118"/>
                <a:gd name="T25" fmla="*/ 0 h 9"/>
                <a:gd name="T26" fmla="*/ 4 w 118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4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1" name="Freeform 63"/>
            <p:cNvSpPr>
              <a:spLocks/>
            </p:cNvSpPr>
            <p:nvPr/>
          </p:nvSpPr>
          <p:spPr bwMode="auto">
            <a:xfrm>
              <a:off x="3020" y="2760"/>
              <a:ext cx="118" cy="10"/>
            </a:xfrm>
            <a:custGeom>
              <a:avLst/>
              <a:gdLst>
                <a:gd name="T0" fmla="*/ 4 w 122"/>
                <a:gd name="T1" fmla="*/ 0 h 10"/>
                <a:gd name="T2" fmla="*/ 4 w 122"/>
                <a:gd name="T3" fmla="*/ 3 h 10"/>
                <a:gd name="T4" fmla="*/ 2 w 122"/>
                <a:gd name="T5" fmla="*/ 3 h 10"/>
                <a:gd name="T6" fmla="*/ 2 w 122"/>
                <a:gd name="T7" fmla="*/ 5 h 10"/>
                <a:gd name="T8" fmla="*/ 2 w 122"/>
                <a:gd name="T9" fmla="*/ 7 h 10"/>
                <a:gd name="T10" fmla="*/ 0 w 122"/>
                <a:gd name="T11" fmla="*/ 7 h 10"/>
                <a:gd name="T12" fmla="*/ 0 w 122"/>
                <a:gd name="T13" fmla="*/ 10 h 10"/>
                <a:gd name="T14" fmla="*/ 110 w 122"/>
                <a:gd name="T15" fmla="*/ 10 h 10"/>
                <a:gd name="T16" fmla="*/ 110 w 122"/>
                <a:gd name="T17" fmla="*/ 7 h 10"/>
                <a:gd name="T18" fmla="*/ 108 w 122"/>
                <a:gd name="T19" fmla="*/ 7 h 10"/>
                <a:gd name="T20" fmla="*/ 108 w 122"/>
                <a:gd name="T21" fmla="*/ 5 h 10"/>
                <a:gd name="T22" fmla="*/ 108 w 122"/>
                <a:gd name="T23" fmla="*/ 3 h 10"/>
                <a:gd name="T24" fmla="*/ 106 w 122"/>
                <a:gd name="T25" fmla="*/ 0 h 10"/>
                <a:gd name="T26" fmla="*/ 4 w 122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10"/>
                <a:gd name="T44" fmla="*/ 122 w 122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22" y="10"/>
                  </a:lnTo>
                  <a:lnTo>
                    <a:pt x="122" y="7"/>
                  </a:lnTo>
                  <a:lnTo>
                    <a:pt x="120" y="7"/>
                  </a:lnTo>
                  <a:lnTo>
                    <a:pt x="120" y="5"/>
                  </a:lnTo>
                  <a:lnTo>
                    <a:pt x="120" y="3"/>
                  </a:lnTo>
                  <a:lnTo>
                    <a:pt x="11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Freeform 64"/>
            <p:cNvSpPr>
              <a:spLocks/>
            </p:cNvSpPr>
            <p:nvPr/>
          </p:nvSpPr>
          <p:spPr bwMode="auto">
            <a:xfrm>
              <a:off x="3020" y="2765"/>
              <a:ext cx="118" cy="9"/>
            </a:xfrm>
            <a:custGeom>
              <a:avLst/>
              <a:gdLst>
                <a:gd name="T0" fmla="*/ 2 w 122"/>
                <a:gd name="T1" fmla="*/ 0 h 9"/>
                <a:gd name="T2" fmla="*/ 2 w 122"/>
                <a:gd name="T3" fmla="*/ 2 h 9"/>
                <a:gd name="T4" fmla="*/ 0 w 122"/>
                <a:gd name="T5" fmla="*/ 2 h 9"/>
                <a:gd name="T6" fmla="*/ 0 w 122"/>
                <a:gd name="T7" fmla="*/ 5 h 9"/>
                <a:gd name="T8" fmla="*/ 0 w 122"/>
                <a:gd name="T9" fmla="*/ 7 h 9"/>
                <a:gd name="T10" fmla="*/ 0 w 122"/>
                <a:gd name="T11" fmla="*/ 9 h 9"/>
                <a:gd name="T12" fmla="*/ 110 w 122"/>
                <a:gd name="T13" fmla="*/ 9 h 9"/>
                <a:gd name="T14" fmla="*/ 110 w 122"/>
                <a:gd name="T15" fmla="*/ 7 h 9"/>
                <a:gd name="T16" fmla="*/ 110 w 122"/>
                <a:gd name="T17" fmla="*/ 5 h 9"/>
                <a:gd name="T18" fmla="*/ 110 w 122"/>
                <a:gd name="T19" fmla="*/ 2 h 9"/>
                <a:gd name="T20" fmla="*/ 108 w 122"/>
                <a:gd name="T21" fmla="*/ 2 h 9"/>
                <a:gd name="T22" fmla="*/ 108 w 122"/>
                <a:gd name="T23" fmla="*/ 0 h 9"/>
                <a:gd name="T24" fmla="*/ 2 w 122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9"/>
                <a:gd name="T41" fmla="*/ 122 w 122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9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3" name="Freeform 65"/>
            <p:cNvSpPr>
              <a:spLocks/>
            </p:cNvSpPr>
            <p:nvPr/>
          </p:nvSpPr>
          <p:spPr bwMode="auto">
            <a:xfrm>
              <a:off x="3017" y="2770"/>
              <a:ext cx="124" cy="9"/>
            </a:xfrm>
            <a:custGeom>
              <a:avLst/>
              <a:gdLst>
                <a:gd name="T0" fmla="*/ 2 w 127"/>
                <a:gd name="T1" fmla="*/ 0 h 9"/>
                <a:gd name="T2" fmla="*/ 2 w 127"/>
                <a:gd name="T3" fmla="*/ 2 h 9"/>
                <a:gd name="T4" fmla="*/ 2 w 127"/>
                <a:gd name="T5" fmla="*/ 4 h 9"/>
                <a:gd name="T6" fmla="*/ 0 w 127"/>
                <a:gd name="T7" fmla="*/ 4 h 9"/>
                <a:gd name="T8" fmla="*/ 0 w 127"/>
                <a:gd name="T9" fmla="*/ 7 h 9"/>
                <a:gd name="T10" fmla="*/ 0 w 127"/>
                <a:gd name="T11" fmla="*/ 9 h 9"/>
                <a:gd name="T12" fmla="*/ 118 w 127"/>
                <a:gd name="T13" fmla="*/ 9 h 9"/>
                <a:gd name="T14" fmla="*/ 118 w 127"/>
                <a:gd name="T15" fmla="*/ 7 h 9"/>
                <a:gd name="T16" fmla="*/ 115 w 127"/>
                <a:gd name="T17" fmla="*/ 7 h 9"/>
                <a:gd name="T18" fmla="*/ 115 w 127"/>
                <a:gd name="T19" fmla="*/ 4 h 9"/>
                <a:gd name="T20" fmla="*/ 115 w 127"/>
                <a:gd name="T21" fmla="*/ 2 h 9"/>
                <a:gd name="T22" fmla="*/ 115 w 127"/>
                <a:gd name="T23" fmla="*/ 0 h 9"/>
                <a:gd name="T24" fmla="*/ 2 w 127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9"/>
                <a:gd name="T41" fmla="*/ 127 w 127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7" y="9"/>
                  </a:lnTo>
                  <a:lnTo>
                    <a:pt x="127" y="7"/>
                  </a:lnTo>
                  <a:lnTo>
                    <a:pt x="124" y="7"/>
                  </a:lnTo>
                  <a:lnTo>
                    <a:pt x="124" y="4"/>
                  </a:lnTo>
                  <a:lnTo>
                    <a:pt x="124" y="2"/>
                  </a:lnTo>
                  <a:lnTo>
                    <a:pt x="12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4" name="Freeform 66"/>
            <p:cNvSpPr>
              <a:spLocks/>
            </p:cNvSpPr>
            <p:nvPr/>
          </p:nvSpPr>
          <p:spPr bwMode="auto">
            <a:xfrm>
              <a:off x="3015" y="2774"/>
              <a:ext cx="126" cy="10"/>
            </a:xfrm>
            <a:custGeom>
              <a:avLst/>
              <a:gdLst>
                <a:gd name="T0" fmla="*/ 4 w 129"/>
                <a:gd name="T1" fmla="*/ 0 h 10"/>
                <a:gd name="T2" fmla="*/ 2 w 129"/>
                <a:gd name="T3" fmla="*/ 0 h 10"/>
                <a:gd name="T4" fmla="*/ 2 w 129"/>
                <a:gd name="T5" fmla="*/ 3 h 10"/>
                <a:gd name="T6" fmla="*/ 2 w 129"/>
                <a:gd name="T7" fmla="*/ 5 h 10"/>
                <a:gd name="T8" fmla="*/ 2 w 129"/>
                <a:gd name="T9" fmla="*/ 7 h 10"/>
                <a:gd name="T10" fmla="*/ 2 w 129"/>
                <a:gd name="T11" fmla="*/ 10 h 10"/>
                <a:gd name="T12" fmla="*/ 0 w 129"/>
                <a:gd name="T13" fmla="*/ 10 h 10"/>
                <a:gd name="T14" fmla="*/ 120 w 129"/>
                <a:gd name="T15" fmla="*/ 10 h 10"/>
                <a:gd name="T16" fmla="*/ 120 w 129"/>
                <a:gd name="T17" fmla="*/ 7 h 10"/>
                <a:gd name="T18" fmla="*/ 120 w 129"/>
                <a:gd name="T19" fmla="*/ 5 h 10"/>
                <a:gd name="T20" fmla="*/ 120 w 129"/>
                <a:gd name="T21" fmla="*/ 3 h 10"/>
                <a:gd name="T22" fmla="*/ 117 w 129"/>
                <a:gd name="T23" fmla="*/ 3 h 10"/>
                <a:gd name="T24" fmla="*/ 117 w 129"/>
                <a:gd name="T25" fmla="*/ 0 h 10"/>
                <a:gd name="T26" fmla="*/ 4 w 12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0"/>
                <a:gd name="T44" fmla="*/ 129 w 12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0">
                  <a:moveTo>
                    <a:pt x="4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129" y="10"/>
                  </a:lnTo>
                  <a:lnTo>
                    <a:pt x="129" y="7"/>
                  </a:lnTo>
                  <a:lnTo>
                    <a:pt x="129" y="5"/>
                  </a:lnTo>
                  <a:lnTo>
                    <a:pt x="129" y="3"/>
                  </a:lnTo>
                  <a:lnTo>
                    <a:pt x="126" y="3"/>
                  </a:lnTo>
                  <a:lnTo>
                    <a:pt x="1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5" name="Freeform 67"/>
            <p:cNvSpPr>
              <a:spLocks/>
            </p:cNvSpPr>
            <p:nvPr/>
          </p:nvSpPr>
          <p:spPr bwMode="auto">
            <a:xfrm>
              <a:off x="3015" y="2779"/>
              <a:ext cx="128" cy="9"/>
            </a:xfrm>
            <a:custGeom>
              <a:avLst/>
              <a:gdLst>
                <a:gd name="T0" fmla="*/ 2 w 131"/>
                <a:gd name="T1" fmla="*/ 0 h 9"/>
                <a:gd name="T2" fmla="*/ 2 w 131"/>
                <a:gd name="T3" fmla="*/ 2 h 9"/>
                <a:gd name="T4" fmla="*/ 2 w 131"/>
                <a:gd name="T5" fmla="*/ 5 h 9"/>
                <a:gd name="T6" fmla="*/ 0 w 131"/>
                <a:gd name="T7" fmla="*/ 5 h 9"/>
                <a:gd name="T8" fmla="*/ 0 w 131"/>
                <a:gd name="T9" fmla="*/ 7 h 9"/>
                <a:gd name="T10" fmla="*/ 0 w 131"/>
                <a:gd name="T11" fmla="*/ 9 h 9"/>
                <a:gd name="T12" fmla="*/ 122 w 131"/>
                <a:gd name="T13" fmla="*/ 9 h 9"/>
                <a:gd name="T14" fmla="*/ 122 w 131"/>
                <a:gd name="T15" fmla="*/ 7 h 9"/>
                <a:gd name="T16" fmla="*/ 120 w 131"/>
                <a:gd name="T17" fmla="*/ 7 h 9"/>
                <a:gd name="T18" fmla="*/ 120 w 131"/>
                <a:gd name="T19" fmla="*/ 5 h 9"/>
                <a:gd name="T20" fmla="*/ 120 w 131"/>
                <a:gd name="T21" fmla="*/ 2 h 9"/>
                <a:gd name="T22" fmla="*/ 120 w 131"/>
                <a:gd name="T23" fmla="*/ 0 h 9"/>
                <a:gd name="T24" fmla="*/ 2 w 131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9"/>
                <a:gd name="T41" fmla="*/ 131 w 131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9">
                  <a:moveTo>
                    <a:pt x="2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1" y="9"/>
                  </a:lnTo>
                  <a:lnTo>
                    <a:pt x="131" y="7"/>
                  </a:lnTo>
                  <a:lnTo>
                    <a:pt x="129" y="7"/>
                  </a:lnTo>
                  <a:lnTo>
                    <a:pt x="129" y="5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Freeform 68"/>
            <p:cNvSpPr>
              <a:spLocks/>
            </p:cNvSpPr>
            <p:nvPr/>
          </p:nvSpPr>
          <p:spPr bwMode="auto">
            <a:xfrm>
              <a:off x="3015" y="2784"/>
              <a:ext cx="128" cy="9"/>
            </a:xfrm>
            <a:custGeom>
              <a:avLst/>
              <a:gdLst>
                <a:gd name="T0" fmla="*/ 0 w 131"/>
                <a:gd name="T1" fmla="*/ 0 h 9"/>
                <a:gd name="T2" fmla="*/ 0 w 131"/>
                <a:gd name="T3" fmla="*/ 2 h 9"/>
                <a:gd name="T4" fmla="*/ 0 w 131"/>
                <a:gd name="T5" fmla="*/ 4 h 9"/>
                <a:gd name="T6" fmla="*/ 0 w 131"/>
                <a:gd name="T7" fmla="*/ 7 h 9"/>
                <a:gd name="T8" fmla="*/ 0 w 131"/>
                <a:gd name="T9" fmla="*/ 9 h 9"/>
                <a:gd name="T10" fmla="*/ 122 w 131"/>
                <a:gd name="T11" fmla="*/ 9 h 9"/>
                <a:gd name="T12" fmla="*/ 122 w 131"/>
                <a:gd name="T13" fmla="*/ 7 h 9"/>
                <a:gd name="T14" fmla="*/ 122 w 131"/>
                <a:gd name="T15" fmla="*/ 4 h 9"/>
                <a:gd name="T16" fmla="*/ 122 w 131"/>
                <a:gd name="T17" fmla="*/ 2 h 9"/>
                <a:gd name="T18" fmla="*/ 120 w 131"/>
                <a:gd name="T19" fmla="*/ 2 h 9"/>
                <a:gd name="T20" fmla="*/ 120 w 131"/>
                <a:gd name="T21" fmla="*/ 0 h 9"/>
                <a:gd name="T22" fmla="*/ 0 w 131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1"/>
                <a:gd name="T37" fmla="*/ 0 h 9"/>
                <a:gd name="T38" fmla="*/ 131 w 131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1" h="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1" y="9"/>
                  </a:lnTo>
                  <a:lnTo>
                    <a:pt x="131" y="7"/>
                  </a:lnTo>
                  <a:lnTo>
                    <a:pt x="131" y="4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7" name="Freeform 69"/>
            <p:cNvSpPr>
              <a:spLocks/>
            </p:cNvSpPr>
            <p:nvPr/>
          </p:nvSpPr>
          <p:spPr bwMode="auto">
            <a:xfrm>
              <a:off x="3014" y="2788"/>
              <a:ext cx="129" cy="10"/>
            </a:xfrm>
            <a:custGeom>
              <a:avLst/>
              <a:gdLst>
                <a:gd name="T0" fmla="*/ 2 w 133"/>
                <a:gd name="T1" fmla="*/ 0 h 10"/>
                <a:gd name="T2" fmla="*/ 2 w 133"/>
                <a:gd name="T3" fmla="*/ 3 h 10"/>
                <a:gd name="T4" fmla="*/ 2 w 133"/>
                <a:gd name="T5" fmla="*/ 5 h 10"/>
                <a:gd name="T6" fmla="*/ 2 w 133"/>
                <a:gd name="T7" fmla="*/ 7 h 10"/>
                <a:gd name="T8" fmla="*/ 0 w 133"/>
                <a:gd name="T9" fmla="*/ 7 h 10"/>
                <a:gd name="T10" fmla="*/ 0 w 133"/>
                <a:gd name="T11" fmla="*/ 10 h 10"/>
                <a:gd name="T12" fmla="*/ 121 w 133"/>
                <a:gd name="T13" fmla="*/ 10 h 10"/>
                <a:gd name="T14" fmla="*/ 121 w 133"/>
                <a:gd name="T15" fmla="*/ 7 h 10"/>
                <a:gd name="T16" fmla="*/ 121 w 133"/>
                <a:gd name="T17" fmla="*/ 5 h 10"/>
                <a:gd name="T18" fmla="*/ 121 w 133"/>
                <a:gd name="T19" fmla="*/ 3 h 10"/>
                <a:gd name="T20" fmla="*/ 121 w 133"/>
                <a:gd name="T21" fmla="*/ 0 h 10"/>
                <a:gd name="T22" fmla="*/ 2 w 133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10"/>
                <a:gd name="T38" fmla="*/ 133 w 133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10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Freeform 70"/>
            <p:cNvSpPr>
              <a:spLocks/>
            </p:cNvSpPr>
            <p:nvPr/>
          </p:nvSpPr>
          <p:spPr bwMode="auto">
            <a:xfrm>
              <a:off x="3014" y="2793"/>
              <a:ext cx="129" cy="9"/>
            </a:xfrm>
            <a:custGeom>
              <a:avLst/>
              <a:gdLst>
                <a:gd name="T0" fmla="*/ 2 w 133"/>
                <a:gd name="T1" fmla="*/ 0 h 9"/>
                <a:gd name="T2" fmla="*/ 2 w 133"/>
                <a:gd name="T3" fmla="*/ 2 h 9"/>
                <a:gd name="T4" fmla="*/ 0 w 133"/>
                <a:gd name="T5" fmla="*/ 2 h 9"/>
                <a:gd name="T6" fmla="*/ 0 w 133"/>
                <a:gd name="T7" fmla="*/ 5 h 9"/>
                <a:gd name="T8" fmla="*/ 0 w 133"/>
                <a:gd name="T9" fmla="*/ 7 h 9"/>
                <a:gd name="T10" fmla="*/ 0 w 133"/>
                <a:gd name="T11" fmla="*/ 9 h 9"/>
                <a:gd name="T12" fmla="*/ 121 w 133"/>
                <a:gd name="T13" fmla="*/ 9 h 9"/>
                <a:gd name="T14" fmla="*/ 121 w 133"/>
                <a:gd name="T15" fmla="*/ 7 h 9"/>
                <a:gd name="T16" fmla="*/ 121 w 133"/>
                <a:gd name="T17" fmla="*/ 5 h 9"/>
                <a:gd name="T18" fmla="*/ 121 w 133"/>
                <a:gd name="T19" fmla="*/ 2 h 9"/>
                <a:gd name="T20" fmla="*/ 121 w 133"/>
                <a:gd name="T21" fmla="*/ 0 h 9"/>
                <a:gd name="T22" fmla="*/ 2 w 133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9"/>
                <a:gd name="T38" fmla="*/ 133 w 133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9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Freeform 71"/>
            <p:cNvSpPr>
              <a:spLocks/>
            </p:cNvSpPr>
            <p:nvPr/>
          </p:nvSpPr>
          <p:spPr bwMode="auto">
            <a:xfrm>
              <a:off x="3014" y="2798"/>
              <a:ext cx="130" cy="9"/>
            </a:xfrm>
            <a:custGeom>
              <a:avLst/>
              <a:gdLst>
                <a:gd name="T0" fmla="*/ 0 w 135"/>
                <a:gd name="T1" fmla="*/ 0 h 9"/>
                <a:gd name="T2" fmla="*/ 0 w 135"/>
                <a:gd name="T3" fmla="*/ 2 h 9"/>
                <a:gd name="T4" fmla="*/ 0 w 135"/>
                <a:gd name="T5" fmla="*/ 4 h 9"/>
                <a:gd name="T6" fmla="*/ 0 w 135"/>
                <a:gd name="T7" fmla="*/ 7 h 9"/>
                <a:gd name="T8" fmla="*/ 0 w 135"/>
                <a:gd name="T9" fmla="*/ 9 h 9"/>
                <a:gd name="T10" fmla="*/ 120 w 135"/>
                <a:gd name="T11" fmla="*/ 9 h 9"/>
                <a:gd name="T12" fmla="*/ 120 w 135"/>
                <a:gd name="T13" fmla="*/ 7 h 9"/>
                <a:gd name="T14" fmla="*/ 120 w 135"/>
                <a:gd name="T15" fmla="*/ 4 h 9"/>
                <a:gd name="T16" fmla="*/ 118 w 135"/>
                <a:gd name="T17" fmla="*/ 4 h 9"/>
                <a:gd name="T18" fmla="*/ 118 w 135"/>
                <a:gd name="T19" fmla="*/ 2 h 9"/>
                <a:gd name="T20" fmla="*/ 118 w 135"/>
                <a:gd name="T21" fmla="*/ 0 h 9"/>
                <a:gd name="T22" fmla="*/ 0 w 135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9"/>
                <a:gd name="T38" fmla="*/ 135 w 13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lnTo>
                    <a:pt x="135" y="7"/>
                  </a:lnTo>
                  <a:lnTo>
                    <a:pt x="135" y="4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Freeform 72"/>
            <p:cNvSpPr>
              <a:spLocks/>
            </p:cNvSpPr>
            <p:nvPr/>
          </p:nvSpPr>
          <p:spPr bwMode="auto">
            <a:xfrm>
              <a:off x="3014" y="2802"/>
              <a:ext cx="130" cy="10"/>
            </a:xfrm>
            <a:custGeom>
              <a:avLst/>
              <a:gdLst>
                <a:gd name="T0" fmla="*/ 0 w 135"/>
                <a:gd name="T1" fmla="*/ 0 h 10"/>
                <a:gd name="T2" fmla="*/ 0 w 135"/>
                <a:gd name="T3" fmla="*/ 3 h 10"/>
                <a:gd name="T4" fmla="*/ 0 w 135"/>
                <a:gd name="T5" fmla="*/ 5 h 10"/>
                <a:gd name="T6" fmla="*/ 0 w 135"/>
                <a:gd name="T7" fmla="*/ 7 h 10"/>
                <a:gd name="T8" fmla="*/ 0 w 135"/>
                <a:gd name="T9" fmla="*/ 10 h 10"/>
                <a:gd name="T10" fmla="*/ 120 w 135"/>
                <a:gd name="T11" fmla="*/ 10 h 10"/>
                <a:gd name="T12" fmla="*/ 120 w 135"/>
                <a:gd name="T13" fmla="*/ 7 h 10"/>
                <a:gd name="T14" fmla="*/ 120 w 135"/>
                <a:gd name="T15" fmla="*/ 5 h 10"/>
                <a:gd name="T16" fmla="*/ 120 w 135"/>
                <a:gd name="T17" fmla="*/ 3 h 10"/>
                <a:gd name="T18" fmla="*/ 120 w 135"/>
                <a:gd name="T19" fmla="*/ 0 h 10"/>
                <a:gd name="T20" fmla="*/ 118 w 135"/>
                <a:gd name="T21" fmla="*/ 0 h 10"/>
                <a:gd name="T22" fmla="*/ 0 w 135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10"/>
                <a:gd name="T38" fmla="*/ 135 w 135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10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5" y="10"/>
                  </a:lnTo>
                  <a:lnTo>
                    <a:pt x="135" y="7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1" name="Freeform 73"/>
            <p:cNvSpPr>
              <a:spLocks/>
            </p:cNvSpPr>
            <p:nvPr/>
          </p:nvSpPr>
          <p:spPr bwMode="auto">
            <a:xfrm>
              <a:off x="3014" y="2807"/>
              <a:ext cx="130" cy="9"/>
            </a:xfrm>
            <a:custGeom>
              <a:avLst/>
              <a:gdLst>
                <a:gd name="T0" fmla="*/ 0 w 135"/>
                <a:gd name="T1" fmla="*/ 0 h 9"/>
                <a:gd name="T2" fmla="*/ 0 w 135"/>
                <a:gd name="T3" fmla="*/ 2 h 9"/>
                <a:gd name="T4" fmla="*/ 0 w 135"/>
                <a:gd name="T5" fmla="*/ 5 h 9"/>
                <a:gd name="T6" fmla="*/ 0 w 135"/>
                <a:gd name="T7" fmla="*/ 7 h 9"/>
                <a:gd name="T8" fmla="*/ 0 w 135"/>
                <a:gd name="T9" fmla="*/ 9 h 9"/>
                <a:gd name="T10" fmla="*/ 120 w 135"/>
                <a:gd name="T11" fmla="*/ 9 h 9"/>
                <a:gd name="T12" fmla="*/ 120 w 135"/>
                <a:gd name="T13" fmla="*/ 7 h 9"/>
                <a:gd name="T14" fmla="*/ 120 w 135"/>
                <a:gd name="T15" fmla="*/ 5 h 9"/>
                <a:gd name="T16" fmla="*/ 120 w 135"/>
                <a:gd name="T17" fmla="*/ 2 h 9"/>
                <a:gd name="T18" fmla="*/ 120 w 135"/>
                <a:gd name="T19" fmla="*/ 0 h 9"/>
                <a:gd name="T20" fmla="*/ 0 w 135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9"/>
                <a:gd name="T35" fmla="*/ 135 w 13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lnTo>
                    <a:pt x="135" y="7"/>
                  </a:lnTo>
                  <a:lnTo>
                    <a:pt x="135" y="5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2" name="Freeform 74"/>
            <p:cNvSpPr>
              <a:spLocks/>
            </p:cNvSpPr>
            <p:nvPr/>
          </p:nvSpPr>
          <p:spPr bwMode="auto">
            <a:xfrm>
              <a:off x="3012" y="2812"/>
              <a:ext cx="132" cy="9"/>
            </a:xfrm>
            <a:custGeom>
              <a:avLst/>
              <a:gdLst>
                <a:gd name="T0" fmla="*/ 2 w 137"/>
                <a:gd name="T1" fmla="*/ 0 h 9"/>
                <a:gd name="T2" fmla="*/ 2 w 137"/>
                <a:gd name="T3" fmla="*/ 2 h 9"/>
                <a:gd name="T4" fmla="*/ 2 w 137"/>
                <a:gd name="T5" fmla="*/ 4 h 9"/>
                <a:gd name="T6" fmla="*/ 0 w 137"/>
                <a:gd name="T7" fmla="*/ 4 h 9"/>
                <a:gd name="T8" fmla="*/ 0 w 137"/>
                <a:gd name="T9" fmla="*/ 7 h 9"/>
                <a:gd name="T10" fmla="*/ 0 w 137"/>
                <a:gd name="T11" fmla="*/ 9 h 9"/>
                <a:gd name="T12" fmla="*/ 122 w 137"/>
                <a:gd name="T13" fmla="*/ 9 h 9"/>
                <a:gd name="T14" fmla="*/ 122 w 137"/>
                <a:gd name="T15" fmla="*/ 7 h 9"/>
                <a:gd name="T16" fmla="*/ 122 w 137"/>
                <a:gd name="T17" fmla="*/ 4 h 9"/>
                <a:gd name="T18" fmla="*/ 122 w 137"/>
                <a:gd name="T19" fmla="*/ 2 h 9"/>
                <a:gd name="T20" fmla="*/ 122 w 137"/>
                <a:gd name="T21" fmla="*/ 0 h 9"/>
                <a:gd name="T22" fmla="*/ 2 w 137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9"/>
                <a:gd name="T38" fmla="*/ 137 w 137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3" name="Freeform 75"/>
            <p:cNvSpPr>
              <a:spLocks/>
            </p:cNvSpPr>
            <p:nvPr/>
          </p:nvSpPr>
          <p:spPr bwMode="auto">
            <a:xfrm>
              <a:off x="3012" y="2816"/>
              <a:ext cx="132" cy="10"/>
            </a:xfrm>
            <a:custGeom>
              <a:avLst/>
              <a:gdLst>
                <a:gd name="T0" fmla="*/ 2 w 137"/>
                <a:gd name="T1" fmla="*/ 0 h 10"/>
                <a:gd name="T2" fmla="*/ 0 w 137"/>
                <a:gd name="T3" fmla="*/ 0 h 10"/>
                <a:gd name="T4" fmla="*/ 0 w 137"/>
                <a:gd name="T5" fmla="*/ 3 h 10"/>
                <a:gd name="T6" fmla="*/ 0 w 137"/>
                <a:gd name="T7" fmla="*/ 5 h 10"/>
                <a:gd name="T8" fmla="*/ 0 w 137"/>
                <a:gd name="T9" fmla="*/ 7 h 10"/>
                <a:gd name="T10" fmla="*/ 0 w 137"/>
                <a:gd name="T11" fmla="*/ 10 h 10"/>
                <a:gd name="T12" fmla="*/ 122 w 137"/>
                <a:gd name="T13" fmla="*/ 10 h 10"/>
                <a:gd name="T14" fmla="*/ 122 w 137"/>
                <a:gd name="T15" fmla="*/ 7 h 10"/>
                <a:gd name="T16" fmla="*/ 122 w 137"/>
                <a:gd name="T17" fmla="*/ 5 h 10"/>
                <a:gd name="T18" fmla="*/ 122 w 137"/>
                <a:gd name="T19" fmla="*/ 3 h 10"/>
                <a:gd name="T20" fmla="*/ 122 w 137"/>
                <a:gd name="T21" fmla="*/ 0 h 10"/>
                <a:gd name="T22" fmla="*/ 2 w 137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10"/>
                <a:gd name="T38" fmla="*/ 137 w 137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1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7" y="10"/>
                  </a:lnTo>
                  <a:lnTo>
                    <a:pt x="137" y="7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Freeform 76"/>
            <p:cNvSpPr>
              <a:spLocks/>
            </p:cNvSpPr>
            <p:nvPr/>
          </p:nvSpPr>
          <p:spPr bwMode="auto">
            <a:xfrm>
              <a:off x="3012" y="2821"/>
              <a:ext cx="132" cy="9"/>
            </a:xfrm>
            <a:custGeom>
              <a:avLst/>
              <a:gdLst>
                <a:gd name="T0" fmla="*/ 122 w 137"/>
                <a:gd name="T1" fmla="*/ 0 h 9"/>
                <a:gd name="T2" fmla="*/ 122 w 137"/>
                <a:gd name="T3" fmla="*/ 2 h 9"/>
                <a:gd name="T4" fmla="*/ 122 w 137"/>
                <a:gd name="T5" fmla="*/ 5 h 9"/>
                <a:gd name="T6" fmla="*/ 122 w 137"/>
                <a:gd name="T7" fmla="*/ 7 h 9"/>
                <a:gd name="T8" fmla="*/ 122 w 137"/>
                <a:gd name="T9" fmla="*/ 9 h 9"/>
                <a:gd name="T10" fmla="*/ 0 w 137"/>
                <a:gd name="T11" fmla="*/ 9 h 9"/>
                <a:gd name="T12" fmla="*/ 0 w 137"/>
                <a:gd name="T13" fmla="*/ 7 h 9"/>
                <a:gd name="T14" fmla="*/ 0 w 137"/>
                <a:gd name="T15" fmla="*/ 5 h 9"/>
                <a:gd name="T16" fmla="*/ 0 w 137"/>
                <a:gd name="T17" fmla="*/ 2 h 9"/>
                <a:gd name="T18" fmla="*/ 0 w 137"/>
                <a:gd name="T19" fmla="*/ 0 h 9"/>
                <a:gd name="T20" fmla="*/ 122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137" y="0"/>
                  </a:moveTo>
                  <a:lnTo>
                    <a:pt x="137" y="2"/>
                  </a:lnTo>
                  <a:lnTo>
                    <a:pt x="137" y="5"/>
                  </a:lnTo>
                  <a:lnTo>
                    <a:pt x="137" y="7"/>
                  </a:lnTo>
                  <a:lnTo>
                    <a:pt x="137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0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5" name="Freeform 77"/>
            <p:cNvSpPr>
              <a:spLocks/>
            </p:cNvSpPr>
            <p:nvPr/>
          </p:nvSpPr>
          <p:spPr bwMode="auto">
            <a:xfrm>
              <a:off x="3012" y="2826"/>
              <a:ext cx="132" cy="9"/>
            </a:xfrm>
            <a:custGeom>
              <a:avLst/>
              <a:gdLst>
                <a:gd name="T0" fmla="*/ 120 w 137"/>
                <a:gd name="T1" fmla="*/ 9 h 9"/>
                <a:gd name="T2" fmla="*/ 122 w 137"/>
                <a:gd name="T3" fmla="*/ 9 h 9"/>
                <a:gd name="T4" fmla="*/ 122 w 137"/>
                <a:gd name="T5" fmla="*/ 7 h 9"/>
                <a:gd name="T6" fmla="*/ 122 w 137"/>
                <a:gd name="T7" fmla="*/ 4 h 9"/>
                <a:gd name="T8" fmla="*/ 122 w 137"/>
                <a:gd name="T9" fmla="*/ 2 h 9"/>
                <a:gd name="T10" fmla="*/ 122 w 137"/>
                <a:gd name="T11" fmla="*/ 0 h 9"/>
                <a:gd name="T12" fmla="*/ 0 w 137"/>
                <a:gd name="T13" fmla="*/ 0 h 9"/>
                <a:gd name="T14" fmla="*/ 0 w 137"/>
                <a:gd name="T15" fmla="*/ 2 h 9"/>
                <a:gd name="T16" fmla="*/ 0 w 137"/>
                <a:gd name="T17" fmla="*/ 4 h 9"/>
                <a:gd name="T18" fmla="*/ 2 w 137"/>
                <a:gd name="T19" fmla="*/ 7 h 9"/>
                <a:gd name="T20" fmla="*/ 2 w 137"/>
                <a:gd name="T21" fmla="*/ 9 h 9"/>
                <a:gd name="T22" fmla="*/ 120 w 137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9"/>
                <a:gd name="T38" fmla="*/ 137 w 137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9">
                  <a:moveTo>
                    <a:pt x="135" y="9"/>
                  </a:move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6" name="Freeform 78"/>
            <p:cNvSpPr>
              <a:spLocks/>
            </p:cNvSpPr>
            <p:nvPr/>
          </p:nvSpPr>
          <p:spPr bwMode="auto">
            <a:xfrm>
              <a:off x="3012" y="2830"/>
              <a:ext cx="132" cy="9"/>
            </a:xfrm>
            <a:custGeom>
              <a:avLst/>
              <a:gdLst>
                <a:gd name="T0" fmla="*/ 120 w 137"/>
                <a:gd name="T1" fmla="*/ 9 h 9"/>
                <a:gd name="T2" fmla="*/ 120 w 137"/>
                <a:gd name="T3" fmla="*/ 7 h 9"/>
                <a:gd name="T4" fmla="*/ 120 w 137"/>
                <a:gd name="T5" fmla="*/ 5 h 9"/>
                <a:gd name="T6" fmla="*/ 122 w 137"/>
                <a:gd name="T7" fmla="*/ 5 h 9"/>
                <a:gd name="T8" fmla="*/ 122 w 137"/>
                <a:gd name="T9" fmla="*/ 3 h 9"/>
                <a:gd name="T10" fmla="*/ 122 w 137"/>
                <a:gd name="T11" fmla="*/ 0 h 9"/>
                <a:gd name="T12" fmla="*/ 0 w 137"/>
                <a:gd name="T13" fmla="*/ 0 h 9"/>
                <a:gd name="T14" fmla="*/ 0 w 137"/>
                <a:gd name="T15" fmla="*/ 3 h 9"/>
                <a:gd name="T16" fmla="*/ 2 w 137"/>
                <a:gd name="T17" fmla="*/ 3 h 9"/>
                <a:gd name="T18" fmla="*/ 2 w 137"/>
                <a:gd name="T19" fmla="*/ 5 h 9"/>
                <a:gd name="T20" fmla="*/ 2 w 137"/>
                <a:gd name="T21" fmla="*/ 7 h 9"/>
                <a:gd name="T22" fmla="*/ 2 w 137"/>
                <a:gd name="T23" fmla="*/ 9 h 9"/>
                <a:gd name="T24" fmla="*/ 120 w 137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9"/>
                <a:gd name="T41" fmla="*/ 137 w 137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9">
                  <a:moveTo>
                    <a:pt x="135" y="9"/>
                  </a:moveTo>
                  <a:lnTo>
                    <a:pt x="135" y="7"/>
                  </a:lnTo>
                  <a:lnTo>
                    <a:pt x="135" y="5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7" name="Freeform 79"/>
            <p:cNvSpPr>
              <a:spLocks/>
            </p:cNvSpPr>
            <p:nvPr/>
          </p:nvSpPr>
          <p:spPr bwMode="auto">
            <a:xfrm>
              <a:off x="3014" y="2835"/>
              <a:ext cx="129" cy="9"/>
            </a:xfrm>
            <a:custGeom>
              <a:avLst/>
              <a:gdLst>
                <a:gd name="T0" fmla="*/ 121 w 133"/>
                <a:gd name="T1" fmla="*/ 9 h 9"/>
                <a:gd name="T2" fmla="*/ 121 w 133"/>
                <a:gd name="T3" fmla="*/ 7 h 9"/>
                <a:gd name="T4" fmla="*/ 121 w 133"/>
                <a:gd name="T5" fmla="*/ 4 h 9"/>
                <a:gd name="T6" fmla="*/ 121 w 133"/>
                <a:gd name="T7" fmla="*/ 2 h 9"/>
                <a:gd name="T8" fmla="*/ 121 w 133"/>
                <a:gd name="T9" fmla="*/ 0 h 9"/>
                <a:gd name="T10" fmla="*/ 0 w 133"/>
                <a:gd name="T11" fmla="*/ 0 h 9"/>
                <a:gd name="T12" fmla="*/ 0 w 133"/>
                <a:gd name="T13" fmla="*/ 2 h 9"/>
                <a:gd name="T14" fmla="*/ 0 w 133"/>
                <a:gd name="T15" fmla="*/ 4 h 9"/>
                <a:gd name="T16" fmla="*/ 0 w 133"/>
                <a:gd name="T17" fmla="*/ 7 h 9"/>
                <a:gd name="T18" fmla="*/ 0 w 133"/>
                <a:gd name="T19" fmla="*/ 9 h 9"/>
                <a:gd name="T20" fmla="*/ 121 w 133"/>
                <a:gd name="T21" fmla="*/ 9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9"/>
                <a:gd name="T35" fmla="*/ 133 w 133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9">
                  <a:moveTo>
                    <a:pt x="133" y="9"/>
                  </a:moveTo>
                  <a:lnTo>
                    <a:pt x="133" y="7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F0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8" name="Freeform 80"/>
            <p:cNvSpPr>
              <a:spLocks/>
            </p:cNvSpPr>
            <p:nvPr/>
          </p:nvSpPr>
          <p:spPr bwMode="auto">
            <a:xfrm>
              <a:off x="3014" y="2839"/>
              <a:ext cx="129" cy="10"/>
            </a:xfrm>
            <a:custGeom>
              <a:avLst/>
              <a:gdLst>
                <a:gd name="T0" fmla="*/ 121 w 133"/>
                <a:gd name="T1" fmla="*/ 10 h 10"/>
                <a:gd name="T2" fmla="*/ 121 w 133"/>
                <a:gd name="T3" fmla="*/ 7 h 10"/>
                <a:gd name="T4" fmla="*/ 121 w 133"/>
                <a:gd name="T5" fmla="*/ 5 h 10"/>
                <a:gd name="T6" fmla="*/ 121 w 133"/>
                <a:gd name="T7" fmla="*/ 3 h 10"/>
                <a:gd name="T8" fmla="*/ 121 w 133"/>
                <a:gd name="T9" fmla="*/ 0 h 10"/>
                <a:gd name="T10" fmla="*/ 0 w 133"/>
                <a:gd name="T11" fmla="*/ 0 h 10"/>
                <a:gd name="T12" fmla="*/ 0 w 133"/>
                <a:gd name="T13" fmla="*/ 3 h 10"/>
                <a:gd name="T14" fmla="*/ 0 w 133"/>
                <a:gd name="T15" fmla="*/ 5 h 10"/>
                <a:gd name="T16" fmla="*/ 0 w 133"/>
                <a:gd name="T17" fmla="*/ 7 h 10"/>
                <a:gd name="T18" fmla="*/ 0 w 133"/>
                <a:gd name="T19" fmla="*/ 10 h 10"/>
                <a:gd name="T20" fmla="*/ 121 w 133"/>
                <a:gd name="T21" fmla="*/ 1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10"/>
                <a:gd name="T35" fmla="*/ 133 w 13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10">
                  <a:moveTo>
                    <a:pt x="133" y="10"/>
                  </a:moveTo>
                  <a:lnTo>
                    <a:pt x="133" y="7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3" y="10"/>
                  </a:lnTo>
                  <a:close/>
                </a:path>
              </a:pathLst>
            </a:custGeom>
            <a:solidFill>
              <a:srgbClr val="F0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9" name="Freeform 81"/>
            <p:cNvSpPr>
              <a:spLocks/>
            </p:cNvSpPr>
            <p:nvPr/>
          </p:nvSpPr>
          <p:spPr bwMode="auto">
            <a:xfrm>
              <a:off x="3014" y="2844"/>
              <a:ext cx="129" cy="9"/>
            </a:xfrm>
            <a:custGeom>
              <a:avLst/>
              <a:gdLst>
                <a:gd name="T0" fmla="*/ 119 w 133"/>
                <a:gd name="T1" fmla="*/ 9 h 9"/>
                <a:gd name="T2" fmla="*/ 119 w 133"/>
                <a:gd name="T3" fmla="*/ 7 h 9"/>
                <a:gd name="T4" fmla="*/ 121 w 133"/>
                <a:gd name="T5" fmla="*/ 7 h 9"/>
                <a:gd name="T6" fmla="*/ 121 w 133"/>
                <a:gd name="T7" fmla="*/ 5 h 9"/>
                <a:gd name="T8" fmla="*/ 121 w 133"/>
                <a:gd name="T9" fmla="*/ 2 h 9"/>
                <a:gd name="T10" fmla="*/ 121 w 133"/>
                <a:gd name="T11" fmla="*/ 0 h 9"/>
                <a:gd name="T12" fmla="*/ 0 w 133"/>
                <a:gd name="T13" fmla="*/ 0 h 9"/>
                <a:gd name="T14" fmla="*/ 0 w 133"/>
                <a:gd name="T15" fmla="*/ 2 h 9"/>
                <a:gd name="T16" fmla="*/ 0 w 133"/>
                <a:gd name="T17" fmla="*/ 5 h 9"/>
                <a:gd name="T18" fmla="*/ 0 w 133"/>
                <a:gd name="T19" fmla="*/ 7 h 9"/>
                <a:gd name="T20" fmla="*/ 0 w 133"/>
                <a:gd name="T21" fmla="*/ 9 h 9"/>
                <a:gd name="T22" fmla="*/ 2 w 133"/>
                <a:gd name="T23" fmla="*/ 9 h 9"/>
                <a:gd name="T24" fmla="*/ 119 w 133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9"/>
                <a:gd name="T41" fmla="*/ 133 w 13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9">
                  <a:moveTo>
                    <a:pt x="131" y="9"/>
                  </a:moveTo>
                  <a:lnTo>
                    <a:pt x="131" y="7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131" y="9"/>
                  </a:ln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0" name="Freeform 82"/>
            <p:cNvSpPr>
              <a:spLocks/>
            </p:cNvSpPr>
            <p:nvPr/>
          </p:nvSpPr>
          <p:spPr bwMode="auto">
            <a:xfrm>
              <a:off x="3014" y="2849"/>
              <a:ext cx="129" cy="9"/>
            </a:xfrm>
            <a:custGeom>
              <a:avLst/>
              <a:gdLst>
                <a:gd name="T0" fmla="*/ 119 w 133"/>
                <a:gd name="T1" fmla="*/ 9 h 9"/>
                <a:gd name="T2" fmla="*/ 119 w 133"/>
                <a:gd name="T3" fmla="*/ 7 h 9"/>
                <a:gd name="T4" fmla="*/ 119 w 133"/>
                <a:gd name="T5" fmla="*/ 4 h 9"/>
                <a:gd name="T6" fmla="*/ 119 w 133"/>
                <a:gd name="T7" fmla="*/ 2 h 9"/>
                <a:gd name="T8" fmla="*/ 121 w 133"/>
                <a:gd name="T9" fmla="*/ 2 h 9"/>
                <a:gd name="T10" fmla="*/ 121 w 133"/>
                <a:gd name="T11" fmla="*/ 0 h 9"/>
                <a:gd name="T12" fmla="*/ 0 w 133"/>
                <a:gd name="T13" fmla="*/ 0 h 9"/>
                <a:gd name="T14" fmla="*/ 0 w 133"/>
                <a:gd name="T15" fmla="*/ 2 h 9"/>
                <a:gd name="T16" fmla="*/ 0 w 133"/>
                <a:gd name="T17" fmla="*/ 4 h 9"/>
                <a:gd name="T18" fmla="*/ 2 w 133"/>
                <a:gd name="T19" fmla="*/ 4 h 9"/>
                <a:gd name="T20" fmla="*/ 2 w 133"/>
                <a:gd name="T21" fmla="*/ 7 h 9"/>
                <a:gd name="T22" fmla="*/ 2 w 133"/>
                <a:gd name="T23" fmla="*/ 9 h 9"/>
                <a:gd name="T24" fmla="*/ 119 w 133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9"/>
                <a:gd name="T41" fmla="*/ 133 w 13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9">
                  <a:moveTo>
                    <a:pt x="131" y="9"/>
                  </a:moveTo>
                  <a:lnTo>
                    <a:pt x="131" y="7"/>
                  </a:lnTo>
                  <a:lnTo>
                    <a:pt x="131" y="4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1" y="9"/>
                  </a:lnTo>
                  <a:close/>
                </a:path>
              </a:pathLst>
            </a:custGeom>
            <a:solidFill>
              <a:srgbClr val="F0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1" name="Freeform 83"/>
            <p:cNvSpPr>
              <a:spLocks/>
            </p:cNvSpPr>
            <p:nvPr/>
          </p:nvSpPr>
          <p:spPr bwMode="auto">
            <a:xfrm>
              <a:off x="3015" y="2853"/>
              <a:ext cx="126" cy="10"/>
            </a:xfrm>
            <a:custGeom>
              <a:avLst/>
              <a:gdLst>
                <a:gd name="T0" fmla="*/ 117 w 129"/>
                <a:gd name="T1" fmla="*/ 10 h 10"/>
                <a:gd name="T2" fmla="*/ 117 w 129"/>
                <a:gd name="T3" fmla="*/ 7 h 10"/>
                <a:gd name="T4" fmla="*/ 120 w 129"/>
                <a:gd name="T5" fmla="*/ 7 h 10"/>
                <a:gd name="T6" fmla="*/ 120 w 129"/>
                <a:gd name="T7" fmla="*/ 5 h 10"/>
                <a:gd name="T8" fmla="*/ 120 w 129"/>
                <a:gd name="T9" fmla="*/ 3 h 10"/>
                <a:gd name="T10" fmla="*/ 120 w 129"/>
                <a:gd name="T11" fmla="*/ 0 h 10"/>
                <a:gd name="T12" fmla="*/ 0 w 129"/>
                <a:gd name="T13" fmla="*/ 0 h 10"/>
                <a:gd name="T14" fmla="*/ 0 w 129"/>
                <a:gd name="T15" fmla="*/ 3 h 10"/>
                <a:gd name="T16" fmla="*/ 0 w 129"/>
                <a:gd name="T17" fmla="*/ 5 h 10"/>
                <a:gd name="T18" fmla="*/ 0 w 129"/>
                <a:gd name="T19" fmla="*/ 7 h 10"/>
                <a:gd name="T20" fmla="*/ 0 w 129"/>
                <a:gd name="T21" fmla="*/ 10 h 10"/>
                <a:gd name="T22" fmla="*/ 117 w 129"/>
                <a:gd name="T23" fmla="*/ 1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10"/>
                <a:gd name="T38" fmla="*/ 129 w 129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10">
                  <a:moveTo>
                    <a:pt x="126" y="10"/>
                  </a:moveTo>
                  <a:lnTo>
                    <a:pt x="126" y="7"/>
                  </a:lnTo>
                  <a:lnTo>
                    <a:pt x="129" y="7"/>
                  </a:lnTo>
                  <a:lnTo>
                    <a:pt x="129" y="5"/>
                  </a:lnTo>
                  <a:lnTo>
                    <a:pt x="129" y="3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26" y="10"/>
                  </a:lnTo>
                  <a:close/>
                </a:path>
              </a:pathLst>
            </a:custGeom>
            <a:solidFill>
              <a:srgbClr val="F0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2" name="Freeform 84"/>
            <p:cNvSpPr>
              <a:spLocks/>
            </p:cNvSpPr>
            <p:nvPr/>
          </p:nvSpPr>
          <p:spPr bwMode="auto">
            <a:xfrm>
              <a:off x="3015" y="2858"/>
              <a:ext cx="126" cy="9"/>
            </a:xfrm>
            <a:custGeom>
              <a:avLst/>
              <a:gdLst>
                <a:gd name="T0" fmla="*/ 117 w 129"/>
                <a:gd name="T1" fmla="*/ 9 h 9"/>
                <a:gd name="T2" fmla="*/ 117 w 129"/>
                <a:gd name="T3" fmla="*/ 7 h 9"/>
                <a:gd name="T4" fmla="*/ 117 w 129"/>
                <a:gd name="T5" fmla="*/ 5 h 9"/>
                <a:gd name="T6" fmla="*/ 117 w 129"/>
                <a:gd name="T7" fmla="*/ 2 h 9"/>
                <a:gd name="T8" fmla="*/ 120 w 129"/>
                <a:gd name="T9" fmla="*/ 2 h 9"/>
                <a:gd name="T10" fmla="*/ 120 w 129"/>
                <a:gd name="T11" fmla="*/ 0 h 9"/>
                <a:gd name="T12" fmla="*/ 0 w 129"/>
                <a:gd name="T13" fmla="*/ 0 h 9"/>
                <a:gd name="T14" fmla="*/ 0 w 129"/>
                <a:gd name="T15" fmla="*/ 2 h 9"/>
                <a:gd name="T16" fmla="*/ 0 w 129"/>
                <a:gd name="T17" fmla="*/ 5 h 9"/>
                <a:gd name="T18" fmla="*/ 0 w 129"/>
                <a:gd name="T19" fmla="*/ 7 h 9"/>
                <a:gd name="T20" fmla="*/ 2 w 129"/>
                <a:gd name="T21" fmla="*/ 7 h 9"/>
                <a:gd name="T22" fmla="*/ 2 w 129"/>
                <a:gd name="T23" fmla="*/ 9 h 9"/>
                <a:gd name="T24" fmla="*/ 117 w 129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"/>
                <a:gd name="T40" fmla="*/ 0 h 9"/>
                <a:gd name="T41" fmla="*/ 129 w 12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" h="9">
                  <a:moveTo>
                    <a:pt x="126" y="9"/>
                  </a:moveTo>
                  <a:lnTo>
                    <a:pt x="126" y="7"/>
                  </a:lnTo>
                  <a:lnTo>
                    <a:pt x="126" y="5"/>
                  </a:lnTo>
                  <a:lnTo>
                    <a:pt x="126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rgbClr val="F0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3" name="Freeform 85"/>
            <p:cNvSpPr>
              <a:spLocks/>
            </p:cNvSpPr>
            <p:nvPr/>
          </p:nvSpPr>
          <p:spPr bwMode="auto">
            <a:xfrm>
              <a:off x="3015" y="2863"/>
              <a:ext cx="123" cy="9"/>
            </a:xfrm>
            <a:custGeom>
              <a:avLst/>
              <a:gdLst>
                <a:gd name="T0" fmla="*/ 115 w 126"/>
                <a:gd name="T1" fmla="*/ 9 h 9"/>
                <a:gd name="T2" fmla="*/ 115 w 126"/>
                <a:gd name="T3" fmla="*/ 7 h 9"/>
                <a:gd name="T4" fmla="*/ 117 w 126"/>
                <a:gd name="T5" fmla="*/ 7 h 9"/>
                <a:gd name="T6" fmla="*/ 117 w 126"/>
                <a:gd name="T7" fmla="*/ 4 h 9"/>
                <a:gd name="T8" fmla="*/ 117 w 126"/>
                <a:gd name="T9" fmla="*/ 2 h 9"/>
                <a:gd name="T10" fmla="*/ 117 w 126"/>
                <a:gd name="T11" fmla="*/ 0 h 9"/>
                <a:gd name="T12" fmla="*/ 0 w 126"/>
                <a:gd name="T13" fmla="*/ 0 h 9"/>
                <a:gd name="T14" fmla="*/ 0 w 126"/>
                <a:gd name="T15" fmla="*/ 2 h 9"/>
                <a:gd name="T16" fmla="*/ 2 w 126"/>
                <a:gd name="T17" fmla="*/ 2 h 9"/>
                <a:gd name="T18" fmla="*/ 2 w 126"/>
                <a:gd name="T19" fmla="*/ 4 h 9"/>
                <a:gd name="T20" fmla="*/ 2 w 126"/>
                <a:gd name="T21" fmla="*/ 7 h 9"/>
                <a:gd name="T22" fmla="*/ 2 w 126"/>
                <a:gd name="T23" fmla="*/ 9 h 9"/>
                <a:gd name="T24" fmla="*/ 115 w 126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9"/>
                <a:gd name="T41" fmla="*/ 126 w 126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9">
                  <a:moveTo>
                    <a:pt x="124" y="9"/>
                  </a:moveTo>
                  <a:lnTo>
                    <a:pt x="124" y="7"/>
                  </a:lnTo>
                  <a:lnTo>
                    <a:pt x="126" y="7"/>
                  </a:lnTo>
                  <a:lnTo>
                    <a:pt x="126" y="4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F0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4" name="Freeform 86"/>
            <p:cNvSpPr>
              <a:spLocks/>
            </p:cNvSpPr>
            <p:nvPr/>
          </p:nvSpPr>
          <p:spPr bwMode="auto">
            <a:xfrm>
              <a:off x="3017" y="2867"/>
              <a:ext cx="121" cy="10"/>
            </a:xfrm>
            <a:custGeom>
              <a:avLst/>
              <a:gdLst>
                <a:gd name="T0" fmla="*/ 111 w 124"/>
                <a:gd name="T1" fmla="*/ 10 h 10"/>
                <a:gd name="T2" fmla="*/ 113 w 124"/>
                <a:gd name="T3" fmla="*/ 10 h 10"/>
                <a:gd name="T4" fmla="*/ 113 w 124"/>
                <a:gd name="T5" fmla="*/ 7 h 10"/>
                <a:gd name="T6" fmla="*/ 113 w 124"/>
                <a:gd name="T7" fmla="*/ 5 h 10"/>
                <a:gd name="T8" fmla="*/ 113 w 124"/>
                <a:gd name="T9" fmla="*/ 3 h 10"/>
                <a:gd name="T10" fmla="*/ 115 w 124"/>
                <a:gd name="T11" fmla="*/ 3 h 10"/>
                <a:gd name="T12" fmla="*/ 115 w 124"/>
                <a:gd name="T13" fmla="*/ 0 h 10"/>
                <a:gd name="T14" fmla="*/ 0 w 124"/>
                <a:gd name="T15" fmla="*/ 0 h 10"/>
                <a:gd name="T16" fmla="*/ 0 w 124"/>
                <a:gd name="T17" fmla="*/ 3 h 10"/>
                <a:gd name="T18" fmla="*/ 0 w 124"/>
                <a:gd name="T19" fmla="*/ 5 h 10"/>
                <a:gd name="T20" fmla="*/ 2 w 124"/>
                <a:gd name="T21" fmla="*/ 5 h 10"/>
                <a:gd name="T22" fmla="*/ 2 w 124"/>
                <a:gd name="T23" fmla="*/ 7 h 10"/>
                <a:gd name="T24" fmla="*/ 2 w 124"/>
                <a:gd name="T25" fmla="*/ 10 h 10"/>
                <a:gd name="T26" fmla="*/ 111 w 124"/>
                <a:gd name="T27" fmla="*/ 1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10"/>
                <a:gd name="T44" fmla="*/ 124 w 124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10">
                  <a:moveTo>
                    <a:pt x="120" y="10"/>
                  </a:moveTo>
                  <a:lnTo>
                    <a:pt x="122" y="10"/>
                  </a:lnTo>
                  <a:lnTo>
                    <a:pt x="122" y="7"/>
                  </a:lnTo>
                  <a:lnTo>
                    <a:pt x="122" y="5"/>
                  </a:lnTo>
                  <a:lnTo>
                    <a:pt x="122" y="3"/>
                  </a:lnTo>
                  <a:lnTo>
                    <a:pt x="124" y="3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F0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5" name="Freeform 87"/>
            <p:cNvSpPr>
              <a:spLocks/>
            </p:cNvSpPr>
            <p:nvPr/>
          </p:nvSpPr>
          <p:spPr bwMode="auto">
            <a:xfrm>
              <a:off x="3017" y="2872"/>
              <a:ext cx="120" cy="9"/>
            </a:xfrm>
            <a:custGeom>
              <a:avLst/>
              <a:gdLst>
                <a:gd name="T0" fmla="*/ 114 w 122"/>
                <a:gd name="T1" fmla="*/ 9 h 9"/>
                <a:gd name="T2" fmla="*/ 114 w 122"/>
                <a:gd name="T3" fmla="*/ 7 h 9"/>
                <a:gd name="T4" fmla="*/ 114 w 122"/>
                <a:gd name="T5" fmla="*/ 5 h 9"/>
                <a:gd name="T6" fmla="*/ 116 w 122"/>
                <a:gd name="T7" fmla="*/ 5 h 9"/>
                <a:gd name="T8" fmla="*/ 116 w 122"/>
                <a:gd name="T9" fmla="*/ 2 h 9"/>
                <a:gd name="T10" fmla="*/ 116 w 122"/>
                <a:gd name="T11" fmla="*/ 0 h 9"/>
                <a:gd name="T12" fmla="*/ 0 w 122"/>
                <a:gd name="T13" fmla="*/ 0 h 9"/>
                <a:gd name="T14" fmla="*/ 2 w 122"/>
                <a:gd name="T15" fmla="*/ 0 h 9"/>
                <a:gd name="T16" fmla="*/ 2 w 122"/>
                <a:gd name="T17" fmla="*/ 2 h 9"/>
                <a:gd name="T18" fmla="*/ 2 w 122"/>
                <a:gd name="T19" fmla="*/ 5 h 9"/>
                <a:gd name="T20" fmla="*/ 2 w 122"/>
                <a:gd name="T21" fmla="*/ 7 h 9"/>
                <a:gd name="T22" fmla="*/ 4 w 122"/>
                <a:gd name="T23" fmla="*/ 7 h 9"/>
                <a:gd name="T24" fmla="*/ 4 w 122"/>
                <a:gd name="T25" fmla="*/ 9 h 9"/>
                <a:gd name="T26" fmla="*/ 114 w 122"/>
                <a:gd name="T27" fmla="*/ 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9"/>
                <a:gd name="T44" fmla="*/ 122 w 122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9">
                  <a:moveTo>
                    <a:pt x="120" y="9"/>
                  </a:moveTo>
                  <a:lnTo>
                    <a:pt x="120" y="7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120" y="9"/>
                  </a:lnTo>
                  <a:close/>
                </a:path>
              </a:pathLst>
            </a:custGeom>
            <a:solidFill>
              <a:srgbClr val="F09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6" name="Freeform 88"/>
            <p:cNvSpPr>
              <a:spLocks/>
            </p:cNvSpPr>
            <p:nvPr/>
          </p:nvSpPr>
          <p:spPr bwMode="auto">
            <a:xfrm>
              <a:off x="3020" y="2877"/>
              <a:ext cx="114" cy="9"/>
            </a:xfrm>
            <a:custGeom>
              <a:avLst/>
              <a:gdLst>
                <a:gd name="T0" fmla="*/ 104 w 118"/>
                <a:gd name="T1" fmla="*/ 9 h 9"/>
                <a:gd name="T2" fmla="*/ 104 w 118"/>
                <a:gd name="T3" fmla="*/ 7 h 9"/>
                <a:gd name="T4" fmla="*/ 104 w 118"/>
                <a:gd name="T5" fmla="*/ 4 h 9"/>
                <a:gd name="T6" fmla="*/ 106 w 118"/>
                <a:gd name="T7" fmla="*/ 4 h 9"/>
                <a:gd name="T8" fmla="*/ 106 w 118"/>
                <a:gd name="T9" fmla="*/ 2 h 9"/>
                <a:gd name="T10" fmla="*/ 106 w 118"/>
                <a:gd name="T11" fmla="*/ 0 h 9"/>
                <a:gd name="T12" fmla="*/ 0 w 118"/>
                <a:gd name="T13" fmla="*/ 0 h 9"/>
                <a:gd name="T14" fmla="*/ 0 w 118"/>
                <a:gd name="T15" fmla="*/ 2 h 9"/>
                <a:gd name="T16" fmla="*/ 2 w 118"/>
                <a:gd name="T17" fmla="*/ 2 h 9"/>
                <a:gd name="T18" fmla="*/ 2 w 118"/>
                <a:gd name="T19" fmla="*/ 4 h 9"/>
                <a:gd name="T20" fmla="*/ 2 w 118"/>
                <a:gd name="T21" fmla="*/ 7 h 9"/>
                <a:gd name="T22" fmla="*/ 2 w 118"/>
                <a:gd name="T23" fmla="*/ 9 h 9"/>
                <a:gd name="T24" fmla="*/ 4 w 118"/>
                <a:gd name="T25" fmla="*/ 9 h 9"/>
                <a:gd name="T26" fmla="*/ 104 w 118"/>
                <a:gd name="T27" fmla="*/ 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116" y="9"/>
                  </a:moveTo>
                  <a:lnTo>
                    <a:pt x="116" y="7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F0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7" name="Freeform 89"/>
            <p:cNvSpPr>
              <a:spLocks/>
            </p:cNvSpPr>
            <p:nvPr/>
          </p:nvSpPr>
          <p:spPr bwMode="auto">
            <a:xfrm>
              <a:off x="3021" y="2881"/>
              <a:ext cx="113" cy="10"/>
            </a:xfrm>
            <a:custGeom>
              <a:avLst/>
              <a:gdLst>
                <a:gd name="T0" fmla="*/ 103 w 116"/>
                <a:gd name="T1" fmla="*/ 10 h 10"/>
                <a:gd name="T2" fmla="*/ 103 w 116"/>
                <a:gd name="T3" fmla="*/ 7 h 10"/>
                <a:gd name="T4" fmla="*/ 103 w 116"/>
                <a:gd name="T5" fmla="*/ 5 h 10"/>
                <a:gd name="T6" fmla="*/ 105 w 116"/>
                <a:gd name="T7" fmla="*/ 5 h 10"/>
                <a:gd name="T8" fmla="*/ 105 w 116"/>
                <a:gd name="T9" fmla="*/ 3 h 10"/>
                <a:gd name="T10" fmla="*/ 105 w 116"/>
                <a:gd name="T11" fmla="*/ 0 h 10"/>
                <a:gd name="T12" fmla="*/ 107 w 116"/>
                <a:gd name="T13" fmla="*/ 0 h 10"/>
                <a:gd name="T14" fmla="*/ 0 w 116"/>
                <a:gd name="T15" fmla="*/ 0 h 10"/>
                <a:gd name="T16" fmla="*/ 0 w 116"/>
                <a:gd name="T17" fmla="*/ 3 h 10"/>
                <a:gd name="T18" fmla="*/ 0 w 116"/>
                <a:gd name="T19" fmla="*/ 5 h 10"/>
                <a:gd name="T20" fmla="*/ 2 w 116"/>
                <a:gd name="T21" fmla="*/ 5 h 10"/>
                <a:gd name="T22" fmla="*/ 2 w 116"/>
                <a:gd name="T23" fmla="*/ 7 h 10"/>
                <a:gd name="T24" fmla="*/ 2 w 116"/>
                <a:gd name="T25" fmla="*/ 10 h 10"/>
                <a:gd name="T26" fmla="*/ 4 w 116"/>
                <a:gd name="T27" fmla="*/ 10 h 10"/>
                <a:gd name="T28" fmla="*/ 103 w 116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0"/>
                <a:gd name="T47" fmla="*/ 116 w 116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0">
                  <a:moveTo>
                    <a:pt x="112" y="10"/>
                  </a:moveTo>
                  <a:lnTo>
                    <a:pt x="112" y="7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8" name="Freeform 90"/>
            <p:cNvSpPr>
              <a:spLocks/>
            </p:cNvSpPr>
            <p:nvPr/>
          </p:nvSpPr>
          <p:spPr bwMode="auto">
            <a:xfrm>
              <a:off x="3023" y="2886"/>
              <a:ext cx="109" cy="9"/>
            </a:xfrm>
            <a:custGeom>
              <a:avLst/>
              <a:gdLst>
                <a:gd name="T0" fmla="*/ 99 w 112"/>
                <a:gd name="T1" fmla="*/ 9 h 9"/>
                <a:gd name="T2" fmla="*/ 99 w 112"/>
                <a:gd name="T3" fmla="*/ 7 h 9"/>
                <a:gd name="T4" fmla="*/ 99 w 112"/>
                <a:gd name="T5" fmla="*/ 5 h 9"/>
                <a:gd name="T6" fmla="*/ 101 w 112"/>
                <a:gd name="T7" fmla="*/ 5 h 9"/>
                <a:gd name="T8" fmla="*/ 101 w 112"/>
                <a:gd name="T9" fmla="*/ 2 h 9"/>
                <a:gd name="T10" fmla="*/ 101 w 112"/>
                <a:gd name="T11" fmla="*/ 0 h 9"/>
                <a:gd name="T12" fmla="*/ 103 w 112"/>
                <a:gd name="T13" fmla="*/ 0 h 9"/>
                <a:gd name="T14" fmla="*/ 0 w 112"/>
                <a:gd name="T15" fmla="*/ 0 h 9"/>
                <a:gd name="T16" fmla="*/ 0 w 112"/>
                <a:gd name="T17" fmla="*/ 2 h 9"/>
                <a:gd name="T18" fmla="*/ 0 w 112"/>
                <a:gd name="T19" fmla="*/ 5 h 9"/>
                <a:gd name="T20" fmla="*/ 2 w 112"/>
                <a:gd name="T21" fmla="*/ 5 h 9"/>
                <a:gd name="T22" fmla="*/ 2 w 112"/>
                <a:gd name="T23" fmla="*/ 7 h 9"/>
                <a:gd name="T24" fmla="*/ 2 w 112"/>
                <a:gd name="T25" fmla="*/ 9 h 9"/>
                <a:gd name="T26" fmla="*/ 4 w 112"/>
                <a:gd name="T27" fmla="*/ 9 h 9"/>
                <a:gd name="T28" fmla="*/ 99 w 112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9"/>
                <a:gd name="T47" fmla="*/ 112 w 11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9">
                  <a:moveTo>
                    <a:pt x="108" y="9"/>
                  </a:moveTo>
                  <a:lnTo>
                    <a:pt x="108" y="7"/>
                  </a:lnTo>
                  <a:lnTo>
                    <a:pt x="108" y="5"/>
                  </a:lnTo>
                  <a:lnTo>
                    <a:pt x="110" y="5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08" y="9"/>
                  </a:lnTo>
                  <a:close/>
                </a:path>
              </a:pathLst>
            </a:custGeom>
            <a:solidFill>
              <a:srgbClr val="F0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9" name="Freeform 91"/>
            <p:cNvSpPr>
              <a:spLocks/>
            </p:cNvSpPr>
            <p:nvPr/>
          </p:nvSpPr>
          <p:spPr bwMode="auto">
            <a:xfrm>
              <a:off x="3025" y="2891"/>
              <a:ext cx="105" cy="9"/>
            </a:xfrm>
            <a:custGeom>
              <a:avLst/>
              <a:gdLst>
                <a:gd name="T0" fmla="*/ 93 w 108"/>
                <a:gd name="T1" fmla="*/ 9 h 9"/>
                <a:gd name="T2" fmla="*/ 95 w 108"/>
                <a:gd name="T3" fmla="*/ 9 h 9"/>
                <a:gd name="T4" fmla="*/ 95 w 108"/>
                <a:gd name="T5" fmla="*/ 7 h 9"/>
                <a:gd name="T6" fmla="*/ 95 w 108"/>
                <a:gd name="T7" fmla="*/ 4 h 9"/>
                <a:gd name="T8" fmla="*/ 97 w 108"/>
                <a:gd name="T9" fmla="*/ 4 h 9"/>
                <a:gd name="T10" fmla="*/ 97 w 108"/>
                <a:gd name="T11" fmla="*/ 2 h 9"/>
                <a:gd name="T12" fmla="*/ 97 w 108"/>
                <a:gd name="T13" fmla="*/ 0 h 9"/>
                <a:gd name="T14" fmla="*/ 99 w 108"/>
                <a:gd name="T15" fmla="*/ 0 h 9"/>
                <a:gd name="T16" fmla="*/ 0 w 108"/>
                <a:gd name="T17" fmla="*/ 0 h 9"/>
                <a:gd name="T18" fmla="*/ 0 w 108"/>
                <a:gd name="T19" fmla="*/ 2 h 9"/>
                <a:gd name="T20" fmla="*/ 0 w 108"/>
                <a:gd name="T21" fmla="*/ 4 h 9"/>
                <a:gd name="T22" fmla="*/ 2 w 108"/>
                <a:gd name="T23" fmla="*/ 4 h 9"/>
                <a:gd name="T24" fmla="*/ 2 w 108"/>
                <a:gd name="T25" fmla="*/ 7 h 9"/>
                <a:gd name="T26" fmla="*/ 4 w 108"/>
                <a:gd name="T27" fmla="*/ 9 h 9"/>
                <a:gd name="T28" fmla="*/ 93 w 108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9"/>
                <a:gd name="T47" fmla="*/ 108 w 108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9">
                  <a:moveTo>
                    <a:pt x="102" y="9"/>
                  </a:moveTo>
                  <a:lnTo>
                    <a:pt x="104" y="9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F0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0" name="Freeform 92"/>
            <p:cNvSpPr>
              <a:spLocks/>
            </p:cNvSpPr>
            <p:nvPr/>
          </p:nvSpPr>
          <p:spPr bwMode="auto">
            <a:xfrm>
              <a:off x="3027" y="2895"/>
              <a:ext cx="102" cy="10"/>
            </a:xfrm>
            <a:custGeom>
              <a:avLst/>
              <a:gdLst>
                <a:gd name="T0" fmla="*/ 92 w 104"/>
                <a:gd name="T1" fmla="*/ 10 h 10"/>
                <a:gd name="T2" fmla="*/ 92 w 104"/>
                <a:gd name="T3" fmla="*/ 7 h 10"/>
                <a:gd name="T4" fmla="*/ 94 w 104"/>
                <a:gd name="T5" fmla="*/ 7 h 10"/>
                <a:gd name="T6" fmla="*/ 94 w 104"/>
                <a:gd name="T7" fmla="*/ 5 h 10"/>
                <a:gd name="T8" fmla="*/ 96 w 104"/>
                <a:gd name="T9" fmla="*/ 5 h 10"/>
                <a:gd name="T10" fmla="*/ 96 w 104"/>
                <a:gd name="T11" fmla="*/ 3 h 10"/>
                <a:gd name="T12" fmla="*/ 96 w 104"/>
                <a:gd name="T13" fmla="*/ 0 h 10"/>
                <a:gd name="T14" fmla="*/ 98 w 104"/>
                <a:gd name="T15" fmla="*/ 0 h 10"/>
                <a:gd name="T16" fmla="*/ 0 w 104"/>
                <a:gd name="T17" fmla="*/ 0 h 10"/>
                <a:gd name="T18" fmla="*/ 0 w 104"/>
                <a:gd name="T19" fmla="*/ 3 h 10"/>
                <a:gd name="T20" fmla="*/ 2 w 104"/>
                <a:gd name="T21" fmla="*/ 5 h 10"/>
                <a:gd name="T22" fmla="*/ 2 w 104"/>
                <a:gd name="T23" fmla="*/ 7 h 10"/>
                <a:gd name="T24" fmla="*/ 4 w 104"/>
                <a:gd name="T25" fmla="*/ 7 h 10"/>
                <a:gd name="T26" fmla="*/ 4 w 104"/>
                <a:gd name="T27" fmla="*/ 10 h 10"/>
                <a:gd name="T28" fmla="*/ 92 w 104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10"/>
                <a:gd name="T47" fmla="*/ 104 w 104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10">
                  <a:moveTo>
                    <a:pt x="98" y="10"/>
                  </a:moveTo>
                  <a:lnTo>
                    <a:pt x="98" y="7"/>
                  </a:lnTo>
                  <a:lnTo>
                    <a:pt x="100" y="7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10"/>
                  </a:lnTo>
                  <a:lnTo>
                    <a:pt x="98" y="10"/>
                  </a:lnTo>
                  <a:close/>
                </a:path>
              </a:pathLst>
            </a:custGeom>
            <a:solidFill>
              <a:srgbClr val="F0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1" name="Freeform 93"/>
            <p:cNvSpPr>
              <a:spLocks/>
            </p:cNvSpPr>
            <p:nvPr/>
          </p:nvSpPr>
          <p:spPr bwMode="auto">
            <a:xfrm>
              <a:off x="3029" y="2900"/>
              <a:ext cx="95" cy="9"/>
            </a:xfrm>
            <a:custGeom>
              <a:avLst/>
              <a:gdLst>
                <a:gd name="T0" fmla="*/ 83 w 98"/>
                <a:gd name="T1" fmla="*/ 9 h 9"/>
                <a:gd name="T2" fmla="*/ 85 w 98"/>
                <a:gd name="T3" fmla="*/ 9 h 9"/>
                <a:gd name="T4" fmla="*/ 85 w 98"/>
                <a:gd name="T5" fmla="*/ 7 h 9"/>
                <a:gd name="T6" fmla="*/ 87 w 98"/>
                <a:gd name="T7" fmla="*/ 7 h 9"/>
                <a:gd name="T8" fmla="*/ 87 w 98"/>
                <a:gd name="T9" fmla="*/ 5 h 9"/>
                <a:gd name="T10" fmla="*/ 87 w 98"/>
                <a:gd name="T11" fmla="*/ 2 h 9"/>
                <a:gd name="T12" fmla="*/ 89 w 98"/>
                <a:gd name="T13" fmla="*/ 2 h 9"/>
                <a:gd name="T14" fmla="*/ 89 w 98"/>
                <a:gd name="T15" fmla="*/ 0 h 9"/>
                <a:gd name="T16" fmla="*/ 0 w 98"/>
                <a:gd name="T17" fmla="*/ 0 h 9"/>
                <a:gd name="T18" fmla="*/ 0 w 98"/>
                <a:gd name="T19" fmla="*/ 2 h 9"/>
                <a:gd name="T20" fmla="*/ 2 w 98"/>
                <a:gd name="T21" fmla="*/ 2 h 9"/>
                <a:gd name="T22" fmla="*/ 2 w 98"/>
                <a:gd name="T23" fmla="*/ 5 h 9"/>
                <a:gd name="T24" fmla="*/ 2 w 98"/>
                <a:gd name="T25" fmla="*/ 7 h 9"/>
                <a:gd name="T26" fmla="*/ 4 w 98"/>
                <a:gd name="T27" fmla="*/ 7 h 9"/>
                <a:gd name="T28" fmla="*/ 4 w 98"/>
                <a:gd name="T29" fmla="*/ 9 h 9"/>
                <a:gd name="T30" fmla="*/ 7 w 98"/>
                <a:gd name="T31" fmla="*/ 9 h 9"/>
                <a:gd name="T32" fmla="*/ 83 w 98"/>
                <a:gd name="T33" fmla="*/ 9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9"/>
                <a:gd name="T53" fmla="*/ 98 w 98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9">
                  <a:moveTo>
                    <a:pt x="92" y="9"/>
                  </a:move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F0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2" name="Freeform 94"/>
            <p:cNvSpPr>
              <a:spLocks/>
            </p:cNvSpPr>
            <p:nvPr/>
          </p:nvSpPr>
          <p:spPr bwMode="auto">
            <a:xfrm>
              <a:off x="3031" y="2905"/>
              <a:ext cx="91" cy="9"/>
            </a:xfrm>
            <a:custGeom>
              <a:avLst/>
              <a:gdLst>
                <a:gd name="T0" fmla="*/ 79 w 94"/>
                <a:gd name="T1" fmla="*/ 9 h 9"/>
                <a:gd name="T2" fmla="*/ 79 w 94"/>
                <a:gd name="T3" fmla="*/ 7 h 9"/>
                <a:gd name="T4" fmla="*/ 81 w 94"/>
                <a:gd name="T5" fmla="*/ 7 h 9"/>
                <a:gd name="T6" fmla="*/ 81 w 94"/>
                <a:gd name="T7" fmla="*/ 4 h 9"/>
                <a:gd name="T8" fmla="*/ 83 w 94"/>
                <a:gd name="T9" fmla="*/ 4 h 9"/>
                <a:gd name="T10" fmla="*/ 83 w 94"/>
                <a:gd name="T11" fmla="*/ 2 h 9"/>
                <a:gd name="T12" fmla="*/ 85 w 94"/>
                <a:gd name="T13" fmla="*/ 2 h 9"/>
                <a:gd name="T14" fmla="*/ 85 w 94"/>
                <a:gd name="T15" fmla="*/ 0 h 9"/>
                <a:gd name="T16" fmla="*/ 0 w 94"/>
                <a:gd name="T17" fmla="*/ 0 h 9"/>
                <a:gd name="T18" fmla="*/ 0 w 94"/>
                <a:gd name="T19" fmla="*/ 2 h 9"/>
                <a:gd name="T20" fmla="*/ 2 w 94"/>
                <a:gd name="T21" fmla="*/ 2 h 9"/>
                <a:gd name="T22" fmla="*/ 2 w 94"/>
                <a:gd name="T23" fmla="*/ 4 h 9"/>
                <a:gd name="T24" fmla="*/ 5 w 94"/>
                <a:gd name="T25" fmla="*/ 4 h 9"/>
                <a:gd name="T26" fmla="*/ 5 w 94"/>
                <a:gd name="T27" fmla="*/ 7 h 9"/>
                <a:gd name="T28" fmla="*/ 7 w 94"/>
                <a:gd name="T29" fmla="*/ 7 h 9"/>
                <a:gd name="T30" fmla="*/ 7 w 94"/>
                <a:gd name="T31" fmla="*/ 9 h 9"/>
                <a:gd name="T32" fmla="*/ 79 w 94"/>
                <a:gd name="T33" fmla="*/ 9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9"/>
                <a:gd name="T53" fmla="*/ 94 w 9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9">
                  <a:moveTo>
                    <a:pt x="88" y="9"/>
                  </a:moveTo>
                  <a:lnTo>
                    <a:pt x="88" y="7"/>
                  </a:lnTo>
                  <a:lnTo>
                    <a:pt x="90" y="7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88" y="9"/>
                  </a:lnTo>
                  <a:close/>
                </a:path>
              </a:pathLst>
            </a:custGeom>
            <a:solidFill>
              <a:srgbClr val="F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3" name="Freeform 95"/>
            <p:cNvSpPr>
              <a:spLocks/>
            </p:cNvSpPr>
            <p:nvPr/>
          </p:nvSpPr>
          <p:spPr bwMode="auto">
            <a:xfrm>
              <a:off x="3035" y="2909"/>
              <a:ext cx="84" cy="10"/>
            </a:xfrm>
            <a:custGeom>
              <a:avLst/>
              <a:gdLst>
                <a:gd name="T0" fmla="*/ 75 w 85"/>
                <a:gd name="T1" fmla="*/ 10 h 10"/>
                <a:gd name="T2" fmla="*/ 75 w 85"/>
                <a:gd name="T3" fmla="*/ 7 h 10"/>
                <a:gd name="T4" fmla="*/ 78 w 85"/>
                <a:gd name="T5" fmla="*/ 7 h 10"/>
                <a:gd name="T6" fmla="*/ 78 w 85"/>
                <a:gd name="T7" fmla="*/ 5 h 10"/>
                <a:gd name="T8" fmla="*/ 80 w 85"/>
                <a:gd name="T9" fmla="*/ 5 h 10"/>
                <a:gd name="T10" fmla="*/ 80 w 85"/>
                <a:gd name="T11" fmla="*/ 3 h 10"/>
                <a:gd name="T12" fmla="*/ 82 w 85"/>
                <a:gd name="T13" fmla="*/ 3 h 10"/>
                <a:gd name="T14" fmla="*/ 82 w 85"/>
                <a:gd name="T15" fmla="*/ 0 h 10"/>
                <a:gd name="T16" fmla="*/ 0 w 85"/>
                <a:gd name="T17" fmla="*/ 0 h 10"/>
                <a:gd name="T18" fmla="*/ 0 w 85"/>
                <a:gd name="T19" fmla="*/ 3 h 10"/>
                <a:gd name="T20" fmla="*/ 2 w 85"/>
                <a:gd name="T21" fmla="*/ 3 h 10"/>
                <a:gd name="T22" fmla="*/ 2 w 85"/>
                <a:gd name="T23" fmla="*/ 5 h 10"/>
                <a:gd name="T24" fmla="*/ 4 w 85"/>
                <a:gd name="T25" fmla="*/ 5 h 10"/>
                <a:gd name="T26" fmla="*/ 4 w 85"/>
                <a:gd name="T27" fmla="*/ 7 h 10"/>
                <a:gd name="T28" fmla="*/ 6 w 85"/>
                <a:gd name="T29" fmla="*/ 7 h 10"/>
                <a:gd name="T30" fmla="*/ 6 w 85"/>
                <a:gd name="T31" fmla="*/ 10 h 10"/>
                <a:gd name="T32" fmla="*/ 75 w 85"/>
                <a:gd name="T33" fmla="*/ 1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10"/>
                <a:gd name="T53" fmla="*/ 85 w 8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10">
                  <a:moveTo>
                    <a:pt x="78" y="10"/>
                  </a:moveTo>
                  <a:lnTo>
                    <a:pt x="78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F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4" name="Freeform 96"/>
            <p:cNvSpPr>
              <a:spLocks/>
            </p:cNvSpPr>
            <p:nvPr/>
          </p:nvSpPr>
          <p:spPr bwMode="auto">
            <a:xfrm>
              <a:off x="3038" y="2914"/>
              <a:ext cx="78" cy="9"/>
            </a:xfrm>
            <a:custGeom>
              <a:avLst/>
              <a:gdLst>
                <a:gd name="T0" fmla="*/ 63 w 81"/>
                <a:gd name="T1" fmla="*/ 9 h 9"/>
                <a:gd name="T2" fmla="*/ 64 w 81"/>
                <a:gd name="T3" fmla="*/ 9 h 9"/>
                <a:gd name="T4" fmla="*/ 64 w 81"/>
                <a:gd name="T5" fmla="*/ 7 h 9"/>
                <a:gd name="T6" fmla="*/ 65 w 81"/>
                <a:gd name="T7" fmla="*/ 7 h 9"/>
                <a:gd name="T8" fmla="*/ 65 w 81"/>
                <a:gd name="T9" fmla="*/ 5 h 9"/>
                <a:gd name="T10" fmla="*/ 67 w 81"/>
                <a:gd name="T11" fmla="*/ 5 h 9"/>
                <a:gd name="T12" fmla="*/ 67 w 81"/>
                <a:gd name="T13" fmla="*/ 2 h 9"/>
                <a:gd name="T14" fmla="*/ 70 w 81"/>
                <a:gd name="T15" fmla="*/ 2 h 9"/>
                <a:gd name="T16" fmla="*/ 70 w 81"/>
                <a:gd name="T17" fmla="*/ 0 h 9"/>
                <a:gd name="T18" fmla="*/ 72 w 81"/>
                <a:gd name="T19" fmla="*/ 0 h 9"/>
                <a:gd name="T20" fmla="*/ 0 w 81"/>
                <a:gd name="T21" fmla="*/ 0 h 9"/>
                <a:gd name="T22" fmla="*/ 2 w 81"/>
                <a:gd name="T23" fmla="*/ 0 h 9"/>
                <a:gd name="T24" fmla="*/ 2 w 81"/>
                <a:gd name="T25" fmla="*/ 2 h 9"/>
                <a:gd name="T26" fmla="*/ 4 w 81"/>
                <a:gd name="T27" fmla="*/ 2 h 9"/>
                <a:gd name="T28" fmla="*/ 4 w 81"/>
                <a:gd name="T29" fmla="*/ 5 h 9"/>
                <a:gd name="T30" fmla="*/ 6 w 81"/>
                <a:gd name="T31" fmla="*/ 5 h 9"/>
                <a:gd name="T32" fmla="*/ 6 w 81"/>
                <a:gd name="T33" fmla="*/ 7 h 9"/>
                <a:gd name="T34" fmla="*/ 8 w 81"/>
                <a:gd name="T35" fmla="*/ 7 h 9"/>
                <a:gd name="T36" fmla="*/ 8 w 81"/>
                <a:gd name="T37" fmla="*/ 9 h 9"/>
                <a:gd name="T38" fmla="*/ 63 w 81"/>
                <a:gd name="T39" fmla="*/ 9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9"/>
                <a:gd name="T62" fmla="*/ 81 w 81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9">
                  <a:moveTo>
                    <a:pt x="70" y="9"/>
                  </a:moveTo>
                  <a:lnTo>
                    <a:pt x="72" y="9"/>
                  </a:lnTo>
                  <a:lnTo>
                    <a:pt x="72" y="7"/>
                  </a:lnTo>
                  <a:lnTo>
                    <a:pt x="74" y="7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F0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5" name="Freeform 97"/>
            <p:cNvSpPr>
              <a:spLocks/>
            </p:cNvSpPr>
            <p:nvPr/>
          </p:nvSpPr>
          <p:spPr bwMode="auto">
            <a:xfrm>
              <a:off x="3042" y="2919"/>
              <a:ext cx="70" cy="9"/>
            </a:xfrm>
            <a:custGeom>
              <a:avLst/>
              <a:gdLst>
                <a:gd name="T0" fmla="*/ 56 w 72"/>
                <a:gd name="T1" fmla="*/ 9 h 9"/>
                <a:gd name="T2" fmla="*/ 56 w 72"/>
                <a:gd name="T3" fmla="*/ 7 h 9"/>
                <a:gd name="T4" fmla="*/ 58 w 72"/>
                <a:gd name="T5" fmla="*/ 7 h 9"/>
                <a:gd name="T6" fmla="*/ 60 w 72"/>
                <a:gd name="T7" fmla="*/ 7 h 9"/>
                <a:gd name="T8" fmla="*/ 60 w 72"/>
                <a:gd name="T9" fmla="*/ 4 h 9"/>
                <a:gd name="T10" fmla="*/ 62 w 72"/>
                <a:gd name="T11" fmla="*/ 4 h 9"/>
                <a:gd name="T12" fmla="*/ 62 w 72"/>
                <a:gd name="T13" fmla="*/ 2 h 9"/>
                <a:gd name="T14" fmla="*/ 64 w 72"/>
                <a:gd name="T15" fmla="*/ 2 h 9"/>
                <a:gd name="T16" fmla="*/ 64 w 72"/>
                <a:gd name="T17" fmla="*/ 0 h 9"/>
                <a:gd name="T18" fmla="*/ 66 w 72"/>
                <a:gd name="T19" fmla="*/ 0 h 9"/>
                <a:gd name="T20" fmla="*/ 0 w 72"/>
                <a:gd name="T21" fmla="*/ 0 h 9"/>
                <a:gd name="T22" fmla="*/ 2 w 72"/>
                <a:gd name="T23" fmla="*/ 0 h 9"/>
                <a:gd name="T24" fmla="*/ 2 w 72"/>
                <a:gd name="T25" fmla="*/ 2 h 9"/>
                <a:gd name="T26" fmla="*/ 4 w 72"/>
                <a:gd name="T27" fmla="*/ 2 h 9"/>
                <a:gd name="T28" fmla="*/ 4 w 72"/>
                <a:gd name="T29" fmla="*/ 4 h 9"/>
                <a:gd name="T30" fmla="*/ 6 w 72"/>
                <a:gd name="T31" fmla="*/ 4 h 9"/>
                <a:gd name="T32" fmla="*/ 6 w 72"/>
                <a:gd name="T33" fmla="*/ 7 h 9"/>
                <a:gd name="T34" fmla="*/ 8 w 72"/>
                <a:gd name="T35" fmla="*/ 7 h 9"/>
                <a:gd name="T36" fmla="*/ 10 w 72"/>
                <a:gd name="T37" fmla="*/ 9 h 9"/>
                <a:gd name="T38" fmla="*/ 56 w 72"/>
                <a:gd name="T39" fmla="*/ 9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9"/>
                <a:gd name="T62" fmla="*/ 72 w 72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9">
                  <a:moveTo>
                    <a:pt x="62" y="9"/>
                  </a:moveTo>
                  <a:lnTo>
                    <a:pt x="62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7"/>
                  </a:lnTo>
                  <a:lnTo>
                    <a:pt x="8" y="7"/>
                  </a:lnTo>
                  <a:lnTo>
                    <a:pt x="10" y="9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F0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6" name="Freeform 98"/>
            <p:cNvSpPr>
              <a:spLocks/>
            </p:cNvSpPr>
            <p:nvPr/>
          </p:nvSpPr>
          <p:spPr bwMode="auto">
            <a:xfrm>
              <a:off x="3045" y="2923"/>
              <a:ext cx="61" cy="10"/>
            </a:xfrm>
            <a:custGeom>
              <a:avLst/>
              <a:gdLst>
                <a:gd name="T0" fmla="*/ 45 w 62"/>
                <a:gd name="T1" fmla="*/ 10 h 10"/>
                <a:gd name="T2" fmla="*/ 47 w 62"/>
                <a:gd name="T3" fmla="*/ 10 h 10"/>
                <a:gd name="T4" fmla="*/ 49 w 62"/>
                <a:gd name="T5" fmla="*/ 10 h 10"/>
                <a:gd name="T6" fmla="*/ 49 w 62"/>
                <a:gd name="T7" fmla="*/ 7 h 10"/>
                <a:gd name="T8" fmla="*/ 51 w 62"/>
                <a:gd name="T9" fmla="*/ 7 h 10"/>
                <a:gd name="T10" fmla="*/ 53 w 62"/>
                <a:gd name="T11" fmla="*/ 7 h 10"/>
                <a:gd name="T12" fmla="*/ 53 w 62"/>
                <a:gd name="T13" fmla="*/ 5 h 10"/>
                <a:gd name="T14" fmla="*/ 55 w 62"/>
                <a:gd name="T15" fmla="*/ 5 h 10"/>
                <a:gd name="T16" fmla="*/ 55 w 62"/>
                <a:gd name="T17" fmla="*/ 3 h 10"/>
                <a:gd name="T18" fmla="*/ 57 w 62"/>
                <a:gd name="T19" fmla="*/ 3 h 10"/>
                <a:gd name="T20" fmla="*/ 59 w 62"/>
                <a:gd name="T21" fmla="*/ 3 h 10"/>
                <a:gd name="T22" fmla="*/ 59 w 62"/>
                <a:gd name="T23" fmla="*/ 0 h 10"/>
                <a:gd name="T24" fmla="*/ 0 w 62"/>
                <a:gd name="T25" fmla="*/ 0 h 10"/>
                <a:gd name="T26" fmla="*/ 2 w 62"/>
                <a:gd name="T27" fmla="*/ 0 h 10"/>
                <a:gd name="T28" fmla="*/ 2 w 62"/>
                <a:gd name="T29" fmla="*/ 3 h 10"/>
                <a:gd name="T30" fmla="*/ 4 w 62"/>
                <a:gd name="T31" fmla="*/ 3 h 10"/>
                <a:gd name="T32" fmla="*/ 6 w 62"/>
                <a:gd name="T33" fmla="*/ 3 h 10"/>
                <a:gd name="T34" fmla="*/ 6 w 62"/>
                <a:gd name="T35" fmla="*/ 5 h 10"/>
                <a:gd name="T36" fmla="*/ 8 w 62"/>
                <a:gd name="T37" fmla="*/ 5 h 10"/>
                <a:gd name="T38" fmla="*/ 8 w 62"/>
                <a:gd name="T39" fmla="*/ 7 h 10"/>
                <a:gd name="T40" fmla="*/ 10 w 62"/>
                <a:gd name="T41" fmla="*/ 7 h 10"/>
                <a:gd name="T42" fmla="*/ 12 w 62"/>
                <a:gd name="T43" fmla="*/ 7 h 10"/>
                <a:gd name="T44" fmla="*/ 12 w 62"/>
                <a:gd name="T45" fmla="*/ 10 h 10"/>
                <a:gd name="T46" fmla="*/ 14 w 62"/>
                <a:gd name="T47" fmla="*/ 10 h 10"/>
                <a:gd name="T48" fmla="*/ 45 w 62"/>
                <a:gd name="T49" fmla="*/ 10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10"/>
                <a:gd name="T77" fmla="*/ 62 w 62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10">
                  <a:moveTo>
                    <a:pt x="48" y="10"/>
                  </a:moveTo>
                  <a:lnTo>
                    <a:pt x="50" y="10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F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7" name="Freeform 99"/>
            <p:cNvSpPr>
              <a:spLocks/>
            </p:cNvSpPr>
            <p:nvPr/>
          </p:nvSpPr>
          <p:spPr bwMode="auto">
            <a:xfrm>
              <a:off x="3051" y="2928"/>
              <a:ext cx="51" cy="9"/>
            </a:xfrm>
            <a:custGeom>
              <a:avLst/>
              <a:gdLst>
                <a:gd name="T0" fmla="*/ 49 w 52"/>
                <a:gd name="T1" fmla="*/ 0 h 9"/>
                <a:gd name="T2" fmla="*/ 47 w 52"/>
                <a:gd name="T3" fmla="*/ 0 h 9"/>
                <a:gd name="T4" fmla="*/ 45 w 52"/>
                <a:gd name="T5" fmla="*/ 2 h 9"/>
                <a:gd name="T6" fmla="*/ 43 w 52"/>
                <a:gd name="T7" fmla="*/ 2 h 9"/>
                <a:gd name="T8" fmla="*/ 41 w 52"/>
                <a:gd name="T9" fmla="*/ 5 h 9"/>
                <a:gd name="T10" fmla="*/ 39 w 52"/>
                <a:gd name="T11" fmla="*/ 5 h 9"/>
                <a:gd name="T12" fmla="*/ 37 w 52"/>
                <a:gd name="T13" fmla="*/ 5 h 9"/>
                <a:gd name="T14" fmla="*/ 37 w 52"/>
                <a:gd name="T15" fmla="*/ 7 h 9"/>
                <a:gd name="T16" fmla="*/ 35 w 52"/>
                <a:gd name="T17" fmla="*/ 7 h 9"/>
                <a:gd name="T18" fmla="*/ 32 w 52"/>
                <a:gd name="T19" fmla="*/ 7 h 9"/>
                <a:gd name="T20" fmla="*/ 30 w 52"/>
                <a:gd name="T21" fmla="*/ 7 h 9"/>
                <a:gd name="T22" fmla="*/ 28 w 52"/>
                <a:gd name="T23" fmla="*/ 7 h 9"/>
                <a:gd name="T24" fmla="*/ 26 w 52"/>
                <a:gd name="T25" fmla="*/ 7 h 9"/>
                <a:gd name="T26" fmla="*/ 26 w 52"/>
                <a:gd name="T27" fmla="*/ 9 h 9"/>
                <a:gd name="T28" fmla="*/ 25 w 52"/>
                <a:gd name="T29" fmla="*/ 9 h 9"/>
                <a:gd name="T30" fmla="*/ 23 w 52"/>
                <a:gd name="T31" fmla="*/ 9 h 9"/>
                <a:gd name="T32" fmla="*/ 23 w 52"/>
                <a:gd name="T33" fmla="*/ 7 h 9"/>
                <a:gd name="T34" fmla="*/ 21 w 52"/>
                <a:gd name="T35" fmla="*/ 7 h 9"/>
                <a:gd name="T36" fmla="*/ 19 w 52"/>
                <a:gd name="T37" fmla="*/ 7 h 9"/>
                <a:gd name="T38" fmla="*/ 17 w 52"/>
                <a:gd name="T39" fmla="*/ 7 h 9"/>
                <a:gd name="T40" fmla="*/ 15 w 52"/>
                <a:gd name="T41" fmla="*/ 7 h 9"/>
                <a:gd name="T42" fmla="*/ 13 w 52"/>
                <a:gd name="T43" fmla="*/ 7 h 9"/>
                <a:gd name="T44" fmla="*/ 13 w 52"/>
                <a:gd name="T45" fmla="*/ 5 h 9"/>
                <a:gd name="T46" fmla="*/ 11 w 52"/>
                <a:gd name="T47" fmla="*/ 5 h 9"/>
                <a:gd name="T48" fmla="*/ 8 w 52"/>
                <a:gd name="T49" fmla="*/ 5 h 9"/>
                <a:gd name="T50" fmla="*/ 6 w 52"/>
                <a:gd name="T51" fmla="*/ 5 h 9"/>
                <a:gd name="T52" fmla="*/ 6 w 52"/>
                <a:gd name="T53" fmla="*/ 2 h 9"/>
                <a:gd name="T54" fmla="*/ 4 w 52"/>
                <a:gd name="T55" fmla="*/ 2 h 9"/>
                <a:gd name="T56" fmla="*/ 2 w 52"/>
                <a:gd name="T57" fmla="*/ 2 h 9"/>
                <a:gd name="T58" fmla="*/ 2 w 52"/>
                <a:gd name="T59" fmla="*/ 0 h 9"/>
                <a:gd name="T60" fmla="*/ 0 w 52"/>
                <a:gd name="T61" fmla="*/ 0 h 9"/>
                <a:gd name="T62" fmla="*/ 49 w 52"/>
                <a:gd name="T63" fmla="*/ 0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"/>
                <a:gd name="T97" fmla="*/ 0 h 9"/>
                <a:gd name="T98" fmla="*/ 52 w 52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" h="9">
                  <a:moveTo>
                    <a:pt x="52" y="0"/>
                  </a:moveTo>
                  <a:lnTo>
                    <a:pt x="50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0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8" name="Freeform 100"/>
            <p:cNvSpPr>
              <a:spLocks/>
            </p:cNvSpPr>
            <p:nvPr/>
          </p:nvSpPr>
          <p:spPr bwMode="auto">
            <a:xfrm>
              <a:off x="3059" y="2933"/>
              <a:ext cx="34" cy="4"/>
            </a:xfrm>
            <a:custGeom>
              <a:avLst/>
              <a:gdLst>
                <a:gd name="T0" fmla="*/ 34 w 34"/>
                <a:gd name="T1" fmla="*/ 0 h 4"/>
                <a:gd name="T2" fmla="*/ 32 w 34"/>
                <a:gd name="T3" fmla="*/ 0 h 4"/>
                <a:gd name="T4" fmla="*/ 32 w 34"/>
                <a:gd name="T5" fmla="*/ 2 h 4"/>
                <a:gd name="T6" fmla="*/ 30 w 34"/>
                <a:gd name="T7" fmla="*/ 2 h 4"/>
                <a:gd name="T8" fmla="*/ 27 w 34"/>
                <a:gd name="T9" fmla="*/ 2 h 4"/>
                <a:gd name="T10" fmla="*/ 25 w 34"/>
                <a:gd name="T11" fmla="*/ 2 h 4"/>
                <a:gd name="T12" fmla="*/ 23 w 34"/>
                <a:gd name="T13" fmla="*/ 2 h 4"/>
                <a:gd name="T14" fmla="*/ 21 w 34"/>
                <a:gd name="T15" fmla="*/ 2 h 4"/>
                <a:gd name="T16" fmla="*/ 19 w 34"/>
                <a:gd name="T17" fmla="*/ 4 h 4"/>
                <a:gd name="T18" fmla="*/ 17 w 34"/>
                <a:gd name="T19" fmla="*/ 4 h 4"/>
                <a:gd name="T20" fmla="*/ 15 w 34"/>
                <a:gd name="T21" fmla="*/ 4 h 4"/>
                <a:gd name="T22" fmla="*/ 15 w 34"/>
                <a:gd name="T23" fmla="*/ 2 h 4"/>
                <a:gd name="T24" fmla="*/ 13 w 34"/>
                <a:gd name="T25" fmla="*/ 2 h 4"/>
                <a:gd name="T26" fmla="*/ 11 w 34"/>
                <a:gd name="T27" fmla="*/ 2 h 4"/>
                <a:gd name="T28" fmla="*/ 9 w 34"/>
                <a:gd name="T29" fmla="*/ 2 h 4"/>
                <a:gd name="T30" fmla="*/ 7 w 34"/>
                <a:gd name="T31" fmla="*/ 2 h 4"/>
                <a:gd name="T32" fmla="*/ 5 w 34"/>
                <a:gd name="T33" fmla="*/ 2 h 4"/>
                <a:gd name="T34" fmla="*/ 5 w 34"/>
                <a:gd name="T35" fmla="*/ 0 h 4"/>
                <a:gd name="T36" fmla="*/ 3 w 34"/>
                <a:gd name="T37" fmla="*/ 0 h 4"/>
                <a:gd name="T38" fmla="*/ 0 w 34"/>
                <a:gd name="T39" fmla="*/ 0 h 4"/>
                <a:gd name="T40" fmla="*/ 34 w 34"/>
                <a:gd name="T41" fmla="*/ 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4"/>
                <a:gd name="T65" fmla="*/ 34 w 34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4">
                  <a:moveTo>
                    <a:pt x="34" y="0"/>
                  </a:moveTo>
                  <a:lnTo>
                    <a:pt x="32" y="0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0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9" name="Freeform 101"/>
            <p:cNvSpPr>
              <a:spLocks/>
            </p:cNvSpPr>
            <p:nvPr/>
          </p:nvSpPr>
          <p:spPr bwMode="auto">
            <a:xfrm>
              <a:off x="3012" y="2707"/>
              <a:ext cx="132" cy="230"/>
            </a:xfrm>
            <a:custGeom>
              <a:avLst/>
              <a:gdLst>
                <a:gd name="T0" fmla="*/ 2 w 137"/>
                <a:gd name="T1" fmla="*/ 100 h 230"/>
                <a:gd name="T2" fmla="*/ 4 w 137"/>
                <a:gd name="T3" fmla="*/ 84 h 230"/>
                <a:gd name="T4" fmla="*/ 8 w 137"/>
                <a:gd name="T5" fmla="*/ 67 h 230"/>
                <a:gd name="T6" fmla="*/ 12 w 137"/>
                <a:gd name="T7" fmla="*/ 53 h 230"/>
                <a:gd name="T8" fmla="*/ 15 w 137"/>
                <a:gd name="T9" fmla="*/ 39 h 230"/>
                <a:gd name="T10" fmla="*/ 22 w 137"/>
                <a:gd name="T11" fmla="*/ 28 h 230"/>
                <a:gd name="T12" fmla="*/ 30 w 137"/>
                <a:gd name="T13" fmla="*/ 18 h 230"/>
                <a:gd name="T14" fmla="*/ 39 w 137"/>
                <a:gd name="T15" fmla="*/ 9 h 230"/>
                <a:gd name="T16" fmla="*/ 46 w 137"/>
                <a:gd name="T17" fmla="*/ 4 h 230"/>
                <a:gd name="T18" fmla="*/ 56 w 137"/>
                <a:gd name="T19" fmla="*/ 0 h 230"/>
                <a:gd name="T20" fmla="*/ 64 w 137"/>
                <a:gd name="T21" fmla="*/ 0 h 230"/>
                <a:gd name="T22" fmla="*/ 74 w 137"/>
                <a:gd name="T23" fmla="*/ 0 h 230"/>
                <a:gd name="T24" fmla="*/ 82 w 137"/>
                <a:gd name="T25" fmla="*/ 4 h 230"/>
                <a:gd name="T26" fmla="*/ 90 w 137"/>
                <a:gd name="T27" fmla="*/ 11 h 230"/>
                <a:gd name="T28" fmla="*/ 98 w 137"/>
                <a:gd name="T29" fmla="*/ 21 h 230"/>
                <a:gd name="T30" fmla="*/ 104 w 137"/>
                <a:gd name="T31" fmla="*/ 30 h 230"/>
                <a:gd name="T32" fmla="*/ 110 w 137"/>
                <a:gd name="T33" fmla="*/ 44 h 230"/>
                <a:gd name="T34" fmla="*/ 115 w 137"/>
                <a:gd name="T35" fmla="*/ 58 h 230"/>
                <a:gd name="T36" fmla="*/ 119 w 137"/>
                <a:gd name="T37" fmla="*/ 72 h 230"/>
                <a:gd name="T38" fmla="*/ 120 w 137"/>
                <a:gd name="T39" fmla="*/ 88 h 230"/>
                <a:gd name="T40" fmla="*/ 122 w 137"/>
                <a:gd name="T41" fmla="*/ 105 h 230"/>
                <a:gd name="T42" fmla="*/ 122 w 137"/>
                <a:gd name="T43" fmla="*/ 123 h 230"/>
                <a:gd name="T44" fmla="*/ 120 w 137"/>
                <a:gd name="T45" fmla="*/ 139 h 230"/>
                <a:gd name="T46" fmla="*/ 116 w 137"/>
                <a:gd name="T47" fmla="*/ 156 h 230"/>
                <a:gd name="T48" fmla="*/ 113 w 137"/>
                <a:gd name="T49" fmla="*/ 172 h 230"/>
                <a:gd name="T50" fmla="*/ 108 w 137"/>
                <a:gd name="T51" fmla="*/ 184 h 230"/>
                <a:gd name="T52" fmla="*/ 102 w 137"/>
                <a:gd name="T53" fmla="*/ 198 h 230"/>
                <a:gd name="T54" fmla="*/ 96 w 137"/>
                <a:gd name="T55" fmla="*/ 207 h 230"/>
                <a:gd name="T56" fmla="*/ 87 w 137"/>
                <a:gd name="T57" fmla="*/ 216 h 230"/>
                <a:gd name="T58" fmla="*/ 80 w 137"/>
                <a:gd name="T59" fmla="*/ 223 h 230"/>
                <a:gd name="T60" fmla="*/ 70 w 137"/>
                <a:gd name="T61" fmla="*/ 228 h 230"/>
                <a:gd name="T62" fmla="*/ 62 w 137"/>
                <a:gd name="T63" fmla="*/ 230 h 230"/>
                <a:gd name="T64" fmla="*/ 52 w 137"/>
                <a:gd name="T65" fmla="*/ 228 h 230"/>
                <a:gd name="T66" fmla="*/ 43 w 137"/>
                <a:gd name="T67" fmla="*/ 226 h 230"/>
                <a:gd name="T68" fmla="*/ 36 w 137"/>
                <a:gd name="T69" fmla="*/ 219 h 230"/>
                <a:gd name="T70" fmla="*/ 28 w 137"/>
                <a:gd name="T71" fmla="*/ 212 h 230"/>
                <a:gd name="T72" fmla="*/ 19 w 137"/>
                <a:gd name="T73" fmla="*/ 200 h 230"/>
                <a:gd name="T74" fmla="*/ 13 w 137"/>
                <a:gd name="T75" fmla="*/ 188 h 230"/>
                <a:gd name="T76" fmla="*/ 10 w 137"/>
                <a:gd name="T77" fmla="*/ 177 h 230"/>
                <a:gd name="T78" fmla="*/ 6 w 137"/>
                <a:gd name="T79" fmla="*/ 163 h 230"/>
                <a:gd name="T80" fmla="*/ 2 w 137"/>
                <a:gd name="T81" fmla="*/ 146 h 230"/>
                <a:gd name="T82" fmla="*/ 2 w 137"/>
                <a:gd name="T83" fmla="*/ 130 h 230"/>
                <a:gd name="T84" fmla="*/ 0 w 137"/>
                <a:gd name="T85" fmla="*/ 112 h 2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30"/>
                <a:gd name="T131" fmla="*/ 137 w 137"/>
                <a:gd name="T132" fmla="*/ 230 h 2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30">
                  <a:moveTo>
                    <a:pt x="0" y="112"/>
                  </a:moveTo>
                  <a:lnTo>
                    <a:pt x="2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4" y="84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10" y="58"/>
                  </a:lnTo>
                  <a:lnTo>
                    <a:pt x="12" y="53"/>
                  </a:lnTo>
                  <a:lnTo>
                    <a:pt x="14" y="49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20" y="35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7" y="14"/>
                  </a:lnTo>
                  <a:lnTo>
                    <a:pt x="39" y="11"/>
                  </a:lnTo>
                  <a:lnTo>
                    <a:pt x="43" y="9"/>
                  </a:lnTo>
                  <a:lnTo>
                    <a:pt x="45" y="7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101" y="11"/>
                  </a:lnTo>
                  <a:lnTo>
                    <a:pt x="103" y="14"/>
                  </a:lnTo>
                  <a:lnTo>
                    <a:pt x="106" y="18"/>
                  </a:lnTo>
                  <a:lnTo>
                    <a:pt x="110" y="21"/>
                  </a:lnTo>
                  <a:lnTo>
                    <a:pt x="112" y="23"/>
                  </a:lnTo>
                  <a:lnTo>
                    <a:pt x="114" y="28"/>
                  </a:lnTo>
                  <a:lnTo>
                    <a:pt x="116" y="30"/>
                  </a:lnTo>
                  <a:lnTo>
                    <a:pt x="118" y="35"/>
                  </a:lnTo>
                  <a:lnTo>
                    <a:pt x="120" y="39"/>
                  </a:lnTo>
                  <a:lnTo>
                    <a:pt x="122" y="44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8"/>
                  </a:lnTo>
                  <a:lnTo>
                    <a:pt x="130" y="63"/>
                  </a:lnTo>
                  <a:lnTo>
                    <a:pt x="130" y="67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8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2"/>
                  </a:lnTo>
                  <a:lnTo>
                    <a:pt x="137" y="116"/>
                  </a:lnTo>
                  <a:lnTo>
                    <a:pt x="137" y="123"/>
                  </a:lnTo>
                  <a:lnTo>
                    <a:pt x="135" y="128"/>
                  </a:lnTo>
                  <a:lnTo>
                    <a:pt x="135" y="135"/>
                  </a:lnTo>
                  <a:lnTo>
                    <a:pt x="135" y="139"/>
                  </a:lnTo>
                  <a:lnTo>
                    <a:pt x="133" y="144"/>
                  </a:lnTo>
                  <a:lnTo>
                    <a:pt x="133" y="151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28" y="165"/>
                  </a:lnTo>
                  <a:lnTo>
                    <a:pt x="126" y="172"/>
                  </a:lnTo>
                  <a:lnTo>
                    <a:pt x="124" y="177"/>
                  </a:lnTo>
                  <a:lnTo>
                    <a:pt x="122" y="181"/>
                  </a:lnTo>
                  <a:lnTo>
                    <a:pt x="120" y="184"/>
                  </a:lnTo>
                  <a:lnTo>
                    <a:pt x="118" y="188"/>
                  </a:lnTo>
                  <a:lnTo>
                    <a:pt x="116" y="193"/>
                  </a:lnTo>
                  <a:lnTo>
                    <a:pt x="114" y="198"/>
                  </a:lnTo>
                  <a:lnTo>
                    <a:pt x="112" y="200"/>
                  </a:lnTo>
                  <a:lnTo>
                    <a:pt x="110" y="205"/>
                  </a:lnTo>
                  <a:lnTo>
                    <a:pt x="108" y="207"/>
                  </a:lnTo>
                  <a:lnTo>
                    <a:pt x="103" y="212"/>
                  </a:lnTo>
                  <a:lnTo>
                    <a:pt x="101" y="214"/>
                  </a:lnTo>
                  <a:lnTo>
                    <a:pt x="97" y="216"/>
                  </a:lnTo>
                  <a:lnTo>
                    <a:pt x="95" y="219"/>
                  </a:lnTo>
                  <a:lnTo>
                    <a:pt x="93" y="221"/>
                  </a:lnTo>
                  <a:lnTo>
                    <a:pt x="89" y="223"/>
                  </a:lnTo>
                  <a:lnTo>
                    <a:pt x="85" y="226"/>
                  </a:lnTo>
                  <a:lnTo>
                    <a:pt x="83" y="226"/>
                  </a:lnTo>
                  <a:lnTo>
                    <a:pt x="79" y="228"/>
                  </a:lnTo>
                  <a:lnTo>
                    <a:pt x="76" y="228"/>
                  </a:lnTo>
                  <a:lnTo>
                    <a:pt x="72" y="228"/>
                  </a:lnTo>
                  <a:lnTo>
                    <a:pt x="68" y="230"/>
                  </a:lnTo>
                  <a:lnTo>
                    <a:pt x="66" y="230"/>
                  </a:lnTo>
                  <a:lnTo>
                    <a:pt x="62" y="228"/>
                  </a:lnTo>
                  <a:lnTo>
                    <a:pt x="58" y="228"/>
                  </a:lnTo>
                  <a:lnTo>
                    <a:pt x="56" y="228"/>
                  </a:lnTo>
                  <a:lnTo>
                    <a:pt x="52" y="226"/>
                  </a:lnTo>
                  <a:lnTo>
                    <a:pt x="49" y="226"/>
                  </a:lnTo>
                  <a:lnTo>
                    <a:pt x="45" y="223"/>
                  </a:lnTo>
                  <a:lnTo>
                    <a:pt x="41" y="221"/>
                  </a:lnTo>
                  <a:lnTo>
                    <a:pt x="39" y="219"/>
                  </a:lnTo>
                  <a:lnTo>
                    <a:pt x="37" y="216"/>
                  </a:lnTo>
                  <a:lnTo>
                    <a:pt x="33" y="214"/>
                  </a:lnTo>
                  <a:lnTo>
                    <a:pt x="31" y="212"/>
                  </a:lnTo>
                  <a:lnTo>
                    <a:pt x="29" y="207"/>
                  </a:lnTo>
                  <a:lnTo>
                    <a:pt x="25" y="205"/>
                  </a:lnTo>
                  <a:lnTo>
                    <a:pt x="22" y="200"/>
                  </a:lnTo>
                  <a:lnTo>
                    <a:pt x="20" y="198"/>
                  </a:lnTo>
                  <a:lnTo>
                    <a:pt x="18" y="193"/>
                  </a:lnTo>
                  <a:lnTo>
                    <a:pt x="16" y="188"/>
                  </a:lnTo>
                  <a:lnTo>
                    <a:pt x="14" y="186"/>
                  </a:lnTo>
                  <a:lnTo>
                    <a:pt x="12" y="181"/>
                  </a:lnTo>
                  <a:lnTo>
                    <a:pt x="10" y="177"/>
                  </a:lnTo>
                  <a:lnTo>
                    <a:pt x="8" y="172"/>
                  </a:lnTo>
                  <a:lnTo>
                    <a:pt x="8" y="167"/>
                  </a:lnTo>
                  <a:lnTo>
                    <a:pt x="6" y="163"/>
                  </a:lnTo>
                  <a:lnTo>
                    <a:pt x="4" y="156"/>
                  </a:lnTo>
                  <a:lnTo>
                    <a:pt x="4" y="151"/>
                  </a:lnTo>
                  <a:lnTo>
                    <a:pt x="2" y="146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0" name="Freeform 102"/>
            <p:cNvSpPr>
              <a:spLocks/>
            </p:cNvSpPr>
            <p:nvPr/>
          </p:nvSpPr>
          <p:spPr bwMode="auto">
            <a:xfrm>
              <a:off x="2985" y="2707"/>
              <a:ext cx="159" cy="230"/>
            </a:xfrm>
            <a:custGeom>
              <a:avLst/>
              <a:gdLst>
                <a:gd name="T0" fmla="*/ 2 w 137"/>
                <a:gd name="T1" fmla="*/ 100 h 230"/>
                <a:gd name="T2" fmla="*/ 7 w 137"/>
                <a:gd name="T3" fmla="*/ 84 h 230"/>
                <a:gd name="T4" fmla="*/ 12 w 137"/>
                <a:gd name="T5" fmla="*/ 67 h 230"/>
                <a:gd name="T6" fmla="*/ 19 w 137"/>
                <a:gd name="T7" fmla="*/ 53 h 230"/>
                <a:gd name="T8" fmla="*/ 28 w 137"/>
                <a:gd name="T9" fmla="*/ 39 h 230"/>
                <a:gd name="T10" fmla="*/ 39 w 137"/>
                <a:gd name="T11" fmla="*/ 28 h 230"/>
                <a:gd name="T12" fmla="*/ 51 w 137"/>
                <a:gd name="T13" fmla="*/ 18 h 230"/>
                <a:gd name="T14" fmla="*/ 67 w 137"/>
                <a:gd name="T15" fmla="*/ 9 h 230"/>
                <a:gd name="T16" fmla="*/ 81 w 137"/>
                <a:gd name="T17" fmla="*/ 4 h 230"/>
                <a:gd name="T18" fmla="*/ 97 w 137"/>
                <a:gd name="T19" fmla="*/ 0 h 230"/>
                <a:gd name="T20" fmla="*/ 113 w 137"/>
                <a:gd name="T21" fmla="*/ 0 h 230"/>
                <a:gd name="T22" fmla="*/ 129 w 137"/>
                <a:gd name="T23" fmla="*/ 0 h 230"/>
                <a:gd name="T24" fmla="*/ 143 w 137"/>
                <a:gd name="T25" fmla="*/ 4 h 230"/>
                <a:gd name="T26" fmla="*/ 158 w 137"/>
                <a:gd name="T27" fmla="*/ 11 h 230"/>
                <a:gd name="T28" fmla="*/ 173 w 137"/>
                <a:gd name="T29" fmla="*/ 21 h 230"/>
                <a:gd name="T30" fmla="*/ 182 w 137"/>
                <a:gd name="T31" fmla="*/ 30 h 230"/>
                <a:gd name="T32" fmla="*/ 191 w 137"/>
                <a:gd name="T33" fmla="*/ 44 h 230"/>
                <a:gd name="T34" fmla="*/ 201 w 137"/>
                <a:gd name="T35" fmla="*/ 58 h 230"/>
                <a:gd name="T36" fmla="*/ 208 w 137"/>
                <a:gd name="T37" fmla="*/ 72 h 230"/>
                <a:gd name="T38" fmla="*/ 211 w 137"/>
                <a:gd name="T39" fmla="*/ 88 h 230"/>
                <a:gd name="T40" fmla="*/ 215 w 137"/>
                <a:gd name="T41" fmla="*/ 105 h 230"/>
                <a:gd name="T42" fmla="*/ 215 w 137"/>
                <a:gd name="T43" fmla="*/ 123 h 230"/>
                <a:gd name="T44" fmla="*/ 211 w 137"/>
                <a:gd name="T45" fmla="*/ 139 h 230"/>
                <a:gd name="T46" fmla="*/ 203 w 137"/>
                <a:gd name="T47" fmla="*/ 156 h 230"/>
                <a:gd name="T48" fmla="*/ 196 w 137"/>
                <a:gd name="T49" fmla="*/ 172 h 230"/>
                <a:gd name="T50" fmla="*/ 187 w 137"/>
                <a:gd name="T51" fmla="*/ 184 h 230"/>
                <a:gd name="T52" fmla="*/ 178 w 137"/>
                <a:gd name="T53" fmla="*/ 198 h 230"/>
                <a:gd name="T54" fmla="*/ 168 w 137"/>
                <a:gd name="T55" fmla="*/ 207 h 230"/>
                <a:gd name="T56" fmla="*/ 152 w 137"/>
                <a:gd name="T57" fmla="*/ 216 h 230"/>
                <a:gd name="T58" fmla="*/ 139 w 137"/>
                <a:gd name="T59" fmla="*/ 223 h 230"/>
                <a:gd name="T60" fmla="*/ 124 w 137"/>
                <a:gd name="T61" fmla="*/ 228 h 230"/>
                <a:gd name="T62" fmla="*/ 107 w 137"/>
                <a:gd name="T63" fmla="*/ 230 h 230"/>
                <a:gd name="T64" fmla="*/ 91 w 137"/>
                <a:gd name="T65" fmla="*/ 228 h 230"/>
                <a:gd name="T66" fmla="*/ 77 w 137"/>
                <a:gd name="T67" fmla="*/ 226 h 230"/>
                <a:gd name="T68" fmla="*/ 60 w 137"/>
                <a:gd name="T69" fmla="*/ 219 h 230"/>
                <a:gd name="T70" fmla="*/ 49 w 137"/>
                <a:gd name="T71" fmla="*/ 212 h 230"/>
                <a:gd name="T72" fmla="*/ 35 w 137"/>
                <a:gd name="T73" fmla="*/ 200 h 230"/>
                <a:gd name="T74" fmla="*/ 26 w 137"/>
                <a:gd name="T75" fmla="*/ 188 h 230"/>
                <a:gd name="T76" fmla="*/ 16 w 137"/>
                <a:gd name="T77" fmla="*/ 177 h 230"/>
                <a:gd name="T78" fmla="*/ 9 w 137"/>
                <a:gd name="T79" fmla="*/ 163 h 230"/>
                <a:gd name="T80" fmla="*/ 2 w 137"/>
                <a:gd name="T81" fmla="*/ 146 h 230"/>
                <a:gd name="T82" fmla="*/ 2 w 137"/>
                <a:gd name="T83" fmla="*/ 130 h 230"/>
                <a:gd name="T84" fmla="*/ 0 w 137"/>
                <a:gd name="T85" fmla="*/ 112 h 2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30"/>
                <a:gd name="T131" fmla="*/ 137 w 137"/>
                <a:gd name="T132" fmla="*/ 230 h 2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30">
                  <a:moveTo>
                    <a:pt x="0" y="112"/>
                  </a:moveTo>
                  <a:lnTo>
                    <a:pt x="2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4" y="84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10" y="58"/>
                  </a:lnTo>
                  <a:lnTo>
                    <a:pt x="12" y="53"/>
                  </a:lnTo>
                  <a:lnTo>
                    <a:pt x="14" y="49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20" y="35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7" y="14"/>
                  </a:lnTo>
                  <a:lnTo>
                    <a:pt x="39" y="11"/>
                  </a:lnTo>
                  <a:lnTo>
                    <a:pt x="43" y="9"/>
                  </a:lnTo>
                  <a:lnTo>
                    <a:pt x="45" y="7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101" y="11"/>
                  </a:lnTo>
                  <a:lnTo>
                    <a:pt x="103" y="14"/>
                  </a:lnTo>
                  <a:lnTo>
                    <a:pt x="106" y="18"/>
                  </a:lnTo>
                  <a:lnTo>
                    <a:pt x="110" y="21"/>
                  </a:lnTo>
                  <a:lnTo>
                    <a:pt x="112" y="23"/>
                  </a:lnTo>
                  <a:lnTo>
                    <a:pt x="114" y="28"/>
                  </a:lnTo>
                  <a:lnTo>
                    <a:pt x="116" y="30"/>
                  </a:lnTo>
                  <a:lnTo>
                    <a:pt x="118" y="35"/>
                  </a:lnTo>
                  <a:lnTo>
                    <a:pt x="120" y="39"/>
                  </a:lnTo>
                  <a:lnTo>
                    <a:pt x="122" y="44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8"/>
                  </a:lnTo>
                  <a:lnTo>
                    <a:pt x="130" y="63"/>
                  </a:lnTo>
                  <a:lnTo>
                    <a:pt x="130" y="67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8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2"/>
                  </a:lnTo>
                  <a:lnTo>
                    <a:pt x="137" y="116"/>
                  </a:lnTo>
                  <a:lnTo>
                    <a:pt x="137" y="123"/>
                  </a:lnTo>
                  <a:lnTo>
                    <a:pt x="135" y="128"/>
                  </a:lnTo>
                  <a:lnTo>
                    <a:pt x="135" y="135"/>
                  </a:lnTo>
                  <a:lnTo>
                    <a:pt x="135" y="139"/>
                  </a:lnTo>
                  <a:lnTo>
                    <a:pt x="133" y="144"/>
                  </a:lnTo>
                  <a:lnTo>
                    <a:pt x="133" y="151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28" y="165"/>
                  </a:lnTo>
                  <a:lnTo>
                    <a:pt x="126" y="172"/>
                  </a:lnTo>
                  <a:lnTo>
                    <a:pt x="124" y="177"/>
                  </a:lnTo>
                  <a:lnTo>
                    <a:pt x="122" y="181"/>
                  </a:lnTo>
                  <a:lnTo>
                    <a:pt x="120" y="184"/>
                  </a:lnTo>
                  <a:lnTo>
                    <a:pt x="118" y="188"/>
                  </a:lnTo>
                  <a:lnTo>
                    <a:pt x="116" y="193"/>
                  </a:lnTo>
                  <a:lnTo>
                    <a:pt x="114" y="198"/>
                  </a:lnTo>
                  <a:lnTo>
                    <a:pt x="112" y="200"/>
                  </a:lnTo>
                  <a:lnTo>
                    <a:pt x="110" y="205"/>
                  </a:lnTo>
                  <a:lnTo>
                    <a:pt x="108" y="207"/>
                  </a:lnTo>
                  <a:lnTo>
                    <a:pt x="103" y="212"/>
                  </a:lnTo>
                  <a:lnTo>
                    <a:pt x="101" y="214"/>
                  </a:lnTo>
                  <a:lnTo>
                    <a:pt x="97" y="216"/>
                  </a:lnTo>
                  <a:lnTo>
                    <a:pt x="95" y="219"/>
                  </a:lnTo>
                  <a:lnTo>
                    <a:pt x="93" y="221"/>
                  </a:lnTo>
                  <a:lnTo>
                    <a:pt x="89" y="223"/>
                  </a:lnTo>
                  <a:lnTo>
                    <a:pt x="85" y="226"/>
                  </a:lnTo>
                  <a:lnTo>
                    <a:pt x="83" y="226"/>
                  </a:lnTo>
                  <a:lnTo>
                    <a:pt x="79" y="228"/>
                  </a:lnTo>
                  <a:lnTo>
                    <a:pt x="76" y="228"/>
                  </a:lnTo>
                  <a:lnTo>
                    <a:pt x="72" y="228"/>
                  </a:lnTo>
                  <a:lnTo>
                    <a:pt x="68" y="230"/>
                  </a:lnTo>
                  <a:lnTo>
                    <a:pt x="66" y="230"/>
                  </a:lnTo>
                  <a:lnTo>
                    <a:pt x="62" y="228"/>
                  </a:lnTo>
                  <a:lnTo>
                    <a:pt x="58" y="228"/>
                  </a:lnTo>
                  <a:lnTo>
                    <a:pt x="56" y="228"/>
                  </a:lnTo>
                  <a:lnTo>
                    <a:pt x="52" y="226"/>
                  </a:lnTo>
                  <a:lnTo>
                    <a:pt x="49" y="226"/>
                  </a:lnTo>
                  <a:lnTo>
                    <a:pt x="45" y="223"/>
                  </a:lnTo>
                  <a:lnTo>
                    <a:pt x="41" y="221"/>
                  </a:lnTo>
                  <a:lnTo>
                    <a:pt x="39" y="219"/>
                  </a:lnTo>
                  <a:lnTo>
                    <a:pt x="37" y="216"/>
                  </a:lnTo>
                  <a:lnTo>
                    <a:pt x="33" y="214"/>
                  </a:lnTo>
                  <a:lnTo>
                    <a:pt x="31" y="212"/>
                  </a:lnTo>
                  <a:lnTo>
                    <a:pt x="29" y="207"/>
                  </a:lnTo>
                  <a:lnTo>
                    <a:pt x="25" y="205"/>
                  </a:lnTo>
                  <a:lnTo>
                    <a:pt x="22" y="200"/>
                  </a:lnTo>
                  <a:lnTo>
                    <a:pt x="20" y="198"/>
                  </a:lnTo>
                  <a:lnTo>
                    <a:pt x="18" y="193"/>
                  </a:lnTo>
                  <a:lnTo>
                    <a:pt x="16" y="188"/>
                  </a:lnTo>
                  <a:lnTo>
                    <a:pt x="14" y="186"/>
                  </a:lnTo>
                  <a:lnTo>
                    <a:pt x="12" y="181"/>
                  </a:lnTo>
                  <a:lnTo>
                    <a:pt x="10" y="177"/>
                  </a:lnTo>
                  <a:lnTo>
                    <a:pt x="8" y="172"/>
                  </a:lnTo>
                  <a:lnTo>
                    <a:pt x="8" y="167"/>
                  </a:lnTo>
                  <a:lnTo>
                    <a:pt x="6" y="163"/>
                  </a:lnTo>
                  <a:lnTo>
                    <a:pt x="4" y="156"/>
                  </a:lnTo>
                  <a:lnTo>
                    <a:pt x="4" y="151"/>
                  </a:lnTo>
                  <a:lnTo>
                    <a:pt x="2" y="146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1" name="Freeform 103"/>
            <p:cNvSpPr>
              <a:spLocks/>
            </p:cNvSpPr>
            <p:nvPr/>
          </p:nvSpPr>
          <p:spPr bwMode="auto">
            <a:xfrm>
              <a:off x="3338" y="2657"/>
              <a:ext cx="612" cy="291"/>
            </a:xfrm>
            <a:custGeom>
              <a:avLst/>
              <a:gdLst>
                <a:gd name="T0" fmla="*/ 51 w 629"/>
                <a:gd name="T1" fmla="*/ 286 h 291"/>
                <a:gd name="T2" fmla="*/ 67 w 629"/>
                <a:gd name="T3" fmla="*/ 277 h 291"/>
                <a:gd name="T4" fmla="*/ 86 w 629"/>
                <a:gd name="T5" fmla="*/ 267 h 291"/>
                <a:gd name="T6" fmla="*/ 107 w 629"/>
                <a:gd name="T7" fmla="*/ 258 h 291"/>
                <a:gd name="T8" fmla="*/ 129 w 629"/>
                <a:gd name="T9" fmla="*/ 251 h 291"/>
                <a:gd name="T10" fmla="*/ 155 w 629"/>
                <a:gd name="T11" fmla="*/ 246 h 291"/>
                <a:gd name="T12" fmla="*/ 182 w 629"/>
                <a:gd name="T13" fmla="*/ 239 h 291"/>
                <a:gd name="T14" fmla="*/ 210 w 629"/>
                <a:gd name="T15" fmla="*/ 237 h 291"/>
                <a:gd name="T16" fmla="*/ 243 w 629"/>
                <a:gd name="T17" fmla="*/ 232 h 291"/>
                <a:gd name="T18" fmla="*/ 279 w 629"/>
                <a:gd name="T19" fmla="*/ 230 h 291"/>
                <a:gd name="T20" fmla="*/ 315 w 629"/>
                <a:gd name="T21" fmla="*/ 228 h 291"/>
                <a:gd name="T22" fmla="*/ 358 w 629"/>
                <a:gd name="T23" fmla="*/ 228 h 291"/>
                <a:gd name="T24" fmla="*/ 400 w 629"/>
                <a:gd name="T25" fmla="*/ 225 h 291"/>
                <a:gd name="T26" fmla="*/ 448 w 629"/>
                <a:gd name="T27" fmla="*/ 225 h 291"/>
                <a:gd name="T28" fmla="*/ 497 w 629"/>
                <a:gd name="T29" fmla="*/ 228 h 291"/>
                <a:gd name="T30" fmla="*/ 551 w 629"/>
                <a:gd name="T31" fmla="*/ 228 h 291"/>
                <a:gd name="T32" fmla="*/ 579 w 629"/>
                <a:gd name="T33" fmla="*/ 0 h 291"/>
                <a:gd name="T34" fmla="*/ 555 w 629"/>
                <a:gd name="T35" fmla="*/ 11 h 291"/>
                <a:gd name="T36" fmla="*/ 529 w 629"/>
                <a:gd name="T37" fmla="*/ 23 h 291"/>
                <a:gd name="T38" fmla="*/ 503 w 629"/>
                <a:gd name="T39" fmla="*/ 32 h 291"/>
                <a:gd name="T40" fmla="*/ 476 w 629"/>
                <a:gd name="T41" fmla="*/ 39 h 291"/>
                <a:gd name="T42" fmla="*/ 448 w 629"/>
                <a:gd name="T43" fmla="*/ 49 h 291"/>
                <a:gd name="T44" fmla="*/ 419 w 629"/>
                <a:gd name="T45" fmla="*/ 56 h 291"/>
                <a:gd name="T46" fmla="*/ 388 w 629"/>
                <a:gd name="T47" fmla="*/ 60 h 291"/>
                <a:gd name="T48" fmla="*/ 356 w 629"/>
                <a:gd name="T49" fmla="*/ 65 h 291"/>
                <a:gd name="T50" fmla="*/ 324 w 629"/>
                <a:gd name="T51" fmla="*/ 69 h 291"/>
                <a:gd name="T52" fmla="*/ 290 w 629"/>
                <a:gd name="T53" fmla="*/ 72 h 291"/>
                <a:gd name="T54" fmla="*/ 255 w 629"/>
                <a:gd name="T55" fmla="*/ 74 h 291"/>
                <a:gd name="T56" fmla="*/ 219 w 629"/>
                <a:gd name="T57" fmla="*/ 74 h 291"/>
                <a:gd name="T58" fmla="*/ 182 w 629"/>
                <a:gd name="T59" fmla="*/ 74 h 291"/>
                <a:gd name="T60" fmla="*/ 144 w 629"/>
                <a:gd name="T61" fmla="*/ 74 h 291"/>
                <a:gd name="T62" fmla="*/ 103 w 629"/>
                <a:gd name="T63" fmla="*/ 72 h 291"/>
                <a:gd name="T64" fmla="*/ 62 w 629"/>
                <a:gd name="T65" fmla="*/ 67 h 291"/>
                <a:gd name="T66" fmla="*/ 43 w 629"/>
                <a:gd name="T67" fmla="*/ 291 h 2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9"/>
                <a:gd name="T103" fmla="*/ 0 h 291"/>
                <a:gd name="T104" fmla="*/ 629 w 629"/>
                <a:gd name="T105" fmla="*/ 291 h 2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9" h="291">
                  <a:moveTo>
                    <a:pt x="46" y="291"/>
                  </a:moveTo>
                  <a:lnTo>
                    <a:pt x="54" y="286"/>
                  </a:lnTo>
                  <a:lnTo>
                    <a:pt x="62" y="281"/>
                  </a:lnTo>
                  <a:lnTo>
                    <a:pt x="73" y="277"/>
                  </a:lnTo>
                  <a:lnTo>
                    <a:pt x="83" y="272"/>
                  </a:lnTo>
                  <a:lnTo>
                    <a:pt x="93" y="267"/>
                  </a:lnTo>
                  <a:lnTo>
                    <a:pt x="104" y="263"/>
                  </a:lnTo>
                  <a:lnTo>
                    <a:pt x="116" y="258"/>
                  </a:lnTo>
                  <a:lnTo>
                    <a:pt x="127" y="256"/>
                  </a:lnTo>
                  <a:lnTo>
                    <a:pt x="141" y="251"/>
                  </a:lnTo>
                  <a:lnTo>
                    <a:pt x="154" y="249"/>
                  </a:lnTo>
                  <a:lnTo>
                    <a:pt x="168" y="246"/>
                  </a:lnTo>
                  <a:lnTo>
                    <a:pt x="183" y="242"/>
                  </a:lnTo>
                  <a:lnTo>
                    <a:pt x="197" y="239"/>
                  </a:lnTo>
                  <a:lnTo>
                    <a:pt x="214" y="237"/>
                  </a:lnTo>
                  <a:lnTo>
                    <a:pt x="228" y="237"/>
                  </a:lnTo>
                  <a:lnTo>
                    <a:pt x="247" y="235"/>
                  </a:lnTo>
                  <a:lnTo>
                    <a:pt x="264" y="232"/>
                  </a:lnTo>
                  <a:lnTo>
                    <a:pt x="282" y="230"/>
                  </a:lnTo>
                  <a:lnTo>
                    <a:pt x="303" y="230"/>
                  </a:lnTo>
                  <a:lnTo>
                    <a:pt x="322" y="228"/>
                  </a:lnTo>
                  <a:lnTo>
                    <a:pt x="342" y="228"/>
                  </a:lnTo>
                  <a:lnTo>
                    <a:pt x="365" y="228"/>
                  </a:lnTo>
                  <a:lnTo>
                    <a:pt x="388" y="228"/>
                  </a:lnTo>
                  <a:lnTo>
                    <a:pt x="411" y="225"/>
                  </a:lnTo>
                  <a:lnTo>
                    <a:pt x="434" y="225"/>
                  </a:lnTo>
                  <a:lnTo>
                    <a:pt x="459" y="225"/>
                  </a:lnTo>
                  <a:lnTo>
                    <a:pt x="486" y="225"/>
                  </a:lnTo>
                  <a:lnTo>
                    <a:pt x="513" y="228"/>
                  </a:lnTo>
                  <a:lnTo>
                    <a:pt x="540" y="228"/>
                  </a:lnTo>
                  <a:lnTo>
                    <a:pt x="569" y="228"/>
                  </a:lnTo>
                  <a:lnTo>
                    <a:pt x="598" y="228"/>
                  </a:lnTo>
                  <a:lnTo>
                    <a:pt x="629" y="230"/>
                  </a:lnTo>
                  <a:lnTo>
                    <a:pt x="629" y="0"/>
                  </a:lnTo>
                  <a:lnTo>
                    <a:pt x="616" y="7"/>
                  </a:lnTo>
                  <a:lnTo>
                    <a:pt x="602" y="11"/>
                  </a:lnTo>
                  <a:lnTo>
                    <a:pt x="590" y="18"/>
                  </a:lnTo>
                  <a:lnTo>
                    <a:pt x="575" y="23"/>
                  </a:lnTo>
                  <a:lnTo>
                    <a:pt x="560" y="28"/>
                  </a:lnTo>
                  <a:lnTo>
                    <a:pt x="546" y="32"/>
                  </a:lnTo>
                  <a:lnTo>
                    <a:pt x="531" y="37"/>
                  </a:lnTo>
                  <a:lnTo>
                    <a:pt x="517" y="39"/>
                  </a:lnTo>
                  <a:lnTo>
                    <a:pt x="502" y="44"/>
                  </a:lnTo>
                  <a:lnTo>
                    <a:pt x="486" y="49"/>
                  </a:lnTo>
                  <a:lnTo>
                    <a:pt x="471" y="51"/>
                  </a:lnTo>
                  <a:lnTo>
                    <a:pt x="455" y="56"/>
                  </a:lnTo>
                  <a:lnTo>
                    <a:pt x="438" y="58"/>
                  </a:lnTo>
                  <a:lnTo>
                    <a:pt x="421" y="60"/>
                  </a:lnTo>
                  <a:lnTo>
                    <a:pt x="405" y="62"/>
                  </a:lnTo>
                  <a:lnTo>
                    <a:pt x="386" y="65"/>
                  </a:lnTo>
                  <a:lnTo>
                    <a:pt x="369" y="67"/>
                  </a:lnTo>
                  <a:lnTo>
                    <a:pt x="351" y="69"/>
                  </a:lnTo>
                  <a:lnTo>
                    <a:pt x="332" y="69"/>
                  </a:lnTo>
                  <a:lnTo>
                    <a:pt x="315" y="72"/>
                  </a:lnTo>
                  <a:lnTo>
                    <a:pt x="295" y="72"/>
                  </a:lnTo>
                  <a:lnTo>
                    <a:pt x="276" y="74"/>
                  </a:lnTo>
                  <a:lnTo>
                    <a:pt x="257" y="74"/>
                  </a:lnTo>
                  <a:lnTo>
                    <a:pt x="237" y="74"/>
                  </a:lnTo>
                  <a:lnTo>
                    <a:pt x="218" y="74"/>
                  </a:lnTo>
                  <a:lnTo>
                    <a:pt x="197" y="74"/>
                  </a:lnTo>
                  <a:lnTo>
                    <a:pt x="176" y="74"/>
                  </a:lnTo>
                  <a:lnTo>
                    <a:pt x="156" y="74"/>
                  </a:lnTo>
                  <a:lnTo>
                    <a:pt x="135" y="72"/>
                  </a:lnTo>
                  <a:lnTo>
                    <a:pt x="112" y="72"/>
                  </a:lnTo>
                  <a:lnTo>
                    <a:pt x="91" y="69"/>
                  </a:lnTo>
                  <a:lnTo>
                    <a:pt x="68" y="67"/>
                  </a:lnTo>
                  <a:lnTo>
                    <a:pt x="0" y="181"/>
                  </a:lnTo>
                  <a:lnTo>
                    <a:pt x="46" y="291"/>
                  </a:lnTo>
                  <a:close/>
                </a:path>
              </a:pathLst>
            </a:custGeom>
            <a:solidFill>
              <a:srgbClr val="E5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2" name="Freeform 104"/>
            <p:cNvSpPr>
              <a:spLocks/>
            </p:cNvSpPr>
            <p:nvPr/>
          </p:nvSpPr>
          <p:spPr bwMode="auto">
            <a:xfrm>
              <a:off x="3381" y="2878"/>
              <a:ext cx="573" cy="74"/>
            </a:xfrm>
            <a:custGeom>
              <a:avLst/>
              <a:gdLst>
                <a:gd name="T0" fmla="*/ 539 w 589"/>
                <a:gd name="T1" fmla="*/ 2 h 74"/>
                <a:gd name="T2" fmla="*/ 483 w 589"/>
                <a:gd name="T3" fmla="*/ 2 h 74"/>
                <a:gd name="T4" fmla="*/ 432 w 589"/>
                <a:gd name="T5" fmla="*/ 0 h 74"/>
                <a:gd name="T6" fmla="*/ 382 w 589"/>
                <a:gd name="T7" fmla="*/ 0 h 74"/>
                <a:gd name="T8" fmla="*/ 338 w 589"/>
                <a:gd name="T9" fmla="*/ 0 h 74"/>
                <a:gd name="T10" fmla="*/ 296 w 589"/>
                <a:gd name="T11" fmla="*/ 2 h 74"/>
                <a:gd name="T12" fmla="*/ 256 w 589"/>
                <a:gd name="T13" fmla="*/ 2 h 74"/>
                <a:gd name="T14" fmla="*/ 220 w 589"/>
                <a:gd name="T15" fmla="*/ 4 h 74"/>
                <a:gd name="T16" fmla="*/ 187 w 589"/>
                <a:gd name="T17" fmla="*/ 9 h 74"/>
                <a:gd name="T18" fmla="*/ 155 w 589"/>
                <a:gd name="T19" fmla="*/ 11 h 74"/>
                <a:gd name="T20" fmla="*/ 125 w 589"/>
                <a:gd name="T21" fmla="*/ 16 h 74"/>
                <a:gd name="T22" fmla="*/ 101 w 589"/>
                <a:gd name="T23" fmla="*/ 23 h 74"/>
                <a:gd name="T24" fmla="*/ 77 w 589"/>
                <a:gd name="T25" fmla="*/ 30 h 74"/>
                <a:gd name="T26" fmla="*/ 53 w 589"/>
                <a:gd name="T27" fmla="*/ 37 h 74"/>
                <a:gd name="T28" fmla="*/ 34 w 589"/>
                <a:gd name="T29" fmla="*/ 46 h 74"/>
                <a:gd name="T30" fmla="*/ 16 w 589"/>
                <a:gd name="T31" fmla="*/ 56 h 74"/>
                <a:gd name="T32" fmla="*/ 0 w 589"/>
                <a:gd name="T33" fmla="*/ 67 h 74"/>
                <a:gd name="T34" fmla="*/ 12 w 589"/>
                <a:gd name="T35" fmla="*/ 70 h 74"/>
                <a:gd name="T36" fmla="*/ 28 w 589"/>
                <a:gd name="T37" fmla="*/ 60 h 74"/>
                <a:gd name="T38" fmla="*/ 46 w 589"/>
                <a:gd name="T39" fmla="*/ 51 h 74"/>
                <a:gd name="T40" fmla="*/ 66 w 589"/>
                <a:gd name="T41" fmla="*/ 42 h 74"/>
                <a:gd name="T42" fmla="*/ 89 w 589"/>
                <a:gd name="T43" fmla="*/ 35 h 74"/>
                <a:gd name="T44" fmla="*/ 115 w 589"/>
                <a:gd name="T45" fmla="*/ 30 h 74"/>
                <a:gd name="T46" fmla="*/ 141 w 589"/>
                <a:gd name="T47" fmla="*/ 23 h 74"/>
                <a:gd name="T48" fmla="*/ 171 w 589"/>
                <a:gd name="T49" fmla="*/ 21 h 74"/>
                <a:gd name="T50" fmla="*/ 204 w 589"/>
                <a:gd name="T51" fmla="*/ 16 h 74"/>
                <a:gd name="T52" fmla="*/ 238 w 589"/>
                <a:gd name="T53" fmla="*/ 14 h 74"/>
                <a:gd name="T54" fmla="*/ 274 w 589"/>
                <a:gd name="T55" fmla="*/ 11 h 74"/>
                <a:gd name="T56" fmla="*/ 317 w 589"/>
                <a:gd name="T57" fmla="*/ 11 h 74"/>
                <a:gd name="T58" fmla="*/ 359 w 589"/>
                <a:gd name="T59" fmla="*/ 9 h 74"/>
                <a:gd name="T60" fmla="*/ 407 w 589"/>
                <a:gd name="T61" fmla="*/ 9 h 74"/>
                <a:gd name="T62" fmla="*/ 457 w 589"/>
                <a:gd name="T63" fmla="*/ 11 h 74"/>
                <a:gd name="T64" fmla="*/ 510 w 589"/>
                <a:gd name="T65" fmla="*/ 11 h 74"/>
                <a:gd name="T66" fmla="*/ 542 w 589"/>
                <a:gd name="T67" fmla="*/ 9 h 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9"/>
                <a:gd name="T103" fmla="*/ 0 h 74"/>
                <a:gd name="T104" fmla="*/ 589 w 589"/>
                <a:gd name="T105" fmla="*/ 74 h 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9" h="74">
                  <a:moveTo>
                    <a:pt x="581" y="9"/>
                  </a:moveTo>
                  <a:lnTo>
                    <a:pt x="585" y="2"/>
                  </a:lnTo>
                  <a:lnTo>
                    <a:pt x="554" y="2"/>
                  </a:lnTo>
                  <a:lnTo>
                    <a:pt x="525" y="2"/>
                  </a:lnTo>
                  <a:lnTo>
                    <a:pt x="496" y="2"/>
                  </a:lnTo>
                  <a:lnTo>
                    <a:pt x="469" y="0"/>
                  </a:lnTo>
                  <a:lnTo>
                    <a:pt x="442" y="0"/>
                  </a:lnTo>
                  <a:lnTo>
                    <a:pt x="415" y="0"/>
                  </a:lnTo>
                  <a:lnTo>
                    <a:pt x="390" y="0"/>
                  </a:lnTo>
                  <a:lnTo>
                    <a:pt x="367" y="0"/>
                  </a:lnTo>
                  <a:lnTo>
                    <a:pt x="344" y="2"/>
                  </a:lnTo>
                  <a:lnTo>
                    <a:pt x="321" y="2"/>
                  </a:lnTo>
                  <a:lnTo>
                    <a:pt x="298" y="2"/>
                  </a:lnTo>
                  <a:lnTo>
                    <a:pt x="278" y="2"/>
                  </a:lnTo>
                  <a:lnTo>
                    <a:pt x="259" y="4"/>
                  </a:lnTo>
                  <a:lnTo>
                    <a:pt x="238" y="4"/>
                  </a:lnTo>
                  <a:lnTo>
                    <a:pt x="220" y="7"/>
                  </a:lnTo>
                  <a:lnTo>
                    <a:pt x="203" y="9"/>
                  </a:lnTo>
                  <a:lnTo>
                    <a:pt x="184" y="9"/>
                  </a:lnTo>
                  <a:lnTo>
                    <a:pt x="168" y="11"/>
                  </a:lnTo>
                  <a:lnTo>
                    <a:pt x="153" y="14"/>
                  </a:lnTo>
                  <a:lnTo>
                    <a:pt x="137" y="16"/>
                  </a:lnTo>
                  <a:lnTo>
                    <a:pt x="122" y="21"/>
                  </a:lnTo>
                  <a:lnTo>
                    <a:pt x="110" y="23"/>
                  </a:lnTo>
                  <a:lnTo>
                    <a:pt x="95" y="25"/>
                  </a:lnTo>
                  <a:lnTo>
                    <a:pt x="83" y="30"/>
                  </a:lnTo>
                  <a:lnTo>
                    <a:pt x="70" y="32"/>
                  </a:lnTo>
                  <a:lnTo>
                    <a:pt x="58" y="37"/>
                  </a:lnTo>
                  <a:lnTo>
                    <a:pt x="47" y="42"/>
                  </a:lnTo>
                  <a:lnTo>
                    <a:pt x="37" y="46"/>
                  </a:lnTo>
                  <a:lnTo>
                    <a:pt x="27" y="51"/>
                  </a:lnTo>
                  <a:lnTo>
                    <a:pt x="16" y="56"/>
                  </a:lnTo>
                  <a:lnTo>
                    <a:pt x="8" y="60"/>
                  </a:lnTo>
                  <a:lnTo>
                    <a:pt x="0" y="67"/>
                  </a:lnTo>
                  <a:lnTo>
                    <a:pt x="4" y="74"/>
                  </a:lnTo>
                  <a:lnTo>
                    <a:pt x="12" y="70"/>
                  </a:lnTo>
                  <a:lnTo>
                    <a:pt x="20" y="65"/>
                  </a:lnTo>
                  <a:lnTo>
                    <a:pt x="31" y="60"/>
                  </a:lnTo>
                  <a:lnTo>
                    <a:pt x="39" y="56"/>
                  </a:lnTo>
                  <a:lnTo>
                    <a:pt x="49" y="51"/>
                  </a:lnTo>
                  <a:lnTo>
                    <a:pt x="62" y="46"/>
                  </a:lnTo>
                  <a:lnTo>
                    <a:pt x="72" y="42"/>
                  </a:lnTo>
                  <a:lnTo>
                    <a:pt x="85" y="39"/>
                  </a:lnTo>
                  <a:lnTo>
                    <a:pt x="97" y="35"/>
                  </a:lnTo>
                  <a:lnTo>
                    <a:pt x="110" y="32"/>
                  </a:lnTo>
                  <a:lnTo>
                    <a:pt x="124" y="30"/>
                  </a:lnTo>
                  <a:lnTo>
                    <a:pt x="139" y="28"/>
                  </a:lnTo>
                  <a:lnTo>
                    <a:pt x="153" y="23"/>
                  </a:lnTo>
                  <a:lnTo>
                    <a:pt x="170" y="23"/>
                  </a:lnTo>
                  <a:lnTo>
                    <a:pt x="186" y="21"/>
                  </a:lnTo>
                  <a:lnTo>
                    <a:pt x="203" y="18"/>
                  </a:lnTo>
                  <a:lnTo>
                    <a:pt x="222" y="16"/>
                  </a:lnTo>
                  <a:lnTo>
                    <a:pt x="238" y="16"/>
                  </a:lnTo>
                  <a:lnTo>
                    <a:pt x="259" y="14"/>
                  </a:lnTo>
                  <a:lnTo>
                    <a:pt x="278" y="14"/>
                  </a:lnTo>
                  <a:lnTo>
                    <a:pt x="298" y="11"/>
                  </a:lnTo>
                  <a:lnTo>
                    <a:pt x="321" y="11"/>
                  </a:lnTo>
                  <a:lnTo>
                    <a:pt x="344" y="11"/>
                  </a:lnTo>
                  <a:lnTo>
                    <a:pt x="367" y="11"/>
                  </a:lnTo>
                  <a:lnTo>
                    <a:pt x="390" y="9"/>
                  </a:lnTo>
                  <a:lnTo>
                    <a:pt x="415" y="9"/>
                  </a:lnTo>
                  <a:lnTo>
                    <a:pt x="442" y="9"/>
                  </a:lnTo>
                  <a:lnTo>
                    <a:pt x="469" y="11"/>
                  </a:lnTo>
                  <a:lnTo>
                    <a:pt x="496" y="11"/>
                  </a:lnTo>
                  <a:lnTo>
                    <a:pt x="525" y="11"/>
                  </a:lnTo>
                  <a:lnTo>
                    <a:pt x="554" y="11"/>
                  </a:lnTo>
                  <a:lnTo>
                    <a:pt x="585" y="14"/>
                  </a:lnTo>
                  <a:lnTo>
                    <a:pt x="589" y="9"/>
                  </a:lnTo>
                  <a:lnTo>
                    <a:pt x="581" y="9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Freeform 105"/>
            <p:cNvSpPr>
              <a:spLocks/>
            </p:cNvSpPr>
            <p:nvPr/>
          </p:nvSpPr>
          <p:spPr bwMode="auto">
            <a:xfrm>
              <a:off x="3947" y="2650"/>
              <a:ext cx="7" cy="237"/>
            </a:xfrm>
            <a:custGeom>
              <a:avLst/>
              <a:gdLst>
                <a:gd name="T0" fmla="*/ 4 w 8"/>
                <a:gd name="T1" fmla="*/ 11 h 237"/>
                <a:gd name="T2" fmla="*/ 0 w 8"/>
                <a:gd name="T3" fmla="*/ 7 h 237"/>
                <a:gd name="T4" fmla="*/ 0 w 8"/>
                <a:gd name="T5" fmla="*/ 237 h 237"/>
                <a:gd name="T6" fmla="*/ 5 w 8"/>
                <a:gd name="T7" fmla="*/ 237 h 237"/>
                <a:gd name="T8" fmla="*/ 5 w 8"/>
                <a:gd name="T9" fmla="*/ 7 h 237"/>
                <a:gd name="T10" fmla="*/ 2 w 8"/>
                <a:gd name="T11" fmla="*/ 2 h 237"/>
                <a:gd name="T12" fmla="*/ 5 w 8"/>
                <a:gd name="T13" fmla="*/ 7 h 237"/>
                <a:gd name="T14" fmla="*/ 5 w 8"/>
                <a:gd name="T15" fmla="*/ 0 h 237"/>
                <a:gd name="T16" fmla="*/ 2 w 8"/>
                <a:gd name="T17" fmla="*/ 2 h 237"/>
                <a:gd name="T18" fmla="*/ 4 w 8"/>
                <a:gd name="T19" fmla="*/ 11 h 2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237"/>
                <a:gd name="T32" fmla="*/ 8 w 8"/>
                <a:gd name="T33" fmla="*/ 237 h 2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237">
                  <a:moveTo>
                    <a:pt x="6" y="11"/>
                  </a:moveTo>
                  <a:lnTo>
                    <a:pt x="0" y="7"/>
                  </a:lnTo>
                  <a:lnTo>
                    <a:pt x="0" y="237"/>
                  </a:lnTo>
                  <a:lnTo>
                    <a:pt x="8" y="237"/>
                  </a:lnTo>
                  <a:lnTo>
                    <a:pt x="8" y="7"/>
                  </a:lnTo>
                  <a:lnTo>
                    <a:pt x="2" y="2"/>
                  </a:lnTo>
                  <a:lnTo>
                    <a:pt x="8" y="7"/>
                  </a:lnTo>
                  <a:lnTo>
                    <a:pt x="8" y="0"/>
                  </a:lnTo>
                  <a:lnTo>
                    <a:pt x="2" y="2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Freeform 106"/>
            <p:cNvSpPr>
              <a:spLocks/>
            </p:cNvSpPr>
            <p:nvPr/>
          </p:nvSpPr>
          <p:spPr bwMode="auto">
            <a:xfrm>
              <a:off x="3401" y="2652"/>
              <a:ext cx="551" cy="84"/>
            </a:xfrm>
            <a:custGeom>
              <a:avLst/>
              <a:gdLst>
                <a:gd name="T0" fmla="*/ 4 w 567"/>
                <a:gd name="T1" fmla="*/ 79 h 84"/>
                <a:gd name="T2" fmla="*/ 45 w 567"/>
                <a:gd name="T3" fmla="*/ 81 h 84"/>
                <a:gd name="T4" fmla="*/ 84 w 567"/>
                <a:gd name="T5" fmla="*/ 84 h 84"/>
                <a:gd name="T6" fmla="*/ 121 w 567"/>
                <a:gd name="T7" fmla="*/ 84 h 84"/>
                <a:gd name="T8" fmla="*/ 158 w 567"/>
                <a:gd name="T9" fmla="*/ 84 h 84"/>
                <a:gd name="T10" fmla="*/ 194 w 567"/>
                <a:gd name="T11" fmla="*/ 84 h 84"/>
                <a:gd name="T12" fmla="*/ 230 w 567"/>
                <a:gd name="T13" fmla="*/ 81 h 84"/>
                <a:gd name="T14" fmla="*/ 263 w 567"/>
                <a:gd name="T15" fmla="*/ 79 h 84"/>
                <a:gd name="T16" fmla="*/ 297 w 567"/>
                <a:gd name="T17" fmla="*/ 74 h 84"/>
                <a:gd name="T18" fmla="*/ 327 w 567"/>
                <a:gd name="T19" fmla="*/ 70 h 84"/>
                <a:gd name="T20" fmla="*/ 359 w 567"/>
                <a:gd name="T21" fmla="*/ 65 h 84"/>
                <a:gd name="T22" fmla="*/ 389 w 567"/>
                <a:gd name="T23" fmla="*/ 58 h 84"/>
                <a:gd name="T24" fmla="*/ 418 w 567"/>
                <a:gd name="T25" fmla="*/ 49 h 84"/>
                <a:gd name="T26" fmla="*/ 444 w 567"/>
                <a:gd name="T27" fmla="*/ 42 h 84"/>
                <a:gd name="T28" fmla="*/ 471 w 567"/>
                <a:gd name="T29" fmla="*/ 33 h 84"/>
                <a:gd name="T30" fmla="*/ 496 w 567"/>
                <a:gd name="T31" fmla="*/ 21 h 84"/>
                <a:gd name="T32" fmla="*/ 520 w 567"/>
                <a:gd name="T33" fmla="*/ 9 h 84"/>
                <a:gd name="T34" fmla="*/ 504 w 567"/>
                <a:gd name="T35" fmla="*/ 7 h 84"/>
                <a:gd name="T36" fmla="*/ 480 w 567"/>
                <a:gd name="T37" fmla="*/ 19 h 84"/>
                <a:gd name="T38" fmla="*/ 455 w 567"/>
                <a:gd name="T39" fmla="*/ 28 h 84"/>
                <a:gd name="T40" fmla="*/ 429 w 567"/>
                <a:gd name="T41" fmla="*/ 37 h 84"/>
                <a:gd name="T42" fmla="*/ 400 w 567"/>
                <a:gd name="T43" fmla="*/ 44 h 84"/>
                <a:gd name="T44" fmla="*/ 372 w 567"/>
                <a:gd name="T45" fmla="*/ 51 h 84"/>
                <a:gd name="T46" fmla="*/ 343 w 567"/>
                <a:gd name="T47" fmla="*/ 58 h 84"/>
                <a:gd name="T48" fmla="*/ 311 w 567"/>
                <a:gd name="T49" fmla="*/ 63 h 84"/>
                <a:gd name="T50" fmla="*/ 280 w 567"/>
                <a:gd name="T51" fmla="*/ 67 h 84"/>
                <a:gd name="T52" fmla="*/ 246 w 567"/>
                <a:gd name="T53" fmla="*/ 70 h 84"/>
                <a:gd name="T54" fmla="*/ 212 w 567"/>
                <a:gd name="T55" fmla="*/ 72 h 84"/>
                <a:gd name="T56" fmla="*/ 178 w 567"/>
                <a:gd name="T57" fmla="*/ 74 h 84"/>
                <a:gd name="T58" fmla="*/ 142 w 567"/>
                <a:gd name="T59" fmla="*/ 74 h 84"/>
                <a:gd name="T60" fmla="*/ 103 w 567"/>
                <a:gd name="T61" fmla="*/ 74 h 84"/>
                <a:gd name="T62" fmla="*/ 65 w 567"/>
                <a:gd name="T63" fmla="*/ 72 h 84"/>
                <a:gd name="T64" fmla="*/ 24 w 567"/>
                <a:gd name="T65" fmla="*/ 70 h 84"/>
                <a:gd name="T66" fmla="*/ 0 w 567"/>
                <a:gd name="T67" fmla="*/ 70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7"/>
                <a:gd name="T103" fmla="*/ 0 h 84"/>
                <a:gd name="T104" fmla="*/ 567 w 567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7" h="84">
                  <a:moveTo>
                    <a:pt x="9" y="77"/>
                  </a:moveTo>
                  <a:lnTo>
                    <a:pt x="4" y="79"/>
                  </a:lnTo>
                  <a:lnTo>
                    <a:pt x="27" y="79"/>
                  </a:lnTo>
                  <a:lnTo>
                    <a:pt x="48" y="81"/>
                  </a:lnTo>
                  <a:lnTo>
                    <a:pt x="71" y="81"/>
                  </a:lnTo>
                  <a:lnTo>
                    <a:pt x="92" y="84"/>
                  </a:lnTo>
                  <a:lnTo>
                    <a:pt x="112" y="84"/>
                  </a:lnTo>
                  <a:lnTo>
                    <a:pt x="133" y="84"/>
                  </a:lnTo>
                  <a:lnTo>
                    <a:pt x="154" y="84"/>
                  </a:lnTo>
                  <a:lnTo>
                    <a:pt x="173" y="84"/>
                  </a:lnTo>
                  <a:lnTo>
                    <a:pt x="193" y="84"/>
                  </a:lnTo>
                  <a:lnTo>
                    <a:pt x="212" y="84"/>
                  </a:lnTo>
                  <a:lnTo>
                    <a:pt x="233" y="81"/>
                  </a:lnTo>
                  <a:lnTo>
                    <a:pt x="251" y="81"/>
                  </a:lnTo>
                  <a:lnTo>
                    <a:pt x="270" y="79"/>
                  </a:lnTo>
                  <a:lnTo>
                    <a:pt x="287" y="79"/>
                  </a:lnTo>
                  <a:lnTo>
                    <a:pt x="305" y="77"/>
                  </a:lnTo>
                  <a:lnTo>
                    <a:pt x="324" y="74"/>
                  </a:lnTo>
                  <a:lnTo>
                    <a:pt x="341" y="72"/>
                  </a:lnTo>
                  <a:lnTo>
                    <a:pt x="357" y="70"/>
                  </a:lnTo>
                  <a:lnTo>
                    <a:pt x="374" y="67"/>
                  </a:lnTo>
                  <a:lnTo>
                    <a:pt x="391" y="65"/>
                  </a:lnTo>
                  <a:lnTo>
                    <a:pt x="407" y="61"/>
                  </a:lnTo>
                  <a:lnTo>
                    <a:pt x="424" y="58"/>
                  </a:lnTo>
                  <a:lnTo>
                    <a:pt x="438" y="54"/>
                  </a:lnTo>
                  <a:lnTo>
                    <a:pt x="455" y="49"/>
                  </a:lnTo>
                  <a:lnTo>
                    <a:pt x="469" y="47"/>
                  </a:lnTo>
                  <a:lnTo>
                    <a:pt x="484" y="42"/>
                  </a:lnTo>
                  <a:lnTo>
                    <a:pt x="499" y="37"/>
                  </a:lnTo>
                  <a:lnTo>
                    <a:pt x="513" y="33"/>
                  </a:lnTo>
                  <a:lnTo>
                    <a:pt x="526" y="28"/>
                  </a:lnTo>
                  <a:lnTo>
                    <a:pt x="540" y="21"/>
                  </a:lnTo>
                  <a:lnTo>
                    <a:pt x="552" y="16"/>
                  </a:lnTo>
                  <a:lnTo>
                    <a:pt x="567" y="9"/>
                  </a:lnTo>
                  <a:lnTo>
                    <a:pt x="563" y="0"/>
                  </a:lnTo>
                  <a:lnTo>
                    <a:pt x="550" y="7"/>
                  </a:lnTo>
                  <a:lnTo>
                    <a:pt x="536" y="12"/>
                  </a:lnTo>
                  <a:lnTo>
                    <a:pt x="523" y="19"/>
                  </a:lnTo>
                  <a:lnTo>
                    <a:pt x="509" y="23"/>
                  </a:lnTo>
                  <a:lnTo>
                    <a:pt x="496" y="28"/>
                  </a:lnTo>
                  <a:lnTo>
                    <a:pt x="482" y="33"/>
                  </a:lnTo>
                  <a:lnTo>
                    <a:pt x="467" y="37"/>
                  </a:lnTo>
                  <a:lnTo>
                    <a:pt x="453" y="40"/>
                  </a:lnTo>
                  <a:lnTo>
                    <a:pt x="436" y="44"/>
                  </a:lnTo>
                  <a:lnTo>
                    <a:pt x="422" y="49"/>
                  </a:lnTo>
                  <a:lnTo>
                    <a:pt x="405" y="51"/>
                  </a:lnTo>
                  <a:lnTo>
                    <a:pt x="391" y="56"/>
                  </a:lnTo>
                  <a:lnTo>
                    <a:pt x="374" y="58"/>
                  </a:lnTo>
                  <a:lnTo>
                    <a:pt x="357" y="61"/>
                  </a:lnTo>
                  <a:lnTo>
                    <a:pt x="339" y="63"/>
                  </a:lnTo>
                  <a:lnTo>
                    <a:pt x="322" y="65"/>
                  </a:lnTo>
                  <a:lnTo>
                    <a:pt x="305" y="67"/>
                  </a:lnTo>
                  <a:lnTo>
                    <a:pt x="287" y="70"/>
                  </a:lnTo>
                  <a:lnTo>
                    <a:pt x="268" y="70"/>
                  </a:lnTo>
                  <a:lnTo>
                    <a:pt x="249" y="72"/>
                  </a:lnTo>
                  <a:lnTo>
                    <a:pt x="231" y="72"/>
                  </a:lnTo>
                  <a:lnTo>
                    <a:pt x="212" y="74"/>
                  </a:lnTo>
                  <a:lnTo>
                    <a:pt x="193" y="74"/>
                  </a:lnTo>
                  <a:lnTo>
                    <a:pt x="173" y="74"/>
                  </a:lnTo>
                  <a:lnTo>
                    <a:pt x="154" y="74"/>
                  </a:lnTo>
                  <a:lnTo>
                    <a:pt x="133" y="74"/>
                  </a:lnTo>
                  <a:lnTo>
                    <a:pt x="112" y="74"/>
                  </a:lnTo>
                  <a:lnTo>
                    <a:pt x="92" y="74"/>
                  </a:lnTo>
                  <a:lnTo>
                    <a:pt x="71" y="72"/>
                  </a:lnTo>
                  <a:lnTo>
                    <a:pt x="48" y="72"/>
                  </a:lnTo>
                  <a:lnTo>
                    <a:pt x="27" y="70"/>
                  </a:lnTo>
                  <a:lnTo>
                    <a:pt x="4" y="67"/>
                  </a:lnTo>
                  <a:lnTo>
                    <a:pt x="0" y="70"/>
                  </a:lnTo>
                  <a:lnTo>
                    <a:pt x="9" y="7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Freeform 107"/>
            <p:cNvSpPr>
              <a:spLocks/>
            </p:cNvSpPr>
            <p:nvPr/>
          </p:nvSpPr>
          <p:spPr bwMode="auto">
            <a:xfrm>
              <a:off x="3332" y="2826"/>
              <a:ext cx="78" cy="119"/>
            </a:xfrm>
            <a:custGeom>
              <a:avLst/>
              <a:gdLst>
                <a:gd name="T0" fmla="*/ 10 w 79"/>
                <a:gd name="T1" fmla="*/ 114 h 119"/>
                <a:gd name="T2" fmla="*/ 10 w 79"/>
                <a:gd name="T3" fmla="*/ 119 h 119"/>
                <a:gd name="T4" fmla="*/ 76 w 79"/>
                <a:gd name="T5" fmla="*/ 7 h 119"/>
                <a:gd name="T6" fmla="*/ 67 w 79"/>
                <a:gd name="T7" fmla="*/ 0 h 119"/>
                <a:gd name="T8" fmla="*/ 2 w 79"/>
                <a:gd name="T9" fmla="*/ 114 h 119"/>
                <a:gd name="T10" fmla="*/ 2 w 79"/>
                <a:gd name="T11" fmla="*/ 119 h 119"/>
                <a:gd name="T12" fmla="*/ 2 w 79"/>
                <a:gd name="T13" fmla="*/ 114 h 119"/>
                <a:gd name="T14" fmla="*/ 0 w 79"/>
                <a:gd name="T15" fmla="*/ 116 h 119"/>
                <a:gd name="T16" fmla="*/ 2 w 79"/>
                <a:gd name="T17" fmla="*/ 119 h 119"/>
                <a:gd name="T18" fmla="*/ 10 w 79"/>
                <a:gd name="T19" fmla="*/ 114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119"/>
                <a:gd name="T32" fmla="*/ 79 w 79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119">
                  <a:moveTo>
                    <a:pt x="10" y="114"/>
                  </a:moveTo>
                  <a:lnTo>
                    <a:pt x="10" y="119"/>
                  </a:lnTo>
                  <a:lnTo>
                    <a:pt x="79" y="7"/>
                  </a:lnTo>
                  <a:lnTo>
                    <a:pt x="70" y="0"/>
                  </a:lnTo>
                  <a:lnTo>
                    <a:pt x="2" y="114"/>
                  </a:lnTo>
                  <a:lnTo>
                    <a:pt x="2" y="119"/>
                  </a:lnTo>
                  <a:lnTo>
                    <a:pt x="2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Freeform 108"/>
            <p:cNvSpPr>
              <a:spLocks/>
            </p:cNvSpPr>
            <p:nvPr/>
          </p:nvSpPr>
          <p:spPr bwMode="auto">
            <a:xfrm>
              <a:off x="3335" y="2836"/>
              <a:ext cx="52" cy="119"/>
            </a:xfrm>
            <a:custGeom>
              <a:avLst/>
              <a:gdLst>
                <a:gd name="T0" fmla="*/ 42 w 54"/>
                <a:gd name="T1" fmla="*/ 109 h 119"/>
                <a:gd name="T2" fmla="*/ 48 w 54"/>
                <a:gd name="T3" fmla="*/ 112 h 119"/>
                <a:gd name="T4" fmla="*/ 8 w 54"/>
                <a:gd name="T5" fmla="*/ 0 h 119"/>
                <a:gd name="T6" fmla="*/ 0 w 54"/>
                <a:gd name="T7" fmla="*/ 5 h 119"/>
                <a:gd name="T8" fmla="*/ 39 w 54"/>
                <a:gd name="T9" fmla="*/ 114 h 119"/>
                <a:gd name="T10" fmla="*/ 46 w 54"/>
                <a:gd name="T11" fmla="*/ 116 h 119"/>
                <a:gd name="T12" fmla="*/ 39 w 54"/>
                <a:gd name="T13" fmla="*/ 114 h 119"/>
                <a:gd name="T14" fmla="*/ 42 w 54"/>
                <a:gd name="T15" fmla="*/ 119 h 119"/>
                <a:gd name="T16" fmla="*/ 46 w 54"/>
                <a:gd name="T17" fmla="*/ 116 h 119"/>
                <a:gd name="T18" fmla="*/ 42 w 54"/>
                <a:gd name="T19" fmla="*/ 109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119"/>
                <a:gd name="T32" fmla="*/ 54 w 54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119">
                  <a:moveTo>
                    <a:pt x="48" y="109"/>
                  </a:moveTo>
                  <a:lnTo>
                    <a:pt x="54" y="112"/>
                  </a:lnTo>
                  <a:lnTo>
                    <a:pt x="8" y="0"/>
                  </a:lnTo>
                  <a:lnTo>
                    <a:pt x="0" y="5"/>
                  </a:lnTo>
                  <a:lnTo>
                    <a:pt x="45" y="114"/>
                  </a:lnTo>
                  <a:lnTo>
                    <a:pt x="52" y="116"/>
                  </a:lnTo>
                  <a:lnTo>
                    <a:pt x="45" y="114"/>
                  </a:lnTo>
                  <a:lnTo>
                    <a:pt x="48" y="119"/>
                  </a:lnTo>
                  <a:lnTo>
                    <a:pt x="52" y="116"/>
                  </a:lnTo>
                  <a:lnTo>
                    <a:pt x="48" y="109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Freeform 109"/>
            <p:cNvSpPr>
              <a:spLocks/>
            </p:cNvSpPr>
            <p:nvPr/>
          </p:nvSpPr>
          <p:spPr bwMode="auto">
            <a:xfrm>
              <a:off x="3378" y="2873"/>
              <a:ext cx="7" cy="10"/>
            </a:xfrm>
            <a:custGeom>
              <a:avLst/>
              <a:gdLst>
                <a:gd name="T0" fmla="*/ 3 w 7"/>
                <a:gd name="T1" fmla="*/ 0 h 10"/>
                <a:gd name="T2" fmla="*/ 5 w 7"/>
                <a:gd name="T3" fmla="*/ 3 h 10"/>
                <a:gd name="T4" fmla="*/ 7 w 7"/>
                <a:gd name="T5" fmla="*/ 7 h 10"/>
                <a:gd name="T6" fmla="*/ 0 w 7"/>
                <a:gd name="T7" fmla="*/ 5 h 10"/>
                <a:gd name="T8" fmla="*/ 3 w 7"/>
                <a:gd name="T9" fmla="*/ 10 h 10"/>
                <a:gd name="T10" fmla="*/ 7 w 7"/>
                <a:gd name="T11" fmla="*/ 7 h 10"/>
                <a:gd name="T12" fmla="*/ 3 w 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0"/>
                <a:gd name="T23" fmla="*/ 7 w 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0">
                  <a:moveTo>
                    <a:pt x="3" y="0"/>
                  </a:moveTo>
                  <a:lnTo>
                    <a:pt x="5" y="3"/>
                  </a:lnTo>
                  <a:lnTo>
                    <a:pt x="7" y="7"/>
                  </a:lnTo>
                  <a:lnTo>
                    <a:pt x="0" y="5"/>
                  </a:lnTo>
                  <a:lnTo>
                    <a:pt x="3" y="10"/>
                  </a:lnTo>
                  <a:lnTo>
                    <a:pt x="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Freeform 110"/>
            <p:cNvSpPr>
              <a:spLocks/>
            </p:cNvSpPr>
            <p:nvPr/>
          </p:nvSpPr>
          <p:spPr bwMode="auto">
            <a:xfrm>
              <a:off x="3434" y="2694"/>
              <a:ext cx="508" cy="67"/>
            </a:xfrm>
            <a:custGeom>
              <a:avLst/>
              <a:gdLst>
                <a:gd name="T0" fmla="*/ 0 w 523"/>
                <a:gd name="T1" fmla="*/ 67 h 67"/>
                <a:gd name="T2" fmla="*/ 21 w 523"/>
                <a:gd name="T3" fmla="*/ 67 h 67"/>
                <a:gd name="T4" fmla="*/ 46 w 523"/>
                <a:gd name="T5" fmla="*/ 65 h 67"/>
                <a:gd name="T6" fmla="*/ 68 w 523"/>
                <a:gd name="T7" fmla="*/ 65 h 67"/>
                <a:gd name="T8" fmla="*/ 88 w 523"/>
                <a:gd name="T9" fmla="*/ 65 h 67"/>
                <a:gd name="T10" fmla="*/ 111 w 523"/>
                <a:gd name="T11" fmla="*/ 65 h 67"/>
                <a:gd name="T12" fmla="*/ 131 w 523"/>
                <a:gd name="T13" fmla="*/ 63 h 67"/>
                <a:gd name="T14" fmla="*/ 150 w 523"/>
                <a:gd name="T15" fmla="*/ 63 h 67"/>
                <a:gd name="T16" fmla="*/ 169 w 523"/>
                <a:gd name="T17" fmla="*/ 63 h 67"/>
                <a:gd name="T18" fmla="*/ 187 w 523"/>
                <a:gd name="T19" fmla="*/ 60 h 67"/>
                <a:gd name="T20" fmla="*/ 208 w 523"/>
                <a:gd name="T21" fmla="*/ 60 h 67"/>
                <a:gd name="T22" fmla="*/ 223 w 523"/>
                <a:gd name="T23" fmla="*/ 58 h 67"/>
                <a:gd name="T24" fmla="*/ 243 w 523"/>
                <a:gd name="T25" fmla="*/ 56 h 67"/>
                <a:gd name="T26" fmla="*/ 258 w 523"/>
                <a:gd name="T27" fmla="*/ 56 h 67"/>
                <a:gd name="T28" fmla="*/ 276 w 523"/>
                <a:gd name="T29" fmla="*/ 53 h 67"/>
                <a:gd name="T30" fmla="*/ 290 w 523"/>
                <a:gd name="T31" fmla="*/ 51 h 67"/>
                <a:gd name="T32" fmla="*/ 306 w 523"/>
                <a:gd name="T33" fmla="*/ 49 h 67"/>
                <a:gd name="T34" fmla="*/ 321 w 523"/>
                <a:gd name="T35" fmla="*/ 46 h 67"/>
                <a:gd name="T36" fmla="*/ 336 w 523"/>
                <a:gd name="T37" fmla="*/ 44 h 67"/>
                <a:gd name="T38" fmla="*/ 349 w 523"/>
                <a:gd name="T39" fmla="*/ 42 h 67"/>
                <a:gd name="T40" fmla="*/ 363 w 523"/>
                <a:gd name="T41" fmla="*/ 39 h 67"/>
                <a:gd name="T42" fmla="*/ 374 w 523"/>
                <a:gd name="T43" fmla="*/ 37 h 67"/>
                <a:gd name="T44" fmla="*/ 388 w 523"/>
                <a:gd name="T45" fmla="*/ 35 h 67"/>
                <a:gd name="T46" fmla="*/ 399 w 523"/>
                <a:gd name="T47" fmla="*/ 32 h 67"/>
                <a:gd name="T48" fmla="*/ 411 w 523"/>
                <a:gd name="T49" fmla="*/ 30 h 67"/>
                <a:gd name="T50" fmla="*/ 420 w 523"/>
                <a:gd name="T51" fmla="*/ 25 h 67"/>
                <a:gd name="T52" fmla="*/ 431 w 523"/>
                <a:gd name="T53" fmla="*/ 23 h 67"/>
                <a:gd name="T54" fmla="*/ 441 w 523"/>
                <a:gd name="T55" fmla="*/ 19 h 67"/>
                <a:gd name="T56" fmla="*/ 448 w 523"/>
                <a:gd name="T57" fmla="*/ 16 h 67"/>
                <a:gd name="T58" fmla="*/ 458 w 523"/>
                <a:gd name="T59" fmla="*/ 12 h 67"/>
                <a:gd name="T60" fmla="*/ 465 w 523"/>
                <a:gd name="T61" fmla="*/ 9 h 67"/>
                <a:gd name="T62" fmla="*/ 473 w 523"/>
                <a:gd name="T63" fmla="*/ 5 h 67"/>
                <a:gd name="T64" fmla="*/ 479 w 523"/>
                <a:gd name="T65" fmla="*/ 0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3"/>
                <a:gd name="T100" fmla="*/ 0 h 67"/>
                <a:gd name="T101" fmla="*/ 523 w 523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3" h="67">
                  <a:moveTo>
                    <a:pt x="0" y="67"/>
                  </a:moveTo>
                  <a:lnTo>
                    <a:pt x="24" y="67"/>
                  </a:lnTo>
                  <a:lnTo>
                    <a:pt x="49" y="65"/>
                  </a:lnTo>
                  <a:lnTo>
                    <a:pt x="74" y="65"/>
                  </a:lnTo>
                  <a:lnTo>
                    <a:pt x="97" y="65"/>
                  </a:lnTo>
                  <a:lnTo>
                    <a:pt x="120" y="65"/>
                  </a:lnTo>
                  <a:lnTo>
                    <a:pt x="143" y="63"/>
                  </a:lnTo>
                  <a:lnTo>
                    <a:pt x="164" y="63"/>
                  </a:lnTo>
                  <a:lnTo>
                    <a:pt x="184" y="63"/>
                  </a:lnTo>
                  <a:lnTo>
                    <a:pt x="205" y="60"/>
                  </a:lnTo>
                  <a:lnTo>
                    <a:pt x="226" y="60"/>
                  </a:lnTo>
                  <a:lnTo>
                    <a:pt x="244" y="58"/>
                  </a:lnTo>
                  <a:lnTo>
                    <a:pt x="265" y="56"/>
                  </a:lnTo>
                  <a:lnTo>
                    <a:pt x="282" y="56"/>
                  </a:lnTo>
                  <a:lnTo>
                    <a:pt x="301" y="53"/>
                  </a:lnTo>
                  <a:lnTo>
                    <a:pt x="317" y="51"/>
                  </a:lnTo>
                  <a:lnTo>
                    <a:pt x="334" y="49"/>
                  </a:lnTo>
                  <a:lnTo>
                    <a:pt x="350" y="46"/>
                  </a:lnTo>
                  <a:lnTo>
                    <a:pt x="367" y="44"/>
                  </a:lnTo>
                  <a:lnTo>
                    <a:pt x="381" y="42"/>
                  </a:lnTo>
                  <a:lnTo>
                    <a:pt x="396" y="39"/>
                  </a:lnTo>
                  <a:lnTo>
                    <a:pt x="408" y="37"/>
                  </a:lnTo>
                  <a:lnTo>
                    <a:pt x="423" y="35"/>
                  </a:lnTo>
                  <a:lnTo>
                    <a:pt x="435" y="32"/>
                  </a:lnTo>
                  <a:lnTo>
                    <a:pt x="448" y="30"/>
                  </a:lnTo>
                  <a:lnTo>
                    <a:pt x="458" y="25"/>
                  </a:lnTo>
                  <a:lnTo>
                    <a:pt x="471" y="23"/>
                  </a:lnTo>
                  <a:lnTo>
                    <a:pt x="481" y="19"/>
                  </a:lnTo>
                  <a:lnTo>
                    <a:pt x="489" y="16"/>
                  </a:lnTo>
                  <a:lnTo>
                    <a:pt x="500" y="12"/>
                  </a:lnTo>
                  <a:lnTo>
                    <a:pt x="508" y="9"/>
                  </a:lnTo>
                  <a:lnTo>
                    <a:pt x="516" y="5"/>
                  </a:lnTo>
                  <a:lnTo>
                    <a:pt x="52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Freeform 111"/>
            <p:cNvSpPr>
              <a:spLocks/>
            </p:cNvSpPr>
            <p:nvPr/>
          </p:nvSpPr>
          <p:spPr bwMode="auto">
            <a:xfrm>
              <a:off x="3416" y="2761"/>
              <a:ext cx="531" cy="47"/>
            </a:xfrm>
            <a:custGeom>
              <a:avLst/>
              <a:gdLst>
                <a:gd name="T0" fmla="*/ 0 w 546"/>
                <a:gd name="T1" fmla="*/ 47 h 47"/>
                <a:gd name="T2" fmla="*/ 20 w 546"/>
                <a:gd name="T3" fmla="*/ 45 h 47"/>
                <a:gd name="T4" fmla="*/ 43 w 546"/>
                <a:gd name="T5" fmla="*/ 45 h 47"/>
                <a:gd name="T6" fmla="*/ 62 w 546"/>
                <a:gd name="T7" fmla="*/ 45 h 47"/>
                <a:gd name="T8" fmla="*/ 83 w 546"/>
                <a:gd name="T9" fmla="*/ 42 h 47"/>
                <a:gd name="T10" fmla="*/ 103 w 546"/>
                <a:gd name="T11" fmla="*/ 42 h 47"/>
                <a:gd name="T12" fmla="*/ 122 w 546"/>
                <a:gd name="T13" fmla="*/ 40 h 47"/>
                <a:gd name="T14" fmla="*/ 141 w 546"/>
                <a:gd name="T15" fmla="*/ 40 h 47"/>
                <a:gd name="T16" fmla="*/ 159 w 546"/>
                <a:gd name="T17" fmla="*/ 38 h 47"/>
                <a:gd name="T18" fmla="*/ 180 w 546"/>
                <a:gd name="T19" fmla="*/ 38 h 47"/>
                <a:gd name="T20" fmla="*/ 196 w 546"/>
                <a:gd name="T21" fmla="*/ 35 h 47"/>
                <a:gd name="T22" fmla="*/ 214 w 546"/>
                <a:gd name="T23" fmla="*/ 35 h 47"/>
                <a:gd name="T24" fmla="*/ 230 w 546"/>
                <a:gd name="T25" fmla="*/ 33 h 47"/>
                <a:gd name="T26" fmla="*/ 249 w 546"/>
                <a:gd name="T27" fmla="*/ 33 h 47"/>
                <a:gd name="T28" fmla="*/ 265 w 546"/>
                <a:gd name="T29" fmla="*/ 31 h 47"/>
                <a:gd name="T30" fmla="*/ 281 w 546"/>
                <a:gd name="T31" fmla="*/ 31 h 47"/>
                <a:gd name="T32" fmla="*/ 298 w 546"/>
                <a:gd name="T33" fmla="*/ 28 h 47"/>
                <a:gd name="T34" fmla="*/ 313 w 546"/>
                <a:gd name="T35" fmla="*/ 26 h 47"/>
                <a:gd name="T36" fmla="*/ 328 w 546"/>
                <a:gd name="T37" fmla="*/ 26 h 47"/>
                <a:gd name="T38" fmla="*/ 341 w 546"/>
                <a:gd name="T39" fmla="*/ 24 h 47"/>
                <a:gd name="T40" fmla="*/ 357 w 546"/>
                <a:gd name="T41" fmla="*/ 21 h 47"/>
                <a:gd name="T42" fmla="*/ 371 w 546"/>
                <a:gd name="T43" fmla="*/ 21 h 47"/>
                <a:gd name="T44" fmla="*/ 384 w 546"/>
                <a:gd name="T45" fmla="*/ 19 h 47"/>
                <a:gd name="T46" fmla="*/ 397 w 546"/>
                <a:gd name="T47" fmla="*/ 17 h 47"/>
                <a:gd name="T48" fmla="*/ 410 w 546"/>
                <a:gd name="T49" fmla="*/ 14 h 47"/>
                <a:gd name="T50" fmla="*/ 424 w 546"/>
                <a:gd name="T51" fmla="*/ 14 h 47"/>
                <a:gd name="T52" fmla="*/ 435 w 546"/>
                <a:gd name="T53" fmla="*/ 12 h 47"/>
                <a:gd name="T54" fmla="*/ 447 w 546"/>
                <a:gd name="T55" fmla="*/ 10 h 47"/>
                <a:gd name="T56" fmla="*/ 458 w 546"/>
                <a:gd name="T57" fmla="*/ 7 h 47"/>
                <a:gd name="T58" fmla="*/ 470 w 546"/>
                <a:gd name="T59" fmla="*/ 5 h 47"/>
                <a:gd name="T60" fmla="*/ 481 w 546"/>
                <a:gd name="T61" fmla="*/ 3 h 47"/>
                <a:gd name="T62" fmla="*/ 490 w 546"/>
                <a:gd name="T63" fmla="*/ 3 h 47"/>
                <a:gd name="T64" fmla="*/ 502 w 546"/>
                <a:gd name="T65" fmla="*/ 0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6"/>
                <a:gd name="T100" fmla="*/ 0 h 47"/>
                <a:gd name="T101" fmla="*/ 546 w 546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6" h="47">
                  <a:moveTo>
                    <a:pt x="0" y="47"/>
                  </a:moveTo>
                  <a:lnTo>
                    <a:pt x="23" y="45"/>
                  </a:lnTo>
                  <a:lnTo>
                    <a:pt x="46" y="45"/>
                  </a:lnTo>
                  <a:lnTo>
                    <a:pt x="68" y="45"/>
                  </a:lnTo>
                  <a:lnTo>
                    <a:pt x="89" y="42"/>
                  </a:lnTo>
                  <a:lnTo>
                    <a:pt x="112" y="42"/>
                  </a:lnTo>
                  <a:lnTo>
                    <a:pt x="133" y="40"/>
                  </a:lnTo>
                  <a:lnTo>
                    <a:pt x="153" y="40"/>
                  </a:lnTo>
                  <a:lnTo>
                    <a:pt x="174" y="38"/>
                  </a:lnTo>
                  <a:lnTo>
                    <a:pt x="195" y="38"/>
                  </a:lnTo>
                  <a:lnTo>
                    <a:pt x="214" y="35"/>
                  </a:lnTo>
                  <a:lnTo>
                    <a:pt x="232" y="35"/>
                  </a:lnTo>
                  <a:lnTo>
                    <a:pt x="251" y="33"/>
                  </a:lnTo>
                  <a:lnTo>
                    <a:pt x="270" y="33"/>
                  </a:lnTo>
                  <a:lnTo>
                    <a:pt x="288" y="31"/>
                  </a:lnTo>
                  <a:lnTo>
                    <a:pt x="305" y="31"/>
                  </a:lnTo>
                  <a:lnTo>
                    <a:pt x="324" y="28"/>
                  </a:lnTo>
                  <a:lnTo>
                    <a:pt x="340" y="26"/>
                  </a:lnTo>
                  <a:lnTo>
                    <a:pt x="357" y="26"/>
                  </a:lnTo>
                  <a:lnTo>
                    <a:pt x="371" y="24"/>
                  </a:lnTo>
                  <a:lnTo>
                    <a:pt x="388" y="21"/>
                  </a:lnTo>
                  <a:lnTo>
                    <a:pt x="403" y="21"/>
                  </a:lnTo>
                  <a:lnTo>
                    <a:pt x="417" y="19"/>
                  </a:lnTo>
                  <a:lnTo>
                    <a:pt x="432" y="17"/>
                  </a:lnTo>
                  <a:lnTo>
                    <a:pt x="446" y="14"/>
                  </a:lnTo>
                  <a:lnTo>
                    <a:pt x="461" y="14"/>
                  </a:lnTo>
                  <a:lnTo>
                    <a:pt x="473" y="12"/>
                  </a:lnTo>
                  <a:lnTo>
                    <a:pt x="486" y="10"/>
                  </a:lnTo>
                  <a:lnTo>
                    <a:pt x="498" y="7"/>
                  </a:lnTo>
                  <a:lnTo>
                    <a:pt x="511" y="5"/>
                  </a:lnTo>
                  <a:lnTo>
                    <a:pt x="523" y="3"/>
                  </a:lnTo>
                  <a:lnTo>
                    <a:pt x="533" y="3"/>
                  </a:lnTo>
                  <a:lnTo>
                    <a:pt x="5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Freeform 112"/>
            <p:cNvSpPr>
              <a:spLocks/>
            </p:cNvSpPr>
            <p:nvPr/>
          </p:nvSpPr>
          <p:spPr bwMode="auto">
            <a:xfrm>
              <a:off x="3348" y="2817"/>
              <a:ext cx="599" cy="54"/>
            </a:xfrm>
            <a:custGeom>
              <a:avLst/>
              <a:gdLst>
                <a:gd name="T0" fmla="*/ 0 w 615"/>
                <a:gd name="T1" fmla="*/ 54 h 54"/>
                <a:gd name="T2" fmla="*/ 19 w 615"/>
                <a:gd name="T3" fmla="*/ 49 h 54"/>
                <a:gd name="T4" fmla="*/ 33 w 615"/>
                <a:gd name="T5" fmla="*/ 47 h 54"/>
                <a:gd name="T6" fmla="*/ 49 w 615"/>
                <a:gd name="T7" fmla="*/ 42 h 54"/>
                <a:gd name="T8" fmla="*/ 65 w 615"/>
                <a:gd name="T9" fmla="*/ 40 h 54"/>
                <a:gd name="T10" fmla="*/ 82 w 615"/>
                <a:gd name="T11" fmla="*/ 37 h 54"/>
                <a:gd name="T12" fmla="*/ 97 w 615"/>
                <a:gd name="T13" fmla="*/ 35 h 54"/>
                <a:gd name="T14" fmla="*/ 114 w 615"/>
                <a:gd name="T15" fmla="*/ 33 h 54"/>
                <a:gd name="T16" fmla="*/ 130 w 615"/>
                <a:gd name="T17" fmla="*/ 30 h 54"/>
                <a:gd name="T18" fmla="*/ 148 w 615"/>
                <a:gd name="T19" fmla="*/ 28 h 54"/>
                <a:gd name="T20" fmla="*/ 165 w 615"/>
                <a:gd name="T21" fmla="*/ 26 h 54"/>
                <a:gd name="T22" fmla="*/ 180 w 615"/>
                <a:gd name="T23" fmla="*/ 24 h 54"/>
                <a:gd name="T24" fmla="*/ 198 w 615"/>
                <a:gd name="T25" fmla="*/ 21 h 54"/>
                <a:gd name="T26" fmla="*/ 215 w 615"/>
                <a:gd name="T27" fmla="*/ 19 h 54"/>
                <a:gd name="T28" fmla="*/ 233 w 615"/>
                <a:gd name="T29" fmla="*/ 17 h 54"/>
                <a:gd name="T30" fmla="*/ 251 w 615"/>
                <a:gd name="T31" fmla="*/ 17 h 54"/>
                <a:gd name="T32" fmla="*/ 269 w 615"/>
                <a:gd name="T33" fmla="*/ 14 h 54"/>
                <a:gd name="T34" fmla="*/ 286 w 615"/>
                <a:gd name="T35" fmla="*/ 12 h 54"/>
                <a:gd name="T36" fmla="*/ 303 w 615"/>
                <a:gd name="T37" fmla="*/ 12 h 54"/>
                <a:gd name="T38" fmla="*/ 322 w 615"/>
                <a:gd name="T39" fmla="*/ 10 h 54"/>
                <a:gd name="T40" fmla="*/ 340 w 615"/>
                <a:gd name="T41" fmla="*/ 10 h 54"/>
                <a:gd name="T42" fmla="*/ 359 w 615"/>
                <a:gd name="T43" fmla="*/ 7 h 54"/>
                <a:gd name="T44" fmla="*/ 376 w 615"/>
                <a:gd name="T45" fmla="*/ 7 h 54"/>
                <a:gd name="T46" fmla="*/ 395 w 615"/>
                <a:gd name="T47" fmla="*/ 5 h 54"/>
                <a:gd name="T48" fmla="*/ 413 w 615"/>
                <a:gd name="T49" fmla="*/ 5 h 54"/>
                <a:gd name="T50" fmla="*/ 431 w 615"/>
                <a:gd name="T51" fmla="*/ 5 h 54"/>
                <a:gd name="T52" fmla="*/ 451 w 615"/>
                <a:gd name="T53" fmla="*/ 3 h 54"/>
                <a:gd name="T54" fmla="*/ 470 w 615"/>
                <a:gd name="T55" fmla="*/ 3 h 54"/>
                <a:gd name="T56" fmla="*/ 490 w 615"/>
                <a:gd name="T57" fmla="*/ 3 h 54"/>
                <a:gd name="T58" fmla="*/ 508 w 615"/>
                <a:gd name="T59" fmla="*/ 3 h 54"/>
                <a:gd name="T60" fmla="*/ 528 w 615"/>
                <a:gd name="T61" fmla="*/ 0 h 54"/>
                <a:gd name="T62" fmla="*/ 547 w 615"/>
                <a:gd name="T63" fmla="*/ 0 h 54"/>
                <a:gd name="T64" fmla="*/ 568 w 615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5"/>
                <a:gd name="T100" fmla="*/ 0 h 54"/>
                <a:gd name="T101" fmla="*/ 615 w 615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5" h="54">
                  <a:moveTo>
                    <a:pt x="0" y="54"/>
                  </a:moveTo>
                  <a:lnTo>
                    <a:pt x="19" y="49"/>
                  </a:lnTo>
                  <a:lnTo>
                    <a:pt x="36" y="47"/>
                  </a:lnTo>
                  <a:lnTo>
                    <a:pt x="52" y="42"/>
                  </a:lnTo>
                  <a:lnTo>
                    <a:pt x="71" y="40"/>
                  </a:lnTo>
                  <a:lnTo>
                    <a:pt x="88" y="37"/>
                  </a:lnTo>
                  <a:lnTo>
                    <a:pt x="106" y="35"/>
                  </a:lnTo>
                  <a:lnTo>
                    <a:pt x="123" y="33"/>
                  </a:lnTo>
                  <a:lnTo>
                    <a:pt x="141" y="30"/>
                  </a:lnTo>
                  <a:lnTo>
                    <a:pt x="160" y="28"/>
                  </a:lnTo>
                  <a:lnTo>
                    <a:pt x="179" y="26"/>
                  </a:lnTo>
                  <a:lnTo>
                    <a:pt x="195" y="24"/>
                  </a:lnTo>
                  <a:lnTo>
                    <a:pt x="214" y="21"/>
                  </a:lnTo>
                  <a:lnTo>
                    <a:pt x="233" y="19"/>
                  </a:lnTo>
                  <a:lnTo>
                    <a:pt x="252" y="17"/>
                  </a:lnTo>
                  <a:lnTo>
                    <a:pt x="272" y="17"/>
                  </a:lnTo>
                  <a:lnTo>
                    <a:pt x="291" y="14"/>
                  </a:lnTo>
                  <a:lnTo>
                    <a:pt x="310" y="12"/>
                  </a:lnTo>
                  <a:lnTo>
                    <a:pt x="328" y="12"/>
                  </a:lnTo>
                  <a:lnTo>
                    <a:pt x="349" y="10"/>
                  </a:lnTo>
                  <a:lnTo>
                    <a:pt x="368" y="10"/>
                  </a:lnTo>
                  <a:lnTo>
                    <a:pt x="389" y="7"/>
                  </a:lnTo>
                  <a:lnTo>
                    <a:pt x="407" y="7"/>
                  </a:lnTo>
                  <a:lnTo>
                    <a:pt x="428" y="5"/>
                  </a:lnTo>
                  <a:lnTo>
                    <a:pt x="447" y="5"/>
                  </a:lnTo>
                  <a:lnTo>
                    <a:pt x="467" y="5"/>
                  </a:lnTo>
                  <a:lnTo>
                    <a:pt x="488" y="3"/>
                  </a:lnTo>
                  <a:lnTo>
                    <a:pt x="509" y="3"/>
                  </a:lnTo>
                  <a:lnTo>
                    <a:pt x="530" y="3"/>
                  </a:lnTo>
                  <a:lnTo>
                    <a:pt x="550" y="3"/>
                  </a:lnTo>
                  <a:lnTo>
                    <a:pt x="571" y="0"/>
                  </a:lnTo>
                  <a:lnTo>
                    <a:pt x="592" y="0"/>
                  </a:lnTo>
                  <a:lnTo>
                    <a:pt x="6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1" name="Freeform 113"/>
            <p:cNvSpPr>
              <a:spLocks/>
            </p:cNvSpPr>
            <p:nvPr/>
          </p:nvSpPr>
          <p:spPr bwMode="auto">
            <a:xfrm>
              <a:off x="3378" y="2850"/>
              <a:ext cx="569" cy="56"/>
            </a:xfrm>
            <a:custGeom>
              <a:avLst/>
              <a:gdLst>
                <a:gd name="T0" fmla="*/ 0 w 584"/>
                <a:gd name="T1" fmla="*/ 56 h 56"/>
                <a:gd name="T2" fmla="*/ 17 w 584"/>
                <a:gd name="T3" fmla="*/ 51 h 56"/>
                <a:gd name="T4" fmla="*/ 33 w 584"/>
                <a:gd name="T5" fmla="*/ 44 h 56"/>
                <a:gd name="T6" fmla="*/ 51 w 584"/>
                <a:gd name="T7" fmla="*/ 39 h 56"/>
                <a:gd name="T8" fmla="*/ 65 w 584"/>
                <a:gd name="T9" fmla="*/ 35 h 56"/>
                <a:gd name="T10" fmla="*/ 84 w 584"/>
                <a:gd name="T11" fmla="*/ 30 h 56"/>
                <a:gd name="T12" fmla="*/ 99 w 584"/>
                <a:gd name="T13" fmla="*/ 28 h 56"/>
                <a:gd name="T14" fmla="*/ 118 w 584"/>
                <a:gd name="T15" fmla="*/ 23 h 56"/>
                <a:gd name="T16" fmla="*/ 134 w 584"/>
                <a:gd name="T17" fmla="*/ 21 h 56"/>
                <a:gd name="T18" fmla="*/ 152 w 584"/>
                <a:gd name="T19" fmla="*/ 16 h 56"/>
                <a:gd name="T20" fmla="*/ 171 w 584"/>
                <a:gd name="T21" fmla="*/ 14 h 56"/>
                <a:gd name="T22" fmla="*/ 189 w 584"/>
                <a:gd name="T23" fmla="*/ 11 h 56"/>
                <a:gd name="T24" fmla="*/ 206 w 584"/>
                <a:gd name="T25" fmla="*/ 9 h 56"/>
                <a:gd name="T26" fmla="*/ 225 w 584"/>
                <a:gd name="T27" fmla="*/ 7 h 56"/>
                <a:gd name="T28" fmla="*/ 242 w 584"/>
                <a:gd name="T29" fmla="*/ 7 h 56"/>
                <a:gd name="T30" fmla="*/ 260 w 584"/>
                <a:gd name="T31" fmla="*/ 4 h 56"/>
                <a:gd name="T32" fmla="*/ 278 w 584"/>
                <a:gd name="T33" fmla="*/ 2 h 56"/>
                <a:gd name="T34" fmla="*/ 296 w 584"/>
                <a:gd name="T35" fmla="*/ 2 h 56"/>
                <a:gd name="T36" fmla="*/ 314 w 584"/>
                <a:gd name="T37" fmla="*/ 2 h 56"/>
                <a:gd name="T38" fmla="*/ 333 w 584"/>
                <a:gd name="T39" fmla="*/ 0 h 56"/>
                <a:gd name="T40" fmla="*/ 350 w 584"/>
                <a:gd name="T41" fmla="*/ 0 h 56"/>
                <a:gd name="T42" fmla="*/ 367 w 584"/>
                <a:gd name="T43" fmla="*/ 0 h 56"/>
                <a:gd name="T44" fmla="*/ 385 w 584"/>
                <a:gd name="T45" fmla="*/ 0 h 56"/>
                <a:gd name="T46" fmla="*/ 401 w 584"/>
                <a:gd name="T47" fmla="*/ 0 h 56"/>
                <a:gd name="T48" fmla="*/ 417 w 584"/>
                <a:gd name="T49" fmla="*/ 0 h 56"/>
                <a:gd name="T50" fmla="*/ 435 w 584"/>
                <a:gd name="T51" fmla="*/ 0 h 56"/>
                <a:gd name="T52" fmla="*/ 450 w 584"/>
                <a:gd name="T53" fmla="*/ 0 h 56"/>
                <a:gd name="T54" fmla="*/ 467 w 584"/>
                <a:gd name="T55" fmla="*/ 2 h 56"/>
                <a:gd name="T56" fmla="*/ 483 w 584"/>
                <a:gd name="T57" fmla="*/ 2 h 56"/>
                <a:gd name="T58" fmla="*/ 498 w 584"/>
                <a:gd name="T59" fmla="*/ 2 h 56"/>
                <a:gd name="T60" fmla="*/ 513 w 584"/>
                <a:gd name="T61" fmla="*/ 4 h 56"/>
                <a:gd name="T62" fmla="*/ 526 w 584"/>
                <a:gd name="T63" fmla="*/ 4 h 56"/>
                <a:gd name="T64" fmla="*/ 540 w 584"/>
                <a:gd name="T65" fmla="*/ 4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4"/>
                <a:gd name="T100" fmla="*/ 0 h 56"/>
                <a:gd name="T101" fmla="*/ 584 w 584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4" h="56">
                  <a:moveTo>
                    <a:pt x="0" y="56"/>
                  </a:moveTo>
                  <a:lnTo>
                    <a:pt x="17" y="51"/>
                  </a:lnTo>
                  <a:lnTo>
                    <a:pt x="36" y="44"/>
                  </a:lnTo>
                  <a:lnTo>
                    <a:pt x="54" y="39"/>
                  </a:lnTo>
                  <a:lnTo>
                    <a:pt x="71" y="35"/>
                  </a:lnTo>
                  <a:lnTo>
                    <a:pt x="90" y="30"/>
                  </a:lnTo>
                  <a:lnTo>
                    <a:pt x="108" y="28"/>
                  </a:lnTo>
                  <a:lnTo>
                    <a:pt x="127" y="23"/>
                  </a:lnTo>
                  <a:lnTo>
                    <a:pt x="146" y="21"/>
                  </a:lnTo>
                  <a:lnTo>
                    <a:pt x="164" y="16"/>
                  </a:lnTo>
                  <a:lnTo>
                    <a:pt x="185" y="14"/>
                  </a:lnTo>
                  <a:lnTo>
                    <a:pt x="204" y="11"/>
                  </a:lnTo>
                  <a:lnTo>
                    <a:pt x="223" y="9"/>
                  </a:lnTo>
                  <a:lnTo>
                    <a:pt x="243" y="7"/>
                  </a:lnTo>
                  <a:lnTo>
                    <a:pt x="262" y="7"/>
                  </a:lnTo>
                  <a:lnTo>
                    <a:pt x="281" y="4"/>
                  </a:lnTo>
                  <a:lnTo>
                    <a:pt x="301" y="2"/>
                  </a:lnTo>
                  <a:lnTo>
                    <a:pt x="320" y="2"/>
                  </a:lnTo>
                  <a:lnTo>
                    <a:pt x="339" y="2"/>
                  </a:lnTo>
                  <a:lnTo>
                    <a:pt x="360" y="0"/>
                  </a:lnTo>
                  <a:lnTo>
                    <a:pt x="378" y="0"/>
                  </a:lnTo>
                  <a:lnTo>
                    <a:pt x="397" y="0"/>
                  </a:lnTo>
                  <a:lnTo>
                    <a:pt x="416" y="0"/>
                  </a:lnTo>
                  <a:lnTo>
                    <a:pt x="434" y="0"/>
                  </a:lnTo>
                  <a:lnTo>
                    <a:pt x="451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5" y="2"/>
                  </a:lnTo>
                  <a:lnTo>
                    <a:pt x="522" y="2"/>
                  </a:lnTo>
                  <a:lnTo>
                    <a:pt x="538" y="2"/>
                  </a:lnTo>
                  <a:lnTo>
                    <a:pt x="555" y="4"/>
                  </a:lnTo>
                  <a:lnTo>
                    <a:pt x="569" y="4"/>
                  </a:lnTo>
                  <a:lnTo>
                    <a:pt x="58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2" name="Freeform 114"/>
            <p:cNvSpPr>
              <a:spLocks/>
            </p:cNvSpPr>
            <p:nvPr/>
          </p:nvSpPr>
          <p:spPr bwMode="auto">
            <a:xfrm>
              <a:off x="3368" y="2828"/>
              <a:ext cx="49" cy="9"/>
            </a:xfrm>
            <a:custGeom>
              <a:avLst/>
              <a:gdLst>
                <a:gd name="T0" fmla="*/ 0 w 50"/>
                <a:gd name="T1" fmla="*/ 9 h 9"/>
                <a:gd name="T2" fmla="*/ 0 w 50"/>
                <a:gd name="T3" fmla="*/ 7 h 9"/>
                <a:gd name="T4" fmla="*/ 2 w 50"/>
                <a:gd name="T5" fmla="*/ 7 h 9"/>
                <a:gd name="T6" fmla="*/ 4 w 50"/>
                <a:gd name="T7" fmla="*/ 7 h 9"/>
                <a:gd name="T8" fmla="*/ 4 w 50"/>
                <a:gd name="T9" fmla="*/ 5 h 9"/>
                <a:gd name="T10" fmla="*/ 6 w 50"/>
                <a:gd name="T11" fmla="*/ 5 h 9"/>
                <a:gd name="T12" fmla="*/ 8 w 50"/>
                <a:gd name="T13" fmla="*/ 5 h 9"/>
                <a:gd name="T14" fmla="*/ 10 w 50"/>
                <a:gd name="T15" fmla="*/ 5 h 9"/>
                <a:gd name="T16" fmla="*/ 10 w 50"/>
                <a:gd name="T17" fmla="*/ 2 h 9"/>
                <a:gd name="T18" fmla="*/ 13 w 50"/>
                <a:gd name="T19" fmla="*/ 2 h 9"/>
                <a:gd name="T20" fmla="*/ 15 w 50"/>
                <a:gd name="T21" fmla="*/ 2 h 9"/>
                <a:gd name="T22" fmla="*/ 17 w 50"/>
                <a:gd name="T23" fmla="*/ 2 h 9"/>
                <a:gd name="T24" fmla="*/ 19 w 50"/>
                <a:gd name="T25" fmla="*/ 0 h 9"/>
                <a:gd name="T26" fmla="*/ 21 w 50"/>
                <a:gd name="T27" fmla="*/ 0 h 9"/>
                <a:gd name="T28" fmla="*/ 23 w 50"/>
                <a:gd name="T29" fmla="*/ 0 h 9"/>
                <a:gd name="T30" fmla="*/ 25 w 50"/>
                <a:gd name="T31" fmla="*/ 0 h 9"/>
                <a:gd name="T32" fmla="*/ 25 w 50"/>
                <a:gd name="T33" fmla="*/ 0 h 9"/>
                <a:gd name="T34" fmla="*/ 26 w 50"/>
                <a:gd name="T35" fmla="*/ 0 h 9"/>
                <a:gd name="T36" fmla="*/ 28 w 50"/>
                <a:gd name="T37" fmla="*/ 0 h 9"/>
                <a:gd name="T38" fmla="*/ 30 w 50"/>
                <a:gd name="T39" fmla="*/ 2 h 9"/>
                <a:gd name="T40" fmla="*/ 32 w 50"/>
                <a:gd name="T41" fmla="*/ 2 h 9"/>
                <a:gd name="T42" fmla="*/ 34 w 50"/>
                <a:gd name="T43" fmla="*/ 2 h 9"/>
                <a:gd name="T44" fmla="*/ 37 w 50"/>
                <a:gd name="T45" fmla="*/ 2 h 9"/>
                <a:gd name="T46" fmla="*/ 39 w 50"/>
                <a:gd name="T47" fmla="*/ 5 h 9"/>
                <a:gd name="T48" fmla="*/ 41 w 50"/>
                <a:gd name="T49" fmla="*/ 5 h 9"/>
                <a:gd name="T50" fmla="*/ 43 w 50"/>
                <a:gd name="T51" fmla="*/ 5 h 9"/>
                <a:gd name="T52" fmla="*/ 43 w 50"/>
                <a:gd name="T53" fmla="*/ 7 h 9"/>
                <a:gd name="T54" fmla="*/ 45 w 50"/>
                <a:gd name="T55" fmla="*/ 7 h 9"/>
                <a:gd name="T56" fmla="*/ 47 w 50"/>
                <a:gd name="T57" fmla="*/ 9 h 9"/>
                <a:gd name="T58" fmla="*/ 0 w 50"/>
                <a:gd name="T59" fmla="*/ 9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9"/>
                <a:gd name="T92" fmla="*/ 50 w 50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9">
                  <a:moveTo>
                    <a:pt x="0" y="9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5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0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Freeform 115"/>
            <p:cNvSpPr>
              <a:spLocks/>
            </p:cNvSpPr>
            <p:nvPr/>
          </p:nvSpPr>
          <p:spPr bwMode="auto">
            <a:xfrm>
              <a:off x="3363" y="2833"/>
              <a:ext cx="60" cy="9"/>
            </a:xfrm>
            <a:custGeom>
              <a:avLst/>
              <a:gdLst>
                <a:gd name="T0" fmla="*/ 14 w 62"/>
                <a:gd name="T1" fmla="*/ 0 h 9"/>
                <a:gd name="T2" fmla="*/ 12 w 62"/>
                <a:gd name="T3" fmla="*/ 0 h 9"/>
                <a:gd name="T4" fmla="*/ 10 w 62"/>
                <a:gd name="T5" fmla="*/ 0 h 9"/>
                <a:gd name="T6" fmla="*/ 10 w 62"/>
                <a:gd name="T7" fmla="*/ 2 h 9"/>
                <a:gd name="T8" fmla="*/ 8 w 62"/>
                <a:gd name="T9" fmla="*/ 2 h 9"/>
                <a:gd name="T10" fmla="*/ 6 w 62"/>
                <a:gd name="T11" fmla="*/ 2 h 9"/>
                <a:gd name="T12" fmla="*/ 6 w 62"/>
                <a:gd name="T13" fmla="*/ 4 h 9"/>
                <a:gd name="T14" fmla="*/ 4 w 62"/>
                <a:gd name="T15" fmla="*/ 4 h 9"/>
                <a:gd name="T16" fmla="*/ 2 w 62"/>
                <a:gd name="T17" fmla="*/ 7 h 9"/>
                <a:gd name="T18" fmla="*/ 0 w 62"/>
                <a:gd name="T19" fmla="*/ 7 h 9"/>
                <a:gd name="T20" fmla="*/ 0 w 62"/>
                <a:gd name="T21" fmla="*/ 9 h 9"/>
                <a:gd name="T22" fmla="*/ 56 w 62"/>
                <a:gd name="T23" fmla="*/ 9 h 9"/>
                <a:gd name="T24" fmla="*/ 54 w 62"/>
                <a:gd name="T25" fmla="*/ 7 h 9"/>
                <a:gd name="T26" fmla="*/ 52 w 62"/>
                <a:gd name="T27" fmla="*/ 7 h 9"/>
                <a:gd name="T28" fmla="*/ 52 w 62"/>
                <a:gd name="T29" fmla="*/ 4 h 9"/>
                <a:gd name="T30" fmla="*/ 50 w 62"/>
                <a:gd name="T31" fmla="*/ 4 h 9"/>
                <a:gd name="T32" fmla="*/ 48 w 62"/>
                <a:gd name="T33" fmla="*/ 2 h 9"/>
                <a:gd name="T34" fmla="*/ 46 w 62"/>
                <a:gd name="T35" fmla="*/ 2 h 9"/>
                <a:gd name="T36" fmla="*/ 46 w 62"/>
                <a:gd name="T37" fmla="*/ 0 h 9"/>
                <a:gd name="T38" fmla="*/ 45 w 62"/>
                <a:gd name="T39" fmla="*/ 0 h 9"/>
                <a:gd name="T40" fmla="*/ 44 w 62"/>
                <a:gd name="T41" fmla="*/ 0 h 9"/>
                <a:gd name="T42" fmla="*/ 14 w 62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9"/>
                <a:gd name="T68" fmla="*/ 62 w 62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9">
                  <a:moveTo>
                    <a:pt x="14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62" y="9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06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4" name="Freeform 116"/>
            <p:cNvSpPr>
              <a:spLocks/>
            </p:cNvSpPr>
            <p:nvPr/>
          </p:nvSpPr>
          <p:spPr bwMode="auto">
            <a:xfrm>
              <a:off x="3359" y="2837"/>
              <a:ext cx="68" cy="10"/>
            </a:xfrm>
            <a:custGeom>
              <a:avLst/>
              <a:gdLst>
                <a:gd name="T0" fmla="*/ 10 w 70"/>
                <a:gd name="T1" fmla="*/ 0 h 10"/>
                <a:gd name="T2" fmla="*/ 8 w 70"/>
                <a:gd name="T3" fmla="*/ 0 h 10"/>
                <a:gd name="T4" fmla="*/ 8 w 70"/>
                <a:gd name="T5" fmla="*/ 3 h 10"/>
                <a:gd name="T6" fmla="*/ 6 w 70"/>
                <a:gd name="T7" fmla="*/ 3 h 10"/>
                <a:gd name="T8" fmla="*/ 4 w 70"/>
                <a:gd name="T9" fmla="*/ 3 h 10"/>
                <a:gd name="T10" fmla="*/ 4 w 70"/>
                <a:gd name="T11" fmla="*/ 5 h 10"/>
                <a:gd name="T12" fmla="*/ 2 w 70"/>
                <a:gd name="T13" fmla="*/ 5 h 10"/>
                <a:gd name="T14" fmla="*/ 2 w 70"/>
                <a:gd name="T15" fmla="*/ 7 h 10"/>
                <a:gd name="T16" fmla="*/ 0 w 70"/>
                <a:gd name="T17" fmla="*/ 7 h 10"/>
                <a:gd name="T18" fmla="*/ 0 w 70"/>
                <a:gd name="T19" fmla="*/ 10 h 10"/>
                <a:gd name="T20" fmla="*/ 64 w 70"/>
                <a:gd name="T21" fmla="*/ 10 h 10"/>
                <a:gd name="T22" fmla="*/ 64 w 70"/>
                <a:gd name="T23" fmla="*/ 7 h 10"/>
                <a:gd name="T24" fmla="*/ 62 w 70"/>
                <a:gd name="T25" fmla="*/ 7 h 10"/>
                <a:gd name="T26" fmla="*/ 62 w 70"/>
                <a:gd name="T27" fmla="*/ 5 h 10"/>
                <a:gd name="T28" fmla="*/ 60 w 70"/>
                <a:gd name="T29" fmla="*/ 5 h 10"/>
                <a:gd name="T30" fmla="*/ 60 w 70"/>
                <a:gd name="T31" fmla="*/ 3 h 10"/>
                <a:gd name="T32" fmla="*/ 58 w 70"/>
                <a:gd name="T33" fmla="*/ 3 h 10"/>
                <a:gd name="T34" fmla="*/ 56 w 70"/>
                <a:gd name="T35" fmla="*/ 3 h 10"/>
                <a:gd name="T36" fmla="*/ 56 w 70"/>
                <a:gd name="T37" fmla="*/ 0 h 10"/>
                <a:gd name="T38" fmla="*/ 54 w 70"/>
                <a:gd name="T39" fmla="*/ 0 h 10"/>
                <a:gd name="T40" fmla="*/ 10 w 70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0"/>
                <a:gd name="T65" fmla="*/ 70 w 70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0">
                  <a:moveTo>
                    <a:pt x="10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68" y="7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0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Freeform 117"/>
            <p:cNvSpPr>
              <a:spLocks/>
            </p:cNvSpPr>
            <p:nvPr/>
          </p:nvSpPr>
          <p:spPr bwMode="auto">
            <a:xfrm>
              <a:off x="3355" y="2842"/>
              <a:ext cx="76" cy="9"/>
            </a:xfrm>
            <a:custGeom>
              <a:avLst/>
              <a:gdLst>
                <a:gd name="T0" fmla="*/ 8 w 78"/>
                <a:gd name="T1" fmla="*/ 0 h 9"/>
                <a:gd name="T2" fmla="*/ 6 w 78"/>
                <a:gd name="T3" fmla="*/ 0 h 9"/>
                <a:gd name="T4" fmla="*/ 6 w 78"/>
                <a:gd name="T5" fmla="*/ 2 h 9"/>
                <a:gd name="T6" fmla="*/ 4 w 78"/>
                <a:gd name="T7" fmla="*/ 2 h 9"/>
                <a:gd name="T8" fmla="*/ 4 w 78"/>
                <a:gd name="T9" fmla="*/ 5 h 9"/>
                <a:gd name="T10" fmla="*/ 2 w 78"/>
                <a:gd name="T11" fmla="*/ 5 h 9"/>
                <a:gd name="T12" fmla="*/ 2 w 78"/>
                <a:gd name="T13" fmla="*/ 7 h 9"/>
                <a:gd name="T14" fmla="*/ 0 w 78"/>
                <a:gd name="T15" fmla="*/ 7 h 9"/>
                <a:gd name="T16" fmla="*/ 0 w 78"/>
                <a:gd name="T17" fmla="*/ 9 h 9"/>
                <a:gd name="T18" fmla="*/ 72 w 78"/>
                <a:gd name="T19" fmla="*/ 9 h 9"/>
                <a:gd name="T20" fmla="*/ 72 w 78"/>
                <a:gd name="T21" fmla="*/ 7 h 9"/>
                <a:gd name="T22" fmla="*/ 70 w 78"/>
                <a:gd name="T23" fmla="*/ 7 h 9"/>
                <a:gd name="T24" fmla="*/ 70 w 78"/>
                <a:gd name="T25" fmla="*/ 5 h 9"/>
                <a:gd name="T26" fmla="*/ 68 w 78"/>
                <a:gd name="T27" fmla="*/ 5 h 9"/>
                <a:gd name="T28" fmla="*/ 68 w 78"/>
                <a:gd name="T29" fmla="*/ 2 h 9"/>
                <a:gd name="T30" fmla="*/ 66 w 78"/>
                <a:gd name="T31" fmla="*/ 2 h 9"/>
                <a:gd name="T32" fmla="*/ 66 w 78"/>
                <a:gd name="T33" fmla="*/ 0 h 9"/>
                <a:gd name="T34" fmla="*/ 64 w 78"/>
                <a:gd name="T35" fmla="*/ 0 h 9"/>
                <a:gd name="T36" fmla="*/ 8 w 78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"/>
                <a:gd name="T58" fmla="*/ 0 h 9"/>
                <a:gd name="T59" fmla="*/ 78 w 7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" h="9">
                  <a:moveTo>
                    <a:pt x="8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78" y="9"/>
                  </a:lnTo>
                  <a:lnTo>
                    <a:pt x="78" y="7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6" name="Freeform 118"/>
            <p:cNvSpPr>
              <a:spLocks/>
            </p:cNvSpPr>
            <p:nvPr/>
          </p:nvSpPr>
          <p:spPr bwMode="auto">
            <a:xfrm>
              <a:off x="3350" y="2847"/>
              <a:ext cx="86" cy="9"/>
            </a:xfrm>
            <a:custGeom>
              <a:avLst/>
              <a:gdLst>
                <a:gd name="T0" fmla="*/ 9 w 88"/>
                <a:gd name="T1" fmla="*/ 0 h 9"/>
                <a:gd name="T2" fmla="*/ 7 w 88"/>
                <a:gd name="T3" fmla="*/ 0 h 9"/>
                <a:gd name="T4" fmla="*/ 7 w 88"/>
                <a:gd name="T5" fmla="*/ 2 h 9"/>
                <a:gd name="T6" fmla="*/ 5 w 88"/>
                <a:gd name="T7" fmla="*/ 2 h 9"/>
                <a:gd name="T8" fmla="*/ 5 w 88"/>
                <a:gd name="T9" fmla="*/ 4 h 9"/>
                <a:gd name="T10" fmla="*/ 2 w 88"/>
                <a:gd name="T11" fmla="*/ 4 h 9"/>
                <a:gd name="T12" fmla="*/ 2 w 88"/>
                <a:gd name="T13" fmla="*/ 7 h 9"/>
                <a:gd name="T14" fmla="*/ 0 w 88"/>
                <a:gd name="T15" fmla="*/ 7 h 9"/>
                <a:gd name="T16" fmla="*/ 0 w 88"/>
                <a:gd name="T17" fmla="*/ 9 h 9"/>
                <a:gd name="T18" fmla="*/ 82 w 88"/>
                <a:gd name="T19" fmla="*/ 9 h 9"/>
                <a:gd name="T20" fmla="*/ 80 w 88"/>
                <a:gd name="T21" fmla="*/ 7 h 9"/>
                <a:gd name="T22" fmla="*/ 80 w 88"/>
                <a:gd name="T23" fmla="*/ 4 h 9"/>
                <a:gd name="T24" fmla="*/ 77 w 88"/>
                <a:gd name="T25" fmla="*/ 4 h 9"/>
                <a:gd name="T26" fmla="*/ 77 w 88"/>
                <a:gd name="T27" fmla="*/ 2 h 9"/>
                <a:gd name="T28" fmla="*/ 75 w 88"/>
                <a:gd name="T29" fmla="*/ 2 h 9"/>
                <a:gd name="T30" fmla="*/ 75 w 88"/>
                <a:gd name="T31" fmla="*/ 0 h 9"/>
                <a:gd name="T32" fmla="*/ 73 w 88"/>
                <a:gd name="T33" fmla="*/ 0 h 9"/>
                <a:gd name="T34" fmla="*/ 9 w 88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9"/>
                <a:gd name="T56" fmla="*/ 88 w 88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9">
                  <a:moveTo>
                    <a:pt x="9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7" name="Freeform 119"/>
            <p:cNvSpPr>
              <a:spLocks/>
            </p:cNvSpPr>
            <p:nvPr/>
          </p:nvSpPr>
          <p:spPr bwMode="auto">
            <a:xfrm>
              <a:off x="3346" y="2851"/>
              <a:ext cx="92" cy="10"/>
            </a:xfrm>
            <a:custGeom>
              <a:avLst/>
              <a:gdLst>
                <a:gd name="T0" fmla="*/ 9 w 94"/>
                <a:gd name="T1" fmla="*/ 0 h 10"/>
                <a:gd name="T2" fmla="*/ 6 w 94"/>
                <a:gd name="T3" fmla="*/ 0 h 10"/>
                <a:gd name="T4" fmla="*/ 6 w 94"/>
                <a:gd name="T5" fmla="*/ 3 h 10"/>
                <a:gd name="T6" fmla="*/ 4 w 94"/>
                <a:gd name="T7" fmla="*/ 3 h 10"/>
                <a:gd name="T8" fmla="*/ 4 w 94"/>
                <a:gd name="T9" fmla="*/ 5 h 10"/>
                <a:gd name="T10" fmla="*/ 2 w 94"/>
                <a:gd name="T11" fmla="*/ 5 h 10"/>
                <a:gd name="T12" fmla="*/ 2 w 94"/>
                <a:gd name="T13" fmla="*/ 7 h 10"/>
                <a:gd name="T14" fmla="*/ 0 w 94"/>
                <a:gd name="T15" fmla="*/ 7 h 10"/>
                <a:gd name="T16" fmla="*/ 0 w 94"/>
                <a:gd name="T17" fmla="*/ 10 h 10"/>
                <a:gd name="T18" fmla="*/ 88 w 94"/>
                <a:gd name="T19" fmla="*/ 10 h 10"/>
                <a:gd name="T20" fmla="*/ 88 w 94"/>
                <a:gd name="T21" fmla="*/ 7 h 10"/>
                <a:gd name="T22" fmla="*/ 86 w 94"/>
                <a:gd name="T23" fmla="*/ 7 h 10"/>
                <a:gd name="T24" fmla="*/ 86 w 94"/>
                <a:gd name="T25" fmla="*/ 5 h 10"/>
                <a:gd name="T26" fmla="*/ 84 w 94"/>
                <a:gd name="T27" fmla="*/ 3 h 10"/>
                <a:gd name="T28" fmla="*/ 84 w 94"/>
                <a:gd name="T29" fmla="*/ 0 h 10"/>
                <a:gd name="T30" fmla="*/ 81 w 94"/>
                <a:gd name="T31" fmla="*/ 0 h 10"/>
                <a:gd name="T32" fmla="*/ 9 w 94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0"/>
                <a:gd name="T53" fmla="*/ 94 w 94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0">
                  <a:moveTo>
                    <a:pt x="9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0" y="3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0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8" name="Freeform 120"/>
            <p:cNvSpPr>
              <a:spLocks/>
            </p:cNvSpPr>
            <p:nvPr/>
          </p:nvSpPr>
          <p:spPr bwMode="auto">
            <a:xfrm>
              <a:off x="3345" y="2856"/>
              <a:ext cx="94" cy="7"/>
            </a:xfrm>
            <a:custGeom>
              <a:avLst/>
              <a:gdLst>
                <a:gd name="T0" fmla="*/ 6 w 98"/>
                <a:gd name="T1" fmla="*/ 0 h 7"/>
                <a:gd name="T2" fmla="*/ 4 w 98"/>
                <a:gd name="T3" fmla="*/ 0 h 7"/>
                <a:gd name="T4" fmla="*/ 4 w 98"/>
                <a:gd name="T5" fmla="*/ 2 h 7"/>
                <a:gd name="T6" fmla="*/ 2 w 98"/>
                <a:gd name="T7" fmla="*/ 2 h 7"/>
                <a:gd name="T8" fmla="*/ 2 w 98"/>
                <a:gd name="T9" fmla="*/ 5 h 7"/>
                <a:gd name="T10" fmla="*/ 2 w 98"/>
                <a:gd name="T11" fmla="*/ 7 h 7"/>
                <a:gd name="T12" fmla="*/ 0 w 98"/>
                <a:gd name="T13" fmla="*/ 7 h 7"/>
                <a:gd name="T14" fmla="*/ 86 w 98"/>
                <a:gd name="T15" fmla="*/ 7 h 7"/>
                <a:gd name="T16" fmla="*/ 86 w 98"/>
                <a:gd name="T17" fmla="*/ 5 h 7"/>
                <a:gd name="T18" fmla="*/ 84 w 98"/>
                <a:gd name="T19" fmla="*/ 5 h 7"/>
                <a:gd name="T20" fmla="*/ 84 w 98"/>
                <a:gd name="T21" fmla="*/ 2 h 7"/>
                <a:gd name="T22" fmla="*/ 82 w 98"/>
                <a:gd name="T23" fmla="*/ 2 h 7"/>
                <a:gd name="T24" fmla="*/ 82 w 98"/>
                <a:gd name="T25" fmla="*/ 0 h 7"/>
                <a:gd name="T26" fmla="*/ 6 w 98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8"/>
                <a:gd name="T43" fmla="*/ 0 h 7"/>
                <a:gd name="T44" fmla="*/ 98 w 98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8" h="7">
                  <a:moveTo>
                    <a:pt x="6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6" y="5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0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9" name="Freeform 121"/>
            <p:cNvSpPr>
              <a:spLocks/>
            </p:cNvSpPr>
            <p:nvPr/>
          </p:nvSpPr>
          <p:spPr bwMode="auto">
            <a:xfrm>
              <a:off x="3342" y="2861"/>
              <a:ext cx="99" cy="7"/>
            </a:xfrm>
            <a:custGeom>
              <a:avLst/>
              <a:gdLst>
                <a:gd name="T0" fmla="*/ 4 w 102"/>
                <a:gd name="T1" fmla="*/ 0 h 7"/>
                <a:gd name="T2" fmla="*/ 4 w 102"/>
                <a:gd name="T3" fmla="*/ 2 h 7"/>
                <a:gd name="T4" fmla="*/ 2 w 102"/>
                <a:gd name="T5" fmla="*/ 2 h 7"/>
                <a:gd name="T6" fmla="*/ 2 w 102"/>
                <a:gd name="T7" fmla="*/ 4 h 7"/>
                <a:gd name="T8" fmla="*/ 0 w 102"/>
                <a:gd name="T9" fmla="*/ 4 h 7"/>
                <a:gd name="T10" fmla="*/ 0 w 102"/>
                <a:gd name="T11" fmla="*/ 7 h 7"/>
                <a:gd name="T12" fmla="*/ 93 w 102"/>
                <a:gd name="T13" fmla="*/ 7 h 7"/>
                <a:gd name="T14" fmla="*/ 93 w 102"/>
                <a:gd name="T15" fmla="*/ 4 h 7"/>
                <a:gd name="T16" fmla="*/ 91 w 102"/>
                <a:gd name="T17" fmla="*/ 4 h 7"/>
                <a:gd name="T18" fmla="*/ 91 w 102"/>
                <a:gd name="T19" fmla="*/ 2 h 7"/>
                <a:gd name="T20" fmla="*/ 91 w 102"/>
                <a:gd name="T21" fmla="*/ 0 h 7"/>
                <a:gd name="T22" fmla="*/ 89 w 102"/>
                <a:gd name="T23" fmla="*/ 0 h 7"/>
                <a:gd name="T24" fmla="*/ 4 w 102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7"/>
                <a:gd name="T41" fmla="*/ 102 w 102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7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02" y="7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0" name="Freeform 122"/>
            <p:cNvSpPr>
              <a:spLocks/>
            </p:cNvSpPr>
            <p:nvPr/>
          </p:nvSpPr>
          <p:spPr bwMode="auto">
            <a:xfrm>
              <a:off x="3340" y="2863"/>
              <a:ext cx="104" cy="9"/>
            </a:xfrm>
            <a:custGeom>
              <a:avLst/>
              <a:gdLst>
                <a:gd name="T0" fmla="*/ 4 w 106"/>
                <a:gd name="T1" fmla="*/ 0 h 9"/>
                <a:gd name="T2" fmla="*/ 4 w 106"/>
                <a:gd name="T3" fmla="*/ 2 h 9"/>
                <a:gd name="T4" fmla="*/ 2 w 106"/>
                <a:gd name="T5" fmla="*/ 2 h 9"/>
                <a:gd name="T6" fmla="*/ 2 w 106"/>
                <a:gd name="T7" fmla="*/ 5 h 9"/>
                <a:gd name="T8" fmla="*/ 2 w 106"/>
                <a:gd name="T9" fmla="*/ 7 h 9"/>
                <a:gd name="T10" fmla="*/ 0 w 106"/>
                <a:gd name="T11" fmla="*/ 7 h 9"/>
                <a:gd name="T12" fmla="*/ 0 w 106"/>
                <a:gd name="T13" fmla="*/ 9 h 9"/>
                <a:gd name="T14" fmla="*/ 100 w 106"/>
                <a:gd name="T15" fmla="*/ 9 h 9"/>
                <a:gd name="T16" fmla="*/ 100 w 106"/>
                <a:gd name="T17" fmla="*/ 7 h 9"/>
                <a:gd name="T18" fmla="*/ 98 w 106"/>
                <a:gd name="T19" fmla="*/ 7 h 9"/>
                <a:gd name="T20" fmla="*/ 98 w 106"/>
                <a:gd name="T21" fmla="*/ 5 h 9"/>
                <a:gd name="T22" fmla="*/ 98 w 106"/>
                <a:gd name="T23" fmla="*/ 2 h 9"/>
                <a:gd name="T24" fmla="*/ 96 w 106"/>
                <a:gd name="T25" fmla="*/ 2 h 9"/>
                <a:gd name="T26" fmla="*/ 96 w 106"/>
                <a:gd name="T27" fmla="*/ 0 h 9"/>
                <a:gd name="T28" fmla="*/ 4 w 106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9"/>
                <a:gd name="T47" fmla="*/ 106 w 106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6" y="9"/>
                  </a:lnTo>
                  <a:lnTo>
                    <a:pt x="106" y="7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102" y="2"/>
                  </a:lnTo>
                  <a:lnTo>
                    <a:pt x="10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1" name="Freeform 123"/>
            <p:cNvSpPr>
              <a:spLocks/>
            </p:cNvSpPr>
            <p:nvPr/>
          </p:nvSpPr>
          <p:spPr bwMode="auto">
            <a:xfrm>
              <a:off x="3338" y="2868"/>
              <a:ext cx="108" cy="9"/>
            </a:xfrm>
            <a:custGeom>
              <a:avLst/>
              <a:gdLst>
                <a:gd name="T0" fmla="*/ 4 w 110"/>
                <a:gd name="T1" fmla="*/ 0 h 9"/>
                <a:gd name="T2" fmla="*/ 4 w 110"/>
                <a:gd name="T3" fmla="*/ 2 h 9"/>
                <a:gd name="T4" fmla="*/ 2 w 110"/>
                <a:gd name="T5" fmla="*/ 2 h 9"/>
                <a:gd name="T6" fmla="*/ 2 w 110"/>
                <a:gd name="T7" fmla="*/ 4 h 9"/>
                <a:gd name="T8" fmla="*/ 0 w 110"/>
                <a:gd name="T9" fmla="*/ 7 h 9"/>
                <a:gd name="T10" fmla="*/ 0 w 110"/>
                <a:gd name="T11" fmla="*/ 9 h 9"/>
                <a:gd name="T12" fmla="*/ 104 w 110"/>
                <a:gd name="T13" fmla="*/ 9 h 9"/>
                <a:gd name="T14" fmla="*/ 104 w 110"/>
                <a:gd name="T15" fmla="*/ 7 h 9"/>
                <a:gd name="T16" fmla="*/ 102 w 110"/>
                <a:gd name="T17" fmla="*/ 4 h 9"/>
                <a:gd name="T18" fmla="*/ 102 w 110"/>
                <a:gd name="T19" fmla="*/ 2 h 9"/>
                <a:gd name="T20" fmla="*/ 100 w 110"/>
                <a:gd name="T21" fmla="*/ 2 h 9"/>
                <a:gd name="T22" fmla="*/ 100 w 110"/>
                <a:gd name="T23" fmla="*/ 0 h 9"/>
                <a:gd name="T24" fmla="*/ 4 w 110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9"/>
                <a:gd name="T41" fmla="*/ 110 w 110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0" y="9"/>
                  </a:lnTo>
                  <a:lnTo>
                    <a:pt x="110" y="7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2" name="Freeform 124"/>
            <p:cNvSpPr>
              <a:spLocks/>
            </p:cNvSpPr>
            <p:nvPr/>
          </p:nvSpPr>
          <p:spPr bwMode="auto">
            <a:xfrm>
              <a:off x="3337" y="2872"/>
              <a:ext cx="110" cy="10"/>
            </a:xfrm>
            <a:custGeom>
              <a:avLst/>
              <a:gdLst>
                <a:gd name="T0" fmla="*/ 4 w 114"/>
                <a:gd name="T1" fmla="*/ 0 h 10"/>
                <a:gd name="T2" fmla="*/ 4 w 114"/>
                <a:gd name="T3" fmla="*/ 3 h 10"/>
                <a:gd name="T4" fmla="*/ 2 w 114"/>
                <a:gd name="T5" fmla="*/ 3 h 10"/>
                <a:gd name="T6" fmla="*/ 2 w 114"/>
                <a:gd name="T7" fmla="*/ 5 h 10"/>
                <a:gd name="T8" fmla="*/ 0 w 114"/>
                <a:gd name="T9" fmla="*/ 7 h 10"/>
                <a:gd name="T10" fmla="*/ 0 w 114"/>
                <a:gd name="T11" fmla="*/ 10 h 10"/>
                <a:gd name="T12" fmla="*/ 102 w 114"/>
                <a:gd name="T13" fmla="*/ 10 h 10"/>
                <a:gd name="T14" fmla="*/ 102 w 114"/>
                <a:gd name="T15" fmla="*/ 7 h 10"/>
                <a:gd name="T16" fmla="*/ 100 w 114"/>
                <a:gd name="T17" fmla="*/ 7 h 10"/>
                <a:gd name="T18" fmla="*/ 100 w 114"/>
                <a:gd name="T19" fmla="*/ 5 h 10"/>
                <a:gd name="T20" fmla="*/ 100 w 114"/>
                <a:gd name="T21" fmla="*/ 3 h 10"/>
                <a:gd name="T22" fmla="*/ 98 w 114"/>
                <a:gd name="T23" fmla="*/ 3 h 10"/>
                <a:gd name="T24" fmla="*/ 98 w 114"/>
                <a:gd name="T25" fmla="*/ 0 h 10"/>
                <a:gd name="T26" fmla="*/ 4 w 114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10"/>
                <a:gd name="T44" fmla="*/ 114 w 114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4" y="10"/>
                  </a:lnTo>
                  <a:lnTo>
                    <a:pt x="114" y="7"/>
                  </a:lnTo>
                  <a:lnTo>
                    <a:pt x="112" y="7"/>
                  </a:lnTo>
                  <a:lnTo>
                    <a:pt x="112" y="5"/>
                  </a:lnTo>
                  <a:lnTo>
                    <a:pt x="112" y="3"/>
                  </a:lnTo>
                  <a:lnTo>
                    <a:pt x="110" y="3"/>
                  </a:lnTo>
                  <a:lnTo>
                    <a:pt x="11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3" name="Freeform 125"/>
            <p:cNvSpPr>
              <a:spLocks/>
            </p:cNvSpPr>
            <p:nvPr/>
          </p:nvSpPr>
          <p:spPr bwMode="auto">
            <a:xfrm>
              <a:off x="3335" y="2805"/>
              <a:ext cx="114" cy="9"/>
            </a:xfrm>
            <a:custGeom>
              <a:avLst/>
              <a:gdLst>
                <a:gd name="T0" fmla="*/ 4 w 118"/>
                <a:gd name="T1" fmla="*/ 0 h 9"/>
                <a:gd name="T2" fmla="*/ 2 w 118"/>
                <a:gd name="T3" fmla="*/ 2 h 9"/>
                <a:gd name="T4" fmla="*/ 2 w 118"/>
                <a:gd name="T5" fmla="*/ 5 h 9"/>
                <a:gd name="T6" fmla="*/ 2 w 118"/>
                <a:gd name="T7" fmla="*/ 7 h 9"/>
                <a:gd name="T8" fmla="*/ 0 w 118"/>
                <a:gd name="T9" fmla="*/ 7 h 9"/>
                <a:gd name="T10" fmla="*/ 0 w 118"/>
                <a:gd name="T11" fmla="*/ 9 h 9"/>
                <a:gd name="T12" fmla="*/ 106 w 118"/>
                <a:gd name="T13" fmla="*/ 9 h 9"/>
                <a:gd name="T14" fmla="*/ 106 w 118"/>
                <a:gd name="T15" fmla="*/ 7 h 9"/>
                <a:gd name="T16" fmla="*/ 104 w 118"/>
                <a:gd name="T17" fmla="*/ 7 h 9"/>
                <a:gd name="T18" fmla="*/ 104 w 118"/>
                <a:gd name="T19" fmla="*/ 5 h 9"/>
                <a:gd name="T20" fmla="*/ 104 w 118"/>
                <a:gd name="T21" fmla="*/ 2 h 9"/>
                <a:gd name="T22" fmla="*/ 102 w 118"/>
                <a:gd name="T23" fmla="*/ 2 h 9"/>
                <a:gd name="T24" fmla="*/ 102 w 118"/>
                <a:gd name="T25" fmla="*/ 0 h 9"/>
                <a:gd name="T26" fmla="*/ 4 w 118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4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6" y="5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4" name="Freeform 126"/>
            <p:cNvSpPr>
              <a:spLocks/>
            </p:cNvSpPr>
            <p:nvPr/>
          </p:nvSpPr>
          <p:spPr bwMode="auto">
            <a:xfrm>
              <a:off x="3332" y="2810"/>
              <a:ext cx="120" cy="9"/>
            </a:xfrm>
            <a:custGeom>
              <a:avLst/>
              <a:gdLst>
                <a:gd name="T0" fmla="*/ 4 w 122"/>
                <a:gd name="T1" fmla="*/ 0 h 9"/>
                <a:gd name="T2" fmla="*/ 4 w 122"/>
                <a:gd name="T3" fmla="*/ 2 h 9"/>
                <a:gd name="T4" fmla="*/ 2 w 122"/>
                <a:gd name="T5" fmla="*/ 2 h 9"/>
                <a:gd name="T6" fmla="*/ 2 w 122"/>
                <a:gd name="T7" fmla="*/ 4 h 9"/>
                <a:gd name="T8" fmla="*/ 2 w 122"/>
                <a:gd name="T9" fmla="*/ 7 h 9"/>
                <a:gd name="T10" fmla="*/ 0 w 122"/>
                <a:gd name="T11" fmla="*/ 7 h 9"/>
                <a:gd name="T12" fmla="*/ 0 w 122"/>
                <a:gd name="T13" fmla="*/ 9 h 9"/>
                <a:gd name="T14" fmla="*/ 116 w 122"/>
                <a:gd name="T15" fmla="*/ 9 h 9"/>
                <a:gd name="T16" fmla="*/ 114 w 122"/>
                <a:gd name="T17" fmla="*/ 9 h 9"/>
                <a:gd name="T18" fmla="*/ 114 w 122"/>
                <a:gd name="T19" fmla="*/ 7 h 9"/>
                <a:gd name="T20" fmla="*/ 114 w 122"/>
                <a:gd name="T21" fmla="*/ 4 h 9"/>
                <a:gd name="T22" fmla="*/ 114 w 122"/>
                <a:gd name="T23" fmla="*/ 2 h 9"/>
                <a:gd name="T24" fmla="*/ 112 w 122"/>
                <a:gd name="T25" fmla="*/ 2 h 9"/>
                <a:gd name="T26" fmla="*/ 112 w 122"/>
                <a:gd name="T27" fmla="*/ 0 h 9"/>
                <a:gd name="T28" fmla="*/ 4 w 122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9"/>
                <a:gd name="T47" fmla="*/ 122 w 12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2" y="9"/>
                  </a:lnTo>
                  <a:lnTo>
                    <a:pt x="120" y="9"/>
                  </a:lnTo>
                  <a:lnTo>
                    <a:pt x="120" y="7"/>
                  </a:lnTo>
                  <a:lnTo>
                    <a:pt x="120" y="4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5" name="Freeform 127"/>
            <p:cNvSpPr>
              <a:spLocks/>
            </p:cNvSpPr>
            <p:nvPr/>
          </p:nvSpPr>
          <p:spPr bwMode="auto">
            <a:xfrm>
              <a:off x="3330" y="2814"/>
              <a:ext cx="122" cy="10"/>
            </a:xfrm>
            <a:custGeom>
              <a:avLst/>
              <a:gdLst>
                <a:gd name="T0" fmla="*/ 4 w 124"/>
                <a:gd name="T1" fmla="*/ 0 h 10"/>
                <a:gd name="T2" fmla="*/ 4 w 124"/>
                <a:gd name="T3" fmla="*/ 3 h 10"/>
                <a:gd name="T4" fmla="*/ 2 w 124"/>
                <a:gd name="T5" fmla="*/ 3 h 10"/>
                <a:gd name="T6" fmla="*/ 2 w 124"/>
                <a:gd name="T7" fmla="*/ 5 h 10"/>
                <a:gd name="T8" fmla="*/ 2 w 124"/>
                <a:gd name="T9" fmla="*/ 7 h 10"/>
                <a:gd name="T10" fmla="*/ 2 w 124"/>
                <a:gd name="T11" fmla="*/ 10 h 10"/>
                <a:gd name="T12" fmla="*/ 0 w 124"/>
                <a:gd name="T13" fmla="*/ 10 h 10"/>
                <a:gd name="T14" fmla="*/ 118 w 124"/>
                <a:gd name="T15" fmla="*/ 10 h 10"/>
                <a:gd name="T16" fmla="*/ 118 w 124"/>
                <a:gd name="T17" fmla="*/ 7 h 10"/>
                <a:gd name="T18" fmla="*/ 118 w 124"/>
                <a:gd name="T19" fmla="*/ 5 h 10"/>
                <a:gd name="T20" fmla="*/ 116 w 124"/>
                <a:gd name="T21" fmla="*/ 5 h 10"/>
                <a:gd name="T22" fmla="*/ 116 w 124"/>
                <a:gd name="T23" fmla="*/ 3 h 10"/>
                <a:gd name="T24" fmla="*/ 116 w 124"/>
                <a:gd name="T25" fmla="*/ 0 h 10"/>
                <a:gd name="T26" fmla="*/ 4 w 124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10"/>
                <a:gd name="T44" fmla="*/ 124 w 124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124" y="10"/>
                  </a:lnTo>
                  <a:lnTo>
                    <a:pt x="124" y="7"/>
                  </a:lnTo>
                  <a:lnTo>
                    <a:pt x="124" y="5"/>
                  </a:lnTo>
                  <a:lnTo>
                    <a:pt x="122" y="5"/>
                  </a:lnTo>
                  <a:lnTo>
                    <a:pt x="122" y="3"/>
                  </a:lnTo>
                  <a:lnTo>
                    <a:pt x="12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6" name="Freeform 128"/>
            <p:cNvSpPr>
              <a:spLocks/>
            </p:cNvSpPr>
            <p:nvPr/>
          </p:nvSpPr>
          <p:spPr bwMode="auto">
            <a:xfrm>
              <a:off x="3330" y="2819"/>
              <a:ext cx="123" cy="9"/>
            </a:xfrm>
            <a:custGeom>
              <a:avLst/>
              <a:gdLst>
                <a:gd name="T0" fmla="*/ 2 w 126"/>
                <a:gd name="T1" fmla="*/ 0 h 9"/>
                <a:gd name="T2" fmla="*/ 2 w 126"/>
                <a:gd name="T3" fmla="*/ 2 h 9"/>
                <a:gd name="T4" fmla="*/ 2 w 126"/>
                <a:gd name="T5" fmla="*/ 5 h 9"/>
                <a:gd name="T6" fmla="*/ 0 w 126"/>
                <a:gd name="T7" fmla="*/ 5 h 9"/>
                <a:gd name="T8" fmla="*/ 0 w 126"/>
                <a:gd name="T9" fmla="*/ 7 h 9"/>
                <a:gd name="T10" fmla="*/ 0 w 126"/>
                <a:gd name="T11" fmla="*/ 9 h 9"/>
                <a:gd name="T12" fmla="*/ 117 w 126"/>
                <a:gd name="T13" fmla="*/ 9 h 9"/>
                <a:gd name="T14" fmla="*/ 117 w 126"/>
                <a:gd name="T15" fmla="*/ 7 h 9"/>
                <a:gd name="T16" fmla="*/ 115 w 126"/>
                <a:gd name="T17" fmla="*/ 7 h 9"/>
                <a:gd name="T18" fmla="*/ 115 w 126"/>
                <a:gd name="T19" fmla="*/ 5 h 9"/>
                <a:gd name="T20" fmla="*/ 115 w 126"/>
                <a:gd name="T21" fmla="*/ 2 h 9"/>
                <a:gd name="T22" fmla="*/ 115 w 126"/>
                <a:gd name="T23" fmla="*/ 0 h 9"/>
                <a:gd name="T24" fmla="*/ 2 w 126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9"/>
                <a:gd name="T41" fmla="*/ 126 w 126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9">
                  <a:moveTo>
                    <a:pt x="2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6" y="9"/>
                  </a:lnTo>
                  <a:lnTo>
                    <a:pt x="126" y="7"/>
                  </a:lnTo>
                  <a:lnTo>
                    <a:pt x="124" y="7"/>
                  </a:lnTo>
                  <a:lnTo>
                    <a:pt x="124" y="5"/>
                  </a:lnTo>
                  <a:lnTo>
                    <a:pt x="124" y="2"/>
                  </a:lnTo>
                  <a:lnTo>
                    <a:pt x="12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7" name="Freeform 129"/>
            <p:cNvSpPr>
              <a:spLocks/>
            </p:cNvSpPr>
            <p:nvPr/>
          </p:nvSpPr>
          <p:spPr bwMode="auto">
            <a:xfrm>
              <a:off x="3329" y="2768"/>
              <a:ext cx="124" cy="9"/>
            </a:xfrm>
            <a:custGeom>
              <a:avLst/>
              <a:gdLst>
                <a:gd name="T0" fmla="*/ 2 w 128"/>
                <a:gd name="T1" fmla="*/ 0 h 9"/>
                <a:gd name="T2" fmla="*/ 2 w 128"/>
                <a:gd name="T3" fmla="*/ 2 h 9"/>
                <a:gd name="T4" fmla="*/ 2 w 128"/>
                <a:gd name="T5" fmla="*/ 4 h 9"/>
                <a:gd name="T6" fmla="*/ 2 w 128"/>
                <a:gd name="T7" fmla="*/ 7 h 9"/>
                <a:gd name="T8" fmla="*/ 2 w 128"/>
                <a:gd name="T9" fmla="*/ 9 h 9"/>
                <a:gd name="T10" fmla="*/ 0 w 128"/>
                <a:gd name="T11" fmla="*/ 9 h 9"/>
                <a:gd name="T12" fmla="*/ 116 w 128"/>
                <a:gd name="T13" fmla="*/ 9 h 9"/>
                <a:gd name="T14" fmla="*/ 116 w 128"/>
                <a:gd name="T15" fmla="*/ 7 h 9"/>
                <a:gd name="T16" fmla="*/ 116 w 128"/>
                <a:gd name="T17" fmla="*/ 4 h 9"/>
                <a:gd name="T18" fmla="*/ 116 w 128"/>
                <a:gd name="T19" fmla="*/ 2 h 9"/>
                <a:gd name="T20" fmla="*/ 114 w 128"/>
                <a:gd name="T21" fmla="*/ 2 h 9"/>
                <a:gd name="T22" fmla="*/ 114 w 128"/>
                <a:gd name="T23" fmla="*/ 0 h 9"/>
                <a:gd name="T24" fmla="*/ 2 w 128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9"/>
                <a:gd name="T41" fmla="*/ 128 w 128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128" y="9"/>
                  </a:lnTo>
                  <a:lnTo>
                    <a:pt x="128" y="7"/>
                  </a:lnTo>
                  <a:lnTo>
                    <a:pt x="128" y="4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8" name="Freeform 130"/>
            <p:cNvSpPr>
              <a:spLocks/>
            </p:cNvSpPr>
            <p:nvPr/>
          </p:nvSpPr>
          <p:spPr bwMode="auto">
            <a:xfrm>
              <a:off x="3329" y="2772"/>
              <a:ext cx="126" cy="10"/>
            </a:xfrm>
            <a:custGeom>
              <a:avLst/>
              <a:gdLst>
                <a:gd name="T0" fmla="*/ 2 w 130"/>
                <a:gd name="T1" fmla="*/ 0 h 10"/>
                <a:gd name="T2" fmla="*/ 2 w 130"/>
                <a:gd name="T3" fmla="*/ 3 h 10"/>
                <a:gd name="T4" fmla="*/ 2 w 130"/>
                <a:gd name="T5" fmla="*/ 5 h 10"/>
                <a:gd name="T6" fmla="*/ 0 w 130"/>
                <a:gd name="T7" fmla="*/ 5 h 10"/>
                <a:gd name="T8" fmla="*/ 0 w 130"/>
                <a:gd name="T9" fmla="*/ 7 h 10"/>
                <a:gd name="T10" fmla="*/ 0 w 130"/>
                <a:gd name="T11" fmla="*/ 10 h 10"/>
                <a:gd name="T12" fmla="*/ 118 w 130"/>
                <a:gd name="T13" fmla="*/ 10 h 10"/>
                <a:gd name="T14" fmla="*/ 116 w 130"/>
                <a:gd name="T15" fmla="*/ 10 h 10"/>
                <a:gd name="T16" fmla="*/ 116 w 130"/>
                <a:gd name="T17" fmla="*/ 7 h 10"/>
                <a:gd name="T18" fmla="*/ 116 w 130"/>
                <a:gd name="T19" fmla="*/ 5 h 10"/>
                <a:gd name="T20" fmla="*/ 116 w 130"/>
                <a:gd name="T21" fmla="*/ 3 h 10"/>
                <a:gd name="T22" fmla="*/ 116 w 130"/>
                <a:gd name="T23" fmla="*/ 0 h 10"/>
                <a:gd name="T24" fmla="*/ 2 w 130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10"/>
                <a:gd name="T41" fmla="*/ 130 w 1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10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0" y="10"/>
                  </a:lnTo>
                  <a:lnTo>
                    <a:pt x="128" y="10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9" name="Freeform 131"/>
            <p:cNvSpPr>
              <a:spLocks/>
            </p:cNvSpPr>
            <p:nvPr/>
          </p:nvSpPr>
          <p:spPr bwMode="auto">
            <a:xfrm>
              <a:off x="3329" y="2777"/>
              <a:ext cx="126" cy="9"/>
            </a:xfrm>
            <a:custGeom>
              <a:avLst/>
              <a:gdLst>
                <a:gd name="T0" fmla="*/ 0 w 130"/>
                <a:gd name="T1" fmla="*/ 0 h 9"/>
                <a:gd name="T2" fmla="*/ 0 w 130"/>
                <a:gd name="T3" fmla="*/ 2 h 9"/>
                <a:gd name="T4" fmla="*/ 0 w 130"/>
                <a:gd name="T5" fmla="*/ 5 h 9"/>
                <a:gd name="T6" fmla="*/ 0 w 130"/>
                <a:gd name="T7" fmla="*/ 7 h 9"/>
                <a:gd name="T8" fmla="*/ 0 w 130"/>
                <a:gd name="T9" fmla="*/ 9 h 9"/>
                <a:gd name="T10" fmla="*/ 118 w 130"/>
                <a:gd name="T11" fmla="*/ 9 h 9"/>
                <a:gd name="T12" fmla="*/ 118 w 130"/>
                <a:gd name="T13" fmla="*/ 7 h 9"/>
                <a:gd name="T14" fmla="*/ 118 w 130"/>
                <a:gd name="T15" fmla="*/ 5 h 9"/>
                <a:gd name="T16" fmla="*/ 116 w 130"/>
                <a:gd name="T17" fmla="*/ 5 h 9"/>
                <a:gd name="T18" fmla="*/ 116 w 130"/>
                <a:gd name="T19" fmla="*/ 2 h 9"/>
                <a:gd name="T20" fmla="*/ 116 w 130"/>
                <a:gd name="T21" fmla="*/ 0 h 9"/>
                <a:gd name="T22" fmla="*/ 0 w 130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9"/>
                <a:gd name="T38" fmla="*/ 130 w 130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0" y="9"/>
                  </a:lnTo>
                  <a:lnTo>
                    <a:pt x="130" y="7"/>
                  </a:lnTo>
                  <a:lnTo>
                    <a:pt x="130" y="5"/>
                  </a:lnTo>
                  <a:lnTo>
                    <a:pt x="128" y="5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0" name="Freeform 132"/>
            <p:cNvSpPr>
              <a:spLocks/>
            </p:cNvSpPr>
            <p:nvPr/>
          </p:nvSpPr>
          <p:spPr bwMode="auto">
            <a:xfrm>
              <a:off x="3326" y="2782"/>
              <a:ext cx="129" cy="9"/>
            </a:xfrm>
            <a:custGeom>
              <a:avLst/>
              <a:gdLst>
                <a:gd name="T0" fmla="*/ 3 w 133"/>
                <a:gd name="T1" fmla="*/ 0 h 9"/>
                <a:gd name="T2" fmla="*/ 3 w 133"/>
                <a:gd name="T3" fmla="*/ 2 h 9"/>
                <a:gd name="T4" fmla="*/ 3 w 133"/>
                <a:gd name="T5" fmla="*/ 4 h 9"/>
                <a:gd name="T6" fmla="*/ 0 w 133"/>
                <a:gd name="T7" fmla="*/ 4 h 9"/>
                <a:gd name="T8" fmla="*/ 0 w 133"/>
                <a:gd name="T9" fmla="*/ 7 h 9"/>
                <a:gd name="T10" fmla="*/ 0 w 133"/>
                <a:gd name="T11" fmla="*/ 9 h 9"/>
                <a:gd name="T12" fmla="*/ 121 w 133"/>
                <a:gd name="T13" fmla="*/ 9 h 9"/>
                <a:gd name="T14" fmla="*/ 121 w 133"/>
                <a:gd name="T15" fmla="*/ 7 h 9"/>
                <a:gd name="T16" fmla="*/ 121 w 133"/>
                <a:gd name="T17" fmla="*/ 4 h 9"/>
                <a:gd name="T18" fmla="*/ 121 w 133"/>
                <a:gd name="T19" fmla="*/ 2 h 9"/>
                <a:gd name="T20" fmla="*/ 121 w 133"/>
                <a:gd name="T21" fmla="*/ 0 h 9"/>
                <a:gd name="T22" fmla="*/ 3 w 133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9"/>
                <a:gd name="T38" fmla="*/ 133 w 133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9">
                  <a:moveTo>
                    <a:pt x="3" y="0"/>
                  </a:move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lnTo>
                    <a:pt x="133" y="7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1" name="Freeform 133"/>
            <p:cNvSpPr>
              <a:spLocks/>
            </p:cNvSpPr>
            <p:nvPr/>
          </p:nvSpPr>
          <p:spPr bwMode="auto">
            <a:xfrm>
              <a:off x="3326" y="2786"/>
              <a:ext cx="129" cy="10"/>
            </a:xfrm>
            <a:custGeom>
              <a:avLst/>
              <a:gdLst>
                <a:gd name="T0" fmla="*/ 3 w 133"/>
                <a:gd name="T1" fmla="*/ 0 h 10"/>
                <a:gd name="T2" fmla="*/ 0 w 133"/>
                <a:gd name="T3" fmla="*/ 0 h 10"/>
                <a:gd name="T4" fmla="*/ 0 w 133"/>
                <a:gd name="T5" fmla="*/ 3 h 10"/>
                <a:gd name="T6" fmla="*/ 0 w 133"/>
                <a:gd name="T7" fmla="*/ 5 h 10"/>
                <a:gd name="T8" fmla="*/ 0 w 133"/>
                <a:gd name="T9" fmla="*/ 7 h 10"/>
                <a:gd name="T10" fmla="*/ 0 w 133"/>
                <a:gd name="T11" fmla="*/ 10 h 10"/>
                <a:gd name="T12" fmla="*/ 121 w 133"/>
                <a:gd name="T13" fmla="*/ 10 h 10"/>
                <a:gd name="T14" fmla="*/ 121 w 133"/>
                <a:gd name="T15" fmla="*/ 7 h 10"/>
                <a:gd name="T16" fmla="*/ 121 w 133"/>
                <a:gd name="T17" fmla="*/ 5 h 10"/>
                <a:gd name="T18" fmla="*/ 121 w 133"/>
                <a:gd name="T19" fmla="*/ 3 h 10"/>
                <a:gd name="T20" fmla="*/ 121 w 133"/>
                <a:gd name="T21" fmla="*/ 0 h 10"/>
                <a:gd name="T22" fmla="*/ 3 w 133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10"/>
                <a:gd name="T38" fmla="*/ 133 w 133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2" name="Freeform 134"/>
            <p:cNvSpPr>
              <a:spLocks/>
            </p:cNvSpPr>
            <p:nvPr/>
          </p:nvSpPr>
          <p:spPr bwMode="auto">
            <a:xfrm>
              <a:off x="3326" y="2791"/>
              <a:ext cx="131" cy="9"/>
            </a:xfrm>
            <a:custGeom>
              <a:avLst/>
              <a:gdLst>
                <a:gd name="T0" fmla="*/ 0 w 135"/>
                <a:gd name="T1" fmla="*/ 0 h 9"/>
                <a:gd name="T2" fmla="*/ 0 w 135"/>
                <a:gd name="T3" fmla="*/ 2 h 9"/>
                <a:gd name="T4" fmla="*/ 0 w 135"/>
                <a:gd name="T5" fmla="*/ 5 h 9"/>
                <a:gd name="T6" fmla="*/ 0 w 135"/>
                <a:gd name="T7" fmla="*/ 7 h 9"/>
                <a:gd name="T8" fmla="*/ 0 w 135"/>
                <a:gd name="T9" fmla="*/ 9 h 9"/>
                <a:gd name="T10" fmla="*/ 123 w 135"/>
                <a:gd name="T11" fmla="*/ 9 h 9"/>
                <a:gd name="T12" fmla="*/ 123 w 135"/>
                <a:gd name="T13" fmla="*/ 7 h 9"/>
                <a:gd name="T14" fmla="*/ 121 w 135"/>
                <a:gd name="T15" fmla="*/ 7 h 9"/>
                <a:gd name="T16" fmla="*/ 121 w 135"/>
                <a:gd name="T17" fmla="*/ 5 h 9"/>
                <a:gd name="T18" fmla="*/ 121 w 135"/>
                <a:gd name="T19" fmla="*/ 2 h 9"/>
                <a:gd name="T20" fmla="*/ 121 w 135"/>
                <a:gd name="T21" fmla="*/ 0 h 9"/>
                <a:gd name="T22" fmla="*/ 0 w 135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9"/>
                <a:gd name="T38" fmla="*/ 135 w 13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lnTo>
                    <a:pt x="135" y="7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3" name="Freeform 135"/>
            <p:cNvSpPr>
              <a:spLocks/>
            </p:cNvSpPr>
            <p:nvPr/>
          </p:nvSpPr>
          <p:spPr bwMode="auto">
            <a:xfrm>
              <a:off x="3323" y="2796"/>
              <a:ext cx="134" cy="9"/>
            </a:xfrm>
            <a:custGeom>
              <a:avLst/>
              <a:gdLst>
                <a:gd name="T0" fmla="*/ 2 w 137"/>
                <a:gd name="T1" fmla="*/ 0 h 9"/>
                <a:gd name="T2" fmla="*/ 2 w 137"/>
                <a:gd name="T3" fmla="*/ 2 h 9"/>
                <a:gd name="T4" fmla="*/ 2 w 137"/>
                <a:gd name="T5" fmla="*/ 4 h 9"/>
                <a:gd name="T6" fmla="*/ 2 w 137"/>
                <a:gd name="T7" fmla="*/ 7 h 9"/>
                <a:gd name="T8" fmla="*/ 2 w 137"/>
                <a:gd name="T9" fmla="*/ 9 h 9"/>
                <a:gd name="T10" fmla="*/ 0 w 137"/>
                <a:gd name="T11" fmla="*/ 9 h 9"/>
                <a:gd name="T12" fmla="*/ 128 w 137"/>
                <a:gd name="T13" fmla="*/ 9 h 9"/>
                <a:gd name="T14" fmla="*/ 128 w 137"/>
                <a:gd name="T15" fmla="*/ 7 h 9"/>
                <a:gd name="T16" fmla="*/ 128 w 137"/>
                <a:gd name="T17" fmla="*/ 4 h 9"/>
                <a:gd name="T18" fmla="*/ 128 w 137"/>
                <a:gd name="T19" fmla="*/ 2 h 9"/>
                <a:gd name="T20" fmla="*/ 126 w 137"/>
                <a:gd name="T21" fmla="*/ 2 h 9"/>
                <a:gd name="T22" fmla="*/ 126 w 137"/>
                <a:gd name="T23" fmla="*/ 0 h 9"/>
                <a:gd name="T24" fmla="*/ 2 w 137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9"/>
                <a:gd name="T41" fmla="*/ 137 w 137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4" name="Freeform 136"/>
            <p:cNvSpPr>
              <a:spLocks/>
            </p:cNvSpPr>
            <p:nvPr/>
          </p:nvSpPr>
          <p:spPr bwMode="auto">
            <a:xfrm>
              <a:off x="3323" y="2800"/>
              <a:ext cx="134" cy="10"/>
            </a:xfrm>
            <a:custGeom>
              <a:avLst/>
              <a:gdLst>
                <a:gd name="T0" fmla="*/ 2 w 137"/>
                <a:gd name="T1" fmla="*/ 0 h 10"/>
                <a:gd name="T2" fmla="*/ 2 w 137"/>
                <a:gd name="T3" fmla="*/ 3 h 10"/>
                <a:gd name="T4" fmla="*/ 2 w 137"/>
                <a:gd name="T5" fmla="*/ 5 h 10"/>
                <a:gd name="T6" fmla="*/ 0 w 137"/>
                <a:gd name="T7" fmla="*/ 5 h 10"/>
                <a:gd name="T8" fmla="*/ 0 w 137"/>
                <a:gd name="T9" fmla="*/ 7 h 10"/>
                <a:gd name="T10" fmla="*/ 0 w 137"/>
                <a:gd name="T11" fmla="*/ 10 h 10"/>
                <a:gd name="T12" fmla="*/ 128 w 137"/>
                <a:gd name="T13" fmla="*/ 10 h 10"/>
                <a:gd name="T14" fmla="*/ 128 w 137"/>
                <a:gd name="T15" fmla="*/ 7 h 10"/>
                <a:gd name="T16" fmla="*/ 128 w 137"/>
                <a:gd name="T17" fmla="*/ 5 h 10"/>
                <a:gd name="T18" fmla="*/ 128 w 137"/>
                <a:gd name="T19" fmla="*/ 3 h 10"/>
                <a:gd name="T20" fmla="*/ 128 w 137"/>
                <a:gd name="T21" fmla="*/ 0 h 10"/>
                <a:gd name="T22" fmla="*/ 2 w 137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10"/>
                <a:gd name="T38" fmla="*/ 137 w 137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10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7" y="10"/>
                  </a:lnTo>
                  <a:lnTo>
                    <a:pt x="137" y="7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5" name="Freeform 137"/>
            <p:cNvSpPr>
              <a:spLocks/>
            </p:cNvSpPr>
            <p:nvPr/>
          </p:nvSpPr>
          <p:spPr bwMode="auto">
            <a:xfrm>
              <a:off x="3323" y="2805"/>
              <a:ext cx="134" cy="9"/>
            </a:xfrm>
            <a:custGeom>
              <a:avLst/>
              <a:gdLst>
                <a:gd name="T0" fmla="*/ 0 w 137"/>
                <a:gd name="T1" fmla="*/ 0 h 9"/>
                <a:gd name="T2" fmla="*/ 0 w 137"/>
                <a:gd name="T3" fmla="*/ 2 h 9"/>
                <a:gd name="T4" fmla="*/ 0 w 137"/>
                <a:gd name="T5" fmla="*/ 5 h 9"/>
                <a:gd name="T6" fmla="*/ 0 w 137"/>
                <a:gd name="T7" fmla="*/ 7 h 9"/>
                <a:gd name="T8" fmla="*/ 0 w 137"/>
                <a:gd name="T9" fmla="*/ 9 h 9"/>
                <a:gd name="T10" fmla="*/ 128 w 137"/>
                <a:gd name="T11" fmla="*/ 9 h 9"/>
                <a:gd name="T12" fmla="*/ 128 w 137"/>
                <a:gd name="T13" fmla="*/ 7 h 9"/>
                <a:gd name="T14" fmla="*/ 128 w 137"/>
                <a:gd name="T15" fmla="*/ 5 h 9"/>
                <a:gd name="T16" fmla="*/ 128 w 137"/>
                <a:gd name="T17" fmla="*/ 2 h 9"/>
                <a:gd name="T18" fmla="*/ 128 w 137"/>
                <a:gd name="T19" fmla="*/ 0 h 9"/>
                <a:gd name="T20" fmla="*/ 0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5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6" name="Freeform 138"/>
            <p:cNvSpPr>
              <a:spLocks/>
            </p:cNvSpPr>
            <p:nvPr/>
          </p:nvSpPr>
          <p:spPr bwMode="auto">
            <a:xfrm>
              <a:off x="3323" y="2810"/>
              <a:ext cx="134" cy="9"/>
            </a:xfrm>
            <a:custGeom>
              <a:avLst/>
              <a:gdLst>
                <a:gd name="T0" fmla="*/ 0 w 137"/>
                <a:gd name="T1" fmla="*/ 0 h 9"/>
                <a:gd name="T2" fmla="*/ 0 w 137"/>
                <a:gd name="T3" fmla="*/ 2 h 9"/>
                <a:gd name="T4" fmla="*/ 0 w 137"/>
                <a:gd name="T5" fmla="*/ 4 h 9"/>
                <a:gd name="T6" fmla="*/ 0 w 137"/>
                <a:gd name="T7" fmla="*/ 7 h 9"/>
                <a:gd name="T8" fmla="*/ 0 w 137"/>
                <a:gd name="T9" fmla="*/ 9 h 9"/>
                <a:gd name="T10" fmla="*/ 128 w 137"/>
                <a:gd name="T11" fmla="*/ 9 h 9"/>
                <a:gd name="T12" fmla="*/ 128 w 137"/>
                <a:gd name="T13" fmla="*/ 7 h 9"/>
                <a:gd name="T14" fmla="*/ 128 w 137"/>
                <a:gd name="T15" fmla="*/ 4 h 9"/>
                <a:gd name="T16" fmla="*/ 128 w 137"/>
                <a:gd name="T17" fmla="*/ 2 h 9"/>
                <a:gd name="T18" fmla="*/ 128 w 137"/>
                <a:gd name="T19" fmla="*/ 0 h 9"/>
                <a:gd name="T20" fmla="*/ 0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7" name="Freeform 139"/>
            <p:cNvSpPr>
              <a:spLocks/>
            </p:cNvSpPr>
            <p:nvPr/>
          </p:nvSpPr>
          <p:spPr bwMode="auto">
            <a:xfrm>
              <a:off x="3323" y="2814"/>
              <a:ext cx="134" cy="9"/>
            </a:xfrm>
            <a:custGeom>
              <a:avLst/>
              <a:gdLst>
                <a:gd name="T0" fmla="*/ 128 w 137"/>
                <a:gd name="T1" fmla="*/ 0 h 9"/>
                <a:gd name="T2" fmla="*/ 128 w 137"/>
                <a:gd name="T3" fmla="*/ 3 h 9"/>
                <a:gd name="T4" fmla="*/ 128 w 137"/>
                <a:gd name="T5" fmla="*/ 5 h 9"/>
                <a:gd name="T6" fmla="*/ 128 w 137"/>
                <a:gd name="T7" fmla="*/ 7 h 9"/>
                <a:gd name="T8" fmla="*/ 128 w 137"/>
                <a:gd name="T9" fmla="*/ 9 h 9"/>
                <a:gd name="T10" fmla="*/ 0 w 137"/>
                <a:gd name="T11" fmla="*/ 9 h 9"/>
                <a:gd name="T12" fmla="*/ 0 w 137"/>
                <a:gd name="T13" fmla="*/ 7 h 9"/>
                <a:gd name="T14" fmla="*/ 0 w 137"/>
                <a:gd name="T15" fmla="*/ 5 h 9"/>
                <a:gd name="T16" fmla="*/ 0 w 137"/>
                <a:gd name="T17" fmla="*/ 3 h 9"/>
                <a:gd name="T18" fmla="*/ 0 w 137"/>
                <a:gd name="T19" fmla="*/ 0 h 9"/>
                <a:gd name="T20" fmla="*/ 128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137" y="0"/>
                  </a:moveTo>
                  <a:lnTo>
                    <a:pt x="137" y="3"/>
                  </a:lnTo>
                  <a:lnTo>
                    <a:pt x="137" y="5"/>
                  </a:lnTo>
                  <a:lnTo>
                    <a:pt x="137" y="7"/>
                  </a:lnTo>
                  <a:lnTo>
                    <a:pt x="137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0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8" name="Freeform 140"/>
            <p:cNvSpPr>
              <a:spLocks/>
            </p:cNvSpPr>
            <p:nvPr/>
          </p:nvSpPr>
          <p:spPr bwMode="auto">
            <a:xfrm>
              <a:off x="3323" y="2819"/>
              <a:ext cx="134" cy="9"/>
            </a:xfrm>
            <a:custGeom>
              <a:avLst/>
              <a:gdLst>
                <a:gd name="T0" fmla="*/ 126 w 137"/>
                <a:gd name="T1" fmla="*/ 9 h 9"/>
                <a:gd name="T2" fmla="*/ 126 w 137"/>
                <a:gd name="T3" fmla="*/ 7 h 9"/>
                <a:gd name="T4" fmla="*/ 126 w 137"/>
                <a:gd name="T5" fmla="*/ 4 h 9"/>
                <a:gd name="T6" fmla="*/ 128 w 137"/>
                <a:gd name="T7" fmla="*/ 4 h 9"/>
                <a:gd name="T8" fmla="*/ 128 w 137"/>
                <a:gd name="T9" fmla="*/ 2 h 9"/>
                <a:gd name="T10" fmla="*/ 128 w 137"/>
                <a:gd name="T11" fmla="*/ 0 h 9"/>
                <a:gd name="T12" fmla="*/ 0 w 137"/>
                <a:gd name="T13" fmla="*/ 0 h 9"/>
                <a:gd name="T14" fmla="*/ 0 w 137"/>
                <a:gd name="T15" fmla="*/ 2 h 9"/>
                <a:gd name="T16" fmla="*/ 0 w 137"/>
                <a:gd name="T17" fmla="*/ 4 h 9"/>
                <a:gd name="T18" fmla="*/ 0 w 137"/>
                <a:gd name="T19" fmla="*/ 7 h 9"/>
                <a:gd name="T20" fmla="*/ 0 w 137"/>
                <a:gd name="T21" fmla="*/ 9 h 9"/>
                <a:gd name="T22" fmla="*/ 126 w 137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9"/>
                <a:gd name="T38" fmla="*/ 137 w 137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9">
                  <a:moveTo>
                    <a:pt x="135" y="9"/>
                  </a:moveTo>
                  <a:lnTo>
                    <a:pt x="135" y="7"/>
                  </a:lnTo>
                  <a:lnTo>
                    <a:pt x="135" y="4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9" name="Freeform 141"/>
            <p:cNvSpPr>
              <a:spLocks/>
            </p:cNvSpPr>
            <p:nvPr/>
          </p:nvSpPr>
          <p:spPr bwMode="auto">
            <a:xfrm>
              <a:off x="3323" y="2823"/>
              <a:ext cx="134" cy="10"/>
            </a:xfrm>
            <a:custGeom>
              <a:avLst/>
              <a:gdLst>
                <a:gd name="T0" fmla="*/ 126 w 137"/>
                <a:gd name="T1" fmla="*/ 10 h 10"/>
                <a:gd name="T2" fmla="*/ 126 w 137"/>
                <a:gd name="T3" fmla="*/ 7 h 10"/>
                <a:gd name="T4" fmla="*/ 126 w 137"/>
                <a:gd name="T5" fmla="*/ 5 h 10"/>
                <a:gd name="T6" fmla="*/ 126 w 137"/>
                <a:gd name="T7" fmla="*/ 3 h 10"/>
                <a:gd name="T8" fmla="*/ 126 w 137"/>
                <a:gd name="T9" fmla="*/ 0 h 10"/>
                <a:gd name="T10" fmla="*/ 128 w 137"/>
                <a:gd name="T11" fmla="*/ 0 h 10"/>
                <a:gd name="T12" fmla="*/ 0 w 137"/>
                <a:gd name="T13" fmla="*/ 0 h 10"/>
                <a:gd name="T14" fmla="*/ 0 w 137"/>
                <a:gd name="T15" fmla="*/ 3 h 10"/>
                <a:gd name="T16" fmla="*/ 0 w 137"/>
                <a:gd name="T17" fmla="*/ 5 h 10"/>
                <a:gd name="T18" fmla="*/ 2 w 137"/>
                <a:gd name="T19" fmla="*/ 5 h 10"/>
                <a:gd name="T20" fmla="*/ 2 w 137"/>
                <a:gd name="T21" fmla="*/ 7 h 10"/>
                <a:gd name="T22" fmla="*/ 2 w 137"/>
                <a:gd name="T23" fmla="*/ 10 h 10"/>
                <a:gd name="T24" fmla="*/ 126 w 137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0"/>
                <a:gd name="T41" fmla="*/ 137 w 137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0">
                  <a:moveTo>
                    <a:pt x="135" y="10"/>
                  </a:moveTo>
                  <a:lnTo>
                    <a:pt x="135" y="7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35" y="10"/>
                  </a:lnTo>
                  <a:close/>
                </a:path>
              </a:pathLst>
            </a:custGeom>
            <a:solidFill>
              <a:srgbClr val="F0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0" name="Freeform 142"/>
            <p:cNvSpPr>
              <a:spLocks/>
            </p:cNvSpPr>
            <p:nvPr/>
          </p:nvSpPr>
          <p:spPr bwMode="auto">
            <a:xfrm>
              <a:off x="3323" y="2828"/>
              <a:ext cx="132" cy="9"/>
            </a:xfrm>
            <a:custGeom>
              <a:avLst/>
              <a:gdLst>
                <a:gd name="T0" fmla="*/ 126 w 135"/>
                <a:gd name="T1" fmla="*/ 9 h 9"/>
                <a:gd name="T2" fmla="*/ 126 w 135"/>
                <a:gd name="T3" fmla="*/ 7 h 9"/>
                <a:gd name="T4" fmla="*/ 126 w 135"/>
                <a:gd name="T5" fmla="*/ 5 h 9"/>
                <a:gd name="T6" fmla="*/ 126 w 135"/>
                <a:gd name="T7" fmla="*/ 2 h 9"/>
                <a:gd name="T8" fmla="*/ 126 w 135"/>
                <a:gd name="T9" fmla="*/ 0 h 9"/>
                <a:gd name="T10" fmla="*/ 0 w 135"/>
                <a:gd name="T11" fmla="*/ 0 h 9"/>
                <a:gd name="T12" fmla="*/ 2 w 135"/>
                <a:gd name="T13" fmla="*/ 0 h 9"/>
                <a:gd name="T14" fmla="*/ 2 w 135"/>
                <a:gd name="T15" fmla="*/ 2 h 9"/>
                <a:gd name="T16" fmla="*/ 2 w 135"/>
                <a:gd name="T17" fmla="*/ 5 h 9"/>
                <a:gd name="T18" fmla="*/ 2 w 135"/>
                <a:gd name="T19" fmla="*/ 7 h 9"/>
                <a:gd name="T20" fmla="*/ 2 w 135"/>
                <a:gd name="T21" fmla="*/ 9 h 9"/>
                <a:gd name="T22" fmla="*/ 126 w 135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9"/>
                <a:gd name="T38" fmla="*/ 135 w 13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9">
                  <a:moveTo>
                    <a:pt x="135" y="9"/>
                  </a:moveTo>
                  <a:lnTo>
                    <a:pt x="135" y="7"/>
                  </a:lnTo>
                  <a:lnTo>
                    <a:pt x="135" y="5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1" name="Freeform 143"/>
            <p:cNvSpPr>
              <a:spLocks/>
            </p:cNvSpPr>
            <p:nvPr/>
          </p:nvSpPr>
          <p:spPr bwMode="auto">
            <a:xfrm>
              <a:off x="3326" y="2833"/>
              <a:ext cx="129" cy="9"/>
            </a:xfrm>
            <a:custGeom>
              <a:avLst/>
              <a:gdLst>
                <a:gd name="T0" fmla="*/ 121 w 133"/>
                <a:gd name="T1" fmla="*/ 9 h 9"/>
                <a:gd name="T2" fmla="*/ 121 w 133"/>
                <a:gd name="T3" fmla="*/ 7 h 9"/>
                <a:gd name="T4" fmla="*/ 121 w 133"/>
                <a:gd name="T5" fmla="*/ 4 h 9"/>
                <a:gd name="T6" fmla="*/ 121 w 133"/>
                <a:gd name="T7" fmla="*/ 2 h 9"/>
                <a:gd name="T8" fmla="*/ 121 w 133"/>
                <a:gd name="T9" fmla="*/ 0 h 9"/>
                <a:gd name="T10" fmla="*/ 0 w 133"/>
                <a:gd name="T11" fmla="*/ 0 h 9"/>
                <a:gd name="T12" fmla="*/ 0 w 133"/>
                <a:gd name="T13" fmla="*/ 2 h 9"/>
                <a:gd name="T14" fmla="*/ 0 w 133"/>
                <a:gd name="T15" fmla="*/ 4 h 9"/>
                <a:gd name="T16" fmla="*/ 0 w 133"/>
                <a:gd name="T17" fmla="*/ 7 h 9"/>
                <a:gd name="T18" fmla="*/ 0 w 133"/>
                <a:gd name="T19" fmla="*/ 9 h 9"/>
                <a:gd name="T20" fmla="*/ 121 w 133"/>
                <a:gd name="T21" fmla="*/ 9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9"/>
                <a:gd name="T35" fmla="*/ 133 w 133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9">
                  <a:moveTo>
                    <a:pt x="133" y="9"/>
                  </a:moveTo>
                  <a:lnTo>
                    <a:pt x="133" y="7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F0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2" name="Freeform 144"/>
            <p:cNvSpPr>
              <a:spLocks/>
            </p:cNvSpPr>
            <p:nvPr/>
          </p:nvSpPr>
          <p:spPr bwMode="auto">
            <a:xfrm>
              <a:off x="3326" y="2837"/>
              <a:ext cx="129" cy="10"/>
            </a:xfrm>
            <a:custGeom>
              <a:avLst/>
              <a:gdLst>
                <a:gd name="T0" fmla="*/ 119 w 133"/>
                <a:gd name="T1" fmla="*/ 10 h 10"/>
                <a:gd name="T2" fmla="*/ 119 w 133"/>
                <a:gd name="T3" fmla="*/ 7 h 10"/>
                <a:gd name="T4" fmla="*/ 119 w 133"/>
                <a:gd name="T5" fmla="*/ 5 h 10"/>
                <a:gd name="T6" fmla="*/ 121 w 133"/>
                <a:gd name="T7" fmla="*/ 5 h 10"/>
                <a:gd name="T8" fmla="*/ 121 w 133"/>
                <a:gd name="T9" fmla="*/ 3 h 10"/>
                <a:gd name="T10" fmla="*/ 121 w 133"/>
                <a:gd name="T11" fmla="*/ 0 h 10"/>
                <a:gd name="T12" fmla="*/ 0 w 133"/>
                <a:gd name="T13" fmla="*/ 0 h 10"/>
                <a:gd name="T14" fmla="*/ 0 w 133"/>
                <a:gd name="T15" fmla="*/ 3 h 10"/>
                <a:gd name="T16" fmla="*/ 0 w 133"/>
                <a:gd name="T17" fmla="*/ 5 h 10"/>
                <a:gd name="T18" fmla="*/ 0 w 133"/>
                <a:gd name="T19" fmla="*/ 7 h 10"/>
                <a:gd name="T20" fmla="*/ 0 w 133"/>
                <a:gd name="T21" fmla="*/ 10 h 10"/>
                <a:gd name="T22" fmla="*/ 119 w 133"/>
                <a:gd name="T23" fmla="*/ 1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10"/>
                <a:gd name="T38" fmla="*/ 133 w 133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10">
                  <a:moveTo>
                    <a:pt x="131" y="10"/>
                  </a:moveTo>
                  <a:lnTo>
                    <a:pt x="131" y="7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1" y="10"/>
                  </a:ln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3" name="Freeform 145"/>
            <p:cNvSpPr>
              <a:spLocks/>
            </p:cNvSpPr>
            <p:nvPr/>
          </p:nvSpPr>
          <p:spPr bwMode="auto">
            <a:xfrm>
              <a:off x="3326" y="2842"/>
              <a:ext cx="129" cy="9"/>
            </a:xfrm>
            <a:custGeom>
              <a:avLst/>
              <a:gdLst>
                <a:gd name="T0" fmla="*/ 119 w 133"/>
                <a:gd name="T1" fmla="*/ 9 h 9"/>
                <a:gd name="T2" fmla="*/ 119 w 133"/>
                <a:gd name="T3" fmla="*/ 7 h 9"/>
                <a:gd name="T4" fmla="*/ 119 w 133"/>
                <a:gd name="T5" fmla="*/ 5 h 9"/>
                <a:gd name="T6" fmla="*/ 119 w 133"/>
                <a:gd name="T7" fmla="*/ 2 h 9"/>
                <a:gd name="T8" fmla="*/ 119 w 133"/>
                <a:gd name="T9" fmla="*/ 0 h 9"/>
                <a:gd name="T10" fmla="*/ 121 w 133"/>
                <a:gd name="T11" fmla="*/ 0 h 9"/>
                <a:gd name="T12" fmla="*/ 0 w 133"/>
                <a:gd name="T13" fmla="*/ 0 h 9"/>
                <a:gd name="T14" fmla="*/ 0 w 133"/>
                <a:gd name="T15" fmla="*/ 2 h 9"/>
                <a:gd name="T16" fmla="*/ 0 w 133"/>
                <a:gd name="T17" fmla="*/ 5 h 9"/>
                <a:gd name="T18" fmla="*/ 3 w 133"/>
                <a:gd name="T19" fmla="*/ 5 h 9"/>
                <a:gd name="T20" fmla="*/ 3 w 133"/>
                <a:gd name="T21" fmla="*/ 7 h 9"/>
                <a:gd name="T22" fmla="*/ 3 w 133"/>
                <a:gd name="T23" fmla="*/ 9 h 9"/>
                <a:gd name="T24" fmla="*/ 119 w 133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9"/>
                <a:gd name="T41" fmla="*/ 133 w 13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9">
                  <a:moveTo>
                    <a:pt x="131" y="9"/>
                  </a:moveTo>
                  <a:lnTo>
                    <a:pt x="131" y="7"/>
                  </a:lnTo>
                  <a:lnTo>
                    <a:pt x="131" y="5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131" y="9"/>
                  </a:lnTo>
                  <a:close/>
                </a:path>
              </a:pathLst>
            </a:custGeom>
            <a:solidFill>
              <a:srgbClr val="F0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4" name="Freeform 146"/>
            <p:cNvSpPr>
              <a:spLocks/>
            </p:cNvSpPr>
            <p:nvPr/>
          </p:nvSpPr>
          <p:spPr bwMode="auto">
            <a:xfrm>
              <a:off x="3326" y="2847"/>
              <a:ext cx="127" cy="9"/>
            </a:xfrm>
            <a:custGeom>
              <a:avLst/>
              <a:gdLst>
                <a:gd name="T0" fmla="*/ 117 w 131"/>
                <a:gd name="T1" fmla="*/ 9 h 9"/>
                <a:gd name="T2" fmla="*/ 117 w 131"/>
                <a:gd name="T3" fmla="*/ 7 h 9"/>
                <a:gd name="T4" fmla="*/ 117 w 131"/>
                <a:gd name="T5" fmla="*/ 4 h 9"/>
                <a:gd name="T6" fmla="*/ 119 w 131"/>
                <a:gd name="T7" fmla="*/ 4 h 9"/>
                <a:gd name="T8" fmla="*/ 119 w 131"/>
                <a:gd name="T9" fmla="*/ 2 h 9"/>
                <a:gd name="T10" fmla="*/ 119 w 131"/>
                <a:gd name="T11" fmla="*/ 0 h 9"/>
                <a:gd name="T12" fmla="*/ 0 w 131"/>
                <a:gd name="T13" fmla="*/ 0 h 9"/>
                <a:gd name="T14" fmla="*/ 3 w 131"/>
                <a:gd name="T15" fmla="*/ 0 h 9"/>
                <a:gd name="T16" fmla="*/ 3 w 131"/>
                <a:gd name="T17" fmla="*/ 2 h 9"/>
                <a:gd name="T18" fmla="*/ 3 w 131"/>
                <a:gd name="T19" fmla="*/ 4 h 9"/>
                <a:gd name="T20" fmla="*/ 3 w 131"/>
                <a:gd name="T21" fmla="*/ 7 h 9"/>
                <a:gd name="T22" fmla="*/ 3 w 131"/>
                <a:gd name="T23" fmla="*/ 9 h 9"/>
                <a:gd name="T24" fmla="*/ 117 w 131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9"/>
                <a:gd name="T41" fmla="*/ 131 w 131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9">
                  <a:moveTo>
                    <a:pt x="129" y="9"/>
                  </a:moveTo>
                  <a:lnTo>
                    <a:pt x="129" y="7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129" y="9"/>
                  </a:lnTo>
                  <a:close/>
                </a:path>
              </a:pathLst>
            </a:custGeom>
            <a:solidFill>
              <a:srgbClr val="F0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5" name="Freeform 147"/>
            <p:cNvSpPr>
              <a:spLocks/>
            </p:cNvSpPr>
            <p:nvPr/>
          </p:nvSpPr>
          <p:spPr bwMode="auto">
            <a:xfrm>
              <a:off x="3329" y="2851"/>
              <a:ext cx="124" cy="10"/>
            </a:xfrm>
            <a:custGeom>
              <a:avLst/>
              <a:gdLst>
                <a:gd name="T0" fmla="*/ 114 w 128"/>
                <a:gd name="T1" fmla="*/ 10 h 10"/>
                <a:gd name="T2" fmla="*/ 114 w 128"/>
                <a:gd name="T3" fmla="*/ 7 h 10"/>
                <a:gd name="T4" fmla="*/ 114 w 128"/>
                <a:gd name="T5" fmla="*/ 5 h 10"/>
                <a:gd name="T6" fmla="*/ 114 w 128"/>
                <a:gd name="T7" fmla="*/ 3 h 10"/>
                <a:gd name="T8" fmla="*/ 114 w 128"/>
                <a:gd name="T9" fmla="*/ 0 h 10"/>
                <a:gd name="T10" fmla="*/ 116 w 128"/>
                <a:gd name="T11" fmla="*/ 0 h 10"/>
                <a:gd name="T12" fmla="*/ 0 w 128"/>
                <a:gd name="T13" fmla="*/ 0 h 10"/>
                <a:gd name="T14" fmla="*/ 0 w 128"/>
                <a:gd name="T15" fmla="*/ 3 h 10"/>
                <a:gd name="T16" fmla="*/ 0 w 128"/>
                <a:gd name="T17" fmla="*/ 5 h 10"/>
                <a:gd name="T18" fmla="*/ 0 w 128"/>
                <a:gd name="T19" fmla="*/ 7 h 10"/>
                <a:gd name="T20" fmla="*/ 2 w 128"/>
                <a:gd name="T21" fmla="*/ 7 h 10"/>
                <a:gd name="T22" fmla="*/ 2 w 128"/>
                <a:gd name="T23" fmla="*/ 10 h 10"/>
                <a:gd name="T24" fmla="*/ 114 w 128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10"/>
                <a:gd name="T41" fmla="*/ 128 w 128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10">
                  <a:moveTo>
                    <a:pt x="126" y="10"/>
                  </a:moveTo>
                  <a:lnTo>
                    <a:pt x="126" y="7"/>
                  </a:lnTo>
                  <a:lnTo>
                    <a:pt x="126" y="5"/>
                  </a:lnTo>
                  <a:lnTo>
                    <a:pt x="126" y="3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26" y="10"/>
                  </a:lnTo>
                  <a:close/>
                </a:path>
              </a:pathLst>
            </a:custGeom>
            <a:solidFill>
              <a:srgbClr val="F0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6" name="Freeform 148"/>
            <p:cNvSpPr>
              <a:spLocks/>
            </p:cNvSpPr>
            <p:nvPr/>
          </p:nvSpPr>
          <p:spPr bwMode="auto">
            <a:xfrm>
              <a:off x="3329" y="2856"/>
              <a:ext cx="123" cy="7"/>
            </a:xfrm>
            <a:custGeom>
              <a:avLst/>
              <a:gdLst>
                <a:gd name="T0" fmla="*/ 115 w 126"/>
                <a:gd name="T1" fmla="*/ 7 h 7"/>
                <a:gd name="T2" fmla="*/ 115 w 126"/>
                <a:gd name="T3" fmla="*/ 5 h 7"/>
                <a:gd name="T4" fmla="*/ 117 w 126"/>
                <a:gd name="T5" fmla="*/ 5 h 7"/>
                <a:gd name="T6" fmla="*/ 117 w 126"/>
                <a:gd name="T7" fmla="*/ 2 h 7"/>
                <a:gd name="T8" fmla="*/ 117 w 126"/>
                <a:gd name="T9" fmla="*/ 0 h 7"/>
                <a:gd name="T10" fmla="*/ 0 w 126"/>
                <a:gd name="T11" fmla="*/ 0 h 7"/>
                <a:gd name="T12" fmla="*/ 0 w 126"/>
                <a:gd name="T13" fmla="*/ 2 h 7"/>
                <a:gd name="T14" fmla="*/ 2 w 126"/>
                <a:gd name="T15" fmla="*/ 2 h 7"/>
                <a:gd name="T16" fmla="*/ 2 w 126"/>
                <a:gd name="T17" fmla="*/ 5 h 7"/>
                <a:gd name="T18" fmla="*/ 2 w 126"/>
                <a:gd name="T19" fmla="*/ 7 h 7"/>
                <a:gd name="T20" fmla="*/ 115 w 126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7"/>
                <a:gd name="T35" fmla="*/ 126 w 126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7">
                  <a:moveTo>
                    <a:pt x="124" y="7"/>
                  </a:moveTo>
                  <a:lnTo>
                    <a:pt x="124" y="5"/>
                  </a:lnTo>
                  <a:lnTo>
                    <a:pt x="126" y="5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124" y="7"/>
                  </a:lnTo>
                  <a:close/>
                </a:path>
              </a:pathLst>
            </a:custGeom>
            <a:solidFill>
              <a:srgbClr val="F0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7" name="Freeform 149"/>
            <p:cNvSpPr>
              <a:spLocks/>
            </p:cNvSpPr>
            <p:nvPr/>
          </p:nvSpPr>
          <p:spPr bwMode="auto">
            <a:xfrm>
              <a:off x="3330" y="2917"/>
              <a:ext cx="122" cy="7"/>
            </a:xfrm>
            <a:custGeom>
              <a:avLst/>
              <a:gdLst>
                <a:gd name="T0" fmla="*/ 114 w 124"/>
                <a:gd name="T1" fmla="*/ 7 h 7"/>
                <a:gd name="T2" fmla="*/ 116 w 124"/>
                <a:gd name="T3" fmla="*/ 7 h 7"/>
                <a:gd name="T4" fmla="*/ 116 w 124"/>
                <a:gd name="T5" fmla="*/ 4 h 7"/>
                <a:gd name="T6" fmla="*/ 116 w 124"/>
                <a:gd name="T7" fmla="*/ 2 h 7"/>
                <a:gd name="T8" fmla="*/ 116 w 124"/>
                <a:gd name="T9" fmla="*/ 0 h 7"/>
                <a:gd name="T10" fmla="*/ 118 w 124"/>
                <a:gd name="T11" fmla="*/ 0 h 7"/>
                <a:gd name="T12" fmla="*/ 0 w 124"/>
                <a:gd name="T13" fmla="*/ 0 h 7"/>
                <a:gd name="T14" fmla="*/ 0 w 124"/>
                <a:gd name="T15" fmla="*/ 2 h 7"/>
                <a:gd name="T16" fmla="*/ 0 w 124"/>
                <a:gd name="T17" fmla="*/ 4 h 7"/>
                <a:gd name="T18" fmla="*/ 2 w 124"/>
                <a:gd name="T19" fmla="*/ 4 h 7"/>
                <a:gd name="T20" fmla="*/ 2 w 124"/>
                <a:gd name="T21" fmla="*/ 7 h 7"/>
                <a:gd name="T22" fmla="*/ 114 w 124"/>
                <a:gd name="T23" fmla="*/ 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"/>
                <a:gd name="T37" fmla="*/ 0 h 7"/>
                <a:gd name="T38" fmla="*/ 124 w 124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" h="7">
                  <a:moveTo>
                    <a:pt x="120" y="7"/>
                  </a:moveTo>
                  <a:lnTo>
                    <a:pt x="122" y="7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120" y="7"/>
                  </a:lnTo>
                  <a:close/>
                </a:path>
              </a:pathLst>
            </a:custGeom>
            <a:solidFill>
              <a:srgbClr val="F0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8" name="Freeform 150"/>
            <p:cNvSpPr>
              <a:spLocks/>
            </p:cNvSpPr>
            <p:nvPr/>
          </p:nvSpPr>
          <p:spPr bwMode="auto">
            <a:xfrm>
              <a:off x="3330" y="2919"/>
              <a:ext cx="119" cy="9"/>
            </a:xfrm>
            <a:custGeom>
              <a:avLst/>
              <a:gdLst>
                <a:gd name="T0" fmla="*/ 109 w 122"/>
                <a:gd name="T1" fmla="*/ 9 h 9"/>
                <a:gd name="T2" fmla="*/ 111 w 122"/>
                <a:gd name="T3" fmla="*/ 9 h 9"/>
                <a:gd name="T4" fmla="*/ 111 w 122"/>
                <a:gd name="T5" fmla="*/ 7 h 9"/>
                <a:gd name="T6" fmla="*/ 111 w 122"/>
                <a:gd name="T7" fmla="*/ 5 h 9"/>
                <a:gd name="T8" fmla="*/ 113 w 122"/>
                <a:gd name="T9" fmla="*/ 5 h 9"/>
                <a:gd name="T10" fmla="*/ 113 w 122"/>
                <a:gd name="T11" fmla="*/ 2 h 9"/>
                <a:gd name="T12" fmla="*/ 113 w 122"/>
                <a:gd name="T13" fmla="*/ 0 h 9"/>
                <a:gd name="T14" fmla="*/ 0 w 122"/>
                <a:gd name="T15" fmla="*/ 0 h 9"/>
                <a:gd name="T16" fmla="*/ 0 w 122"/>
                <a:gd name="T17" fmla="*/ 2 h 9"/>
                <a:gd name="T18" fmla="*/ 2 w 122"/>
                <a:gd name="T19" fmla="*/ 2 h 9"/>
                <a:gd name="T20" fmla="*/ 2 w 122"/>
                <a:gd name="T21" fmla="*/ 5 h 9"/>
                <a:gd name="T22" fmla="*/ 2 w 122"/>
                <a:gd name="T23" fmla="*/ 7 h 9"/>
                <a:gd name="T24" fmla="*/ 2 w 122"/>
                <a:gd name="T25" fmla="*/ 9 h 9"/>
                <a:gd name="T26" fmla="*/ 4 w 122"/>
                <a:gd name="T27" fmla="*/ 9 h 9"/>
                <a:gd name="T28" fmla="*/ 109 w 122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9"/>
                <a:gd name="T47" fmla="*/ 122 w 12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9">
                  <a:moveTo>
                    <a:pt x="118" y="9"/>
                  </a:moveTo>
                  <a:lnTo>
                    <a:pt x="120" y="9"/>
                  </a:lnTo>
                  <a:lnTo>
                    <a:pt x="120" y="7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18" y="9"/>
                  </a:lnTo>
                  <a:close/>
                </a:path>
              </a:pathLst>
            </a:custGeom>
            <a:solidFill>
              <a:srgbClr val="F09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9" name="Freeform 151"/>
            <p:cNvSpPr>
              <a:spLocks/>
            </p:cNvSpPr>
            <p:nvPr/>
          </p:nvSpPr>
          <p:spPr bwMode="auto">
            <a:xfrm>
              <a:off x="3332" y="2924"/>
              <a:ext cx="115" cy="9"/>
            </a:xfrm>
            <a:custGeom>
              <a:avLst/>
              <a:gdLst>
                <a:gd name="T0" fmla="*/ 107 w 118"/>
                <a:gd name="T1" fmla="*/ 9 h 9"/>
                <a:gd name="T2" fmla="*/ 107 w 118"/>
                <a:gd name="T3" fmla="*/ 7 h 9"/>
                <a:gd name="T4" fmla="*/ 107 w 118"/>
                <a:gd name="T5" fmla="*/ 4 h 9"/>
                <a:gd name="T6" fmla="*/ 109 w 118"/>
                <a:gd name="T7" fmla="*/ 4 h 9"/>
                <a:gd name="T8" fmla="*/ 109 w 118"/>
                <a:gd name="T9" fmla="*/ 2 h 9"/>
                <a:gd name="T10" fmla="*/ 109 w 118"/>
                <a:gd name="T11" fmla="*/ 0 h 9"/>
                <a:gd name="T12" fmla="*/ 0 w 118"/>
                <a:gd name="T13" fmla="*/ 0 h 9"/>
                <a:gd name="T14" fmla="*/ 0 w 118"/>
                <a:gd name="T15" fmla="*/ 2 h 9"/>
                <a:gd name="T16" fmla="*/ 0 w 118"/>
                <a:gd name="T17" fmla="*/ 4 h 9"/>
                <a:gd name="T18" fmla="*/ 2 w 118"/>
                <a:gd name="T19" fmla="*/ 4 h 9"/>
                <a:gd name="T20" fmla="*/ 2 w 118"/>
                <a:gd name="T21" fmla="*/ 7 h 9"/>
                <a:gd name="T22" fmla="*/ 2 w 118"/>
                <a:gd name="T23" fmla="*/ 9 h 9"/>
                <a:gd name="T24" fmla="*/ 4 w 118"/>
                <a:gd name="T25" fmla="*/ 9 h 9"/>
                <a:gd name="T26" fmla="*/ 107 w 118"/>
                <a:gd name="T27" fmla="*/ 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116" y="9"/>
                  </a:moveTo>
                  <a:lnTo>
                    <a:pt x="116" y="7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F0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0" name="Freeform 152"/>
            <p:cNvSpPr>
              <a:spLocks/>
            </p:cNvSpPr>
            <p:nvPr/>
          </p:nvSpPr>
          <p:spPr bwMode="auto">
            <a:xfrm>
              <a:off x="3335" y="2928"/>
              <a:ext cx="111" cy="10"/>
            </a:xfrm>
            <a:custGeom>
              <a:avLst/>
              <a:gdLst>
                <a:gd name="T0" fmla="*/ 103 w 114"/>
                <a:gd name="T1" fmla="*/ 10 h 10"/>
                <a:gd name="T2" fmla="*/ 103 w 114"/>
                <a:gd name="T3" fmla="*/ 7 h 10"/>
                <a:gd name="T4" fmla="*/ 105 w 114"/>
                <a:gd name="T5" fmla="*/ 5 h 10"/>
                <a:gd name="T6" fmla="*/ 105 w 114"/>
                <a:gd name="T7" fmla="*/ 3 h 10"/>
                <a:gd name="T8" fmla="*/ 105 w 114"/>
                <a:gd name="T9" fmla="*/ 0 h 10"/>
                <a:gd name="T10" fmla="*/ 0 w 114"/>
                <a:gd name="T11" fmla="*/ 0 h 10"/>
                <a:gd name="T12" fmla="*/ 0 w 114"/>
                <a:gd name="T13" fmla="*/ 3 h 10"/>
                <a:gd name="T14" fmla="*/ 0 w 114"/>
                <a:gd name="T15" fmla="*/ 5 h 10"/>
                <a:gd name="T16" fmla="*/ 2 w 114"/>
                <a:gd name="T17" fmla="*/ 5 h 10"/>
                <a:gd name="T18" fmla="*/ 2 w 114"/>
                <a:gd name="T19" fmla="*/ 7 h 10"/>
                <a:gd name="T20" fmla="*/ 2 w 114"/>
                <a:gd name="T21" fmla="*/ 10 h 10"/>
                <a:gd name="T22" fmla="*/ 4 w 114"/>
                <a:gd name="T23" fmla="*/ 10 h 10"/>
                <a:gd name="T24" fmla="*/ 103 w 114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0"/>
                <a:gd name="T41" fmla="*/ 114 w 1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0">
                  <a:moveTo>
                    <a:pt x="112" y="10"/>
                  </a:moveTo>
                  <a:lnTo>
                    <a:pt x="112" y="7"/>
                  </a:lnTo>
                  <a:lnTo>
                    <a:pt x="114" y="5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1" name="Freeform 153"/>
            <p:cNvSpPr>
              <a:spLocks/>
            </p:cNvSpPr>
            <p:nvPr/>
          </p:nvSpPr>
          <p:spPr bwMode="auto">
            <a:xfrm>
              <a:off x="3337" y="2933"/>
              <a:ext cx="109" cy="9"/>
            </a:xfrm>
            <a:custGeom>
              <a:avLst/>
              <a:gdLst>
                <a:gd name="T0" fmla="*/ 97 w 112"/>
                <a:gd name="T1" fmla="*/ 9 h 9"/>
                <a:gd name="T2" fmla="*/ 99 w 112"/>
                <a:gd name="T3" fmla="*/ 9 h 9"/>
                <a:gd name="T4" fmla="*/ 99 w 112"/>
                <a:gd name="T5" fmla="*/ 7 h 9"/>
                <a:gd name="T6" fmla="*/ 99 w 112"/>
                <a:gd name="T7" fmla="*/ 5 h 9"/>
                <a:gd name="T8" fmla="*/ 101 w 112"/>
                <a:gd name="T9" fmla="*/ 5 h 9"/>
                <a:gd name="T10" fmla="*/ 101 w 112"/>
                <a:gd name="T11" fmla="*/ 2 h 9"/>
                <a:gd name="T12" fmla="*/ 101 w 112"/>
                <a:gd name="T13" fmla="*/ 0 h 9"/>
                <a:gd name="T14" fmla="*/ 103 w 112"/>
                <a:gd name="T15" fmla="*/ 0 h 9"/>
                <a:gd name="T16" fmla="*/ 0 w 112"/>
                <a:gd name="T17" fmla="*/ 0 h 9"/>
                <a:gd name="T18" fmla="*/ 0 w 112"/>
                <a:gd name="T19" fmla="*/ 2 h 9"/>
                <a:gd name="T20" fmla="*/ 0 w 112"/>
                <a:gd name="T21" fmla="*/ 5 h 9"/>
                <a:gd name="T22" fmla="*/ 2 w 112"/>
                <a:gd name="T23" fmla="*/ 5 h 9"/>
                <a:gd name="T24" fmla="*/ 2 w 112"/>
                <a:gd name="T25" fmla="*/ 7 h 9"/>
                <a:gd name="T26" fmla="*/ 2 w 112"/>
                <a:gd name="T27" fmla="*/ 9 h 9"/>
                <a:gd name="T28" fmla="*/ 4 w 112"/>
                <a:gd name="T29" fmla="*/ 9 h 9"/>
                <a:gd name="T30" fmla="*/ 97 w 112"/>
                <a:gd name="T31" fmla="*/ 9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2"/>
                <a:gd name="T49" fmla="*/ 0 h 9"/>
                <a:gd name="T50" fmla="*/ 112 w 112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2" h="9">
                  <a:moveTo>
                    <a:pt x="106" y="9"/>
                  </a:moveTo>
                  <a:lnTo>
                    <a:pt x="108" y="9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10" y="5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06" y="9"/>
                  </a:lnTo>
                  <a:close/>
                </a:path>
              </a:pathLst>
            </a:custGeom>
            <a:solidFill>
              <a:srgbClr val="F0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2" name="Freeform 154"/>
            <p:cNvSpPr>
              <a:spLocks/>
            </p:cNvSpPr>
            <p:nvPr/>
          </p:nvSpPr>
          <p:spPr bwMode="auto">
            <a:xfrm>
              <a:off x="3338" y="2938"/>
              <a:ext cx="106" cy="9"/>
            </a:xfrm>
            <a:custGeom>
              <a:avLst/>
              <a:gdLst>
                <a:gd name="T0" fmla="*/ 96 w 108"/>
                <a:gd name="T1" fmla="*/ 9 h 9"/>
                <a:gd name="T2" fmla="*/ 98 w 108"/>
                <a:gd name="T3" fmla="*/ 9 h 9"/>
                <a:gd name="T4" fmla="*/ 98 w 108"/>
                <a:gd name="T5" fmla="*/ 7 h 9"/>
                <a:gd name="T6" fmla="*/ 98 w 108"/>
                <a:gd name="T7" fmla="*/ 4 h 9"/>
                <a:gd name="T8" fmla="*/ 100 w 108"/>
                <a:gd name="T9" fmla="*/ 4 h 9"/>
                <a:gd name="T10" fmla="*/ 100 w 108"/>
                <a:gd name="T11" fmla="*/ 2 h 9"/>
                <a:gd name="T12" fmla="*/ 100 w 108"/>
                <a:gd name="T13" fmla="*/ 0 h 9"/>
                <a:gd name="T14" fmla="*/ 102 w 108"/>
                <a:gd name="T15" fmla="*/ 0 h 9"/>
                <a:gd name="T16" fmla="*/ 0 w 108"/>
                <a:gd name="T17" fmla="*/ 0 h 9"/>
                <a:gd name="T18" fmla="*/ 0 w 108"/>
                <a:gd name="T19" fmla="*/ 2 h 9"/>
                <a:gd name="T20" fmla="*/ 0 w 108"/>
                <a:gd name="T21" fmla="*/ 4 h 9"/>
                <a:gd name="T22" fmla="*/ 2 w 108"/>
                <a:gd name="T23" fmla="*/ 4 h 9"/>
                <a:gd name="T24" fmla="*/ 2 w 108"/>
                <a:gd name="T25" fmla="*/ 7 h 9"/>
                <a:gd name="T26" fmla="*/ 2 w 108"/>
                <a:gd name="T27" fmla="*/ 9 h 9"/>
                <a:gd name="T28" fmla="*/ 4 w 108"/>
                <a:gd name="T29" fmla="*/ 9 h 9"/>
                <a:gd name="T30" fmla="*/ 96 w 108"/>
                <a:gd name="T31" fmla="*/ 9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9"/>
                <a:gd name="T50" fmla="*/ 108 w 108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9">
                  <a:moveTo>
                    <a:pt x="102" y="9"/>
                  </a:moveTo>
                  <a:lnTo>
                    <a:pt x="104" y="9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F0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3" name="Freeform 155"/>
            <p:cNvSpPr>
              <a:spLocks/>
            </p:cNvSpPr>
            <p:nvPr/>
          </p:nvSpPr>
          <p:spPr bwMode="auto">
            <a:xfrm>
              <a:off x="3340" y="2942"/>
              <a:ext cx="99" cy="10"/>
            </a:xfrm>
            <a:custGeom>
              <a:avLst/>
              <a:gdLst>
                <a:gd name="T0" fmla="*/ 89 w 102"/>
                <a:gd name="T1" fmla="*/ 10 h 10"/>
                <a:gd name="T2" fmla="*/ 89 w 102"/>
                <a:gd name="T3" fmla="*/ 7 h 10"/>
                <a:gd name="T4" fmla="*/ 91 w 102"/>
                <a:gd name="T5" fmla="*/ 7 h 10"/>
                <a:gd name="T6" fmla="*/ 91 w 102"/>
                <a:gd name="T7" fmla="*/ 5 h 10"/>
                <a:gd name="T8" fmla="*/ 93 w 102"/>
                <a:gd name="T9" fmla="*/ 5 h 10"/>
                <a:gd name="T10" fmla="*/ 93 w 102"/>
                <a:gd name="T11" fmla="*/ 3 h 10"/>
                <a:gd name="T12" fmla="*/ 93 w 102"/>
                <a:gd name="T13" fmla="*/ 0 h 10"/>
                <a:gd name="T14" fmla="*/ 0 w 102"/>
                <a:gd name="T15" fmla="*/ 0 h 10"/>
                <a:gd name="T16" fmla="*/ 0 w 102"/>
                <a:gd name="T17" fmla="*/ 3 h 10"/>
                <a:gd name="T18" fmla="*/ 0 w 102"/>
                <a:gd name="T19" fmla="*/ 5 h 10"/>
                <a:gd name="T20" fmla="*/ 2 w 102"/>
                <a:gd name="T21" fmla="*/ 5 h 10"/>
                <a:gd name="T22" fmla="*/ 2 w 102"/>
                <a:gd name="T23" fmla="*/ 7 h 10"/>
                <a:gd name="T24" fmla="*/ 4 w 102"/>
                <a:gd name="T25" fmla="*/ 10 h 10"/>
                <a:gd name="T26" fmla="*/ 89 w 102"/>
                <a:gd name="T27" fmla="*/ 1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"/>
                <a:gd name="T43" fmla="*/ 0 h 10"/>
                <a:gd name="T44" fmla="*/ 102 w 102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" h="10">
                  <a:moveTo>
                    <a:pt x="98" y="10"/>
                  </a:moveTo>
                  <a:lnTo>
                    <a:pt x="98" y="7"/>
                  </a:lnTo>
                  <a:lnTo>
                    <a:pt x="100" y="7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8" y="10"/>
                  </a:lnTo>
                  <a:close/>
                </a:path>
              </a:pathLst>
            </a:custGeom>
            <a:solidFill>
              <a:srgbClr val="F0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4" name="Freeform 156"/>
            <p:cNvSpPr>
              <a:spLocks/>
            </p:cNvSpPr>
            <p:nvPr/>
          </p:nvSpPr>
          <p:spPr bwMode="auto">
            <a:xfrm>
              <a:off x="3342" y="2947"/>
              <a:ext cx="96" cy="9"/>
            </a:xfrm>
            <a:custGeom>
              <a:avLst/>
              <a:gdLst>
                <a:gd name="T0" fmla="*/ 85 w 98"/>
                <a:gd name="T1" fmla="*/ 9 h 9"/>
                <a:gd name="T2" fmla="*/ 88 w 98"/>
                <a:gd name="T3" fmla="*/ 9 h 9"/>
                <a:gd name="T4" fmla="*/ 88 w 98"/>
                <a:gd name="T5" fmla="*/ 7 h 9"/>
                <a:gd name="T6" fmla="*/ 90 w 98"/>
                <a:gd name="T7" fmla="*/ 7 h 9"/>
                <a:gd name="T8" fmla="*/ 90 w 98"/>
                <a:gd name="T9" fmla="*/ 5 h 9"/>
                <a:gd name="T10" fmla="*/ 90 w 98"/>
                <a:gd name="T11" fmla="*/ 2 h 9"/>
                <a:gd name="T12" fmla="*/ 92 w 98"/>
                <a:gd name="T13" fmla="*/ 2 h 9"/>
                <a:gd name="T14" fmla="*/ 92 w 98"/>
                <a:gd name="T15" fmla="*/ 0 h 9"/>
                <a:gd name="T16" fmla="*/ 0 w 98"/>
                <a:gd name="T17" fmla="*/ 0 h 9"/>
                <a:gd name="T18" fmla="*/ 0 w 98"/>
                <a:gd name="T19" fmla="*/ 2 h 9"/>
                <a:gd name="T20" fmla="*/ 2 w 98"/>
                <a:gd name="T21" fmla="*/ 5 h 9"/>
                <a:gd name="T22" fmla="*/ 2 w 98"/>
                <a:gd name="T23" fmla="*/ 7 h 9"/>
                <a:gd name="T24" fmla="*/ 4 w 98"/>
                <a:gd name="T25" fmla="*/ 7 h 9"/>
                <a:gd name="T26" fmla="*/ 4 w 98"/>
                <a:gd name="T27" fmla="*/ 9 h 9"/>
                <a:gd name="T28" fmla="*/ 85 w 98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9"/>
                <a:gd name="T47" fmla="*/ 98 w 98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9">
                  <a:moveTo>
                    <a:pt x="91" y="9"/>
                  </a:move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91" y="9"/>
                  </a:lnTo>
                  <a:close/>
                </a:path>
              </a:pathLst>
            </a:custGeom>
            <a:solidFill>
              <a:srgbClr val="F0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5" name="Freeform 157"/>
            <p:cNvSpPr>
              <a:spLocks/>
            </p:cNvSpPr>
            <p:nvPr/>
          </p:nvSpPr>
          <p:spPr bwMode="auto">
            <a:xfrm>
              <a:off x="3345" y="2952"/>
              <a:ext cx="91" cy="9"/>
            </a:xfrm>
            <a:custGeom>
              <a:avLst/>
              <a:gdLst>
                <a:gd name="T0" fmla="*/ 78 w 94"/>
                <a:gd name="T1" fmla="*/ 9 h 9"/>
                <a:gd name="T2" fmla="*/ 78 w 94"/>
                <a:gd name="T3" fmla="*/ 7 h 9"/>
                <a:gd name="T4" fmla="*/ 80 w 94"/>
                <a:gd name="T5" fmla="*/ 7 h 9"/>
                <a:gd name="T6" fmla="*/ 80 w 94"/>
                <a:gd name="T7" fmla="*/ 4 h 9"/>
                <a:gd name="T8" fmla="*/ 83 w 94"/>
                <a:gd name="T9" fmla="*/ 4 h 9"/>
                <a:gd name="T10" fmla="*/ 83 w 94"/>
                <a:gd name="T11" fmla="*/ 2 h 9"/>
                <a:gd name="T12" fmla="*/ 85 w 94"/>
                <a:gd name="T13" fmla="*/ 2 h 9"/>
                <a:gd name="T14" fmla="*/ 85 w 94"/>
                <a:gd name="T15" fmla="*/ 0 h 9"/>
                <a:gd name="T16" fmla="*/ 0 w 94"/>
                <a:gd name="T17" fmla="*/ 0 h 9"/>
                <a:gd name="T18" fmla="*/ 0 w 94"/>
                <a:gd name="T19" fmla="*/ 2 h 9"/>
                <a:gd name="T20" fmla="*/ 2 w 94"/>
                <a:gd name="T21" fmla="*/ 2 h 9"/>
                <a:gd name="T22" fmla="*/ 2 w 94"/>
                <a:gd name="T23" fmla="*/ 4 h 9"/>
                <a:gd name="T24" fmla="*/ 4 w 94"/>
                <a:gd name="T25" fmla="*/ 4 h 9"/>
                <a:gd name="T26" fmla="*/ 4 w 94"/>
                <a:gd name="T27" fmla="*/ 7 h 9"/>
                <a:gd name="T28" fmla="*/ 6 w 94"/>
                <a:gd name="T29" fmla="*/ 9 h 9"/>
                <a:gd name="T30" fmla="*/ 78 w 94"/>
                <a:gd name="T31" fmla="*/ 9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9"/>
                <a:gd name="T50" fmla="*/ 94 w 94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9">
                  <a:moveTo>
                    <a:pt x="87" y="9"/>
                  </a:moveTo>
                  <a:lnTo>
                    <a:pt x="87" y="7"/>
                  </a:lnTo>
                  <a:lnTo>
                    <a:pt x="89" y="7"/>
                  </a:lnTo>
                  <a:lnTo>
                    <a:pt x="89" y="4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6" y="9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F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6" name="Freeform 158"/>
            <p:cNvSpPr>
              <a:spLocks/>
            </p:cNvSpPr>
            <p:nvPr/>
          </p:nvSpPr>
          <p:spPr bwMode="auto">
            <a:xfrm>
              <a:off x="3346" y="2876"/>
              <a:ext cx="85" cy="10"/>
            </a:xfrm>
            <a:custGeom>
              <a:avLst/>
              <a:gdLst>
                <a:gd name="T0" fmla="*/ 75 w 87"/>
                <a:gd name="T1" fmla="*/ 10 h 10"/>
                <a:gd name="T2" fmla="*/ 75 w 87"/>
                <a:gd name="T3" fmla="*/ 7 h 10"/>
                <a:gd name="T4" fmla="*/ 77 w 87"/>
                <a:gd name="T5" fmla="*/ 7 h 10"/>
                <a:gd name="T6" fmla="*/ 77 w 87"/>
                <a:gd name="T7" fmla="*/ 5 h 10"/>
                <a:gd name="T8" fmla="*/ 79 w 87"/>
                <a:gd name="T9" fmla="*/ 5 h 10"/>
                <a:gd name="T10" fmla="*/ 79 w 87"/>
                <a:gd name="T11" fmla="*/ 3 h 10"/>
                <a:gd name="T12" fmla="*/ 81 w 87"/>
                <a:gd name="T13" fmla="*/ 3 h 10"/>
                <a:gd name="T14" fmla="*/ 81 w 87"/>
                <a:gd name="T15" fmla="*/ 0 h 10"/>
                <a:gd name="T16" fmla="*/ 0 w 87"/>
                <a:gd name="T17" fmla="*/ 0 h 10"/>
                <a:gd name="T18" fmla="*/ 2 w 87"/>
                <a:gd name="T19" fmla="*/ 0 h 10"/>
                <a:gd name="T20" fmla="*/ 2 w 87"/>
                <a:gd name="T21" fmla="*/ 3 h 10"/>
                <a:gd name="T22" fmla="*/ 4 w 87"/>
                <a:gd name="T23" fmla="*/ 3 h 10"/>
                <a:gd name="T24" fmla="*/ 4 w 87"/>
                <a:gd name="T25" fmla="*/ 5 h 10"/>
                <a:gd name="T26" fmla="*/ 6 w 87"/>
                <a:gd name="T27" fmla="*/ 7 h 10"/>
                <a:gd name="T28" fmla="*/ 6 w 87"/>
                <a:gd name="T29" fmla="*/ 10 h 10"/>
                <a:gd name="T30" fmla="*/ 9 w 87"/>
                <a:gd name="T31" fmla="*/ 10 h 10"/>
                <a:gd name="T32" fmla="*/ 75 w 87"/>
                <a:gd name="T33" fmla="*/ 1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10"/>
                <a:gd name="T53" fmla="*/ 87 w 8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10">
                  <a:moveTo>
                    <a:pt x="81" y="10"/>
                  </a:moveTo>
                  <a:lnTo>
                    <a:pt x="81" y="7"/>
                  </a:lnTo>
                  <a:lnTo>
                    <a:pt x="83" y="7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7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81" y="10"/>
                  </a:lnTo>
                  <a:close/>
                </a:path>
              </a:pathLst>
            </a:custGeom>
            <a:solidFill>
              <a:srgbClr val="F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7" name="Freeform 159"/>
            <p:cNvSpPr>
              <a:spLocks/>
            </p:cNvSpPr>
            <p:nvPr/>
          </p:nvSpPr>
          <p:spPr bwMode="auto">
            <a:xfrm>
              <a:off x="3350" y="2857"/>
              <a:ext cx="79" cy="9"/>
            </a:xfrm>
            <a:custGeom>
              <a:avLst/>
              <a:gdLst>
                <a:gd name="T0" fmla="*/ 65 w 81"/>
                <a:gd name="T1" fmla="*/ 9 h 9"/>
                <a:gd name="T2" fmla="*/ 67 w 81"/>
                <a:gd name="T3" fmla="*/ 9 h 9"/>
                <a:gd name="T4" fmla="*/ 67 w 81"/>
                <a:gd name="T5" fmla="*/ 7 h 9"/>
                <a:gd name="T6" fmla="*/ 69 w 81"/>
                <a:gd name="T7" fmla="*/ 7 h 9"/>
                <a:gd name="T8" fmla="*/ 69 w 81"/>
                <a:gd name="T9" fmla="*/ 5 h 9"/>
                <a:gd name="T10" fmla="*/ 71 w 81"/>
                <a:gd name="T11" fmla="*/ 5 h 9"/>
                <a:gd name="T12" fmla="*/ 71 w 81"/>
                <a:gd name="T13" fmla="*/ 2 h 9"/>
                <a:gd name="T14" fmla="*/ 73 w 81"/>
                <a:gd name="T15" fmla="*/ 2 h 9"/>
                <a:gd name="T16" fmla="*/ 73 w 81"/>
                <a:gd name="T17" fmla="*/ 0 h 9"/>
                <a:gd name="T18" fmla="*/ 75 w 81"/>
                <a:gd name="T19" fmla="*/ 0 h 9"/>
                <a:gd name="T20" fmla="*/ 0 w 81"/>
                <a:gd name="T21" fmla="*/ 0 h 9"/>
                <a:gd name="T22" fmla="*/ 0 w 81"/>
                <a:gd name="T23" fmla="*/ 2 h 9"/>
                <a:gd name="T24" fmla="*/ 2 w 81"/>
                <a:gd name="T25" fmla="*/ 2 h 9"/>
                <a:gd name="T26" fmla="*/ 5 w 81"/>
                <a:gd name="T27" fmla="*/ 5 h 9"/>
                <a:gd name="T28" fmla="*/ 7 w 81"/>
                <a:gd name="T29" fmla="*/ 7 h 9"/>
                <a:gd name="T30" fmla="*/ 9 w 81"/>
                <a:gd name="T31" fmla="*/ 7 h 9"/>
                <a:gd name="T32" fmla="*/ 9 w 81"/>
                <a:gd name="T33" fmla="*/ 9 h 9"/>
                <a:gd name="T34" fmla="*/ 65 w 81"/>
                <a:gd name="T35" fmla="*/ 9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9"/>
                <a:gd name="T56" fmla="*/ 81 w 81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9">
                  <a:moveTo>
                    <a:pt x="71" y="9"/>
                  </a:moveTo>
                  <a:lnTo>
                    <a:pt x="73" y="9"/>
                  </a:lnTo>
                  <a:lnTo>
                    <a:pt x="73" y="7"/>
                  </a:lnTo>
                  <a:lnTo>
                    <a:pt x="75" y="7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0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8" name="Freeform 160"/>
            <p:cNvSpPr>
              <a:spLocks/>
            </p:cNvSpPr>
            <p:nvPr/>
          </p:nvSpPr>
          <p:spPr bwMode="auto">
            <a:xfrm>
              <a:off x="3355" y="2862"/>
              <a:ext cx="70" cy="9"/>
            </a:xfrm>
            <a:custGeom>
              <a:avLst/>
              <a:gdLst>
                <a:gd name="T0" fmla="*/ 54 w 72"/>
                <a:gd name="T1" fmla="*/ 9 h 9"/>
                <a:gd name="T2" fmla="*/ 56 w 72"/>
                <a:gd name="T3" fmla="*/ 9 h 9"/>
                <a:gd name="T4" fmla="*/ 56 w 72"/>
                <a:gd name="T5" fmla="*/ 7 h 9"/>
                <a:gd name="T6" fmla="*/ 58 w 72"/>
                <a:gd name="T7" fmla="*/ 7 h 9"/>
                <a:gd name="T8" fmla="*/ 60 w 72"/>
                <a:gd name="T9" fmla="*/ 7 h 9"/>
                <a:gd name="T10" fmla="*/ 60 w 72"/>
                <a:gd name="T11" fmla="*/ 4 h 9"/>
                <a:gd name="T12" fmla="*/ 62 w 72"/>
                <a:gd name="T13" fmla="*/ 4 h 9"/>
                <a:gd name="T14" fmla="*/ 62 w 72"/>
                <a:gd name="T15" fmla="*/ 2 h 9"/>
                <a:gd name="T16" fmla="*/ 64 w 72"/>
                <a:gd name="T17" fmla="*/ 2 h 9"/>
                <a:gd name="T18" fmla="*/ 64 w 72"/>
                <a:gd name="T19" fmla="*/ 0 h 9"/>
                <a:gd name="T20" fmla="*/ 66 w 72"/>
                <a:gd name="T21" fmla="*/ 0 h 9"/>
                <a:gd name="T22" fmla="*/ 0 w 72"/>
                <a:gd name="T23" fmla="*/ 0 h 9"/>
                <a:gd name="T24" fmla="*/ 0 w 72"/>
                <a:gd name="T25" fmla="*/ 2 h 9"/>
                <a:gd name="T26" fmla="*/ 2 w 72"/>
                <a:gd name="T27" fmla="*/ 2 h 9"/>
                <a:gd name="T28" fmla="*/ 4 w 72"/>
                <a:gd name="T29" fmla="*/ 2 h 9"/>
                <a:gd name="T30" fmla="*/ 4 w 72"/>
                <a:gd name="T31" fmla="*/ 4 h 9"/>
                <a:gd name="T32" fmla="*/ 6 w 72"/>
                <a:gd name="T33" fmla="*/ 4 h 9"/>
                <a:gd name="T34" fmla="*/ 6 w 72"/>
                <a:gd name="T35" fmla="*/ 7 h 9"/>
                <a:gd name="T36" fmla="*/ 8 w 72"/>
                <a:gd name="T37" fmla="*/ 7 h 9"/>
                <a:gd name="T38" fmla="*/ 8 w 72"/>
                <a:gd name="T39" fmla="*/ 9 h 9"/>
                <a:gd name="T40" fmla="*/ 10 w 72"/>
                <a:gd name="T41" fmla="*/ 9 h 9"/>
                <a:gd name="T42" fmla="*/ 54 w 72"/>
                <a:gd name="T43" fmla="*/ 9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9"/>
                <a:gd name="T68" fmla="*/ 72 w 72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9">
                  <a:moveTo>
                    <a:pt x="60" y="9"/>
                  </a:move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10" y="9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F0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9" name="Freeform 161"/>
            <p:cNvSpPr>
              <a:spLocks/>
            </p:cNvSpPr>
            <p:nvPr/>
          </p:nvSpPr>
          <p:spPr bwMode="auto">
            <a:xfrm>
              <a:off x="3359" y="2866"/>
              <a:ext cx="60" cy="10"/>
            </a:xfrm>
            <a:custGeom>
              <a:avLst/>
              <a:gdLst>
                <a:gd name="T0" fmla="*/ 43 w 62"/>
                <a:gd name="T1" fmla="*/ 10 h 10"/>
                <a:gd name="T2" fmla="*/ 45 w 62"/>
                <a:gd name="T3" fmla="*/ 10 h 10"/>
                <a:gd name="T4" fmla="*/ 46 w 62"/>
                <a:gd name="T5" fmla="*/ 7 h 10"/>
                <a:gd name="T6" fmla="*/ 48 w 62"/>
                <a:gd name="T7" fmla="*/ 7 h 10"/>
                <a:gd name="T8" fmla="*/ 50 w 62"/>
                <a:gd name="T9" fmla="*/ 5 h 10"/>
                <a:gd name="T10" fmla="*/ 52 w 62"/>
                <a:gd name="T11" fmla="*/ 5 h 10"/>
                <a:gd name="T12" fmla="*/ 52 w 62"/>
                <a:gd name="T13" fmla="*/ 3 h 10"/>
                <a:gd name="T14" fmla="*/ 54 w 62"/>
                <a:gd name="T15" fmla="*/ 3 h 10"/>
                <a:gd name="T16" fmla="*/ 56 w 62"/>
                <a:gd name="T17" fmla="*/ 3 h 10"/>
                <a:gd name="T18" fmla="*/ 56 w 62"/>
                <a:gd name="T19" fmla="*/ 0 h 10"/>
                <a:gd name="T20" fmla="*/ 0 w 62"/>
                <a:gd name="T21" fmla="*/ 0 h 10"/>
                <a:gd name="T22" fmla="*/ 2 w 62"/>
                <a:gd name="T23" fmla="*/ 0 h 10"/>
                <a:gd name="T24" fmla="*/ 2 w 62"/>
                <a:gd name="T25" fmla="*/ 3 h 10"/>
                <a:gd name="T26" fmla="*/ 4 w 62"/>
                <a:gd name="T27" fmla="*/ 3 h 10"/>
                <a:gd name="T28" fmla="*/ 4 w 62"/>
                <a:gd name="T29" fmla="*/ 5 h 10"/>
                <a:gd name="T30" fmla="*/ 6 w 62"/>
                <a:gd name="T31" fmla="*/ 5 h 10"/>
                <a:gd name="T32" fmla="*/ 8 w 62"/>
                <a:gd name="T33" fmla="*/ 5 h 10"/>
                <a:gd name="T34" fmla="*/ 8 w 62"/>
                <a:gd name="T35" fmla="*/ 7 h 10"/>
                <a:gd name="T36" fmla="*/ 10 w 62"/>
                <a:gd name="T37" fmla="*/ 7 h 10"/>
                <a:gd name="T38" fmla="*/ 12 w 62"/>
                <a:gd name="T39" fmla="*/ 7 h 10"/>
                <a:gd name="T40" fmla="*/ 12 w 62"/>
                <a:gd name="T41" fmla="*/ 10 h 10"/>
                <a:gd name="T42" fmla="*/ 14 w 62"/>
                <a:gd name="T43" fmla="*/ 10 h 10"/>
                <a:gd name="T44" fmla="*/ 43 w 62"/>
                <a:gd name="T45" fmla="*/ 10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10"/>
                <a:gd name="T71" fmla="*/ 62 w 62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10">
                  <a:moveTo>
                    <a:pt x="47" y="10"/>
                  </a:moveTo>
                  <a:lnTo>
                    <a:pt x="50" y="10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F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0" name="Freeform 162"/>
            <p:cNvSpPr>
              <a:spLocks/>
            </p:cNvSpPr>
            <p:nvPr/>
          </p:nvSpPr>
          <p:spPr bwMode="auto">
            <a:xfrm>
              <a:off x="3365" y="2871"/>
              <a:ext cx="48" cy="9"/>
            </a:xfrm>
            <a:custGeom>
              <a:avLst/>
              <a:gdLst>
                <a:gd name="T0" fmla="*/ 44 w 50"/>
                <a:gd name="T1" fmla="*/ 0 h 9"/>
                <a:gd name="T2" fmla="*/ 42 w 50"/>
                <a:gd name="T3" fmla="*/ 2 h 9"/>
                <a:gd name="T4" fmla="*/ 40 w 50"/>
                <a:gd name="T5" fmla="*/ 2 h 9"/>
                <a:gd name="T6" fmla="*/ 38 w 50"/>
                <a:gd name="T7" fmla="*/ 5 h 9"/>
                <a:gd name="T8" fmla="*/ 36 w 50"/>
                <a:gd name="T9" fmla="*/ 5 h 9"/>
                <a:gd name="T10" fmla="*/ 35 w 50"/>
                <a:gd name="T11" fmla="*/ 5 h 9"/>
                <a:gd name="T12" fmla="*/ 35 w 50"/>
                <a:gd name="T13" fmla="*/ 7 h 9"/>
                <a:gd name="T14" fmla="*/ 34 w 50"/>
                <a:gd name="T15" fmla="*/ 7 h 9"/>
                <a:gd name="T16" fmla="*/ 32 w 50"/>
                <a:gd name="T17" fmla="*/ 7 h 9"/>
                <a:gd name="T18" fmla="*/ 30 w 50"/>
                <a:gd name="T19" fmla="*/ 7 h 9"/>
                <a:gd name="T20" fmla="*/ 28 w 50"/>
                <a:gd name="T21" fmla="*/ 7 h 9"/>
                <a:gd name="T22" fmla="*/ 26 w 50"/>
                <a:gd name="T23" fmla="*/ 7 h 9"/>
                <a:gd name="T24" fmla="*/ 24 w 50"/>
                <a:gd name="T25" fmla="*/ 9 h 9"/>
                <a:gd name="T26" fmla="*/ 22 w 50"/>
                <a:gd name="T27" fmla="*/ 9 h 9"/>
                <a:gd name="T28" fmla="*/ 20 w 50"/>
                <a:gd name="T29" fmla="*/ 9 h 9"/>
                <a:gd name="T30" fmla="*/ 20 w 50"/>
                <a:gd name="T31" fmla="*/ 7 h 9"/>
                <a:gd name="T32" fmla="*/ 18 w 50"/>
                <a:gd name="T33" fmla="*/ 7 h 9"/>
                <a:gd name="T34" fmla="*/ 16 w 50"/>
                <a:gd name="T35" fmla="*/ 7 h 9"/>
                <a:gd name="T36" fmla="*/ 14 w 50"/>
                <a:gd name="T37" fmla="*/ 7 h 9"/>
                <a:gd name="T38" fmla="*/ 12 w 50"/>
                <a:gd name="T39" fmla="*/ 7 h 9"/>
                <a:gd name="T40" fmla="*/ 12 w 50"/>
                <a:gd name="T41" fmla="*/ 7 h 9"/>
                <a:gd name="T42" fmla="*/ 10 w 50"/>
                <a:gd name="T43" fmla="*/ 5 h 9"/>
                <a:gd name="T44" fmla="*/ 8 w 50"/>
                <a:gd name="T45" fmla="*/ 5 h 9"/>
                <a:gd name="T46" fmla="*/ 6 w 50"/>
                <a:gd name="T47" fmla="*/ 5 h 9"/>
                <a:gd name="T48" fmla="*/ 6 w 50"/>
                <a:gd name="T49" fmla="*/ 2 h 9"/>
                <a:gd name="T50" fmla="*/ 4 w 50"/>
                <a:gd name="T51" fmla="*/ 2 h 9"/>
                <a:gd name="T52" fmla="*/ 2 w 50"/>
                <a:gd name="T53" fmla="*/ 2 h 9"/>
                <a:gd name="T54" fmla="*/ 2 w 50"/>
                <a:gd name="T55" fmla="*/ 0 h 9"/>
                <a:gd name="T56" fmla="*/ 0 w 50"/>
                <a:gd name="T57" fmla="*/ 0 h 9"/>
                <a:gd name="T58" fmla="*/ 44 w 50"/>
                <a:gd name="T59" fmla="*/ 0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9"/>
                <a:gd name="T92" fmla="*/ 50 w 50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9">
                  <a:moveTo>
                    <a:pt x="50" y="0"/>
                  </a:moveTo>
                  <a:lnTo>
                    <a:pt x="48" y="2"/>
                  </a:lnTo>
                  <a:lnTo>
                    <a:pt x="46" y="2"/>
                  </a:lnTo>
                  <a:lnTo>
                    <a:pt x="44" y="5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0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1" name="Freeform 163"/>
            <p:cNvSpPr>
              <a:spLocks/>
            </p:cNvSpPr>
            <p:nvPr/>
          </p:nvSpPr>
          <p:spPr bwMode="auto">
            <a:xfrm>
              <a:off x="3373" y="2876"/>
              <a:ext cx="31" cy="4"/>
            </a:xfrm>
            <a:custGeom>
              <a:avLst/>
              <a:gdLst>
                <a:gd name="T0" fmla="*/ 27 w 33"/>
                <a:gd name="T1" fmla="*/ 0 h 4"/>
                <a:gd name="T2" fmla="*/ 25 w 33"/>
                <a:gd name="T3" fmla="*/ 0 h 4"/>
                <a:gd name="T4" fmla="*/ 25 w 33"/>
                <a:gd name="T5" fmla="*/ 2 h 4"/>
                <a:gd name="T6" fmla="*/ 23 w 33"/>
                <a:gd name="T7" fmla="*/ 2 h 4"/>
                <a:gd name="T8" fmla="*/ 22 w 33"/>
                <a:gd name="T9" fmla="*/ 2 h 4"/>
                <a:gd name="T10" fmla="*/ 21 w 33"/>
                <a:gd name="T11" fmla="*/ 2 h 4"/>
                <a:gd name="T12" fmla="*/ 20 w 33"/>
                <a:gd name="T13" fmla="*/ 2 h 4"/>
                <a:gd name="T14" fmla="*/ 18 w 33"/>
                <a:gd name="T15" fmla="*/ 2 h 4"/>
                <a:gd name="T16" fmla="*/ 18 w 33"/>
                <a:gd name="T17" fmla="*/ 4 h 4"/>
                <a:gd name="T18" fmla="*/ 16 w 33"/>
                <a:gd name="T19" fmla="*/ 4 h 4"/>
                <a:gd name="T20" fmla="*/ 14 w 33"/>
                <a:gd name="T21" fmla="*/ 4 h 4"/>
                <a:gd name="T22" fmla="*/ 12 w 33"/>
                <a:gd name="T23" fmla="*/ 4 h 4"/>
                <a:gd name="T24" fmla="*/ 12 w 33"/>
                <a:gd name="T25" fmla="*/ 2 h 4"/>
                <a:gd name="T26" fmla="*/ 10 w 33"/>
                <a:gd name="T27" fmla="*/ 2 h 4"/>
                <a:gd name="T28" fmla="*/ 8 w 33"/>
                <a:gd name="T29" fmla="*/ 2 h 4"/>
                <a:gd name="T30" fmla="*/ 8 w 33"/>
                <a:gd name="T31" fmla="*/ 2 h 4"/>
                <a:gd name="T32" fmla="*/ 6 w 33"/>
                <a:gd name="T33" fmla="*/ 2 h 4"/>
                <a:gd name="T34" fmla="*/ 4 w 33"/>
                <a:gd name="T35" fmla="*/ 2 h 4"/>
                <a:gd name="T36" fmla="*/ 4 w 33"/>
                <a:gd name="T37" fmla="*/ 0 h 4"/>
                <a:gd name="T38" fmla="*/ 2 w 33"/>
                <a:gd name="T39" fmla="*/ 0 h 4"/>
                <a:gd name="T40" fmla="*/ 0 w 33"/>
                <a:gd name="T41" fmla="*/ 0 h 4"/>
                <a:gd name="T42" fmla="*/ 27 w 33"/>
                <a:gd name="T43" fmla="*/ 0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4"/>
                <a:gd name="T68" fmla="*/ 33 w 33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4">
                  <a:moveTo>
                    <a:pt x="33" y="0"/>
                  </a:moveTo>
                  <a:lnTo>
                    <a:pt x="31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0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2" name="Freeform 164"/>
            <p:cNvSpPr>
              <a:spLocks/>
            </p:cNvSpPr>
            <p:nvPr/>
          </p:nvSpPr>
          <p:spPr bwMode="auto">
            <a:xfrm>
              <a:off x="3323" y="2700"/>
              <a:ext cx="134" cy="228"/>
            </a:xfrm>
            <a:custGeom>
              <a:avLst/>
              <a:gdLst>
                <a:gd name="T0" fmla="*/ 2 w 137"/>
                <a:gd name="T1" fmla="*/ 100 h 228"/>
                <a:gd name="T2" fmla="*/ 5 w 137"/>
                <a:gd name="T3" fmla="*/ 84 h 228"/>
                <a:gd name="T4" fmla="*/ 9 w 137"/>
                <a:gd name="T5" fmla="*/ 68 h 228"/>
                <a:gd name="T6" fmla="*/ 13 w 137"/>
                <a:gd name="T7" fmla="*/ 54 h 228"/>
                <a:gd name="T8" fmla="*/ 19 w 137"/>
                <a:gd name="T9" fmla="*/ 40 h 228"/>
                <a:gd name="T10" fmla="*/ 22 w 137"/>
                <a:gd name="T11" fmla="*/ 28 h 228"/>
                <a:gd name="T12" fmla="*/ 31 w 137"/>
                <a:gd name="T13" fmla="*/ 19 h 228"/>
                <a:gd name="T14" fmla="*/ 39 w 137"/>
                <a:gd name="T15" fmla="*/ 12 h 228"/>
                <a:gd name="T16" fmla="*/ 49 w 137"/>
                <a:gd name="T17" fmla="*/ 5 h 228"/>
                <a:gd name="T18" fmla="*/ 60 w 137"/>
                <a:gd name="T19" fmla="*/ 2 h 228"/>
                <a:gd name="T20" fmla="*/ 67 w 137"/>
                <a:gd name="T21" fmla="*/ 0 h 228"/>
                <a:gd name="T22" fmla="*/ 77 w 137"/>
                <a:gd name="T23" fmla="*/ 2 h 228"/>
                <a:gd name="T24" fmla="*/ 86 w 137"/>
                <a:gd name="T25" fmla="*/ 7 h 228"/>
                <a:gd name="T26" fmla="*/ 96 w 137"/>
                <a:gd name="T27" fmla="*/ 14 h 228"/>
                <a:gd name="T28" fmla="*/ 104 w 137"/>
                <a:gd name="T29" fmla="*/ 21 h 228"/>
                <a:gd name="T30" fmla="*/ 110 w 137"/>
                <a:gd name="T31" fmla="*/ 33 h 228"/>
                <a:gd name="T32" fmla="*/ 114 w 137"/>
                <a:gd name="T33" fmla="*/ 44 h 228"/>
                <a:gd name="T34" fmla="*/ 120 w 137"/>
                <a:gd name="T35" fmla="*/ 58 h 228"/>
                <a:gd name="T36" fmla="*/ 124 w 137"/>
                <a:gd name="T37" fmla="*/ 72 h 228"/>
                <a:gd name="T38" fmla="*/ 126 w 137"/>
                <a:gd name="T39" fmla="*/ 89 h 228"/>
                <a:gd name="T40" fmla="*/ 128 w 137"/>
                <a:gd name="T41" fmla="*/ 105 h 228"/>
                <a:gd name="T42" fmla="*/ 128 w 137"/>
                <a:gd name="T43" fmla="*/ 121 h 228"/>
                <a:gd name="T44" fmla="*/ 126 w 137"/>
                <a:gd name="T45" fmla="*/ 140 h 228"/>
                <a:gd name="T46" fmla="*/ 122 w 137"/>
                <a:gd name="T47" fmla="*/ 156 h 228"/>
                <a:gd name="T48" fmla="*/ 118 w 137"/>
                <a:gd name="T49" fmla="*/ 170 h 228"/>
                <a:gd name="T50" fmla="*/ 112 w 137"/>
                <a:gd name="T51" fmla="*/ 184 h 228"/>
                <a:gd name="T52" fmla="*/ 108 w 137"/>
                <a:gd name="T53" fmla="*/ 196 h 228"/>
                <a:gd name="T54" fmla="*/ 100 w 137"/>
                <a:gd name="T55" fmla="*/ 205 h 228"/>
                <a:gd name="T56" fmla="*/ 92 w 137"/>
                <a:gd name="T57" fmla="*/ 214 h 228"/>
                <a:gd name="T58" fmla="*/ 84 w 137"/>
                <a:gd name="T59" fmla="*/ 221 h 228"/>
                <a:gd name="T60" fmla="*/ 73 w 137"/>
                <a:gd name="T61" fmla="*/ 226 h 228"/>
                <a:gd name="T62" fmla="*/ 65 w 137"/>
                <a:gd name="T63" fmla="*/ 228 h 228"/>
                <a:gd name="T64" fmla="*/ 56 w 137"/>
                <a:gd name="T65" fmla="*/ 226 h 228"/>
                <a:gd name="T66" fmla="*/ 45 w 137"/>
                <a:gd name="T67" fmla="*/ 224 h 228"/>
                <a:gd name="T68" fmla="*/ 37 w 137"/>
                <a:gd name="T69" fmla="*/ 217 h 228"/>
                <a:gd name="T70" fmla="*/ 29 w 137"/>
                <a:gd name="T71" fmla="*/ 210 h 228"/>
                <a:gd name="T72" fmla="*/ 22 w 137"/>
                <a:gd name="T73" fmla="*/ 200 h 228"/>
                <a:gd name="T74" fmla="*/ 17 w 137"/>
                <a:gd name="T75" fmla="*/ 189 h 228"/>
                <a:gd name="T76" fmla="*/ 11 w 137"/>
                <a:gd name="T77" fmla="*/ 175 h 228"/>
                <a:gd name="T78" fmla="*/ 7 w 137"/>
                <a:gd name="T79" fmla="*/ 161 h 228"/>
                <a:gd name="T80" fmla="*/ 2 w 137"/>
                <a:gd name="T81" fmla="*/ 144 h 228"/>
                <a:gd name="T82" fmla="*/ 0 w 137"/>
                <a:gd name="T83" fmla="*/ 128 h 228"/>
                <a:gd name="T84" fmla="*/ 0 w 137"/>
                <a:gd name="T85" fmla="*/ 112 h 2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28"/>
                <a:gd name="T131" fmla="*/ 137 w 137"/>
                <a:gd name="T132" fmla="*/ 228 h 2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28">
                  <a:moveTo>
                    <a:pt x="0" y="112"/>
                  </a:moveTo>
                  <a:lnTo>
                    <a:pt x="0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9"/>
                  </a:lnTo>
                  <a:lnTo>
                    <a:pt x="5" y="84"/>
                  </a:lnTo>
                  <a:lnTo>
                    <a:pt x="5" y="77"/>
                  </a:lnTo>
                  <a:lnTo>
                    <a:pt x="7" y="72"/>
                  </a:lnTo>
                  <a:lnTo>
                    <a:pt x="9" y="68"/>
                  </a:lnTo>
                  <a:lnTo>
                    <a:pt x="9" y="63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1" y="35"/>
                  </a:lnTo>
                  <a:lnTo>
                    <a:pt x="23" y="33"/>
                  </a:lnTo>
                  <a:lnTo>
                    <a:pt x="25" y="28"/>
                  </a:lnTo>
                  <a:lnTo>
                    <a:pt x="29" y="26"/>
                  </a:lnTo>
                  <a:lnTo>
                    <a:pt x="32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0" y="14"/>
                  </a:lnTo>
                  <a:lnTo>
                    <a:pt x="42" y="12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90" y="5"/>
                  </a:lnTo>
                  <a:lnTo>
                    <a:pt x="92" y="7"/>
                  </a:lnTo>
                  <a:lnTo>
                    <a:pt x="96" y="9"/>
                  </a:lnTo>
                  <a:lnTo>
                    <a:pt x="98" y="12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10" y="21"/>
                  </a:lnTo>
                  <a:lnTo>
                    <a:pt x="113" y="26"/>
                  </a:lnTo>
                  <a:lnTo>
                    <a:pt x="115" y="28"/>
                  </a:lnTo>
                  <a:lnTo>
                    <a:pt x="117" y="33"/>
                  </a:lnTo>
                  <a:lnTo>
                    <a:pt x="119" y="35"/>
                  </a:lnTo>
                  <a:lnTo>
                    <a:pt x="121" y="40"/>
                  </a:lnTo>
                  <a:lnTo>
                    <a:pt x="123" y="44"/>
                  </a:lnTo>
                  <a:lnTo>
                    <a:pt x="125" y="49"/>
                  </a:lnTo>
                  <a:lnTo>
                    <a:pt x="127" y="54"/>
                  </a:lnTo>
                  <a:lnTo>
                    <a:pt x="129" y="58"/>
                  </a:lnTo>
                  <a:lnTo>
                    <a:pt x="129" y="63"/>
                  </a:lnTo>
                  <a:lnTo>
                    <a:pt x="131" y="68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9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0"/>
                  </a:lnTo>
                  <a:lnTo>
                    <a:pt x="137" y="117"/>
                  </a:lnTo>
                  <a:lnTo>
                    <a:pt x="137" y="121"/>
                  </a:lnTo>
                  <a:lnTo>
                    <a:pt x="135" y="128"/>
                  </a:lnTo>
                  <a:lnTo>
                    <a:pt x="135" y="133"/>
                  </a:lnTo>
                  <a:lnTo>
                    <a:pt x="135" y="140"/>
                  </a:lnTo>
                  <a:lnTo>
                    <a:pt x="133" y="144"/>
                  </a:lnTo>
                  <a:lnTo>
                    <a:pt x="133" y="149"/>
                  </a:lnTo>
                  <a:lnTo>
                    <a:pt x="131" y="156"/>
                  </a:lnTo>
                  <a:lnTo>
                    <a:pt x="131" y="161"/>
                  </a:lnTo>
                  <a:lnTo>
                    <a:pt x="129" y="165"/>
                  </a:lnTo>
                  <a:lnTo>
                    <a:pt x="127" y="170"/>
                  </a:lnTo>
                  <a:lnTo>
                    <a:pt x="125" y="175"/>
                  </a:lnTo>
                  <a:lnTo>
                    <a:pt x="123" y="179"/>
                  </a:lnTo>
                  <a:lnTo>
                    <a:pt x="121" y="184"/>
                  </a:lnTo>
                  <a:lnTo>
                    <a:pt x="119" y="189"/>
                  </a:lnTo>
                  <a:lnTo>
                    <a:pt x="117" y="191"/>
                  </a:lnTo>
                  <a:lnTo>
                    <a:pt x="115" y="196"/>
                  </a:lnTo>
                  <a:lnTo>
                    <a:pt x="113" y="200"/>
                  </a:lnTo>
                  <a:lnTo>
                    <a:pt x="110" y="203"/>
                  </a:lnTo>
                  <a:lnTo>
                    <a:pt x="106" y="205"/>
                  </a:lnTo>
                  <a:lnTo>
                    <a:pt x="104" y="210"/>
                  </a:lnTo>
                  <a:lnTo>
                    <a:pt x="102" y="212"/>
                  </a:lnTo>
                  <a:lnTo>
                    <a:pt x="98" y="214"/>
                  </a:lnTo>
                  <a:lnTo>
                    <a:pt x="96" y="217"/>
                  </a:lnTo>
                  <a:lnTo>
                    <a:pt x="92" y="219"/>
                  </a:lnTo>
                  <a:lnTo>
                    <a:pt x="90" y="221"/>
                  </a:lnTo>
                  <a:lnTo>
                    <a:pt x="86" y="224"/>
                  </a:lnTo>
                  <a:lnTo>
                    <a:pt x="83" y="224"/>
                  </a:lnTo>
                  <a:lnTo>
                    <a:pt x="79" y="226"/>
                  </a:lnTo>
                  <a:lnTo>
                    <a:pt x="77" y="226"/>
                  </a:lnTo>
                  <a:lnTo>
                    <a:pt x="73" y="226"/>
                  </a:lnTo>
                  <a:lnTo>
                    <a:pt x="69" y="228"/>
                  </a:lnTo>
                  <a:lnTo>
                    <a:pt x="67" y="228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6" y="226"/>
                  </a:lnTo>
                  <a:lnTo>
                    <a:pt x="52" y="224"/>
                  </a:lnTo>
                  <a:lnTo>
                    <a:pt x="48" y="224"/>
                  </a:lnTo>
                  <a:lnTo>
                    <a:pt x="46" y="221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6" y="214"/>
                  </a:lnTo>
                  <a:lnTo>
                    <a:pt x="34" y="212"/>
                  </a:lnTo>
                  <a:lnTo>
                    <a:pt x="32" y="210"/>
                  </a:lnTo>
                  <a:lnTo>
                    <a:pt x="27" y="207"/>
                  </a:lnTo>
                  <a:lnTo>
                    <a:pt x="25" y="203"/>
                  </a:lnTo>
                  <a:lnTo>
                    <a:pt x="23" y="200"/>
                  </a:lnTo>
                  <a:lnTo>
                    <a:pt x="21" y="196"/>
                  </a:lnTo>
                  <a:lnTo>
                    <a:pt x="19" y="191"/>
                  </a:lnTo>
                  <a:lnTo>
                    <a:pt x="17" y="189"/>
                  </a:lnTo>
                  <a:lnTo>
                    <a:pt x="15" y="184"/>
                  </a:lnTo>
                  <a:lnTo>
                    <a:pt x="13" y="179"/>
                  </a:lnTo>
                  <a:lnTo>
                    <a:pt x="11" y="175"/>
                  </a:lnTo>
                  <a:lnTo>
                    <a:pt x="9" y="170"/>
                  </a:lnTo>
                  <a:lnTo>
                    <a:pt x="9" y="165"/>
                  </a:lnTo>
                  <a:lnTo>
                    <a:pt x="7" y="161"/>
                  </a:lnTo>
                  <a:lnTo>
                    <a:pt x="5" y="156"/>
                  </a:lnTo>
                  <a:lnTo>
                    <a:pt x="5" y="151"/>
                  </a:lnTo>
                  <a:lnTo>
                    <a:pt x="2" y="144"/>
                  </a:lnTo>
                  <a:lnTo>
                    <a:pt x="2" y="140"/>
                  </a:lnTo>
                  <a:lnTo>
                    <a:pt x="2" y="135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3" name="Freeform 165"/>
            <p:cNvSpPr>
              <a:spLocks/>
            </p:cNvSpPr>
            <p:nvPr/>
          </p:nvSpPr>
          <p:spPr bwMode="auto">
            <a:xfrm>
              <a:off x="3323" y="2708"/>
              <a:ext cx="170" cy="228"/>
            </a:xfrm>
            <a:custGeom>
              <a:avLst/>
              <a:gdLst>
                <a:gd name="T0" fmla="*/ 2 w 137"/>
                <a:gd name="T1" fmla="*/ 100 h 228"/>
                <a:gd name="T2" fmla="*/ 9 w 137"/>
                <a:gd name="T3" fmla="*/ 84 h 228"/>
                <a:gd name="T4" fmla="*/ 17 w 137"/>
                <a:gd name="T5" fmla="*/ 68 h 228"/>
                <a:gd name="T6" fmla="*/ 25 w 137"/>
                <a:gd name="T7" fmla="*/ 54 h 228"/>
                <a:gd name="T8" fmla="*/ 37 w 137"/>
                <a:gd name="T9" fmla="*/ 40 h 228"/>
                <a:gd name="T10" fmla="*/ 47 w 137"/>
                <a:gd name="T11" fmla="*/ 28 h 228"/>
                <a:gd name="T12" fmla="*/ 65 w 137"/>
                <a:gd name="T13" fmla="*/ 19 h 228"/>
                <a:gd name="T14" fmla="*/ 81 w 137"/>
                <a:gd name="T15" fmla="*/ 12 h 228"/>
                <a:gd name="T16" fmla="*/ 101 w 137"/>
                <a:gd name="T17" fmla="*/ 5 h 228"/>
                <a:gd name="T18" fmla="*/ 120 w 137"/>
                <a:gd name="T19" fmla="*/ 2 h 228"/>
                <a:gd name="T20" fmla="*/ 140 w 137"/>
                <a:gd name="T21" fmla="*/ 0 h 228"/>
                <a:gd name="T22" fmla="*/ 159 w 137"/>
                <a:gd name="T23" fmla="*/ 2 h 228"/>
                <a:gd name="T24" fmla="*/ 175 w 137"/>
                <a:gd name="T25" fmla="*/ 7 h 228"/>
                <a:gd name="T26" fmla="*/ 196 w 137"/>
                <a:gd name="T27" fmla="*/ 14 h 228"/>
                <a:gd name="T28" fmla="*/ 210 w 137"/>
                <a:gd name="T29" fmla="*/ 21 h 228"/>
                <a:gd name="T30" fmla="*/ 223 w 137"/>
                <a:gd name="T31" fmla="*/ 33 h 228"/>
                <a:gd name="T32" fmla="*/ 236 w 137"/>
                <a:gd name="T33" fmla="*/ 44 h 228"/>
                <a:gd name="T34" fmla="*/ 247 w 137"/>
                <a:gd name="T35" fmla="*/ 58 h 228"/>
                <a:gd name="T36" fmla="*/ 254 w 137"/>
                <a:gd name="T37" fmla="*/ 72 h 228"/>
                <a:gd name="T38" fmla="*/ 258 w 137"/>
                <a:gd name="T39" fmla="*/ 89 h 228"/>
                <a:gd name="T40" fmla="*/ 262 w 137"/>
                <a:gd name="T41" fmla="*/ 105 h 228"/>
                <a:gd name="T42" fmla="*/ 262 w 137"/>
                <a:gd name="T43" fmla="*/ 121 h 228"/>
                <a:gd name="T44" fmla="*/ 258 w 137"/>
                <a:gd name="T45" fmla="*/ 140 h 228"/>
                <a:gd name="T46" fmla="*/ 251 w 137"/>
                <a:gd name="T47" fmla="*/ 156 h 228"/>
                <a:gd name="T48" fmla="*/ 243 w 137"/>
                <a:gd name="T49" fmla="*/ 170 h 228"/>
                <a:gd name="T50" fmla="*/ 231 w 137"/>
                <a:gd name="T51" fmla="*/ 184 h 228"/>
                <a:gd name="T52" fmla="*/ 220 w 137"/>
                <a:gd name="T53" fmla="*/ 196 h 228"/>
                <a:gd name="T54" fmla="*/ 204 w 137"/>
                <a:gd name="T55" fmla="*/ 205 h 228"/>
                <a:gd name="T56" fmla="*/ 187 w 137"/>
                <a:gd name="T57" fmla="*/ 214 h 228"/>
                <a:gd name="T58" fmla="*/ 172 w 137"/>
                <a:gd name="T59" fmla="*/ 221 h 228"/>
                <a:gd name="T60" fmla="*/ 151 w 137"/>
                <a:gd name="T61" fmla="*/ 226 h 228"/>
                <a:gd name="T62" fmla="*/ 133 w 137"/>
                <a:gd name="T63" fmla="*/ 228 h 228"/>
                <a:gd name="T64" fmla="*/ 113 w 137"/>
                <a:gd name="T65" fmla="*/ 226 h 228"/>
                <a:gd name="T66" fmla="*/ 92 w 137"/>
                <a:gd name="T67" fmla="*/ 224 h 228"/>
                <a:gd name="T68" fmla="*/ 77 w 137"/>
                <a:gd name="T69" fmla="*/ 217 h 228"/>
                <a:gd name="T70" fmla="*/ 62 w 137"/>
                <a:gd name="T71" fmla="*/ 210 h 228"/>
                <a:gd name="T72" fmla="*/ 45 w 137"/>
                <a:gd name="T73" fmla="*/ 200 h 228"/>
                <a:gd name="T74" fmla="*/ 32 w 137"/>
                <a:gd name="T75" fmla="*/ 189 h 228"/>
                <a:gd name="T76" fmla="*/ 21 w 137"/>
                <a:gd name="T77" fmla="*/ 175 h 228"/>
                <a:gd name="T78" fmla="*/ 14 w 137"/>
                <a:gd name="T79" fmla="*/ 161 h 228"/>
                <a:gd name="T80" fmla="*/ 2 w 137"/>
                <a:gd name="T81" fmla="*/ 144 h 228"/>
                <a:gd name="T82" fmla="*/ 0 w 137"/>
                <a:gd name="T83" fmla="*/ 128 h 228"/>
                <a:gd name="T84" fmla="*/ 0 w 137"/>
                <a:gd name="T85" fmla="*/ 112 h 2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28"/>
                <a:gd name="T131" fmla="*/ 137 w 137"/>
                <a:gd name="T132" fmla="*/ 228 h 2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28">
                  <a:moveTo>
                    <a:pt x="0" y="112"/>
                  </a:moveTo>
                  <a:lnTo>
                    <a:pt x="0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9"/>
                  </a:lnTo>
                  <a:lnTo>
                    <a:pt x="5" y="84"/>
                  </a:lnTo>
                  <a:lnTo>
                    <a:pt x="5" y="77"/>
                  </a:lnTo>
                  <a:lnTo>
                    <a:pt x="7" y="72"/>
                  </a:lnTo>
                  <a:lnTo>
                    <a:pt x="9" y="68"/>
                  </a:lnTo>
                  <a:lnTo>
                    <a:pt x="9" y="63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1" y="35"/>
                  </a:lnTo>
                  <a:lnTo>
                    <a:pt x="23" y="33"/>
                  </a:lnTo>
                  <a:lnTo>
                    <a:pt x="25" y="28"/>
                  </a:lnTo>
                  <a:lnTo>
                    <a:pt x="29" y="26"/>
                  </a:lnTo>
                  <a:lnTo>
                    <a:pt x="32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0" y="14"/>
                  </a:lnTo>
                  <a:lnTo>
                    <a:pt x="42" y="12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90" y="5"/>
                  </a:lnTo>
                  <a:lnTo>
                    <a:pt x="92" y="7"/>
                  </a:lnTo>
                  <a:lnTo>
                    <a:pt x="96" y="9"/>
                  </a:lnTo>
                  <a:lnTo>
                    <a:pt x="98" y="12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10" y="21"/>
                  </a:lnTo>
                  <a:lnTo>
                    <a:pt x="113" y="26"/>
                  </a:lnTo>
                  <a:lnTo>
                    <a:pt x="115" y="28"/>
                  </a:lnTo>
                  <a:lnTo>
                    <a:pt x="117" y="33"/>
                  </a:lnTo>
                  <a:lnTo>
                    <a:pt x="119" y="35"/>
                  </a:lnTo>
                  <a:lnTo>
                    <a:pt x="121" y="40"/>
                  </a:lnTo>
                  <a:lnTo>
                    <a:pt x="123" y="44"/>
                  </a:lnTo>
                  <a:lnTo>
                    <a:pt x="125" y="49"/>
                  </a:lnTo>
                  <a:lnTo>
                    <a:pt x="127" y="54"/>
                  </a:lnTo>
                  <a:lnTo>
                    <a:pt x="129" y="58"/>
                  </a:lnTo>
                  <a:lnTo>
                    <a:pt x="129" y="63"/>
                  </a:lnTo>
                  <a:lnTo>
                    <a:pt x="131" y="68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9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0"/>
                  </a:lnTo>
                  <a:lnTo>
                    <a:pt x="137" y="117"/>
                  </a:lnTo>
                  <a:lnTo>
                    <a:pt x="137" y="121"/>
                  </a:lnTo>
                  <a:lnTo>
                    <a:pt x="135" y="128"/>
                  </a:lnTo>
                  <a:lnTo>
                    <a:pt x="135" y="133"/>
                  </a:lnTo>
                  <a:lnTo>
                    <a:pt x="135" y="140"/>
                  </a:lnTo>
                  <a:lnTo>
                    <a:pt x="133" y="144"/>
                  </a:lnTo>
                  <a:lnTo>
                    <a:pt x="133" y="149"/>
                  </a:lnTo>
                  <a:lnTo>
                    <a:pt x="131" y="156"/>
                  </a:lnTo>
                  <a:lnTo>
                    <a:pt x="131" y="161"/>
                  </a:lnTo>
                  <a:lnTo>
                    <a:pt x="129" y="165"/>
                  </a:lnTo>
                  <a:lnTo>
                    <a:pt x="127" y="170"/>
                  </a:lnTo>
                  <a:lnTo>
                    <a:pt x="125" y="175"/>
                  </a:lnTo>
                  <a:lnTo>
                    <a:pt x="123" y="179"/>
                  </a:lnTo>
                  <a:lnTo>
                    <a:pt x="121" y="184"/>
                  </a:lnTo>
                  <a:lnTo>
                    <a:pt x="119" y="189"/>
                  </a:lnTo>
                  <a:lnTo>
                    <a:pt x="117" y="191"/>
                  </a:lnTo>
                  <a:lnTo>
                    <a:pt x="115" y="196"/>
                  </a:lnTo>
                  <a:lnTo>
                    <a:pt x="113" y="200"/>
                  </a:lnTo>
                  <a:lnTo>
                    <a:pt x="110" y="203"/>
                  </a:lnTo>
                  <a:lnTo>
                    <a:pt x="106" y="205"/>
                  </a:lnTo>
                  <a:lnTo>
                    <a:pt x="104" y="210"/>
                  </a:lnTo>
                  <a:lnTo>
                    <a:pt x="102" y="212"/>
                  </a:lnTo>
                  <a:lnTo>
                    <a:pt x="98" y="214"/>
                  </a:lnTo>
                  <a:lnTo>
                    <a:pt x="96" y="217"/>
                  </a:lnTo>
                  <a:lnTo>
                    <a:pt x="92" y="219"/>
                  </a:lnTo>
                  <a:lnTo>
                    <a:pt x="90" y="221"/>
                  </a:lnTo>
                  <a:lnTo>
                    <a:pt x="86" y="224"/>
                  </a:lnTo>
                  <a:lnTo>
                    <a:pt x="83" y="224"/>
                  </a:lnTo>
                  <a:lnTo>
                    <a:pt x="79" y="226"/>
                  </a:lnTo>
                  <a:lnTo>
                    <a:pt x="77" y="226"/>
                  </a:lnTo>
                  <a:lnTo>
                    <a:pt x="73" y="226"/>
                  </a:lnTo>
                  <a:lnTo>
                    <a:pt x="69" y="228"/>
                  </a:lnTo>
                  <a:lnTo>
                    <a:pt x="67" y="228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6" y="226"/>
                  </a:lnTo>
                  <a:lnTo>
                    <a:pt x="52" y="224"/>
                  </a:lnTo>
                  <a:lnTo>
                    <a:pt x="48" y="224"/>
                  </a:lnTo>
                  <a:lnTo>
                    <a:pt x="46" y="221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6" y="214"/>
                  </a:lnTo>
                  <a:lnTo>
                    <a:pt x="34" y="212"/>
                  </a:lnTo>
                  <a:lnTo>
                    <a:pt x="32" y="210"/>
                  </a:lnTo>
                  <a:lnTo>
                    <a:pt x="27" y="207"/>
                  </a:lnTo>
                  <a:lnTo>
                    <a:pt x="25" y="203"/>
                  </a:lnTo>
                  <a:lnTo>
                    <a:pt x="23" y="200"/>
                  </a:lnTo>
                  <a:lnTo>
                    <a:pt x="21" y="196"/>
                  </a:lnTo>
                  <a:lnTo>
                    <a:pt x="19" y="191"/>
                  </a:lnTo>
                  <a:lnTo>
                    <a:pt x="17" y="189"/>
                  </a:lnTo>
                  <a:lnTo>
                    <a:pt x="15" y="184"/>
                  </a:lnTo>
                  <a:lnTo>
                    <a:pt x="13" y="179"/>
                  </a:lnTo>
                  <a:lnTo>
                    <a:pt x="11" y="175"/>
                  </a:lnTo>
                  <a:lnTo>
                    <a:pt x="9" y="170"/>
                  </a:lnTo>
                  <a:lnTo>
                    <a:pt x="9" y="165"/>
                  </a:lnTo>
                  <a:lnTo>
                    <a:pt x="7" y="161"/>
                  </a:lnTo>
                  <a:lnTo>
                    <a:pt x="5" y="156"/>
                  </a:lnTo>
                  <a:lnTo>
                    <a:pt x="5" y="151"/>
                  </a:lnTo>
                  <a:lnTo>
                    <a:pt x="2" y="144"/>
                  </a:lnTo>
                  <a:lnTo>
                    <a:pt x="2" y="140"/>
                  </a:lnTo>
                  <a:lnTo>
                    <a:pt x="2" y="135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4" name="Freeform 166"/>
            <p:cNvSpPr>
              <a:spLocks/>
            </p:cNvSpPr>
            <p:nvPr/>
          </p:nvSpPr>
          <p:spPr bwMode="auto">
            <a:xfrm>
              <a:off x="3907" y="1409"/>
              <a:ext cx="35" cy="21"/>
            </a:xfrm>
            <a:custGeom>
              <a:avLst/>
              <a:gdLst>
                <a:gd name="T0" fmla="*/ 0 w 36"/>
                <a:gd name="T1" fmla="*/ 19 h 21"/>
                <a:gd name="T2" fmla="*/ 2 w 36"/>
                <a:gd name="T3" fmla="*/ 21 h 21"/>
                <a:gd name="T4" fmla="*/ 5 w 36"/>
                <a:gd name="T5" fmla="*/ 21 h 21"/>
                <a:gd name="T6" fmla="*/ 7 w 36"/>
                <a:gd name="T7" fmla="*/ 21 h 21"/>
                <a:gd name="T8" fmla="*/ 9 w 36"/>
                <a:gd name="T9" fmla="*/ 21 h 21"/>
                <a:gd name="T10" fmla="*/ 11 w 36"/>
                <a:gd name="T11" fmla="*/ 21 h 21"/>
                <a:gd name="T12" fmla="*/ 13 w 36"/>
                <a:gd name="T13" fmla="*/ 21 h 21"/>
                <a:gd name="T14" fmla="*/ 15 w 36"/>
                <a:gd name="T15" fmla="*/ 21 h 21"/>
                <a:gd name="T16" fmla="*/ 17 w 36"/>
                <a:gd name="T17" fmla="*/ 21 h 21"/>
                <a:gd name="T18" fmla="*/ 18 w 36"/>
                <a:gd name="T19" fmla="*/ 21 h 21"/>
                <a:gd name="T20" fmla="*/ 18 w 36"/>
                <a:gd name="T21" fmla="*/ 21 h 21"/>
                <a:gd name="T22" fmla="*/ 20 w 36"/>
                <a:gd name="T23" fmla="*/ 21 h 21"/>
                <a:gd name="T24" fmla="*/ 22 w 36"/>
                <a:gd name="T25" fmla="*/ 21 h 21"/>
                <a:gd name="T26" fmla="*/ 24 w 36"/>
                <a:gd name="T27" fmla="*/ 21 h 21"/>
                <a:gd name="T28" fmla="*/ 26 w 36"/>
                <a:gd name="T29" fmla="*/ 19 h 21"/>
                <a:gd name="T30" fmla="*/ 28 w 36"/>
                <a:gd name="T31" fmla="*/ 19 h 21"/>
                <a:gd name="T32" fmla="*/ 31 w 36"/>
                <a:gd name="T33" fmla="*/ 19 h 21"/>
                <a:gd name="T34" fmla="*/ 33 w 36"/>
                <a:gd name="T35" fmla="*/ 17 h 21"/>
                <a:gd name="T36" fmla="*/ 24 w 36"/>
                <a:gd name="T37" fmla="*/ 0 h 21"/>
                <a:gd name="T38" fmla="*/ 22 w 36"/>
                <a:gd name="T39" fmla="*/ 0 h 21"/>
                <a:gd name="T40" fmla="*/ 20 w 36"/>
                <a:gd name="T41" fmla="*/ 3 h 21"/>
                <a:gd name="T42" fmla="*/ 18 w 36"/>
                <a:gd name="T43" fmla="*/ 3 h 21"/>
                <a:gd name="T44" fmla="*/ 18 w 36"/>
                <a:gd name="T45" fmla="*/ 3 h 21"/>
                <a:gd name="T46" fmla="*/ 17 w 36"/>
                <a:gd name="T47" fmla="*/ 3 h 21"/>
                <a:gd name="T48" fmla="*/ 15 w 36"/>
                <a:gd name="T49" fmla="*/ 3 h 21"/>
                <a:gd name="T50" fmla="*/ 13 w 36"/>
                <a:gd name="T51" fmla="*/ 3 h 21"/>
                <a:gd name="T52" fmla="*/ 11 w 36"/>
                <a:gd name="T53" fmla="*/ 3 h 21"/>
                <a:gd name="T54" fmla="*/ 9 w 36"/>
                <a:gd name="T55" fmla="*/ 3 h 21"/>
                <a:gd name="T56" fmla="*/ 7 w 36"/>
                <a:gd name="T57" fmla="*/ 3 h 21"/>
                <a:gd name="T58" fmla="*/ 7 w 36"/>
                <a:gd name="T59" fmla="*/ 0 h 21"/>
                <a:gd name="T60" fmla="*/ 5 w 36"/>
                <a:gd name="T61" fmla="*/ 0 h 21"/>
                <a:gd name="T62" fmla="*/ 2 w 36"/>
                <a:gd name="T63" fmla="*/ 0 h 21"/>
                <a:gd name="T64" fmla="*/ 0 w 36"/>
                <a:gd name="T65" fmla="*/ 19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21"/>
                <a:gd name="T101" fmla="*/ 36 w 36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21">
                  <a:moveTo>
                    <a:pt x="0" y="19"/>
                  </a:moveTo>
                  <a:lnTo>
                    <a:pt x="2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5" name="Freeform 167"/>
            <p:cNvSpPr>
              <a:spLocks/>
            </p:cNvSpPr>
            <p:nvPr/>
          </p:nvSpPr>
          <p:spPr bwMode="auto">
            <a:xfrm>
              <a:off x="3868" y="1407"/>
              <a:ext cx="41" cy="56"/>
            </a:xfrm>
            <a:custGeom>
              <a:avLst/>
              <a:gdLst>
                <a:gd name="T0" fmla="*/ 26 w 43"/>
                <a:gd name="T1" fmla="*/ 44 h 56"/>
                <a:gd name="T2" fmla="*/ 28 w 43"/>
                <a:gd name="T3" fmla="*/ 44 h 56"/>
                <a:gd name="T4" fmla="*/ 26 w 43"/>
                <a:gd name="T5" fmla="*/ 42 h 56"/>
                <a:gd name="T6" fmla="*/ 24 w 43"/>
                <a:gd name="T7" fmla="*/ 40 h 56"/>
                <a:gd name="T8" fmla="*/ 22 w 43"/>
                <a:gd name="T9" fmla="*/ 35 h 56"/>
                <a:gd name="T10" fmla="*/ 20 w 43"/>
                <a:gd name="T11" fmla="*/ 33 h 56"/>
                <a:gd name="T12" fmla="*/ 20 w 43"/>
                <a:gd name="T13" fmla="*/ 30 h 56"/>
                <a:gd name="T14" fmla="*/ 18 w 43"/>
                <a:gd name="T15" fmla="*/ 28 h 56"/>
                <a:gd name="T16" fmla="*/ 18 w 43"/>
                <a:gd name="T17" fmla="*/ 26 h 56"/>
                <a:gd name="T18" fmla="*/ 16 w 43"/>
                <a:gd name="T19" fmla="*/ 23 h 56"/>
                <a:gd name="T20" fmla="*/ 16 w 43"/>
                <a:gd name="T21" fmla="*/ 21 h 56"/>
                <a:gd name="T22" fmla="*/ 16 w 43"/>
                <a:gd name="T23" fmla="*/ 19 h 56"/>
                <a:gd name="T24" fmla="*/ 13 w 43"/>
                <a:gd name="T25" fmla="*/ 21 h 56"/>
                <a:gd name="T26" fmla="*/ 16 w 43"/>
                <a:gd name="T27" fmla="*/ 21 h 56"/>
                <a:gd name="T28" fmla="*/ 18 w 43"/>
                <a:gd name="T29" fmla="*/ 21 h 56"/>
                <a:gd name="T30" fmla="*/ 20 w 43"/>
                <a:gd name="T31" fmla="*/ 21 h 56"/>
                <a:gd name="T32" fmla="*/ 22 w 43"/>
                <a:gd name="T33" fmla="*/ 21 h 56"/>
                <a:gd name="T34" fmla="*/ 24 w 43"/>
                <a:gd name="T35" fmla="*/ 21 h 56"/>
                <a:gd name="T36" fmla="*/ 26 w 43"/>
                <a:gd name="T37" fmla="*/ 21 h 56"/>
                <a:gd name="T38" fmla="*/ 28 w 43"/>
                <a:gd name="T39" fmla="*/ 21 h 56"/>
                <a:gd name="T40" fmla="*/ 30 w 43"/>
                <a:gd name="T41" fmla="*/ 21 h 56"/>
                <a:gd name="T42" fmla="*/ 31 w 43"/>
                <a:gd name="T43" fmla="*/ 21 h 56"/>
                <a:gd name="T44" fmla="*/ 35 w 43"/>
                <a:gd name="T45" fmla="*/ 21 h 56"/>
                <a:gd name="T46" fmla="*/ 37 w 43"/>
                <a:gd name="T47" fmla="*/ 2 h 56"/>
                <a:gd name="T48" fmla="*/ 33 w 43"/>
                <a:gd name="T49" fmla="*/ 2 h 56"/>
                <a:gd name="T50" fmla="*/ 31 w 43"/>
                <a:gd name="T51" fmla="*/ 2 h 56"/>
                <a:gd name="T52" fmla="*/ 29 w 43"/>
                <a:gd name="T53" fmla="*/ 2 h 56"/>
                <a:gd name="T54" fmla="*/ 28 w 43"/>
                <a:gd name="T55" fmla="*/ 2 h 56"/>
                <a:gd name="T56" fmla="*/ 24 w 43"/>
                <a:gd name="T57" fmla="*/ 0 h 56"/>
                <a:gd name="T58" fmla="*/ 22 w 43"/>
                <a:gd name="T59" fmla="*/ 0 h 56"/>
                <a:gd name="T60" fmla="*/ 20 w 43"/>
                <a:gd name="T61" fmla="*/ 0 h 56"/>
                <a:gd name="T62" fmla="*/ 16 w 43"/>
                <a:gd name="T63" fmla="*/ 0 h 56"/>
                <a:gd name="T64" fmla="*/ 13 w 43"/>
                <a:gd name="T65" fmla="*/ 2 h 56"/>
                <a:gd name="T66" fmla="*/ 11 w 43"/>
                <a:gd name="T67" fmla="*/ 2 h 56"/>
                <a:gd name="T68" fmla="*/ 10 w 43"/>
                <a:gd name="T69" fmla="*/ 2 h 56"/>
                <a:gd name="T70" fmla="*/ 10 w 43"/>
                <a:gd name="T71" fmla="*/ 2 h 56"/>
                <a:gd name="T72" fmla="*/ 8 w 43"/>
                <a:gd name="T73" fmla="*/ 5 h 56"/>
                <a:gd name="T74" fmla="*/ 6 w 43"/>
                <a:gd name="T75" fmla="*/ 7 h 56"/>
                <a:gd name="T76" fmla="*/ 4 w 43"/>
                <a:gd name="T77" fmla="*/ 7 h 56"/>
                <a:gd name="T78" fmla="*/ 2 w 43"/>
                <a:gd name="T79" fmla="*/ 12 h 56"/>
                <a:gd name="T80" fmla="*/ 2 w 43"/>
                <a:gd name="T81" fmla="*/ 14 h 56"/>
                <a:gd name="T82" fmla="*/ 0 w 43"/>
                <a:gd name="T83" fmla="*/ 16 h 56"/>
                <a:gd name="T84" fmla="*/ 0 w 43"/>
                <a:gd name="T85" fmla="*/ 19 h 56"/>
                <a:gd name="T86" fmla="*/ 0 w 43"/>
                <a:gd name="T87" fmla="*/ 21 h 56"/>
                <a:gd name="T88" fmla="*/ 2 w 43"/>
                <a:gd name="T89" fmla="*/ 23 h 56"/>
                <a:gd name="T90" fmla="*/ 2 w 43"/>
                <a:gd name="T91" fmla="*/ 28 h 56"/>
                <a:gd name="T92" fmla="*/ 2 w 43"/>
                <a:gd name="T93" fmla="*/ 30 h 56"/>
                <a:gd name="T94" fmla="*/ 4 w 43"/>
                <a:gd name="T95" fmla="*/ 33 h 56"/>
                <a:gd name="T96" fmla="*/ 4 w 43"/>
                <a:gd name="T97" fmla="*/ 35 h 56"/>
                <a:gd name="T98" fmla="*/ 6 w 43"/>
                <a:gd name="T99" fmla="*/ 37 h 56"/>
                <a:gd name="T100" fmla="*/ 6 w 43"/>
                <a:gd name="T101" fmla="*/ 40 h 56"/>
                <a:gd name="T102" fmla="*/ 8 w 43"/>
                <a:gd name="T103" fmla="*/ 42 h 56"/>
                <a:gd name="T104" fmla="*/ 10 w 43"/>
                <a:gd name="T105" fmla="*/ 47 h 56"/>
                <a:gd name="T106" fmla="*/ 10 w 43"/>
                <a:gd name="T107" fmla="*/ 49 h 56"/>
                <a:gd name="T108" fmla="*/ 11 w 43"/>
                <a:gd name="T109" fmla="*/ 51 h 56"/>
                <a:gd name="T110" fmla="*/ 13 w 43"/>
                <a:gd name="T111" fmla="*/ 56 h 56"/>
                <a:gd name="T112" fmla="*/ 26 w 43"/>
                <a:gd name="T113" fmla="*/ 44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"/>
                <a:gd name="T172" fmla="*/ 0 h 56"/>
                <a:gd name="T173" fmla="*/ 43 w 43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" h="56">
                  <a:moveTo>
                    <a:pt x="29" y="44"/>
                  </a:moveTo>
                  <a:lnTo>
                    <a:pt x="31" y="44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5" y="35"/>
                  </a:lnTo>
                  <a:lnTo>
                    <a:pt x="23" y="33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41" y="21"/>
                  </a:lnTo>
                  <a:lnTo>
                    <a:pt x="43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7"/>
                  </a:lnTo>
                  <a:lnTo>
                    <a:pt x="12" y="49"/>
                  </a:lnTo>
                  <a:lnTo>
                    <a:pt x="14" y="51"/>
                  </a:lnTo>
                  <a:lnTo>
                    <a:pt x="16" y="56"/>
                  </a:lnTo>
                  <a:lnTo>
                    <a:pt x="29" y="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6" name="Freeform 168"/>
            <p:cNvSpPr>
              <a:spLocks/>
            </p:cNvSpPr>
            <p:nvPr/>
          </p:nvSpPr>
          <p:spPr bwMode="auto">
            <a:xfrm>
              <a:off x="3871" y="1451"/>
              <a:ext cx="43" cy="56"/>
            </a:xfrm>
            <a:custGeom>
              <a:avLst/>
              <a:gdLst>
                <a:gd name="T0" fmla="*/ 0 w 44"/>
                <a:gd name="T1" fmla="*/ 54 h 56"/>
                <a:gd name="T2" fmla="*/ 4 w 44"/>
                <a:gd name="T3" fmla="*/ 54 h 56"/>
                <a:gd name="T4" fmla="*/ 6 w 44"/>
                <a:gd name="T5" fmla="*/ 54 h 56"/>
                <a:gd name="T6" fmla="*/ 10 w 44"/>
                <a:gd name="T7" fmla="*/ 56 h 56"/>
                <a:gd name="T8" fmla="*/ 12 w 44"/>
                <a:gd name="T9" fmla="*/ 56 h 56"/>
                <a:gd name="T10" fmla="*/ 17 w 44"/>
                <a:gd name="T11" fmla="*/ 56 h 56"/>
                <a:gd name="T12" fmla="*/ 19 w 44"/>
                <a:gd name="T13" fmla="*/ 56 h 56"/>
                <a:gd name="T14" fmla="*/ 21 w 44"/>
                <a:gd name="T15" fmla="*/ 56 h 56"/>
                <a:gd name="T16" fmla="*/ 22 w 44"/>
                <a:gd name="T17" fmla="*/ 56 h 56"/>
                <a:gd name="T18" fmla="*/ 24 w 44"/>
                <a:gd name="T19" fmla="*/ 56 h 56"/>
                <a:gd name="T20" fmla="*/ 26 w 44"/>
                <a:gd name="T21" fmla="*/ 56 h 56"/>
                <a:gd name="T22" fmla="*/ 28 w 44"/>
                <a:gd name="T23" fmla="*/ 56 h 56"/>
                <a:gd name="T24" fmla="*/ 30 w 44"/>
                <a:gd name="T25" fmla="*/ 54 h 56"/>
                <a:gd name="T26" fmla="*/ 32 w 44"/>
                <a:gd name="T27" fmla="*/ 54 h 56"/>
                <a:gd name="T28" fmla="*/ 34 w 44"/>
                <a:gd name="T29" fmla="*/ 51 h 56"/>
                <a:gd name="T30" fmla="*/ 36 w 44"/>
                <a:gd name="T31" fmla="*/ 49 h 56"/>
                <a:gd name="T32" fmla="*/ 39 w 44"/>
                <a:gd name="T33" fmla="*/ 47 h 56"/>
                <a:gd name="T34" fmla="*/ 39 w 44"/>
                <a:gd name="T35" fmla="*/ 44 h 56"/>
                <a:gd name="T36" fmla="*/ 41 w 44"/>
                <a:gd name="T37" fmla="*/ 40 h 56"/>
                <a:gd name="T38" fmla="*/ 41 w 44"/>
                <a:gd name="T39" fmla="*/ 37 h 56"/>
                <a:gd name="T40" fmla="*/ 41 w 44"/>
                <a:gd name="T41" fmla="*/ 35 h 56"/>
                <a:gd name="T42" fmla="*/ 39 w 44"/>
                <a:gd name="T43" fmla="*/ 33 h 56"/>
                <a:gd name="T44" fmla="*/ 39 w 44"/>
                <a:gd name="T45" fmla="*/ 31 h 56"/>
                <a:gd name="T46" fmla="*/ 39 w 44"/>
                <a:gd name="T47" fmla="*/ 28 h 56"/>
                <a:gd name="T48" fmla="*/ 36 w 44"/>
                <a:gd name="T49" fmla="*/ 26 h 56"/>
                <a:gd name="T50" fmla="*/ 36 w 44"/>
                <a:gd name="T51" fmla="*/ 21 h 56"/>
                <a:gd name="T52" fmla="*/ 34 w 44"/>
                <a:gd name="T53" fmla="*/ 19 h 56"/>
                <a:gd name="T54" fmla="*/ 32 w 44"/>
                <a:gd name="T55" fmla="*/ 17 h 56"/>
                <a:gd name="T56" fmla="*/ 30 w 44"/>
                <a:gd name="T57" fmla="*/ 14 h 56"/>
                <a:gd name="T58" fmla="*/ 30 w 44"/>
                <a:gd name="T59" fmla="*/ 10 h 56"/>
                <a:gd name="T60" fmla="*/ 28 w 44"/>
                <a:gd name="T61" fmla="*/ 7 h 56"/>
                <a:gd name="T62" fmla="*/ 26 w 44"/>
                <a:gd name="T63" fmla="*/ 5 h 56"/>
                <a:gd name="T64" fmla="*/ 22 w 44"/>
                <a:gd name="T65" fmla="*/ 0 h 56"/>
                <a:gd name="T66" fmla="*/ 12 w 44"/>
                <a:gd name="T67" fmla="*/ 12 h 56"/>
                <a:gd name="T68" fmla="*/ 15 w 44"/>
                <a:gd name="T69" fmla="*/ 17 h 56"/>
                <a:gd name="T70" fmla="*/ 17 w 44"/>
                <a:gd name="T71" fmla="*/ 19 h 56"/>
                <a:gd name="T72" fmla="*/ 19 w 44"/>
                <a:gd name="T73" fmla="*/ 21 h 56"/>
                <a:gd name="T74" fmla="*/ 21 w 44"/>
                <a:gd name="T75" fmla="*/ 24 h 56"/>
                <a:gd name="T76" fmla="*/ 21 w 44"/>
                <a:gd name="T77" fmla="*/ 26 h 56"/>
                <a:gd name="T78" fmla="*/ 22 w 44"/>
                <a:gd name="T79" fmla="*/ 28 h 56"/>
                <a:gd name="T80" fmla="*/ 22 w 44"/>
                <a:gd name="T81" fmla="*/ 31 h 56"/>
                <a:gd name="T82" fmla="*/ 22 w 44"/>
                <a:gd name="T83" fmla="*/ 33 h 56"/>
                <a:gd name="T84" fmla="*/ 22 w 44"/>
                <a:gd name="T85" fmla="*/ 35 h 56"/>
                <a:gd name="T86" fmla="*/ 22 w 44"/>
                <a:gd name="T87" fmla="*/ 37 h 56"/>
                <a:gd name="T88" fmla="*/ 24 w 44"/>
                <a:gd name="T89" fmla="*/ 37 h 56"/>
                <a:gd name="T90" fmla="*/ 24 w 44"/>
                <a:gd name="T91" fmla="*/ 35 h 56"/>
                <a:gd name="T92" fmla="*/ 24 w 44"/>
                <a:gd name="T93" fmla="*/ 37 h 56"/>
                <a:gd name="T94" fmla="*/ 22 w 44"/>
                <a:gd name="T95" fmla="*/ 37 h 56"/>
                <a:gd name="T96" fmla="*/ 22 w 44"/>
                <a:gd name="T97" fmla="*/ 37 h 56"/>
                <a:gd name="T98" fmla="*/ 21 w 44"/>
                <a:gd name="T99" fmla="*/ 37 h 56"/>
                <a:gd name="T100" fmla="*/ 19 w 44"/>
                <a:gd name="T101" fmla="*/ 37 h 56"/>
                <a:gd name="T102" fmla="*/ 15 w 44"/>
                <a:gd name="T103" fmla="*/ 35 h 56"/>
                <a:gd name="T104" fmla="*/ 12 w 44"/>
                <a:gd name="T105" fmla="*/ 35 h 56"/>
                <a:gd name="T106" fmla="*/ 10 w 44"/>
                <a:gd name="T107" fmla="*/ 35 h 56"/>
                <a:gd name="T108" fmla="*/ 6 w 44"/>
                <a:gd name="T109" fmla="*/ 35 h 56"/>
                <a:gd name="T110" fmla="*/ 4 w 44"/>
                <a:gd name="T111" fmla="*/ 35 h 56"/>
                <a:gd name="T112" fmla="*/ 0 w 44"/>
                <a:gd name="T113" fmla="*/ 54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"/>
                <a:gd name="T172" fmla="*/ 0 h 56"/>
                <a:gd name="T173" fmla="*/ 44 w 44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" h="56">
                  <a:moveTo>
                    <a:pt x="0" y="54"/>
                  </a:moveTo>
                  <a:lnTo>
                    <a:pt x="4" y="54"/>
                  </a:lnTo>
                  <a:lnTo>
                    <a:pt x="6" y="54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1"/>
                  </a:lnTo>
                  <a:lnTo>
                    <a:pt x="39" y="49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4" y="40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8"/>
                  </a:lnTo>
                  <a:lnTo>
                    <a:pt x="39" y="26"/>
                  </a:lnTo>
                  <a:lnTo>
                    <a:pt x="39" y="21"/>
                  </a:lnTo>
                  <a:lnTo>
                    <a:pt x="37" y="19"/>
                  </a:lnTo>
                  <a:lnTo>
                    <a:pt x="35" y="17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5" y="0"/>
                  </a:lnTo>
                  <a:lnTo>
                    <a:pt x="12" y="12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7" name="Freeform 169"/>
            <p:cNvSpPr>
              <a:spLocks/>
            </p:cNvSpPr>
            <p:nvPr/>
          </p:nvSpPr>
          <p:spPr bwMode="auto">
            <a:xfrm>
              <a:off x="3828" y="1482"/>
              <a:ext cx="48" cy="60"/>
            </a:xfrm>
            <a:custGeom>
              <a:avLst/>
              <a:gdLst>
                <a:gd name="T0" fmla="*/ 36 w 48"/>
                <a:gd name="T1" fmla="*/ 46 h 60"/>
                <a:gd name="T2" fmla="*/ 34 w 48"/>
                <a:gd name="T3" fmla="*/ 46 h 60"/>
                <a:gd name="T4" fmla="*/ 32 w 48"/>
                <a:gd name="T5" fmla="*/ 41 h 60"/>
                <a:gd name="T6" fmla="*/ 29 w 48"/>
                <a:gd name="T7" fmla="*/ 39 h 60"/>
                <a:gd name="T8" fmla="*/ 27 w 48"/>
                <a:gd name="T9" fmla="*/ 37 h 60"/>
                <a:gd name="T10" fmla="*/ 25 w 48"/>
                <a:gd name="T11" fmla="*/ 34 h 60"/>
                <a:gd name="T12" fmla="*/ 23 w 48"/>
                <a:gd name="T13" fmla="*/ 32 h 60"/>
                <a:gd name="T14" fmla="*/ 21 w 48"/>
                <a:gd name="T15" fmla="*/ 30 h 60"/>
                <a:gd name="T16" fmla="*/ 21 w 48"/>
                <a:gd name="T17" fmla="*/ 27 h 60"/>
                <a:gd name="T18" fmla="*/ 19 w 48"/>
                <a:gd name="T19" fmla="*/ 25 h 60"/>
                <a:gd name="T20" fmla="*/ 19 w 48"/>
                <a:gd name="T21" fmla="*/ 23 h 60"/>
                <a:gd name="T22" fmla="*/ 19 w 48"/>
                <a:gd name="T23" fmla="*/ 20 h 60"/>
                <a:gd name="T24" fmla="*/ 17 w 48"/>
                <a:gd name="T25" fmla="*/ 20 h 60"/>
                <a:gd name="T26" fmla="*/ 19 w 48"/>
                <a:gd name="T27" fmla="*/ 20 h 60"/>
                <a:gd name="T28" fmla="*/ 21 w 48"/>
                <a:gd name="T29" fmla="*/ 20 h 60"/>
                <a:gd name="T30" fmla="*/ 23 w 48"/>
                <a:gd name="T31" fmla="*/ 20 h 60"/>
                <a:gd name="T32" fmla="*/ 25 w 48"/>
                <a:gd name="T33" fmla="*/ 20 h 60"/>
                <a:gd name="T34" fmla="*/ 27 w 48"/>
                <a:gd name="T35" fmla="*/ 20 h 60"/>
                <a:gd name="T36" fmla="*/ 29 w 48"/>
                <a:gd name="T37" fmla="*/ 20 h 60"/>
                <a:gd name="T38" fmla="*/ 32 w 48"/>
                <a:gd name="T39" fmla="*/ 20 h 60"/>
                <a:gd name="T40" fmla="*/ 34 w 48"/>
                <a:gd name="T41" fmla="*/ 20 h 60"/>
                <a:gd name="T42" fmla="*/ 38 w 48"/>
                <a:gd name="T43" fmla="*/ 20 h 60"/>
                <a:gd name="T44" fmla="*/ 40 w 48"/>
                <a:gd name="T45" fmla="*/ 20 h 60"/>
                <a:gd name="T46" fmla="*/ 44 w 48"/>
                <a:gd name="T47" fmla="*/ 23 h 60"/>
                <a:gd name="T48" fmla="*/ 48 w 48"/>
                <a:gd name="T49" fmla="*/ 4 h 60"/>
                <a:gd name="T50" fmla="*/ 44 w 48"/>
                <a:gd name="T51" fmla="*/ 2 h 60"/>
                <a:gd name="T52" fmla="*/ 40 w 48"/>
                <a:gd name="T53" fmla="*/ 2 h 60"/>
                <a:gd name="T54" fmla="*/ 38 w 48"/>
                <a:gd name="T55" fmla="*/ 2 h 60"/>
                <a:gd name="T56" fmla="*/ 34 w 48"/>
                <a:gd name="T57" fmla="*/ 0 h 60"/>
                <a:gd name="T58" fmla="*/ 29 w 48"/>
                <a:gd name="T59" fmla="*/ 0 h 60"/>
                <a:gd name="T60" fmla="*/ 27 w 48"/>
                <a:gd name="T61" fmla="*/ 0 h 60"/>
                <a:gd name="T62" fmla="*/ 23 w 48"/>
                <a:gd name="T63" fmla="*/ 0 h 60"/>
                <a:gd name="T64" fmla="*/ 21 w 48"/>
                <a:gd name="T65" fmla="*/ 0 h 60"/>
                <a:gd name="T66" fmla="*/ 19 w 48"/>
                <a:gd name="T67" fmla="*/ 0 h 60"/>
                <a:gd name="T68" fmla="*/ 15 w 48"/>
                <a:gd name="T69" fmla="*/ 2 h 60"/>
                <a:gd name="T70" fmla="*/ 13 w 48"/>
                <a:gd name="T71" fmla="*/ 2 h 60"/>
                <a:gd name="T72" fmla="*/ 11 w 48"/>
                <a:gd name="T73" fmla="*/ 4 h 60"/>
                <a:gd name="T74" fmla="*/ 9 w 48"/>
                <a:gd name="T75" fmla="*/ 4 h 60"/>
                <a:gd name="T76" fmla="*/ 7 w 48"/>
                <a:gd name="T77" fmla="*/ 6 h 60"/>
                <a:gd name="T78" fmla="*/ 5 w 48"/>
                <a:gd name="T79" fmla="*/ 9 h 60"/>
                <a:gd name="T80" fmla="*/ 2 w 48"/>
                <a:gd name="T81" fmla="*/ 11 h 60"/>
                <a:gd name="T82" fmla="*/ 2 w 48"/>
                <a:gd name="T83" fmla="*/ 16 h 60"/>
                <a:gd name="T84" fmla="*/ 0 w 48"/>
                <a:gd name="T85" fmla="*/ 18 h 60"/>
                <a:gd name="T86" fmla="*/ 0 w 48"/>
                <a:gd name="T87" fmla="*/ 20 h 60"/>
                <a:gd name="T88" fmla="*/ 0 w 48"/>
                <a:gd name="T89" fmla="*/ 25 h 60"/>
                <a:gd name="T90" fmla="*/ 2 w 48"/>
                <a:gd name="T91" fmla="*/ 27 h 60"/>
                <a:gd name="T92" fmla="*/ 2 w 48"/>
                <a:gd name="T93" fmla="*/ 30 h 60"/>
                <a:gd name="T94" fmla="*/ 2 w 48"/>
                <a:gd name="T95" fmla="*/ 32 h 60"/>
                <a:gd name="T96" fmla="*/ 5 w 48"/>
                <a:gd name="T97" fmla="*/ 34 h 60"/>
                <a:gd name="T98" fmla="*/ 7 w 48"/>
                <a:gd name="T99" fmla="*/ 39 h 60"/>
                <a:gd name="T100" fmla="*/ 9 w 48"/>
                <a:gd name="T101" fmla="*/ 41 h 60"/>
                <a:gd name="T102" fmla="*/ 9 w 48"/>
                <a:gd name="T103" fmla="*/ 44 h 60"/>
                <a:gd name="T104" fmla="*/ 11 w 48"/>
                <a:gd name="T105" fmla="*/ 46 h 60"/>
                <a:gd name="T106" fmla="*/ 15 w 48"/>
                <a:gd name="T107" fmla="*/ 51 h 60"/>
                <a:gd name="T108" fmla="*/ 17 w 48"/>
                <a:gd name="T109" fmla="*/ 53 h 60"/>
                <a:gd name="T110" fmla="*/ 19 w 48"/>
                <a:gd name="T111" fmla="*/ 55 h 60"/>
                <a:gd name="T112" fmla="*/ 23 w 48"/>
                <a:gd name="T113" fmla="*/ 60 h 60"/>
                <a:gd name="T114" fmla="*/ 21 w 48"/>
                <a:gd name="T115" fmla="*/ 58 h 60"/>
                <a:gd name="T116" fmla="*/ 36 w 48"/>
                <a:gd name="T117" fmla="*/ 46 h 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"/>
                <a:gd name="T178" fmla="*/ 0 h 60"/>
                <a:gd name="T179" fmla="*/ 48 w 48"/>
                <a:gd name="T180" fmla="*/ 60 h 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" h="60">
                  <a:moveTo>
                    <a:pt x="36" y="46"/>
                  </a:moveTo>
                  <a:lnTo>
                    <a:pt x="34" y="46"/>
                  </a:lnTo>
                  <a:lnTo>
                    <a:pt x="32" y="41"/>
                  </a:lnTo>
                  <a:lnTo>
                    <a:pt x="29" y="39"/>
                  </a:lnTo>
                  <a:lnTo>
                    <a:pt x="27" y="37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4" y="23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5" y="9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5" y="34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9" y="44"/>
                  </a:lnTo>
                  <a:lnTo>
                    <a:pt x="11" y="46"/>
                  </a:lnTo>
                  <a:lnTo>
                    <a:pt x="15" y="51"/>
                  </a:lnTo>
                  <a:lnTo>
                    <a:pt x="17" y="53"/>
                  </a:lnTo>
                  <a:lnTo>
                    <a:pt x="19" y="55"/>
                  </a:lnTo>
                  <a:lnTo>
                    <a:pt x="23" y="60"/>
                  </a:lnTo>
                  <a:lnTo>
                    <a:pt x="21" y="58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8" name="Freeform 170"/>
            <p:cNvSpPr>
              <a:spLocks/>
            </p:cNvSpPr>
            <p:nvPr/>
          </p:nvSpPr>
          <p:spPr bwMode="auto">
            <a:xfrm>
              <a:off x="3842" y="1528"/>
              <a:ext cx="28" cy="51"/>
            </a:xfrm>
            <a:custGeom>
              <a:avLst/>
              <a:gdLst>
                <a:gd name="T0" fmla="*/ 14 w 29"/>
                <a:gd name="T1" fmla="*/ 51 h 51"/>
                <a:gd name="T2" fmla="*/ 14 w 29"/>
                <a:gd name="T3" fmla="*/ 51 h 51"/>
                <a:gd name="T4" fmla="*/ 14 w 29"/>
                <a:gd name="T5" fmla="*/ 49 h 51"/>
                <a:gd name="T6" fmla="*/ 16 w 29"/>
                <a:gd name="T7" fmla="*/ 47 h 51"/>
                <a:gd name="T8" fmla="*/ 18 w 29"/>
                <a:gd name="T9" fmla="*/ 44 h 51"/>
                <a:gd name="T10" fmla="*/ 18 w 29"/>
                <a:gd name="T11" fmla="*/ 42 h 51"/>
                <a:gd name="T12" fmla="*/ 20 w 29"/>
                <a:gd name="T13" fmla="*/ 42 h 51"/>
                <a:gd name="T14" fmla="*/ 20 w 29"/>
                <a:gd name="T15" fmla="*/ 40 h 51"/>
                <a:gd name="T16" fmla="*/ 20 w 29"/>
                <a:gd name="T17" fmla="*/ 37 h 51"/>
                <a:gd name="T18" fmla="*/ 22 w 29"/>
                <a:gd name="T19" fmla="*/ 37 h 51"/>
                <a:gd name="T20" fmla="*/ 22 w 29"/>
                <a:gd name="T21" fmla="*/ 35 h 51"/>
                <a:gd name="T22" fmla="*/ 24 w 29"/>
                <a:gd name="T23" fmla="*/ 35 h 51"/>
                <a:gd name="T24" fmla="*/ 24 w 29"/>
                <a:gd name="T25" fmla="*/ 33 h 51"/>
                <a:gd name="T26" fmla="*/ 24 w 29"/>
                <a:gd name="T27" fmla="*/ 30 h 51"/>
                <a:gd name="T28" fmla="*/ 24 w 29"/>
                <a:gd name="T29" fmla="*/ 28 h 51"/>
                <a:gd name="T30" fmla="*/ 26 w 29"/>
                <a:gd name="T31" fmla="*/ 26 h 51"/>
                <a:gd name="T32" fmla="*/ 26 w 29"/>
                <a:gd name="T33" fmla="*/ 23 h 51"/>
                <a:gd name="T34" fmla="*/ 26 w 29"/>
                <a:gd name="T35" fmla="*/ 21 h 51"/>
                <a:gd name="T36" fmla="*/ 26 w 29"/>
                <a:gd name="T37" fmla="*/ 19 h 51"/>
                <a:gd name="T38" fmla="*/ 26 w 29"/>
                <a:gd name="T39" fmla="*/ 16 h 51"/>
                <a:gd name="T40" fmla="*/ 26 w 29"/>
                <a:gd name="T41" fmla="*/ 14 h 51"/>
                <a:gd name="T42" fmla="*/ 24 w 29"/>
                <a:gd name="T43" fmla="*/ 12 h 51"/>
                <a:gd name="T44" fmla="*/ 24 w 29"/>
                <a:gd name="T45" fmla="*/ 9 h 51"/>
                <a:gd name="T46" fmla="*/ 24 w 29"/>
                <a:gd name="T47" fmla="*/ 7 h 51"/>
                <a:gd name="T48" fmla="*/ 22 w 29"/>
                <a:gd name="T49" fmla="*/ 5 h 51"/>
                <a:gd name="T50" fmla="*/ 20 w 29"/>
                <a:gd name="T51" fmla="*/ 2 h 51"/>
                <a:gd name="T52" fmla="*/ 20 w 29"/>
                <a:gd name="T53" fmla="*/ 0 h 51"/>
                <a:gd name="T54" fmla="*/ 8 w 29"/>
                <a:gd name="T55" fmla="*/ 12 h 51"/>
                <a:gd name="T56" fmla="*/ 10 w 29"/>
                <a:gd name="T57" fmla="*/ 14 h 51"/>
                <a:gd name="T58" fmla="*/ 10 w 29"/>
                <a:gd name="T59" fmla="*/ 16 h 51"/>
                <a:gd name="T60" fmla="*/ 10 w 29"/>
                <a:gd name="T61" fmla="*/ 19 h 51"/>
                <a:gd name="T62" fmla="*/ 12 w 29"/>
                <a:gd name="T63" fmla="*/ 19 h 51"/>
                <a:gd name="T64" fmla="*/ 12 w 29"/>
                <a:gd name="T65" fmla="*/ 21 h 51"/>
                <a:gd name="T66" fmla="*/ 12 w 29"/>
                <a:gd name="T67" fmla="*/ 23 h 51"/>
                <a:gd name="T68" fmla="*/ 10 w 29"/>
                <a:gd name="T69" fmla="*/ 23 h 51"/>
                <a:gd name="T70" fmla="*/ 10 w 29"/>
                <a:gd name="T71" fmla="*/ 26 h 51"/>
                <a:gd name="T72" fmla="*/ 10 w 29"/>
                <a:gd name="T73" fmla="*/ 28 h 51"/>
                <a:gd name="T74" fmla="*/ 8 w 29"/>
                <a:gd name="T75" fmla="*/ 28 h 51"/>
                <a:gd name="T76" fmla="*/ 8 w 29"/>
                <a:gd name="T77" fmla="*/ 30 h 51"/>
                <a:gd name="T78" fmla="*/ 6 w 29"/>
                <a:gd name="T79" fmla="*/ 33 h 51"/>
                <a:gd name="T80" fmla="*/ 6 w 29"/>
                <a:gd name="T81" fmla="*/ 35 h 51"/>
                <a:gd name="T82" fmla="*/ 4 w 29"/>
                <a:gd name="T83" fmla="*/ 35 h 51"/>
                <a:gd name="T84" fmla="*/ 4 w 29"/>
                <a:gd name="T85" fmla="*/ 37 h 51"/>
                <a:gd name="T86" fmla="*/ 2 w 29"/>
                <a:gd name="T87" fmla="*/ 37 h 51"/>
                <a:gd name="T88" fmla="*/ 2 w 29"/>
                <a:gd name="T89" fmla="*/ 40 h 51"/>
                <a:gd name="T90" fmla="*/ 0 w 29"/>
                <a:gd name="T91" fmla="*/ 42 h 51"/>
                <a:gd name="T92" fmla="*/ 14 w 29"/>
                <a:gd name="T93" fmla="*/ 51 h 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"/>
                <a:gd name="T142" fmla="*/ 0 h 51"/>
                <a:gd name="T143" fmla="*/ 29 w 29"/>
                <a:gd name="T144" fmla="*/ 51 h 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" h="51">
                  <a:moveTo>
                    <a:pt x="14" y="51"/>
                  </a:moveTo>
                  <a:lnTo>
                    <a:pt x="16" y="51"/>
                  </a:lnTo>
                  <a:lnTo>
                    <a:pt x="16" y="49"/>
                  </a:lnTo>
                  <a:lnTo>
                    <a:pt x="19" y="47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9" name="Freeform 171"/>
            <p:cNvSpPr>
              <a:spLocks/>
            </p:cNvSpPr>
            <p:nvPr/>
          </p:nvSpPr>
          <p:spPr bwMode="auto">
            <a:xfrm>
              <a:off x="3812" y="1526"/>
              <a:ext cx="87" cy="137"/>
            </a:xfrm>
            <a:custGeom>
              <a:avLst/>
              <a:gdLst>
                <a:gd name="T0" fmla="*/ 33 w 91"/>
                <a:gd name="T1" fmla="*/ 49 h 137"/>
                <a:gd name="T2" fmla="*/ 79 w 91"/>
                <a:gd name="T3" fmla="*/ 42 h 137"/>
                <a:gd name="T4" fmla="*/ 0 w 91"/>
                <a:gd name="T5" fmla="*/ 137 h 137"/>
                <a:gd name="T6" fmla="*/ 11 w 91"/>
                <a:gd name="T7" fmla="*/ 0 h 137"/>
                <a:gd name="T8" fmla="*/ 33 w 91"/>
                <a:gd name="T9" fmla="*/ 49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37"/>
                <a:gd name="T17" fmla="*/ 91 w 91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37">
                  <a:moveTo>
                    <a:pt x="39" y="49"/>
                  </a:moveTo>
                  <a:lnTo>
                    <a:pt x="91" y="42"/>
                  </a:lnTo>
                  <a:lnTo>
                    <a:pt x="0" y="137"/>
                  </a:lnTo>
                  <a:lnTo>
                    <a:pt x="12" y="0"/>
                  </a:lnTo>
                  <a:lnTo>
                    <a:pt x="39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0" name="Freeform 172"/>
            <p:cNvSpPr>
              <a:spLocks/>
            </p:cNvSpPr>
            <p:nvPr/>
          </p:nvSpPr>
          <p:spPr bwMode="auto">
            <a:xfrm>
              <a:off x="3848" y="1563"/>
              <a:ext cx="56" cy="16"/>
            </a:xfrm>
            <a:custGeom>
              <a:avLst/>
              <a:gdLst>
                <a:gd name="T0" fmla="*/ 52 w 58"/>
                <a:gd name="T1" fmla="*/ 9 h 16"/>
                <a:gd name="T2" fmla="*/ 48 w 58"/>
                <a:gd name="T3" fmla="*/ 0 h 16"/>
                <a:gd name="T4" fmla="*/ 0 w 58"/>
                <a:gd name="T5" fmla="*/ 7 h 16"/>
                <a:gd name="T6" fmla="*/ 2 w 58"/>
                <a:gd name="T7" fmla="*/ 16 h 16"/>
                <a:gd name="T8" fmla="*/ 48 w 58"/>
                <a:gd name="T9" fmla="*/ 9 h 16"/>
                <a:gd name="T10" fmla="*/ 46 w 58"/>
                <a:gd name="T11" fmla="*/ 2 h 16"/>
                <a:gd name="T12" fmla="*/ 52 w 58"/>
                <a:gd name="T13" fmla="*/ 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6"/>
                <a:gd name="T23" fmla="*/ 58 w 5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6">
                  <a:moveTo>
                    <a:pt x="58" y="9"/>
                  </a:moveTo>
                  <a:lnTo>
                    <a:pt x="54" y="0"/>
                  </a:lnTo>
                  <a:lnTo>
                    <a:pt x="0" y="7"/>
                  </a:lnTo>
                  <a:lnTo>
                    <a:pt x="2" y="16"/>
                  </a:lnTo>
                  <a:lnTo>
                    <a:pt x="54" y="9"/>
                  </a:lnTo>
                  <a:lnTo>
                    <a:pt x="52" y="2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1" name="Freeform 173"/>
            <p:cNvSpPr>
              <a:spLocks/>
            </p:cNvSpPr>
            <p:nvPr/>
          </p:nvSpPr>
          <p:spPr bwMode="auto">
            <a:xfrm>
              <a:off x="3807" y="1565"/>
              <a:ext cx="97" cy="100"/>
            </a:xfrm>
            <a:custGeom>
              <a:avLst/>
              <a:gdLst>
                <a:gd name="T0" fmla="*/ 0 w 99"/>
                <a:gd name="T1" fmla="*/ 98 h 100"/>
                <a:gd name="T2" fmla="*/ 8 w 99"/>
                <a:gd name="T3" fmla="*/ 100 h 100"/>
                <a:gd name="T4" fmla="*/ 93 w 99"/>
                <a:gd name="T5" fmla="*/ 7 h 100"/>
                <a:gd name="T6" fmla="*/ 87 w 99"/>
                <a:gd name="T7" fmla="*/ 0 h 100"/>
                <a:gd name="T8" fmla="*/ 2 w 99"/>
                <a:gd name="T9" fmla="*/ 93 h 100"/>
                <a:gd name="T10" fmla="*/ 10 w 99"/>
                <a:gd name="T11" fmla="*/ 98 h 100"/>
                <a:gd name="T12" fmla="*/ 0 w 99"/>
                <a:gd name="T13" fmla="*/ 98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00"/>
                <a:gd name="T23" fmla="*/ 99 w 99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00">
                  <a:moveTo>
                    <a:pt x="0" y="98"/>
                  </a:moveTo>
                  <a:lnTo>
                    <a:pt x="8" y="100"/>
                  </a:lnTo>
                  <a:lnTo>
                    <a:pt x="99" y="7"/>
                  </a:lnTo>
                  <a:lnTo>
                    <a:pt x="93" y="0"/>
                  </a:lnTo>
                  <a:lnTo>
                    <a:pt x="2" y="93"/>
                  </a:lnTo>
                  <a:lnTo>
                    <a:pt x="1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2" name="Freeform 174"/>
            <p:cNvSpPr>
              <a:spLocks/>
            </p:cNvSpPr>
            <p:nvPr/>
          </p:nvSpPr>
          <p:spPr bwMode="auto">
            <a:xfrm>
              <a:off x="3807" y="1523"/>
              <a:ext cx="20" cy="140"/>
            </a:xfrm>
            <a:custGeom>
              <a:avLst/>
              <a:gdLst>
                <a:gd name="T0" fmla="*/ 20 w 20"/>
                <a:gd name="T1" fmla="*/ 0 h 140"/>
                <a:gd name="T2" fmla="*/ 12 w 20"/>
                <a:gd name="T3" fmla="*/ 0 h 140"/>
                <a:gd name="T4" fmla="*/ 0 w 20"/>
                <a:gd name="T5" fmla="*/ 140 h 140"/>
                <a:gd name="T6" fmla="*/ 10 w 20"/>
                <a:gd name="T7" fmla="*/ 140 h 140"/>
                <a:gd name="T8" fmla="*/ 20 w 20"/>
                <a:gd name="T9" fmla="*/ 3 h 140"/>
                <a:gd name="T10" fmla="*/ 14 w 20"/>
                <a:gd name="T11" fmla="*/ 5 h 140"/>
                <a:gd name="T12" fmla="*/ 20 w 20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40"/>
                <a:gd name="T23" fmla="*/ 20 w 20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40">
                  <a:moveTo>
                    <a:pt x="20" y="0"/>
                  </a:moveTo>
                  <a:lnTo>
                    <a:pt x="12" y="0"/>
                  </a:lnTo>
                  <a:lnTo>
                    <a:pt x="0" y="140"/>
                  </a:lnTo>
                  <a:lnTo>
                    <a:pt x="10" y="140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3" name="Freeform 175"/>
            <p:cNvSpPr>
              <a:spLocks/>
            </p:cNvSpPr>
            <p:nvPr/>
          </p:nvSpPr>
          <p:spPr bwMode="auto">
            <a:xfrm>
              <a:off x="3821" y="1523"/>
              <a:ext cx="32" cy="59"/>
            </a:xfrm>
            <a:custGeom>
              <a:avLst/>
              <a:gdLst>
                <a:gd name="T0" fmla="*/ 24 w 33"/>
                <a:gd name="T1" fmla="*/ 47 h 59"/>
                <a:gd name="T2" fmla="*/ 30 w 33"/>
                <a:gd name="T3" fmla="*/ 49 h 59"/>
                <a:gd name="T4" fmla="*/ 6 w 33"/>
                <a:gd name="T5" fmla="*/ 0 h 59"/>
                <a:gd name="T6" fmla="*/ 0 w 33"/>
                <a:gd name="T7" fmla="*/ 5 h 59"/>
                <a:gd name="T8" fmla="*/ 22 w 33"/>
                <a:gd name="T9" fmla="*/ 54 h 59"/>
                <a:gd name="T10" fmla="*/ 26 w 33"/>
                <a:gd name="T11" fmla="*/ 56 h 59"/>
                <a:gd name="T12" fmla="*/ 22 w 33"/>
                <a:gd name="T13" fmla="*/ 54 h 59"/>
                <a:gd name="T14" fmla="*/ 24 w 33"/>
                <a:gd name="T15" fmla="*/ 59 h 59"/>
                <a:gd name="T16" fmla="*/ 26 w 33"/>
                <a:gd name="T17" fmla="*/ 56 h 59"/>
                <a:gd name="T18" fmla="*/ 24 w 33"/>
                <a:gd name="T19" fmla="*/ 47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59"/>
                <a:gd name="T32" fmla="*/ 33 w 33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59">
                  <a:moveTo>
                    <a:pt x="27" y="47"/>
                  </a:moveTo>
                  <a:lnTo>
                    <a:pt x="33" y="49"/>
                  </a:lnTo>
                  <a:lnTo>
                    <a:pt x="6" y="0"/>
                  </a:lnTo>
                  <a:lnTo>
                    <a:pt x="0" y="5"/>
                  </a:lnTo>
                  <a:lnTo>
                    <a:pt x="25" y="54"/>
                  </a:lnTo>
                  <a:lnTo>
                    <a:pt x="29" y="56"/>
                  </a:lnTo>
                  <a:lnTo>
                    <a:pt x="25" y="54"/>
                  </a:lnTo>
                  <a:lnTo>
                    <a:pt x="27" y="59"/>
                  </a:lnTo>
                  <a:lnTo>
                    <a:pt x="29" y="56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4" name="Freeform 176"/>
            <p:cNvSpPr>
              <a:spLocks/>
            </p:cNvSpPr>
            <p:nvPr/>
          </p:nvSpPr>
          <p:spPr bwMode="auto">
            <a:xfrm>
              <a:off x="3845" y="1570"/>
              <a:ext cx="4" cy="12"/>
            </a:xfrm>
            <a:custGeom>
              <a:avLst/>
              <a:gdLst>
                <a:gd name="T0" fmla="*/ 2 w 4"/>
                <a:gd name="T1" fmla="*/ 0 h 12"/>
                <a:gd name="T2" fmla="*/ 4 w 4"/>
                <a:gd name="T3" fmla="*/ 5 h 12"/>
                <a:gd name="T4" fmla="*/ 4 w 4"/>
                <a:gd name="T5" fmla="*/ 9 h 12"/>
                <a:gd name="T6" fmla="*/ 0 w 4"/>
                <a:gd name="T7" fmla="*/ 7 h 12"/>
                <a:gd name="T8" fmla="*/ 2 w 4"/>
                <a:gd name="T9" fmla="*/ 12 h 12"/>
                <a:gd name="T10" fmla="*/ 4 w 4"/>
                <a:gd name="T11" fmla="*/ 9 h 12"/>
                <a:gd name="T12" fmla="*/ 2 w 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2"/>
                <a:gd name="T23" fmla="*/ 4 w 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2">
                  <a:moveTo>
                    <a:pt x="2" y="0"/>
                  </a:moveTo>
                  <a:lnTo>
                    <a:pt x="4" y="5"/>
                  </a:lnTo>
                  <a:lnTo>
                    <a:pt x="4" y="9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5" name="Freeform 177"/>
            <p:cNvSpPr>
              <a:spLocks/>
            </p:cNvSpPr>
            <p:nvPr/>
          </p:nvSpPr>
          <p:spPr bwMode="auto">
            <a:xfrm>
              <a:off x="2981" y="1400"/>
              <a:ext cx="36" cy="30"/>
            </a:xfrm>
            <a:custGeom>
              <a:avLst/>
              <a:gdLst>
                <a:gd name="T0" fmla="*/ 34 w 37"/>
                <a:gd name="T1" fmla="*/ 12 h 30"/>
                <a:gd name="T2" fmla="*/ 32 w 37"/>
                <a:gd name="T3" fmla="*/ 12 h 30"/>
                <a:gd name="T4" fmla="*/ 32 w 37"/>
                <a:gd name="T5" fmla="*/ 9 h 30"/>
                <a:gd name="T6" fmla="*/ 30 w 37"/>
                <a:gd name="T7" fmla="*/ 9 h 30"/>
                <a:gd name="T8" fmla="*/ 28 w 37"/>
                <a:gd name="T9" fmla="*/ 9 h 30"/>
                <a:gd name="T10" fmla="*/ 26 w 37"/>
                <a:gd name="T11" fmla="*/ 9 h 30"/>
                <a:gd name="T12" fmla="*/ 26 w 37"/>
                <a:gd name="T13" fmla="*/ 7 h 30"/>
                <a:gd name="T14" fmla="*/ 23 w 37"/>
                <a:gd name="T15" fmla="*/ 7 h 30"/>
                <a:gd name="T16" fmla="*/ 21 w 37"/>
                <a:gd name="T17" fmla="*/ 7 h 30"/>
                <a:gd name="T18" fmla="*/ 21 w 37"/>
                <a:gd name="T19" fmla="*/ 5 h 30"/>
                <a:gd name="T20" fmla="*/ 19 w 37"/>
                <a:gd name="T21" fmla="*/ 5 h 30"/>
                <a:gd name="T22" fmla="*/ 18 w 37"/>
                <a:gd name="T23" fmla="*/ 5 h 30"/>
                <a:gd name="T24" fmla="*/ 18 w 37"/>
                <a:gd name="T25" fmla="*/ 2 h 30"/>
                <a:gd name="T26" fmla="*/ 18 w 37"/>
                <a:gd name="T27" fmla="*/ 2 h 30"/>
                <a:gd name="T28" fmla="*/ 16 w 37"/>
                <a:gd name="T29" fmla="*/ 2 h 30"/>
                <a:gd name="T30" fmla="*/ 16 w 37"/>
                <a:gd name="T31" fmla="*/ 0 h 30"/>
                <a:gd name="T32" fmla="*/ 14 w 37"/>
                <a:gd name="T33" fmla="*/ 0 h 30"/>
                <a:gd name="T34" fmla="*/ 0 w 37"/>
                <a:gd name="T35" fmla="*/ 9 h 30"/>
                <a:gd name="T36" fmla="*/ 2 w 37"/>
                <a:gd name="T37" fmla="*/ 12 h 30"/>
                <a:gd name="T38" fmla="*/ 4 w 37"/>
                <a:gd name="T39" fmla="*/ 14 h 30"/>
                <a:gd name="T40" fmla="*/ 6 w 37"/>
                <a:gd name="T41" fmla="*/ 16 h 30"/>
                <a:gd name="T42" fmla="*/ 8 w 37"/>
                <a:gd name="T43" fmla="*/ 16 h 30"/>
                <a:gd name="T44" fmla="*/ 8 w 37"/>
                <a:gd name="T45" fmla="*/ 19 h 30"/>
                <a:gd name="T46" fmla="*/ 10 w 37"/>
                <a:gd name="T47" fmla="*/ 19 h 30"/>
                <a:gd name="T48" fmla="*/ 12 w 37"/>
                <a:gd name="T49" fmla="*/ 21 h 30"/>
                <a:gd name="T50" fmla="*/ 14 w 37"/>
                <a:gd name="T51" fmla="*/ 21 h 30"/>
                <a:gd name="T52" fmla="*/ 14 w 37"/>
                <a:gd name="T53" fmla="*/ 23 h 30"/>
                <a:gd name="T54" fmla="*/ 16 w 37"/>
                <a:gd name="T55" fmla="*/ 23 h 30"/>
                <a:gd name="T56" fmla="*/ 18 w 37"/>
                <a:gd name="T57" fmla="*/ 23 h 30"/>
                <a:gd name="T58" fmla="*/ 18 w 37"/>
                <a:gd name="T59" fmla="*/ 26 h 30"/>
                <a:gd name="T60" fmla="*/ 19 w 37"/>
                <a:gd name="T61" fmla="*/ 26 h 30"/>
                <a:gd name="T62" fmla="*/ 21 w 37"/>
                <a:gd name="T63" fmla="*/ 28 h 30"/>
                <a:gd name="T64" fmla="*/ 23 w 37"/>
                <a:gd name="T65" fmla="*/ 28 h 30"/>
                <a:gd name="T66" fmla="*/ 26 w 37"/>
                <a:gd name="T67" fmla="*/ 28 h 30"/>
                <a:gd name="T68" fmla="*/ 26 w 37"/>
                <a:gd name="T69" fmla="*/ 30 h 30"/>
                <a:gd name="T70" fmla="*/ 28 w 37"/>
                <a:gd name="T71" fmla="*/ 30 h 30"/>
                <a:gd name="T72" fmla="*/ 34 w 37"/>
                <a:gd name="T73" fmla="*/ 12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30"/>
                <a:gd name="T113" fmla="*/ 37 w 37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30">
                  <a:moveTo>
                    <a:pt x="37" y="12"/>
                  </a:moveTo>
                  <a:lnTo>
                    <a:pt x="35" y="12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9" y="28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6" name="Freeform 178"/>
            <p:cNvSpPr>
              <a:spLocks/>
            </p:cNvSpPr>
            <p:nvPr/>
          </p:nvSpPr>
          <p:spPr bwMode="auto">
            <a:xfrm>
              <a:off x="3012" y="1412"/>
              <a:ext cx="38" cy="60"/>
            </a:xfrm>
            <a:custGeom>
              <a:avLst/>
              <a:gdLst>
                <a:gd name="T0" fmla="*/ 8 w 39"/>
                <a:gd name="T1" fmla="*/ 60 h 60"/>
                <a:gd name="T2" fmla="*/ 10 w 39"/>
                <a:gd name="T3" fmla="*/ 60 h 60"/>
                <a:gd name="T4" fmla="*/ 12 w 39"/>
                <a:gd name="T5" fmla="*/ 58 h 60"/>
                <a:gd name="T6" fmla="*/ 16 w 39"/>
                <a:gd name="T7" fmla="*/ 56 h 60"/>
                <a:gd name="T8" fmla="*/ 18 w 39"/>
                <a:gd name="T9" fmla="*/ 56 h 60"/>
                <a:gd name="T10" fmla="*/ 19 w 39"/>
                <a:gd name="T11" fmla="*/ 53 h 60"/>
                <a:gd name="T12" fmla="*/ 19 w 39"/>
                <a:gd name="T13" fmla="*/ 51 h 60"/>
                <a:gd name="T14" fmla="*/ 24 w 39"/>
                <a:gd name="T15" fmla="*/ 49 h 60"/>
                <a:gd name="T16" fmla="*/ 26 w 39"/>
                <a:gd name="T17" fmla="*/ 46 h 60"/>
                <a:gd name="T18" fmla="*/ 28 w 39"/>
                <a:gd name="T19" fmla="*/ 46 h 60"/>
                <a:gd name="T20" fmla="*/ 28 w 39"/>
                <a:gd name="T21" fmla="*/ 44 h 60"/>
                <a:gd name="T22" fmla="*/ 30 w 39"/>
                <a:gd name="T23" fmla="*/ 42 h 60"/>
                <a:gd name="T24" fmla="*/ 32 w 39"/>
                <a:gd name="T25" fmla="*/ 39 h 60"/>
                <a:gd name="T26" fmla="*/ 34 w 39"/>
                <a:gd name="T27" fmla="*/ 37 h 60"/>
                <a:gd name="T28" fmla="*/ 34 w 39"/>
                <a:gd name="T29" fmla="*/ 35 h 60"/>
                <a:gd name="T30" fmla="*/ 36 w 39"/>
                <a:gd name="T31" fmla="*/ 32 h 60"/>
                <a:gd name="T32" fmla="*/ 36 w 39"/>
                <a:gd name="T33" fmla="*/ 30 h 60"/>
                <a:gd name="T34" fmla="*/ 36 w 39"/>
                <a:gd name="T35" fmla="*/ 28 h 60"/>
                <a:gd name="T36" fmla="*/ 36 w 39"/>
                <a:gd name="T37" fmla="*/ 23 h 60"/>
                <a:gd name="T38" fmla="*/ 34 w 39"/>
                <a:gd name="T39" fmla="*/ 21 h 60"/>
                <a:gd name="T40" fmla="*/ 34 w 39"/>
                <a:gd name="T41" fmla="*/ 18 h 60"/>
                <a:gd name="T42" fmla="*/ 32 w 39"/>
                <a:gd name="T43" fmla="*/ 16 h 60"/>
                <a:gd name="T44" fmla="*/ 30 w 39"/>
                <a:gd name="T45" fmla="*/ 14 h 60"/>
                <a:gd name="T46" fmla="*/ 28 w 39"/>
                <a:gd name="T47" fmla="*/ 14 h 60"/>
                <a:gd name="T48" fmla="*/ 26 w 39"/>
                <a:gd name="T49" fmla="*/ 11 h 60"/>
                <a:gd name="T50" fmla="*/ 24 w 39"/>
                <a:gd name="T51" fmla="*/ 9 h 60"/>
                <a:gd name="T52" fmla="*/ 22 w 39"/>
                <a:gd name="T53" fmla="*/ 9 h 60"/>
                <a:gd name="T54" fmla="*/ 19 w 39"/>
                <a:gd name="T55" fmla="*/ 7 h 60"/>
                <a:gd name="T56" fmla="*/ 19 w 39"/>
                <a:gd name="T57" fmla="*/ 7 h 60"/>
                <a:gd name="T58" fmla="*/ 18 w 39"/>
                <a:gd name="T59" fmla="*/ 4 h 60"/>
                <a:gd name="T60" fmla="*/ 14 w 39"/>
                <a:gd name="T61" fmla="*/ 2 h 60"/>
                <a:gd name="T62" fmla="*/ 12 w 39"/>
                <a:gd name="T63" fmla="*/ 2 h 60"/>
                <a:gd name="T64" fmla="*/ 8 w 39"/>
                <a:gd name="T65" fmla="*/ 0 h 60"/>
                <a:gd name="T66" fmla="*/ 6 w 39"/>
                <a:gd name="T67" fmla="*/ 0 h 60"/>
                <a:gd name="T68" fmla="*/ 0 w 39"/>
                <a:gd name="T69" fmla="*/ 18 h 60"/>
                <a:gd name="T70" fmla="*/ 4 w 39"/>
                <a:gd name="T71" fmla="*/ 18 h 60"/>
                <a:gd name="T72" fmla="*/ 6 w 39"/>
                <a:gd name="T73" fmla="*/ 21 h 60"/>
                <a:gd name="T74" fmla="*/ 8 w 39"/>
                <a:gd name="T75" fmla="*/ 21 h 60"/>
                <a:gd name="T76" fmla="*/ 12 w 39"/>
                <a:gd name="T77" fmla="*/ 23 h 60"/>
                <a:gd name="T78" fmla="*/ 14 w 39"/>
                <a:gd name="T79" fmla="*/ 23 h 60"/>
                <a:gd name="T80" fmla="*/ 16 w 39"/>
                <a:gd name="T81" fmla="*/ 25 h 60"/>
                <a:gd name="T82" fmla="*/ 18 w 39"/>
                <a:gd name="T83" fmla="*/ 25 h 60"/>
                <a:gd name="T84" fmla="*/ 19 w 39"/>
                <a:gd name="T85" fmla="*/ 28 h 60"/>
                <a:gd name="T86" fmla="*/ 19 w 39"/>
                <a:gd name="T87" fmla="*/ 28 h 60"/>
                <a:gd name="T88" fmla="*/ 19 w 39"/>
                <a:gd name="T89" fmla="*/ 30 h 60"/>
                <a:gd name="T90" fmla="*/ 19 w 39"/>
                <a:gd name="T91" fmla="*/ 28 h 60"/>
                <a:gd name="T92" fmla="*/ 19 w 39"/>
                <a:gd name="T93" fmla="*/ 28 h 60"/>
                <a:gd name="T94" fmla="*/ 19 w 39"/>
                <a:gd name="T95" fmla="*/ 30 h 60"/>
                <a:gd name="T96" fmla="*/ 18 w 39"/>
                <a:gd name="T97" fmla="*/ 30 h 60"/>
                <a:gd name="T98" fmla="*/ 16 w 39"/>
                <a:gd name="T99" fmla="*/ 32 h 60"/>
                <a:gd name="T100" fmla="*/ 14 w 39"/>
                <a:gd name="T101" fmla="*/ 35 h 60"/>
                <a:gd name="T102" fmla="*/ 12 w 39"/>
                <a:gd name="T103" fmla="*/ 37 h 60"/>
                <a:gd name="T104" fmla="*/ 10 w 39"/>
                <a:gd name="T105" fmla="*/ 37 h 60"/>
                <a:gd name="T106" fmla="*/ 6 w 39"/>
                <a:gd name="T107" fmla="*/ 39 h 60"/>
                <a:gd name="T108" fmla="*/ 4 w 39"/>
                <a:gd name="T109" fmla="*/ 42 h 60"/>
                <a:gd name="T110" fmla="*/ 2 w 39"/>
                <a:gd name="T111" fmla="*/ 44 h 60"/>
                <a:gd name="T112" fmla="*/ 8 w 39"/>
                <a:gd name="T113" fmla="*/ 60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"/>
                <a:gd name="T172" fmla="*/ 0 h 60"/>
                <a:gd name="T173" fmla="*/ 39 w 39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" h="60">
                  <a:moveTo>
                    <a:pt x="8" y="60"/>
                  </a:moveTo>
                  <a:lnTo>
                    <a:pt x="10" y="60"/>
                  </a:lnTo>
                  <a:lnTo>
                    <a:pt x="12" y="58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20" y="53"/>
                  </a:lnTo>
                  <a:lnTo>
                    <a:pt x="22" y="51"/>
                  </a:lnTo>
                  <a:lnTo>
                    <a:pt x="27" y="49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5" y="39"/>
                  </a:lnTo>
                  <a:lnTo>
                    <a:pt x="37" y="37"/>
                  </a:lnTo>
                  <a:lnTo>
                    <a:pt x="37" y="35"/>
                  </a:lnTo>
                  <a:lnTo>
                    <a:pt x="39" y="32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7" y="18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8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7" name="Freeform 179"/>
            <p:cNvSpPr>
              <a:spLocks/>
            </p:cNvSpPr>
            <p:nvPr/>
          </p:nvSpPr>
          <p:spPr bwMode="auto">
            <a:xfrm>
              <a:off x="2981" y="1456"/>
              <a:ext cx="39" cy="58"/>
            </a:xfrm>
            <a:custGeom>
              <a:avLst/>
              <a:gdLst>
                <a:gd name="T0" fmla="*/ 39 w 39"/>
                <a:gd name="T1" fmla="*/ 39 h 58"/>
                <a:gd name="T2" fmla="*/ 35 w 39"/>
                <a:gd name="T3" fmla="*/ 39 h 58"/>
                <a:gd name="T4" fmla="*/ 33 w 39"/>
                <a:gd name="T5" fmla="*/ 39 h 58"/>
                <a:gd name="T6" fmla="*/ 29 w 39"/>
                <a:gd name="T7" fmla="*/ 37 h 58"/>
                <a:gd name="T8" fmla="*/ 26 w 39"/>
                <a:gd name="T9" fmla="*/ 37 h 58"/>
                <a:gd name="T10" fmla="*/ 24 w 39"/>
                <a:gd name="T11" fmla="*/ 35 h 58"/>
                <a:gd name="T12" fmla="*/ 22 w 39"/>
                <a:gd name="T13" fmla="*/ 35 h 58"/>
                <a:gd name="T14" fmla="*/ 20 w 39"/>
                <a:gd name="T15" fmla="*/ 35 h 58"/>
                <a:gd name="T16" fmla="*/ 20 w 39"/>
                <a:gd name="T17" fmla="*/ 32 h 58"/>
                <a:gd name="T18" fmla="*/ 18 w 39"/>
                <a:gd name="T19" fmla="*/ 32 h 58"/>
                <a:gd name="T20" fmla="*/ 16 w 39"/>
                <a:gd name="T21" fmla="*/ 30 h 58"/>
                <a:gd name="T22" fmla="*/ 16 w 39"/>
                <a:gd name="T23" fmla="*/ 32 h 58"/>
                <a:gd name="T24" fmla="*/ 18 w 39"/>
                <a:gd name="T25" fmla="*/ 32 h 58"/>
                <a:gd name="T26" fmla="*/ 18 w 39"/>
                <a:gd name="T27" fmla="*/ 30 h 58"/>
                <a:gd name="T28" fmla="*/ 20 w 39"/>
                <a:gd name="T29" fmla="*/ 30 h 58"/>
                <a:gd name="T30" fmla="*/ 22 w 39"/>
                <a:gd name="T31" fmla="*/ 28 h 58"/>
                <a:gd name="T32" fmla="*/ 24 w 39"/>
                <a:gd name="T33" fmla="*/ 26 h 58"/>
                <a:gd name="T34" fmla="*/ 26 w 39"/>
                <a:gd name="T35" fmla="*/ 26 h 58"/>
                <a:gd name="T36" fmla="*/ 29 w 39"/>
                <a:gd name="T37" fmla="*/ 23 h 58"/>
                <a:gd name="T38" fmla="*/ 31 w 39"/>
                <a:gd name="T39" fmla="*/ 21 h 58"/>
                <a:gd name="T40" fmla="*/ 33 w 39"/>
                <a:gd name="T41" fmla="*/ 21 h 58"/>
                <a:gd name="T42" fmla="*/ 37 w 39"/>
                <a:gd name="T43" fmla="*/ 19 h 58"/>
                <a:gd name="T44" fmla="*/ 39 w 39"/>
                <a:gd name="T45" fmla="*/ 16 h 58"/>
                <a:gd name="T46" fmla="*/ 33 w 39"/>
                <a:gd name="T47" fmla="*/ 0 h 58"/>
                <a:gd name="T48" fmla="*/ 29 w 39"/>
                <a:gd name="T49" fmla="*/ 2 h 58"/>
                <a:gd name="T50" fmla="*/ 24 w 39"/>
                <a:gd name="T51" fmla="*/ 2 h 58"/>
                <a:gd name="T52" fmla="*/ 22 w 39"/>
                <a:gd name="T53" fmla="*/ 5 h 58"/>
                <a:gd name="T54" fmla="*/ 20 w 39"/>
                <a:gd name="T55" fmla="*/ 7 h 58"/>
                <a:gd name="T56" fmla="*/ 16 w 39"/>
                <a:gd name="T57" fmla="*/ 9 h 58"/>
                <a:gd name="T58" fmla="*/ 14 w 39"/>
                <a:gd name="T59" fmla="*/ 12 h 58"/>
                <a:gd name="T60" fmla="*/ 12 w 39"/>
                <a:gd name="T61" fmla="*/ 12 h 58"/>
                <a:gd name="T62" fmla="*/ 10 w 39"/>
                <a:gd name="T63" fmla="*/ 14 h 58"/>
                <a:gd name="T64" fmla="*/ 8 w 39"/>
                <a:gd name="T65" fmla="*/ 16 h 58"/>
                <a:gd name="T66" fmla="*/ 6 w 39"/>
                <a:gd name="T67" fmla="*/ 19 h 58"/>
                <a:gd name="T68" fmla="*/ 4 w 39"/>
                <a:gd name="T69" fmla="*/ 21 h 58"/>
                <a:gd name="T70" fmla="*/ 2 w 39"/>
                <a:gd name="T71" fmla="*/ 23 h 58"/>
                <a:gd name="T72" fmla="*/ 2 w 39"/>
                <a:gd name="T73" fmla="*/ 28 h 58"/>
                <a:gd name="T74" fmla="*/ 0 w 39"/>
                <a:gd name="T75" fmla="*/ 30 h 58"/>
                <a:gd name="T76" fmla="*/ 0 w 39"/>
                <a:gd name="T77" fmla="*/ 32 h 58"/>
                <a:gd name="T78" fmla="*/ 0 w 39"/>
                <a:gd name="T79" fmla="*/ 35 h 58"/>
                <a:gd name="T80" fmla="*/ 2 w 39"/>
                <a:gd name="T81" fmla="*/ 39 h 58"/>
                <a:gd name="T82" fmla="*/ 2 w 39"/>
                <a:gd name="T83" fmla="*/ 42 h 58"/>
                <a:gd name="T84" fmla="*/ 4 w 39"/>
                <a:gd name="T85" fmla="*/ 44 h 58"/>
                <a:gd name="T86" fmla="*/ 6 w 39"/>
                <a:gd name="T87" fmla="*/ 46 h 58"/>
                <a:gd name="T88" fmla="*/ 8 w 39"/>
                <a:gd name="T89" fmla="*/ 46 h 58"/>
                <a:gd name="T90" fmla="*/ 10 w 39"/>
                <a:gd name="T91" fmla="*/ 49 h 58"/>
                <a:gd name="T92" fmla="*/ 12 w 39"/>
                <a:gd name="T93" fmla="*/ 51 h 58"/>
                <a:gd name="T94" fmla="*/ 14 w 39"/>
                <a:gd name="T95" fmla="*/ 51 h 58"/>
                <a:gd name="T96" fmla="*/ 16 w 39"/>
                <a:gd name="T97" fmla="*/ 53 h 58"/>
                <a:gd name="T98" fmla="*/ 18 w 39"/>
                <a:gd name="T99" fmla="*/ 53 h 58"/>
                <a:gd name="T100" fmla="*/ 22 w 39"/>
                <a:gd name="T101" fmla="*/ 56 h 58"/>
                <a:gd name="T102" fmla="*/ 24 w 39"/>
                <a:gd name="T103" fmla="*/ 56 h 58"/>
                <a:gd name="T104" fmla="*/ 26 w 39"/>
                <a:gd name="T105" fmla="*/ 58 h 58"/>
                <a:gd name="T106" fmla="*/ 31 w 39"/>
                <a:gd name="T107" fmla="*/ 58 h 58"/>
                <a:gd name="T108" fmla="*/ 35 w 39"/>
                <a:gd name="T109" fmla="*/ 58 h 58"/>
                <a:gd name="T110" fmla="*/ 39 w 39"/>
                <a:gd name="T111" fmla="*/ 39 h 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"/>
                <a:gd name="T169" fmla="*/ 0 h 58"/>
                <a:gd name="T170" fmla="*/ 39 w 39"/>
                <a:gd name="T171" fmla="*/ 58 h 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" h="58">
                  <a:moveTo>
                    <a:pt x="39" y="39"/>
                  </a:moveTo>
                  <a:lnTo>
                    <a:pt x="35" y="39"/>
                  </a:lnTo>
                  <a:lnTo>
                    <a:pt x="33" y="39"/>
                  </a:lnTo>
                  <a:lnTo>
                    <a:pt x="29" y="37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7" y="19"/>
                  </a:lnTo>
                  <a:lnTo>
                    <a:pt x="39" y="16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2" y="39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6" y="53"/>
                  </a:lnTo>
                  <a:lnTo>
                    <a:pt x="18" y="53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31" y="58"/>
                  </a:lnTo>
                  <a:lnTo>
                    <a:pt x="35" y="58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8" name="Freeform 180"/>
            <p:cNvSpPr>
              <a:spLocks/>
            </p:cNvSpPr>
            <p:nvPr/>
          </p:nvSpPr>
          <p:spPr bwMode="auto">
            <a:xfrm>
              <a:off x="3014" y="1495"/>
              <a:ext cx="39" cy="66"/>
            </a:xfrm>
            <a:custGeom>
              <a:avLst/>
              <a:gdLst>
                <a:gd name="T0" fmla="*/ 8 w 41"/>
                <a:gd name="T1" fmla="*/ 63 h 66"/>
                <a:gd name="T2" fmla="*/ 6 w 41"/>
                <a:gd name="T3" fmla="*/ 66 h 66"/>
                <a:gd name="T4" fmla="*/ 10 w 41"/>
                <a:gd name="T5" fmla="*/ 63 h 66"/>
                <a:gd name="T6" fmla="*/ 11 w 41"/>
                <a:gd name="T7" fmla="*/ 61 h 66"/>
                <a:gd name="T8" fmla="*/ 13 w 41"/>
                <a:gd name="T9" fmla="*/ 61 h 66"/>
                <a:gd name="T10" fmla="*/ 17 w 41"/>
                <a:gd name="T11" fmla="*/ 59 h 66"/>
                <a:gd name="T12" fmla="*/ 20 w 41"/>
                <a:gd name="T13" fmla="*/ 56 h 66"/>
                <a:gd name="T14" fmla="*/ 24 w 41"/>
                <a:gd name="T15" fmla="*/ 56 h 66"/>
                <a:gd name="T16" fmla="*/ 26 w 41"/>
                <a:gd name="T17" fmla="*/ 54 h 66"/>
                <a:gd name="T18" fmla="*/ 27 w 41"/>
                <a:gd name="T19" fmla="*/ 52 h 66"/>
                <a:gd name="T20" fmla="*/ 28 w 41"/>
                <a:gd name="T21" fmla="*/ 49 h 66"/>
                <a:gd name="T22" fmla="*/ 29 w 41"/>
                <a:gd name="T23" fmla="*/ 47 h 66"/>
                <a:gd name="T24" fmla="*/ 31 w 41"/>
                <a:gd name="T25" fmla="*/ 45 h 66"/>
                <a:gd name="T26" fmla="*/ 33 w 41"/>
                <a:gd name="T27" fmla="*/ 42 h 66"/>
                <a:gd name="T28" fmla="*/ 35 w 41"/>
                <a:gd name="T29" fmla="*/ 40 h 66"/>
                <a:gd name="T30" fmla="*/ 35 w 41"/>
                <a:gd name="T31" fmla="*/ 38 h 66"/>
                <a:gd name="T32" fmla="*/ 35 w 41"/>
                <a:gd name="T33" fmla="*/ 35 h 66"/>
                <a:gd name="T34" fmla="*/ 35 w 41"/>
                <a:gd name="T35" fmla="*/ 31 h 66"/>
                <a:gd name="T36" fmla="*/ 35 w 41"/>
                <a:gd name="T37" fmla="*/ 28 h 66"/>
                <a:gd name="T38" fmla="*/ 35 w 41"/>
                <a:gd name="T39" fmla="*/ 26 h 66"/>
                <a:gd name="T40" fmla="*/ 33 w 41"/>
                <a:gd name="T41" fmla="*/ 24 h 66"/>
                <a:gd name="T42" fmla="*/ 33 w 41"/>
                <a:gd name="T43" fmla="*/ 19 h 66"/>
                <a:gd name="T44" fmla="*/ 31 w 41"/>
                <a:gd name="T45" fmla="*/ 17 h 66"/>
                <a:gd name="T46" fmla="*/ 29 w 41"/>
                <a:gd name="T47" fmla="*/ 17 h 66"/>
                <a:gd name="T48" fmla="*/ 28 w 41"/>
                <a:gd name="T49" fmla="*/ 14 h 66"/>
                <a:gd name="T50" fmla="*/ 27 w 41"/>
                <a:gd name="T51" fmla="*/ 12 h 66"/>
                <a:gd name="T52" fmla="*/ 26 w 41"/>
                <a:gd name="T53" fmla="*/ 10 h 66"/>
                <a:gd name="T54" fmla="*/ 22 w 41"/>
                <a:gd name="T55" fmla="*/ 10 h 66"/>
                <a:gd name="T56" fmla="*/ 20 w 41"/>
                <a:gd name="T57" fmla="*/ 7 h 66"/>
                <a:gd name="T58" fmla="*/ 15 w 41"/>
                <a:gd name="T59" fmla="*/ 5 h 66"/>
                <a:gd name="T60" fmla="*/ 13 w 41"/>
                <a:gd name="T61" fmla="*/ 5 h 66"/>
                <a:gd name="T62" fmla="*/ 10 w 41"/>
                <a:gd name="T63" fmla="*/ 3 h 66"/>
                <a:gd name="T64" fmla="*/ 8 w 41"/>
                <a:gd name="T65" fmla="*/ 3 h 66"/>
                <a:gd name="T66" fmla="*/ 6 w 41"/>
                <a:gd name="T67" fmla="*/ 0 h 66"/>
                <a:gd name="T68" fmla="*/ 2 w 41"/>
                <a:gd name="T69" fmla="*/ 19 h 66"/>
                <a:gd name="T70" fmla="*/ 4 w 41"/>
                <a:gd name="T71" fmla="*/ 21 h 66"/>
                <a:gd name="T72" fmla="*/ 8 w 41"/>
                <a:gd name="T73" fmla="*/ 21 h 66"/>
                <a:gd name="T74" fmla="*/ 10 w 41"/>
                <a:gd name="T75" fmla="*/ 24 h 66"/>
                <a:gd name="T76" fmla="*/ 11 w 41"/>
                <a:gd name="T77" fmla="*/ 24 h 66"/>
                <a:gd name="T78" fmla="*/ 13 w 41"/>
                <a:gd name="T79" fmla="*/ 26 h 66"/>
                <a:gd name="T80" fmla="*/ 15 w 41"/>
                <a:gd name="T81" fmla="*/ 26 h 66"/>
                <a:gd name="T82" fmla="*/ 17 w 41"/>
                <a:gd name="T83" fmla="*/ 28 h 66"/>
                <a:gd name="T84" fmla="*/ 20 w 41"/>
                <a:gd name="T85" fmla="*/ 28 h 66"/>
                <a:gd name="T86" fmla="*/ 20 w 41"/>
                <a:gd name="T87" fmla="*/ 31 h 66"/>
                <a:gd name="T88" fmla="*/ 22 w 41"/>
                <a:gd name="T89" fmla="*/ 31 h 66"/>
                <a:gd name="T90" fmla="*/ 22 w 41"/>
                <a:gd name="T91" fmla="*/ 33 h 66"/>
                <a:gd name="T92" fmla="*/ 22 w 41"/>
                <a:gd name="T93" fmla="*/ 31 h 66"/>
                <a:gd name="T94" fmla="*/ 22 w 41"/>
                <a:gd name="T95" fmla="*/ 33 h 66"/>
                <a:gd name="T96" fmla="*/ 20 w 41"/>
                <a:gd name="T97" fmla="*/ 33 h 66"/>
                <a:gd name="T98" fmla="*/ 20 w 41"/>
                <a:gd name="T99" fmla="*/ 35 h 66"/>
                <a:gd name="T100" fmla="*/ 17 w 41"/>
                <a:gd name="T101" fmla="*/ 35 h 66"/>
                <a:gd name="T102" fmla="*/ 17 w 41"/>
                <a:gd name="T103" fmla="*/ 38 h 66"/>
                <a:gd name="T104" fmla="*/ 15 w 41"/>
                <a:gd name="T105" fmla="*/ 38 h 66"/>
                <a:gd name="T106" fmla="*/ 13 w 41"/>
                <a:gd name="T107" fmla="*/ 40 h 66"/>
                <a:gd name="T108" fmla="*/ 11 w 41"/>
                <a:gd name="T109" fmla="*/ 40 h 66"/>
                <a:gd name="T110" fmla="*/ 10 w 41"/>
                <a:gd name="T111" fmla="*/ 42 h 66"/>
                <a:gd name="T112" fmla="*/ 8 w 41"/>
                <a:gd name="T113" fmla="*/ 42 h 66"/>
                <a:gd name="T114" fmla="*/ 4 w 41"/>
                <a:gd name="T115" fmla="*/ 45 h 66"/>
                <a:gd name="T116" fmla="*/ 2 w 41"/>
                <a:gd name="T117" fmla="*/ 47 h 66"/>
                <a:gd name="T118" fmla="*/ 0 w 41"/>
                <a:gd name="T119" fmla="*/ 47 h 66"/>
                <a:gd name="T120" fmla="*/ 8 w 41"/>
                <a:gd name="T121" fmla="*/ 63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"/>
                <a:gd name="T184" fmla="*/ 0 h 66"/>
                <a:gd name="T185" fmla="*/ 41 w 41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" h="66">
                  <a:moveTo>
                    <a:pt x="8" y="63"/>
                  </a:moveTo>
                  <a:lnTo>
                    <a:pt x="6" y="66"/>
                  </a:lnTo>
                  <a:lnTo>
                    <a:pt x="10" y="63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20" y="59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3" y="49"/>
                  </a:lnTo>
                  <a:lnTo>
                    <a:pt x="35" y="47"/>
                  </a:lnTo>
                  <a:lnTo>
                    <a:pt x="37" y="45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41" y="35"/>
                  </a:lnTo>
                  <a:lnTo>
                    <a:pt x="41" y="31"/>
                  </a:lnTo>
                  <a:lnTo>
                    <a:pt x="41" y="28"/>
                  </a:lnTo>
                  <a:lnTo>
                    <a:pt x="41" y="26"/>
                  </a:lnTo>
                  <a:lnTo>
                    <a:pt x="39" y="24"/>
                  </a:lnTo>
                  <a:lnTo>
                    <a:pt x="39" y="19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2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9" name="Freeform 181"/>
            <p:cNvSpPr>
              <a:spLocks/>
            </p:cNvSpPr>
            <p:nvPr/>
          </p:nvSpPr>
          <p:spPr bwMode="auto">
            <a:xfrm>
              <a:off x="2997" y="1542"/>
              <a:ext cx="24" cy="49"/>
            </a:xfrm>
            <a:custGeom>
              <a:avLst/>
              <a:gdLst>
                <a:gd name="T0" fmla="*/ 16 w 25"/>
                <a:gd name="T1" fmla="*/ 49 h 49"/>
                <a:gd name="T2" fmla="*/ 16 w 25"/>
                <a:gd name="T3" fmla="*/ 47 h 49"/>
                <a:gd name="T4" fmla="*/ 16 w 25"/>
                <a:gd name="T5" fmla="*/ 44 h 49"/>
                <a:gd name="T6" fmla="*/ 16 w 25"/>
                <a:gd name="T7" fmla="*/ 42 h 49"/>
                <a:gd name="T8" fmla="*/ 16 w 25"/>
                <a:gd name="T9" fmla="*/ 40 h 49"/>
                <a:gd name="T10" fmla="*/ 16 w 25"/>
                <a:gd name="T11" fmla="*/ 37 h 49"/>
                <a:gd name="T12" fmla="*/ 16 w 25"/>
                <a:gd name="T13" fmla="*/ 35 h 49"/>
                <a:gd name="T14" fmla="*/ 14 w 25"/>
                <a:gd name="T15" fmla="*/ 33 h 49"/>
                <a:gd name="T16" fmla="*/ 14 w 25"/>
                <a:gd name="T17" fmla="*/ 30 h 49"/>
                <a:gd name="T18" fmla="*/ 14 w 25"/>
                <a:gd name="T19" fmla="*/ 28 h 49"/>
                <a:gd name="T20" fmla="*/ 14 w 25"/>
                <a:gd name="T21" fmla="*/ 26 h 49"/>
                <a:gd name="T22" fmla="*/ 14 w 25"/>
                <a:gd name="T23" fmla="*/ 23 h 49"/>
                <a:gd name="T24" fmla="*/ 16 w 25"/>
                <a:gd name="T25" fmla="*/ 23 h 49"/>
                <a:gd name="T26" fmla="*/ 16 w 25"/>
                <a:gd name="T27" fmla="*/ 21 h 49"/>
                <a:gd name="T28" fmla="*/ 18 w 25"/>
                <a:gd name="T29" fmla="*/ 21 h 49"/>
                <a:gd name="T30" fmla="*/ 18 w 25"/>
                <a:gd name="T31" fmla="*/ 19 h 49"/>
                <a:gd name="T32" fmla="*/ 20 w 25"/>
                <a:gd name="T33" fmla="*/ 19 h 49"/>
                <a:gd name="T34" fmla="*/ 22 w 25"/>
                <a:gd name="T35" fmla="*/ 16 h 49"/>
                <a:gd name="T36" fmla="*/ 14 w 25"/>
                <a:gd name="T37" fmla="*/ 0 h 49"/>
                <a:gd name="T38" fmla="*/ 12 w 25"/>
                <a:gd name="T39" fmla="*/ 0 h 49"/>
                <a:gd name="T40" fmla="*/ 12 w 25"/>
                <a:gd name="T41" fmla="*/ 2 h 49"/>
                <a:gd name="T42" fmla="*/ 10 w 25"/>
                <a:gd name="T43" fmla="*/ 5 h 49"/>
                <a:gd name="T44" fmla="*/ 8 w 25"/>
                <a:gd name="T45" fmla="*/ 5 h 49"/>
                <a:gd name="T46" fmla="*/ 6 w 25"/>
                <a:gd name="T47" fmla="*/ 7 h 49"/>
                <a:gd name="T48" fmla="*/ 6 w 25"/>
                <a:gd name="T49" fmla="*/ 9 h 49"/>
                <a:gd name="T50" fmla="*/ 4 w 25"/>
                <a:gd name="T51" fmla="*/ 9 h 49"/>
                <a:gd name="T52" fmla="*/ 4 w 25"/>
                <a:gd name="T53" fmla="*/ 12 h 49"/>
                <a:gd name="T54" fmla="*/ 2 w 25"/>
                <a:gd name="T55" fmla="*/ 14 h 49"/>
                <a:gd name="T56" fmla="*/ 2 w 25"/>
                <a:gd name="T57" fmla="*/ 16 h 49"/>
                <a:gd name="T58" fmla="*/ 0 w 25"/>
                <a:gd name="T59" fmla="*/ 19 h 49"/>
                <a:gd name="T60" fmla="*/ 0 w 25"/>
                <a:gd name="T61" fmla="*/ 21 h 49"/>
                <a:gd name="T62" fmla="*/ 0 w 25"/>
                <a:gd name="T63" fmla="*/ 23 h 49"/>
                <a:gd name="T64" fmla="*/ 0 w 25"/>
                <a:gd name="T65" fmla="*/ 26 h 49"/>
                <a:gd name="T66" fmla="*/ 0 w 25"/>
                <a:gd name="T67" fmla="*/ 28 h 49"/>
                <a:gd name="T68" fmla="*/ 0 w 25"/>
                <a:gd name="T69" fmla="*/ 30 h 49"/>
                <a:gd name="T70" fmla="*/ 0 w 25"/>
                <a:gd name="T71" fmla="*/ 33 h 49"/>
                <a:gd name="T72" fmla="*/ 0 w 25"/>
                <a:gd name="T73" fmla="*/ 35 h 49"/>
                <a:gd name="T74" fmla="*/ 0 w 25"/>
                <a:gd name="T75" fmla="*/ 37 h 49"/>
                <a:gd name="T76" fmla="*/ 0 w 25"/>
                <a:gd name="T77" fmla="*/ 40 h 49"/>
                <a:gd name="T78" fmla="*/ 2 w 25"/>
                <a:gd name="T79" fmla="*/ 40 h 49"/>
                <a:gd name="T80" fmla="*/ 2 w 25"/>
                <a:gd name="T81" fmla="*/ 42 h 49"/>
                <a:gd name="T82" fmla="*/ 2 w 25"/>
                <a:gd name="T83" fmla="*/ 44 h 49"/>
                <a:gd name="T84" fmla="*/ 2 w 25"/>
                <a:gd name="T85" fmla="*/ 47 h 49"/>
                <a:gd name="T86" fmla="*/ 2 w 25"/>
                <a:gd name="T87" fmla="*/ 49 h 49"/>
                <a:gd name="T88" fmla="*/ 16 w 25"/>
                <a:gd name="T89" fmla="*/ 49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"/>
                <a:gd name="T136" fmla="*/ 0 h 49"/>
                <a:gd name="T137" fmla="*/ 25 w 25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" h="49">
                  <a:moveTo>
                    <a:pt x="19" y="49"/>
                  </a:moveTo>
                  <a:lnTo>
                    <a:pt x="19" y="47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6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0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0" name="Freeform 182"/>
            <p:cNvSpPr>
              <a:spLocks/>
            </p:cNvSpPr>
            <p:nvPr/>
          </p:nvSpPr>
          <p:spPr bwMode="auto">
            <a:xfrm>
              <a:off x="2964" y="1558"/>
              <a:ext cx="86" cy="131"/>
            </a:xfrm>
            <a:custGeom>
              <a:avLst/>
              <a:gdLst>
                <a:gd name="T0" fmla="*/ 43 w 87"/>
                <a:gd name="T1" fmla="*/ 33 h 131"/>
                <a:gd name="T2" fmla="*/ 0 w 87"/>
                <a:gd name="T3" fmla="*/ 0 h 131"/>
                <a:gd name="T4" fmla="*/ 43 w 87"/>
                <a:gd name="T5" fmla="*/ 131 h 131"/>
                <a:gd name="T6" fmla="*/ 84 w 87"/>
                <a:gd name="T7" fmla="*/ 0 h 131"/>
                <a:gd name="T8" fmla="*/ 43 w 87"/>
                <a:gd name="T9" fmla="*/ 3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31"/>
                <a:gd name="T17" fmla="*/ 87 w 87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31">
                  <a:moveTo>
                    <a:pt x="43" y="33"/>
                  </a:moveTo>
                  <a:lnTo>
                    <a:pt x="0" y="0"/>
                  </a:lnTo>
                  <a:lnTo>
                    <a:pt x="43" y="131"/>
                  </a:lnTo>
                  <a:lnTo>
                    <a:pt x="87" y="0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1" name="Freeform 183"/>
            <p:cNvSpPr>
              <a:spLocks/>
            </p:cNvSpPr>
            <p:nvPr/>
          </p:nvSpPr>
          <p:spPr bwMode="auto">
            <a:xfrm>
              <a:off x="2961" y="1554"/>
              <a:ext cx="48" cy="42"/>
            </a:xfrm>
            <a:custGeom>
              <a:avLst/>
              <a:gdLst>
                <a:gd name="T0" fmla="*/ 8 w 50"/>
                <a:gd name="T1" fmla="*/ 2 h 42"/>
                <a:gd name="T2" fmla="*/ 2 w 50"/>
                <a:gd name="T3" fmla="*/ 9 h 42"/>
                <a:gd name="T4" fmla="*/ 39 w 50"/>
                <a:gd name="T5" fmla="*/ 42 h 42"/>
                <a:gd name="T6" fmla="*/ 44 w 50"/>
                <a:gd name="T7" fmla="*/ 32 h 42"/>
                <a:gd name="T8" fmla="*/ 6 w 50"/>
                <a:gd name="T9" fmla="*/ 0 h 42"/>
                <a:gd name="T10" fmla="*/ 0 w 50"/>
                <a:gd name="T11" fmla="*/ 7 h 42"/>
                <a:gd name="T12" fmla="*/ 8 w 50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42"/>
                <a:gd name="T23" fmla="*/ 50 w 50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42">
                  <a:moveTo>
                    <a:pt x="8" y="2"/>
                  </a:moveTo>
                  <a:lnTo>
                    <a:pt x="2" y="9"/>
                  </a:lnTo>
                  <a:lnTo>
                    <a:pt x="45" y="42"/>
                  </a:lnTo>
                  <a:lnTo>
                    <a:pt x="50" y="32"/>
                  </a:lnTo>
                  <a:lnTo>
                    <a:pt x="6" y="0"/>
                  </a:lnTo>
                  <a:lnTo>
                    <a:pt x="0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2" name="Freeform 184"/>
            <p:cNvSpPr>
              <a:spLocks/>
            </p:cNvSpPr>
            <p:nvPr/>
          </p:nvSpPr>
          <p:spPr bwMode="auto">
            <a:xfrm>
              <a:off x="2961" y="1556"/>
              <a:ext cx="51" cy="133"/>
            </a:xfrm>
            <a:custGeom>
              <a:avLst/>
              <a:gdLst>
                <a:gd name="T0" fmla="*/ 40 w 52"/>
                <a:gd name="T1" fmla="*/ 130 h 133"/>
                <a:gd name="T2" fmla="*/ 49 w 52"/>
                <a:gd name="T3" fmla="*/ 130 h 133"/>
                <a:gd name="T4" fmla="*/ 8 w 52"/>
                <a:gd name="T5" fmla="*/ 0 h 133"/>
                <a:gd name="T6" fmla="*/ 0 w 52"/>
                <a:gd name="T7" fmla="*/ 5 h 133"/>
                <a:gd name="T8" fmla="*/ 40 w 52"/>
                <a:gd name="T9" fmla="*/ 133 h 133"/>
                <a:gd name="T10" fmla="*/ 49 w 52"/>
                <a:gd name="T11" fmla="*/ 133 h 133"/>
                <a:gd name="T12" fmla="*/ 40 w 52"/>
                <a:gd name="T13" fmla="*/ 13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3"/>
                <a:gd name="T23" fmla="*/ 52 w 52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3">
                  <a:moveTo>
                    <a:pt x="43" y="130"/>
                  </a:moveTo>
                  <a:lnTo>
                    <a:pt x="52" y="130"/>
                  </a:lnTo>
                  <a:lnTo>
                    <a:pt x="8" y="0"/>
                  </a:lnTo>
                  <a:lnTo>
                    <a:pt x="0" y="5"/>
                  </a:lnTo>
                  <a:lnTo>
                    <a:pt x="43" y="133"/>
                  </a:lnTo>
                  <a:lnTo>
                    <a:pt x="52" y="133"/>
                  </a:lnTo>
                  <a:lnTo>
                    <a:pt x="43" y="1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3" name="Freeform 185"/>
            <p:cNvSpPr>
              <a:spLocks/>
            </p:cNvSpPr>
            <p:nvPr/>
          </p:nvSpPr>
          <p:spPr bwMode="auto">
            <a:xfrm>
              <a:off x="3003" y="1554"/>
              <a:ext cx="50" cy="135"/>
            </a:xfrm>
            <a:custGeom>
              <a:avLst/>
              <a:gdLst>
                <a:gd name="T0" fmla="*/ 44 w 52"/>
                <a:gd name="T1" fmla="*/ 9 h 135"/>
                <a:gd name="T2" fmla="*/ 38 w 52"/>
                <a:gd name="T3" fmla="*/ 2 h 135"/>
                <a:gd name="T4" fmla="*/ 0 w 52"/>
                <a:gd name="T5" fmla="*/ 132 h 135"/>
                <a:gd name="T6" fmla="*/ 9 w 52"/>
                <a:gd name="T7" fmla="*/ 135 h 135"/>
                <a:gd name="T8" fmla="*/ 46 w 52"/>
                <a:gd name="T9" fmla="*/ 7 h 135"/>
                <a:gd name="T10" fmla="*/ 40 w 52"/>
                <a:gd name="T11" fmla="*/ 0 h 135"/>
                <a:gd name="T12" fmla="*/ 44 w 52"/>
                <a:gd name="T13" fmla="*/ 9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5"/>
                <a:gd name="T23" fmla="*/ 52 w 52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5">
                  <a:moveTo>
                    <a:pt x="50" y="9"/>
                  </a:moveTo>
                  <a:lnTo>
                    <a:pt x="44" y="2"/>
                  </a:lnTo>
                  <a:lnTo>
                    <a:pt x="0" y="132"/>
                  </a:lnTo>
                  <a:lnTo>
                    <a:pt x="9" y="135"/>
                  </a:lnTo>
                  <a:lnTo>
                    <a:pt x="52" y="7"/>
                  </a:lnTo>
                  <a:lnTo>
                    <a:pt x="46" y="0"/>
                  </a:lnTo>
                  <a:lnTo>
                    <a:pt x="50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4" name="Freeform 186"/>
            <p:cNvSpPr>
              <a:spLocks/>
            </p:cNvSpPr>
            <p:nvPr/>
          </p:nvSpPr>
          <p:spPr bwMode="auto">
            <a:xfrm>
              <a:off x="3005" y="1554"/>
              <a:ext cx="46" cy="42"/>
            </a:xfrm>
            <a:custGeom>
              <a:avLst/>
              <a:gdLst>
                <a:gd name="T0" fmla="*/ 0 w 48"/>
                <a:gd name="T1" fmla="*/ 42 h 42"/>
                <a:gd name="T2" fmla="*/ 5 w 48"/>
                <a:gd name="T3" fmla="*/ 42 h 42"/>
                <a:gd name="T4" fmla="*/ 42 w 48"/>
                <a:gd name="T5" fmla="*/ 9 h 42"/>
                <a:gd name="T6" fmla="*/ 38 w 48"/>
                <a:gd name="T7" fmla="*/ 0 h 42"/>
                <a:gd name="T8" fmla="*/ 0 w 48"/>
                <a:gd name="T9" fmla="*/ 32 h 42"/>
                <a:gd name="T10" fmla="*/ 5 w 48"/>
                <a:gd name="T11" fmla="*/ 32 h 42"/>
                <a:gd name="T12" fmla="*/ 0 w 48"/>
                <a:gd name="T13" fmla="*/ 42 h 42"/>
                <a:gd name="T14" fmla="*/ 2 w 48"/>
                <a:gd name="T15" fmla="*/ 42 h 42"/>
                <a:gd name="T16" fmla="*/ 5 w 48"/>
                <a:gd name="T17" fmla="*/ 42 h 42"/>
                <a:gd name="T18" fmla="*/ 0 w 48"/>
                <a:gd name="T19" fmla="*/ 42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2"/>
                <a:gd name="T32" fmla="*/ 48 w 48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2">
                  <a:moveTo>
                    <a:pt x="0" y="42"/>
                  </a:moveTo>
                  <a:lnTo>
                    <a:pt x="5" y="42"/>
                  </a:lnTo>
                  <a:lnTo>
                    <a:pt x="48" y="9"/>
                  </a:lnTo>
                  <a:lnTo>
                    <a:pt x="44" y="0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5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5" name="Freeform 187"/>
            <p:cNvSpPr>
              <a:spLocks/>
            </p:cNvSpPr>
            <p:nvPr/>
          </p:nvSpPr>
          <p:spPr bwMode="auto">
            <a:xfrm>
              <a:off x="3005" y="1586"/>
              <a:ext cx="4" cy="10"/>
            </a:xfrm>
            <a:custGeom>
              <a:avLst/>
              <a:gdLst>
                <a:gd name="T0" fmla="*/ 0 w 5"/>
                <a:gd name="T1" fmla="*/ 10 h 10"/>
                <a:gd name="T2" fmla="*/ 2 w 5"/>
                <a:gd name="T3" fmla="*/ 5 h 10"/>
                <a:gd name="T4" fmla="*/ 2 w 5"/>
                <a:gd name="T5" fmla="*/ 0 h 10"/>
                <a:gd name="T6" fmla="*/ 0 w 5"/>
                <a:gd name="T7" fmla="*/ 10 h 10"/>
                <a:gd name="T8" fmla="*/ 2 w 5"/>
                <a:gd name="T9" fmla="*/ 10 h 10"/>
                <a:gd name="T10" fmla="*/ 2 w 5"/>
                <a:gd name="T11" fmla="*/ 10 h 10"/>
                <a:gd name="T12" fmla="*/ 0 w 5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0"/>
                <a:gd name="T23" fmla="*/ 5 w 5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0">
                  <a:moveTo>
                    <a:pt x="0" y="10"/>
                  </a:moveTo>
                  <a:lnTo>
                    <a:pt x="2" y="5"/>
                  </a:lnTo>
                  <a:lnTo>
                    <a:pt x="5" y="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6" name="Freeform 188"/>
            <p:cNvSpPr>
              <a:spLocks/>
            </p:cNvSpPr>
            <p:nvPr/>
          </p:nvSpPr>
          <p:spPr bwMode="auto">
            <a:xfrm>
              <a:off x="3421" y="1409"/>
              <a:ext cx="34" cy="31"/>
            </a:xfrm>
            <a:custGeom>
              <a:avLst/>
              <a:gdLst>
                <a:gd name="T0" fmla="*/ 32 w 35"/>
                <a:gd name="T1" fmla="*/ 12 h 31"/>
                <a:gd name="T2" fmla="*/ 30 w 35"/>
                <a:gd name="T3" fmla="*/ 10 h 31"/>
                <a:gd name="T4" fmla="*/ 28 w 35"/>
                <a:gd name="T5" fmla="*/ 10 h 31"/>
                <a:gd name="T6" fmla="*/ 26 w 35"/>
                <a:gd name="T7" fmla="*/ 10 h 31"/>
                <a:gd name="T8" fmla="*/ 24 w 35"/>
                <a:gd name="T9" fmla="*/ 7 h 31"/>
                <a:gd name="T10" fmla="*/ 22 w 35"/>
                <a:gd name="T11" fmla="*/ 7 h 31"/>
                <a:gd name="T12" fmla="*/ 20 w 35"/>
                <a:gd name="T13" fmla="*/ 7 h 31"/>
                <a:gd name="T14" fmla="*/ 20 w 35"/>
                <a:gd name="T15" fmla="*/ 5 h 31"/>
                <a:gd name="T16" fmla="*/ 18 w 35"/>
                <a:gd name="T17" fmla="*/ 5 h 31"/>
                <a:gd name="T18" fmla="*/ 17 w 35"/>
                <a:gd name="T19" fmla="*/ 3 h 31"/>
                <a:gd name="T20" fmla="*/ 17 w 35"/>
                <a:gd name="T21" fmla="*/ 3 h 31"/>
                <a:gd name="T22" fmla="*/ 17 w 35"/>
                <a:gd name="T23" fmla="*/ 0 h 31"/>
                <a:gd name="T24" fmla="*/ 15 w 35"/>
                <a:gd name="T25" fmla="*/ 0 h 31"/>
                <a:gd name="T26" fmla="*/ 0 w 35"/>
                <a:gd name="T27" fmla="*/ 10 h 31"/>
                <a:gd name="T28" fmla="*/ 0 w 35"/>
                <a:gd name="T29" fmla="*/ 12 h 31"/>
                <a:gd name="T30" fmla="*/ 2 w 35"/>
                <a:gd name="T31" fmla="*/ 12 h 31"/>
                <a:gd name="T32" fmla="*/ 2 w 35"/>
                <a:gd name="T33" fmla="*/ 14 h 31"/>
                <a:gd name="T34" fmla="*/ 4 w 35"/>
                <a:gd name="T35" fmla="*/ 14 h 31"/>
                <a:gd name="T36" fmla="*/ 4 w 35"/>
                <a:gd name="T37" fmla="*/ 17 h 31"/>
                <a:gd name="T38" fmla="*/ 6 w 35"/>
                <a:gd name="T39" fmla="*/ 17 h 31"/>
                <a:gd name="T40" fmla="*/ 8 w 35"/>
                <a:gd name="T41" fmla="*/ 19 h 31"/>
                <a:gd name="T42" fmla="*/ 10 w 35"/>
                <a:gd name="T43" fmla="*/ 19 h 31"/>
                <a:gd name="T44" fmla="*/ 10 w 35"/>
                <a:gd name="T45" fmla="*/ 21 h 31"/>
                <a:gd name="T46" fmla="*/ 13 w 35"/>
                <a:gd name="T47" fmla="*/ 21 h 31"/>
                <a:gd name="T48" fmla="*/ 15 w 35"/>
                <a:gd name="T49" fmla="*/ 24 h 31"/>
                <a:gd name="T50" fmla="*/ 17 w 35"/>
                <a:gd name="T51" fmla="*/ 24 h 31"/>
                <a:gd name="T52" fmla="*/ 17 w 35"/>
                <a:gd name="T53" fmla="*/ 26 h 31"/>
                <a:gd name="T54" fmla="*/ 18 w 35"/>
                <a:gd name="T55" fmla="*/ 26 h 31"/>
                <a:gd name="T56" fmla="*/ 20 w 35"/>
                <a:gd name="T57" fmla="*/ 26 h 31"/>
                <a:gd name="T58" fmla="*/ 20 w 35"/>
                <a:gd name="T59" fmla="*/ 28 h 31"/>
                <a:gd name="T60" fmla="*/ 22 w 35"/>
                <a:gd name="T61" fmla="*/ 28 h 31"/>
                <a:gd name="T62" fmla="*/ 24 w 35"/>
                <a:gd name="T63" fmla="*/ 28 h 31"/>
                <a:gd name="T64" fmla="*/ 26 w 35"/>
                <a:gd name="T65" fmla="*/ 28 h 31"/>
                <a:gd name="T66" fmla="*/ 28 w 35"/>
                <a:gd name="T67" fmla="*/ 31 h 31"/>
                <a:gd name="T68" fmla="*/ 32 w 35"/>
                <a:gd name="T69" fmla="*/ 12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31"/>
                <a:gd name="T107" fmla="*/ 35 w 35"/>
                <a:gd name="T108" fmla="*/ 31 h 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31">
                  <a:moveTo>
                    <a:pt x="35" y="12"/>
                  </a:moveTo>
                  <a:lnTo>
                    <a:pt x="33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1" y="31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7" name="Freeform 189"/>
            <p:cNvSpPr>
              <a:spLocks/>
            </p:cNvSpPr>
            <p:nvPr/>
          </p:nvSpPr>
          <p:spPr bwMode="auto">
            <a:xfrm>
              <a:off x="3452" y="1421"/>
              <a:ext cx="37" cy="61"/>
            </a:xfrm>
            <a:custGeom>
              <a:avLst/>
              <a:gdLst>
                <a:gd name="T0" fmla="*/ 9 w 38"/>
                <a:gd name="T1" fmla="*/ 61 h 61"/>
                <a:gd name="T2" fmla="*/ 13 w 38"/>
                <a:gd name="T3" fmla="*/ 58 h 61"/>
                <a:gd name="T4" fmla="*/ 15 w 38"/>
                <a:gd name="T5" fmla="*/ 56 h 61"/>
                <a:gd name="T6" fmla="*/ 17 w 38"/>
                <a:gd name="T7" fmla="*/ 56 h 61"/>
                <a:gd name="T8" fmla="*/ 19 w 38"/>
                <a:gd name="T9" fmla="*/ 54 h 61"/>
                <a:gd name="T10" fmla="*/ 20 w 38"/>
                <a:gd name="T11" fmla="*/ 51 h 61"/>
                <a:gd name="T12" fmla="*/ 22 w 38"/>
                <a:gd name="T13" fmla="*/ 49 h 61"/>
                <a:gd name="T14" fmla="*/ 24 w 38"/>
                <a:gd name="T15" fmla="*/ 47 h 61"/>
                <a:gd name="T16" fmla="*/ 26 w 38"/>
                <a:gd name="T17" fmla="*/ 47 h 61"/>
                <a:gd name="T18" fmla="*/ 28 w 38"/>
                <a:gd name="T19" fmla="*/ 44 h 61"/>
                <a:gd name="T20" fmla="*/ 30 w 38"/>
                <a:gd name="T21" fmla="*/ 42 h 61"/>
                <a:gd name="T22" fmla="*/ 30 w 38"/>
                <a:gd name="T23" fmla="*/ 40 h 61"/>
                <a:gd name="T24" fmla="*/ 32 w 38"/>
                <a:gd name="T25" fmla="*/ 37 h 61"/>
                <a:gd name="T26" fmla="*/ 35 w 38"/>
                <a:gd name="T27" fmla="*/ 35 h 61"/>
                <a:gd name="T28" fmla="*/ 35 w 38"/>
                <a:gd name="T29" fmla="*/ 33 h 61"/>
                <a:gd name="T30" fmla="*/ 35 w 38"/>
                <a:gd name="T31" fmla="*/ 30 h 61"/>
                <a:gd name="T32" fmla="*/ 35 w 38"/>
                <a:gd name="T33" fmla="*/ 28 h 61"/>
                <a:gd name="T34" fmla="*/ 35 w 38"/>
                <a:gd name="T35" fmla="*/ 23 h 61"/>
                <a:gd name="T36" fmla="*/ 35 w 38"/>
                <a:gd name="T37" fmla="*/ 21 h 61"/>
                <a:gd name="T38" fmla="*/ 32 w 38"/>
                <a:gd name="T39" fmla="*/ 19 h 61"/>
                <a:gd name="T40" fmla="*/ 30 w 38"/>
                <a:gd name="T41" fmla="*/ 16 h 61"/>
                <a:gd name="T42" fmla="*/ 30 w 38"/>
                <a:gd name="T43" fmla="*/ 14 h 61"/>
                <a:gd name="T44" fmla="*/ 28 w 38"/>
                <a:gd name="T45" fmla="*/ 14 h 61"/>
                <a:gd name="T46" fmla="*/ 26 w 38"/>
                <a:gd name="T47" fmla="*/ 12 h 61"/>
                <a:gd name="T48" fmla="*/ 24 w 38"/>
                <a:gd name="T49" fmla="*/ 9 h 61"/>
                <a:gd name="T50" fmla="*/ 22 w 38"/>
                <a:gd name="T51" fmla="*/ 9 h 61"/>
                <a:gd name="T52" fmla="*/ 20 w 38"/>
                <a:gd name="T53" fmla="*/ 7 h 61"/>
                <a:gd name="T54" fmla="*/ 19 w 38"/>
                <a:gd name="T55" fmla="*/ 7 h 61"/>
                <a:gd name="T56" fmla="*/ 17 w 38"/>
                <a:gd name="T57" fmla="*/ 5 h 61"/>
                <a:gd name="T58" fmla="*/ 15 w 38"/>
                <a:gd name="T59" fmla="*/ 2 h 61"/>
                <a:gd name="T60" fmla="*/ 11 w 38"/>
                <a:gd name="T61" fmla="*/ 2 h 61"/>
                <a:gd name="T62" fmla="*/ 9 w 38"/>
                <a:gd name="T63" fmla="*/ 0 h 61"/>
                <a:gd name="T64" fmla="*/ 4 w 38"/>
                <a:gd name="T65" fmla="*/ 0 h 61"/>
                <a:gd name="T66" fmla="*/ 0 w 38"/>
                <a:gd name="T67" fmla="*/ 19 h 61"/>
                <a:gd name="T68" fmla="*/ 2 w 38"/>
                <a:gd name="T69" fmla="*/ 19 h 61"/>
                <a:gd name="T70" fmla="*/ 6 w 38"/>
                <a:gd name="T71" fmla="*/ 21 h 61"/>
                <a:gd name="T72" fmla="*/ 9 w 38"/>
                <a:gd name="T73" fmla="*/ 21 h 61"/>
                <a:gd name="T74" fmla="*/ 11 w 38"/>
                <a:gd name="T75" fmla="*/ 23 h 61"/>
                <a:gd name="T76" fmla="*/ 13 w 38"/>
                <a:gd name="T77" fmla="*/ 23 h 61"/>
                <a:gd name="T78" fmla="*/ 15 w 38"/>
                <a:gd name="T79" fmla="*/ 26 h 61"/>
                <a:gd name="T80" fmla="*/ 17 w 38"/>
                <a:gd name="T81" fmla="*/ 26 h 61"/>
                <a:gd name="T82" fmla="*/ 19 w 38"/>
                <a:gd name="T83" fmla="*/ 26 h 61"/>
                <a:gd name="T84" fmla="*/ 19 w 38"/>
                <a:gd name="T85" fmla="*/ 28 h 61"/>
                <a:gd name="T86" fmla="*/ 19 w 38"/>
                <a:gd name="T87" fmla="*/ 28 h 61"/>
                <a:gd name="T88" fmla="*/ 19 w 38"/>
                <a:gd name="T89" fmla="*/ 30 h 61"/>
                <a:gd name="T90" fmla="*/ 19 w 38"/>
                <a:gd name="T91" fmla="*/ 28 h 61"/>
                <a:gd name="T92" fmla="*/ 19 w 38"/>
                <a:gd name="T93" fmla="*/ 30 h 61"/>
                <a:gd name="T94" fmla="*/ 17 w 38"/>
                <a:gd name="T95" fmla="*/ 33 h 61"/>
                <a:gd name="T96" fmla="*/ 15 w 38"/>
                <a:gd name="T97" fmla="*/ 33 h 61"/>
                <a:gd name="T98" fmla="*/ 13 w 38"/>
                <a:gd name="T99" fmla="*/ 35 h 61"/>
                <a:gd name="T100" fmla="*/ 11 w 38"/>
                <a:gd name="T101" fmla="*/ 37 h 61"/>
                <a:gd name="T102" fmla="*/ 9 w 38"/>
                <a:gd name="T103" fmla="*/ 37 h 61"/>
                <a:gd name="T104" fmla="*/ 6 w 38"/>
                <a:gd name="T105" fmla="*/ 40 h 61"/>
                <a:gd name="T106" fmla="*/ 2 w 38"/>
                <a:gd name="T107" fmla="*/ 42 h 61"/>
                <a:gd name="T108" fmla="*/ 0 w 38"/>
                <a:gd name="T109" fmla="*/ 44 h 61"/>
                <a:gd name="T110" fmla="*/ 9 w 38"/>
                <a:gd name="T111" fmla="*/ 61 h 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"/>
                <a:gd name="T169" fmla="*/ 0 h 61"/>
                <a:gd name="T170" fmla="*/ 38 w 38"/>
                <a:gd name="T171" fmla="*/ 61 h 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" h="61">
                  <a:moveTo>
                    <a:pt x="9" y="61"/>
                  </a:moveTo>
                  <a:lnTo>
                    <a:pt x="13" y="58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21" y="54"/>
                  </a:lnTo>
                  <a:lnTo>
                    <a:pt x="23" y="51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7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5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6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9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8" name="Freeform 190"/>
            <p:cNvSpPr>
              <a:spLocks/>
            </p:cNvSpPr>
            <p:nvPr/>
          </p:nvSpPr>
          <p:spPr bwMode="auto">
            <a:xfrm>
              <a:off x="3421" y="1465"/>
              <a:ext cx="40" cy="58"/>
            </a:xfrm>
            <a:custGeom>
              <a:avLst/>
              <a:gdLst>
                <a:gd name="T0" fmla="*/ 37 w 40"/>
                <a:gd name="T1" fmla="*/ 40 h 58"/>
                <a:gd name="T2" fmla="*/ 35 w 40"/>
                <a:gd name="T3" fmla="*/ 40 h 58"/>
                <a:gd name="T4" fmla="*/ 31 w 40"/>
                <a:gd name="T5" fmla="*/ 40 h 58"/>
                <a:gd name="T6" fmla="*/ 29 w 40"/>
                <a:gd name="T7" fmla="*/ 37 h 58"/>
                <a:gd name="T8" fmla="*/ 27 w 40"/>
                <a:gd name="T9" fmla="*/ 37 h 58"/>
                <a:gd name="T10" fmla="*/ 25 w 40"/>
                <a:gd name="T11" fmla="*/ 35 h 58"/>
                <a:gd name="T12" fmla="*/ 23 w 40"/>
                <a:gd name="T13" fmla="*/ 35 h 58"/>
                <a:gd name="T14" fmla="*/ 21 w 40"/>
                <a:gd name="T15" fmla="*/ 35 h 58"/>
                <a:gd name="T16" fmla="*/ 19 w 40"/>
                <a:gd name="T17" fmla="*/ 33 h 58"/>
                <a:gd name="T18" fmla="*/ 17 w 40"/>
                <a:gd name="T19" fmla="*/ 33 h 58"/>
                <a:gd name="T20" fmla="*/ 17 w 40"/>
                <a:gd name="T21" fmla="*/ 30 h 58"/>
                <a:gd name="T22" fmla="*/ 17 w 40"/>
                <a:gd name="T23" fmla="*/ 33 h 58"/>
                <a:gd name="T24" fmla="*/ 17 w 40"/>
                <a:gd name="T25" fmla="*/ 30 h 58"/>
                <a:gd name="T26" fmla="*/ 19 w 40"/>
                <a:gd name="T27" fmla="*/ 30 h 58"/>
                <a:gd name="T28" fmla="*/ 21 w 40"/>
                <a:gd name="T29" fmla="*/ 30 h 58"/>
                <a:gd name="T30" fmla="*/ 21 w 40"/>
                <a:gd name="T31" fmla="*/ 28 h 58"/>
                <a:gd name="T32" fmla="*/ 23 w 40"/>
                <a:gd name="T33" fmla="*/ 26 h 58"/>
                <a:gd name="T34" fmla="*/ 25 w 40"/>
                <a:gd name="T35" fmla="*/ 26 h 58"/>
                <a:gd name="T36" fmla="*/ 27 w 40"/>
                <a:gd name="T37" fmla="*/ 23 h 58"/>
                <a:gd name="T38" fmla="*/ 29 w 40"/>
                <a:gd name="T39" fmla="*/ 21 h 58"/>
                <a:gd name="T40" fmla="*/ 33 w 40"/>
                <a:gd name="T41" fmla="*/ 21 h 58"/>
                <a:gd name="T42" fmla="*/ 35 w 40"/>
                <a:gd name="T43" fmla="*/ 19 h 58"/>
                <a:gd name="T44" fmla="*/ 40 w 40"/>
                <a:gd name="T45" fmla="*/ 17 h 58"/>
                <a:gd name="T46" fmla="*/ 31 w 40"/>
                <a:gd name="T47" fmla="*/ 0 h 58"/>
                <a:gd name="T48" fmla="*/ 27 w 40"/>
                <a:gd name="T49" fmla="*/ 3 h 58"/>
                <a:gd name="T50" fmla="*/ 25 w 40"/>
                <a:gd name="T51" fmla="*/ 3 h 58"/>
                <a:gd name="T52" fmla="*/ 21 w 40"/>
                <a:gd name="T53" fmla="*/ 5 h 58"/>
                <a:gd name="T54" fmla="*/ 19 w 40"/>
                <a:gd name="T55" fmla="*/ 7 h 58"/>
                <a:gd name="T56" fmla="*/ 17 w 40"/>
                <a:gd name="T57" fmla="*/ 10 h 58"/>
                <a:gd name="T58" fmla="*/ 15 w 40"/>
                <a:gd name="T59" fmla="*/ 10 h 58"/>
                <a:gd name="T60" fmla="*/ 10 w 40"/>
                <a:gd name="T61" fmla="*/ 12 h 58"/>
                <a:gd name="T62" fmla="*/ 8 w 40"/>
                <a:gd name="T63" fmla="*/ 14 h 58"/>
                <a:gd name="T64" fmla="*/ 6 w 40"/>
                <a:gd name="T65" fmla="*/ 17 h 58"/>
                <a:gd name="T66" fmla="*/ 6 w 40"/>
                <a:gd name="T67" fmla="*/ 19 h 58"/>
                <a:gd name="T68" fmla="*/ 4 w 40"/>
                <a:gd name="T69" fmla="*/ 19 h 58"/>
                <a:gd name="T70" fmla="*/ 2 w 40"/>
                <a:gd name="T71" fmla="*/ 21 h 58"/>
                <a:gd name="T72" fmla="*/ 0 w 40"/>
                <a:gd name="T73" fmla="*/ 23 h 58"/>
                <a:gd name="T74" fmla="*/ 0 w 40"/>
                <a:gd name="T75" fmla="*/ 28 h 58"/>
                <a:gd name="T76" fmla="*/ 0 w 40"/>
                <a:gd name="T77" fmla="*/ 30 h 58"/>
                <a:gd name="T78" fmla="*/ 0 w 40"/>
                <a:gd name="T79" fmla="*/ 33 h 58"/>
                <a:gd name="T80" fmla="*/ 0 w 40"/>
                <a:gd name="T81" fmla="*/ 35 h 58"/>
                <a:gd name="T82" fmla="*/ 0 w 40"/>
                <a:gd name="T83" fmla="*/ 40 h 58"/>
                <a:gd name="T84" fmla="*/ 2 w 40"/>
                <a:gd name="T85" fmla="*/ 42 h 58"/>
                <a:gd name="T86" fmla="*/ 4 w 40"/>
                <a:gd name="T87" fmla="*/ 44 h 58"/>
                <a:gd name="T88" fmla="*/ 4 w 40"/>
                <a:gd name="T89" fmla="*/ 47 h 58"/>
                <a:gd name="T90" fmla="*/ 6 w 40"/>
                <a:gd name="T91" fmla="*/ 47 h 58"/>
                <a:gd name="T92" fmla="*/ 8 w 40"/>
                <a:gd name="T93" fmla="*/ 49 h 58"/>
                <a:gd name="T94" fmla="*/ 10 w 40"/>
                <a:gd name="T95" fmla="*/ 51 h 58"/>
                <a:gd name="T96" fmla="*/ 13 w 40"/>
                <a:gd name="T97" fmla="*/ 51 h 58"/>
                <a:gd name="T98" fmla="*/ 15 w 40"/>
                <a:gd name="T99" fmla="*/ 54 h 58"/>
                <a:gd name="T100" fmla="*/ 19 w 40"/>
                <a:gd name="T101" fmla="*/ 54 h 58"/>
                <a:gd name="T102" fmla="*/ 21 w 40"/>
                <a:gd name="T103" fmla="*/ 56 h 58"/>
                <a:gd name="T104" fmla="*/ 23 w 40"/>
                <a:gd name="T105" fmla="*/ 56 h 58"/>
                <a:gd name="T106" fmla="*/ 27 w 40"/>
                <a:gd name="T107" fmla="*/ 56 h 58"/>
                <a:gd name="T108" fmla="*/ 29 w 40"/>
                <a:gd name="T109" fmla="*/ 58 h 58"/>
                <a:gd name="T110" fmla="*/ 33 w 40"/>
                <a:gd name="T111" fmla="*/ 58 h 58"/>
                <a:gd name="T112" fmla="*/ 37 w 40"/>
                <a:gd name="T113" fmla="*/ 40 h 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"/>
                <a:gd name="T172" fmla="*/ 0 h 58"/>
                <a:gd name="T173" fmla="*/ 40 w 40"/>
                <a:gd name="T174" fmla="*/ 58 h 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" h="58">
                  <a:moveTo>
                    <a:pt x="37" y="40"/>
                  </a:moveTo>
                  <a:lnTo>
                    <a:pt x="35" y="40"/>
                  </a:lnTo>
                  <a:lnTo>
                    <a:pt x="31" y="40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40" y="17"/>
                  </a:lnTo>
                  <a:lnTo>
                    <a:pt x="31" y="0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3" y="51"/>
                  </a:lnTo>
                  <a:lnTo>
                    <a:pt x="15" y="54"/>
                  </a:lnTo>
                  <a:lnTo>
                    <a:pt x="19" y="54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9" y="58"/>
                  </a:lnTo>
                  <a:lnTo>
                    <a:pt x="33" y="58"/>
                  </a:lnTo>
                  <a:lnTo>
                    <a:pt x="37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9" name="Freeform 191"/>
            <p:cNvSpPr>
              <a:spLocks/>
            </p:cNvSpPr>
            <p:nvPr/>
          </p:nvSpPr>
          <p:spPr bwMode="auto">
            <a:xfrm>
              <a:off x="3452" y="1505"/>
              <a:ext cx="42" cy="63"/>
            </a:xfrm>
            <a:custGeom>
              <a:avLst/>
              <a:gdLst>
                <a:gd name="T0" fmla="*/ 9 w 44"/>
                <a:gd name="T1" fmla="*/ 63 h 63"/>
                <a:gd name="T2" fmla="*/ 6 w 44"/>
                <a:gd name="T3" fmla="*/ 63 h 63"/>
                <a:gd name="T4" fmla="*/ 11 w 44"/>
                <a:gd name="T5" fmla="*/ 63 h 63"/>
                <a:gd name="T6" fmla="*/ 12 w 44"/>
                <a:gd name="T7" fmla="*/ 60 h 63"/>
                <a:gd name="T8" fmla="*/ 16 w 44"/>
                <a:gd name="T9" fmla="*/ 60 h 63"/>
                <a:gd name="T10" fmla="*/ 18 w 44"/>
                <a:gd name="T11" fmla="*/ 58 h 63"/>
                <a:gd name="T12" fmla="*/ 22 w 44"/>
                <a:gd name="T13" fmla="*/ 56 h 63"/>
                <a:gd name="T14" fmla="*/ 24 w 44"/>
                <a:gd name="T15" fmla="*/ 56 h 63"/>
                <a:gd name="T16" fmla="*/ 26 w 44"/>
                <a:gd name="T17" fmla="*/ 53 h 63"/>
                <a:gd name="T18" fmla="*/ 30 w 44"/>
                <a:gd name="T19" fmla="*/ 51 h 63"/>
                <a:gd name="T20" fmla="*/ 31 w 44"/>
                <a:gd name="T21" fmla="*/ 49 h 63"/>
                <a:gd name="T22" fmla="*/ 32 w 44"/>
                <a:gd name="T23" fmla="*/ 46 h 63"/>
                <a:gd name="T24" fmla="*/ 34 w 44"/>
                <a:gd name="T25" fmla="*/ 44 h 63"/>
                <a:gd name="T26" fmla="*/ 34 w 44"/>
                <a:gd name="T27" fmla="*/ 42 h 63"/>
                <a:gd name="T28" fmla="*/ 36 w 44"/>
                <a:gd name="T29" fmla="*/ 39 h 63"/>
                <a:gd name="T30" fmla="*/ 38 w 44"/>
                <a:gd name="T31" fmla="*/ 37 h 63"/>
                <a:gd name="T32" fmla="*/ 38 w 44"/>
                <a:gd name="T33" fmla="*/ 35 h 63"/>
                <a:gd name="T34" fmla="*/ 38 w 44"/>
                <a:gd name="T35" fmla="*/ 30 h 63"/>
                <a:gd name="T36" fmla="*/ 38 w 44"/>
                <a:gd name="T37" fmla="*/ 28 h 63"/>
                <a:gd name="T38" fmla="*/ 36 w 44"/>
                <a:gd name="T39" fmla="*/ 25 h 63"/>
                <a:gd name="T40" fmla="*/ 36 w 44"/>
                <a:gd name="T41" fmla="*/ 21 h 63"/>
                <a:gd name="T42" fmla="*/ 34 w 44"/>
                <a:gd name="T43" fmla="*/ 18 h 63"/>
                <a:gd name="T44" fmla="*/ 32 w 44"/>
                <a:gd name="T45" fmla="*/ 16 h 63"/>
                <a:gd name="T46" fmla="*/ 31 w 44"/>
                <a:gd name="T47" fmla="*/ 16 h 63"/>
                <a:gd name="T48" fmla="*/ 30 w 44"/>
                <a:gd name="T49" fmla="*/ 14 h 63"/>
                <a:gd name="T50" fmla="*/ 28 w 44"/>
                <a:gd name="T51" fmla="*/ 11 h 63"/>
                <a:gd name="T52" fmla="*/ 26 w 44"/>
                <a:gd name="T53" fmla="*/ 9 h 63"/>
                <a:gd name="T54" fmla="*/ 24 w 44"/>
                <a:gd name="T55" fmla="*/ 9 h 63"/>
                <a:gd name="T56" fmla="*/ 20 w 44"/>
                <a:gd name="T57" fmla="*/ 7 h 63"/>
                <a:gd name="T58" fmla="*/ 18 w 44"/>
                <a:gd name="T59" fmla="*/ 4 h 63"/>
                <a:gd name="T60" fmla="*/ 14 w 44"/>
                <a:gd name="T61" fmla="*/ 4 h 63"/>
                <a:gd name="T62" fmla="*/ 12 w 44"/>
                <a:gd name="T63" fmla="*/ 2 h 63"/>
                <a:gd name="T64" fmla="*/ 11 w 44"/>
                <a:gd name="T65" fmla="*/ 2 h 63"/>
                <a:gd name="T66" fmla="*/ 6 w 44"/>
                <a:gd name="T67" fmla="*/ 0 h 63"/>
                <a:gd name="T68" fmla="*/ 2 w 44"/>
                <a:gd name="T69" fmla="*/ 18 h 63"/>
                <a:gd name="T70" fmla="*/ 6 w 44"/>
                <a:gd name="T71" fmla="*/ 21 h 63"/>
                <a:gd name="T72" fmla="*/ 9 w 44"/>
                <a:gd name="T73" fmla="*/ 21 h 63"/>
                <a:gd name="T74" fmla="*/ 11 w 44"/>
                <a:gd name="T75" fmla="*/ 23 h 63"/>
                <a:gd name="T76" fmla="*/ 12 w 44"/>
                <a:gd name="T77" fmla="*/ 23 h 63"/>
                <a:gd name="T78" fmla="*/ 14 w 44"/>
                <a:gd name="T79" fmla="*/ 25 h 63"/>
                <a:gd name="T80" fmla="*/ 16 w 44"/>
                <a:gd name="T81" fmla="*/ 25 h 63"/>
                <a:gd name="T82" fmla="*/ 18 w 44"/>
                <a:gd name="T83" fmla="*/ 28 h 63"/>
                <a:gd name="T84" fmla="*/ 20 w 44"/>
                <a:gd name="T85" fmla="*/ 28 h 63"/>
                <a:gd name="T86" fmla="*/ 22 w 44"/>
                <a:gd name="T87" fmla="*/ 30 h 63"/>
                <a:gd name="T88" fmla="*/ 24 w 44"/>
                <a:gd name="T89" fmla="*/ 32 h 63"/>
                <a:gd name="T90" fmla="*/ 24 w 44"/>
                <a:gd name="T91" fmla="*/ 30 h 63"/>
                <a:gd name="T92" fmla="*/ 24 w 44"/>
                <a:gd name="T93" fmla="*/ 32 h 63"/>
                <a:gd name="T94" fmla="*/ 22 w 44"/>
                <a:gd name="T95" fmla="*/ 32 h 63"/>
                <a:gd name="T96" fmla="*/ 20 w 44"/>
                <a:gd name="T97" fmla="*/ 35 h 63"/>
                <a:gd name="T98" fmla="*/ 18 w 44"/>
                <a:gd name="T99" fmla="*/ 37 h 63"/>
                <a:gd name="T100" fmla="*/ 16 w 44"/>
                <a:gd name="T101" fmla="*/ 37 h 63"/>
                <a:gd name="T102" fmla="*/ 14 w 44"/>
                <a:gd name="T103" fmla="*/ 39 h 63"/>
                <a:gd name="T104" fmla="*/ 12 w 44"/>
                <a:gd name="T105" fmla="*/ 39 h 63"/>
                <a:gd name="T106" fmla="*/ 11 w 44"/>
                <a:gd name="T107" fmla="*/ 42 h 63"/>
                <a:gd name="T108" fmla="*/ 9 w 44"/>
                <a:gd name="T109" fmla="*/ 42 h 63"/>
                <a:gd name="T110" fmla="*/ 6 w 44"/>
                <a:gd name="T111" fmla="*/ 44 h 63"/>
                <a:gd name="T112" fmla="*/ 2 w 44"/>
                <a:gd name="T113" fmla="*/ 46 h 63"/>
                <a:gd name="T114" fmla="*/ 0 w 44"/>
                <a:gd name="T115" fmla="*/ 46 h 63"/>
                <a:gd name="T116" fmla="*/ 9 w 44"/>
                <a:gd name="T117" fmla="*/ 63 h 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"/>
                <a:gd name="T178" fmla="*/ 0 h 63"/>
                <a:gd name="T179" fmla="*/ 44 w 44"/>
                <a:gd name="T180" fmla="*/ 63 h 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" h="63">
                  <a:moveTo>
                    <a:pt x="9" y="63"/>
                  </a:moveTo>
                  <a:lnTo>
                    <a:pt x="6" y="63"/>
                  </a:lnTo>
                  <a:lnTo>
                    <a:pt x="11" y="63"/>
                  </a:lnTo>
                  <a:lnTo>
                    <a:pt x="15" y="60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9" y="53"/>
                  </a:lnTo>
                  <a:lnTo>
                    <a:pt x="33" y="51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2" y="25"/>
                  </a:lnTo>
                  <a:lnTo>
                    <a:pt x="42" y="21"/>
                  </a:lnTo>
                  <a:lnTo>
                    <a:pt x="40" y="18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18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30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7" y="32"/>
                  </a:lnTo>
                  <a:lnTo>
                    <a:pt x="25" y="32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0" name="Freeform 192"/>
            <p:cNvSpPr>
              <a:spLocks/>
            </p:cNvSpPr>
            <p:nvPr/>
          </p:nvSpPr>
          <p:spPr bwMode="auto">
            <a:xfrm>
              <a:off x="3436" y="1551"/>
              <a:ext cx="25" cy="49"/>
            </a:xfrm>
            <a:custGeom>
              <a:avLst/>
              <a:gdLst>
                <a:gd name="T0" fmla="*/ 20 w 25"/>
                <a:gd name="T1" fmla="*/ 49 h 49"/>
                <a:gd name="T2" fmla="*/ 20 w 25"/>
                <a:gd name="T3" fmla="*/ 47 h 49"/>
                <a:gd name="T4" fmla="*/ 20 w 25"/>
                <a:gd name="T5" fmla="*/ 45 h 49"/>
                <a:gd name="T6" fmla="*/ 20 w 25"/>
                <a:gd name="T7" fmla="*/ 42 h 49"/>
                <a:gd name="T8" fmla="*/ 18 w 25"/>
                <a:gd name="T9" fmla="*/ 42 h 49"/>
                <a:gd name="T10" fmla="*/ 18 w 25"/>
                <a:gd name="T11" fmla="*/ 40 h 49"/>
                <a:gd name="T12" fmla="*/ 18 w 25"/>
                <a:gd name="T13" fmla="*/ 38 h 49"/>
                <a:gd name="T14" fmla="*/ 18 w 25"/>
                <a:gd name="T15" fmla="*/ 35 h 49"/>
                <a:gd name="T16" fmla="*/ 18 w 25"/>
                <a:gd name="T17" fmla="*/ 33 h 49"/>
                <a:gd name="T18" fmla="*/ 18 w 25"/>
                <a:gd name="T19" fmla="*/ 31 h 49"/>
                <a:gd name="T20" fmla="*/ 18 w 25"/>
                <a:gd name="T21" fmla="*/ 28 h 49"/>
                <a:gd name="T22" fmla="*/ 18 w 25"/>
                <a:gd name="T23" fmla="*/ 26 h 49"/>
                <a:gd name="T24" fmla="*/ 18 w 25"/>
                <a:gd name="T25" fmla="*/ 24 h 49"/>
                <a:gd name="T26" fmla="*/ 18 w 25"/>
                <a:gd name="T27" fmla="*/ 21 h 49"/>
                <a:gd name="T28" fmla="*/ 20 w 25"/>
                <a:gd name="T29" fmla="*/ 21 h 49"/>
                <a:gd name="T30" fmla="*/ 20 w 25"/>
                <a:gd name="T31" fmla="*/ 19 h 49"/>
                <a:gd name="T32" fmla="*/ 22 w 25"/>
                <a:gd name="T33" fmla="*/ 19 h 49"/>
                <a:gd name="T34" fmla="*/ 25 w 25"/>
                <a:gd name="T35" fmla="*/ 17 h 49"/>
                <a:gd name="T36" fmla="*/ 16 w 25"/>
                <a:gd name="T37" fmla="*/ 0 h 49"/>
                <a:gd name="T38" fmla="*/ 14 w 25"/>
                <a:gd name="T39" fmla="*/ 0 h 49"/>
                <a:gd name="T40" fmla="*/ 12 w 25"/>
                <a:gd name="T41" fmla="*/ 3 h 49"/>
                <a:gd name="T42" fmla="*/ 10 w 25"/>
                <a:gd name="T43" fmla="*/ 5 h 49"/>
                <a:gd name="T44" fmla="*/ 8 w 25"/>
                <a:gd name="T45" fmla="*/ 7 h 49"/>
                <a:gd name="T46" fmla="*/ 6 w 25"/>
                <a:gd name="T47" fmla="*/ 10 h 49"/>
                <a:gd name="T48" fmla="*/ 4 w 25"/>
                <a:gd name="T49" fmla="*/ 12 h 49"/>
                <a:gd name="T50" fmla="*/ 4 w 25"/>
                <a:gd name="T51" fmla="*/ 14 h 49"/>
                <a:gd name="T52" fmla="*/ 2 w 25"/>
                <a:gd name="T53" fmla="*/ 17 h 49"/>
                <a:gd name="T54" fmla="*/ 2 w 25"/>
                <a:gd name="T55" fmla="*/ 19 h 49"/>
                <a:gd name="T56" fmla="*/ 2 w 25"/>
                <a:gd name="T57" fmla="*/ 21 h 49"/>
                <a:gd name="T58" fmla="*/ 0 w 25"/>
                <a:gd name="T59" fmla="*/ 21 h 49"/>
                <a:gd name="T60" fmla="*/ 0 w 25"/>
                <a:gd name="T61" fmla="*/ 24 h 49"/>
                <a:gd name="T62" fmla="*/ 0 w 25"/>
                <a:gd name="T63" fmla="*/ 26 h 49"/>
                <a:gd name="T64" fmla="*/ 0 w 25"/>
                <a:gd name="T65" fmla="*/ 28 h 49"/>
                <a:gd name="T66" fmla="*/ 0 w 25"/>
                <a:gd name="T67" fmla="*/ 31 h 49"/>
                <a:gd name="T68" fmla="*/ 0 w 25"/>
                <a:gd name="T69" fmla="*/ 33 h 49"/>
                <a:gd name="T70" fmla="*/ 2 w 25"/>
                <a:gd name="T71" fmla="*/ 35 h 49"/>
                <a:gd name="T72" fmla="*/ 2 w 25"/>
                <a:gd name="T73" fmla="*/ 38 h 49"/>
                <a:gd name="T74" fmla="*/ 2 w 25"/>
                <a:gd name="T75" fmla="*/ 40 h 49"/>
                <a:gd name="T76" fmla="*/ 2 w 25"/>
                <a:gd name="T77" fmla="*/ 42 h 49"/>
                <a:gd name="T78" fmla="*/ 2 w 25"/>
                <a:gd name="T79" fmla="*/ 45 h 49"/>
                <a:gd name="T80" fmla="*/ 2 w 25"/>
                <a:gd name="T81" fmla="*/ 47 h 49"/>
                <a:gd name="T82" fmla="*/ 2 w 25"/>
                <a:gd name="T83" fmla="*/ 49 h 49"/>
                <a:gd name="T84" fmla="*/ 20 w 25"/>
                <a:gd name="T85" fmla="*/ 49 h 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49"/>
                <a:gd name="T131" fmla="*/ 25 w 25"/>
                <a:gd name="T132" fmla="*/ 49 h 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49">
                  <a:moveTo>
                    <a:pt x="20" y="49"/>
                  </a:moveTo>
                  <a:lnTo>
                    <a:pt x="20" y="47"/>
                  </a:lnTo>
                  <a:lnTo>
                    <a:pt x="20" y="45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1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1" name="Freeform 193"/>
            <p:cNvSpPr>
              <a:spLocks/>
            </p:cNvSpPr>
            <p:nvPr/>
          </p:nvSpPr>
          <p:spPr bwMode="auto">
            <a:xfrm>
              <a:off x="3402" y="1568"/>
              <a:ext cx="87" cy="130"/>
            </a:xfrm>
            <a:custGeom>
              <a:avLst/>
              <a:gdLst>
                <a:gd name="T0" fmla="*/ 44 w 88"/>
                <a:gd name="T1" fmla="*/ 32 h 130"/>
                <a:gd name="T2" fmla="*/ 0 w 88"/>
                <a:gd name="T3" fmla="*/ 0 h 130"/>
                <a:gd name="T4" fmla="*/ 44 w 88"/>
                <a:gd name="T5" fmla="*/ 130 h 130"/>
                <a:gd name="T6" fmla="*/ 85 w 88"/>
                <a:gd name="T7" fmla="*/ 0 h 130"/>
                <a:gd name="T8" fmla="*/ 44 w 88"/>
                <a:gd name="T9" fmla="*/ 32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30"/>
                <a:gd name="T17" fmla="*/ 88 w 88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30">
                  <a:moveTo>
                    <a:pt x="46" y="32"/>
                  </a:moveTo>
                  <a:lnTo>
                    <a:pt x="0" y="0"/>
                  </a:lnTo>
                  <a:lnTo>
                    <a:pt x="44" y="130"/>
                  </a:lnTo>
                  <a:lnTo>
                    <a:pt x="88" y="0"/>
                  </a:lnTo>
                  <a:lnTo>
                    <a:pt x="4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2" name="Freeform 194"/>
            <p:cNvSpPr>
              <a:spLocks/>
            </p:cNvSpPr>
            <p:nvPr/>
          </p:nvSpPr>
          <p:spPr bwMode="auto">
            <a:xfrm>
              <a:off x="3399" y="1563"/>
              <a:ext cx="50" cy="42"/>
            </a:xfrm>
            <a:custGeom>
              <a:avLst/>
              <a:gdLst>
                <a:gd name="T0" fmla="*/ 9 w 52"/>
                <a:gd name="T1" fmla="*/ 2 h 42"/>
                <a:gd name="T2" fmla="*/ 2 w 52"/>
                <a:gd name="T3" fmla="*/ 9 h 42"/>
                <a:gd name="T4" fmla="*/ 42 w 52"/>
                <a:gd name="T5" fmla="*/ 42 h 42"/>
                <a:gd name="T6" fmla="*/ 46 w 52"/>
                <a:gd name="T7" fmla="*/ 33 h 42"/>
                <a:gd name="T8" fmla="*/ 6 w 52"/>
                <a:gd name="T9" fmla="*/ 0 h 42"/>
                <a:gd name="T10" fmla="*/ 0 w 52"/>
                <a:gd name="T11" fmla="*/ 7 h 42"/>
                <a:gd name="T12" fmla="*/ 9 w 52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2"/>
                <a:gd name="T23" fmla="*/ 52 w 5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2">
                  <a:moveTo>
                    <a:pt x="9" y="2"/>
                  </a:moveTo>
                  <a:lnTo>
                    <a:pt x="2" y="9"/>
                  </a:lnTo>
                  <a:lnTo>
                    <a:pt x="48" y="42"/>
                  </a:lnTo>
                  <a:lnTo>
                    <a:pt x="52" y="33"/>
                  </a:lnTo>
                  <a:lnTo>
                    <a:pt x="6" y="0"/>
                  </a:lnTo>
                  <a:lnTo>
                    <a:pt x="0" y="7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3" name="Freeform 195"/>
            <p:cNvSpPr>
              <a:spLocks/>
            </p:cNvSpPr>
            <p:nvPr/>
          </p:nvSpPr>
          <p:spPr bwMode="auto">
            <a:xfrm>
              <a:off x="3399" y="1565"/>
              <a:ext cx="50" cy="133"/>
            </a:xfrm>
            <a:custGeom>
              <a:avLst/>
              <a:gdLst>
                <a:gd name="T0" fmla="*/ 38 w 52"/>
                <a:gd name="T1" fmla="*/ 131 h 133"/>
                <a:gd name="T2" fmla="*/ 46 w 52"/>
                <a:gd name="T3" fmla="*/ 131 h 133"/>
                <a:gd name="T4" fmla="*/ 9 w 52"/>
                <a:gd name="T5" fmla="*/ 0 h 133"/>
                <a:gd name="T6" fmla="*/ 0 w 52"/>
                <a:gd name="T7" fmla="*/ 5 h 133"/>
                <a:gd name="T8" fmla="*/ 38 w 52"/>
                <a:gd name="T9" fmla="*/ 133 h 133"/>
                <a:gd name="T10" fmla="*/ 46 w 52"/>
                <a:gd name="T11" fmla="*/ 133 h 133"/>
                <a:gd name="T12" fmla="*/ 38 w 52"/>
                <a:gd name="T13" fmla="*/ 13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3"/>
                <a:gd name="T23" fmla="*/ 52 w 52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3">
                  <a:moveTo>
                    <a:pt x="44" y="131"/>
                  </a:moveTo>
                  <a:lnTo>
                    <a:pt x="52" y="131"/>
                  </a:lnTo>
                  <a:lnTo>
                    <a:pt x="9" y="0"/>
                  </a:lnTo>
                  <a:lnTo>
                    <a:pt x="0" y="5"/>
                  </a:lnTo>
                  <a:lnTo>
                    <a:pt x="44" y="133"/>
                  </a:lnTo>
                  <a:lnTo>
                    <a:pt x="52" y="133"/>
                  </a:lnTo>
                  <a:lnTo>
                    <a:pt x="44" y="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4" name="Freeform 196"/>
            <p:cNvSpPr>
              <a:spLocks/>
            </p:cNvSpPr>
            <p:nvPr/>
          </p:nvSpPr>
          <p:spPr bwMode="auto">
            <a:xfrm>
              <a:off x="3441" y="1563"/>
              <a:ext cx="51" cy="135"/>
            </a:xfrm>
            <a:custGeom>
              <a:avLst/>
              <a:gdLst>
                <a:gd name="T0" fmla="*/ 49 w 52"/>
                <a:gd name="T1" fmla="*/ 9 h 135"/>
                <a:gd name="T2" fmla="*/ 40 w 52"/>
                <a:gd name="T3" fmla="*/ 2 h 135"/>
                <a:gd name="T4" fmla="*/ 0 w 52"/>
                <a:gd name="T5" fmla="*/ 133 h 135"/>
                <a:gd name="T6" fmla="*/ 8 w 52"/>
                <a:gd name="T7" fmla="*/ 135 h 135"/>
                <a:gd name="T8" fmla="*/ 49 w 52"/>
                <a:gd name="T9" fmla="*/ 7 h 135"/>
                <a:gd name="T10" fmla="*/ 42 w 52"/>
                <a:gd name="T11" fmla="*/ 0 h 135"/>
                <a:gd name="T12" fmla="*/ 49 w 52"/>
                <a:gd name="T13" fmla="*/ 9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5"/>
                <a:gd name="T23" fmla="*/ 52 w 52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5">
                  <a:moveTo>
                    <a:pt x="52" y="9"/>
                  </a:moveTo>
                  <a:lnTo>
                    <a:pt x="43" y="2"/>
                  </a:lnTo>
                  <a:lnTo>
                    <a:pt x="0" y="133"/>
                  </a:lnTo>
                  <a:lnTo>
                    <a:pt x="8" y="135"/>
                  </a:lnTo>
                  <a:lnTo>
                    <a:pt x="52" y="7"/>
                  </a:lnTo>
                  <a:lnTo>
                    <a:pt x="45" y="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5" name="Freeform 197"/>
            <p:cNvSpPr>
              <a:spLocks/>
            </p:cNvSpPr>
            <p:nvPr/>
          </p:nvSpPr>
          <p:spPr bwMode="auto">
            <a:xfrm>
              <a:off x="3444" y="1563"/>
              <a:ext cx="48" cy="42"/>
            </a:xfrm>
            <a:custGeom>
              <a:avLst/>
              <a:gdLst>
                <a:gd name="T0" fmla="*/ 2 w 50"/>
                <a:gd name="T1" fmla="*/ 42 h 42"/>
                <a:gd name="T2" fmla="*/ 6 w 50"/>
                <a:gd name="T3" fmla="*/ 42 h 42"/>
                <a:gd name="T4" fmla="*/ 44 w 50"/>
                <a:gd name="T5" fmla="*/ 9 h 42"/>
                <a:gd name="T6" fmla="*/ 37 w 50"/>
                <a:gd name="T7" fmla="*/ 0 h 42"/>
                <a:gd name="T8" fmla="*/ 0 w 50"/>
                <a:gd name="T9" fmla="*/ 33 h 42"/>
                <a:gd name="T10" fmla="*/ 6 w 50"/>
                <a:gd name="T11" fmla="*/ 33 h 42"/>
                <a:gd name="T12" fmla="*/ 2 w 50"/>
                <a:gd name="T13" fmla="*/ 42 h 42"/>
                <a:gd name="T14" fmla="*/ 4 w 50"/>
                <a:gd name="T15" fmla="*/ 42 h 42"/>
                <a:gd name="T16" fmla="*/ 6 w 50"/>
                <a:gd name="T17" fmla="*/ 42 h 42"/>
                <a:gd name="T18" fmla="*/ 2 w 50"/>
                <a:gd name="T19" fmla="*/ 42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42"/>
                <a:gd name="T32" fmla="*/ 50 w 50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42">
                  <a:moveTo>
                    <a:pt x="2" y="42"/>
                  </a:moveTo>
                  <a:lnTo>
                    <a:pt x="6" y="42"/>
                  </a:lnTo>
                  <a:lnTo>
                    <a:pt x="50" y="9"/>
                  </a:lnTo>
                  <a:lnTo>
                    <a:pt x="43" y="0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6" name="Freeform 198"/>
            <p:cNvSpPr>
              <a:spLocks/>
            </p:cNvSpPr>
            <p:nvPr/>
          </p:nvSpPr>
          <p:spPr bwMode="auto">
            <a:xfrm>
              <a:off x="3446" y="1596"/>
              <a:ext cx="3" cy="9"/>
            </a:xfrm>
            <a:custGeom>
              <a:avLst/>
              <a:gdLst>
                <a:gd name="T0" fmla="*/ 0 w 4"/>
                <a:gd name="T1" fmla="*/ 9 h 9"/>
                <a:gd name="T2" fmla="*/ 2 w 4"/>
                <a:gd name="T3" fmla="*/ 4 h 9"/>
                <a:gd name="T4" fmla="*/ 2 w 4"/>
                <a:gd name="T5" fmla="*/ 0 h 9"/>
                <a:gd name="T6" fmla="*/ 0 w 4"/>
                <a:gd name="T7" fmla="*/ 9 h 9"/>
                <a:gd name="T8" fmla="*/ 2 w 4"/>
                <a:gd name="T9" fmla="*/ 9 h 9"/>
                <a:gd name="T10" fmla="*/ 2 w 4"/>
                <a:gd name="T11" fmla="*/ 9 h 9"/>
                <a:gd name="T12" fmla="*/ 0 w 4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9"/>
                <a:gd name="T23" fmla="*/ 4 w 4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9">
                  <a:moveTo>
                    <a:pt x="0" y="9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7" name="Freeform 199"/>
            <p:cNvSpPr>
              <a:spLocks/>
            </p:cNvSpPr>
            <p:nvPr/>
          </p:nvSpPr>
          <p:spPr bwMode="auto">
            <a:xfrm>
              <a:off x="2568" y="1409"/>
              <a:ext cx="36" cy="21"/>
            </a:xfrm>
            <a:custGeom>
              <a:avLst/>
              <a:gdLst>
                <a:gd name="T0" fmla="*/ 32 w 37"/>
                <a:gd name="T1" fmla="*/ 0 h 21"/>
                <a:gd name="T2" fmla="*/ 30 w 37"/>
                <a:gd name="T3" fmla="*/ 0 h 21"/>
                <a:gd name="T4" fmla="*/ 28 w 37"/>
                <a:gd name="T5" fmla="*/ 0 h 21"/>
                <a:gd name="T6" fmla="*/ 26 w 37"/>
                <a:gd name="T7" fmla="*/ 3 h 21"/>
                <a:gd name="T8" fmla="*/ 24 w 37"/>
                <a:gd name="T9" fmla="*/ 3 h 21"/>
                <a:gd name="T10" fmla="*/ 22 w 37"/>
                <a:gd name="T11" fmla="*/ 3 h 21"/>
                <a:gd name="T12" fmla="*/ 20 w 37"/>
                <a:gd name="T13" fmla="*/ 3 h 21"/>
                <a:gd name="T14" fmla="*/ 18 w 37"/>
                <a:gd name="T15" fmla="*/ 3 h 21"/>
                <a:gd name="T16" fmla="*/ 18 w 37"/>
                <a:gd name="T17" fmla="*/ 3 h 21"/>
                <a:gd name="T18" fmla="*/ 17 w 37"/>
                <a:gd name="T19" fmla="*/ 3 h 21"/>
                <a:gd name="T20" fmla="*/ 15 w 37"/>
                <a:gd name="T21" fmla="*/ 3 h 21"/>
                <a:gd name="T22" fmla="*/ 12 w 37"/>
                <a:gd name="T23" fmla="*/ 3 h 21"/>
                <a:gd name="T24" fmla="*/ 12 w 37"/>
                <a:gd name="T25" fmla="*/ 0 h 21"/>
                <a:gd name="T26" fmla="*/ 10 w 37"/>
                <a:gd name="T27" fmla="*/ 0 h 21"/>
                <a:gd name="T28" fmla="*/ 0 w 37"/>
                <a:gd name="T29" fmla="*/ 17 h 21"/>
                <a:gd name="T30" fmla="*/ 2 w 37"/>
                <a:gd name="T31" fmla="*/ 17 h 21"/>
                <a:gd name="T32" fmla="*/ 2 w 37"/>
                <a:gd name="T33" fmla="*/ 19 h 21"/>
                <a:gd name="T34" fmla="*/ 4 w 37"/>
                <a:gd name="T35" fmla="*/ 19 h 21"/>
                <a:gd name="T36" fmla="*/ 6 w 37"/>
                <a:gd name="T37" fmla="*/ 19 h 21"/>
                <a:gd name="T38" fmla="*/ 8 w 37"/>
                <a:gd name="T39" fmla="*/ 19 h 21"/>
                <a:gd name="T40" fmla="*/ 8 w 37"/>
                <a:gd name="T41" fmla="*/ 21 h 21"/>
                <a:gd name="T42" fmla="*/ 10 w 37"/>
                <a:gd name="T43" fmla="*/ 21 h 21"/>
                <a:gd name="T44" fmla="*/ 12 w 37"/>
                <a:gd name="T45" fmla="*/ 21 h 21"/>
                <a:gd name="T46" fmla="*/ 15 w 37"/>
                <a:gd name="T47" fmla="*/ 21 h 21"/>
                <a:gd name="T48" fmla="*/ 17 w 37"/>
                <a:gd name="T49" fmla="*/ 21 h 21"/>
                <a:gd name="T50" fmla="*/ 18 w 37"/>
                <a:gd name="T51" fmla="*/ 21 h 21"/>
                <a:gd name="T52" fmla="*/ 18 w 37"/>
                <a:gd name="T53" fmla="*/ 21 h 21"/>
                <a:gd name="T54" fmla="*/ 20 w 37"/>
                <a:gd name="T55" fmla="*/ 21 h 21"/>
                <a:gd name="T56" fmla="*/ 22 w 37"/>
                <a:gd name="T57" fmla="*/ 21 h 21"/>
                <a:gd name="T58" fmla="*/ 24 w 37"/>
                <a:gd name="T59" fmla="*/ 21 h 21"/>
                <a:gd name="T60" fmla="*/ 26 w 37"/>
                <a:gd name="T61" fmla="*/ 21 h 21"/>
                <a:gd name="T62" fmla="*/ 28 w 37"/>
                <a:gd name="T63" fmla="*/ 21 h 21"/>
                <a:gd name="T64" fmla="*/ 30 w 37"/>
                <a:gd name="T65" fmla="*/ 21 h 21"/>
                <a:gd name="T66" fmla="*/ 32 w 37"/>
                <a:gd name="T67" fmla="*/ 21 h 21"/>
                <a:gd name="T68" fmla="*/ 34 w 37"/>
                <a:gd name="T69" fmla="*/ 19 h 21"/>
                <a:gd name="T70" fmla="*/ 32 w 37"/>
                <a:gd name="T71" fmla="*/ 0 h 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"/>
                <a:gd name="T109" fmla="*/ 0 h 21"/>
                <a:gd name="T110" fmla="*/ 37 w 37"/>
                <a:gd name="T111" fmla="*/ 21 h 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" h="21">
                  <a:moveTo>
                    <a:pt x="35" y="0"/>
                  </a:moveTo>
                  <a:lnTo>
                    <a:pt x="33" y="0"/>
                  </a:lnTo>
                  <a:lnTo>
                    <a:pt x="31" y="0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1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8" name="Freeform 200"/>
            <p:cNvSpPr>
              <a:spLocks/>
            </p:cNvSpPr>
            <p:nvPr/>
          </p:nvSpPr>
          <p:spPr bwMode="auto">
            <a:xfrm>
              <a:off x="2603" y="1407"/>
              <a:ext cx="41" cy="56"/>
            </a:xfrm>
            <a:custGeom>
              <a:avLst/>
              <a:gdLst>
                <a:gd name="T0" fmla="*/ 24 w 42"/>
                <a:gd name="T1" fmla="*/ 56 h 56"/>
                <a:gd name="T2" fmla="*/ 26 w 42"/>
                <a:gd name="T3" fmla="*/ 51 h 56"/>
                <a:gd name="T4" fmla="*/ 28 w 42"/>
                <a:gd name="T5" fmla="*/ 49 h 56"/>
                <a:gd name="T6" fmla="*/ 31 w 42"/>
                <a:gd name="T7" fmla="*/ 47 h 56"/>
                <a:gd name="T8" fmla="*/ 31 w 42"/>
                <a:gd name="T9" fmla="*/ 42 h 56"/>
                <a:gd name="T10" fmla="*/ 33 w 42"/>
                <a:gd name="T11" fmla="*/ 40 h 56"/>
                <a:gd name="T12" fmla="*/ 35 w 42"/>
                <a:gd name="T13" fmla="*/ 37 h 56"/>
                <a:gd name="T14" fmla="*/ 35 w 42"/>
                <a:gd name="T15" fmla="*/ 35 h 56"/>
                <a:gd name="T16" fmla="*/ 37 w 42"/>
                <a:gd name="T17" fmla="*/ 33 h 56"/>
                <a:gd name="T18" fmla="*/ 37 w 42"/>
                <a:gd name="T19" fmla="*/ 30 h 56"/>
                <a:gd name="T20" fmla="*/ 39 w 42"/>
                <a:gd name="T21" fmla="*/ 28 h 56"/>
                <a:gd name="T22" fmla="*/ 39 w 42"/>
                <a:gd name="T23" fmla="*/ 23 h 56"/>
                <a:gd name="T24" fmla="*/ 39 w 42"/>
                <a:gd name="T25" fmla="*/ 21 h 56"/>
                <a:gd name="T26" fmla="*/ 39 w 42"/>
                <a:gd name="T27" fmla="*/ 19 h 56"/>
                <a:gd name="T28" fmla="*/ 39 w 42"/>
                <a:gd name="T29" fmla="*/ 16 h 56"/>
                <a:gd name="T30" fmla="*/ 39 w 42"/>
                <a:gd name="T31" fmla="*/ 14 h 56"/>
                <a:gd name="T32" fmla="*/ 37 w 42"/>
                <a:gd name="T33" fmla="*/ 12 h 56"/>
                <a:gd name="T34" fmla="*/ 37 w 42"/>
                <a:gd name="T35" fmla="*/ 7 h 56"/>
                <a:gd name="T36" fmla="*/ 35 w 42"/>
                <a:gd name="T37" fmla="*/ 7 h 56"/>
                <a:gd name="T38" fmla="*/ 33 w 42"/>
                <a:gd name="T39" fmla="*/ 5 h 56"/>
                <a:gd name="T40" fmla="*/ 31 w 42"/>
                <a:gd name="T41" fmla="*/ 2 h 56"/>
                <a:gd name="T42" fmla="*/ 26 w 42"/>
                <a:gd name="T43" fmla="*/ 2 h 56"/>
                <a:gd name="T44" fmla="*/ 24 w 42"/>
                <a:gd name="T45" fmla="*/ 2 h 56"/>
                <a:gd name="T46" fmla="*/ 22 w 42"/>
                <a:gd name="T47" fmla="*/ 2 h 56"/>
                <a:gd name="T48" fmla="*/ 21 w 42"/>
                <a:gd name="T49" fmla="*/ 0 h 56"/>
                <a:gd name="T50" fmla="*/ 21 w 42"/>
                <a:gd name="T51" fmla="*/ 0 h 56"/>
                <a:gd name="T52" fmla="*/ 19 w 42"/>
                <a:gd name="T53" fmla="*/ 0 h 56"/>
                <a:gd name="T54" fmla="*/ 15 w 42"/>
                <a:gd name="T55" fmla="*/ 0 h 56"/>
                <a:gd name="T56" fmla="*/ 13 w 42"/>
                <a:gd name="T57" fmla="*/ 2 h 56"/>
                <a:gd name="T58" fmla="*/ 11 w 42"/>
                <a:gd name="T59" fmla="*/ 2 h 56"/>
                <a:gd name="T60" fmla="*/ 7 w 42"/>
                <a:gd name="T61" fmla="*/ 2 h 56"/>
                <a:gd name="T62" fmla="*/ 2 w 42"/>
                <a:gd name="T63" fmla="*/ 2 h 56"/>
                <a:gd name="T64" fmla="*/ 0 w 42"/>
                <a:gd name="T65" fmla="*/ 2 h 56"/>
                <a:gd name="T66" fmla="*/ 2 w 42"/>
                <a:gd name="T67" fmla="*/ 21 h 56"/>
                <a:gd name="T68" fmla="*/ 4 w 42"/>
                <a:gd name="T69" fmla="*/ 21 h 56"/>
                <a:gd name="T70" fmla="*/ 9 w 42"/>
                <a:gd name="T71" fmla="*/ 21 h 56"/>
                <a:gd name="T72" fmla="*/ 11 w 42"/>
                <a:gd name="T73" fmla="*/ 21 h 56"/>
                <a:gd name="T74" fmla="*/ 15 w 42"/>
                <a:gd name="T75" fmla="*/ 21 h 56"/>
                <a:gd name="T76" fmla="*/ 17 w 42"/>
                <a:gd name="T77" fmla="*/ 21 h 56"/>
                <a:gd name="T78" fmla="*/ 19 w 42"/>
                <a:gd name="T79" fmla="*/ 21 h 56"/>
                <a:gd name="T80" fmla="*/ 21 w 42"/>
                <a:gd name="T81" fmla="*/ 21 h 56"/>
                <a:gd name="T82" fmla="*/ 21 w 42"/>
                <a:gd name="T83" fmla="*/ 21 h 56"/>
                <a:gd name="T84" fmla="*/ 22 w 42"/>
                <a:gd name="T85" fmla="*/ 21 h 56"/>
                <a:gd name="T86" fmla="*/ 22 w 42"/>
                <a:gd name="T87" fmla="*/ 19 h 56"/>
                <a:gd name="T88" fmla="*/ 22 w 42"/>
                <a:gd name="T89" fmla="*/ 21 h 56"/>
                <a:gd name="T90" fmla="*/ 22 w 42"/>
                <a:gd name="T91" fmla="*/ 23 h 56"/>
                <a:gd name="T92" fmla="*/ 21 w 42"/>
                <a:gd name="T93" fmla="*/ 23 h 56"/>
                <a:gd name="T94" fmla="*/ 21 w 42"/>
                <a:gd name="T95" fmla="*/ 26 h 56"/>
                <a:gd name="T96" fmla="*/ 21 w 42"/>
                <a:gd name="T97" fmla="*/ 28 h 56"/>
                <a:gd name="T98" fmla="*/ 21 w 42"/>
                <a:gd name="T99" fmla="*/ 30 h 56"/>
                <a:gd name="T100" fmla="*/ 19 w 42"/>
                <a:gd name="T101" fmla="*/ 33 h 56"/>
                <a:gd name="T102" fmla="*/ 19 w 42"/>
                <a:gd name="T103" fmla="*/ 35 h 56"/>
                <a:gd name="T104" fmla="*/ 17 w 42"/>
                <a:gd name="T105" fmla="*/ 40 h 56"/>
                <a:gd name="T106" fmla="*/ 15 w 42"/>
                <a:gd name="T107" fmla="*/ 42 h 56"/>
                <a:gd name="T108" fmla="*/ 13 w 42"/>
                <a:gd name="T109" fmla="*/ 44 h 56"/>
                <a:gd name="T110" fmla="*/ 24 w 42"/>
                <a:gd name="T111" fmla="*/ 56 h 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"/>
                <a:gd name="T169" fmla="*/ 0 h 56"/>
                <a:gd name="T170" fmla="*/ 42 w 42"/>
                <a:gd name="T171" fmla="*/ 56 h 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" h="56">
                  <a:moveTo>
                    <a:pt x="27" y="56"/>
                  </a:moveTo>
                  <a:lnTo>
                    <a:pt x="29" y="51"/>
                  </a:lnTo>
                  <a:lnTo>
                    <a:pt x="31" y="49"/>
                  </a:lnTo>
                  <a:lnTo>
                    <a:pt x="34" y="47"/>
                  </a:lnTo>
                  <a:lnTo>
                    <a:pt x="34" y="42"/>
                  </a:lnTo>
                  <a:lnTo>
                    <a:pt x="36" y="40"/>
                  </a:lnTo>
                  <a:lnTo>
                    <a:pt x="38" y="37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0" y="12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27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9" name="Freeform 201"/>
            <p:cNvSpPr>
              <a:spLocks/>
            </p:cNvSpPr>
            <p:nvPr/>
          </p:nvSpPr>
          <p:spPr bwMode="auto">
            <a:xfrm>
              <a:off x="2599" y="1451"/>
              <a:ext cx="40" cy="56"/>
            </a:xfrm>
            <a:custGeom>
              <a:avLst/>
              <a:gdLst>
                <a:gd name="T0" fmla="*/ 34 w 42"/>
                <a:gd name="T1" fmla="*/ 35 h 56"/>
                <a:gd name="T2" fmla="*/ 30 w 42"/>
                <a:gd name="T3" fmla="*/ 35 h 56"/>
                <a:gd name="T4" fmla="*/ 29 w 42"/>
                <a:gd name="T5" fmla="*/ 35 h 56"/>
                <a:gd name="T6" fmla="*/ 26 w 42"/>
                <a:gd name="T7" fmla="*/ 35 h 56"/>
                <a:gd name="T8" fmla="*/ 24 w 42"/>
                <a:gd name="T9" fmla="*/ 35 h 56"/>
                <a:gd name="T10" fmla="*/ 22 w 42"/>
                <a:gd name="T11" fmla="*/ 37 h 56"/>
                <a:gd name="T12" fmla="*/ 20 w 42"/>
                <a:gd name="T13" fmla="*/ 37 h 56"/>
                <a:gd name="T14" fmla="*/ 18 w 42"/>
                <a:gd name="T15" fmla="*/ 37 h 56"/>
                <a:gd name="T16" fmla="*/ 16 w 42"/>
                <a:gd name="T17" fmla="*/ 37 h 56"/>
                <a:gd name="T18" fmla="*/ 14 w 42"/>
                <a:gd name="T19" fmla="*/ 37 h 56"/>
                <a:gd name="T20" fmla="*/ 14 w 42"/>
                <a:gd name="T21" fmla="*/ 35 h 56"/>
                <a:gd name="T22" fmla="*/ 14 w 42"/>
                <a:gd name="T23" fmla="*/ 37 h 56"/>
                <a:gd name="T24" fmla="*/ 14 w 42"/>
                <a:gd name="T25" fmla="*/ 35 h 56"/>
                <a:gd name="T26" fmla="*/ 16 w 42"/>
                <a:gd name="T27" fmla="*/ 35 h 56"/>
                <a:gd name="T28" fmla="*/ 16 w 42"/>
                <a:gd name="T29" fmla="*/ 33 h 56"/>
                <a:gd name="T30" fmla="*/ 16 w 42"/>
                <a:gd name="T31" fmla="*/ 31 h 56"/>
                <a:gd name="T32" fmla="*/ 18 w 42"/>
                <a:gd name="T33" fmla="*/ 28 h 56"/>
                <a:gd name="T34" fmla="*/ 18 w 42"/>
                <a:gd name="T35" fmla="*/ 26 h 56"/>
                <a:gd name="T36" fmla="*/ 20 w 42"/>
                <a:gd name="T37" fmla="*/ 24 h 56"/>
                <a:gd name="T38" fmla="*/ 22 w 42"/>
                <a:gd name="T39" fmla="*/ 21 h 56"/>
                <a:gd name="T40" fmla="*/ 24 w 42"/>
                <a:gd name="T41" fmla="*/ 19 h 56"/>
                <a:gd name="T42" fmla="*/ 26 w 42"/>
                <a:gd name="T43" fmla="*/ 17 h 56"/>
                <a:gd name="T44" fmla="*/ 28 w 42"/>
                <a:gd name="T45" fmla="*/ 12 h 56"/>
                <a:gd name="T46" fmla="*/ 14 w 42"/>
                <a:gd name="T47" fmla="*/ 0 h 56"/>
                <a:gd name="T48" fmla="*/ 12 w 42"/>
                <a:gd name="T49" fmla="*/ 5 h 56"/>
                <a:gd name="T50" fmla="*/ 10 w 42"/>
                <a:gd name="T51" fmla="*/ 7 h 56"/>
                <a:gd name="T52" fmla="*/ 10 w 42"/>
                <a:gd name="T53" fmla="*/ 10 h 56"/>
                <a:gd name="T54" fmla="*/ 8 w 42"/>
                <a:gd name="T55" fmla="*/ 14 h 56"/>
                <a:gd name="T56" fmla="*/ 6 w 42"/>
                <a:gd name="T57" fmla="*/ 17 h 56"/>
                <a:gd name="T58" fmla="*/ 6 w 42"/>
                <a:gd name="T59" fmla="*/ 19 h 56"/>
                <a:gd name="T60" fmla="*/ 4 w 42"/>
                <a:gd name="T61" fmla="*/ 21 h 56"/>
                <a:gd name="T62" fmla="*/ 2 w 42"/>
                <a:gd name="T63" fmla="*/ 26 h 56"/>
                <a:gd name="T64" fmla="*/ 2 w 42"/>
                <a:gd name="T65" fmla="*/ 28 h 56"/>
                <a:gd name="T66" fmla="*/ 0 w 42"/>
                <a:gd name="T67" fmla="*/ 31 h 56"/>
                <a:gd name="T68" fmla="*/ 0 w 42"/>
                <a:gd name="T69" fmla="*/ 33 h 56"/>
                <a:gd name="T70" fmla="*/ 0 w 42"/>
                <a:gd name="T71" fmla="*/ 35 h 56"/>
                <a:gd name="T72" fmla="*/ 0 w 42"/>
                <a:gd name="T73" fmla="*/ 37 h 56"/>
                <a:gd name="T74" fmla="*/ 0 w 42"/>
                <a:gd name="T75" fmla="*/ 40 h 56"/>
                <a:gd name="T76" fmla="*/ 0 w 42"/>
                <a:gd name="T77" fmla="*/ 44 h 56"/>
                <a:gd name="T78" fmla="*/ 2 w 42"/>
                <a:gd name="T79" fmla="*/ 47 h 56"/>
                <a:gd name="T80" fmla="*/ 2 w 42"/>
                <a:gd name="T81" fmla="*/ 49 h 56"/>
                <a:gd name="T82" fmla="*/ 4 w 42"/>
                <a:gd name="T83" fmla="*/ 51 h 56"/>
                <a:gd name="T84" fmla="*/ 6 w 42"/>
                <a:gd name="T85" fmla="*/ 54 h 56"/>
                <a:gd name="T86" fmla="*/ 8 w 42"/>
                <a:gd name="T87" fmla="*/ 54 h 56"/>
                <a:gd name="T88" fmla="*/ 10 w 42"/>
                <a:gd name="T89" fmla="*/ 56 h 56"/>
                <a:gd name="T90" fmla="*/ 12 w 42"/>
                <a:gd name="T91" fmla="*/ 56 h 56"/>
                <a:gd name="T92" fmla="*/ 14 w 42"/>
                <a:gd name="T93" fmla="*/ 56 h 56"/>
                <a:gd name="T94" fmla="*/ 16 w 42"/>
                <a:gd name="T95" fmla="*/ 56 h 56"/>
                <a:gd name="T96" fmla="*/ 18 w 42"/>
                <a:gd name="T97" fmla="*/ 56 h 56"/>
                <a:gd name="T98" fmla="*/ 20 w 42"/>
                <a:gd name="T99" fmla="*/ 56 h 56"/>
                <a:gd name="T100" fmla="*/ 24 w 42"/>
                <a:gd name="T101" fmla="*/ 56 h 56"/>
                <a:gd name="T102" fmla="*/ 26 w 42"/>
                <a:gd name="T103" fmla="*/ 56 h 56"/>
                <a:gd name="T104" fmla="*/ 29 w 42"/>
                <a:gd name="T105" fmla="*/ 56 h 56"/>
                <a:gd name="T106" fmla="*/ 30 w 42"/>
                <a:gd name="T107" fmla="*/ 54 h 56"/>
                <a:gd name="T108" fmla="*/ 34 w 42"/>
                <a:gd name="T109" fmla="*/ 54 h 56"/>
                <a:gd name="T110" fmla="*/ 36 w 42"/>
                <a:gd name="T111" fmla="*/ 54 h 56"/>
                <a:gd name="T112" fmla="*/ 34 w 42"/>
                <a:gd name="T113" fmla="*/ 35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"/>
                <a:gd name="T172" fmla="*/ 0 h 56"/>
                <a:gd name="T173" fmla="*/ 42 w 42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" h="56">
                  <a:moveTo>
                    <a:pt x="40" y="35"/>
                  </a:moveTo>
                  <a:lnTo>
                    <a:pt x="35" y="35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3" y="24"/>
                  </a:lnTo>
                  <a:lnTo>
                    <a:pt x="25" y="21"/>
                  </a:lnTo>
                  <a:lnTo>
                    <a:pt x="27" y="19"/>
                  </a:lnTo>
                  <a:lnTo>
                    <a:pt x="29" y="17"/>
                  </a:lnTo>
                  <a:lnTo>
                    <a:pt x="31" y="12"/>
                  </a:lnTo>
                  <a:lnTo>
                    <a:pt x="17" y="0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4" y="51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0" name="Freeform 202"/>
            <p:cNvSpPr>
              <a:spLocks/>
            </p:cNvSpPr>
            <p:nvPr/>
          </p:nvSpPr>
          <p:spPr bwMode="auto">
            <a:xfrm>
              <a:off x="2638" y="1482"/>
              <a:ext cx="44" cy="60"/>
            </a:xfrm>
            <a:custGeom>
              <a:avLst/>
              <a:gdLst>
                <a:gd name="T0" fmla="*/ 22 w 45"/>
                <a:gd name="T1" fmla="*/ 58 h 60"/>
                <a:gd name="T2" fmla="*/ 22 w 45"/>
                <a:gd name="T3" fmla="*/ 60 h 60"/>
                <a:gd name="T4" fmla="*/ 24 w 45"/>
                <a:gd name="T5" fmla="*/ 55 h 60"/>
                <a:gd name="T6" fmla="*/ 28 w 45"/>
                <a:gd name="T7" fmla="*/ 53 h 60"/>
                <a:gd name="T8" fmla="*/ 30 w 45"/>
                <a:gd name="T9" fmla="*/ 51 h 60"/>
                <a:gd name="T10" fmla="*/ 32 w 45"/>
                <a:gd name="T11" fmla="*/ 46 h 60"/>
                <a:gd name="T12" fmla="*/ 34 w 45"/>
                <a:gd name="T13" fmla="*/ 44 h 60"/>
                <a:gd name="T14" fmla="*/ 36 w 45"/>
                <a:gd name="T15" fmla="*/ 41 h 60"/>
                <a:gd name="T16" fmla="*/ 38 w 45"/>
                <a:gd name="T17" fmla="*/ 39 h 60"/>
                <a:gd name="T18" fmla="*/ 40 w 45"/>
                <a:gd name="T19" fmla="*/ 34 h 60"/>
                <a:gd name="T20" fmla="*/ 40 w 45"/>
                <a:gd name="T21" fmla="*/ 32 h 60"/>
                <a:gd name="T22" fmla="*/ 42 w 45"/>
                <a:gd name="T23" fmla="*/ 30 h 60"/>
                <a:gd name="T24" fmla="*/ 42 w 45"/>
                <a:gd name="T25" fmla="*/ 27 h 60"/>
                <a:gd name="T26" fmla="*/ 42 w 45"/>
                <a:gd name="T27" fmla="*/ 25 h 60"/>
                <a:gd name="T28" fmla="*/ 42 w 45"/>
                <a:gd name="T29" fmla="*/ 20 h 60"/>
                <a:gd name="T30" fmla="*/ 42 w 45"/>
                <a:gd name="T31" fmla="*/ 18 h 60"/>
                <a:gd name="T32" fmla="*/ 42 w 45"/>
                <a:gd name="T33" fmla="*/ 16 h 60"/>
                <a:gd name="T34" fmla="*/ 40 w 45"/>
                <a:gd name="T35" fmla="*/ 11 h 60"/>
                <a:gd name="T36" fmla="*/ 40 w 45"/>
                <a:gd name="T37" fmla="*/ 9 h 60"/>
                <a:gd name="T38" fmla="*/ 38 w 45"/>
                <a:gd name="T39" fmla="*/ 6 h 60"/>
                <a:gd name="T40" fmla="*/ 36 w 45"/>
                <a:gd name="T41" fmla="*/ 4 h 60"/>
                <a:gd name="T42" fmla="*/ 34 w 45"/>
                <a:gd name="T43" fmla="*/ 4 h 60"/>
                <a:gd name="T44" fmla="*/ 30 w 45"/>
                <a:gd name="T45" fmla="*/ 2 h 60"/>
                <a:gd name="T46" fmla="*/ 28 w 45"/>
                <a:gd name="T47" fmla="*/ 2 h 60"/>
                <a:gd name="T48" fmla="*/ 26 w 45"/>
                <a:gd name="T49" fmla="*/ 0 h 60"/>
                <a:gd name="T50" fmla="*/ 24 w 45"/>
                <a:gd name="T51" fmla="*/ 0 h 60"/>
                <a:gd name="T52" fmla="*/ 22 w 45"/>
                <a:gd name="T53" fmla="*/ 0 h 60"/>
                <a:gd name="T54" fmla="*/ 20 w 45"/>
                <a:gd name="T55" fmla="*/ 0 h 60"/>
                <a:gd name="T56" fmla="*/ 16 w 45"/>
                <a:gd name="T57" fmla="*/ 0 h 60"/>
                <a:gd name="T58" fmla="*/ 14 w 45"/>
                <a:gd name="T59" fmla="*/ 0 h 60"/>
                <a:gd name="T60" fmla="*/ 10 w 45"/>
                <a:gd name="T61" fmla="*/ 2 h 60"/>
                <a:gd name="T62" fmla="*/ 6 w 45"/>
                <a:gd name="T63" fmla="*/ 2 h 60"/>
                <a:gd name="T64" fmla="*/ 4 w 45"/>
                <a:gd name="T65" fmla="*/ 2 h 60"/>
                <a:gd name="T66" fmla="*/ 0 w 45"/>
                <a:gd name="T67" fmla="*/ 4 h 60"/>
                <a:gd name="T68" fmla="*/ 2 w 45"/>
                <a:gd name="T69" fmla="*/ 23 h 60"/>
                <a:gd name="T70" fmla="*/ 6 w 45"/>
                <a:gd name="T71" fmla="*/ 20 h 60"/>
                <a:gd name="T72" fmla="*/ 10 w 45"/>
                <a:gd name="T73" fmla="*/ 20 h 60"/>
                <a:gd name="T74" fmla="*/ 12 w 45"/>
                <a:gd name="T75" fmla="*/ 20 h 60"/>
                <a:gd name="T76" fmla="*/ 14 w 45"/>
                <a:gd name="T77" fmla="*/ 20 h 60"/>
                <a:gd name="T78" fmla="*/ 18 w 45"/>
                <a:gd name="T79" fmla="*/ 20 h 60"/>
                <a:gd name="T80" fmla="*/ 20 w 45"/>
                <a:gd name="T81" fmla="*/ 20 h 60"/>
                <a:gd name="T82" fmla="*/ 22 w 45"/>
                <a:gd name="T83" fmla="*/ 20 h 60"/>
                <a:gd name="T84" fmla="*/ 22 w 45"/>
                <a:gd name="T85" fmla="*/ 20 h 60"/>
                <a:gd name="T86" fmla="*/ 24 w 45"/>
                <a:gd name="T87" fmla="*/ 20 h 60"/>
                <a:gd name="T88" fmla="*/ 26 w 45"/>
                <a:gd name="T89" fmla="*/ 20 h 60"/>
                <a:gd name="T90" fmla="*/ 26 w 45"/>
                <a:gd name="T91" fmla="*/ 23 h 60"/>
                <a:gd name="T92" fmla="*/ 26 w 45"/>
                <a:gd name="T93" fmla="*/ 25 h 60"/>
                <a:gd name="T94" fmla="*/ 24 w 45"/>
                <a:gd name="T95" fmla="*/ 25 h 60"/>
                <a:gd name="T96" fmla="*/ 24 w 45"/>
                <a:gd name="T97" fmla="*/ 27 h 60"/>
                <a:gd name="T98" fmla="*/ 22 w 45"/>
                <a:gd name="T99" fmla="*/ 30 h 60"/>
                <a:gd name="T100" fmla="*/ 22 w 45"/>
                <a:gd name="T101" fmla="*/ 32 h 60"/>
                <a:gd name="T102" fmla="*/ 22 w 45"/>
                <a:gd name="T103" fmla="*/ 34 h 60"/>
                <a:gd name="T104" fmla="*/ 20 w 45"/>
                <a:gd name="T105" fmla="*/ 37 h 60"/>
                <a:gd name="T106" fmla="*/ 18 w 45"/>
                <a:gd name="T107" fmla="*/ 39 h 60"/>
                <a:gd name="T108" fmla="*/ 16 w 45"/>
                <a:gd name="T109" fmla="*/ 41 h 60"/>
                <a:gd name="T110" fmla="*/ 12 w 45"/>
                <a:gd name="T111" fmla="*/ 46 h 60"/>
                <a:gd name="T112" fmla="*/ 22 w 45"/>
                <a:gd name="T113" fmla="*/ 58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60"/>
                <a:gd name="T173" fmla="*/ 45 w 45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60">
                  <a:moveTo>
                    <a:pt x="25" y="58"/>
                  </a:moveTo>
                  <a:lnTo>
                    <a:pt x="25" y="60"/>
                  </a:lnTo>
                  <a:lnTo>
                    <a:pt x="27" y="55"/>
                  </a:lnTo>
                  <a:lnTo>
                    <a:pt x="31" y="53"/>
                  </a:lnTo>
                  <a:lnTo>
                    <a:pt x="33" y="51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43" y="34"/>
                  </a:lnTo>
                  <a:lnTo>
                    <a:pt x="43" y="32"/>
                  </a:lnTo>
                  <a:lnTo>
                    <a:pt x="45" y="30"/>
                  </a:lnTo>
                  <a:lnTo>
                    <a:pt x="45" y="27"/>
                  </a:lnTo>
                  <a:lnTo>
                    <a:pt x="45" y="25"/>
                  </a:lnTo>
                  <a:lnTo>
                    <a:pt x="45" y="20"/>
                  </a:lnTo>
                  <a:lnTo>
                    <a:pt x="45" y="18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2" y="23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16" y="41"/>
                  </a:lnTo>
                  <a:lnTo>
                    <a:pt x="12" y="46"/>
                  </a:lnTo>
                  <a:lnTo>
                    <a:pt x="25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1" name="Freeform 203"/>
            <p:cNvSpPr>
              <a:spLocks/>
            </p:cNvSpPr>
            <p:nvPr/>
          </p:nvSpPr>
          <p:spPr bwMode="auto">
            <a:xfrm>
              <a:off x="2644" y="1528"/>
              <a:ext cx="28" cy="51"/>
            </a:xfrm>
            <a:custGeom>
              <a:avLst/>
              <a:gdLst>
                <a:gd name="T0" fmla="*/ 26 w 29"/>
                <a:gd name="T1" fmla="*/ 42 h 51"/>
                <a:gd name="T2" fmla="*/ 24 w 29"/>
                <a:gd name="T3" fmla="*/ 42 h 51"/>
                <a:gd name="T4" fmla="*/ 24 w 29"/>
                <a:gd name="T5" fmla="*/ 40 h 51"/>
                <a:gd name="T6" fmla="*/ 22 w 29"/>
                <a:gd name="T7" fmla="*/ 40 h 51"/>
                <a:gd name="T8" fmla="*/ 22 w 29"/>
                <a:gd name="T9" fmla="*/ 37 h 51"/>
                <a:gd name="T10" fmla="*/ 20 w 29"/>
                <a:gd name="T11" fmla="*/ 35 h 51"/>
                <a:gd name="T12" fmla="*/ 20 w 29"/>
                <a:gd name="T13" fmla="*/ 33 h 51"/>
                <a:gd name="T14" fmla="*/ 18 w 29"/>
                <a:gd name="T15" fmla="*/ 33 h 51"/>
                <a:gd name="T16" fmla="*/ 18 w 29"/>
                <a:gd name="T17" fmla="*/ 30 h 51"/>
                <a:gd name="T18" fmla="*/ 16 w 29"/>
                <a:gd name="T19" fmla="*/ 28 h 51"/>
                <a:gd name="T20" fmla="*/ 16 w 29"/>
                <a:gd name="T21" fmla="*/ 26 h 51"/>
                <a:gd name="T22" fmla="*/ 14 w 29"/>
                <a:gd name="T23" fmla="*/ 26 h 51"/>
                <a:gd name="T24" fmla="*/ 14 w 29"/>
                <a:gd name="T25" fmla="*/ 23 h 51"/>
                <a:gd name="T26" fmla="*/ 14 w 29"/>
                <a:gd name="T27" fmla="*/ 21 h 51"/>
                <a:gd name="T28" fmla="*/ 14 w 29"/>
                <a:gd name="T29" fmla="*/ 19 h 51"/>
                <a:gd name="T30" fmla="*/ 14 w 29"/>
                <a:gd name="T31" fmla="*/ 16 h 51"/>
                <a:gd name="T32" fmla="*/ 16 w 29"/>
                <a:gd name="T33" fmla="*/ 14 h 51"/>
                <a:gd name="T34" fmla="*/ 16 w 29"/>
                <a:gd name="T35" fmla="*/ 12 h 51"/>
                <a:gd name="T36" fmla="*/ 6 w 29"/>
                <a:gd name="T37" fmla="*/ 0 h 51"/>
                <a:gd name="T38" fmla="*/ 4 w 29"/>
                <a:gd name="T39" fmla="*/ 2 h 51"/>
                <a:gd name="T40" fmla="*/ 4 w 29"/>
                <a:gd name="T41" fmla="*/ 5 h 51"/>
                <a:gd name="T42" fmla="*/ 2 w 29"/>
                <a:gd name="T43" fmla="*/ 7 h 51"/>
                <a:gd name="T44" fmla="*/ 2 w 29"/>
                <a:gd name="T45" fmla="*/ 9 h 51"/>
                <a:gd name="T46" fmla="*/ 0 w 29"/>
                <a:gd name="T47" fmla="*/ 12 h 51"/>
                <a:gd name="T48" fmla="*/ 0 w 29"/>
                <a:gd name="T49" fmla="*/ 14 h 51"/>
                <a:gd name="T50" fmla="*/ 0 w 29"/>
                <a:gd name="T51" fmla="*/ 16 h 51"/>
                <a:gd name="T52" fmla="*/ 0 w 29"/>
                <a:gd name="T53" fmla="*/ 19 h 51"/>
                <a:gd name="T54" fmla="*/ 0 w 29"/>
                <a:gd name="T55" fmla="*/ 21 h 51"/>
                <a:gd name="T56" fmla="*/ 0 w 29"/>
                <a:gd name="T57" fmla="*/ 23 h 51"/>
                <a:gd name="T58" fmla="*/ 0 w 29"/>
                <a:gd name="T59" fmla="*/ 26 h 51"/>
                <a:gd name="T60" fmla="*/ 0 w 29"/>
                <a:gd name="T61" fmla="*/ 28 h 51"/>
                <a:gd name="T62" fmla="*/ 0 w 29"/>
                <a:gd name="T63" fmla="*/ 30 h 51"/>
                <a:gd name="T64" fmla="*/ 2 w 29"/>
                <a:gd name="T65" fmla="*/ 33 h 51"/>
                <a:gd name="T66" fmla="*/ 2 w 29"/>
                <a:gd name="T67" fmla="*/ 35 h 51"/>
                <a:gd name="T68" fmla="*/ 4 w 29"/>
                <a:gd name="T69" fmla="*/ 37 h 51"/>
                <a:gd name="T70" fmla="*/ 6 w 29"/>
                <a:gd name="T71" fmla="*/ 40 h 51"/>
                <a:gd name="T72" fmla="*/ 6 w 29"/>
                <a:gd name="T73" fmla="*/ 42 h 51"/>
                <a:gd name="T74" fmla="*/ 8 w 29"/>
                <a:gd name="T75" fmla="*/ 44 h 51"/>
                <a:gd name="T76" fmla="*/ 8 w 29"/>
                <a:gd name="T77" fmla="*/ 47 h 51"/>
                <a:gd name="T78" fmla="*/ 10 w 29"/>
                <a:gd name="T79" fmla="*/ 47 h 51"/>
                <a:gd name="T80" fmla="*/ 10 w 29"/>
                <a:gd name="T81" fmla="*/ 49 h 51"/>
                <a:gd name="T82" fmla="*/ 12 w 29"/>
                <a:gd name="T83" fmla="*/ 49 h 51"/>
                <a:gd name="T84" fmla="*/ 12 w 29"/>
                <a:gd name="T85" fmla="*/ 51 h 51"/>
                <a:gd name="T86" fmla="*/ 26 w 29"/>
                <a:gd name="T87" fmla="*/ 42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"/>
                <a:gd name="T133" fmla="*/ 0 h 51"/>
                <a:gd name="T134" fmla="*/ 29 w 29"/>
                <a:gd name="T135" fmla="*/ 51 h 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" h="51">
                  <a:moveTo>
                    <a:pt x="29" y="42"/>
                  </a:moveTo>
                  <a:lnTo>
                    <a:pt x="27" y="42"/>
                  </a:lnTo>
                  <a:lnTo>
                    <a:pt x="27" y="40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4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29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2" name="Freeform 204"/>
            <p:cNvSpPr>
              <a:spLocks/>
            </p:cNvSpPr>
            <p:nvPr/>
          </p:nvSpPr>
          <p:spPr bwMode="auto">
            <a:xfrm>
              <a:off x="2611" y="1526"/>
              <a:ext cx="89" cy="137"/>
            </a:xfrm>
            <a:custGeom>
              <a:avLst/>
              <a:gdLst>
                <a:gd name="T0" fmla="*/ 51 w 91"/>
                <a:gd name="T1" fmla="*/ 49 h 137"/>
                <a:gd name="T2" fmla="*/ 0 w 91"/>
                <a:gd name="T3" fmla="*/ 42 h 137"/>
                <a:gd name="T4" fmla="*/ 85 w 91"/>
                <a:gd name="T5" fmla="*/ 137 h 137"/>
                <a:gd name="T6" fmla="*/ 73 w 91"/>
                <a:gd name="T7" fmla="*/ 0 h 137"/>
                <a:gd name="T8" fmla="*/ 51 w 91"/>
                <a:gd name="T9" fmla="*/ 49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37"/>
                <a:gd name="T17" fmla="*/ 91 w 91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37">
                  <a:moveTo>
                    <a:pt x="54" y="49"/>
                  </a:moveTo>
                  <a:lnTo>
                    <a:pt x="0" y="42"/>
                  </a:lnTo>
                  <a:lnTo>
                    <a:pt x="91" y="137"/>
                  </a:lnTo>
                  <a:lnTo>
                    <a:pt x="79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3" name="Freeform 205"/>
            <p:cNvSpPr>
              <a:spLocks/>
            </p:cNvSpPr>
            <p:nvPr/>
          </p:nvSpPr>
          <p:spPr bwMode="auto">
            <a:xfrm>
              <a:off x="2610" y="1563"/>
              <a:ext cx="54" cy="16"/>
            </a:xfrm>
            <a:custGeom>
              <a:avLst/>
              <a:gdLst>
                <a:gd name="T0" fmla="*/ 6 w 56"/>
                <a:gd name="T1" fmla="*/ 2 h 16"/>
                <a:gd name="T2" fmla="*/ 2 w 56"/>
                <a:gd name="T3" fmla="*/ 9 h 16"/>
                <a:gd name="T4" fmla="*/ 50 w 56"/>
                <a:gd name="T5" fmla="*/ 16 h 16"/>
                <a:gd name="T6" fmla="*/ 50 w 56"/>
                <a:gd name="T7" fmla="*/ 7 h 16"/>
                <a:gd name="T8" fmla="*/ 4 w 56"/>
                <a:gd name="T9" fmla="*/ 0 h 16"/>
                <a:gd name="T10" fmla="*/ 0 w 56"/>
                <a:gd name="T11" fmla="*/ 9 h 16"/>
                <a:gd name="T12" fmla="*/ 6 w 56"/>
                <a:gd name="T13" fmla="*/ 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16"/>
                <a:gd name="T23" fmla="*/ 56 w 5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16">
                  <a:moveTo>
                    <a:pt x="6" y="2"/>
                  </a:moveTo>
                  <a:lnTo>
                    <a:pt x="2" y="9"/>
                  </a:lnTo>
                  <a:lnTo>
                    <a:pt x="56" y="16"/>
                  </a:lnTo>
                  <a:lnTo>
                    <a:pt x="56" y="7"/>
                  </a:lnTo>
                  <a:lnTo>
                    <a:pt x="4" y="0"/>
                  </a:lnTo>
                  <a:lnTo>
                    <a:pt x="0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4" name="Freeform 206"/>
            <p:cNvSpPr>
              <a:spLocks/>
            </p:cNvSpPr>
            <p:nvPr/>
          </p:nvSpPr>
          <p:spPr bwMode="auto">
            <a:xfrm>
              <a:off x="2610" y="1565"/>
              <a:ext cx="95" cy="100"/>
            </a:xfrm>
            <a:custGeom>
              <a:avLst/>
              <a:gdLst>
                <a:gd name="T0" fmla="*/ 83 w 97"/>
                <a:gd name="T1" fmla="*/ 98 h 100"/>
                <a:gd name="T2" fmla="*/ 91 w 97"/>
                <a:gd name="T3" fmla="*/ 93 h 100"/>
                <a:gd name="T4" fmla="*/ 6 w 97"/>
                <a:gd name="T5" fmla="*/ 0 h 100"/>
                <a:gd name="T6" fmla="*/ 0 w 97"/>
                <a:gd name="T7" fmla="*/ 7 h 100"/>
                <a:gd name="T8" fmla="*/ 85 w 97"/>
                <a:gd name="T9" fmla="*/ 100 h 100"/>
                <a:gd name="T10" fmla="*/ 91 w 97"/>
                <a:gd name="T11" fmla="*/ 98 h 100"/>
                <a:gd name="T12" fmla="*/ 83 w 97"/>
                <a:gd name="T13" fmla="*/ 98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00"/>
                <a:gd name="T23" fmla="*/ 97 w 97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00">
                  <a:moveTo>
                    <a:pt x="89" y="98"/>
                  </a:moveTo>
                  <a:lnTo>
                    <a:pt x="97" y="93"/>
                  </a:lnTo>
                  <a:lnTo>
                    <a:pt x="6" y="0"/>
                  </a:lnTo>
                  <a:lnTo>
                    <a:pt x="0" y="7"/>
                  </a:lnTo>
                  <a:lnTo>
                    <a:pt x="91" y="100"/>
                  </a:lnTo>
                  <a:lnTo>
                    <a:pt x="97" y="98"/>
                  </a:lnTo>
                  <a:lnTo>
                    <a:pt x="89" y="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5" name="Freeform 207"/>
            <p:cNvSpPr>
              <a:spLocks/>
            </p:cNvSpPr>
            <p:nvPr/>
          </p:nvSpPr>
          <p:spPr bwMode="auto">
            <a:xfrm>
              <a:off x="2683" y="1523"/>
              <a:ext cx="22" cy="140"/>
            </a:xfrm>
            <a:custGeom>
              <a:avLst/>
              <a:gdLst>
                <a:gd name="T0" fmla="*/ 9 w 21"/>
                <a:gd name="T1" fmla="*/ 5 h 140"/>
                <a:gd name="T2" fmla="*/ 0 w 21"/>
                <a:gd name="T3" fmla="*/ 3 h 140"/>
                <a:gd name="T4" fmla="*/ 16 w 21"/>
                <a:gd name="T5" fmla="*/ 140 h 140"/>
                <a:gd name="T6" fmla="*/ 24 w 21"/>
                <a:gd name="T7" fmla="*/ 140 h 140"/>
                <a:gd name="T8" fmla="*/ 9 w 21"/>
                <a:gd name="T9" fmla="*/ 0 h 140"/>
                <a:gd name="T10" fmla="*/ 0 w 21"/>
                <a:gd name="T11" fmla="*/ 0 h 140"/>
                <a:gd name="T12" fmla="*/ 9 w 21"/>
                <a:gd name="T13" fmla="*/ 5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40"/>
                <a:gd name="T23" fmla="*/ 21 w 21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40">
                  <a:moveTo>
                    <a:pt x="9" y="5"/>
                  </a:moveTo>
                  <a:lnTo>
                    <a:pt x="0" y="3"/>
                  </a:lnTo>
                  <a:lnTo>
                    <a:pt x="13" y="140"/>
                  </a:lnTo>
                  <a:lnTo>
                    <a:pt x="21" y="14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6" name="Freeform 208"/>
            <p:cNvSpPr>
              <a:spLocks/>
            </p:cNvSpPr>
            <p:nvPr/>
          </p:nvSpPr>
          <p:spPr bwMode="auto">
            <a:xfrm>
              <a:off x="2660" y="1523"/>
              <a:ext cx="32" cy="59"/>
            </a:xfrm>
            <a:custGeom>
              <a:avLst/>
              <a:gdLst>
                <a:gd name="T0" fmla="*/ 5 w 34"/>
                <a:gd name="T1" fmla="*/ 56 h 59"/>
                <a:gd name="T2" fmla="*/ 8 w 34"/>
                <a:gd name="T3" fmla="*/ 54 h 59"/>
                <a:gd name="T4" fmla="*/ 28 w 34"/>
                <a:gd name="T5" fmla="*/ 5 h 59"/>
                <a:gd name="T6" fmla="*/ 22 w 34"/>
                <a:gd name="T7" fmla="*/ 0 h 59"/>
                <a:gd name="T8" fmla="*/ 0 w 34"/>
                <a:gd name="T9" fmla="*/ 49 h 59"/>
                <a:gd name="T10" fmla="*/ 5 w 34"/>
                <a:gd name="T11" fmla="*/ 47 h 59"/>
                <a:gd name="T12" fmla="*/ 5 w 34"/>
                <a:gd name="T13" fmla="*/ 56 h 59"/>
                <a:gd name="T14" fmla="*/ 7 w 34"/>
                <a:gd name="T15" fmla="*/ 59 h 59"/>
                <a:gd name="T16" fmla="*/ 8 w 34"/>
                <a:gd name="T17" fmla="*/ 54 h 59"/>
                <a:gd name="T18" fmla="*/ 5 w 34"/>
                <a:gd name="T19" fmla="*/ 56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59"/>
                <a:gd name="T32" fmla="*/ 34 w 34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59">
                  <a:moveTo>
                    <a:pt x="5" y="56"/>
                  </a:moveTo>
                  <a:lnTo>
                    <a:pt x="9" y="54"/>
                  </a:lnTo>
                  <a:lnTo>
                    <a:pt x="34" y="5"/>
                  </a:lnTo>
                  <a:lnTo>
                    <a:pt x="25" y="0"/>
                  </a:lnTo>
                  <a:lnTo>
                    <a:pt x="0" y="49"/>
                  </a:lnTo>
                  <a:lnTo>
                    <a:pt x="5" y="47"/>
                  </a:lnTo>
                  <a:lnTo>
                    <a:pt x="5" y="56"/>
                  </a:lnTo>
                  <a:lnTo>
                    <a:pt x="7" y="59"/>
                  </a:lnTo>
                  <a:lnTo>
                    <a:pt x="9" y="54"/>
                  </a:lnTo>
                  <a:lnTo>
                    <a:pt x="5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7" name="Freeform 209"/>
            <p:cNvSpPr>
              <a:spLocks/>
            </p:cNvSpPr>
            <p:nvPr/>
          </p:nvSpPr>
          <p:spPr bwMode="auto">
            <a:xfrm>
              <a:off x="2664" y="1570"/>
              <a:ext cx="5" cy="12"/>
            </a:xfrm>
            <a:custGeom>
              <a:avLst/>
              <a:gdLst>
                <a:gd name="T0" fmla="*/ 0 w 4"/>
                <a:gd name="T1" fmla="*/ 9 h 12"/>
                <a:gd name="T2" fmla="*/ 0 w 4"/>
                <a:gd name="T3" fmla="*/ 5 h 12"/>
                <a:gd name="T4" fmla="*/ 0 w 4"/>
                <a:gd name="T5" fmla="*/ 0 h 12"/>
                <a:gd name="T6" fmla="*/ 0 w 4"/>
                <a:gd name="T7" fmla="*/ 9 h 12"/>
                <a:gd name="T8" fmla="*/ 5 w 4"/>
                <a:gd name="T9" fmla="*/ 12 h 12"/>
                <a:gd name="T10" fmla="*/ 8 w 4"/>
                <a:gd name="T11" fmla="*/ 7 h 12"/>
                <a:gd name="T12" fmla="*/ 0 w 4"/>
                <a:gd name="T13" fmla="*/ 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2"/>
                <a:gd name="T23" fmla="*/ 4 w 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2">
                  <a:moveTo>
                    <a:pt x="0" y="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8" name="Freeform 210"/>
            <p:cNvSpPr>
              <a:spLocks/>
            </p:cNvSpPr>
            <p:nvPr/>
          </p:nvSpPr>
          <p:spPr bwMode="auto">
            <a:xfrm>
              <a:off x="4416" y="3118"/>
              <a:ext cx="29" cy="42"/>
            </a:xfrm>
            <a:custGeom>
              <a:avLst/>
              <a:gdLst>
                <a:gd name="T0" fmla="*/ 13 w 29"/>
                <a:gd name="T1" fmla="*/ 3 h 42"/>
                <a:gd name="T2" fmla="*/ 13 w 29"/>
                <a:gd name="T3" fmla="*/ 0 h 42"/>
                <a:gd name="T4" fmla="*/ 13 w 29"/>
                <a:gd name="T5" fmla="*/ 3 h 42"/>
                <a:gd name="T6" fmla="*/ 11 w 29"/>
                <a:gd name="T7" fmla="*/ 5 h 42"/>
                <a:gd name="T8" fmla="*/ 11 w 29"/>
                <a:gd name="T9" fmla="*/ 7 h 42"/>
                <a:gd name="T10" fmla="*/ 11 w 29"/>
                <a:gd name="T11" fmla="*/ 10 h 42"/>
                <a:gd name="T12" fmla="*/ 9 w 29"/>
                <a:gd name="T13" fmla="*/ 10 h 42"/>
                <a:gd name="T14" fmla="*/ 9 w 29"/>
                <a:gd name="T15" fmla="*/ 12 h 42"/>
                <a:gd name="T16" fmla="*/ 9 w 29"/>
                <a:gd name="T17" fmla="*/ 14 h 42"/>
                <a:gd name="T18" fmla="*/ 6 w 29"/>
                <a:gd name="T19" fmla="*/ 14 h 42"/>
                <a:gd name="T20" fmla="*/ 6 w 29"/>
                <a:gd name="T21" fmla="*/ 17 h 42"/>
                <a:gd name="T22" fmla="*/ 6 w 29"/>
                <a:gd name="T23" fmla="*/ 19 h 42"/>
                <a:gd name="T24" fmla="*/ 4 w 29"/>
                <a:gd name="T25" fmla="*/ 19 h 42"/>
                <a:gd name="T26" fmla="*/ 4 w 29"/>
                <a:gd name="T27" fmla="*/ 21 h 42"/>
                <a:gd name="T28" fmla="*/ 2 w 29"/>
                <a:gd name="T29" fmla="*/ 24 h 42"/>
                <a:gd name="T30" fmla="*/ 2 w 29"/>
                <a:gd name="T31" fmla="*/ 26 h 42"/>
                <a:gd name="T32" fmla="*/ 0 w 29"/>
                <a:gd name="T33" fmla="*/ 26 h 42"/>
                <a:gd name="T34" fmla="*/ 9 w 29"/>
                <a:gd name="T35" fmla="*/ 42 h 42"/>
                <a:gd name="T36" fmla="*/ 11 w 29"/>
                <a:gd name="T37" fmla="*/ 42 h 42"/>
                <a:gd name="T38" fmla="*/ 11 w 29"/>
                <a:gd name="T39" fmla="*/ 40 h 42"/>
                <a:gd name="T40" fmla="*/ 13 w 29"/>
                <a:gd name="T41" fmla="*/ 40 h 42"/>
                <a:gd name="T42" fmla="*/ 15 w 29"/>
                <a:gd name="T43" fmla="*/ 38 h 42"/>
                <a:gd name="T44" fmla="*/ 15 w 29"/>
                <a:gd name="T45" fmla="*/ 35 h 42"/>
                <a:gd name="T46" fmla="*/ 17 w 29"/>
                <a:gd name="T47" fmla="*/ 35 h 42"/>
                <a:gd name="T48" fmla="*/ 17 w 29"/>
                <a:gd name="T49" fmla="*/ 33 h 42"/>
                <a:gd name="T50" fmla="*/ 19 w 29"/>
                <a:gd name="T51" fmla="*/ 33 h 42"/>
                <a:gd name="T52" fmla="*/ 19 w 29"/>
                <a:gd name="T53" fmla="*/ 31 h 42"/>
                <a:gd name="T54" fmla="*/ 21 w 29"/>
                <a:gd name="T55" fmla="*/ 28 h 42"/>
                <a:gd name="T56" fmla="*/ 21 w 29"/>
                <a:gd name="T57" fmla="*/ 26 h 42"/>
                <a:gd name="T58" fmla="*/ 23 w 29"/>
                <a:gd name="T59" fmla="*/ 24 h 42"/>
                <a:gd name="T60" fmla="*/ 23 w 29"/>
                <a:gd name="T61" fmla="*/ 21 h 42"/>
                <a:gd name="T62" fmla="*/ 25 w 29"/>
                <a:gd name="T63" fmla="*/ 19 h 42"/>
                <a:gd name="T64" fmla="*/ 25 w 29"/>
                <a:gd name="T65" fmla="*/ 17 h 42"/>
                <a:gd name="T66" fmla="*/ 27 w 29"/>
                <a:gd name="T67" fmla="*/ 14 h 42"/>
                <a:gd name="T68" fmla="*/ 27 w 29"/>
                <a:gd name="T69" fmla="*/ 12 h 42"/>
                <a:gd name="T70" fmla="*/ 27 w 29"/>
                <a:gd name="T71" fmla="*/ 10 h 42"/>
                <a:gd name="T72" fmla="*/ 29 w 29"/>
                <a:gd name="T73" fmla="*/ 7 h 42"/>
                <a:gd name="T74" fmla="*/ 13 w 29"/>
                <a:gd name="T75" fmla="*/ 3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"/>
                <a:gd name="T115" fmla="*/ 0 h 42"/>
                <a:gd name="T116" fmla="*/ 29 w 29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" h="42">
                  <a:moveTo>
                    <a:pt x="13" y="3"/>
                  </a:moveTo>
                  <a:lnTo>
                    <a:pt x="13" y="0"/>
                  </a:lnTo>
                  <a:lnTo>
                    <a:pt x="13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9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9" name="Freeform 211"/>
            <p:cNvSpPr>
              <a:spLocks/>
            </p:cNvSpPr>
            <p:nvPr/>
          </p:nvSpPr>
          <p:spPr bwMode="auto">
            <a:xfrm>
              <a:off x="4429" y="3083"/>
              <a:ext cx="54" cy="42"/>
            </a:xfrm>
            <a:custGeom>
              <a:avLst/>
              <a:gdLst>
                <a:gd name="T0" fmla="*/ 54 w 54"/>
                <a:gd name="T1" fmla="*/ 35 h 42"/>
                <a:gd name="T2" fmla="*/ 54 w 54"/>
                <a:gd name="T3" fmla="*/ 33 h 42"/>
                <a:gd name="T4" fmla="*/ 52 w 54"/>
                <a:gd name="T5" fmla="*/ 31 h 42"/>
                <a:gd name="T6" fmla="*/ 50 w 54"/>
                <a:gd name="T7" fmla="*/ 26 h 42"/>
                <a:gd name="T8" fmla="*/ 50 w 54"/>
                <a:gd name="T9" fmla="*/ 24 h 42"/>
                <a:gd name="T10" fmla="*/ 47 w 54"/>
                <a:gd name="T11" fmla="*/ 21 h 42"/>
                <a:gd name="T12" fmla="*/ 45 w 54"/>
                <a:gd name="T13" fmla="*/ 17 h 42"/>
                <a:gd name="T14" fmla="*/ 43 w 54"/>
                <a:gd name="T15" fmla="*/ 14 h 42"/>
                <a:gd name="T16" fmla="*/ 43 w 54"/>
                <a:gd name="T17" fmla="*/ 12 h 42"/>
                <a:gd name="T18" fmla="*/ 41 w 54"/>
                <a:gd name="T19" fmla="*/ 10 h 42"/>
                <a:gd name="T20" fmla="*/ 39 w 54"/>
                <a:gd name="T21" fmla="*/ 7 h 42"/>
                <a:gd name="T22" fmla="*/ 37 w 54"/>
                <a:gd name="T23" fmla="*/ 7 h 42"/>
                <a:gd name="T24" fmla="*/ 37 w 54"/>
                <a:gd name="T25" fmla="*/ 5 h 42"/>
                <a:gd name="T26" fmla="*/ 35 w 54"/>
                <a:gd name="T27" fmla="*/ 3 h 42"/>
                <a:gd name="T28" fmla="*/ 33 w 54"/>
                <a:gd name="T29" fmla="*/ 3 h 42"/>
                <a:gd name="T30" fmla="*/ 31 w 54"/>
                <a:gd name="T31" fmla="*/ 0 h 42"/>
                <a:gd name="T32" fmla="*/ 27 w 54"/>
                <a:gd name="T33" fmla="*/ 0 h 42"/>
                <a:gd name="T34" fmla="*/ 25 w 54"/>
                <a:gd name="T35" fmla="*/ 0 h 42"/>
                <a:gd name="T36" fmla="*/ 23 w 54"/>
                <a:gd name="T37" fmla="*/ 0 h 42"/>
                <a:gd name="T38" fmla="*/ 18 w 54"/>
                <a:gd name="T39" fmla="*/ 0 h 42"/>
                <a:gd name="T40" fmla="*/ 16 w 54"/>
                <a:gd name="T41" fmla="*/ 3 h 42"/>
                <a:gd name="T42" fmla="*/ 14 w 54"/>
                <a:gd name="T43" fmla="*/ 3 h 42"/>
                <a:gd name="T44" fmla="*/ 14 w 54"/>
                <a:gd name="T45" fmla="*/ 5 h 42"/>
                <a:gd name="T46" fmla="*/ 12 w 54"/>
                <a:gd name="T47" fmla="*/ 7 h 42"/>
                <a:gd name="T48" fmla="*/ 10 w 54"/>
                <a:gd name="T49" fmla="*/ 10 h 42"/>
                <a:gd name="T50" fmla="*/ 10 w 54"/>
                <a:gd name="T51" fmla="*/ 12 h 42"/>
                <a:gd name="T52" fmla="*/ 8 w 54"/>
                <a:gd name="T53" fmla="*/ 14 h 42"/>
                <a:gd name="T54" fmla="*/ 6 w 54"/>
                <a:gd name="T55" fmla="*/ 17 h 42"/>
                <a:gd name="T56" fmla="*/ 6 w 54"/>
                <a:gd name="T57" fmla="*/ 19 h 42"/>
                <a:gd name="T58" fmla="*/ 4 w 54"/>
                <a:gd name="T59" fmla="*/ 24 h 42"/>
                <a:gd name="T60" fmla="*/ 4 w 54"/>
                <a:gd name="T61" fmla="*/ 26 h 42"/>
                <a:gd name="T62" fmla="*/ 2 w 54"/>
                <a:gd name="T63" fmla="*/ 28 h 42"/>
                <a:gd name="T64" fmla="*/ 0 w 54"/>
                <a:gd name="T65" fmla="*/ 33 h 42"/>
                <a:gd name="T66" fmla="*/ 0 w 54"/>
                <a:gd name="T67" fmla="*/ 38 h 42"/>
                <a:gd name="T68" fmla="*/ 16 w 54"/>
                <a:gd name="T69" fmla="*/ 42 h 42"/>
                <a:gd name="T70" fmla="*/ 16 w 54"/>
                <a:gd name="T71" fmla="*/ 40 h 42"/>
                <a:gd name="T72" fmla="*/ 18 w 54"/>
                <a:gd name="T73" fmla="*/ 35 h 42"/>
                <a:gd name="T74" fmla="*/ 18 w 54"/>
                <a:gd name="T75" fmla="*/ 33 h 42"/>
                <a:gd name="T76" fmla="*/ 20 w 54"/>
                <a:gd name="T77" fmla="*/ 31 h 42"/>
                <a:gd name="T78" fmla="*/ 20 w 54"/>
                <a:gd name="T79" fmla="*/ 28 h 42"/>
                <a:gd name="T80" fmla="*/ 23 w 54"/>
                <a:gd name="T81" fmla="*/ 26 h 42"/>
                <a:gd name="T82" fmla="*/ 23 w 54"/>
                <a:gd name="T83" fmla="*/ 24 h 42"/>
                <a:gd name="T84" fmla="*/ 25 w 54"/>
                <a:gd name="T85" fmla="*/ 21 h 42"/>
                <a:gd name="T86" fmla="*/ 25 w 54"/>
                <a:gd name="T87" fmla="*/ 19 h 42"/>
                <a:gd name="T88" fmla="*/ 27 w 54"/>
                <a:gd name="T89" fmla="*/ 19 h 42"/>
                <a:gd name="T90" fmla="*/ 25 w 54"/>
                <a:gd name="T91" fmla="*/ 19 h 42"/>
                <a:gd name="T92" fmla="*/ 27 w 54"/>
                <a:gd name="T93" fmla="*/ 21 h 42"/>
                <a:gd name="T94" fmla="*/ 27 w 54"/>
                <a:gd name="T95" fmla="*/ 24 h 42"/>
                <a:gd name="T96" fmla="*/ 29 w 54"/>
                <a:gd name="T97" fmla="*/ 24 h 42"/>
                <a:gd name="T98" fmla="*/ 31 w 54"/>
                <a:gd name="T99" fmla="*/ 26 h 42"/>
                <a:gd name="T100" fmla="*/ 31 w 54"/>
                <a:gd name="T101" fmla="*/ 28 h 42"/>
                <a:gd name="T102" fmla="*/ 33 w 54"/>
                <a:gd name="T103" fmla="*/ 31 h 42"/>
                <a:gd name="T104" fmla="*/ 33 w 54"/>
                <a:gd name="T105" fmla="*/ 33 h 42"/>
                <a:gd name="T106" fmla="*/ 35 w 54"/>
                <a:gd name="T107" fmla="*/ 35 h 42"/>
                <a:gd name="T108" fmla="*/ 37 w 54"/>
                <a:gd name="T109" fmla="*/ 40 h 42"/>
                <a:gd name="T110" fmla="*/ 39 w 54"/>
                <a:gd name="T111" fmla="*/ 42 h 42"/>
                <a:gd name="T112" fmla="*/ 54 w 54"/>
                <a:gd name="T113" fmla="*/ 35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"/>
                <a:gd name="T172" fmla="*/ 0 h 42"/>
                <a:gd name="T173" fmla="*/ 54 w 54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" h="42">
                  <a:moveTo>
                    <a:pt x="54" y="35"/>
                  </a:moveTo>
                  <a:lnTo>
                    <a:pt x="54" y="33"/>
                  </a:lnTo>
                  <a:lnTo>
                    <a:pt x="52" y="31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7" y="21"/>
                  </a:lnTo>
                  <a:lnTo>
                    <a:pt x="45" y="17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9" y="24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7" y="40"/>
                  </a:lnTo>
                  <a:lnTo>
                    <a:pt x="39" y="42"/>
                  </a:lnTo>
                  <a:lnTo>
                    <a:pt x="54" y="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0" name="Freeform 212"/>
            <p:cNvSpPr>
              <a:spLocks/>
            </p:cNvSpPr>
            <p:nvPr/>
          </p:nvSpPr>
          <p:spPr bwMode="auto">
            <a:xfrm>
              <a:off x="4469" y="3118"/>
              <a:ext cx="51" cy="45"/>
            </a:xfrm>
            <a:custGeom>
              <a:avLst/>
              <a:gdLst>
                <a:gd name="T0" fmla="*/ 32 w 52"/>
                <a:gd name="T1" fmla="*/ 3 h 45"/>
                <a:gd name="T2" fmla="*/ 32 w 52"/>
                <a:gd name="T3" fmla="*/ 5 h 45"/>
                <a:gd name="T4" fmla="*/ 30 w 52"/>
                <a:gd name="T5" fmla="*/ 10 h 45"/>
                <a:gd name="T6" fmla="*/ 30 w 52"/>
                <a:gd name="T7" fmla="*/ 12 h 45"/>
                <a:gd name="T8" fmla="*/ 30 w 52"/>
                <a:gd name="T9" fmla="*/ 14 h 45"/>
                <a:gd name="T10" fmla="*/ 28 w 52"/>
                <a:gd name="T11" fmla="*/ 17 h 45"/>
                <a:gd name="T12" fmla="*/ 28 w 52"/>
                <a:gd name="T13" fmla="*/ 19 h 45"/>
                <a:gd name="T14" fmla="*/ 26 w 52"/>
                <a:gd name="T15" fmla="*/ 21 h 45"/>
                <a:gd name="T16" fmla="*/ 26 w 52"/>
                <a:gd name="T17" fmla="*/ 24 h 45"/>
                <a:gd name="T18" fmla="*/ 26 w 52"/>
                <a:gd name="T19" fmla="*/ 24 h 45"/>
                <a:gd name="T20" fmla="*/ 26 w 52"/>
                <a:gd name="T21" fmla="*/ 26 h 45"/>
                <a:gd name="T22" fmla="*/ 26 w 52"/>
                <a:gd name="T23" fmla="*/ 26 h 45"/>
                <a:gd name="T24" fmla="*/ 26 w 52"/>
                <a:gd name="T25" fmla="*/ 24 h 45"/>
                <a:gd name="T26" fmla="*/ 26 w 52"/>
                <a:gd name="T27" fmla="*/ 24 h 45"/>
                <a:gd name="T28" fmla="*/ 25 w 52"/>
                <a:gd name="T29" fmla="*/ 21 h 45"/>
                <a:gd name="T30" fmla="*/ 25 w 52"/>
                <a:gd name="T31" fmla="*/ 19 h 45"/>
                <a:gd name="T32" fmla="*/ 23 w 52"/>
                <a:gd name="T33" fmla="*/ 17 h 45"/>
                <a:gd name="T34" fmla="*/ 23 w 52"/>
                <a:gd name="T35" fmla="*/ 14 h 45"/>
                <a:gd name="T36" fmla="*/ 21 w 52"/>
                <a:gd name="T37" fmla="*/ 12 h 45"/>
                <a:gd name="T38" fmla="*/ 19 w 52"/>
                <a:gd name="T39" fmla="*/ 10 h 45"/>
                <a:gd name="T40" fmla="*/ 19 w 52"/>
                <a:gd name="T41" fmla="*/ 7 h 45"/>
                <a:gd name="T42" fmla="*/ 17 w 52"/>
                <a:gd name="T43" fmla="*/ 3 h 45"/>
                <a:gd name="T44" fmla="*/ 15 w 52"/>
                <a:gd name="T45" fmla="*/ 0 h 45"/>
                <a:gd name="T46" fmla="*/ 0 w 52"/>
                <a:gd name="T47" fmla="*/ 7 h 45"/>
                <a:gd name="T48" fmla="*/ 0 w 52"/>
                <a:gd name="T49" fmla="*/ 12 h 45"/>
                <a:gd name="T50" fmla="*/ 2 w 52"/>
                <a:gd name="T51" fmla="*/ 14 h 45"/>
                <a:gd name="T52" fmla="*/ 4 w 52"/>
                <a:gd name="T53" fmla="*/ 19 h 45"/>
                <a:gd name="T54" fmla="*/ 6 w 52"/>
                <a:gd name="T55" fmla="*/ 21 h 45"/>
                <a:gd name="T56" fmla="*/ 6 w 52"/>
                <a:gd name="T57" fmla="*/ 26 h 45"/>
                <a:gd name="T58" fmla="*/ 8 w 52"/>
                <a:gd name="T59" fmla="*/ 28 h 45"/>
                <a:gd name="T60" fmla="*/ 11 w 52"/>
                <a:gd name="T61" fmla="*/ 31 h 45"/>
                <a:gd name="T62" fmla="*/ 13 w 52"/>
                <a:gd name="T63" fmla="*/ 33 h 45"/>
                <a:gd name="T64" fmla="*/ 13 w 52"/>
                <a:gd name="T65" fmla="*/ 35 h 45"/>
                <a:gd name="T66" fmla="*/ 15 w 52"/>
                <a:gd name="T67" fmla="*/ 38 h 45"/>
                <a:gd name="T68" fmla="*/ 17 w 52"/>
                <a:gd name="T69" fmla="*/ 40 h 45"/>
                <a:gd name="T70" fmla="*/ 19 w 52"/>
                <a:gd name="T71" fmla="*/ 40 h 45"/>
                <a:gd name="T72" fmla="*/ 21 w 52"/>
                <a:gd name="T73" fmla="*/ 42 h 45"/>
                <a:gd name="T74" fmla="*/ 23 w 52"/>
                <a:gd name="T75" fmla="*/ 45 h 45"/>
                <a:gd name="T76" fmla="*/ 25 w 52"/>
                <a:gd name="T77" fmla="*/ 45 h 45"/>
                <a:gd name="T78" fmla="*/ 26 w 52"/>
                <a:gd name="T79" fmla="*/ 45 h 45"/>
                <a:gd name="T80" fmla="*/ 28 w 52"/>
                <a:gd name="T81" fmla="*/ 45 h 45"/>
                <a:gd name="T82" fmla="*/ 30 w 52"/>
                <a:gd name="T83" fmla="*/ 45 h 45"/>
                <a:gd name="T84" fmla="*/ 32 w 52"/>
                <a:gd name="T85" fmla="*/ 42 h 45"/>
                <a:gd name="T86" fmla="*/ 34 w 52"/>
                <a:gd name="T87" fmla="*/ 40 h 45"/>
                <a:gd name="T88" fmla="*/ 37 w 52"/>
                <a:gd name="T89" fmla="*/ 38 h 45"/>
                <a:gd name="T90" fmla="*/ 39 w 52"/>
                <a:gd name="T91" fmla="*/ 38 h 45"/>
                <a:gd name="T92" fmla="*/ 41 w 52"/>
                <a:gd name="T93" fmla="*/ 35 h 45"/>
                <a:gd name="T94" fmla="*/ 41 w 52"/>
                <a:gd name="T95" fmla="*/ 33 h 45"/>
                <a:gd name="T96" fmla="*/ 43 w 52"/>
                <a:gd name="T97" fmla="*/ 31 h 45"/>
                <a:gd name="T98" fmla="*/ 43 w 52"/>
                <a:gd name="T99" fmla="*/ 26 h 45"/>
                <a:gd name="T100" fmla="*/ 45 w 52"/>
                <a:gd name="T101" fmla="*/ 24 h 45"/>
                <a:gd name="T102" fmla="*/ 45 w 52"/>
                <a:gd name="T103" fmla="*/ 21 h 45"/>
                <a:gd name="T104" fmla="*/ 47 w 52"/>
                <a:gd name="T105" fmla="*/ 19 h 45"/>
                <a:gd name="T106" fmla="*/ 47 w 52"/>
                <a:gd name="T107" fmla="*/ 14 h 45"/>
                <a:gd name="T108" fmla="*/ 49 w 52"/>
                <a:gd name="T109" fmla="*/ 12 h 45"/>
                <a:gd name="T110" fmla="*/ 49 w 52"/>
                <a:gd name="T111" fmla="*/ 7 h 45"/>
                <a:gd name="T112" fmla="*/ 32 w 52"/>
                <a:gd name="T113" fmla="*/ 3 h 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"/>
                <a:gd name="T172" fmla="*/ 0 h 45"/>
                <a:gd name="T173" fmla="*/ 52 w 52"/>
                <a:gd name="T174" fmla="*/ 45 h 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" h="45">
                  <a:moveTo>
                    <a:pt x="35" y="3"/>
                  </a:moveTo>
                  <a:lnTo>
                    <a:pt x="35" y="5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9" y="26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1" y="31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5" y="38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5" y="42"/>
                  </a:lnTo>
                  <a:lnTo>
                    <a:pt x="37" y="40"/>
                  </a:lnTo>
                  <a:lnTo>
                    <a:pt x="40" y="38"/>
                  </a:lnTo>
                  <a:lnTo>
                    <a:pt x="42" y="38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6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7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1" name="Freeform 213"/>
            <p:cNvSpPr>
              <a:spLocks/>
            </p:cNvSpPr>
            <p:nvPr/>
          </p:nvSpPr>
          <p:spPr bwMode="auto">
            <a:xfrm>
              <a:off x="4503" y="3079"/>
              <a:ext cx="59" cy="49"/>
            </a:xfrm>
            <a:custGeom>
              <a:avLst/>
              <a:gdLst>
                <a:gd name="T0" fmla="*/ 56 w 59"/>
                <a:gd name="T1" fmla="*/ 39 h 49"/>
                <a:gd name="T2" fmla="*/ 59 w 59"/>
                <a:gd name="T3" fmla="*/ 42 h 49"/>
                <a:gd name="T4" fmla="*/ 56 w 59"/>
                <a:gd name="T5" fmla="*/ 37 h 49"/>
                <a:gd name="T6" fmla="*/ 54 w 59"/>
                <a:gd name="T7" fmla="*/ 32 h 49"/>
                <a:gd name="T8" fmla="*/ 54 w 59"/>
                <a:gd name="T9" fmla="*/ 30 h 49"/>
                <a:gd name="T10" fmla="*/ 52 w 59"/>
                <a:gd name="T11" fmla="*/ 25 h 49"/>
                <a:gd name="T12" fmla="*/ 52 w 59"/>
                <a:gd name="T13" fmla="*/ 23 h 49"/>
                <a:gd name="T14" fmla="*/ 50 w 59"/>
                <a:gd name="T15" fmla="*/ 18 h 49"/>
                <a:gd name="T16" fmla="*/ 48 w 59"/>
                <a:gd name="T17" fmla="*/ 16 h 49"/>
                <a:gd name="T18" fmla="*/ 46 w 59"/>
                <a:gd name="T19" fmla="*/ 14 h 49"/>
                <a:gd name="T20" fmla="*/ 46 w 59"/>
                <a:gd name="T21" fmla="*/ 11 h 49"/>
                <a:gd name="T22" fmla="*/ 44 w 59"/>
                <a:gd name="T23" fmla="*/ 9 h 49"/>
                <a:gd name="T24" fmla="*/ 42 w 59"/>
                <a:gd name="T25" fmla="*/ 7 h 49"/>
                <a:gd name="T26" fmla="*/ 40 w 59"/>
                <a:gd name="T27" fmla="*/ 4 h 49"/>
                <a:gd name="T28" fmla="*/ 38 w 59"/>
                <a:gd name="T29" fmla="*/ 2 h 49"/>
                <a:gd name="T30" fmla="*/ 36 w 59"/>
                <a:gd name="T31" fmla="*/ 2 h 49"/>
                <a:gd name="T32" fmla="*/ 32 w 59"/>
                <a:gd name="T33" fmla="*/ 0 h 49"/>
                <a:gd name="T34" fmla="*/ 29 w 59"/>
                <a:gd name="T35" fmla="*/ 0 h 49"/>
                <a:gd name="T36" fmla="*/ 27 w 59"/>
                <a:gd name="T37" fmla="*/ 0 h 49"/>
                <a:gd name="T38" fmla="*/ 23 w 59"/>
                <a:gd name="T39" fmla="*/ 2 h 49"/>
                <a:gd name="T40" fmla="*/ 21 w 59"/>
                <a:gd name="T41" fmla="*/ 2 h 49"/>
                <a:gd name="T42" fmla="*/ 19 w 59"/>
                <a:gd name="T43" fmla="*/ 4 h 49"/>
                <a:gd name="T44" fmla="*/ 17 w 59"/>
                <a:gd name="T45" fmla="*/ 7 h 49"/>
                <a:gd name="T46" fmla="*/ 15 w 59"/>
                <a:gd name="T47" fmla="*/ 9 h 49"/>
                <a:gd name="T48" fmla="*/ 13 w 59"/>
                <a:gd name="T49" fmla="*/ 11 h 49"/>
                <a:gd name="T50" fmla="*/ 11 w 59"/>
                <a:gd name="T51" fmla="*/ 14 h 49"/>
                <a:gd name="T52" fmla="*/ 11 w 59"/>
                <a:gd name="T53" fmla="*/ 16 h 49"/>
                <a:gd name="T54" fmla="*/ 9 w 59"/>
                <a:gd name="T55" fmla="*/ 18 h 49"/>
                <a:gd name="T56" fmla="*/ 7 w 59"/>
                <a:gd name="T57" fmla="*/ 21 h 49"/>
                <a:gd name="T58" fmla="*/ 7 w 59"/>
                <a:gd name="T59" fmla="*/ 25 h 49"/>
                <a:gd name="T60" fmla="*/ 5 w 59"/>
                <a:gd name="T61" fmla="*/ 28 h 49"/>
                <a:gd name="T62" fmla="*/ 2 w 59"/>
                <a:gd name="T63" fmla="*/ 32 h 49"/>
                <a:gd name="T64" fmla="*/ 2 w 59"/>
                <a:gd name="T65" fmla="*/ 37 h 49"/>
                <a:gd name="T66" fmla="*/ 0 w 59"/>
                <a:gd name="T67" fmla="*/ 42 h 49"/>
                <a:gd name="T68" fmla="*/ 17 w 59"/>
                <a:gd name="T69" fmla="*/ 46 h 49"/>
                <a:gd name="T70" fmla="*/ 19 w 59"/>
                <a:gd name="T71" fmla="*/ 42 h 49"/>
                <a:gd name="T72" fmla="*/ 19 w 59"/>
                <a:gd name="T73" fmla="*/ 39 h 49"/>
                <a:gd name="T74" fmla="*/ 21 w 59"/>
                <a:gd name="T75" fmla="*/ 35 h 49"/>
                <a:gd name="T76" fmla="*/ 21 w 59"/>
                <a:gd name="T77" fmla="*/ 32 h 49"/>
                <a:gd name="T78" fmla="*/ 23 w 59"/>
                <a:gd name="T79" fmla="*/ 30 h 49"/>
                <a:gd name="T80" fmla="*/ 23 w 59"/>
                <a:gd name="T81" fmla="*/ 28 h 49"/>
                <a:gd name="T82" fmla="*/ 25 w 59"/>
                <a:gd name="T83" fmla="*/ 25 h 49"/>
                <a:gd name="T84" fmla="*/ 25 w 59"/>
                <a:gd name="T85" fmla="*/ 23 h 49"/>
                <a:gd name="T86" fmla="*/ 27 w 59"/>
                <a:gd name="T87" fmla="*/ 23 h 49"/>
                <a:gd name="T88" fmla="*/ 27 w 59"/>
                <a:gd name="T89" fmla="*/ 21 h 49"/>
                <a:gd name="T90" fmla="*/ 29 w 59"/>
                <a:gd name="T91" fmla="*/ 21 h 49"/>
                <a:gd name="T92" fmla="*/ 29 w 59"/>
                <a:gd name="T93" fmla="*/ 18 h 49"/>
                <a:gd name="T94" fmla="*/ 29 w 59"/>
                <a:gd name="T95" fmla="*/ 21 h 49"/>
                <a:gd name="T96" fmla="*/ 32 w 59"/>
                <a:gd name="T97" fmla="*/ 21 h 49"/>
                <a:gd name="T98" fmla="*/ 32 w 59"/>
                <a:gd name="T99" fmla="*/ 23 h 49"/>
                <a:gd name="T100" fmla="*/ 34 w 59"/>
                <a:gd name="T101" fmla="*/ 23 h 49"/>
                <a:gd name="T102" fmla="*/ 34 w 59"/>
                <a:gd name="T103" fmla="*/ 25 h 49"/>
                <a:gd name="T104" fmla="*/ 34 w 59"/>
                <a:gd name="T105" fmla="*/ 28 h 49"/>
                <a:gd name="T106" fmla="*/ 36 w 59"/>
                <a:gd name="T107" fmla="*/ 30 h 49"/>
                <a:gd name="T108" fmla="*/ 38 w 59"/>
                <a:gd name="T109" fmla="*/ 32 h 49"/>
                <a:gd name="T110" fmla="*/ 38 w 59"/>
                <a:gd name="T111" fmla="*/ 37 h 49"/>
                <a:gd name="T112" fmla="*/ 40 w 59"/>
                <a:gd name="T113" fmla="*/ 39 h 49"/>
                <a:gd name="T114" fmla="*/ 40 w 59"/>
                <a:gd name="T115" fmla="*/ 44 h 49"/>
                <a:gd name="T116" fmla="*/ 42 w 59"/>
                <a:gd name="T117" fmla="*/ 46 h 49"/>
                <a:gd name="T118" fmla="*/ 42 w 59"/>
                <a:gd name="T119" fmla="*/ 49 h 49"/>
                <a:gd name="T120" fmla="*/ 56 w 59"/>
                <a:gd name="T121" fmla="*/ 39 h 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9"/>
                <a:gd name="T184" fmla="*/ 0 h 49"/>
                <a:gd name="T185" fmla="*/ 59 w 59"/>
                <a:gd name="T186" fmla="*/ 49 h 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9" h="49">
                  <a:moveTo>
                    <a:pt x="56" y="39"/>
                  </a:moveTo>
                  <a:lnTo>
                    <a:pt x="59" y="42"/>
                  </a:lnTo>
                  <a:lnTo>
                    <a:pt x="56" y="37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0" y="18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17" y="46"/>
                  </a:lnTo>
                  <a:lnTo>
                    <a:pt x="19" y="42"/>
                  </a:lnTo>
                  <a:lnTo>
                    <a:pt x="19" y="39"/>
                  </a:lnTo>
                  <a:lnTo>
                    <a:pt x="21" y="35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8" y="37"/>
                  </a:lnTo>
                  <a:lnTo>
                    <a:pt x="40" y="39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2" y="49"/>
                  </a:lnTo>
                  <a:lnTo>
                    <a:pt x="56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2" name="Freeform 214"/>
            <p:cNvSpPr>
              <a:spLocks/>
            </p:cNvSpPr>
            <p:nvPr/>
          </p:nvSpPr>
          <p:spPr bwMode="auto">
            <a:xfrm>
              <a:off x="4545" y="3118"/>
              <a:ext cx="44" cy="28"/>
            </a:xfrm>
            <a:custGeom>
              <a:avLst/>
              <a:gdLst>
                <a:gd name="T0" fmla="*/ 44 w 44"/>
                <a:gd name="T1" fmla="*/ 7 h 28"/>
                <a:gd name="T2" fmla="*/ 41 w 44"/>
                <a:gd name="T3" fmla="*/ 7 h 28"/>
                <a:gd name="T4" fmla="*/ 39 w 44"/>
                <a:gd name="T5" fmla="*/ 7 h 28"/>
                <a:gd name="T6" fmla="*/ 37 w 44"/>
                <a:gd name="T7" fmla="*/ 7 h 28"/>
                <a:gd name="T8" fmla="*/ 35 w 44"/>
                <a:gd name="T9" fmla="*/ 7 h 28"/>
                <a:gd name="T10" fmla="*/ 33 w 44"/>
                <a:gd name="T11" fmla="*/ 7 h 28"/>
                <a:gd name="T12" fmla="*/ 33 w 44"/>
                <a:gd name="T13" fmla="*/ 10 h 28"/>
                <a:gd name="T14" fmla="*/ 31 w 44"/>
                <a:gd name="T15" fmla="*/ 10 h 28"/>
                <a:gd name="T16" fmla="*/ 29 w 44"/>
                <a:gd name="T17" fmla="*/ 10 h 28"/>
                <a:gd name="T18" fmla="*/ 27 w 44"/>
                <a:gd name="T19" fmla="*/ 10 h 28"/>
                <a:gd name="T20" fmla="*/ 25 w 44"/>
                <a:gd name="T21" fmla="*/ 10 h 28"/>
                <a:gd name="T22" fmla="*/ 23 w 44"/>
                <a:gd name="T23" fmla="*/ 10 h 28"/>
                <a:gd name="T24" fmla="*/ 21 w 44"/>
                <a:gd name="T25" fmla="*/ 10 h 28"/>
                <a:gd name="T26" fmla="*/ 21 w 44"/>
                <a:gd name="T27" fmla="*/ 7 h 28"/>
                <a:gd name="T28" fmla="*/ 19 w 44"/>
                <a:gd name="T29" fmla="*/ 7 h 28"/>
                <a:gd name="T30" fmla="*/ 19 w 44"/>
                <a:gd name="T31" fmla="*/ 5 h 28"/>
                <a:gd name="T32" fmla="*/ 17 w 44"/>
                <a:gd name="T33" fmla="*/ 5 h 28"/>
                <a:gd name="T34" fmla="*/ 17 w 44"/>
                <a:gd name="T35" fmla="*/ 3 h 28"/>
                <a:gd name="T36" fmla="*/ 14 w 44"/>
                <a:gd name="T37" fmla="*/ 0 h 28"/>
                <a:gd name="T38" fmla="*/ 0 w 44"/>
                <a:gd name="T39" fmla="*/ 10 h 28"/>
                <a:gd name="T40" fmla="*/ 0 w 44"/>
                <a:gd name="T41" fmla="*/ 12 h 28"/>
                <a:gd name="T42" fmla="*/ 2 w 44"/>
                <a:gd name="T43" fmla="*/ 14 h 28"/>
                <a:gd name="T44" fmla="*/ 2 w 44"/>
                <a:gd name="T45" fmla="*/ 17 h 28"/>
                <a:gd name="T46" fmla="*/ 4 w 44"/>
                <a:gd name="T47" fmla="*/ 19 h 28"/>
                <a:gd name="T48" fmla="*/ 6 w 44"/>
                <a:gd name="T49" fmla="*/ 19 h 28"/>
                <a:gd name="T50" fmla="*/ 6 w 44"/>
                <a:gd name="T51" fmla="*/ 21 h 28"/>
                <a:gd name="T52" fmla="*/ 8 w 44"/>
                <a:gd name="T53" fmla="*/ 24 h 28"/>
                <a:gd name="T54" fmla="*/ 10 w 44"/>
                <a:gd name="T55" fmla="*/ 24 h 28"/>
                <a:gd name="T56" fmla="*/ 12 w 44"/>
                <a:gd name="T57" fmla="*/ 26 h 28"/>
                <a:gd name="T58" fmla="*/ 14 w 44"/>
                <a:gd name="T59" fmla="*/ 26 h 28"/>
                <a:gd name="T60" fmla="*/ 17 w 44"/>
                <a:gd name="T61" fmla="*/ 28 h 28"/>
                <a:gd name="T62" fmla="*/ 19 w 44"/>
                <a:gd name="T63" fmla="*/ 28 h 28"/>
                <a:gd name="T64" fmla="*/ 21 w 44"/>
                <a:gd name="T65" fmla="*/ 28 h 28"/>
                <a:gd name="T66" fmla="*/ 23 w 44"/>
                <a:gd name="T67" fmla="*/ 28 h 28"/>
                <a:gd name="T68" fmla="*/ 25 w 44"/>
                <a:gd name="T69" fmla="*/ 28 h 28"/>
                <a:gd name="T70" fmla="*/ 27 w 44"/>
                <a:gd name="T71" fmla="*/ 28 h 28"/>
                <a:gd name="T72" fmla="*/ 29 w 44"/>
                <a:gd name="T73" fmla="*/ 28 h 28"/>
                <a:gd name="T74" fmla="*/ 31 w 44"/>
                <a:gd name="T75" fmla="*/ 28 h 28"/>
                <a:gd name="T76" fmla="*/ 33 w 44"/>
                <a:gd name="T77" fmla="*/ 28 h 28"/>
                <a:gd name="T78" fmla="*/ 35 w 44"/>
                <a:gd name="T79" fmla="*/ 28 h 28"/>
                <a:gd name="T80" fmla="*/ 37 w 44"/>
                <a:gd name="T81" fmla="*/ 28 h 28"/>
                <a:gd name="T82" fmla="*/ 39 w 44"/>
                <a:gd name="T83" fmla="*/ 26 h 28"/>
                <a:gd name="T84" fmla="*/ 41 w 44"/>
                <a:gd name="T85" fmla="*/ 26 h 28"/>
                <a:gd name="T86" fmla="*/ 44 w 44"/>
                <a:gd name="T87" fmla="*/ 26 h 28"/>
                <a:gd name="T88" fmla="*/ 44 w 44"/>
                <a:gd name="T89" fmla="*/ 7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"/>
                <a:gd name="T136" fmla="*/ 0 h 28"/>
                <a:gd name="T137" fmla="*/ 44 w 44"/>
                <a:gd name="T138" fmla="*/ 28 h 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" h="28">
                  <a:moveTo>
                    <a:pt x="44" y="7"/>
                  </a:moveTo>
                  <a:lnTo>
                    <a:pt x="41" y="7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3" name="Freeform 215"/>
            <p:cNvSpPr>
              <a:spLocks/>
            </p:cNvSpPr>
            <p:nvPr/>
          </p:nvSpPr>
          <p:spPr bwMode="auto">
            <a:xfrm>
              <a:off x="4557" y="3086"/>
              <a:ext cx="119" cy="98"/>
            </a:xfrm>
            <a:custGeom>
              <a:avLst/>
              <a:gdLst>
                <a:gd name="T0" fmla="*/ 32 w 119"/>
                <a:gd name="T1" fmla="*/ 49 h 98"/>
                <a:gd name="T2" fmla="*/ 0 w 119"/>
                <a:gd name="T3" fmla="*/ 98 h 98"/>
                <a:gd name="T4" fmla="*/ 119 w 119"/>
                <a:gd name="T5" fmla="*/ 53 h 98"/>
                <a:gd name="T6" fmla="*/ 2 w 119"/>
                <a:gd name="T7" fmla="*/ 0 h 98"/>
                <a:gd name="T8" fmla="*/ 32 w 119"/>
                <a:gd name="T9" fmla="*/ 49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8"/>
                <a:gd name="T17" fmla="*/ 119 w 119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8">
                  <a:moveTo>
                    <a:pt x="32" y="49"/>
                  </a:moveTo>
                  <a:lnTo>
                    <a:pt x="0" y="98"/>
                  </a:lnTo>
                  <a:lnTo>
                    <a:pt x="119" y="53"/>
                  </a:lnTo>
                  <a:lnTo>
                    <a:pt x="2" y="0"/>
                  </a:lnTo>
                  <a:lnTo>
                    <a:pt x="32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4" name="Freeform 216"/>
            <p:cNvSpPr>
              <a:spLocks/>
            </p:cNvSpPr>
            <p:nvPr/>
          </p:nvSpPr>
          <p:spPr bwMode="auto">
            <a:xfrm>
              <a:off x="4553" y="3132"/>
              <a:ext cx="40" cy="56"/>
            </a:xfrm>
            <a:custGeom>
              <a:avLst/>
              <a:gdLst>
                <a:gd name="T0" fmla="*/ 4 w 40"/>
                <a:gd name="T1" fmla="*/ 47 h 56"/>
                <a:gd name="T2" fmla="*/ 9 w 40"/>
                <a:gd name="T3" fmla="*/ 54 h 56"/>
                <a:gd name="T4" fmla="*/ 40 w 40"/>
                <a:gd name="T5" fmla="*/ 5 h 56"/>
                <a:gd name="T6" fmla="*/ 31 w 40"/>
                <a:gd name="T7" fmla="*/ 0 h 56"/>
                <a:gd name="T8" fmla="*/ 0 w 40"/>
                <a:gd name="T9" fmla="*/ 49 h 56"/>
                <a:gd name="T10" fmla="*/ 6 w 40"/>
                <a:gd name="T11" fmla="*/ 56 h 56"/>
                <a:gd name="T12" fmla="*/ 4 w 40"/>
                <a:gd name="T13" fmla="*/ 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56"/>
                <a:gd name="T23" fmla="*/ 40 w 4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56">
                  <a:moveTo>
                    <a:pt x="4" y="47"/>
                  </a:moveTo>
                  <a:lnTo>
                    <a:pt x="9" y="54"/>
                  </a:lnTo>
                  <a:lnTo>
                    <a:pt x="40" y="5"/>
                  </a:lnTo>
                  <a:lnTo>
                    <a:pt x="31" y="0"/>
                  </a:lnTo>
                  <a:lnTo>
                    <a:pt x="0" y="49"/>
                  </a:lnTo>
                  <a:lnTo>
                    <a:pt x="6" y="56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5" name="Freeform 217"/>
            <p:cNvSpPr>
              <a:spLocks/>
            </p:cNvSpPr>
            <p:nvPr/>
          </p:nvSpPr>
          <p:spPr bwMode="auto">
            <a:xfrm>
              <a:off x="4557" y="3117"/>
              <a:ext cx="119" cy="53"/>
            </a:xfrm>
            <a:custGeom>
              <a:avLst/>
              <a:gdLst>
                <a:gd name="T0" fmla="*/ 117 w 119"/>
                <a:gd name="T1" fmla="*/ 7 h 53"/>
                <a:gd name="T2" fmla="*/ 117 w 119"/>
                <a:gd name="T3" fmla="*/ 0 h 53"/>
                <a:gd name="T4" fmla="*/ 0 w 119"/>
                <a:gd name="T5" fmla="*/ 44 h 53"/>
                <a:gd name="T6" fmla="*/ 2 w 119"/>
                <a:gd name="T7" fmla="*/ 53 h 53"/>
                <a:gd name="T8" fmla="*/ 119 w 119"/>
                <a:gd name="T9" fmla="*/ 9 h 53"/>
                <a:gd name="T10" fmla="*/ 119 w 119"/>
                <a:gd name="T11" fmla="*/ 0 h 53"/>
                <a:gd name="T12" fmla="*/ 117 w 119"/>
                <a:gd name="T13" fmla="*/ 7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53"/>
                <a:gd name="T23" fmla="*/ 119 w 119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53">
                  <a:moveTo>
                    <a:pt x="117" y="7"/>
                  </a:moveTo>
                  <a:lnTo>
                    <a:pt x="117" y="0"/>
                  </a:lnTo>
                  <a:lnTo>
                    <a:pt x="0" y="44"/>
                  </a:lnTo>
                  <a:lnTo>
                    <a:pt x="2" y="53"/>
                  </a:lnTo>
                  <a:lnTo>
                    <a:pt x="119" y="9"/>
                  </a:lnTo>
                  <a:lnTo>
                    <a:pt x="119" y="0"/>
                  </a:lnTo>
                  <a:lnTo>
                    <a:pt x="117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6" name="Freeform 218"/>
            <p:cNvSpPr>
              <a:spLocks/>
            </p:cNvSpPr>
            <p:nvPr/>
          </p:nvSpPr>
          <p:spPr bwMode="auto">
            <a:xfrm>
              <a:off x="4557" y="3081"/>
              <a:ext cx="119" cy="61"/>
            </a:xfrm>
            <a:custGeom>
              <a:avLst/>
              <a:gdLst>
                <a:gd name="T0" fmla="*/ 7 w 119"/>
                <a:gd name="T1" fmla="*/ 2 h 61"/>
                <a:gd name="T2" fmla="*/ 2 w 119"/>
                <a:gd name="T3" fmla="*/ 9 h 61"/>
                <a:gd name="T4" fmla="*/ 117 w 119"/>
                <a:gd name="T5" fmla="*/ 61 h 61"/>
                <a:gd name="T6" fmla="*/ 119 w 119"/>
                <a:gd name="T7" fmla="*/ 54 h 61"/>
                <a:gd name="T8" fmla="*/ 5 w 119"/>
                <a:gd name="T9" fmla="*/ 0 h 61"/>
                <a:gd name="T10" fmla="*/ 0 w 119"/>
                <a:gd name="T11" fmla="*/ 7 h 61"/>
                <a:gd name="T12" fmla="*/ 7 w 119"/>
                <a:gd name="T13" fmla="*/ 2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61"/>
                <a:gd name="T23" fmla="*/ 119 w 119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61">
                  <a:moveTo>
                    <a:pt x="7" y="2"/>
                  </a:moveTo>
                  <a:lnTo>
                    <a:pt x="2" y="9"/>
                  </a:lnTo>
                  <a:lnTo>
                    <a:pt x="117" y="61"/>
                  </a:lnTo>
                  <a:lnTo>
                    <a:pt x="119" y="54"/>
                  </a:lnTo>
                  <a:lnTo>
                    <a:pt x="5" y="0"/>
                  </a:lnTo>
                  <a:lnTo>
                    <a:pt x="0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7" name="Freeform 219"/>
            <p:cNvSpPr>
              <a:spLocks/>
            </p:cNvSpPr>
            <p:nvPr/>
          </p:nvSpPr>
          <p:spPr bwMode="auto">
            <a:xfrm>
              <a:off x="4557" y="3083"/>
              <a:ext cx="36" cy="54"/>
            </a:xfrm>
            <a:custGeom>
              <a:avLst/>
              <a:gdLst>
                <a:gd name="T0" fmla="*/ 36 w 36"/>
                <a:gd name="T1" fmla="*/ 54 h 54"/>
                <a:gd name="T2" fmla="*/ 36 w 36"/>
                <a:gd name="T3" fmla="*/ 49 h 54"/>
                <a:gd name="T4" fmla="*/ 7 w 36"/>
                <a:gd name="T5" fmla="*/ 0 h 54"/>
                <a:gd name="T6" fmla="*/ 0 w 36"/>
                <a:gd name="T7" fmla="*/ 5 h 54"/>
                <a:gd name="T8" fmla="*/ 27 w 36"/>
                <a:gd name="T9" fmla="*/ 54 h 54"/>
                <a:gd name="T10" fmla="*/ 27 w 36"/>
                <a:gd name="T11" fmla="*/ 49 h 54"/>
                <a:gd name="T12" fmla="*/ 36 w 36"/>
                <a:gd name="T13" fmla="*/ 54 h 54"/>
                <a:gd name="T14" fmla="*/ 36 w 36"/>
                <a:gd name="T15" fmla="*/ 52 h 54"/>
                <a:gd name="T16" fmla="*/ 36 w 36"/>
                <a:gd name="T17" fmla="*/ 49 h 54"/>
                <a:gd name="T18" fmla="*/ 36 w 36"/>
                <a:gd name="T19" fmla="*/ 54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4"/>
                <a:gd name="T32" fmla="*/ 36 w 3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4">
                  <a:moveTo>
                    <a:pt x="36" y="54"/>
                  </a:moveTo>
                  <a:lnTo>
                    <a:pt x="36" y="49"/>
                  </a:lnTo>
                  <a:lnTo>
                    <a:pt x="7" y="0"/>
                  </a:lnTo>
                  <a:lnTo>
                    <a:pt x="0" y="5"/>
                  </a:lnTo>
                  <a:lnTo>
                    <a:pt x="27" y="54"/>
                  </a:lnTo>
                  <a:lnTo>
                    <a:pt x="27" y="49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49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8" name="Freeform 220"/>
            <p:cNvSpPr>
              <a:spLocks/>
            </p:cNvSpPr>
            <p:nvPr/>
          </p:nvSpPr>
          <p:spPr bwMode="auto">
            <a:xfrm>
              <a:off x="4584" y="3132"/>
              <a:ext cx="9" cy="5"/>
            </a:xfrm>
            <a:custGeom>
              <a:avLst/>
              <a:gdLst>
                <a:gd name="T0" fmla="*/ 9 w 9"/>
                <a:gd name="T1" fmla="*/ 5 h 5"/>
                <a:gd name="T2" fmla="*/ 5 w 9"/>
                <a:gd name="T3" fmla="*/ 3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3 h 5"/>
                <a:gd name="T10" fmla="*/ 9 w 9"/>
                <a:gd name="T11" fmla="*/ 0 h 5"/>
                <a:gd name="T12" fmla="*/ 9 w 9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"/>
                <a:gd name="T23" fmla="*/ 9 w 9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">
                  <a:moveTo>
                    <a:pt x="9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9" name="Text Box 221"/>
            <p:cNvSpPr txBox="1">
              <a:spLocks noChangeArrowheads="1"/>
            </p:cNvSpPr>
            <p:nvPr/>
          </p:nvSpPr>
          <p:spPr bwMode="auto">
            <a:xfrm>
              <a:off x="4698" y="3049"/>
              <a:ext cx="1653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1">
                  <a:latin typeface="Calibri" charset="0"/>
                </a:rPr>
                <a:t>Involuntary detrusor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1">
                  <a:latin typeface="Calibri" charset="0"/>
                </a:rPr>
                <a:t>contractions</a:t>
              </a:r>
            </a:p>
          </p:txBody>
        </p:sp>
        <p:sp>
          <p:nvSpPr>
            <p:cNvPr id="43230" name="Text Box 222"/>
            <p:cNvSpPr txBox="1">
              <a:spLocks noChangeArrowheads="1"/>
            </p:cNvSpPr>
            <p:nvPr/>
          </p:nvSpPr>
          <p:spPr bwMode="auto">
            <a:xfrm>
              <a:off x="4698" y="3446"/>
              <a:ext cx="162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latin typeface="Calibri" charset="0"/>
                </a:rPr>
                <a:t>Urethral pressure</a:t>
              </a:r>
            </a:p>
          </p:txBody>
        </p:sp>
        <p:sp>
          <p:nvSpPr>
            <p:cNvPr id="43231" name="Rectangle 223"/>
            <p:cNvSpPr>
              <a:spLocks noChangeArrowheads="1"/>
            </p:cNvSpPr>
            <p:nvPr/>
          </p:nvSpPr>
          <p:spPr bwMode="auto">
            <a:xfrm>
              <a:off x="4356" y="2932"/>
              <a:ext cx="1902" cy="7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3232" name="Line 224"/>
            <p:cNvSpPr>
              <a:spLocks noChangeShapeType="1"/>
            </p:cNvSpPr>
            <p:nvPr/>
          </p:nvSpPr>
          <p:spPr bwMode="auto">
            <a:xfrm flipH="1">
              <a:off x="3294" y="2672"/>
              <a:ext cx="1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3" name="Line 225"/>
            <p:cNvSpPr>
              <a:spLocks noChangeShapeType="1"/>
            </p:cNvSpPr>
            <p:nvPr/>
          </p:nvSpPr>
          <p:spPr bwMode="auto">
            <a:xfrm>
              <a:off x="2988" y="2672"/>
              <a:ext cx="1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4" name="Line 226"/>
            <p:cNvSpPr>
              <a:spLocks noChangeShapeType="1"/>
            </p:cNvSpPr>
            <p:nvPr/>
          </p:nvSpPr>
          <p:spPr bwMode="auto">
            <a:xfrm>
              <a:off x="4473" y="3553"/>
              <a:ext cx="1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62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Overactive bladder</a:t>
            </a:r>
          </a:p>
        </p:txBody>
      </p:sp>
      <p:sp>
        <p:nvSpPr>
          <p:cNvPr id="45060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60000"/>
              <a:buFont typeface="Wingdings" charset="0"/>
              <a:buNone/>
            </a:pPr>
            <a:endParaRPr lang="en-US" sz="28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sz="4400" dirty="0">
                <a:solidFill>
                  <a:srgbClr val="FFFFFF"/>
                </a:solidFill>
                <a:latin typeface="Calibri" charset="0"/>
              </a:rPr>
              <a:t>Includes urinary urgency with or without urge incontinence, urinary frequency, and </a:t>
            </a:r>
            <a:r>
              <a:rPr lang="en-US" sz="4400" dirty="0" err="1">
                <a:solidFill>
                  <a:srgbClr val="FFFFFF"/>
                </a:solidFill>
                <a:latin typeface="Calibri" charset="0"/>
              </a:rPr>
              <a:t>nocturia</a:t>
            </a:r>
            <a:endParaRPr lang="en-US" sz="4400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</a:pPr>
            <a:endParaRPr lang="en-US" sz="4400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sz="4400" dirty="0">
                <a:solidFill>
                  <a:srgbClr val="FFFFFF"/>
                </a:solidFill>
                <a:latin typeface="Calibri" charset="0"/>
              </a:rPr>
              <a:t>Associated with involuntary contractions of the detrusor muscle</a:t>
            </a:r>
          </a:p>
        </p:txBody>
      </p:sp>
    </p:spTree>
    <p:extLst>
      <p:ext uri="{BB962C8B-B14F-4D97-AF65-F5344CB8AC3E}">
        <p14:creationId xmlns:p14="http://schemas.microsoft.com/office/powerpoint/2010/main" val="28294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391</TotalTime>
  <Words>697</Words>
  <Application>Microsoft Macintosh PowerPoint</Application>
  <PresentationFormat>On-screen Show (4:3)</PresentationFormat>
  <Paragraphs>150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Revolution</vt:lpstr>
      <vt:lpstr>Management of Female Stress Incontinence</vt:lpstr>
      <vt:lpstr>Stress Incontinence</vt:lpstr>
      <vt:lpstr>Female Stress Urinary Incontinence</vt:lpstr>
      <vt:lpstr>Increased Intra-abdominal Pressure:</vt:lpstr>
      <vt:lpstr>Basic Evaluation of UI</vt:lpstr>
      <vt:lpstr>PowerPoint Presentation</vt:lpstr>
      <vt:lpstr>Stress UI</vt:lpstr>
      <vt:lpstr>Urge UI</vt:lpstr>
      <vt:lpstr>Overactive bladder</vt:lpstr>
      <vt:lpstr>Mixed UI</vt:lpstr>
      <vt:lpstr>Investigations</vt:lpstr>
      <vt:lpstr>Investigations</vt:lpstr>
      <vt:lpstr>Treatment Options</vt:lpstr>
      <vt:lpstr>Self Management</vt:lpstr>
      <vt:lpstr>Bladder Training</vt:lpstr>
      <vt:lpstr>Drug treatment for urgency/OAB</vt:lpstr>
      <vt:lpstr>        (Kegel Exercises)  Pelvic floor exercises  </vt:lpstr>
      <vt:lpstr>Pelvic floor muscles strengthening</vt:lpstr>
      <vt:lpstr>Pelvic Floor Muscle Exercises</vt:lpstr>
      <vt:lpstr>Local Estrogen Therapy</vt:lpstr>
      <vt:lpstr>PowerPoint Presentation</vt:lpstr>
      <vt:lpstr>Vaginal Pessaries</vt:lpstr>
      <vt:lpstr>PowerPoint Presentation</vt:lpstr>
      <vt:lpstr>Minimally invasive treatments</vt:lpstr>
      <vt:lpstr>PowerPoint Presentation</vt:lpstr>
      <vt:lpstr>Bladder Botox Injections </vt:lpstr>
      <vt:lpstr>Urethral injections</vt:lpstr>
      <vt:lpstr>Urethral injections</vt:lpstr>
      <vt:lpstr>Urodynamic Assessment  </vt:lpstr>
      <vt:lpstr>TVTO</vt:lpstr>
      <vt:lpstr>PowerPoint Presentation</vt:lpstr>
      <vt:lpstr>Trans Obturator Tape</vt:lpstr>
      <vt:lpstr>PowerPoint Presentation</vt:lpstr>
      <vt:lpstr>Burch Colposuspension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Female Stress Incontinence</dc:title>
  <dc:creator>Sidharth Goyal</dc:creator>
  <cp:lastModifiedBy>Sidharth Goyal</cp:lastModifiedBy>
  <cp:revision>84</cp:revision>
  <dcterms:created xsi:type="dcterms:W3CDTF">2015-07-17T01:45:28Z</dcterms:created>
  <dcterms:modified xsi:type="dcterms:W3CDTF">2015-07-18T20:32:50Z</dcterms:modified>
</cp:coreProperties>
</file>