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30" r:id="rId3"/>
    <p:sldId id="431" r:id="rId4"/>
    <p:sldId id="432" r:id="rId5"/>
    <p:sldId id="294" r:id="rId6"/>
    <p:sldId id="296" r:id="rId7"/>
    <p:sldId id="310" r:id="rId8"/>
    <p:sldId id="429" r:id="rId9"/>
    <p:sldId id="305" r:id="rId10"/>
    <p:sldId id="283" r:id="rId11"/>
    <p:sldId id="284" r:id="rId12"/>
    <p:sldId id="306" r:id="rId13"/>
    <p:sldId id="322" r:id="rId14"/>
    <p:sldId id="324" r:id="rId15"/>
    <p:sldId id="317" r:id="rId16"/>
    <p:sldId id="323" r:id="rId17"/>
    <p:sldId id="301" r:id="rId18"/>
    <p:sldId id="302" r:id="rId19"/>
    <p:sldId id="358" r:id="rId20"/>
    <p:sldId id="359" r:id="rId21"/>
    <p:sldId id="433" r:id="rId22"/>
    <p:sldId id="422" r:id="rId23"/>
    <p:sldId id="366" r:id="rId24"/>
    <p:sldId id="368" r:id="rId25"/>
    <p:sldId id="319" r:id="rId26"/>
    <p:sldId id="32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282F"/>
    <a:srgbClr val="CFCFCF"/>
    <a:srgbClr val="BCBCBC"/>
    <a:srgbClr val="A2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867" autoAdjust="0"/>
  </p:normalViewPr>
  <p:slideViewPr>
    <p:cSldViewPr>
      <p:cViewPr>
        <p:scale>
          <a:sx n="70" d="100"/>
          <a:sy n="70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notesViewPr>
    <p:cSldViewPr>
      <p:cViewPr varScale="1">
        <p:scale>
          <a:sx n="44" d="100"/>
          <a:sy n="44" d="100"/>
        </p:scale>
        <p:origin x="-2117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dc.gov\private\M313\esg3\Documents\Norovirus\EDEB\eFORS\Norovirus%20and%20simple%20attribution_Hall\2001-2008%20eFORS%20Noro%20Analysis%206July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ijinZhou:Documents:most%20recent%20data:ss%20used%20in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ijinZhou:Documents:most%20recent%20data:MNV-1%20Inactivation%20on%20Tile%2010.79c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ijinZhou:Documents:most%20recent%20data:plastic%20used%20in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ijinZhou:Documents:most%20recent%20data:plastic%20used%20in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0954362274848"/>
          <c:y val="0.10031552610990846"/>
          <c:w val="0.86868816336231569"/>
          <c:h val="0.52086127848682273"/>
        </c:manualLayout>
      </c:layout>
      <c:barChart>
        <c:barDir val="col"/>
        <c:grouping val="stacked"/>
        <c:varyColors val="0"/>
        <c:ser>
          <c:idx val="3"/>
          <c:order val="0"/>
          <c:tx>
            <c:v>Unknown**</c:v>
          </c:tx>
          <c:invertIfNegative val="0"/>
          <c:dLbls>
            <c:delete val="1"/>
          </c:dLbls>
          <c:cat>
            <c:strRef>
              <c:f>(Descriptive!$G$74:$G$79,Descriptive!$G$81:$G$87,Descriptive!$G$89,Descriptive!$G$91:$G$92)</c:f>
              <c:strCache>
                <c:ptCount val="16"/>
                <c:pt idx="0">
                  <c:v>Leafy</c:v>
                </c:pt>
                <c:pt idx="1">
                  <c:v>Fruits-nuts</c:v>
                </c:pt>
                <c:pt idx="2">
                  <c:v>Mollusks</c:v>
                </c:pt>
                <c:pt idx="3">
                  <c:v>Poultry</c:v>
                </c:pt>
                <c:pt idx="4">
                  <c:v>Beef</c:v>
                </c:pt>
                <c:pt idx="5">
                  <c:v>Pork</c:v>
                </c:pt>
                <c:pt idx="6">
                  <c:v>Dairy</c:v>
                </c:pt>
                <c:pt idx="7">
                  <c:v>Vine</c:v>
                </c:pt>
                <c:pt idx="8">
                  <c:v>Grains-beans</c:v>
                </c:pt>
                <c:pt idx="9">
                  <c:v>Root</c:v>
                </c:pt>
                <c:pt idx="10">
                  <c:v>Finfish</c:v>
                </c:pt>
                <c:pt idx="11">
                  <c:v>Oils-sugars</c:v>
                </c:pt>
                <c:pt idx="12">
                  <c:v>Crustaceans</c:v>
                </c:pt>
                <c:pt idx="13">
                  <c:v>Eggs</c:v>
                </c:pt>
                <c:pt idx="14">
                  <c:v>Fungi</c:v>
                </c:pt>
                <c:pt idx="15">
                  <c:v>Game</c:v>
                </c:pt>
              </c:strCache>
            </c:strRef>
          </c:cat>
          <c:val>
            <c:numRef>
              <c:f>(Descriptive!$K$74:$K$79,Descriptive!$K$81:$K$87,Descriptive!$K$89,Descriptive!$K$91:$K$92)</c:f>
              <c:numCache>
                <c:formatCode>General</c:formatCode>
                <c:ptCount val="16"/>
                <c:pt idx="0">
                  <c:v>46</c:v>
                </c:pt>
                <c:pt idx="1">
                  <c:v>23</c:v>
                </c:pt>
                <c:pt idx="2">
                  <c:v>21</c:v>
                </c:pt>
                <c:pt idx="3">
                  <c:v>23</c:v>
                </c:pt>
                <c:pt idx="4">
                  <c:v>12</c:v>
                </c:pt>
                <c:pt idx="5">
                  <c:v>16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0"/>
          <c:order val="1"/>
          <c:tx>
            <c:v>Preparation &amp; Service</c:v>
          </c:tx>
          <c:invertIfNegative val="0"/>
          <c:dLbls>
            <c:delete val="1"/>
          </c:dLbls>
          <c:cat>
            <c:strRef>
              <c:f>(Descriptive!$G$74:$G$79,Descriptive!$G$81:$G$87,Descriptive!$G$89,Descriptive!$G$91:$G$92)</c:f>
              <c:strCache>
                <c:ptCount val="16"/>
                <c:pt idx="0">
                  <c:v>Leafy</c:v>
                </c:pt>
                <c:pt idx="1">
                  <c:v>Fruits-nuts</c:v>
                </c:pt>
                <c:pt idx="2">
                  <c:v>Mollusks</c:v>
                </c:pt>
                <c:pt idx="3">
                  <c:v>Poultry</c:v>
                </c:pt>
                <c:pt idx="4">
                  <c:v>Beef</c:v>
                </c:pt>
                <c:pt idx="5">
                  <c:v>Pork</c:v>
                </c:pt>
                <c:pt idx="6">
                  <c:v>Dairy</c:v>
                </c:pt>
                <c:pt idx="7">
                  <c:v>Vine</c:v>
                </c:pt>
                <c:pt idx="8">
                  <c:v>Grains-beans</c:v>
                </c:pt>
                <c:pt idx="9">
                  <c:v>Root</c:v>
                </c:pt>
                <c:pt idx="10">
                  <c:v>Finfish</c:v>
                </c:pt>
                <c:pt idx="11">
                  <c:v>Oils-sugars</c:v>
                </c:pt>
                <c:pt idx="12">
                  <c:v>Crustaceans</c:v>
                </c:pt>
                <c:pt idx="13">
                  <c:v>Eggs</c:v>
                </c:pt>
                <c:pt idx="14">
                  <c:v>Fungi</c:v>
                </c:pt>
                <c:pt idx="15">
                  <c:v>Game</c:v>
                </c:pt>
              </c:strCache>
            </c:strRef>
          </c:cat>
          <c:val>
            <c:numRef>
              <c:f>(Descriptive!$J$74:$J$79,Descriptive!$J$81:$J$87,Descriptive!$J$89,Descriptive!$J$91:$J$92)</c:f>
              <c:numCache>
                <c:formatCode>General</c:formatCode>
                <c:ptCount val="16"/>
                <c:pt idx="0">
                  <c:v>71</c:v>
                </c:pt>
                <c:pt idx="1">
                  <c:v>33</c:v>
                </c:pt>
                <c:pt idx="2">
                  <c:v>0</c:v>
                </c:pt>
                <c:pt idx="3">
                  <c:v>11</c:v>
                </c:pt>
                <c:pt idx="4">
                  <c:v>10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2"/>
          <c:tx>
            <c:v>Production &amp; Processing</c:v>
          </c:tx>
          <c:invertIfNegative val="0"/>
          <c:dLbls>
            <c:delete val="1"/>
          </c:dLbls>
          <c:cat>
            <c:strRef>
              <c:f>(Descriptive!$G$74:$G$79,Descriptive!$G$81:$G$87,Descriptive!$G$89,Descriptive!$G$91:$G$92)</c:f>
              <c:strCache>
                <c:ptCount val="16"/>
                <c:pt idx="0">
                  <c:v>Leafy</c:v>
                </c:pt>
                <c:pt idx="1">
                  <c:v>Fruits-nuts</c:v>
                </c:pt>
                <c:pt idx="2">
                  <c:v>Mollusks</c:v>
                </c:pt>
                <c:pt idx="3">
                  <c:v>Poultry</c:v>
                </c:pt>
                <c:pt idx="4">
                  <c:v>Beef</c:v>
                </c:pt>
                <c:pt idx="5">
                  <c:v>Pork</c:v>
                </c:pt>
                <c:pt idx="6">
                  <c:v>Dairy</c:v>
                </c:pt>
                <c:pt idx="7">
                  <c:v>Vine</c:v>
                </c:pt>
                <c:pt idx="8">
                  <c:v>Grains-beans</c:v>
                </c:pt>
                <c:pt idx="9">
                  <c:v>Root</c:v>
                </c:pt>
                <c:pt idx="10">
                  <c:v>Finfish</c:v>
                </c:pt>
                <c:pt idx="11">
                  <c:v>Oils-sugars</c:v>
                </c:pt>
                <c:pt idx="12">
                  <c:v>Crustaceans</c:v>
                </c:pt>
                <c:pt idx="13">
                  <c:v>Eggs</c:v>
                </c:pt>
                <c:pt idx="14">
                  <c:v>Fungi</c:v>
                </c:pt>
                <c:pt idx="15">
                  <c:v>Game</c:v>
                </c:pt>
              </c:strCache>
            </c:strRef>
          </c:cat>
          <c:val>
            <c:numRef>
              <c:f>(Descriptive!$I$74:$I$79,Descriptive!$I$81:$I$87,Descriptive!$I$89,Descriptive!$I$91:$I$92)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26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76011008"/>
        <c:axId val="37958144"/>
      </c:barChart>
      <c:catAx>
        <c:axId val="7601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37958144"/>
        <c:crosses val="autoZero"/>
        <c:auto val="1"/>
        <c:lblAlgn val="ctr"/>
        <c:lblOffset val="100"/>
        <c:noMultiLvlLbl val="0"/>
      </c:catAx>
      <c:valAx>
        <c:axId val="37958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Outbreaks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1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51342570462985"/>
          <c:y val="0.18074286010871596"/>
          <c:w val="0.35581975713316066"/>
          <c:h val="0.1451524862978117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4284776903"/>
          <c:y val="7.2256152482784705E-2"/>
          <c:w val="0.73536991804595797"/>
          <c:h val="0.53735557539843604"/>
        </c:manualLayout>
      </c:layout>
      <c:scatterChart>
        <c:scatterStyle val="lineMarker"/>
        <c:varyColors val="0"/>
        <c:ser>
          <c:idx val="0"/>
          <c:order val="0"/>
          <c:tx>
            <c:v>Log Reduction</c:v>
          </c:tx>
          <c:spPr>
            <a:ln w="47625">
              <a:noFill/>
            </a:ln>
          </c:spPr>
          <c:trendline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工作表1!$B$10:$H$10</c:f>
                <c:numCache>
                  <c:formatCode>General</c:formatCode>
                  <c:ptCount val="7"/>
                  <c:pt idx="0">
                    <c:v>0.28939592256975599</c:v>
                  </c:pt>
                  <c:pt idx="1">
                    <c:v>0.259939896899264</c:v>
                  </c:pt>
                  <c:pt idx="2">
                    <c:v>0.203270140453535</c:v>
                  </c:pt>
                  <c:pt idx="3">
                    <c:v>0.57586348208581495</c:v>
                  </c:pt>
                  <c:pt idx="4">
                    <c:v>0.363893871891246</c:v>
                  </c:pt>
                  <c:pt idx="5">
                    <c:v>0.29959231558161697</c:v>
                  </c:pt>
                  <c:pt idx="6">
                    <c:v>7.0710678118654904E-2</c:v>
                  </c:pt>
                </c:numCache>
              </c:numRef>
            </c:plus>
            <c:minus>
              <c:numRef>
                <c:f>工作表1!$B$10:$H$10</c:f>
                <c:numCache>
                  <c:formatCode>General</c:formatCode>
                  <c:ptCount val="7"/>
                  <c:pt idx="0">
                    <c:v>0.28939592256975599</c:v>
                  </c:pt>
                  <c:pt idx="1">
                    <c:v>0.259939896899264</c:v>
                  </c:pt>
                  <c:pt idx="2">
                    <c:v>0.203270140453535</c:v>
                  </c:pt>
                  <c:pt idx="3">
                    <c:v>0.57586348208581495</c:v>
                  </c:pt>
                  <c:pt idx="4">
                    <c:v>0.363893871891246</c:v>
                  </c:pt>
                  <c:pt idx="5">
                    <c:v>0.29959231558161697</c:v>
                  </c:pt>
                  <c:pt idx="6">
                    <c:v>7.0710678118654904E-2</c:v>
                  </c:pt>
                </c:numCache>
              </c:numRef>
            </c:minus>
          </c:errBars>
          <c:xVal>
            <c:numRef>
              <c:f>工作表1!$B$4:$H$4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工作表1!$B$9:$H$9</c:f>
              <c:numCache>
                <c:formatCode>0.00_ </c:formatCode>
                <c:ptCount val="7"/>
                <c:pt idx="0">
                  <c:v>0.96</c:v>
                </c:pt>
                <c:pt idx="1">
                  <c:v>1.6525000000000001</c:v>
                </c:pt>
                <c:pt idx="2">
                  <c:v>2.1175000000000002</c:v>
                </c:pt>
                <c:pt idx="3">
                  <c:v>2.2174999999999998</c:v>
                </c:pt>
                <c:pt idx="4">
                  <c:v>3.0024999999999999</c:v>
                </c:pt>
                <c:pt idx="5">
                  <c:v>5.4533333333333331</c:v>
                </c:pt>
                <c:pt idx="6">
                  <c:v>5.93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83296"/>
        <c:axId val="38983872"/>
      </c:scatterChart>
      <c:scatterChart>
        <c:scatterStyle val="lineMarker"/>
        <c:varyColors val="0"/>
        <c:ser>
          <c:idx val="1"/>
          <c:order val="1"/>
          <c:tx>
            <c:v>Temperature Increase</c:v>
          </c:tx>
          <c:spPr>
            <a:ln w="47625">
              <a:noFill/>
            </a:ln>
          </c:spPr>
          <c:marker>
            <c:symbol val="star"/>
            <c:size val="9"/>
          </c:marker>
          <c:trendline>
            <c:trendlineType val="linear"/>
            <c:dispRSqr val="1"/>
            <c:dispEq val="0"/>
            <c:trendlineLbl>
              <c:layout>
                <c:manualLayout>
                  <c:x val="5.4300267878886303E-2"/>
                  <c:y val="0.11735786043985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工作表1!$B$4:$H$4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工作表1!$B$13:$H$13</c:f>
              <c:numCache>
                <c:formatCode>0.00_ </c:formatCode>
                <c:ptCount val="7"/>
                <c:pt idx="0">
                  <c:v>34.424999999999997</c:v>
                </c:pt>
                <c:pt idx="1">
                  <c:v>39.840000000000003</c:v>
                </c:pt>
                <c:pt idx="2">
                  <c:v>45.237499999999997</c:v>
                </c:pt>
                <c:pt idx="3">
                  <c:v>50.41</c:v>
                </c:pt>
                <c:pt idx="4">
                  <c:v>57.78</c:v>
                </c:pt>
                <c:pt idx="5">
                  <c:v>64.05</c:v>
                </c:pt>
                <c:pt idx="6">
                  <c:v>68.95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85024"/>
        <c:axId val="38984448"/>
      </c:scatterChart>
      <c:valAx>
        <c:axId val="3898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zh-CN" sz="1400"/>
                  <a:t>Treatment</a:t>
                </a:r>
                <a:r>
                  <a:rPr lang="en-US" altLang="zh-CN" sz="1400" baseline="0"/>
                  <a:t> Time(s)</a:t>
                </a:r>
                <a:endParaRPr lang="zh-CN" altLang="en-US" sz="14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983872"/>
        <c:crosses val="autoZero"/>
        <c:crossBetween val="midCat"/>
      </c:valAx>
      <c:valAx>
        <c:axId val="38983872"/>
        <c:scaling>
          <c:orientation val="minMax"/>
          <c:max val="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zh-CN" sz="1400"/>
                  <a:t>Log Reduction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7.9681668231837994E-3"/>
              <c:y val="0.17529187241425301"/>
            </c:manualLayout>
          </c:layout>
          <c:overlay val="0"/>
        </c:title>
        <c:numFmt formatCode="0.00_ 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983296"/>
        <c:crosses val="autoZero"/>
        <c:crossBetween val="midCat"/>
        <c:majorUnit val="1"/>
      </c:valAx>
      <c:valAx>
        <c:axId val="38984448"/>
        <c:scaling>
          <c:orientation val="minMax"/>
          <c:max val="125"/>
          <c:min val="25"/>
        </c:scaling>
        <c:delete val="0"/>
        <c:axPos val="r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Surface Temperature</a:t>
                </a:r>
                <a:r>
                  <a:rPr lang="en-US" altLang="zh-CN" sz="1400" b="1" i="0" baseline="0">
                    <a:effectLst/>
                  </a:rPr>
                  <a:t>(°C)</a:t>
                </a:r>
                <a:endParaRPr lang="en-US" altLang="zh-CN" sz="14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3180612786095995"/>
              <c:y val="0.116806616523681"/>
            </c:manualLayout>
          </c:layout>
          <c:overlay val="0"/>
        </c:title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985024"/>
        <c:crosses val="max"/>
        <c:crossBetween val="midCat"/>
        <c:majorUnit val="25"/>
      </c:valAx>
      <c:valAx>
        <c:axId val="3898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84448"/>
        <c:crossesAt val="20"/>
        <c:crossBetween val="midCat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0520809898762657E-2"/>
          <c:y val="0.75022219205357943"/>
          <c:w val="0.60552218472690911"/>
          <c:h val="6.9251425468368197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29915801253"/>
          <c:y val="8.2373847237966799E-2"/>
          <c:w val="0.70454031850871301"/>
          <c:h val="0.56253561690002796"/>
        </c:manualLayout>
      </c:layout>
      <c:scatterChart>
        <c:scatterStyle val="lineMarker"/>
        <c:varyColors val="0"/>
        <c:ser>
          <c:idx val="0"/>
          <c:order val="0"/>
          <c:tx>
            <c:v>Log Reduction</c:v>
          </c:tx>
          <c:spPr>
            <a:ln w="47625">
              <a:noFill/>
            </a:ln>
          </c:spPr>
          <c:trendline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工作表1!$B$10:$I$10</c:f>
                <c:numCache>
                  <c:formatCode>General</c:formatCode>
                  <c:ptCount val="8"/>
                  <c:pt idx="0">
                    <c:v>0.115866302262565</c:v>
                  </c:pt>
                  <c:pt idx="1">
                    <c:v>0.27416919958302999</c:v>
                  </c:pt>
                  <c:pt idx="2">
                    <c:v>0.15898113095584601</c:v>
                  </c:pt>
                  <c:pt idx="3">
                    <c:v>0.17564168070250299</c:v>
                  </c:pt>
                  <c:pt idx="4">
                    <c:v>0.58288554241424995</c:v>
                  </c:pt>
                  <c:pt idx="5">
                    <c:v>0.33759257989475999</c:v>
                  </c:pt>
                  <c:pt idx="6">
                    <c:v>0.73032099107173498</c:v>
                  </c:pt>
                  <c:pt idx="7">
                    <c:v>0</c:v>
                  </c:pt>
                </c:numCache>
              </c:numRef>
            </c:plus>
            <c:minus>
              <c:numRef>
                <c:f>工作表1!$B$10:$I$10</c:f>
                <c:numCache>
                  <c:formatCode>General</c:formatCode>
                  <c:ptCount val="8"/>
                  <c:pt idx="0">
                    <c:v>0.115866302262565</c:v>
                  </c:pt>
                  <c:pt idx="1">
                    <c:v>0.27416919958302999</c:v>
                  </c:pt>
                  <c:pt idx="2">
                    <c:v>0.15898113095584601</c:v>
                  </c:pt>
                  <c:pt idx="3">
                    <c:v>0.17564168070250299</c:v>
                  </c:pt>
                  <c:pt idx="4">
                    <c:v>0.58288554241424995</c:v>
                  </c:pt>
                  <c:pt idx="5">
                    <c:v>0.33759257989475999</c:v>
                  </c:pt>
                  <c:pt idx="6">
                    <c:v>0.73032099107173498</c:v>
                  </c:pt>
                  <c:pt idx="7">
                    <c:v>0</c:v>
                  </c:pt>
                </c:numCache>
              </c:numRef>
            </c:minus>
          </c:errBars>
          <c:xVal>
            <c:numRef>
              <c:f>工作表1!$B$4:$I$4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</c:numCache>
            </c:numRef>
          </c:xVal>
          <c:yVal>
            <c:numRef>
              <c:f>工作表1!$B$9:$I$9</c:f>
              <c:numCache>
                <c:formatCode>0.00_ </c:formatCode>
                <c:ptCount val="8"/>
                <c:pt idx="0">
                  <c:v>1.4350000000000001</c:v>
                </c:pt>
                <c:pt idx="1">
                  <c:v>1.6425000000000001</c:v>
                </c:pt>
                <c:pt idx="2">
                  <c:v>2.105</c:v>
                </c:pt>
                <c:pt idx="3">
                  <c:v>2.27</c:v>
                </c:pt>
                <c:pt idx="4">
                  <c:v>3.2766666666666668</c:v>
                </c:pt>
                <c:pt idx="5">
                  <c:v>3.6074999999999999</c:v>
                </c:pt>
                <c:pt idx="6">
                  <c:v>4.8574999999999946</c:v>
                </c:pt>
                <c:pt idx="7">
                  <c:v>5.73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00000"/>
        <c:axId val="102400576"/>
      </c:scatterChart>
      <c:scatterChart>
        <c:scatterStyle val="lineMarker"/>
        <c:varyColors val="0"/>
        <c:ser>
          <c:idx val="1"/>
          <c:order val="1"/>
          <c:tx>
            <c:v>Temperature Increase</c:v>
          </c:tx>
          <c:spPr>
            <a:ln w="47625">
              <a:noFill/>
            </a:ln>
          </c:spPr>
          <c:marker>
            <c:symbol val="star"/>
            <c:size val="9"/>
            <c:spPr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/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2.5217427089906399E-2"/>
                  <c:y val="9.1201737713820202E-2"/>
                </c:manualLayout>
              </c:layout>
              <c:numFmt formatCode="General" sourceLinked="0"/>
            </c:trendlineLbl>
          </c:trendline>
          <c:xVal>
            <c:numRef>
              <c:f>工作表1!$B$4:$I$4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</c:numCache>
            </c:numRef>
          </c:xVal>
          <c:yVal>
            <c:numRef>
              <c:f>工作表1!$B$13:$I$13</c:f>
              <c:numCache>
                <c:formatCode>0.00_ </c:formatCode>
                <c:ptCount val="8"/>
                <c:pt idx="0">
                  <c:v>31.875</c:v>
                </c:pt>
                <c:pt idx="1">
                  <c:v>38.445454545454552</c:v>
                </c:pt>
                <c:pt idx="2">
                  <c:v>43.15</c:v>
                </c:pt>
                <c:pt idx="3">
                  <c:v>47.95</c:v>
                </c:pt>
                <c:pt idx="4">
                  <c:v>54.4</c:v>
                </c:pt>
                <c:pt idx="5">
                  <c:v>60.45</c:v>
                </c:pt>
                <c:pt idx="6">
                  <c:v>67.650000000000006</c:v>
                </c:pt>
                <c:pt idx="7">
                  <c:v>77.2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01728"/>
        <c:axId val="102401152"/>
      </c:scatterChart>
      <c:valAx>
        <c:axId val="10240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 Time(s)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2400576"/>
        <c:crosses val="autoZero"/>
        <c:crossBetween val="midCat"/>
        <c:majorUnit val="10"/>
        <c:minorUnit val="5"/>
      </c:valAx>
      <c:valAx>
        <c:axId val="102400576"/>
        <c:scaling>
          <c:orientation val="minMax"/>
          <c:max val="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Reduction</a:t>
                </a:r>
                <a:endParaRPr lang="zh-CN"/>
              </a:p>
            </c:rich>
          </c:tx>
          <c:layout/>
          <c:overlay val="0"/>
        </c:title>
        <c:numFmt formatCode="0.00_ " sourceLinked="1"/>
        <c:majorTickMark val="none"/>
        <c:minorTickMark val="none"/>
        <c:tickLblPos val="nextTo"/>
        <c:crossAx val="102400000"/>
        <c:crosses val="autoZero"/>
        <c:crossBetween val="midCat"/>
      </c:valAx>
      <c:valAx>
        <c:axId val="102401152"/>
        <c:scaling>
          <c:orientation val="minMax"/>
          <c:max val="125"/>
          <c:min val="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Surface Temperature </a:t>
                </a:r>
                <a:r>
                  <a:rPr lang="en-US" dirty="0"/>
                  <a:t>(°C)</a:t>
                </a:r>
                <a:endParaRPr lang="zh-CN" dirty="0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crossAx val="102401728"/>
        <c:crosses val="max"/>
        <c:crossBetween val="midCat"/>
        <c:majorUnit val="25"/>
      </c:valAx>
      <c:valAx>
        <c:axId val="10240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01152"/>
        <c:crosses val="autoZero"/>
        <c:crossBetween val="midCat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7603285700399"/>
          <c:y val="0.75951725632754796"/>
          <c:w val="0.67651210265383499"/>
          <c:h val="7.81436318514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22789906943"/>
          <c:y val="8.8342747917379894E-2"/>
          <c:w val="0.70454142806012898"/>
          <c:h val="0.521616119277866"/>
        </c:manualLayout>
      </c:layout>
      <c:scatterChart>
        <c:scatterStyle val="lineMarker"/>
        <c:varyColors val="0"/>
        <c:ser>
          <c:idx val="0"/>
          <c:order val="0"/>
          <c:tx>
            <c:v>Log Reduction</c:v>
          </c:tx>
          <c:spPr>
            <a:ln w="47625">
              <a:noFill/>
            </a:ln>
          </c:spPr>
          <c:trendline>
            <c:trendlineType val="linear"/>
            <c:dispRSqr val="1"/>
            <c:dispEq val="0"/>
            <c:trendlineLbl>
              <c:layout>
                <c:manualLayout>
                  <c:x val="8.4290901137357793E-2"/>
                  <c:y val="-6.3224701079031803E-2"/>
                </c:manualLayout>
              </c:layout>
              <c:numFmt formatCode="General" sourceLinked="0"/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PP!$B$13:$E$13</c:f>
                <c:numCache>
                  <c:formatCode>General</c:formatCode>
                  <c:ptCount val="4"/>
                  <c:pt idx="0">
                    <c:v>0.105</c:v>
                  </c:pt>
                  <c:pt idx="1">
                    <c:v>2.9999999999999898E-2</c:v>
                  </c:pt>
                  <c:pt idx="2">
                    <c:v>0.49</c:v>
                  </c:pt>
                  <c:pt idx="3">
                    <c:v>6.9999999999999798E-2</c:v>
                  </c:pt>
                </c:numCache>
              </c:numRef>
            </c:plus>
            <c:minus>
              <c:numRef>
                <c:f>PP!$B$13:$E$13</c:f>
                <c:numCache>
                  <c:formatCode>General</c:formatCode>
                  <c:ptCount val="4"/>
                  <c:pt idx="0">
                    <c:v>0.105</c:v>
                  </c:pt>
                  <c:pt idx="1">
                    <c:v>2.9999999999999898E-2</c:v>
                  </c:pt>
                  <c:pt idx="2">
                    <c:v>0.49</c:v>
                  </c:pt>
                  <c:pt idx="3">
                    <c:v>6.9999999999999798E-2</c:v>
                  </c:pt>
                </c:numCache>
              </c:numRef>
            </c:minus>
          </c:errBars>
          <c:xVal>
            <c:numRef>
              <c:f>PP!$B$5:$E$5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PP!$B$11:$E$11</c:f>
              <c:numCache>
                <c:formatCode>0.00_ </c:formatCode>
                <c:ptCount val="4"/>
                <c:pt idx="0">
                  <c:v>1.385</c:v>
                </c:pt>
                <c:pt idx="1">
                  <c:v>1.85</c:v>
                </c:pt>
                <c:pt idx="2">
                  <c:v>2.25</c:v>
                </c:pt>
                <c:pt idx="3">
                  <c:v>2.75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04608"/>
        <c:axId val="102405184"/>
      </c:scatterChart>
      <c:scatterChart>
        <c:scatterStyle val="lineMarker"/>
        <c:varyColors val="0"/>
        <c:ser>
          <c:idx val="1"/>
          <c:order val="1"/>
          <c:tx>
            <c:v>Surface Temperature</c:v>
          </c:tx>
          <c:spPr>
            <a:ln w="47625">
              <a:noFill/>
            </a:ln>
          </c:spPr>
          <c:marker>
            <c:symbol val="star"/>
            <c:size val="9"/>
          </c:marker>
          <c:trendline>
            <c:trendlineType val="linear"/>
            <c:dispRSqr val="1"/>
            <c:dispEq val="0"/>
            <c:trendlineLbl>
              <c:layout>
                <c:manualLayout>
                  <c:x val="0.105465879265092"/>
                  <c:y val="9.7327573636628695E-2"/>
                </c:manualLayout>
              </c:layout>
              <c:numFmt formatCode="General" sourceLinked="0"/>
            </c:trendlineLbl>
          </c:trendline>
          <c:xVal>
            <c:numRef>
              <c:f>PP!$B$5:$E$5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PP!$B$15:$E$15</c:f>
              <c:numCache>
                <c:formatCode>General</c:formatCode>
                <c:ptCount val="4"/>
                <c:pt idx="0">
                  <c:v>30.05</c:v>
                </c:pt>
                <c:pt idx="1">
                  <c:v>35.119999999999997</c:v>
                </c:pt>
                <c:pt idx="2">
                  <c:v>39.533333333333331</c:v>
                </c:pt>
                <c:pt idx="3">
                  <c:v>42.5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06336"/>
        <c:axId val="102405760"/>
      </c:scatterChart>
      <c:valAx>
        <c:axId val="10240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/>
                  <a:t>Treatment</a:t>
                </a:r>
                <a:r>
                  <a:rPr lang="en-US" altLang="zh-CN" sz="1200" baseline="0"/>
                  <a:t> Time(s)</a:t>
                </a:r>
                <a:endParaRPr lang="zh-CN" altLang="en-US" sz="1200"/>
              </a:p>
            </c:rich>
          </c:tx>
          <c:layout>
            <c:manualLayout>
              <c:xMode val="edge"/>
              <c:yMode val="edge"/>
              <c:x val="0.41828548724987402"/>
              <c:y val="0.694210652375677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05184"/>
        <c:crosses val="autoZero"/>
        <c:crossBetween val="midCat"/>
      </c:valAx>
      <c:valAx>
        <c:axId val="102405184"/>
        <c:scaling>
          <c:orientation val="minMax"/>
          <c:max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/>
                  <a:t>Log Reduction</a:t>
                </a:r>
                <a:endParaRPr lang="zh-CN" altLang="en-US" sz="1200"/>
              </a:p>
            </c:rich>
          </c:tx>
          <c:layout>
            <c:manualLayout>
              <c:xMode val="edge"/>
              <c:yMode val="edge"/>
              <c:x val="1.7045454545454499E-2"/>
              <c:y val="0.23903457719958901"/>
            </c:manualLayout>
          </c:layout>
          <c:overlay val="0"/>
        </c:title>
        <c:numFmt formatCode="0.00_ 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04608"/>
        <c:crosses val="autoZero"/>
        <c:crossBetween val="midCat"/>
        <c:majorUnit val="1"/>
      </c:valAx>
      <c:valAx>
        <c:axId val="102405760"/>
        <c:scaling>
          <c:orientation val="minMax"/>
          <c:max val="100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zh-CN" sz="1200"/>
                  <a:t> Temperature(</a:t>
                </a:r>
                <a:r>
                  <a:rPr lang="en-US" altLang="zh-CN" sz="1200" b="1" i="0" u="none" strike="noStrike" baseline="0">
                    <a:effectLst/>
                  </a:rPr>
                  <a:t>°C )</a:t>
                </a:r>
                <a:r>
                  <a:rPr lang="en-US" altLang="zh-CN" sz="1200"/>
                  <a:t> </a:t>
                </a:r>
                <a:endParaRPr lang="zh-CN" altLang="en-US" sz="1200"/>
              </a:p>
            </c:rich>
          </c:tx>
          <c:layout>
            <c:manualLayout>
              <c:xMode val="edge"/>
              <c:yMode val="edge"/>
              <c:x val="0.94725304223335705"/>
              <c:y val="0.18485592833504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06336"/>
        <c:crosses val="max"/>
        <c:crossBetween val="midCat"/>
        <c:majorUnit val="20"/>
      </c:valAx>
      <c:valAx>
        <c:axId val="10240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05760"/>
        <c:crosses val="autoZero"/>
        <c:crossBetween val="midCat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8514338761632099"/>
          <c:y val="0.76071807600136898"/>
          <c:w val="0.64821649069434495"/>
          <c:h val="7.607164161298020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9310697864901"/>
          <c:y val="6.8253968253968206E-2"/>
          <c:w val="0.638815360845852"/>
          <c:h val="0.53751343582052202"/>
        </c:manualLayout>
      </c:layout>
      <c:scatterChart>
        <c:scatterStyle val="lineMarker"/>
        <c:varyColors val="0"/>
        <c:ser>
          <c:idx val="0"/>
          <c:order val="0"/>
          <c:tx>
            <c:v>Log Reduction</c:v>
          </c:tx>
          <c:spPr>
            <a:ln w="47625">
              <a:noFill/>
            </a:ln>
          </c:spPr>
          <c:trendline>
            <c:trendlineType val="linear"/>
            <c:dispRSqr val="1"/>
            <c:dispEq val="0"/>
            <c:trendlineLbl>
              <c:layout>
                <c:manualLayout>
                  <c:x val="-1.1650903104567499E-2"/>
                  <c:y val="-5.3494647438733098E-2"/>
                </c:manualLayout>
              </c:layout>
              <c:numFmt formatCode="General" sourceLinked="0"/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PP!$B$13:$E$13</c:f>
                <c:numCache>
                  <c:formatCode>General</c:formatCode>
                  <c:ptCount val="4"/>
                  <c:pt idx="0">
                    <c:v>5.9066817155564499E-2</c:v>
                  </c:pt>
                  <c:pt idx="1">
                    <c:v>9.4280904158206402E-3</c:v>
                  </c:pt>
                  <c:pt idx="2">
                    <c:v>0.1</c:v>
                  </c:pt>
                  <c:pt idx="3">
                    <c:v>0.30735430152621401</c:v>
                  </c:pt>
                </c:numCache>
              </c:numRef>
            </c:plus>
            <c:minus>
              <c:numRef>
                <c:f>PP!$B$13:$E$13</c:f>
                <c:numCache>
                  <c:formatCode>General</c:formatCode>
                  <c:ptCount val="4"/>
                  <c:pt idx="0">
                    <c:v>5.9066817155564499E-2</c:v>
                  </c:pt>
                  <c:pt idx="1">
                    <c:v>9.4280904158206402E-3</c:v>
                  </c:pt>
                  <c:pt idx="2">
                    <c:v>0.1</c:v>
                  </c:pt>
                  <c:pt idx="3">
                    <c:v>0.30735430152621401</c:v>
                  </c:pt>
                </c:numCache>
              </c:numRef>
            </c:minus>
          </c:errBars>
          <c:xVal>
            <c:numRef>
              <c:f>PP!$B$5:$E$5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PP!$B$11:$E$11</c:f>
              <c:numCache>
                <c:formatCode>0.00_ </c:formatCode>
                <c:ptCount val="4"/>
                <c:pt idx="0">
                  <c:v>1.033333333333333</c:v>
                </c:pt>
                <c:pt idx="1">
                  <c:v>1.8533333333333331</c:v>
                </c:pt>
                <c:pt idx="2">
                  <c:v>2.04</c:v>
                </c:pt>
                <c:pt idx="3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05152"/>
        <c:axId val="121905728"/>
      </c:scatterChart>
      <c:scatterChart>
        <c:scatterStyle val="lineMarker"/>
        <c:varyColors val="0"/>
        <c:ser>
          <c:idx val="1"/>
          <c:order val="1"/>
          <c:tx>
            <c:v>Surface Temperature</c:v>
          </c:tx>
          <c:spPr>
            <a:ln w="47625">
              <a:noFill/>
            </a:ln>
          </c:spPr>
          <c:marker>
            <c:symbol val="star"/>
            <c:size val="9"/>
          </c:marker>
          <c:trendline>
            <c:trendlineType val="linear"/>
            <c:dispRSqr val="1"/>
            <c:dispEq val="0"/>
            <c:trendlineLbl>
              <c:layout>
                <c:manualLayout>
                  <c:x val="9.6417229761173395E-2"/>
                  <c:y val="0.118233345831771"/>
                </c:manualLayout>
              </c:layout>
              <c:numFmt formatCode="General" sourceLinked="0"/>
            </c:trendlineLbl>
          </c:trendline>
          <c:xVal>
            <c:numRef>
              <c:f>PP!$B$5:$E$5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PP!$B$15:$E$15</c:f>
              <c:numCache>
                <c:formatCode>General</c:formatCode>
                <c:ptCount val="4"/>
                <c:pt idx="0">
                  <c:v>29.2</c:v>
                </c:pt>
                <c:pt idx="1">
                  <c:v>35.1</c:v>
                </c:pt>
                <c:pt idx="2">
                  <c:v>39.625</c:v>
                </c:pt>
                <c:pt idx="3">
                  <c:v>44.650000000000013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06880"/>
        <c:axId val="121906304"/>
      </c:scatterChart>
      <c:valAx>
        <c:axId val="12190515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/>
                  <a:t>Treatment Time(s)</a:t>
                </a:r>
                <a:endParaRPr lang="zh-CN" altLang="en-US" sz="1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1905728"/>
        <c:crosses val="autoZero"/>
        <c:crossBetween val="midCat"/>
      </c:valAx>
      <c:valAx>
        <c:axId val="121905728"/>
        <c:scaling>
          <c:orientation val="minMax"/>
          <c:max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/>
                  <a:t>Log Reduction</a:t>
                </a:r>
                <a:endParaRPr lang="zh-CN" altLang="en-US" sz="1200"/>
              </a:p>
            </c:rich>
          </c:tx>
          <c:layout/>
          <c:overlay val="0"/>
        </c:title>
        <c:numFmt formatCode="0.00_ 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905152"/>
        <c:crosses val="autoZero"/>
        <c:crossBetween val="midCat"/>
        <c:majorUnit val="1"/>
      </c:valAx>
      <c:valAx>
        <c:axId val="121906304"/>
        <c:scaling>
          <c:orientation val="minMax"/>
          <c:max val="100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zh-CN" sz="1200"/>
                  <a:t> Temperature (</a:t>
                </a:r>
                <a:r>
                  <a:rPr lang="en-US" altLang="zh-CN" sz="1200" b="1" i="0" u="none" strike="noStrike" baseline="0">
                    <a:effectLst/>
                  </a:rPr>
                  <a:t>°C</a:t>
                </a:r>
                <a:r>
                  <a:rPr lang="en-US" altLang="zh-CN" sz="1200" b="1" i="0" u="none" strike="noStrike" baseline="0"/>
                  <a:t> )</a:t>
                </a:r>
                <a:endParaRPr lang="zh-CN" altLang="en-US" sz="1200"/>
              </a:p>
            </c:rich>
          </c:tx>
          <c:layout>
            <c:manualLayout>
              <c:xMode val="edge"/>
              <c:yMode val="edge"/>
              <c:x val="0.84600263432144496"/>
              <c:y val="0.1763339771207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906880"/>
        <c:crosses val="max"/>
        <c:crossBetween val="midCat"/>
        <c:majorUnit val="20"/>
      </c:valAx>
      <c:valAx>
        <c:axId val="12190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906304"/>
        <c:crosses val="autoZero"/>
        <c:crossBetween val="midCat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0428800566595801"/>
          <c:y val="0.75311023622047202"/>
          <c:w val="0.57808836395450602"/>
          <c:h val="7.5499674382807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2D653-9237-4F93-83E3-A39DFEB04B0B}" type="doc">
      <dgm:prSet loTypeId="urn:microsoft.com/office/officeart/2005/8/layout/pyramid1" loCatId="pyramid" qsTypeId="urn:microsoft.com/office/officeart/2005/8/quickstyle/3d5" qsCatId="3D" csTypeId="urn:microsoft.com/office/officeart/2005/8/colors/colorful1" csCatId="colorful" phldr="1"/>
      <dgm:spPr>
        <a:scene3d>
          <a:camera prst="isometricOffAxis2Left" zoom="95000">
            <a:rot lat="505428" lon="1205242" rev="60000"/>
          </a:camera>
          <a:lightRig rig="flat" dir="t"/>
        </a:scene3d>
      </dgm:spPr>
    </dgm:pt>
    <dgm:pt modelId="{A8F719DC-ACF2-4F8F-B5DA-557502AF211D}">
      <dgm:prSet phldrT="[Text]" custT="1"/>
      <dgm:spPr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endParaRPr lang="en-US" sz="2000" b="1" dirty="0">
            <a:solidFill>
              <a:schemeClr val="bg2"/>
            </a:solidFill>
          </a:endParaRPr>
        </a:p>
      </dgm:t>
    </dgm:pt>
    <dgm:pt modelId="{72BD9431-A203-4A9E-B64B-5F975526FF45}" type="sibTrans" cxnId="{07C9BB03-1854-40DD-9373-6FD4EF3B1D31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5C07BC05-48A4-4AC8-B381-71B6584410C1}" type="parTrans" cxnId="{07C9BB03-1854-40DD-9373-6FD4EF3B1D31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1C008C55-CBA9-4785-A294-49FEE51F5F15}">
      <dgm:prSet phldrT="[Text]" custT="1"/>
      <dgm:spPr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endParaRPr lang="en-US" sz="2000" b="1" dirty="0">
            <a:solidFill>
              <a:schemeClr val="bg2"/>
            </a:solidFill>
          </a:endParaRPr>
        </a:p>
      </dgm:t>
    </dgm:pt>
    <dgm:pt modelId="{8DD15218-D7C7-4958-BE9E-7C202C369F93}" type="sibTrans" cxnId="{FF421D0B-36BD-4C18-BE50-96EFD6299D6C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D26CB6C6-C2D7-42B9-AC42-8B544ED20DDD}" type="parTrans" cxnId="{FF421D0B-36BD-4C18-BE50-96EFD6299D6C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9F5DF33D-6794-4BA7-8CEF-7AA05A037E7B}">
      <dgm:prSet phldrT="[Text]" custT="1"/>
      <dgm:spPr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endParaRPr lang="en-US" sz="2000" b="1" dirty="0">
            <a:solidFill>
              <a:schemeClr val="bg2"/>
            </a:solidFill>
          </a:endParaRPr>
        </a:p>
      </dgm:t>
    </dgm:pt>
    <dgm:pt modelId="{2EE0A15C-5B2E-4B4E-845D-EACE318AC81F}" type="sibTrans" cxnId="{DF19E38D-D8E2-495D-8DDA-F9802D35A45F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507EA32B-835A-40F1-BE75-6FA66249413B}" type="parTrans" cxnId="{DF19E38D-D8E2-495D-8DDA-F9802D35A45F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320660B1-C133-4EA2-AE8F-DFD76582C66F}">
      <dgm:prSet phldrT="[Text]" custT="1"/>
      <dgm:spPr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endParaRPr lang="en-US" sz="2000" b="1" dirty="0">
            <a:solidFill>
              <a:schemeClr val="bg2"/>
            </a:solidFill>
          </a:endParaRPr>
        </a:p>
      </dgm:t>
    </dgm:pt>
    <dgm:pt modelId="{556DA891-F258-4929-8187-A6A04862CE77}" type="sibTrans" cxnId="{680023B5-0E80-4F25-B837-6186A35D2D10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95550C5B-591B-47DE-97D4-F87FDA4B4EA0}" type="parTrans" cxnId="{680023B5-0E80-4F25-B837-6186A35D2D10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D781CBE8-2E9F-435E-9FAF-3B251BB2EB09}">
      <dgm:prSet phldrT="[Text]" custT="1"/>
      <dgm:spPr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endParaRPr lang="en-US" sz="2000" b="1" dirty="0">
            <a:solidFill>
              <a:schemeClr val="bg2"/>
            </a:solidFill>
          </a:endParaRPr>
        </a:p>
      </dgm:t>
    </dgm:pt>
    <dgm:pt modelId="{D0CAF905-49FD-472D-AA52-9C36899424DD}" type="parTrans" cxnId="{281ADD71-49E9-4BC2-AF00-2118687646BD}">
      <dgm:prSet/>
      <dgm:spPr/>
      <dgm:t>
        <a:bodyPr/>
        <a:lstStyle/>
        <a:p>
          <a:endParaRPr lang="en-US"/>
        </a:p>
      </dgm:t>
    </dgm:pt>
    <dgm:pt modelId="{A82A392C-13FF-4655-821F-32280618AFE5}" type="sibTrans" cxnId="{281ADD71-49E9-4BC2-AF00-2118687646BD}">
      <dgm:prSet/>
      <dgm:spPr/>
      <dgm:t>
        <a:bodyPr/>
        <a:lstStyle/>
        <a:p>
          <a:endParaRPr lang="en-US"/>
        </a:p>
      </dgm:t>
    </dgm:pt>
    <dgm:pt modelId="{FD7A9824-1619-4827-8794-45759A17791A}" type="pres">
      <dgm:prSet presAssocID="{1FE2D653-9237-4F93-83E3-A39DFEB04B0B}" presName="Name0" presStyleCnt="0">
        <dgm:presLayoutVars>
          <dgm:dir/>
          <dgm:animLvl val="lvl"/>
          <dgm:resizeHandles val="exact"/>
        </dgm:presLayoutVars>
      </dgm:prSet>
      <dgm:spPr/>
    </dgm:pt>
    <dgm:pt modelId="{D03790ED-8FD5-436C-92F4-CA849D412C3B}" type="pres">
      <dgm:prSet presAssocID="{D781CBE8-2E9F-435E-9FAF-3B251BB2EB09}" presName="Name8" presStyleCnt="0"/>
      <dgm:spPr/>
    </dgm:pt>
    <dgm:pt modelId="{9FA76B67-2E1A-4315-98F7-2AADAF8A5488}" type="pres">
      <dgm:prSet presAssocID="{D781CBE8-2E9F-435E-9FAF-3B251BB2EB0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EE4C9-2ED5-4714-9874-87EDA2E08ECC}" type="pres">
      <dgm:prSet presAssocID="{D781CBE8-2E9F-435E-9FAF-3B251BB2EB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47A42-40D8-4989-AD20-F133BB3BC19A}" type="pres">
      <dgm:prSet presAssocID="{320660B1-C133-4EA2-AE8F-DFD76582C66F}" presName="Name8" presStyleCnt="0"/>
      <dgm:spPr/>
    </dgm:pt>
    <dgm:pt modelId="{24087BF6-7FF5-4762-95B9-532C28052597}" type="pres">
      <dgm:prSet presAssocID="{320660B1-C133-4EA2-AE8F-DFD76582C66F}" presName="level" presStyleLbl="node1" presStyleIdx="1" presStyleCnt="5" custLinFactNeighborY="5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32DF5-4CE3-465D-B5A7-39988C4AB020}" type="pres">
      <dgm:prSet presAssocID="{320660B1-C133-4EA2-AE8F-DFD76582C6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5D9AC-6454-4E88-A725-C487170FEC43}" type="pres">
      <dgm:prSet presAssocID="{9F5DF33D-6794-4BA7-8CEF-7AA05A037E7B}" presName="Name8" presStyleCnt="0"/>
      <dgm:spPr/>
    </dgm:pt>
    <dgm:pt modelId="{1555DC84-BB7D-48A4-A8DE-5E84E55A928C}" type="pres">
      <dgm:prSet presAssocID="{9F5DF33D-6794-4BA7-8CEF-7AA05A037E7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33948-F6CA-4E3C-B81A-B709580A90C4}" type="pres">
      <dgm:prSet presAssocID="{9F5DF33D-6794-4BA7-8CEF-7AA05A037E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D83A2-7593-4512-856A-00F9A908A19D}" type="pres">
      <dgm:prSet presAssocID="{1C008C55-CBA9-4785-A294-49FEE51F5F15}" presName="Name8" presStyleCnt="0"/>
      <dgm:spPr/>
    </dgm:pt>
    <dgm:pt modelId="{5397D208-E021-4AB2-BC68-A5F0C43F157A}" type="pres">
      <dgm:prSet presAssocID="{1C008C55-CBA9-4785-A294-49FEE51F5F1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A5714-5BBD-428F-B398-FC57EA707E04}" type="pres">
      <dgm:prSet presAssocID="{1C008C55-CBA9-4785-A294-49FEE51F5F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23F3D-614A-4733-B187-8C5A0939DB5A}" type="pres">
      <dgm:prSet presAssocID="{A8F719DC-ACF2-4F8F-B5DA-557502AF211D}" presName="Name8" presStyleCnt="0"/>
      <dgm:spPr/>
    </dgm:pt>
    <dgm:pt modelId="{95F078A3-B5DC-4E23-A221-E658CB392743}" type="pres">
      <dgm:prSet presAssocID="{A8F719DC-ACF2-4F8F-B5DA-557502AF211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606FC-2175-43EF-9C87-A69FE0FB5C9E}" type="pres">
      <dgm:prSet presAssocID="{A8F719DC-ACF2-4F8F-B5DA-557502AF21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9E38D-D8E2-495D-8DDA-F9802D35A45F}" srcId="{1FE2D653-9237-4F93-83E3-A39DFEB04B0B}" destId="{9F5DF33D-6794-4BA7-8CEF-7AA05A037E7B}" srcOrd="2" destOrd="0" parTransId="{507EA32B-835A-40F1-BE75-6FA66249413B}" sibTransId="{2EE0A15C-5B2E-4B4E-845D-EACE318AC81F}"/>
    <dgm:cxn modelId="{0226B8FB-54DA-4AE5-87A1-7EAD71B84AD8}" type="presOf" srcId="{D781CBE8-2E9F-435E-9FAF-3B251BB2EB09}" destId="{9FA76B67-2E1A-4315-98F7-2AADAF8A5488}" srcOrd="0" destOrd="0" presId="urn:microsoft.com/office/officeart/2005/8/layout/pyramid1"/>
    <dgm:cxn modelId="{69F82D9B-5A5A-46DB-8BCE-82B2E5942D68}" type="presOf" srcId="{9F5DF33D-6794-4BA7-8CEF-7AA05A037E7B}" destId="{1555DC84-BB7D-48A4-A8DE-5E84E55A928C}" srcOrd="0" destOrd="0" presId="urn:microsoft.com/office/officeart/2005/8/layout/pyramid1"/>
    <dgm:cxn modelId="{04A70062-6EC5-406F-A4FF-75ACEEC53EF1}" type="presOf" srcId="{D781CBE8-2E9F-435E-9FAF-3B251BB2EB09}" destId="{C75EE4C9-2ED5-4714-9874-87EDA2E08ECC}" srcOrd="1" destOrd="0" presId="urn:microsoft.com/office/officeart/2005/8/layout/pyramid1"/>
    <dgm:cxn modelId="{6CBFAE78-D04A-484A-BBD4-399E99E2AF52}" type="presOf" srcId="{A8F719DC-ACF2-4F8F-B5DA-557502AF211D}" destId="{C8F606FC-2175-43EF-9C87-A69FE0FB5C9E}" srcOrd="1" destOrd="0" presId="urn:microsoft.com/office/officeart/2005/8/layout/pyramid1"/>
    <dgm:cxn modelId="{281ADD71-49E9-4BC2-AF00-2118687646BD}" srcId="{1FE2D653-9237-4F93-83E3-A39DFEB04B0B}" destId="{D781CBE8-2E9F-435E-9FAF-3B251BB2EB09}" srcOrd="0" destOrd="0" parTransId="{D0CAF905-49FD-472D-AA52-9C36899424DD}" sibTransId="{A82A392C-13FF-4655-821F-32280618AFE5}"/>
    <dgm:cxn modelId="{07CEBB49-8329-47A8-8BEF-35EAA6427897}" type="presOf" srcId="{1C008C55-CBA9-4785-A294-49FEE51F5F15}" destId="{C7AA5714-5BBD-428F-B398-FC57EA707E04}" srcOrd="1" destOrd="0" presId="urn:microsoft.com/office/officeart/2005/8/layout/pyramid1"/>
    <dgm:cxn modelId="{07C9BB03-1854-40DD-9373-6FD4EF3B1D31}" srcId="{1FE2D653-9237-4F93-83E3-A39DFEB04B0B}" destId="{A8F719DC-ACF2-4F8F-B5DA-557502AF211D}" srcOrd="4" destOrd="0" parTransId="{5C07BC05-48A4-4AC8-B381-71B6584410C1}" sibTransId="{72BD9431-A203-4A9E-B64B-5F975526FF45}"/>
    <dgm:cxn modelId="{066218AA-357F-4DDB-8099-829FBC9FA45A}" type="presOf" srcId="{1FE2D653-9237-4F93-83E3-A39DFEB04B0B}" destId="{FD7A9824-1619-4827-8794-45759A17791A}" srcOrd="0" destOrd="0" presId="urn:microsoft.com/office/officeart/2005/8/layout/pyramid1"/>
    <dgm:cxn modelId="{0344BD35-1997-4127-95BC-ED295B85CAB0}" type="presOf" srcId="{320660B1-C133-4EA2-AE8F-DFD76582C66F}" destId="{24087BF6-7FF5-4762-95B9-532C28052597}" srcOrd="0" destOrd="0" presId="urn:microsoft.com/office/officeart/2005/8/layout/pyramid1"/>
    <dgm:cxn modelId="{E4B9E7DC-9222-479F-8DF7-B2B092EC1ACA}" type="presOf" srcId="{1C008C55-CBA9-4785-A294-49FEE51F5F15}" destId="{5397D208-E021-4AB2-BC68-A5F0C43F157A}" srcOrd="0" destOrd="0" presId="urn:microsoft.com/office/officeart/2005/8/layout/pyramid1"/>
    <dgm:cxn modelId="{FF421D0B-36BD-4C18-BE50-96EFD6299D6C}" srcId="{1FE2D653-9237-4F93-83E3-A39DFEB04B0B}" destId="{1C008C55-CBA9-4785-A294-49FEE51F5F15}" srcOrd="3" destOrd="0" parTransId="{D26CB6C6-C2D7-42B9-AC42-8B544ED20DDD}" sibTransId="{8DD15218-D7C7-4958-BE9E-7C202C369F93}"/>
    <dgm:cxn modelId="{71DC9D4E-191F-4851-ADD1-44AE4CEA8BA0}" type="presOf" srcId="{A8F719DC-ACF2-4F8F-B5DA-557502AF211D}" destId="{95F078A3-B5DC-4E23-A221-E658CB392743}" srcOrd="0" destOrd="0" presId="urn:microsoft.com/office/officeart/2005/8/layout/pyramid1"/>
    <dgm:cxn modelId="{04BC3410-3378-4DF4-BF81-C5E37217A094}" type="presOf" srcId="{320660B1-C133-4EA2-AE8F-DFD76582C66F}" destId="{C6D32DF5-4CE3-465D-B5A7-39988C4AB020}" srcOrd="1" destOrd="0" presId="urn:microsoft.com/office/officeart/2005/8/layout/pyramid1"/>
    <dgm:cxn modelId="{15B679A7-2A4C-43EF-A8A8-F45FCA1386C1}" type="presOf" srcId="{9F5DF33D-6794-4BA7-8CEF-7AA05A037E7B}" destId="{4F233948-F6CA-4E3C-B81A-B709580A90C4}" srcOrd="1" destOrd="0" presId="urn:microsoft.com/office/officeart/2005/8/layout/pyramid1"/>
    <dgm:cxn modelId="{680023B5-0E80-4F25-B837-6186A35D2D10}" srcId="{1FE2D653-9237-4F93-83E3-A39DFEB04B0B}" destId="{320660B1-C133-4EA2-AE8F-DFD76582C66F}" srcOrd="1" destOrd="0" parTransId="{95550C5B-591B-47DE-97D4-F87FDA4B4EA0}" sibTransId="{556DA891-F258-4929-8187-A6A04862CE77}"/>
    <dgm:cxn modelId="{D0E86933-AE17-4E5D-B7DC-B665593041BD}" type="presParOf" srcId="{FD7A9824-1619-4827-8794-45759A17791A}" destId="{D03790ED-8FD5-436C-92F4-CA849D412C3B}" srcOrd="0" destOrd="0" presId="urn:microsoft.com/office/officeart/2005/8/layout/pyramid1"/>
    <dgm:cxn modelId="{6A53E589-E6A6-420A-8200-38064F957EC1}" type="presParOf" srcId="{D03790ED-8FD5-436C-92F4-CA849D412C3B}" destId="{9FA76B67-2E1A-4315-98F7-2AADAF8A5488}" srcOrd="0" destOrd="0" presId="urn:microsoft.com/office/officeart/2005/8/layout/pyramid1"/>
    <dgm:cxn modelId="{C1AAE7DB-AC02-44FE-9AB6-69B689D7C47D}" type="presParOf" srcId="{D03790ED-8FD5-436C-92F4-CA849D412C3B}" destId="{C75EE4C9-2ED5-4714-9874-87EDA2E08ECC}" srcOrd="1" destOrd="0" presId="urn:microsoft.com/office/officeart/2005/8/layout/pyramid1"/>
    <dgm:cxn modelId="{03206B8A-091A-4DD8-B349-5764A91B6B0B}" type="presParOf" srcId="{FD7A9824-1619-4827-8794-45759A17791A}" destId="{ABC47A42-40D8-4989-AD20-F133BB3BC19A}" srcOrd="1" destOrd="0" presId="urn:microsoft.com/office/officeart/2005/8/layout/pyramid1"/>
    <dgm:cxn modelId="{FC31D8B1-7B0E-44AD-B052-70AAA289B969}" type="presParOf" srcId="{ABC47A42-40D8-4989-AD20-F133BB3BC19A}" destId="{24087BF6-7FF5-4762-95B9-532C28052597}" srcOrd="0" destOrd="0" presId="urn:microsoft.com/office/officeart/2005/8/layout/pyramid1"/>
    <dgm:cxn modelId="{9BC1E5BC-4B57-4A31-BE09-97E403723208}" type="presParOf" srcId="{ABC47A42-40D8-4989-AD20-F133BB3BC19A}" destId="{C6D32DF5-4CE3-465D-B5A7-39988C4AB020}" srcOrd="1" destOrd="0" presId="urn:microsoft.com/office/officeart/2005/8/layout/pyramid1"/>
    <dgm:cxn modelId="{E6DAB656-76F4-4357-AD1B-64FA9C60C446}" type="presParOf" srcId="{FD7A9824-1619-4827-8794-45759A17791A}" destId="{6E65D9AC-6454-4E88-A725-C487170FEC43}" srcOrd="2" destOrd="0" presId="urn:microsoft.com/office/officeart/2005/8/layout/pyramid1"/>
    <dgm:cxn modelId="{63A4353F-9A6B-4DA4-9677-C7DA48A4AA96}" type="presParOf" srcId="{6E65D9AC-6454-4E88-A725-C487170FEC43}" destId="{1555DC84-BB7D-48A4-A8DE-5E84E55A928C}" srcOrd="0" destOrd="0" presId="urn:microsoft.com/office/officeart/2005/8/layout/pyramid1"/>
    <dgm:cxn modelId="{BB2F3F66-42DB-40FE-82F6-5C422CD9CB2F}" type="presParOf" srcId="{6E65D9AC-6454-4E88-A725-C487170FEC43}" destId="{4F233948-F6CA-4E3C-B81A-B709580A90C4}" srcOrd="1" destOrd="0" presId="urn:microsoft.com/office/officeart/2005/8/layout/pyramid1"/>
    <dgm:cxn modelId="{D7130875-65A0-4F9A-AF34-DE3E6CCCF36B}" type="presParOf" srcId="{FD7A9824-1619-4827-8794-45759A17791A}" destId="{B3DD83A2-7593-4512-856A-00F9A908A19D}" srcOrd="3" destOrd="0" presId="urn:microsoft.com/office/officeart/2005/8/layout/pyramid1"/>
    <dgm:cxn modelId="{07BB52E7-EACB-44EE-9894-C7D839A047D1}" type="presParOf" srcId="{B3DD83A2-7593-4512-856A-00F9A908A19D}" destId="{5397D208-E021-4AB2-BC68-A5F0C43F157A}" srcOrd="0" destOrd="0" presId="urn:microsoft.com/office/officeart/2005/8/layout/pyramid1"/>
    <dgm:cxn modelId="{A003967F-2278-48E4-B216-5A0F40BDE50F}" type="presParOf" srcId="{B3DD83A2-7593-4512-856A-00F9A908A19D}" destId="{C7AA5714-5BBD-428F-B398-FC57EA707E04}" srcOrd="1" destOrd="0" presId="urn:microsoft.com/office/officeart/2005/8/layout/pyramid1"/>
    <dgm:cxn modelId="{1D5CE5CA-D8E3-48E9-A757-37D9B0985036}" type="presParOf" srcId="{FD7A9824-1619-4827-8794-45759A17791A}" destId="{7FB23F3D-614A-4733-B187-8C5A0939DB5A}" srcOrd="4" destOrd="0" presId="urn:microsoft.com/office/officeart/2005/8/layout/pyramid1"/>
    <dgm:cxn modelId="{45734593-2724-4CF2-8039-A4A35006EE9B}" type="presParOf" srcId="{7FB23F3D-614A-4733-B187-8C5A0939DB5A}" destId="{95F078A3-B5DC-4E23-A221-E658CB392743}" srcOrd="0" destOrd="0" presId="urn:microsoft.com/office/officeart/2005/8/layout/pyramid1"/>
    <dgm:cxn modelId="{024C2B2B-C420-4B8E-8CF5-C9E16BB7DD1B}" type="presParOf" srcId="{7FB23F3D-614A-4733-B187-8C5A0939DB5A}" destId="{C8F606FC-2175-43EF-9C87-A69FE0FB5C9E}" srcOrd="1" destOrd="0" presId="urn:microsoft.com/office/officeart/2005/8/layout/pyramid1"/>
  </dgm:cxnLst>
  <dgm:bg>
    <a:effectLst>
      <a:outerShdw blurRad="50800" dist="2057400" dir="5400000" algn="ctr" rotWithShape="0">
        <a:srgbClr val="000000">
          <a:alpha val="43137"/>
        </a:srgb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6B67-2E1A-4315-98F7-2AADAF8A5488}">
      <dsp:nvSpPr>
        <dsp:cNvPr id="0" name=""/>
        <dsp:cNvSpPr/>
      </dsp:nvSpPr>
      <dsp:spPr>
        <a:xfrm>
          <a:off x="2009105" y="0"/>
          <a:ext cx="1004552" cy="842278"/>
        </a:xfrm>
        <a:prstGeom prst="trapezoid">
          <a:avLst>
            <a:gd name="adj" fmla="val 596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505428" lon="1205242" rev="60000"/>
          </a:camera>
          <a:lightRig rig="flat" dir="t"/>
        </a:scene3d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2"/>
            </a:solidFill>
          </a:endParaRPr>
        </a:p>
      </dsp:txBody>
      <dsp:txXfrm>
        <a:off x="2009105" y="0"/>
        <a:ext cx="1004552" cy="842278"/>
      </dsp:txXfrm>
    </dsp:sp>
    <dsp:sp modelId="{24087BF6-7FF5-4762-95B9-532C28052597}">
      <dsp:nvSpPr>
        <dsp:cNvPr id="0" name=""/>
        <dsp:cNvSpPr/>
      </dsp:nvSpPr>
      <dsp:spPr>
        <a:xfrm>
          <a:off x="1506829" y="847003"/>
          <a:ext cx="2009105" cy="842278"/>
        </a:xfrm>
        <a:prstGeom prst="trapezoid">
          <a:avLst>
            <a:gd name="adj" fmla="val 596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505428" lon="1205242" rev="60000"/>
          </a:camera>
          <a:lightRig rig="flat" dir="t"/>
        </a:scene3d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2"/>
            </a:solidFill>
          </a:endParaRPr>
        </a:p>
      </dsp:txBody>
      <dsp:txXfrm>
        <a:off x="1858422" y="847003"/>
        <a:ext cx="1305918" cy="842278"/>
      </dsp:txXfrm>
    </dsp:sp>
    <dsp:sp modelId="{1555DC84-BB7D-48A4-A8DE-5E84E55A928C}">
      <dsp:nvSpPr>
        <dsp:cNvPr id="0" name=""/>
        <dsp:cNvSpPr/>
      </dsp:nvSpPr>
      <dsp:spPr>
        <a:xfrm>
          <a:off x="1004552" y="1684556"/>
          <a:ext cx="3013658" cy="842278"/>
        </a:xfrm>
        <a:prstGeom prst="trapezoid">
          <a:avLst>
            <a:gd name="adj" fmla="val 596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505428" lon="1205242" rev="60000"/>
          </a:camera>
          <a:lightRig rig="flat" dir="t"/>
        </a:scene3d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2"/>
            </a:solidFill>
          </a:endParaRPr>
        </a:p>
      </dsp:txBody>
      <dsp:txXfrm>
        <a:off x="1531943" y="1684556"/>
        <a:ext cx="1958877" cy="842278"/>
      </dsp:txXfrm>
    </dsp:sp>
    <dsp:sp modelId="{5397D208-E021-4AB2-BC68-A5F0C43F157A}">
      <dsp:nvSpPr>
        <dsp:cNvPr id="0" name=""/>
        <dsp:cNvSpPr/>
      </dsp:nvSpPr>
      <dsp:spPr>
        <a:xfrm>
          <a:off x="502276" y="2526834"/>
          <a:ext cx="4018211" cy="842278"/>
        </a:xfrm>
        <a:prstGeom prst="trapezoid">
          <a:avLst>
            <a:gd name="adj" fmla="val 596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505428" lon="1205242" rev="60000"/>
          </a:camera>
          <a:lightRig rig="flat" dir="t"/>
        </a:scene3d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2"/>
            </a:solidFill>
          </a:endParaRPr>
        </a:p>
      </dsp:txBody>
      <dsp:txXfrm>
        <a:off x="1205463" y="2526834"/>
        <a:ext cx="2611837" cy="842278"/>
      </dsp:txXfrm>
    </dsp:sp>
    <dsp:sp modelId="{95F078A3-B5DC-4E23-A221-E658CB392743}">
      <dsp:nvSpPr>
        <dsp:cNvPr id="0" name=""/>
        <dsp:cNvSpPr/>
      </dsp:nvSpPr>
      <dsp:spPr>
        <a:xfrm>
          <a:off x="0" y="3369112"/>
          <a:ext cx="5022763" cy="842278"/>
        </a:xfrm>
        <a:prstGeom prst="trapezoid">
          <a:avLst>
            <a:gd name="adj" fmla="val 5963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505428" lon="1205242" rev="60000"/>
          </a:camera>
          <a:lightRig rig="flat" dir="t"/>
        </a:scene3d>
        <a:sp3d extrusionH="1587500" contourW="12700" prstMaterial="matte"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2"/>
            </a:solidFill>
          </a:endParaRPr>
        </a:p>
      </dsp:txBody>
      <dsp:txXfrm>
        <a:off x="878983" y="3369112"/>
        <a:ext cx="3264796" cy="84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0.02381</cdr:x>
      <cdr:y>0.83257</cdr:y>
    </cdr:from>
    <cdr:to>
      <cdr:x>0.85582</cdr:x>
      <cdr:y>0.9407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566" y="4347912"/>
          <a:ext cx="7218338" cy="564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*Limited to outbreaks with a simple food (consisting of a single commodity) implicated.</a:t>
          </a:r>
        </a:p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**Insufficient or</a:t>
          </a:r>
          <a:r>
            <a:rPr lang="en-US" sz="1200" b="1" baseline="0" dirty="0">
              <a:solidFill>
                <a:schemeClr val="tx1"/>
              </a:solidFill>
            </a:rPr>
            <a:t> conflicting information</a:t>
          </a:r>
          <a:r>
            <a:rPr lang="en-US" sz="1200" b="1" dirty="0">
              <a:solidFill>
                <a:schemeClr val="tx1"/>
              </a:solidFill>
            </a:rPr>
            <a:t> provided in </a:t>
          </a:r>
          <a:r>
            <a:rPr lang="en-US" sz="1200" b="1" dirty="0" smtClean="0">
              <a:solidFill>
                <a:schemeClr val="tx1"/>
              </a:solidFill>
            </a:rPr>
            <a:t>outbreak </a:t>
          </a:r>
          <a:r>
            <a:rPr lang="en-US" sz="1200" b="1" dirty="0">
              <a:solidFill>
                <a:schemeClr val="tx1"/>
              </a:solidFill>
            </a:rPr>
            <a:t>report.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C4C043-2C18-4583-98CC-08212DC8FA2A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079EA7-C5B1-4AB2-ADCE-349F79A8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C82C7B-62E5-4DBE-958B-E5C6DF85A3AE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E2CAA0-D9DD-4A06-A2A6-0B36D525D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6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6CA9B-1ACD-4F7E-AB7F-2BEF81ED7F5E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70D70B-B217-42FB-8FA2-09B07FF089AC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A22D-0C6E-BC46-8600-E59673AC92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CAA0-D9DD-4A06-A2A6-0B36D525D3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CAA0-D9DD-4A06-A2A6-0B36D525D3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2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CAA0-D9DD-4A06-A2A6-0B36D525D3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30BDC6-BC62-4DE7-8082-B2EED2D14630}" type="slidenum">
              <a:rPr lang="en-AU" sz="1200" smtClean="0"/>
              <a:pPr eaLnBrk="1" hangingPunct="1"/>
              <a:t>7</a:t>
            </a:fld>
            <a:endParaRPr lang="en-AU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8438" y="788988"/>
            <a:ext cx="3929062" cy="29464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8163"/>
            <a:ext cx="5032375" cy="4116387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1A252-4CAF-447C-8E77-AA50097467B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4D5F6-AAE1-4C8A-9A20-48332629A4D1}" type="slidenum">
              <a:rPr lang="en-US"/>
              <a:pPr/>
              <a:t>14</a:t>
            </a:fld>
            <a:endParaRPr lang="en-US"/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898540A-441F-4F4B-A302-5AC7E68D4CE0}" type="slidenum">
              <a:rPr lang="en-US" sz="1200">
                <a:cs typeface="Arial" pitchFamily="34" charset="0"/>
              </a:rPr>
              <a:pPr algn="r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Frequency range gap?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0FCF5-76F1-4A73-9898-9A6C439595EE}" type="slidenum">
              <a:rPr lang="en-US"/>
              <a:pPr/>
              <a:t>15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F2273-31F6-4DFB-9938-AF603D8895C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5CAA02-F64B-4913-8C50-7ACCD7C1469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Spectrum C zoom in , talks about infrared camera and temperature increase</a:t>
            </a:r>
          </a:p>
          <a:p>
            <a:r>
              <a:rPr kumimoji="1" lang="en-US" altLang="zh-CN" dirty="0" smtClean="0"/>
              <a:t>3 pulses/</a:t>
            </a:r>
            <a:r>
              <a:rPr kumimoji="1" lang="en-US" altLang="zh-CN" baseline="0" dirty="0" smtClean="0"/>
              <a:t>s </a:t>
            </a:r>
          </a:p>
          <a:p>
            <a:endParaRPr kumimoji="1"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1996, when the Food and Drug Administration approved the use of PL technology for production, processing, and handling of foods. </a:t>
            </a:r>
            <a:endParaRPr lang="en-US" altLang="zh-CN" dirty="0" smtClean="0"/>
          </a:p>
          <a:p>
            <a:endParaRPr kumimoji="1" lang="zh-CN" alt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 (100–400 nm), visible light (400–700 nm), and infrared (700–1,100 nm).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Electromag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netic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is accumulated in a capacitor during fractions of a second and then released in the form of light within a short time (nanoseconds to milliseconds), resulting in an amplification of power with a minimum of additional energy consumption (Dunn et al. 1995). </a:t>
            </a: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CAA0-D9DD-4A06-A2A6-0B36D525D3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6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CAA0-D9DD-4A06-A2A6-0B36D525D3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A417-09AF-4F77-B287-777BD464943E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F0CE-808B-4EF9-A685-6DA22BF93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5DF8-91AB-41EA-A1DF-6C14763E999B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20E1-E4E4-4190-AE89-977A5E3E5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0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E8D0-E98C-4D1C-9033-A777CA272953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F166-AE1D-4178-AF0A-60F315B2F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7D6C-16DE-4EEC-AC65-70E391077992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3627-5996-48FA-B0E0-F0506DA6F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3DC3-EC7D-40E4-9F41-BB4ECB4AC868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21D4-4805-4B8B-B720-2944C0139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2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4592-7972-4728-ADCE-2621ED47AA6B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8BAC-9DEB-4B9E-86AF-ABD40DD35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A1CF-1B81-40CD-8FC7-BE3145414E67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8FA6-86F0-47F4-A65B-E71A3D66A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0F01-DFE9-4669-B408-C0ABC7A526CD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562D-9BA2-48A1-BCE2-142DE8A71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5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68DE-05F5-4989-930B-4E102E79F461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07BE-721C-4BEE-A3BC-709858CC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FD8F-272D-4985-883D-1C1A46F1B63F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8152-53E6-4AAE-91AF-38233A922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7AB9-8EDC-4D0C-96E9-1BCD9FD4F375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B00F-BF09-41D0-999E-AA825128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A73E6-E0EC-40EC-BB49-D4EC269C62F8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DED868-02C9-4130-A922-BF97F1C0C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jpeg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image" Target="../media/image43.emf"/><Relationship Id="rId4" Type="http://schemas.openxmlformats.org/officeDocument/2006/relationships/image" Target="../media/image44.jpeg"/><Relationship Id="rId9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113.bin"/><Relationship Id="rId21" Type="http://schemas.openxmlformats.org/officeDocument/2006/relationships/oleObject" Target="../embeddings/oleObject17.bin"/><Relationship Id="rId42" Type="http://schemas.openxmlformats.org/officeDocument/2006/relationships/oleObject" Target="../embeddings/oleObject38.bin"/><Relationship Id="rId63" Type="http://schemas.openxmlformats.org/officeDocument/2006/relationships/oleObject" Target="../embeddings/oleObject59.bin"/><Relationship Id="rId84" Type="http://schemas.openxmlformats.org/officeDocument/2006/relationships/oleObject" Target="../embeddings/oleObject80.bin"/><Relationship Id="rId138" Type="http://schemas.openxmlformats.org/officeDocument/2006/relationships/oleObject" Target="../embeddings/oleObject134.bin"/><Relationship Id="rId159" Type="http://schemas.openxmlformats.org/officeDocument/2006/relationships/oleObject" Target="../embeddings/oleObject155.bin"/><Relationship Id="rId170" Type="http://schemas.openxmlformats.org/officeDocument/2006/relationships/oleObject" Target="../embeddings/oleObject166.bin"/><Relationship Id="rId191" Type="http://schemas.openxmlformats.org/officeDocument/2006/relationships/oleObject" Target="../embeddings/oleObject187.bin"/><Relationship Id="rId205" Type="http://schemas.openxmlformats.org/officeDocument/2006/relationships/oleObject" Target="../embeddings/oleObject201.bin"/><Relationship Id="rId107" Type="http://schemas.openxmlformats.org/officeDocument/2006/relationships/oleObject" Target="../embeddings/oleObject103.bin"/><Relationship Id="rId11" Type="http://schemas.openxmlformats.org/officeDocument/2006/relationships/oleObject" Target="../embeddings/oleObject7.bin"/><Relationship Id="rId32" Type="http://schemas.openxmlformats.org/officeDocument/2006/relationships/oleObject" Target="../embeddings/oleObject28.bin"/><Relationship Id="rId53" Type="http://schemas.openxmlformats.org/officeDocument/2006/relationships/oleObject" Target="../embeddings/oleObject49.bin"/><Relationship Id="rId74" Type="http://schemas.openxmlformats.org/officeDocument/2006/relationships/oleObject" Target="../embeddings/oleObject70.bin"/><Relationship Id="rId128" Type="http://schemas.openxmlformats.org/officeDocument/2006/relationships/oleObject" Target="../embeddings/oleObject124.bin"/><Relationship Id="rId149" Type="http://schemas.openxmlformats.org/officeDocument/2006/relationships/oleObject" Target="../embeddings/oleObject145.bin"/><Relationship Id="rId5" Type="http://schemas.openxmlformats.org/officeDocument/2006/relationships/image" Target="../media/image11.png"/><Relationship Id="rId95" Type="http://schemas.openxmlformats.org/officeDocument/2006/relationships/oleObject" Target="../embeddings/oleObject91.bin"/><Relationship Id="rId160" Type="http://schemas.openxmlformats.org/officeDocument/2006/relationships/oleObject" Target="../embeddings/oleObject156.bin"/><Relationship Id="rId181" Type="http://schemas.openxmlformats.org/officeDocument/2006/relationships/oleObject" Target="../embeddings/oleObject177.bin"/><Relationship Id="rId22" Type="http://schemas.openxmlformats.org/officeDocument/2006/relationships/oleObject" Target="../embeddings/oleObject18.bin"/><Relationship Id="rId43" Type="http://schemas.openxmlformats.org/officeDocument/2006/relationships/oleObject" Target="../embeddings/oleObject39.bin"/><Relationship Id="rId64" Type="http://schemas.openxmlformats.org/officeDocument/2006/relationships/oleObject" Target="../embeddings/oleObject60.bin"/><Relationship Id="rId118" Type="http://schemas.openxmlformats.org/officeDocument/2006/relationships/oleObject" Target="../embeddings/oleObject114.bin"/><Relationship Id="rId139" Type="http://schemas.openxmlformats.org/officeDocument/2006/relationships/oleObject" Target="../embeddings/oleObject135.bin"/><Relationship Id="rId85" Type="http://schemas.openxmlformats.org/officeDocument/2006/relationships/oleObject" Target="../embeddings/oleObject81.bin"/><Relationship Id="rId150" Type="http://schemas.openxmlformats.org/officeDocument/2006/relationships/oleObject" Target="../embeddings/oleObject146.bin"/><Relationship Id="rId171" Type="http://schemas.openxmlformats.org/officeDocument/2006/relationships/oleObject" Target="../embeddings/oleObject167.bin"/><Relationship Id="rId192" Type="http://schemas.openxmlformats.org/officeDocument/2006/relationships/oleObject" Target="../embeddings/oleObject188.bin"/><Relationship Id="rId206" Type="http://schemas.openxmlformats.org/officeDocument/2006/relationships/oleObject" Target="../embeddings/oleObject202.bin"/><Relationship Id="rId12" Type="http://schemas.openxmlformats.org/officeDocument/2006/relationships/oleObject" Target="../embeddings/oleObject8.bin"/><Relationship Id="rId33" Type="http://schemas.openxmlformats.org/officeDocument/2006/relationships/oleObject" Target="../embeddings/oleObject29.bin"/><Relationship Id="rId108" Type="http://schemas.openxmlformats.org/officeDocument/2006/relationships/oleObject" Target="../embeddings/oleObject104.bin"/><Relationship Id="rId129" Type="http://schemas.openxmlformats.org/officeDocument/2006/relationships/oleObject" Target="../embeddings/oleObject125.bin"/><Relationship Id="rId54" Type="http://schemas.openxmlformats.org/officeDocument/2006/relationships/oleObject" Target="../embeddings/oleObject50.bin"/><Relationship Id="rId75" Type="http://schemas.openxmlformats.org/officeDocument/2006/relationships/oleObject" Target="../embeddings/oleObject71.bin"/><Relationship Id="rId96" Type="http://schemas.openxmlformats.org/officeDocument/2006/relationships/oleObject" Target="../embeddings/oleObject92.bin"/><Relationship Id="rId140" Type="http://schemas.openxmlformats.org/officeDocument/2006/relationships/oleObject" Target="../embeddings/oleObject136.bin"/><Relationship Id="rId161" Type="http://schemas.openxmlformats.org/officeDocument/2006/relationships/oleObject" Target="../embeddings/oleObject157.bin"/><Relationship Id="rId182" Type="http://schemas.openxmlformats.org/officeDocument/2006/relationships/oleObject" Target="../embeddings/oleObject178.bin"/><Relationship Id="rId6" Type="http://schemas.openxmlformats.org/officeDocument/2006/relationships/oleObject" Target="../embeddings/oleObject4.bin"/><Relationship Id="rId23" Type="http://schemas.openxmlformats.org/officeDocument/2006/relationships/oleObject" Target="../embeddings/oleObject19.bin"/><Relationship Id="rId119" Type="http://schemas.openxmlformats.org/officeDocument/2006/relationships/oleObject" Target="../embeddings/oleObject115.bin"/><Relationship Id="rId44" Type="http://schemas.openxmlformats.org/officeDocument/2006/relationships/oleObject" Target="../embeddings/oleObject40.bin"/><Relationship Id="rId65" Type="http://schemas.openxmlformats.org/officeDocument/2006/relationships/oleObject" Target="../embeddings/oleObject61.bin"/><Relationship Id="rId86" Type="http://schemas.openxmlformats.org/officeDocument/2006/relationships/oleObject" Target="../embeddings/oleObject82.bin"/><Relationship Id="rId130" Type="http://schemas.openxmlformats.org/officeDocument/2006/relationships/oleObject" Target="../embeddings/oleObject126.bin"/><Relationship Id="rId151" Type="http://schemas.openxmlformats.org/officeDocument/2006/relationships/oleObject" Target="../embeddings/oleObject147.bin"/><Relationship Id="rId172" Type="http://schemas.openxmlformats.org/officeDocument/2006/relationships/oleObject" Target="../embeddings/oleObject168.bin"/><Relationship Id="rId193" Type="http://schemas.openxmlformats.org/officeDocument/2006/relationships/oleObject" Target="../embeddings/oleObject189.bin"/><Relationship Id="rId207" Type="http://schemas.openxmlformats.org/officeDocument/2006/relationships/oleObject" Target="../embeddings/oleObject203.bin"/><Relationship Id="rId13" Type="http://schemas.openxmlformats.org/officeDocument/2006/relationships/oleObject" Target="../embeddings/oleObject9.bin"/><Relationship Id="rId109" Type="http://schemas.openxmlformats.org/officeDocument/2006/relationships/oleObject" Target="../embeddings/oleObject105.bin"/><Relationship Id="rId34" Type="http://schemas.openxmlformats.org/officeDocument/2006/relationships/oleObject" Target="../embeddings/oleObject30.bin"/><Relationship Id="rId55" Type="http://schemas.openxmlformats.org/officeDocument/2006/relationships/oleObject" Target="../embeddings/oleObject51.bin"/><Relationship Id="rId76" Type="http://schemas.openxmlformats.org/officeDocument/2006/relationships/oleObject" Target="../embeddings/oleObject72.bin"/><Relationship Id="rId97" Type="http://schemas.openxmlformats.org/officeDocument/2006/relationships/oleObject" Target="../embeddings/oleObject93.bin"/><Relationship Id="rId120" Type="http://schemas.openxmlformats.org/officeDocument/2006/relationships/oleObject" Target="../embeddings/oleObject116.bin"/><Relationship Id="rId141" Type="http://schemas.openxmlformats.org/officeDocument/2006/relationships/oleObject" Target="../embeddings/oleObject137.bin"/><Relationship Id="rId7" Type="http://schemas.openxmlformats.org/officeDocument/2006/relationships/image" Target="../media/image12.png"/><Relationship Id="rId162" Type="http://schemas.openxmlformats.org/officeDocument/2006/relationships/oleObject" Target="../embeddings/oleObject158.bin"/><Relationship Id="rId183" Type="http://schemas.openxmlformats.org/officeDocument/2006/relationships/oleObject" Target="../embeddings/oleObject179.bin"/><Relationship Id="rId24" Type="http://schemas.openxmlformats.org/officeDocument/2006/relationships/oleObject" Target="../embeddings/oleObject20.bin"/><Relationship Id="rId40" Type="http://schemas.openxmlformats.org/officeDocument/2006/relationships/oleObject" Target="../embeddings/oleObject36.bin"/><Relationship Id="rId45" Type="http://schemas.openxmlformats.org/officeDocument/2006/relationships/oleObject" Target="../embeddings/oleObject41.bin"/><Relationship Id="rId66" Type="http://schemas.openxmlformats.org/officeDocument/2006/relationships/oleObject" Target="../embeddings/oleObject62.bin"/><Relationship Id="rId87" Type="http://schemas.openxmlformats.org/officeDocument/2006/relationships/oleObject" Target="../embeddings/oleObject83.bin"/><Relationship Id="rId110" Type="http://schemas.openxmlformats.org/officeDocument/2006/relationships/oleObject" Target="../embeddings/oleObject106.bin"/><Relationship Id="rId115" Type="http://schemas.openxmlformats.org/officeDocument/2006/relationships/oleObject" Target="../embeddings/oleObject111.bin"/><Relationship Id="rId131" Type="http://schemas.openxmlformats.org/officeDocument/2006/relationships/oleObject" Target="../embeddings/oleObject127.bin"/><Relationship Id="rId136" Type="http://schemas.openxmlformats.org/officeDocument/2006/relationships/oleObject" Target="../embeddings/oleObject132.bin"/><Relationship Id="rId157" Type="http://schemas.openxmlformats.org/officeDocument/2006/relationships/oleObject" Target="../embeddings/oleObject153.bin"/><Relationship Id="rId178" Type="http://schemas.openxmlformats.org/officeDocument/2006/relationships/oleObject" Target="../embeddings/oleObject174.bin"/><Relationship Id="rId61" Type="http://schemas.openxmlformats.org/officeDocument/2006/relationships/oleObject" Target="../embeddings/oleObject57.bin"/><Relationship Id="rId82" Type="http://schemas.openxmlformats.org/officeDocument/2006/relationships/oleObject" Target="../embeddings/oleObject78.bin"/><Relationship Id="rId152" Type="http://schemas.openxmlformats.org/officeDocument/2006/relationships/oleObject" Target="../embeddings/oleObject148.bin"/><Relationship Id="rId173" Type="http://schemas.openxmlformats.org/officeDocument/2006/relationships/oleObject" Target="../embeddings/oleObject169.bin"/><Relationship Id="rId194" Type="http://schemas.openxmlformats.org/officeDocument/2006/relationships/oleObject" Target="../embeddings/oleObject190.bin"/><Relationship Id="rId199" Type="http://schemas.openxmlformats.org/officeDocument/2006/relationships/oleObject" Target="../embeddings/oleObject195.bin"/><Relationship Id="rId203" Type="http://schemas.openxmlformats.org/officeDocument/2006/relationships/oleObject" Target="../embeddings/oleObject199.bin"/><Relationship Id="rId208" Type="http://schemas.openxmlformats.org/officeDocument/2006/relationships/oleObject" Target="../embeddings/oleObject204.bin"/><Relationship Id="rId19" Type="http://schemas.openxmlformats.org/officeDocument/2006/relationships/oleObject" Target="../embeddings/oleObject15.bin"/><Relationship Id="rId14" Type="http://schemas.openxmlformats.org/officeDocument/2006/relationships/oleObject" Target="../embeddings/oleObject10.bin"/><Relationship Id="rId30" Type="http://schemas.openxmlformats.org/officeDocument/2006/relationships/oleObject" Target="../embeddings/oleObject26.bin"/><Relationship Id="rId35" Type="http://schemas.openxmlformats.org/officeDocument/2006/relationships/oleObject" Target="../embeddings/oleObject31.bin"/><Relationship Id="rId56" Type="http://schemas.openxmlformats.org/officeDocument/2006/relationships/oleObject" Target="../embeddings/oleObject52.bin"/><Relationship Id="rId77" Type="http://schemas.openxmlformats.org/officeDocument/2006/relationships/oleObject" Target="../embeddings/oleObject73.bin"/><Relationship Id="rId100" Type="http://schemas.openxmlformats.org/officeDocument/2006/relationships/oleObject" Target="../embeddings/oleObject96.bin"/><Relationship Id="rId105" Type="http://schemas.openxmlformats.org/officeDocument/2006/relationships/oleObject" Target="../embeddings/oleObject101.bin"/><Relationship Id="rId126" Type="http://schemas.openxmlformats.org/officeDocument/2006/relationships/oleObject" Target="../embeddings/oleObject122.bin"/><Relationship Id="rId147" Type="http://schemas.openxmlformats.org/officeDocument/2006/relationships/oleObject" Target="../embeddings/oleObject143.bin"/><Relationship Id="rId168" Type="http://schemas.openxmlformats.org/officeDocument/2006/relationships/oleObject" Target="../embeddings/oleObject164.bin"/><Relationship Id="rId8" Type="http://schemas.openxmlformats.org/officeDocument/2006/relationships/oleObject" Target="../embeddings/oleObject5.bin"/><Relationship Id="rId51" Type="http://schemas.openxmlformats.org/officeDocument/2006/relationships/oleObject" Target="../embeddings/oleObject47.bin"/><Relationship Id="rId72" Type="http://schemas.openxmlformats.org/officeDocument/2006/relationships/oleObject" Target="../embeddings/oleObject68.bin"/><Relationship Id="rId93" Type="http://schemas.openxmlformats.org/officeDocument/2006/relationships/oleObject" Target="../embeddings/oleObject89.bin"/><Relationship Id="rId98" Type="http://schemas.openxmlformats.org/officeDocument/2006/relationships/oleObject" Target="../embeddings/oleObject94.bin"/><Relationship Id="rId121" Type="http://schemas.openxmlformats.org/officeDocument/2006/relationships/oleObject" Target="../embeddings/oleObject117.bin"/><Relationship Id="rId142" Type="http://schemas.openxmlformats.org/officeDocument/2006/relationships/oleObject" Target="../embeddings/oleObject138.bin"/><Relationship Id="rId163" Type="http://schemas.openxmlformats.org/officeDocument/2006/relationships/oleObject" Target="../embeddings/oleObject159.bin"/><Relationship Id="rId184" Type="http://schemas.openxmlformats.org/officeDocument/2006/relationships/oleObject" Target="../embeddings/oleObject180.bin"/><Relationship Id="rId189" Type="http://schemas.openxmlformats.org/officeDocument/2006/relationships/oleObject" Target="../embeddings/oleObject185.bin"/><Relationship Id="rId3" Type="http://schemas.openxmlformats.org/officeDocument/2006/relationships/notesSlide" Target="../notesSlides/notesSlide2.xml"/><Relationship Id="rId25" Type="http://schemas.openxmlformats.org/officeDocument/2006/relationships/oleObject" Target="../embeddings/oleObject21.bin"/><Relationship Id="rId46" Type="http://schemas.openxmlformats.org/officeDocument/2006/relationships/oleObject" Target="../embeddings/oleObject42.bin"/><Relationship Id="rId67" Type="http://schemas.openxmlformats.org/officeDocument/2006/relationships/oleObject" Target="../embeddings/oleObject63.bin"/><Relationship Id="rId116" Type="http://schemas.openxmlformats.org/officeDocument/2006/relationships/oleObject" Target="../embeddings/oleObject112.bin"/><Relationship Id="rId137" Type="http://schemas.openxmlformats.org/officeDocument/2006/relationships/oleObject" Target="../embeddings/oleObject133.bin"/><Relationship Id="rId158" Type="http://schemas.openxmlformats.org/officeDocument/2006/relationships/oleObject" Target="../embeddings/oleObject154.bin"/><Relationship Id="rId20" Type="http://schemas.openxmlformats.org/officeDocument/2006/relationships/oleObject" Target="../embeddings/oleObject16.bin"/><Relationship Id="rId41" Type="http://schemas.openxmlformats.org/officeDocument/2006/relationships/oleObject" Target="../embeddings/oleObject37.bin"/><Relationship Id="rId62" Type="http://schemas.openxmlformats.org/officeDocument/2006/relationships/oleObject" Target="../embeddings/oleObject58.bin"/><Relationship Id="rId83" Type="http://schemas.openxmlformats.org/officeDocument/2006/relationships/oleObject" Target="../embeddings/oleObject79.bin"/><Relationship Id="rId88" Type="http://schemas.openxmlformats.org/officeDocument/2006/relationships/oleObject" Target="../embeddings/oleObject84.bin"/><Relationship Id="rId111" Type="http://schemas.openxmlformats.org/officeDocument/2006/relationships/oleObject" Target="../embeddings/oleObject107.bin"/><Relationship Id="rId132" Type="http://schemas.openxmlformats.org/officeDocument/2006/relationships/oleObject" Target="../embeddings/oleObject128.bin"/><Relationship Id="rId153" Type="http://schemas.openxmlformats.org/officeDocument/2006/relationships/oleObject" Target="../embeddings/oleObject149.bin"/><Relationship Id="rId174" Type="http://schemas.openxmlformats.org/officeDocument/2006/relationships/oleObject" Target="../embeddings/oleObject170.bin"/><Relationship Id="rId179" Type="http://schemas.openxmlformats.org/officeDocument/2006/relationships/oleObject" Target="../embeddings/oleObject175.bin"/><Relationship Id="rId195" Type="http://schemas.openxmlformats.org/officeDocument/2006/relationships/oleObject" Target="../embeddings/oleObject191.bin"/><Relationship Id="rId190" Type="http://schemas.openxmlformats.org/officeDocument/2006/relationships/oleObject" Target="../embeddings/oleObject186.bin"/><Relationship Id="rId204" Type="http://schemas.openxmlformats.org/officeDocument/2006/relationships/oleObject" Target="../embeddings/oleObject200.bin"/><Relationship Id="rId15" Type="http://schemas.openxmlformats.org/officeDocument/2006/relationships/oleObject" Target="../embeddings/oleObject11.bin"/><Relationship Id="rId36" Type="http://schemas.openxmlformats.org/officeDocument/2006/relationships/oleObject" Target="../embeddings/oleObject32.bin"/><Relationship Id="rId57" Type="http://schemas.openxmlformats.org/officeDocument/2006/relationships/oleObject" Target="../embeddings/oleObject53.bin"/><Relationship Id="rId106" Type="http://schemas.openxmlformats.org/officeDocument/2006/relationships/oleObject" Target="../embeddings/oleObject102.bin"/><Relationship Id="rId127" Type="http://schemas.openxmlformats.org/officeDocument/2006/relationships/oleObject" Target="../embeddings/oleObject123.bin"/><Relationship Id="rId10" Type="http://schemas.openxmlformats.org/officeDocument/2006/relationships/oleObject" Target="../embeddings/oleObject6.bin"/><Relationship Id="rId31" Type="http://schemas.openxmlformats.org/officeDocument/2006/relationships/oleObject" Target="../embeddings/oleObject27.bin"/><Relationship Id="rId52" Type="http://schemas.openxmlformats.org/officeDocument/2006/relationships/oleObject" Target="../embeddings/oleObject48.bin"/><Relationship Id="rId73" Type="http://schemas.openxmlformats.org/officeDocument/2006/relationships/oleObject" Target="../embeddings/oleObject69.bin"/><Relationship Id="rId78" Type="http://schemas.openxmlformats.org/officeDocument/2006/relationships/oleObject" Target="../embeddings/oleObject74.bin"/><Relationship Id="rId94" Type="http://schemas.openxmlformats.org/officeDocument/2006/relationships/oleObject" Target="../embeddings/oleObject90.bin"/><Relationship Id="rId99" Type="http://schemas.openxmlformats.org/officeDocument/2006/relationships/oleObject" Target="../embeddings/oleObject95.bin"/><Relationship Id="rId101" Type="http://schemas.openxmlformats.org/officeDocument/2006/relationships/oleObject" Target="../embeddings/oleObject97.bin"/><Relationship Id="rId122" Type="http://schemas.openxmlformats.org/officeDocument/2006/relationships/oleObject" Target="../embeddings/oleObject118.bin"/><Relationship Id="rId143" Type="http://schemas.openxmlformats.org/officeDocument/2006/relationships/oleObject" Target="../embeddings/oleObject139.bin"/><Relationship Id="rId148" Type="http://schemas.openxmlformats.org/officeDocument/2006/relationships/oleObject" Target="../embeddings/oleObject144.bin"/><Relationship Id="rId164" Type="http://schemas.openxmlformats.org/officeDocument/2006/relationships/oleObject" Target="../embeddings/oleObject160.bin"/><Relationship Id="rId169" Type="http://schemas.openxmlformats.org/officeDocument/2006/relationships/oleObject" Target="../embeddings/oleObject165.bin"/><Relationship Id="rId185" Type="http://schemas.openxmlformats.org/officeDocument/2006/relationships/oleObject" Target="../embeddings/oleObject181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80" Type="http://schemas.openxmlformats.org/officeDocument/2006/relationships/oleObject" Target="../embeddings/oleObject176.bin"/><Relationship Id="rId26" Type="http://schemas.openxmlformats.org/officeDocument/2006/relationships/oleObject" Target="../embeddings/oleObject22.bin"/><Relationship Id="rId47" Type="http://schemas.openxmlformats.org/officeDocument/2006/relationships/oleObject" Target="../embeddings/oleObject43.bin"/><Relationship Id="rId68" Type="http://schemas.openxmlformats.org/officeDocument/2006/relationships/oleObject" Target="../embeddings/oleObject64.bin"/><Relationship Id="rId89" Type="http://schemas.openxmlformats.org/officeDocument/2006/relationships/oleObject" Target="../embeddings/oleObject85.bin"/><Relationship Id="rId112" Type="http://schemas.openxmlformats.org/officeDocument/2006/relationships/oleObject" Target="../embeddings/oleObject108.bin"/><Relationship Id="rId133" Type="http://schemas.openxmlformats.org/officeDocument/2006/relationships/oleObject" Target="../embeddings/oleObject129.bin"/><Relationship Id="rId154" Type="http://schemas.openxmlformats.org/officeDocument/2006/relationships/oleObject" Target="../embeddings/oleObject150.bin"/><Relationship Id="rId175" Type="http://schemas.openxmlformats.org/officeDocument/2006/relationships/oleObject" Target="../embeddings/oleObject171.bin"/><Relationship Id="rId196" Type="http://schemas.openxmlformats.org/officeDocument/2006/relationships/oleObject" Target="../embeddings/oleObject192.bin"/><Relationship Id="rId200" Type="http://schemas.openxmlformats.org/officeDocument/2006/relationships/oleObject" Target="../embeddings/oleObject196.bin"/><Relationship Id="rId16" Type="http://schemas.openxmlformats.org/officeDocument/2006/relationships/oleObject" Target="../embeddings/oleObject12.bin"/><Relationship Id="rId37" Type="http://schemas.openxmlformats.org/officeDocument/2006/relationships/oleObject" Target="../embeddings/oleObject33.bin"/><Relationship Id="rId58" Type="http://schemas.openxmlformats.org/officeDocument/2006/relationships/oleObject" Target="../embeddings/oleObject54.bin"/><Relationship Id="rId79" Type="http://schemas.openxmlformats.org/officeDocument/2006/relationships/oleObject" Target="../embeddings/oleObject75.bin"/><Relationship Id="rId102" Type="http://schemas.openxmlformats.org/officeDocument/2006/relationships/oleObject" Target="../embeddings/oleObject98.bin"/><Relationship Id="rId123" Type="http://schemas.openxmlformats.org/officeDocument/2006/relationships/oleObject" Target="../embeddings/oleObject119.bin"/><Relationship Id="rId144" Type="http://schemas.openxmlformats.org/officeDocument/2006/relationships/oleObject" Target="../embeddings/oleObject140.bin"/><Relationship Id="rId90" Type="http://schemas.openxmlformats.org/officeDocument/2006/relationships/oleObject" Target="../embeddings/oleObject86.bin"/><Relationship Id="rId165" Type="http://schemas.openxmlformats.org/officeDocument/2006/relationships/oleObject" Target="../embeddings/oleObject161.bin"/><Relationship Id="rId186" Type="http://schemas.openxmlformats.org/officeDocument/2006/relationships/oleObject" Target="../embeddings/oleObject182.bin"/><Relationship Id="rId27" Type="http://schemas.openxmlformats.org/officeDocument/2006/relationships/oleObject" Target="../embeddings/oleObject23.bin"/><Relationship Id="rId48" Type="http://schemas.openxmlformats.org/officeDocument/2006/relationships/oleObject" Target="../embeddings/oleObject44.bin"/><Relationship Id="rId69" Type="http://schemas.openxmlformats.org/officeDocument/2006/relationships/oleObject" Target="../embeddings/oleObject65.bin"/><Relationship Id="rId113" Type="http://schemas.openxmlformats.org/officeDocument/2006/relationships/oleObject" Target="../embeddings/oleObject109.bin"/><Relationship Id="rId134" Type="http://schemas.openxmlformats.org/officeDocument/2006/relationships/oleObject" Target="../embeddings/oleObject130.bin"/><Relationship Id="rId80" Type="http://schemas.openxmlformats.org/officeDocument/2006/relationships/oleObject" Target="../embeddings/oleObject76.bin"/><Relationship Id="rId155" Type="http://schemas.openxmlformats.org/officeDocument/2006/relationships/oleObject" Target="../embeddings/oleObject151.bin"/><Relationship Id="rId176" Type="http://schemas.openxmlformats.org/officeDocument/2006/relationships/oleObject" Target="../embeddings/oleObject172.bin"/><Relationship Id="rId197" Type="http://schemas.openxmlformats.org/officeDocument/2006/relationships/oleObject" Target="../embeddings/oleObject193.bin"/><Relationship Id="rId201" Type="http://schemas.openxmlformats.org/officeDocument/2006/relationships/oleObject" Target="../embeddings/oleObject197.bin"/><Relationship Id="rId17" Type="http://schemas.openxmlformats.org/officeDocument/2006/relationships/oleObject" Target="../embeddings/oleObject13.bin"/><Relationship Id="rId38" Type="http://schemas.openxmlformats.org/officeDocument/2006/relationships/oleObject" Target="../embeddings/oleObject34.bin"/><Relationship Id="rId59" Type="http://schemas.openxmlformats.org/officeDocument/2006/relationships/oleObject" Target="../embeddings/oleObject55.bin"/><Relationship Id="rId103" Type="http://schemas.openxmlformats.org/officeDocument/2006/relationships/oleObject" Target="../embeddings/oleObject99.bin"/><Relationship Id="rId124" Type="http://schemas.openxmlformats.org/officeDocument/2006/relationships/oleObject" Target="../embeddings/oleObject120.bin"/><Relationship Id="rId70" Type="http://schemas.openxmlformats.org/officeDocument/2006/relationships/oleObject" Target="../embeddings/oleObject66.bin"/><Relationship Id="rId91" Type="http://schemas.openxmlformats.org/officeDocument/2006/relationships/oleObject" Target="../embeddings/oleObject87.bin"/><Relationship Id="rId145" Type="http://schemas.openxmlformats.org/officeDocument/2006/relationships/oleObject" Target="../embeddings/oleObject141.bin"/><Relationship Id="rId166" Type="http://schemas.openxmlformats.org/officeDocument/2006/relationships/oleObject" Target="../embeddings/oleObject162.bin"/><Relationship Id="rId187" Type="http://schemas.openxmlformats.org/officeDocument/2006/relationships/oleObject" Target="../embeddings/oleObject183.bin"/><Relationship Id="rId1" Type="http://schemas.openxmlformats.org/officeDocument/2006/relationships/vmlDrawing" Target="../drawings/vmlDrawing3.vml"/><Relationship Id="rId28" Type="http://schemas.openxmlformats.org/officeDocument/2006/relationships/oleObject" Target="../embeddings/oleObject24.bin"/><Relationship Id="rId49" Type="http://schemas.openxmlformats.org/officeDocument/2006/relationships/oleObject" Target="../embeddings/oleObject45.bin"/><Relationship Id="rId114" Type="http://schemas.openxmlformats.org/officeDocument/2006/relationships/oleObject" Target="../embeddings/oleObject110.bin"/><Relationship Id="rId60" Type="http://schemas.openxmlformats.org/officeDocument/2006/relationships/oleObject" Target="../embeddings/oleObject56.bin"/><Relationship Id="rId81" Type="http://schemas.openxmlformats.org/officeDocument/2006/relationships/oleObject" Target="../embeddings/oleObject77.bin"/><Relationship Id="rId135" Type="http://schemas.openxmlformats.org/officeDocument/2006/relationships/oleObject" Target="../embeddings/oleObject131.bin"/><Relationship Id="rId156" Type="http://schemas.openxmlformats.org/officeDocument/2006/relationships/oleObject" Target="../embeddings/oleObject152.bin"/><Relationship Id="rId177" Type="http://schemas.openxmlformats.org/officeDocument/2006/relationships/oleObject" Target="../embeddings/oleObject173.bin"/><Relationship Id="rId198" Type="http://schemas.openxmlformats.org/officeDocument/2006/relationships/oleObject" Target="../embeddings/oleObject194.bin"/><Relationship Id="rId202" Type="http://schemas.openxmlformats.org/officeDocument/2006/relationships/oleObject" Target="../embeddings/oleObject198.bin"/><Relationship Id="rId18" Type="http://schemas.openxmlformats.org/officeDocument/2006/relationships/oleObject" Target="../embeddings/oleObject14.bin"/><Relationship Id="rId39" Type="http://schemas.openxmlformats.org/officeDocument/2006/relationships/oleObject" Target="../embeddings/oleObject35.bin"/><Relationship Id="rId50" Type="http://schemas.openxmlformats.org/officeDocument/2006/relationships/oleObject" Target="../embeddings/oleObject46.bin"/><Relationship Id="rId104" Type="http://schemas.openxmlformats.org/officeDocument/2006/relationships/oleObject" Target="../embeddings/oleObject100.bin"/><Relationship Id="rId125" Type="http://schemas.openxmlformats.org/officeDocument/2006/relationships/oleObject" Target="../embeddings/oleObject121.bin"/><Relationship Id="rId146" Type="http://schemas.openxmlformats.org/officeDocument/2006/relationships/oleObject" Target="../embeddings/oleObject142.bin"/><Relationship Id="rId167" Type="http://schemas.openxmlformats.org/officeDocument/2006/relationships/oleObject" Target="../embeddings/oleObject163.bin"/><Relationship Id="rId188" Type="http://schemas.openxmlformats.org/officeDocument/2006/relationships/oleObject" Target="../embeddings/oleObject184.bin"/><Relationship Id="rId71" Type="http://schemas.openxmlformats.org/officeDocument/2006/relationships/oleObject" Target="../embeddings/oleObject67.bin"/><Relationship Id="rId92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2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4191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Non-Thermal Processing Technologies to Inactivate Foodborne Viruses</a:t>
            </a:r>
            <a:r>
              <a:rPr lang="en-US" sz="1300" b="1" dirty="0" smtClean="0">
                <a:solidFill>
                  <a:schemeClr val="tx2"/>
                </a:solidFill>
              </a:rPr>
              <a:t/>
            </a:r>
            <a:br>
              <a:rPr lang="en-US" sz="1300" b="1" dirty="0" smtClean="0">
                <a:solidFill>
                  <a:schemeClr val="tx2"/>
                </a:solidFill>
              </a:rPr>
            </a:br>
            <a:r>
              <a:rPr lang="en-US" sz="1300" b="1" dirty="0" smtClean="0">
                <a:solidFill>
                  <a:schemeClr val="tx2"/>
                </a:solidFill>
              </a:rPr>
              <a:t/>
            </a:r>
            <a:br>
              <a:rPr lang="en-US" sz="1300" b="1" dirty="0" smtClean="0">
                <a:solidFill>
                  <a:schemeClr val="tx2"/>
                </a:solidFill>
              </a:rPr>
            </a:br>
            <a:r>
              <a:rPr lang="en-US" sz="1300" b="1" dirty="0" smtClean="0">
                <a:solidFill>
                  <a:schemeClr val="tx2"/>
                </a:solidFill>
              </a:rPr>
              <a:t/>
            </a:r>
            <a:br>
              <a:rPr lang="en-US" sz="1300" b="1" dirty="0" smtClean="0">
                <a:solidFill>
                  <a:schemeClr val="tx2"/>
                </a:solidFill>
              </a:rPr>
            </a:br>
            <a:r>
              <a:rPr lang="en-US" sz="1300" b="1" dirty="0">
                <a:solidFill>
                  <a:schemeClr val="tx2"/>
                </a:solidFill>
              </a:rPr>
              <a:t/>
            </a:r>
            <a:br>
              <a:rPr lang="en-US" sz="1300" b="1" dirty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800" b="1" i="1" dirty="0" smtClean="0">
                <a:ea typeface="ＭＳ Ｐゴシック" pitchFamily="34" charset="-128"/>
              </a:rPr>
              <a:t>Alvin Lee</a:t>
            </a:r>
            <a:r>
              <a:rPr lang="en-US" sz="2800" dirty="0" smtClean="0">
                <a:ea typeface="ＭＳ Ｐゴシック" pitchFamily="34" charset="-128"/>
              </a:rPr>
              <a:t>, Ph.D.</a:t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Center Director / Associate Professor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Center for Processing Innovation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Institute for Food Safety and Health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 smtClean="0">
                <a:ea typeface="ＭＳ Ｐゴシック" pitchFamily="34" charset="-128"/>
              </a:rPr>
              <a:t>Food Processing and Technology</a:t>
            </a:r>
            <a:endParaRPr lang="en-US" sz="2200" dirty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 smtClean="0">
                <a:ea typeface="ＭＳ Ｐゴシック" pitchFamily="34" charset="-128"/>
              </a:rPr>
              <a:t>Las Vegas, USA</a:t>
            </a:r>
            <a:endParaRPr lang="en-US" sz="2200" dirty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 smtClean="0">
                <a:ea typeface="ＭＳ Ｐゴシック" pitchFamily="34" charset="-128"/>
              </a:rPr>
              <a:t>July 2014</a:t>
            </a:r>
            <a:endParaRPr lang="en-US" sz="2200" dirty="0"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High Pressure Processing and Viruses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81000" y="5568952"/>
            <a:ext cx="16065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Grove </a:t>
            </a:r>
            <a:r>
              <a:rPr lang="en-US" sz="1400" i="1"/>
              <a:t>et al</a:t>
            </a:r>
            <a:r>
              <a:rPr lang="en-US" sz="1400"/>
              <a:t>., 2008</a:t>
            </a: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2514601" y="5069418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Feline Calicivirus</a:t>
            </a:r>
          </a:p>
        </p:txBody>
      </p:sp>
      <p:grpSp>
        <p:nvGrpSpPr>
          <p:cNvPr id="25605" name="Group 12"/>
          <p:cNvGrpSpPr>
            <a:grpSpLocks noChangeAspect="1"/>
          </p:cNvGrpSpPr>
          <p:nvPr/>
        </p:nvGrpSpPr>
        <p:grpSpPr bwMode="auto">
          <a:xfrm>
            <a:off x="381000" y="1295400"/>
            <a:ext cx="4191000" cy="2671234"/>
            <a:chOff x="240" y="612"/>
            <a:chExt cx="2640" cy="1032"/>
          </a:xfrm>
        </p:grpSpPr>
        <p:sp>
          <p:nvSpPr>
            <p:cNvPr id="256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0" y="612"/>
              <a:ext cx="2640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15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12"/>
              <a:ext cx="2645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6" name="Group 16"/>
          <p:cNvGrpSpPr>
            <a:grpSpLocks noChangeAspect="1"/>
          </p:cNvGrpSpPr>
          <p:nvPr/>
        </p:nvGrpSpPr>
        <p:grpSpPr bwMode="auto">
          <a:xfrm>
            <a:off x="2514600" y="2286001"/>
            <a:ext cx="4572000" cy="2783417"/>
            <a:chOff x="1584" y="1080"/>
            <a:chExt cx="2880" cy="1109"/>
          </a:xfrm>
        </p:grpSpPr>
        <p:sp>
          <p:nvSpPr>
            <p:cNvPr id="2561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584" y="1080"/>
              <a:ext cx="2880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13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80"/>
              <a:ext cx="2885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7" name="Group 20"/>
          <p:cNvGrpSpPr>
            <a:grpSpLocks noChangeAspect="1"/>
          </p:cNvGrpSpPr>
          <p:nvPr/>
        </p:nvGrpSpPr>
        <p:grpSpPr bwMode="auto">
          <a:xfrm>
            <a:off x="4648200" y="3225800"/>
            <a:ext cx="4114800" cy="2745317"/>
            <a:chOff x="2928" y="1656"/>
            <a:chExt cx="2592" cy="992"/>
          </a:xfrm>
        </p:grpSpPr>
        <p:sp>
          <p:nvSpPr>
            <p:cNvPr id="2561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928" y="1656"/>
              <a:ext cx="259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11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656"/>
              <a:ext cx="2597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001" y="4015318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Poliovirus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5378452" y="5281085"/>
            <a:ext cx="1287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Hepatitis A</a:t>
            </a:r>
          </a:p>
        </p:txBody>
      </p:sp>
    </p:spTree>
    <p:extLst>
      <p:ext uri="{BB962C8B-B14F-4D97-AF65-F5344CB8AC3E}">
        <p14:creationId xmlns:p14="http://schemas.microsoft.com/office/powerpoint/2010/main" val="13673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85800"/>
            <a:ext cx="3124200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HPP and Hepatitis A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in various salt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81600" cy="30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844" y="2438400"/>
            <a:ext cx="5211297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2135"/>
            <a:ext cx="4114800" cy="14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82" y="5791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Grove et al., 2009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1" y="3200400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300, 400 &amp; 500 </a:t>
            </a:r>
            <a:r>
              <a:rPr lang="en-US" dirty="0" err="1" smtClean="0"/>
              <a:t>MPa</a:t>
            </a:r>
            <a:r>
              <a:rPr lang="en-US" dirty="0" smtClean="0"/>
              <a:t> in 15 &amp; 30 </a:t>
            </a:r>
            <a:r>
              <a:rPr lang="en-US" dirty="0" err="1" smtClean="0"/>
              <a:t>ppt</a:t>
            </a:r>
            <a:r>
              <a:rPr lang="en-US" dirty="0" smtClean="0"/>
              <a:t> 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MNV-1 inactivation by HPP in various food matrices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83" y="1295400"/>
            <a:ext cx="82876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953000"/>
            <a:ext cx="39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 </a:t>
            </a:r>
            <a:r>
              <a:rPr lang="en-US" i="1" dirty="0" smtClean="0"/>
              <a:t>et al</a:t>
            </a:r>
            <a:r>
              <a:rPr lang="en-US" dirty="0" smtClean="0"/>
              <a:t>., 2011, AEM 77(1862-1871)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304" y="5574268"/>
            <a:ext cx="347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at IAFP 2014, Indianapolis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High Power Ultrasound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208421"/>
            <a:ext cx="25759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020823Con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08" y="892843"/>
            <a:ext cx="3128349" cy="23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20020823Tan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37" y="914400"/>
            <a:ext cx="3306763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478213"/>
            <a:ext cx="2857280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066" y="3478213"/>
            <a:ext cx="3044934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28600"/>
            <a:ext cx="5715000" cy="6096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High-Power Ultrasound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74676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Ultrasonic waves form bubbles via expansion and contraction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		- Termed ‘Cavitation’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Temperature 5000 k (4700°C)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Pressure 2000 </a:t>
            </a:r>
            <a:r>
              <a:rPr lang="en-US" sz="1800" dirty="0" err="1"/>
              <a:t>atm</a:t>
            </a:r>
            <a:r>
              <a:rPr lang="en-US" sz="1800" dirty="0"/>
              <a:t> (30,000 PSI)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Frequency ~20 kHz 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23806" y="1443832"/>
            <a:ext cx="19065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6" name="Line 30"/>
          <p:cNvSpPr>
            <a:spLocks noChangeShapeType="1"/>
          </p:cNvSpPr>
          <p:nvPr/>
        </p:nvSpPr>
        <p:spPr bwMode="auto">
          <a:xfrm flipV="1">
            <a:off x="2616200" y="41910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5257800" y="4191000"/>
            <a:ext cx="11430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76200" y="42672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990000"/>
                </a:solidFill>
              </a:rPr>
              <a:t>Acoustic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2209800" y="4267200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Low &amp; High Power </a:t>
            </a:r>
            <a:r>
              <a:rPr lang="en-US" b="1" dirty="0" smtClean="0">
                <a:solidFill>
                  <a:srgbClr val="FF0000"/>
                </a:solidFill>
              </a:rPr>
              <a:t>Ultrasound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5867400" y="4267200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6600CC"/>
                </a:solidFill>
              </a:rPr>
              <a:t>High Frequency </a:t>
            </a:r>
            <a:r>
              <a:rPr lang="en-US" b="1" dirty="0" smtClean="0">
                <a:solidFill>
                  <a:srgbClr val="6600CC"/>
                </a:solidFill>
              </a:rPr>
              <a:t>Ultrasound</a:t>
            </a:r>
            <a:endParaRPr lang="en-US" b="1" dirty="0">
              <a:solidFill>
                <a:srgbClr val="6600CC"/>
              </a:solidFill>
            </a:endParaRPr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1905000" y="40068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20 kHz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4419600" y="40386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100 kHz</a:t>
            </a: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6477000" y="4038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1 MHz</a:t>
            </a:r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 flipV="1">
            <a:off x="7239000" y="4229100"/>
            <a:ext cx="14478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 flipH="1">
            <a:off x="381000" y="4191000"/>
            <a:ext cx="15240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379" y="4648200"/>
            <a:ext cx="1762021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</a:rPr>
              <a:t>Human hearing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964668"/>
            <a:ext cx="345479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Industrial </a:t>
            </a:r>
            <a:r>
              <a:rPr lang="en-US" dirty="0">
                <a:solidFill>
                  <a:srgbClr val="FF0000"/>
                </a:solidFill>
              </a:rPr>
              <a:t>&amp; agricultural </a:t>
            </a:r>
            <a:r>
              <a:rPr lang="en-US" dirty="0" smtClean="0">
                <a:solidFill>
                  <a:srgbClr val="FF0000"/>
                </a:solidFill>
              </a:rPr>
              <a:t>cleaning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0506" y="4973598"/>
            <a:ext cx="1531188" cy="3693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</a:rPr>
              <a:t>Medical uses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3E833-F894-4EAE-9068-D4C1708F38E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002588" cy="1143000"/>
          </a:xfrm>
        </p:spPr>
        <p:txBody>
          <a:bodyPr/>
          <a:lstStyle/>
          <a:p>
            <a:r>
              <a:rPr lang="en-AU" sz="3600" b="1" dirty="0">
                <a:solidFill>
                  <a:srgbClr val="FF0000"/>
                </a:solidFill>
              </a:rPr>
              <a:t>High Power Ultrasonic Transducer and </a:t>
            </a:r>
            <a:r>
              <a:rPr lang="en-AU" sz="3600" b="1" dirty="0" err="1">
                <a:solidFill>
                  <a:srgbClr val="FF0000"/>
                </a:solidFill>
              </a:rPr>
              <a:t>Sonotrode</a:t>
            </a:r>
            <a:endParaRPr lang="en-AU" sz="3600" b="1" dirty="0">
              <a:solidFill>
                <a:srgbClr val="FF0000"/>
              </a:solidFill>
            </a:endParaRPr>
          </a:p>
        </p:txBody>
      </p:sp>
      <p:pic>
        <p:nvPicPr>
          <p:cNvPr id="5877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89" y="1905000"/>
            <a:ext cx="387351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IMG_00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3740289"/>
            <a:ext cx="4894262" cy="22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0" name="Picture 4" descr="PIC000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425" y="1578025"/>
            <a:ext cx="3152775" cy="28533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uip4000t_with_flowcell_p100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425" y="822612"/>
            <a:ext cx="1730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6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HPU and Produce Washing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PIC00012"/>
          <p:cNvPicPr>
            <a:picLocks noChangeAspect="1" noChangeArrowheads="1"/>
          </p:cNvPicPr>
          <p:nvPr/>
        </p:nvPicPr>
        <p:blipFill>
          <a:blip r:embed="rId2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06513"/>
            <a:ext cx="295275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3110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21124"/>
            <a:ext cx="4411662" cy="29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702" y="3705225"/>
            <a:ext cx="3000898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4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Chlorine with High Power Ultrasound on Murine </a:t>
            </a:r>
            <a:r>
              <a:rPr lang="en-US" sz="4000" b="1" dirty="0" err="1" smtClean="0">
                <a:solidFill>
                  <a:srgbClr val="FF0000"/>
                </a:solidFill>
              </a:rPr>
              <a:t>Norovirus</a:t>
            </a:r>
            <a:r>
              <a:rPr lang="en-US" sz="4000" b="1" dirty="0" smtClean="0">
                <a:solidFill>
                  <a:srgbClr val="FF0000"/>
                </a:solidFill>
              </a:rPr>
              <a:t> (MNV-1)</a:t>
            </a:r>
          </a:p>
        </p:txBody>
      </p:sp>
      <p:grpSp>
        <p:nvGrpSpPr>
          <p:cNvPr id="27651" name="Group 11"/>
          <p:cNvGrpSpPr>
            <a:grpSpLocks/>
          </p:cNvGrpSpPr>
          <p:nvPr/>
        </p:nvGrpSpPr>
        <p:grpSpPr bwMode="auto">
          <a:xfrm>
            <a:off x="1371600" y="1371600"/>
            <a:ext cx="6502400" cy="4191000"/>
            <a:chOff x="1056" y="1008"/>
            <a:chExt cx="3869" cy="2285"/>
          </a:xfrm>
        </p:grpSpPr>
        <p:pic>
          <p:nvPicPr>
            <p:cNvPr id="27653" name="Picture 4" descr="GroveFig4 Hypo &amp; HPU vs MN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08"/>
              <a:ext cx="3869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 flipV="1">
              <a:off x="1488" y="2928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 flipV="1">
              <a:off x="2112" y="292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 flipV="1">
              <a:off x="2592" y="292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 flipV="1">
              <a:off x="3216" y="292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auto">
            <a:xfrm flipV="1">
              <a:off x="3888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 flipH="1" flipV="1">
              <a:off x="4320" y="29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107657" y="5598585"/>
            <a:ext cx="2787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Liu, Grove and Lee, 2009</a:t>
            </a:r>
          </a:p>
        </p:txBody>
      </p:sp>
    </p:spTree>
    <p:extLst>
      <p:ext uri="{BB962C8B-B14F-4D97-AF65-F5344CB8AC3E}">
        <p14:creationId xmlns:p14="http://schemas.microsoft.com/office/powerpoint/2010/main" val="8885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Sanitizers – POAA on MNV-1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28600" y="4949625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1400" dirty="0">
                <a:ea typeface="宋体" pitchFamily="2" charset="-122"/>
              </a:rPr>
              <a:t>Log reduction of MNV-1 washed from the surface of inoculated romaine lettuce leaves after treatment with </a:t>
            </a:r>
            <a:r>
              <a:rPr lang="en-US" altLang="zh-CN" sz="1400" dirty="0" err="1">
                <a:ea typeface="宋体" pitchFamily="2" charset="-122"/>
              </a:rPr>
              <a:t>peroxyacetic</a:t>
            </a:r>
            <a:r>
              <a:rPr lang="en-US" altLang="zh-CN" sz="1400" dirty="0">
                <a:ea typeface="宋体" pitchFamily="2" charset="-122"/>
              </a:rPr>
              <a:t> acid (POAA) alone or with additional high power ultrasound (HPU) at (a) 4°C or (b) 10°C. 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6200" y="5704418"/>
            <a:ext cx="22028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Liu, Grove and Lee, 2009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1295400"/>
            <a:ext cx="4410075" cy="357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Pulsed Light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" y="5265003"/>
            <a:ext cx="64770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Xenon </a:t>
            </a:r>
            <a:r>
              <a:rPr lang="en-US" altLang="zh-CN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Steripulse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XL-3000TM pulsed light system </a:t>
            </a:r>
          </a:p>
          <a:p>
            <a:pPr algn="ctr"/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1.27J/cm</a:t>
            </a:r>
            <a:r>
              <a:rPr lang="en-US" altLang="zh-CN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, 3 pulses/second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266826" y="1043378"/>
            <a:ext cx="3847974" cy="27666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192913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RS-3000C Bench-top Sys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800475" cy="19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05400" y="914400"/>
            <a:ext cx="3753058" cy="23181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Pulsed light is a food processing method that involves the use of intense and short duration pulses of a broad spectrum.</a:t>
            </a:r>
            <a:endParaRPr lang="zh-CN" alt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38909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43381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Norovirus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44157"/>
              </p:ext>
            </p:extLst>
          </p:nvPr>
        </p:nvGraphicFramePr>
        <p:xfrm>
          <a:off x="2819400" y="3352800"/>
          <a:ext cx="21182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Photo Editor Photo" r:id="rId5" imgW="5458587" imgH="6039693" progId="MSPhotoEd.3">
                  <p:embed/>
                </p:oleObj>
              </mc:Choice>
              <mc:Fallback>
                <p:oleObj name="Photo Editor Photo" r:id="rId5" imgW="5458587" imgH="60396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2118287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0167" y="963133"/>
            <a:ext cx="5514833" cy="29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200" dirty="0" smtClean="0"/>
              <a:t>Transmission via human feces and vomit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30 million </a:t>
            </a:r>
            <a:r>
              <a:rPr lang="en-US" sz="1800" dirty="0" err="1" smtClean="0"/>
              <a:t>virions</a:t>
            </a:r>
            <a:r>
              <a:rPr lang="en-US" sz="1800" dirty="0" smtClean="0"/>
              <a:t> shed in one vomiting episode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200" dirty="0" smtClean="0"/>
              <a:t>Infectious dose very low – 2-100 </a:t>
            </a:r>
            <a:r>
              <a:rPr lang="en-US" sz="2200" dirty="0" err="1" smtClean="0"/>
              <a:t>virions</a:t>
            </a:r>
            <a:endParaRPr lang="en-US" sz="2200" dirty="0" smtClean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200" dirty="0" smtClean="0"/>
              <a:t>Incubation period 24-40 hours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200" dirty="0" smtClean="0"/>
              <a:t>Symptoms:  Nausea, vomiting, diarrhea, cramps, occasional headache and low-grade fever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200" dirty="0" smtClean="0"/>
              <a:t>Duration: 1-2 days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82" y="1066800"/>
            <a:ext cx="328121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Pulsed Light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3779837"/>
            <a:ext cx="8534400" cy="2239963"/>
          </a:xfrm>
        </p:spPr>
        <p:txBody>
          <a:bodyPr/>
          <a:lstStyle/>
          <a:p>
            <a:pPr marL="0" indent="0">
              <a:buNone/>
            </a:pPr>
            <a:endParaRPr lang="en-US" altLang="zh-CN" sz="3000" dirty="0" smtClean="0"/>
          </a:p>
          <a:p>
            <a:r>
              <a:rPr lang="en-US" altLang="zh-CN" sz="2400" dirty="0" smtClean="0"/>
              <a:t>Broad </a:t>
            </a:r>
            <a:r>
              <a:rPr lang="en-US" altLang="zh-CN" sz="2400" dirty="0"/>
              <a:t>spectrum(100-1000nm</a:t>
            </a:r>
            <a:r>
              <a:rPr lang="en-US" altLang="zh-CN" sz="2400" dirty="0" smtClean="0"/>
              <a:t>) </a:t>
            </a:r>
            <a:r>
              <a:rPr lang="en-US" altLang="zh-CN" sz="2400" dirty="0"/>
              <a:t>i</a:t>
            </a:r>
            <a:r>
              <a:rPr lang="en-US" altLang="zh-CN" sz="2400" dirty="0" smtClean="0"/>
              <a:t>ncludes </a:t>
            </a:r>
            <a:r>
              <a:rPr lang="en-US" altLang="zh-CN" sz="2400" dirty="0"/>
              <a:t>54%, 26% and 20% of the energy at UV light, visible, and infrared region, respectively.</a:t>
            </a:r>
          </a:p>
          <a:p>
            <a:r>
              <a:rPr kumimoji="1" lang="en-US" altLang="zh-CN" sz="2400" dirty="0"/>
              <a:t>Inactivation </a:t>
            </a:r>
            <a:r>
              <a:rPr kumimoji="1" lang="en-US" altLang="zh-CN" sz="2400" dirty="0" smtClean="0"/>
              <a:t>of pathogenic </a:t>
            </a:r>
            <a:r>
              <a:rPr kumimoji="1" lang="en-US" altLang="zh-CN" sz="2400" dirty="0"/>
              <a:t>and spoilage microorganisms on foods and packages </a:t>
            </a:r>
            <a:r>
              <a:rPr kumimoji="1" lang="en-US" altLang="zh-CN" sz="2400" b="1" dirty="0"/>
              <a:t>(surface</a:t>
            </a:r>
            <a:r>
              <a:rPr kumimoji="1" lang="en-US" altLang="zh-CN" sz="2400" b="1" dirty="0" smtClean="0"/>
              <a:t>)</a:t>
            </a:r>
            <a:endParaRPr kumimoji="1" lang="en-US" altLang="zh-CN" sz="2400" b="1" dirty="0"/>
          </a:p>
        </p:txBody>
      </p:sp>
      <p:pic>
        <p:nvPicPr>
          <p:cNvPr id="6" name="图片 5" descr="photo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99720"/>
            <a:ext cx="7620000" cy="3394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838200"/>
            <a:ext cx="1981200" cy="2362200"/>
          </a:xfrm>
          <a:prstGeom prst="rect">
            <a:avLst/>
          </a:prstGeom>
          <a:solidFill>
            <a:srgbClr val="FF0000">
              <a:alpha val="1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images-6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88" y="573379"/>
            <a:ext cx="11222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Box 5"/>
          <p:cNvSpPr txBox="1">
            <a:spLocks noChangeArrowheads="1"/>
          </p:cNvSpPr>
          <p:nvPr/>
        </p:nvSpPr>
        <p:spPr bwMode="auto">
          <a:xfrm>
            <a:off x="152400" y="1524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MNV-1 Transfer </a:t>
            </a:r>
            <a:r>
              <a:rPr lang="en-US" sz="2800" b="1" dirty="0" smtClean="0">
                <a:solidFill>
                  <a:srgbClr val="FF0000"/>
                </a:solidFill>
              </a:rPr>
              <a:t>during Chopping</a:t>
            </a:r>
          </a:p>
        </p:txBody>
      </p:sp>
      <p:pic>
        <p:nvPicPr>
          <p:cNvPr id="10" name="Picture 9" descr="images-1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563" y="803275"/>
            <a:ext cx="12668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mages-4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229" y="690854"/>
            <a:ext cx="892547" cy="8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445423"/>
            <a:ext cx="4357224" cy="25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2113741" y="1111391"/>
            <a:ext cx="800947" cy="300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741576" y="1111391"/>
            <a:ext cx="800947" cy="300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24106679"/>
              </p:ext>
            </p:extLst>
          </p:nvPr>
        </p:nvGraphicFramePr>
        <p:xfrm>
          <a:off x="4383416" y="2286000"/>
          <a:ext cx="4836784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Chart" r:id="rId9" imgW="5419788" imgH="2762362" progId="Excel.Chart.8">
                  <p:embed/>
                </p:oleObj>
              </mc:Choice>
              <mc:Fallback>
                <p:oleObj name="Chart" r:id="rId9" imgW="5419788" imgH="2762362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416" y="2286000"/>
                        <a:ext cx="4836784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29288" y="1447800"/>
            <a:ext cx="1371600" cy="53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Knife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590092"/>
            <a:ext cx="1847888" cy="3911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Polyethylene Board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348767"/>
            <a:ext cx="1447800" cy="11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4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Pulsed Light on Stainless Steel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369390"/>
              </p:ext>
            </p:extLst>
          </p:nvPr>
        </p:nvGraphicFramePr>
        <p:xfrm>
          <a:off x="304800" y="1509809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图片 2" descr="photo 4-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1" t="33108" r="30053" b="15280"/>
          <a:stretch/>
        </p:blipFill>
        <p:spPr>
          <a:xfrm rot="5400000">
            <a:off x="5568600" y="4514609"/>
            <a:ext cx="1256400" cy="1573200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200400" y="4800600"/>
            <a:ext cx="1905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latin typeface="Calibri"/>
                <a:cs typeface="Calibri"/>
              </a:rPr>
              <a:t>Surface Temperature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>
                <a:solidFill>
                  <a:prstClr val="black"/>
                </a:solidFill>
              </a:rPr>
              <a:t>MNV-1 Inactivation and Temperature on Stainless Steel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>
                <a:solidFill>
                  <a:prstClr val="black"/>
                </a:solidFill>
              </a:rPr>
              <a:t>at Distance of </a:t>
            </a:r>
            <a:r>
              <a:rPr lang="en-US" altLang="zh-CN" b="1" dirty="0" smtClean="0">
                <a:solidFill>
                  <a:prstClr val="black"/>
                </a:solidFill>
              </a:rPr>
              <a:t>10.8 cm</a:t>
            </a:r>
            <a:endParaRPr lang="en-US" altLang="zh-C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Pulsed Light on Glazed Tile 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517021"/>
              </p:ext>
            </p:extLst>
          </p:nvPr>
        </p:nvGraphicFramePr>
        <p:xfrm>
          <a:off x="209727" y="137606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图片 2" descr="photo 2-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30733" y="4594667"/>
            <a:ext cx="1544400" cy="1465200"/>
          </a:xfrm>
          <a:prstGeom prst="rect">
            <a:avLst/>
          </a:prstGeom>
          <a:effectLst>
            <a:glow rad="101600">
              <a:schemeClr val="bg1">
                <a:lumMod val="50000"/>
                <a:alpha val="87000"/>
              </a:schemeClr>
            </a:glow>
            <a:innerShdw blurRad="63500" dist="50800" dir="13500000">
              <a:schemeClr val="bg1">
                <a:lumMod val="50000"/>
                <a:alpha val="50000"/>
              </a:schemeClr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4419600" y="4901803"/>
            <a:ext cx="1905000" cy="2797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latin typeface="Calibri"/>
                <a:cs typeface="Calibri"/>
              </a:rPr>
              <a:t>Surface Temperature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10626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MNV-1 Inactivation and Temperature on Tile Surface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 at Distance of </a:t>
            </a:r>
            <a:r>
              <a:rPr lang="en-US" b="1" dirty="0" smtClean="0">
                <a:solidFill>
                  <a:prstClr val="black"/>
                </a:solidFill>
              </a:rPr>
              <a:t>10.8 cm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Pulsed Light on Plastic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061586"/>
              </p:ext>
            </p:extLst>
          </p:nvPr>
        </p:nvGraphicFramePr>
        <p:xfrm>
          <a:off x="4394200" y="1981200"/>
          <a:ext cx="4470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948715"/>
              </p:ext>
            </p:extLst>
          </p:nvPr>
        </p:nvGraphicFramePr>
        <p:xfrm>
          <a:off x="15922" y="2044987"/>
          <a:ext cx="4800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343400" y="1447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>
                <a:solidFill>
                  <a:prstClr val="black"/>
                </a:solidFill>
              </a:rPr>
              <a:t>MNV-1 Inactivation and Temperature on Polyethylene </a:t>
            </a:r>
            <a:r>
              <a:rPr lang="en-US" altLang="zh-CN" b="1" dirty="0" smtClean="0">
                <a:solidFill>
                  <a:prstClr val="black"/>
                </a:solidFill>
              </a:rPr>
              <a:t>Surface  (</a:t>
            </a:r>
            <a:r>
              <a:rPr lang="en-US" altLang="zh-CN" b="1" dirty="0">
                <a:solidFill>
                  <a:prstClr val="black"/>
                </a:solidFill>
              </a:rPr>
              <a:t>10.8cm)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64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>
                <a:solidFill>
                  <a:prstClr val="black"/>
                </a:solidFill>
              </a:rPr>
              <a:t>MNV-1 Inactivation and Temperature on Polypropylene </a:t>
            </a:r>
            <a:r>
              <a:rPr lang="en-US" altLang="zh-CN" b="1" dirty="0" smtClean="0">
                <a:solidFill>
                  <a:prstClr val="black"/>
                </a:solidFill>
              </a:rPr>
              <a:t>Surface (</a:t>
            </a:r>
            <a:r>
              <a:rPr lang="en-US" altLang="zh-CN" b="1" dirty="0">
                <a:solidFill>
                  <a:prstClr val="black"/>
                </a:solidFill>
              </a:rPr>
              <a:t>10.8cm)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79" y="152400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Acknowledgements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285" y="1600200"/>
            <a:ext cx="4978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IFSH Food Virology Research Group</a:t>
            </a:r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smtClean="0"/>
              <a:t>Stephen Grove (now with Nestle PTC Solon)</a:t>
            </a:r>
          </a:p>
          <a:p>
            <a:pPr>
              <a:tabLst>
                <a:tab pos="0" algn="l"/>
              </a:tabLst>
            </a:pPr>
            <a:r>
              <a:rPr lang="en-US" dirty="0" smtClean="0"/>
              <a:t>	Carol </a:t>
            </a:r>
            <a:r>
              <a:rPr lang="en-US" dirty="0" err="1" smtClean="0"/>
              <a:t>Shieh</a:t>
            </a:r>
            <a:endParaRPr lang="en-US" dirty="0" smtClean="0"/>
          </a:p>
          <a:p>
            <a:pPr>
              <a:tabLst>
                <a:tab pos="0" algn="l"/>
              </a:tabLst>
            </a:pPr>
            <a:r>
              <a:rPr lang="en-US" dirty="0" smtClean="0"/>
              <a:t>	Mary Lou </a:t>
            </a:r>
            <a:r>
              <a:rPr lang="en-US" dirty="0" err="1" smtClean="0"/>
              <a:t>Tortorello</a:t>
            </a:r>
            <a:endParaRPr lang="en-US" dirty="0" smtClean="0"/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smtClean="0"/>
              <a:t>Diane Stewart</a:t>
            </a:r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smtClean="0"/>
              <a:t>David Laird</a:t>
            </a:r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err="1" smtClean="0"/>
              <a:t>Kathiravan</a:t>
            </a:r>
            <a:r>
              <a:rPr lang="en-US" dirty="0" smtClean="0"/>
              <a:t> Krishnamurthy</a:t>
            </a:r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err="1" smtClean="0"/>
              <a:t>Zijin</a:t>
            </a:r>
            <a:r>
              <a:rPr lang="en-US" dirty="0" smtClean="0"/>
              <a:t> Zhou (MS candidate)</a:t>
            </a:r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smtClean="0"/>
              <a:t>Sagar Agarwal (MS candidate)</a:t>
            </a:r>
          </a:p>
          <a:p>
            <a:pPr>
              <a:tabLst>
                <a:tab pos="0" algn="l"/>
              </a:tabLst>
            </a:pPr>
            <a:r>
              <a:rPr lang="en-US" dirty="0"/>
              <a:t>	</a:t>
            </a:r>
            <a:r>
              <a:rPr lang="en-US" dirty="0" smtClean="0"/>
              <a:t>Jin Zeng (MS candidate)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26439" y="3239869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NoroCORE</a:t>
            </a:r>
            <a:r>
              <a:rPr lang="en-US" dirty="0" smtClean="0"/>
              <a:t> financially supported by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USDA NIFA 2011-68003-30395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066" y="1738428"/>
            <a:ext cx="4152734" cy="1512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5181600"/>
            <a:ext cx="3448389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011003"/>
            <a:ext cx="1524000" cy="9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426" y="1600200"/>
            <a:ext cx="36471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9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Annual Burden of </a:t>
            </a:r>
            <a:r>
              <a:rPr lang="en-US" sz="3600" b="1" dirty="0" err="1" smtClean="0">
                <a:solidFill>
                  <a:srgbClr val="FF0000"/>
                </a:solidFill>
              </a:rPr>
              <a:t>Norovirus</a:t>
            </a:r>
            <a:r>
              <a:rPr lang="en-US" sz="3600" b="1" dirty="0" smtClean="0">
                <a:solidFill>
                  <a:srgbClr val="FF0000"/>
                </a:solidFill>
              </a:rPr>
              <a:t> Disease in the United States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5184323"/>
              </p:ext>
            </p:extLst>
          </p:nvPr>
        </p:nvGraphicFramePr>
        <p:xfrm>
          <a:off x="27296" y="1610516"/>
          <a:ext cx="5022764" cy="421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6738" y="5791200"/>
            <a:ext cx="8589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Hall 2012 CID; </a:t>
            </a:r>
            <a:r>
              <a:rPr lang="en-US" sz="1600" b="1" dirty="0" err="1"/>
              <a:t>Lopman</a:t>
            </a:r>
            <a:r>
              <a:rPr lang="en-US" sz="1600" b="1" dirty="0"/>
              <a:t> 2011 CID; </a:t>
            </a:r>
            <a:r>
              <a:rPr lang="en-US" sz="1600" b="1" dirty="0" err="1"/>
              <a:t>Gasta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ñ</a:t>
            </a:r>
            <a:r>
              <a:rPr lang="en-US" sz="1600" b="1" dirty="0" err="1"/>
              <a:t>aduy</a:t>
            </a:r>
            <a:r>
              <a:rPr lang="en-US" sz="1600" b="1" dirty="0"/>
              <a:t> 2012 EIS; Hall 2011 EID; </a:t>
            </a:r>
            <a:r>
              <a:rPr lang="en-US" sz="1600" b="1" dirty="0" err="1"/>
              <a:t>Scallan</a:t>
            </a:r>
            <a:r>
              <a:rPr lang="en-US" sz="1600" b="1" dirty="0"/>
              <a:t> 2011 EID</a:t>
            </a:r>
          </a:p>
        </p:txBody>
      </p:sp>
      <p:sp>
        <p:nvSpPr>
          <p:cNvPr id="38917" name="TextBox 2"/>
          <p:cNvSpPr txBox="1">
            <a:spLocks noChangeArrowheads="1"/>
          </p:cNvSpPr>
          <p:nvPr/>
        </p:nvSpPr>
        <p:spPr bwMode="auto">
          <a:xfrm>
            <a:off x="3276600" y="1676400"/>
            <a:ext cx="50228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800 Deaths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      </a:t>
            </a:r>
            <a:r>
              <a:rPr lang="en-US" b="1" dirty="0" smtClean="0">
                <a:solidFill>
                  <a:srgbClr val="C00000"/>
                </a:solidFill>
              </a:rPr>
              <a:t>71,000 </a:t>
            </a:r>
            <a:r>
              <a:rPr lang="en-US" b="1" dirty="0">
                <a:solidFill>
                  <a:srgbClr val="C00000"/>
                </a:solidFill>
              </a:rPr>
              <a:t>Hospitalizations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              </a:t>
            </a:r>
            <a:r>
              <a:rPr lang="en-US" b="1" dirty="0" smtClean="0">
                <a:solidFill>
                  <a:srgbClr val="C00000"/>
                </a:solidFill>
              </a:rPr>
              <a:t>414,000 </a:t>
            </a:r>
            <a:r>
              <a:rPr lang="en-US" b="1" dirty="0">
                <a:solidFill>
                  <a:srgbClr val="C00000"/>
                </a:solidFill>
              </a:rPr>
              <a:t>Emergency </a:t>
            </a:r>
            <a:r>
              <a:rPr lang="en-US" b="1" dirty="0" err="1">
                <a:solidFill>
                  <a:srgbClr val="C00000"/>
                </a:solidFill>
              </a:rPr>
              <a:t>Dept</a:t>
            </a:r>
            <a:r>
              <a:rPr lang="en-US" b="1" dirty="0">
                <a:solidFill>
                  <a:srgbClr val="C00000"/>
                </a:solidFill>
              </a:rPr>
              <a:t> Visits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                    </a:t>
            </a:r>
            <a:r>
              <a:rPr lang="en-US" b="1" dirty="0" smtClean="0">
                <a:solidFill>
                  <a:srgbClr val="C00000"/>
                </a:solidFill>
              </a:rPr>
              <a:t>1.7 </a:t>
            </a:r>
            <a:r>
              <a:rPr lang="en-US" b="1" dirty="0">
                <a:solidFill>
                  <a:srgbClr val="C00000"/>
                </a:solidFill>
              </a:rPr>
              <a:t>million Outpatient Visits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21 </a:t>
            </a:r>
            <a:r>
              <a:rPr lang="en-US" b="1" dirty="0">
                <a:solidFill>
                  <a:srgbClr val="C00000"/>
                </a:solidFill>
              </a:rPr>
              <a:t>million Episodes</a:t>
            </a:r>
          </a:p>
        </p:txBody>
      </p:sp>
    </p:spTree>
    <p:extLst>
      <p:ext uri="{BB962C8B-B14F-4D97-AF65-F5344CB8AC3E}">
        <p14:creationId xmlns:p14="http://schemas.microsoft.com/office/powerpoint/2010/main" val="31424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6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Foods Implicated* in </a:t>
            </a:r>
            <a:r>
              <a:rPr lang="en-US" sz="3200" b="1" dirty="0" err="1" smtClean="0">
                <a:solidFill>
                  <a:srgbClr val="FF0000"/>
                </a:solidFill>
              </a:rPr>
              <a:t>Norovirus</a:t>
            </a:r>
            <a:r>
              <a:rPr lang="en-US" sz="3200" b="1" dirty="0" smtClean="0">
                <a:solidFill>
                  <a:srgbClr val="FF0000"/>
                </a:solidFill>
              </a:rPr>
              <a:t> Outbreaks Reported to CDC by Commodity and Point of Contamination, 2001-2008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91922"/>
              </p:ext>
            </p:extLst>
          </p:nvPr>
        </p:nvGraphicFramePr>
        <p:xfrm>
          <a:off x="234108" y="1356852"/>
          <a:ext cx="8675783" cy="522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780213" y="5715000"/>
            <a:ext cx="18303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Hall 2011 IAFP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3763" y="2349500"/>
            <a:ext cx="1455737" cy="33813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+mn-cs"/>
              </a:rPr>
              <a:t>49% produce</a:t>
            </a:r>
          </a:p>
        </p:txBody>
      </p:sp>
      <p:sp>
        <p:nvSpPr>
          <p:cNvPr id="22" name="Right Brace 21"/>
          <p:cNvSpPr/>
          <p:nvPr/>
        </p:nvSpPr>
        <p:spPr>
          <a:xfrm rot="19651616">
            <a:off x="1685925" y="1871663"/>
            <a:ext cx="522288" cy="1676400"/>
          </a:xfrm>
          <a:prstGeom prst="rightBrace">
            <a:avLst/>
          </a:prstGeom>
          <a:noFill/>
          <a:ln w="254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400" dirty="0" smtClean="0"/>
              <a:t>Depuration and Relaying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High Powered Ultrasound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High Pressure Processing</a:t>
            </a:r>
          </a:p>
          <a:p>
            <a:r>
              <a:rPr lang="en-US" sz="2400" dirty="0" smtClean="0"/>
              <a:t>Thermal/Heat – Cooking and Pasteurization</a:t>
            </a:r>
          </a:p>
          <a:p>
            <a:r>
              <a:rPr lang="en-US" sz="2400" dirty="0" smtClean="0"/>
              <a:t>Non-thermal Plasma</a:t>
            </a:r>
          </a:p>
          <a:p>
            <a:r>
              <a:rPr lang="en-US" sz="2400" dirty="0" smtClean="0"/>
              <a:t>Irradiation</a:t>
            </a:r>
          </a:p>
          <a:p>
            <a:r>
              <a:rPr lang="en-US" sz="2400" dirty="0" smtClean="0"/>
              <a:t>Freezing</a:t>
            </a:r>
          </a:p>
          <a:p>
            <a:r>
              <a:rPr lang="en-US" sz="2400" dirty="0" smtClean="0"/>
              <a:t>Drying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Pulsed Light including UV</a:t>
            </a:r>
          </a:p>
          <a:p>
            <a:r>
              <a:rPr lang="en-US" sz="2400" dirty="0" smtClean="0"/>
              <a:t>Shockwaves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441" y="228600"/>
            <a:ext cx="74943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Intervention/Mitigation Strategies</a:t>
            </a:r>
          </a:p>
        </p:txBody>
      </p:sp>
      <p:pic>
        <p:nvPicPr>
          <p:cNvPr id="5" name="Picture 5" descr="Norovirus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828800" cy="18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eto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470319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0775" cy="1524000"/>
          </a:xfrm>
        </p:spPr>
        <p:txBody>
          <a:bodyPr/>
          <a:lstStyle/>
          <a:p>
            <a:r>
              <a:rPr lang="en-AU" sz="40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High Pressure </a:t>
            </a:r>
            <a:br>
              <a:rPr lang="en-AU" sz="40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en-AU" sz="40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Processing (HPP)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0" y="-457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GB" sz="2400">
              <a:latin typeface="Times New Roman" pitchFamily="18" charset="0"/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5334000" y="5181600"/>
            <a:ext cx="381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 dirty="0">
                <a:cs typeface="Times New Roman" pitchFamily="18" charset="0"/>
              </a:rPr>
              <a:t> </a:t>
            </a:r>
            <a:r>
              <a:rPr lang="en-GB" sz="1600" b="1" dirty="0" smtClean="0">
                <a:cs typeface="Times New Roman" pitchFamily="18" charset="0"/>
              </a:rPr>
              <a:t>24 </a:t>
            </a:r>
            <a:r>
              <a:rPr lang="en-GB" sz="1600" b="1" dirty="0">
                <a:cs typeface="Times New Roman" pitchFamily="18" charset="0"/>
              </a:rPr>
              <a:t>L High Pressure Sterilization </a:t>
            </a:r>
            <a:r>
              <a:rPr lang="en-GB" sz="1600" b="1" dirty="0" smtClean="0">
                <a:cs typeface="Times New Roman" pitchFamily="18" charset="0"/>
              </a:rPr>
              <a:t>Unit</a:t>
            </a:r>
          </a:p>
          <a:p>
            <a:r>
              <a:rPr lang="en-GB" sz="1600" b="1" dirty="0" smtClean="0">
                <a:cs typeface="Times New Roman" pitchFamily="18" charset="0"/>
              </a:rPr>
              <a:t>Max: 890 </a:t>
            </a:r>
            <a:r>
              <a:rPr lang="en-GB" sz="1600" b="1" dirty="0" err="1" smtClean="0">
                <a:cs typeface="Times New Roman" pitchFamily="18" charset="0"/>
              </a:rPr>
              <a:t>MPa</a:t>
            </a:r>
            <a:r>
              <a:rPr lang="en-GB" sz="1600" b="1" dirty="0" smtClean="0">
                <a:cs typeface="Times New Roman" pitchFamily="18" charset="0"/>
              </a:rPr>
              <a:t> @ 131˚C</a:t>
            </a:r>
            <a:endParaRPr lang="en-AU" sz="1600" b="1" dirty="0">
              <a:cs typeface="Times New Roman" pitchFamily="18" charset="0"/>
            </a:endParaRPr>
          </a:p>
        </p:txBody>
      </p:sp>
      <p:pic>
        <p:nvPicPr>
          <p:cNvPr id="211988" name="Picture 20" descr="gold band oy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6" y="3886200"/>
            <a:ext cx="18293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31" name="Picture 8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5940" y="1530062"/>
            <a:ext cx="2514599" cy="21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Local Data\ncfst\projects\HPP consortium\Engineering\HPP 24L upgrade\24LHP_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368" y="824484"/>
            <a:ext cx="4421632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1986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78586"/>
              </p:ext>
            </p:extLst>
          </p:nvPr>
        </p:nvGraphicFramePr>
        <p:xfrm>
          <a:off x="3276600" y="2133600"/>
          <a:ext cx="2057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Bitmap Image" r:id="rId6" imgW="3429000" imgH="6562800" progId="Paint.Picture">
                  <p:embed/>
                </p:oleObj>
              </mc:Choice>
              <mc:Fallback>
                <p:oleObj name="Bitmap Image" r:id="rId6" imgW="3429000" imgH="65628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20574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74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149725" y="4876800"/>
          <a:ext cx="6858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Bitmap Image" r:id="rId4" imgW="2796720" imgH="5303400" progId="Paint.Picture">
                  <p:embed/>
                </p:oleObj>
              </mc:Choice>
              <mc:Fallback>
                <p:oleObj name="Bitmap Image" r:id="rId4" imgW="2796720" imgH="5303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4876800"/>
                        <a:ext cx="685800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522663" y="4191000"/>
            <a:ext cx="2057400" cy="2511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5" tIns="43633" rIns="87265" bIns="43633">
            <a:spAutoFit/>
          </a:bodyPr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867275" y="1644650"/>
            <a:ext cx="40973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pitchFamily="34" charset="0"/>
              </a:rPr>
              <a:t>200 </a:t>
            </a:r>
            <a:r>
              <a:rPr lang="en-US" dirty="0">
                <a:latin typeface="Arial" pitchFamily="34" charset="0"/>
              </a:rPr>
              <a:t>elephants weighing 3000 kg each standing on a piston with a diameter of a CD,  create a pressure of 600 </a:t>
            </a:r>
            <a:r>
              <a:rPr lang="en-US" dirty="0" err="1">
                <a:latin typeface="Arial" pitchFamily="34" charset="0"/>
              </a:rPr>
              <a:t>MPa</a:t>
            </a:r>
            <a:r>
              <a:rPr lang="en-US" dirty="0">
                <a:latin typeface="Arial" pitchFamily="34" charset="0"/>
              </a:rPr>
              <a:t>, 6000 bar or 90,000 psi</a:t>
            </a:r>
            <a:endParaRPr lang="en-US" b="1" dirty="0">
              <a:latin typeface="Arial" pitchFamily="34" charset="0"/>
            </a:endParaRP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6534150" y="3581400"/>
            <a:ext cx="2286000" cy="2971800"/>
            <a:chOff x="3360" y="2448"/>
            <a:chExt cx="1440" cy="1872"/>
          </a:xfrm>
        </p:grpSpPr>
        <p:graphicFrame>
          <p:nvGraphicFramePr>
            <p:cNvPr id="42225" name="Object 6"/>
            <p:cNvGraphicFramePr>
              <a:graphicFrameLocks noChangeAspect="1"/>
            </p:cNvGraphicFramePr>
            <p:nvPr/>
          </p:nvGraphicFramePr>
          <p:xfrm>
            <a:off x="3552" y="2592"/>
            <a:ext cx="1084" cy="1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Bitmap Image" r:id="rId6" imgW="1409901" imgH="2072561" progId="Paint.Picture">
                    <p:embed/>
                  </p:oleObj>
                </mc:Choice>
                <mc:Fallback>
                  <p:oleObj name="Bitmap Image" r:id="rId6" imgW="1409901" imgH="207256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592"/>
                          <a:ext cx="1084" cy="1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226" name="Oval 7"/>
            <p:cNvSpPr>
              <a:spLocks noChangeArrowheads="1"/>
            </p:cNvSpPr>
            <p:nvPr/>
          </p:nvSpPr>
          <p:spPr bwMode="auto">
            <a:xfrm>
              <a:off x="3360" y="2448"/>
              <a:ext cx="1440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938588" y="44196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Size CD</a:t>
            </a:r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2462213" y="640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 flipV="1">
            <a:off x="2555875" y="4876800"/>
            <a:ext cx="1874838" cy="179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1"/>
          <p:cNvSpPr>
            <a:spLocks noChangeShapeType="1"/>
          </p:cNvSpPr>
          <p:nvPr/>
        </p:nvSpPr>
        <p:spPr bwMode="auto">
          <a:xfrm flipH="1">
            <a:off x="4502150" y="5233199"/>
            <a:ext cx="2032000" cy="643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94" name="Group 12"/>
          <p:cNvGrpSpPr>
            <a:grpSpLocks/>
          </p:cNvGrpSpPr>
          <p:nvPr/>
        </p:nvGrpSpPr>
        <p:grpSpPr bwMode="auto">
          <a:xfrm>
            <a:off x="3165475" y="1981200"/>
            <a:ext cx="1406525" cy="1912938"/>
            <a:chOff x="816" y="0"/>
            <a:chExt cx="1762" cy="3989"/>
          </a:xfrm>
        </p:grpSpPr>
        <p:graphicFrame>
          <p:nvGraphicFramePr>
            <p:cNvPr id="42203" name="Object 13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Clip" r:id="rId8" imgW="1941179" imgH="2286000" progId="MS_ClipArt_Gallery.2">
                    <p:embed/>
                  </p:oleObj>
                </mc:Choice>
                <mc:Fallback>
                  <p:oleObj name="Clip" r:id="rId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04" name="Object 14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Clip" r:id="rId10" imgW="1941179" imgH="2286000" progId="MS_ClipArt_Gallery.2">
                    <p:embed/>
                  </p:oleObj>
                </mc:Choice>
                <mc:Fallback>
                  <p:oleObj name="Clip" r:id="rId1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205" name="Rectangle 15"/>
            <p:cNvSpPr>
              <a:spLocks noChangeArrowheads="1"/>
            </p:cNvSpPr>
            <p:nvPr/>
          </p:nvSpPr>
          <p:spPr bwMode="auto">
            <a:xfrm>
              <a:off x="1332" y="2344"/>
              <a:ext cx="240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206" name="Object 16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" name="Clip" r:id="rId11" imgW="1941179" imgH="2286000" progId="MS_ClipArt_Gallery.2">
                    <p:embed/>
                  </p:oleObj>
                </mc:Choice>
                <mc:Fallback>
                  <p:oleObj name="Clip" r:id="rId1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07" name="Object 17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2" name="Clip" r:id="rId12" imgW="1941179" imgH="2286000" progId="MS_ClipArt_Gallery.2">
                    <p:embed/>
                  </p:oleObj>
                </mc:Choice>
                <mc:Fallback>
                  <p:oleObj name="Clip" r:id="rId1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08" name="Object 18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Clip" r:id="rId13" imgW="1941179" imgH="2286000" progId="MS_ClipArt_Gallery.2">
                    <p:embed/>
                  </p:oleObj>
                </mc:Choice>
                <mc:Fallback>
                  <p:oleObj name="Clip" r:id="rId1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09" name="Object 19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4" name="Clip" r:id="rId14" imgW="1941179" imgH="2286000" progId="MS_ClipArt_Gallery.2">
                    <p:embed/>
                  </p:oleObj>
                </mc:Choice>
                <mc:Fallback>
                  <p:oleObj name="Clip" r:id="rId1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0" name="Object 20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5" name="Clip" r:id="rId15" imgW="1941179" imgH="2286000" progId="MS_ClipArt_Gallery.2">
                    <p:embed/>
                  </p:oleObj>
                </mc:Choice>
                <mc:Fallback>
                  <p:oleObj name="Clip" r:id="rId1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1" name="Object 21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6" name="Clip" r:id="rId16" imgW="1941179" imgH="2286000" progId="MS_ClipArt_Gallery.2">
                    <p:embed/>
                  </p:oleObj>
                </mc:Choice>
                <mc:Fallback>
                  <p:oleObj name="Clip" r:id="rId1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2" name="Object 22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7" name="Clip" r:id="rId17" imgW="1941179" imgH="2286000" progId="MS_ClipArt_Gallery.2">
                    <p:embed/>
                  </p:oleObj>
                </mc:Choice>
                <mc:Fallback>
                  <p:oleObj name="Clip" r:id="rId1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3" name="Object 23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8" name="Clip" r:id="rId18" imgW="1941179" imgH="2286000" progId="MS_ClipArt_Gallery.2">
                    <p:embed/>
                  </p:oleObj>
                </mc:Choice>
                <mc:Fallback>
                  <p:oleObj name="Clip" r:id="rId1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4" name="Object 24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9" name="Clip" r:id="rId19" imgW="1941179" imgH="2286000" progId="MS_ClipArt_Gallery.2">
                    <p:embed/>
                  </p:oleObj>
                </mc:Choice>
                <mc:Fallback>
                  <p:oleObj name="Clip" r:id="rId1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5" name="Object 25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0" name="Clip" r:id="rId20" imgW="1941179" imgH="2286000" progId="MS_ClipArt_Gallery.2">
                    <p:embed/>
                  </p:oleObj>
                </mc:Choice>
                <mc:Fallback>
                  <p:oleObj name="Clip" r:id="rId2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6" name="Object 26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1" name="Clip" r:id="rId21" imgW="1941179" imgH="2286000" progId="MS_ClipArt_Gallery.2">
                    <p:embed/>
                  </p:oleObj>
                </mc:Choice>
                <mc:Fallback>
                  <p:oleObj name="Clip" r:id="rId2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7" name="Object 27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2" name="Clip" r:id="rId22" imgW="1941179" imgH="2286000" progId="MS_ClipArt_Gallery.2">
                    <p:embed/>
                  </p:oleObj>
                </mc:Choice>
                <mc:Fallback>
                  <p:oleObj name="Clip" r:id="rId2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8" name="Object 28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3" name="Clip" r:id="rId23" imgW="1941179" imgH="2286000" progId="MS_ClipArt_Gallery.2">
                    <p:embed/>
                  </p:oleObj>
                </mc:Choice>
                <mc:Fallback>
                  <p:oleObj name="Clip" r:id="rId2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19" name="Object 29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4" name="Clip" r:id="rId24" imgW="1941179" imgH="2286000" progId="MS_ClipArt_Gallery.2">
                    <p:embed/>
                  </p:oleObj>
                </mc:Choice>
                <mc:Fallback>
                  <p:oleObj name="Clip" r:id="rId2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20" name="Object 30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5" name="Clip" r:id="rId25" imgW="1941179" imgH="2286000" progId="MS_ClipArt_Gallery.2">
                    <p:embed/>
                  </p:oleObj>
                </mc:Choice>
                <mc:Fallback>
                  <p:oleObj name="Clip" r:id="rId2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21" name="Object 31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6" name="Clip" r:id="rId26" imgW="1941179" imgH="2286000" progId="MS_ClipArt_Gallery.2">
                    <p:embed/>
                  </p:oleObj>
                </mc:Choice>
                <mc:Fallback>
                  <p:oleObj name="Clip" r:id="rId2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22" name="Object 32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7" name="Clip" r:id="rId27" imgW="1941179" imgH="2286000" progId="MS_ClipArt_Gallery.2">
                    <p:embed/>
                  </p:oleObj>
                </mc:Choice>
                <mc:Fallback>
                  <p:oleObj name="Clip" r:id="rId2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23" name="Object 33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8" name="Clip" r:id="rId28" imgW="1941179" imgH="2286000" progId="MS_ClipArt_Gallery.2">
                    <p:embed/>
                  </p:oleObj>
                </mc:Choice>
                <mc:Fallback>
                  <p:oleObj name="Clip" r:id="rId2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224" name="Text Box 34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1995" name="Group 35"/>
          <p:cNvGrpSpPr>
            <a:grpSpLocks/>
          </p:cNvGrpSpPr>
          <p:nvPr/>
        </p:nvGrpSpPr>
        <p:grpSpPr bwMode="auto">
          <a:xfrm>
            <a:off x="1195388" y="3244850"/>
            <a:ext cx="1406525" cy="1912938"/>
            <a:chOff x="816" y="0"/>
            <a:chExt cx="1762" cy="3989"/>
          </a:xfrm>
        </p:grpSpPr>
        <p:graphicFrame>
          <p:nvGraphicFramePr>
            <p:cNvPr id="42181" name="Object 36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9" name="Clip" r:id="rId29" imgW="1941179" imgH="2286000" progId="MS_ClipArt_Gallery.2">
                    <p:embed/>
                  </p:oleObj>
                </mc:Choice>
                <mc:Fallback>
                  <p:oleObj name="Clip" r:id="rId2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82" name="Object 37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0" name="Clip" r:id="rId30" imgW="1941179" imgH="2286000" progId="MS_ClipArt_Gallery.2">
                    <p:embed/>
                  </p:oleObj>
                </mc:Choice>
                <mc:Fallback>
                  <p:oleObj name="Clip" r:id="rId3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83" name="Rectangle 38"/>
            <p:cNvSpPr>
              <a:spLocks noChangeArrowheads="1"/>
            </p:cNvSpPr>
            <p:nvPr/>
          </p:nvSpPr>
          <p:spPr bwMode="auto">
            <a:xfrm>
              <a:off x="1331" y="2344"/>
              <a:ext cx="26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184" name="Object 39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1" name="Clip" r:id="rId31" imgW="1941179" imgH="2286000" progId="MS_ClipArt_Gallery.2">
                    <p:embed/>
                  </p:oleObj>
                </mc:Choice>
                <mc:Fallback>
                  <p:oleObj name="Clip" r:id="rId3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85" name="Object 40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2" name="Clip" r:id="rId32" imgW="1941179" imgH="2286000" progId="MS_ClipArt_Gallery.2">
                    <p:embed/>
                  </p:oleObj>
                </mc:Choice>
                <mc:Fallback>
                  <p:oleObj name="Clip" r:id="rId3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86" name="Object 41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3" name="Clip" r:id="rId33" imgW="1941179" imgH="2286000" progId="MS_ClipArt_Gallery.2">
                    <p:embed/>
                  </p:oleObj>
                </mc:Choice>
                <mc:Fallback>
                  <p:oleObj name="Clip" r:id="rId3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87" name="Object 42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4" name="Clip" r:id="rId34" imgW="1941179" imgH="2286000" progId="MS_ClipArt_Gallery.2">
                    <p:embed/>
                  </p:oleObj>
                </mc:Choice>
                <mc:Fallback>
                  <p:oleObj name="Clip" r:id="rId3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88" name="Object 43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5" name="Clip" r:id="rId35" imgW="1941179" imgH="2286000" progId="MS_ClipArt_Gallery.2">
                    <p:embed/>
                  </p:oleObj>
                </mc:Choice>
                <mc:Fallback>
                  <p:oleObj name="Clip" r:id="rId3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89" name="Object 44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" name="Clip" r:id="rId36" imgW="1941179" imgH="2286000" progId="MS_ClipArt_Gallery.2">
                    <p:embed/>
                  </p:oleObj>
                </mc:Choice>
                <mc:Fallback>
                  <p:oleObj name="Clip" r:id="rId3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0" name="Object 45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7" name="Clip" r:id="rId37" imgW="1941179" imgH="2286000" progId="MS_ClipArt_Gallery.2">
                    <p:embed/>
                  </p:oleObj>
                </mc:Choice>
                <mc:Fallback>
                  <p:oleObj name="Clip" r:id="rId3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1" name="Object 46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8" name="Clip" r:id="rId38" imgW="1941179" imgH="2286000" progId="MS_ClipArt_Gallery.2">
                    <p:embed/>
                  </p:oleObj>
                </mc:Choice>
                <mc:Fallback>
                  <p:oleObj name="Clip" r:id="rId3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2" name="Object 47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9" name="Clip" r:id="rId39" imgW="1941179" imgH="2286000" progId="MS_ClipArt_Gallery.2">
                    <p:embed/>
                  </p:oleObj>
                </mc:Choice>
                <mc:Fallback>
                  <p:oleObj name="Clip" r:id="rId3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3" name="Object 48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0" name="Clip" r:id="rId40" imgW="1941179" imgH="2286000" progId="MS_ClipArt_Gallery.2">
                    <p:embed/>
                  </p:oleObj>
                </mc:Choice>
                <mc:Fallback>
                  <p:oleObj name="Clip" r:id="rId4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4" name="Object 49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1" name="Clip" r:id="rId41" imgW="1941179" imgH="2286000" progId="MS_ClipArt_Gallery.2">
                    <p:embed/>
                  </p:oleObj>
                </mc:Choice>
                <mc:Fallback>
                  <p:oleObj name="Clip" r:id="rId4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5" name="Object 50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2" name="Clip" r:id="rId42" imgW="1941179" imgH="2286000" progId="MS_ClipArt_Gallery.2">
                    <p:embed/>
                  </p:oleObj>
                </mc:Choice>
                <mc:Fallback>
                  <p:oleObj name="Clip" r:id="rId4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6" name="Object 51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3" name="Clip" r:id="rId43" imgW="1941179" imgH="2286000" progId="MS_ClipArt_Gallery.2">
                    <p:embed/>
                  </p:oleObj>
                </mc:Choice>
                <mc:Fallback>
                  <p:oleObj name="Clip" r:id="rId4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7" name="Object 52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4" name="Clip" r:id="rId44" imgW="1941179" imgH="2286000" progId="MS_ClipArt_Gallery.2">
                    <p:embed/>
                  </p:oleObj>
                </mc:Choice>
                <mc:Fallback>
                  <p:oleObj name="Clip" r:id="rId4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8" name="Object 53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5" name="Clip" r:id="rId45" imgW="1941179" imgH="2286000" progId="MS_ClipArt_Gallery.2">
                    <p:embed/>
                  </p:oleObj>
                </mc:Choice>
                <mc:Fallback>
                  <p:oleObj name="Clip" r:id="rId4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99" name="Object 54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6" name="Clip" r:id="rId46" imgW="1941179" imgH="2286000" progId="MS_ClipArt_Gallery.2">
                    <p:embed/>
                  </p:oleObj>
                </mc:Choice>
                <mc:Fallback>
                  <p:oleObj name="Clip" r:id="rId4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00" name="Object 55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7" name="Clip" r:id="rId47" imgW="1941179" imgH="2286000" progId="MS_ClipArt_Gallery.2">
                    <p:embed/>
                  </p:oleObj>
                </mc:Choice>
                <mc:Fallback>
                  <p:oleObj name="Clip" r:id="rId4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01" name="Object 56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8" name="Clip" r:id="rId48" imgW="1941179" imgH="2286000" progId="MS_ClipArt_Gallery.2">
                    <p:embed/>
                  </p:oleObj>
                </mc:Choice>
                <mc:Fallback>
                  <p:oleObj name="Clip" r:id="rId4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202" name="Text Box 57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1996" name="Group 58"/>
          <p:cNvGrpSpPr>
            <a:grpSpLocks/>
          </p:cNvGrpSpPr>
          <p:nvPr/>
        </p:nvGrpSpPr>
        <p:grpSpPr bwMode="auto">
          <a:xfrm>
            <a:off x="2532063" y="3429000"/>
            <a:ext cx="1406525" cy="1912938"/>
            <a:chOff x="816" y="0"/>
            <a:chExt cx="1762" cy="3989"/>
          </a:xfrm>
        </p:grpSpPr>
        <p:graphicFrame>
          <p:nvGraphicFramePr>
            <p:cNvPr id="42159" name="Object 59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9" name="Clip" r:id="rId49" imgW="1941179" imgH="2286000" progId="MS_ClipArt_Gallery.2">
                    <p:embed/>
                  </p:oleObj>
                </mc:Choice>
                <mc:Fallback>
                  <p:oleObj name="Clip" r:id="rId4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0" name="Object 60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0" name="Clip" r:id="rId50" imgW="1941179" imgH="2286000" progId="MS_ClipArt_Gallery.2">
                    <p:embed/>
                  </p:oleObj>
                </mc:Choice>
                <mc:Fallback>
                  <p:oleObj name="Clip" r:id="rId5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61" name="Rectangle 61"/>
            <p:cNvSpPr>
              <a:spLocks noChangeArrowheads="1"/>
            </p:cNvSpPr>
            <p:nvPr/>
          </p:nvSpPr>
          <p:spPr bwMode="auto">
            <a:xfrm>
              <a:off x="1332" y="2344"/>
              <a:ext cx="240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162" name="Object 62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1" name="Clip" r:id="rId51" imgW="1941179" imgH="2286000" progId="MS_ClipArt_Gallery.2">
                    <p:embed/>
                  </p:oleObj>
                </mc:Choice>
                <mc:Fallback>
                  <p:oleObj name="Clip" r:id="rId5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3" name="Object 63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2" name="Clip" r:id="rId52" imgW="1941179" imgH="2286000" progId="MS_ClipArt_Gallery.2">
                    <p:embed/>
                  </p:oleObj>
                </mc:Choice>
                <mc:Fallback>
                  <p:oleObj name="Clip" r:id="rId5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4" name="Object 64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3" name="Clip" r:id="rId53" imgW="1941179" imgH="2286000" progId="MS_ClipArt_Gallery.2">
                    <p:embed/>
                  </p:oleObj>
                </mc:Choice>
                <mc:Fallback>
                  <p:oleObj name="Clip" r:id="rId5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5" name="Object 65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4" name="Clip" r:id="rId54" imgW="1941179" imgH="2286000" progId="MS_ClipArt_Gallery.2">
                    <p:embed/>
                  </p:oleObj>
                </mc:Choice>
                <mc:Fallback>
                  <p:oleObj name="Clip" r:id="rId5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6" name="Object 66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5" name="Clip" r:id="rId55" imgW="1941179" imgH="2286000" progId="MS_ClipArt_Gallery.2">
                    <p:embed/>
                  </p:oleObj>
                </mc:Choice>
                <mc:Fallback>
                  <p:oleObj name="Clip" r:id="rId5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7" name="Object 67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6" name="Clip" r:id="rId56" imgW="1941179" imgH="2286000" progId="MS_ClipArt_Gallery.2">
                    <p:embed/>
                  </p:oleObj>
                </mc:Choice>
                <mc:Fallback>
                  <p:oleObj name="Clip" r:id="rId5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8" name="Object 68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7" name="Clip" r:id="rId57" imgW="1941179" imgH="2286000" progId="MS_ClipArt_Gallery.2">
                    <p:embed/>
                  </p:oleObj>
                </mc:Choice>
                <mc:Fallback>
                  <p:oleObj name="Clip" r:id="rId5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69" name="Object 69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8" name="Clip" r:id="rId58" imgW="1941179" imgH="2286000" progId="MS_ClipArt_Gallery.2">
                    <p:embed/>
                  </p:oleObj>
                </mc:Choice>
                <mc:Fallback>
                  <p:oleObj name="Clip" r:id="rId5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0" name="Object 70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9" name="Clip" r:id="rId59" imgW="1941179" imgH="2286000" progId="MS_ClipArt_Gallery.2">
                    <p:embed/>
                  </p:oleObj>
                </mc:Choice>
                <mc:Fallback>
                  <p:oleObj name="Clip" r:id="rId5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1" name="Object 71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0" name="Clip" r:id="rId60" imgW="1941179" imgH="2286000" progId="MS_ClipArt_Gallery.2">
                    <p:embed/>
                  </p:oleObj>
                </mc:Choice>
                <mc:Fallback>
                  <p:oleObj name="Clip" r:id="rId6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2" name="Object 72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1" name="Clip" r:id="rId61" imgW="1941179" imgH="2286000" progId="MS_ClipArt_Gallery.2">
                    <p:embed/>
                  </p:oleObj>
                </mc:Choice>
                <mc:Fallback>
                  <p:oleObj name="Clip" r:id="rId6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3" name="Object 73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2" name="Clip" r:id="rId62" imgW="1941179" imgH="2286000" progId="MS_ClipArt_Gallery.2">
                    <p:embed/>
                  </p:oleObj>
                </mc:Choice>
                <mc:Fallback>
                  <p:oleObj name="Clip" r:id="rId6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4" name="Object 74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3" name="Clip" r:id="rId63" imgW="1941179" imgH="2286000" progId="MS_ClipArt_Gallery.2">
                    <p:embed/>
                  </p:oleObj>
                </mc:Choice>
                <mc:Fallback>
                  <p:oleObj name="Clip" r:id="rId6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5" name="Object 75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4" name="Clip" r:id="rId64" imgW="1941179" imgH="2286000" progId="MS_ClipArt_Gallery.2">
                    <p:embed/>
                  </p:oleObj>
                </mc:Choice>
                <mc:Fallback>
                  <p:oleObj name="Clip" r:id="rId6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6" name="Object 76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5" name="Clip" r:id="rId65" imgW="1941179" imgH="2286000" progId="MS_ClipArt_Gallery.2">
                    <p:embed/>
                  </p:oleObj>
                </mc:Choice>
                <mc:Fallback>
                  <p:oleObj name="Clip" r:id="rId6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7" name="Object 77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6" name="Clip" r:id="rId66" imgW="1941179" imgH="2286000" progId="MS_ClipArt_Gallery.2">
                    <p:embed/>
                  </p:oleObj>
                </mc:Choice>
                <mc:Fallback>
                  <p:oleObj name="Clip" r:id="rId6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8" name="Object 78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7" name="Clip" r:id="rId67" imgW="1941179" imgH="2286000" progId="MS_ClipArt_Gallery.2">
                    <p:embed/>
                  </p:oleObj>
                </mc:Choice>
                <mc:Fallback>
                  <p:oleObj name="Clip" r:id="rId6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79" name="Object 79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8" name="Clip" r:id="rId68" imgW="1941179" imgH="2286000" progId="MS_ClipArt_Gallery.2">
                    <p:embed/>
                  </p:oleObj>
                </mc:Choice>
                <mc:Fallback>
                  <p:oleObj name="Clip" r:id="rId6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80" name="Text Box 80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1997" name="Group 81"/>
          <p:cNvGrpSpPr>
            <a:grpSpLocks/>
          </p:cNvGrpSpPr>
          <p:nvPr/>
        </p:nvGrpSpPr>
        <p:grpSpPr bwMode="auto">
          <a:xfrm>
            <a:off x="633413" y="1444625"/>
            <a:ext cx="1406525" cy="1912938"/>
            <a:chOff x="816" y="0"/>
            <a:chExt cx="1762" cy="3989"/>
          </a:xfrm>
        </p:grpSpPr>
        <p:graphicFrame>
          <p:nvGraphicFramePr>
            <p:cNvPr id="42137" name="Object 82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9" name="Clip" r:id="rId69" imgW="1941179" imgH="2286000" progId="MS_ClipArt_Gallery.2">
                    <p:embed/>
                  </p:oleObj>
                </mc:Choice>
                <mc:Fallback>
                  <p:oleObj name="Clip" r:id="rId6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8" name="Object 83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0" name="Clip" r:id="rId70" imgW="1941179" imgH="2286000" progId="MS_ClipArt_Gallery.2">
                    <p:embed/>
                  </p:oleObj>
                </mc:Choice>
                <mc:Fallback>
                  <p:oleObj name="Clip" r:id="rId7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39" name="Rectangle 84"/>
            <p:cNvSpPr>
              <a:spLocks noChangeArrowheads="1"/>
            </p:cNvSpPr>
            <p:nvPr/>
          </p:nvSpPr>
          <p:spPr bwMode="auto">
            <a:xfrm>
              <a:off x="1331" y="2344"/>
              <a:ext cx="26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140" name="Object 85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1" name="Clip" r:id="rId71" imgW="1941179" imgH="2286000" progId="MS_ClipArt_Gallery.2">
                    <p:embed/>
                  </p:oleObj>
                </mc:Choice>
                <mc:Fallback>
                  <p:oleObj name="Clip" r:id="rId7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1" name="Object 86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2" name="Clip" r:id="rId72" imgW="1941179" imgH="2286000" progId="MS_ClipArt_Gallery.2">
                    <p:embed/>
                  </p:oleObj>
                </mc:Choice>
                <mc:Fallback>
                  <p:oleObj name="Clip" r:id="rId7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2" name="Object 87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3" name="Clip" r:id="rId73" imgW="1941179" imgH="2286000" progId="MS_ClipArt_Gallery.2">
                    <p:embed/>
                  </p:oleObj>
                </mc:Choice>
                <mc:Fallback>
                  <p:oleObj name="Clip" r:id="rId7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3" name="Object 88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4" name="Clip" r:id="rId74" imgW="1941179" imgH="2286000" progId="MS_ClipArt_Gallery.2">
                    <p:embed/>
                  </p:oleObj>
                </mc:Choice>
                <mc:Fallback>
                  <p:oleObj name="Clip" r:id="rId7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4" name="Object 89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5" name="Clip" r:id="rId75" imgW="1941179" imgH="2286000" progId="MS_ClipArt_Gallery.2">
                    <p:embed/>
                  </p:oleObj>
                </mc:Choice>
                <mc:Fallback>
                  <p:oleObj name="Clip" r:id="rId7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5" name="Object 90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6" name="Clip" r:id="rId76" imgW="1941179" imgH="2286000" progId="MS_ClipArt_Gallery.2">
                    <p:embed/>
                  </p:oleObj>
                </mc:Choice>
                <mc:Fallback>
                  <p:oleObj name="Clip" r:id="rId7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6" name="Object 91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7" name="Clip" r:id="rId77" imgW="1941179" imgH="2286000" progId="MS_ClipArt_Gallery.2">
                    <p:embed/>
                  </p:oleObj>
                </mc:Choice>
                <mc:Fallback>
                  <p:oleObj name="Clip" r:id="rId7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7" name="Object 92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8" name="Clip" r:id="rId78" imgW="1941179" imgH="2286000" progId="MS_ClipArt_Gallery.2">
                    <p:embed/>
                  </p:oleObj>
                </mc:Choice>
                <mc:Fallback>
                  <p:oleObj name="Clip" r:id="rId7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8" name="Object 93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9" name="Clip" r:id="rId79" imgW="1941179" imgH="2286000" progId="MS_ClipArt_Gallery.2">
                    <p:embed/>
                  </p:oleObj>
                </mc:Choice>
                <mc:Fallback>
                  <p:oleObj name="Clip" r:id="rId7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49" name="Object 94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0" name="Clip" r:id="rId80" imgW="1941179" imgH="2286000" progId="MS_ClipArt_Gallery.2">
                    <p:embed/>
                  </p:oleObj>
                </mc:Choice>
                <mc:Fallback>
                  <p:oleObj name="Clip" r:id="rId8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0" name="Object 95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1" name="Clip" r:id="rId81" imgW="1941179" imgH="2286000" progId="MS_ClipArt_Gallery.2">
                    <p:embed/>
                  </p:oleObj>
                </mc:Choice>
                <mc:Fallback>
                  <p:oleObj name="Clip" r:id="rId8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1" name="Object 96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2" name="Clip" r:id="rId82" imgW="1941179" imgH="2286000" progId="MS_ClipArt_Gallery.2">
                    <p:embed/>
                  </p:oleObj>
                </mc:Choice>
                <mc:Fallback>
                  <p:oleObj name="Clip" r:id="rId8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2" name="Object 97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3" name="Clip" r:id="rId83" imgW="1941179" imgH="2286000" progId="MS_ClipArt_Gallery.2">
                    <p:embed/>
                  </p:oleObj>
                </mc:Choice>
                <mc:Fallback>
                  <p:oleObj name="Clip" r:id="rId8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3" name="Object 98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4" name="Clip" r:id="rId84" imgW="1941179" imgH="2286000" progId="MS_ClipArt_Gallery.2">
                    <p:embed/>
                  </p:oleObj>
                </mc:Choice>
                <mc:Fallback>
                  <p:oleObj name="Clip" r:id="rId8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4" name="Object 99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5" name="Clip" r:id="rId85" imgW="1941179" imgH="2286000" progId="MS_ClipArt_Gallery.2">
                    <p:embed/>
                  </p:oleObj>
                </mc:Choice>
                <mc:Fallback>
                  <p:oleObj name="Clip" r:id="rId8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5" name="Object 100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6" name="Clip" r:id="rId86" imgW="1941179" imgH="2286000" progId="MS_ClipArt_Gallery.2">
                    <p:embed/>
                  </p:oleObj>
                </mc:Choice>
                <mc:Fallback>
                  <p:oleObj name="Clip" r:id="rId8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6" name="Object 101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7" name="Clip" r:id="rId87" imgW="1941179" imgH="2286000" progId="MS_ClipArt_Gallery.2">
                    <p:embed/>
                  </p:oleObj>
                </mc:Choice>
                <mc:Fallback>
                  <p:oleObj name="Clip" r:id="rId8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57" name="Object 102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8" name="Clip" r:id="rId88" imgW="1941179" imgH="2286000" progId="MS_ClipArt_Gallery.2">
                    <p:embed/>
                  </p:oleObj>
                </mc:Choice>
                <mc:Fallback>
                  <p:oleObj name="Clip" r:id="rId8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58" name="Text Box 103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1998" name="Group 104"/>
          <p:cNvGrpSpPr>
            <a:grpSpLocks/>
          </p:cNvGrpSpPr>
          <p:nvPr/>
        </p:nvGrpSpPr>
        <p:grpSpPr bwMode="auto">
          <a:xfrm>
            <a:off x="1898650" y="1676400"/>
            <a:ext cx="1406525" cy="1912938"/>
            <a:chOff x="816" y="0"/>
            <a:chExt cx="1762" cy="3989"/>
          </a:xfrm>
        </p:grpSpPr>
        <p:graphicFrame>
          <p:nvGraphicFramePr>
            <p:cNvPr id="42115" name="Object 105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9" name="Clip" r:id="rId89" imgW="1941179" imgH="2286000" progId="MS_ClipArt_Gallery.2">
                    <p:embed/>
                  </p:oleObj>
                </mc:Choice>
                <mc:Fallback>
                  <p:oleObj name="Clip" r:id="rId8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16" name="Object 106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0" name="Clip" r:id="rId90" imgW="1941179" imgH="2286000" progId="MS_ClipArt_Gallery.2">
                    <p:embed/>
                  </p:oleObj>
                </mc:Choice>
                <mc:Fallback>
                  <p:oleObj name="Clip" r:id="rId9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17" name="Rectangle 107"/>
            <p:cNvSpPr>
              <a:spLocks noChangeArrowheads="1"/>
            </p:cNvSpPr>
            <p:nvPr/>
          </p:nvSpPr>
          <p:spPr bwMode="auto">
            <a:xfrm>
              <a:off x="1332" y="2344"/>
              <a:ext cx="240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118" name="Object 108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1" name="Clip" r:id="rId91" imgW="1941179" imgH="2286000" progId="MS_ClipArt_Gallery.2">
                    <p:embed/>
                  </p:oleObj>
                </mc:Choice>
                <mc:Fallback>
                  <p:oleObj name="Clip" r:id="rId9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19" name="Object 109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2" name="Clip" r:id="rId92" imgW="1941179" imgH="2286000" progId="MS_ClipArt_Gallery.2">
                    <p:embed/>
                  </p:oleObj>
                </mc:Choice>
                <mc:Fallback>
                  <p:oleObj name="Clip" r:id="rId9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0" name="Object 110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3" name="Clip" r:id="rId93" imgW="1941179" imgH="2286000" progId="MS_ClipArt_Gallery.2">
                    <p:embed/>
                  </p:oleObj>
                </mc:Choice>
                <mc:Fallback>
                  <p:oleObj name="Clip" r:id="rId9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1" name="Object 111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4" name="Clip" r:id="rId94" imgW="1941179" imgH="2286000" progId="MS_ClipArt_Gallery.2">
                    <p:embed/>
                  </p:oleObj>
                </mc:Choice>
                <mc:Fallback>
                  <p:oleObj name="Clip" r:id="rId9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2" name="Object 112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5" name="Clip" r:id="rId95" imgW="1941179" imgH="2286000" progId="MS_ClipArt_Gallery.2">
                    <p:embed/>
                  </p:oleObj>
                </mc:Choice>
                <mc:Fallback>
                  <p:oleObj name="Clip" r:id="rId9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3" name="Object 113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6" name="Clip" r:id="rId96" imgW="1941179" imgH="2286000" progId="MS_ClipArt_Gallery.2">
                    <p:embed/>
                  </p:oleObj>
                </mc:Choice>
                <mc:Fallback>
                  <p:oleObj name="Clip" r:id="rId9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4" name="Object 114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7" name="Clip" r:id="rId97" imgW="1941179" imgH="2286000" progId="MS_ClipArt_Gallery.2">
                    <p:embed/>
                  </p:oleObj>
                </mc:Choice>
                <mc:Fallback>
                  <p:oleObj name="Clip" r:id="rId9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5" name="Object 115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8" name="Clip" r:id="rId98" imgW="1941179" imgH="2286000" progId="MS_ClipArt_Gallery.2">
                    <p:embed/>
                  </p:oleObj>
                </mc:Choice>
                <mc:Fallback>
                  <p:oleObj name="Clip" r:id="rId9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6" name="Object 116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9" name="Clip" r:id="rId99" imgW="1941179" imgH="2286000" progId="MS_ClipArt_Gallery.2">
                    <p:embed/>
                  </p:oleObj>
                </mc:Choice>
                <mc:Fallback>
                  <p:oleObj name="Clip" r:id="rId9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7" name="Object 117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0" name="Clip" r:id="rId100" imgW="1941179" imgH="2286000" progId="MS_ClipArt_Gallery.2">
                    <p:embed/>
                  </p:oleObj>
                </mc:Choice>
                <mc:Fallback>
                  <p:oleObj name="Clip" r:id="rId10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8" name="Object 118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1" name="Clip" r:id="rId101" imgW="1941179" imgH="2286000" progId="MS_ClipArt_Gallery.2">
                    <p:embed/>
                  </p:oleObj>
                </mc:Choice>
                <mc:Fallback>
                  <p:oleObj name="Clip" r:id="rId10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29" name="Object 119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2" name="Clip" r:id="rId102" imgW="1941179" imgH="2286000" progId="MS_ClipArt_Gallery.2">
                    <p:embed/>
                  </p:oleObj>
                </mc:Choice>
                <mc:Fallback>
                  <p:oleObj name="Clip" r:id="rId10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0" name="Object 120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3" name="Clip" r:id="rId103" imgW="1941179" imgH="2286000" progId="MS_ClipArt_Gallery.2">
                    <p:embed/>
                  </p:oleObj>
                </mc:Choice>
                <mc:Fallback>
                  <p:oleObj name="Clip" r:id="rId10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1" name="Object 121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4" name="Clip" r:id="rId104" imgW="1941179" imgH="2286000" progId="MS_ClipArt_Gallery.2">
                    <p:embed/>
                  </p:oleObj>
                </mc:Choice>
                <mc:Fallback>
                  <p:oleObj name="Clip" r:id="rId10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2" name="Object 122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5" name="Clip" r:id="rId105" imgW="1941179" imgH="2286000" progId="MS_ClipArt_Gallery.2">
                    <p:embed/>
                  </p:oleObj>
                </mc:Choice>
                <mc:Fallback>
                  <p:oleObj name="Clip" r:id="rId10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3" name="Object 123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6" name="Clip" r:id="rId106" imgW="1941179" imgH="2286000" progId="MS_ClipArt_Gallery.2">
                    <p:embed/>
                  </p:oleObj>
                </mc:Choice>
                <mc:Fallback>
                  <p:oleObj name="Clip" r:id="rId10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4" name="Object 124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7" name="Clip" r:id="rId107" imgW="1941179" imgH="2286000" progId="MS_ClipArt_Gallery.2">
                    <p:embed/>
                  </p:oleObj>
                </mc:Choice>
                <mc:Fallback>
                  <p:oleObj name="Clip" r:id="rId10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35" name="Object 125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8" name="Clip" r:id="rId108" imgW="1941179" imgH="2286000" progId="MS_ClipArt_Gallery.2">
                    <p:embed/>
                  </p:oleObj>
                </mc:Choice>
                <mc:Fallback>
                  <p:oleObj name="Clip" r:id="rId10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36" name="Text Box 126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1999" name="Group 127"/>
          <p:cNvGrpSpPr>
            <a:grpSpLocks/>
          </p:cNvGrpSpPr>
          <p:nvPr/>
        </p:nvGrpSpPr>
        <p:grpSpPr bwMode="auto">
          <a:xfrm>
            <a:off x="1828800" y="4829175"/>
            <a:ext cx="1406525" cy="1912938"/>
            <a:chOff x="816" y="0"/>
            <a:chExt cx="1762" cy="3989"/>
          </a:xfrm>
        </p:grpSpPr>
        <p:graphicFrame>
          <p:nvGraphicFramePr>
            <p:cNvPr id="42093" name="Object 128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9" name="Clip" r:id="rId109" imgW="1941179" imgH="2286000" progId="MS_ClipArt_Gallery.2">
                    <p:embed/>
                  </p:oleObj>
                </mc:Choice>
                <mc:Fallback>
                  <p:oleObj name="Clip" r:id="rId10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94" name="Object 129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" name="Clip" r:id="rId110" imgW="1941179" imgH="2286000" progId="MS_ClipArt_Gallery.2">
                    <p:embed/>
                  </p:oleObj>
                </mc:Choice>
                <mc:Fallback>
                  <p:oleObj name="Clip" r:id="rId11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95" name="Rectangle 130"/>
            <p:cNvSpPr>
              <a:spLocks noChangeArrowheads="1"/>
            </p:cNvSpPr>
            <p:nvPr/>
          </p:nvSpPr>
          <p:spPr bwMode="auto">
            <a:xfrm>
              <a:off x="1331" y="2344"/>
              <a:ext cx="26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096" name="Object 131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1" name="Clip" r:id="rId111" imgW="1941179" imgH="2286000" progId="MS_ClipArt_Gallery.2">
                    <p:embed/>
                  </p:oleObj>
                </mc:Choice>
                <mc:Fallback>
                  <p:oleObj name="Clip" r:id="rId11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97" name="Object 132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2" name="Clip" r:id="rId112" imgW="1941179" imgH="2286000" progId="MS_ClipArt_Gallery.2">
                    <p:embed/>
                  </p:oleObj>
                </mc:Choice>
                <mc:Fallback>
                  <p:oleObj name="Clip" r:id="rId11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98" name="Object 133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3" name="Clip" r:id="rId113" imgW="1941179" imgH="2286000" progId="MS_ClipArt_Gallery.2">
                    <p:embed/>
                  </p:oleObj>
                </mc:Choice>
                <mc:Fallback>
                  <p:oleObj name="Clip" r:id="rId11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99" name="Object 134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" name="Clip" r:id="rId114" imgW="1941179" imgH="2286000" progId="MS_ClipArt_Gallery.2">
                    <p:embed/>
                  </p:oleObj>
                </mc:Choice>
                <mc:Fallback>
                  <p:oleObj name="Clip" r:id="rId11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0" name="Object 135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5" name="Clip" r:id="rId115" imgW="1941179" imgH="2286000" progId="MS_ClipArt_Gallery.2">
                    <p:embed/>
                  </p:oleObj>
                </mc:Choice>
                <mc:Fallback>
                  <p:oleObj name="Clip" r:id="rId11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1" name="Object 136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6" name="Clip" r:id="rId116" imgW="1941179" imgH="2286000" progId="MS_ClipArt_Gallery.2">
                    <p:embed/>
                  </p:oleObj>
                </mc:Choice>
                <mc:Fallback>
                  <p:oleObj name="Clip" r:id="rId11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2" name="Object 137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7" name="Clip" r:id="rId117" imgW="1941179" imgH="2286000" progId="MS_ClipArt_Gallery.2">
                    <p:embed/>
                  </p:oleObj>
                </mc:Choice>
                <mc:Fallback>
                  <p:oleObj name="Clip" r:id="rId11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3" name="Object 138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8" name="Clip" r:id="rId118" imgW="1941179" imgH="2286000" progId="MS_ClipArt_Gallery.2">
                    <p:embed/>
                  </p:oleObj>
                </mc:Choice>
                <mc:Fallback>
                  <p:oleObj name="Clip" r:id="rId11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4" name="Object 139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9" name="Clip" r:id="rId119" imgW="1941179" imgH="2286000" progId="MS_ClipArt_Gallery.2">
                    <p:embed/>
                  </p:oleObj>
                </mc:Choice>
                <mc:Fallback>
                  <p:oleObj name="Clip" r:id="rId11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5" name="Object 140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0" name="Clip" r:id="rId120" imgW="1941179" imgH="2286000" progId="MS_ClipArt_Gallery.2">
                    <p:embed/>
                  </p:oleObj>
                </mc:Choice>
                <mc:Fallback>
                  <p:oleObj name="Clip" r:id="rId12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6" name="Object 141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1" name="Clip" r:id="rId121" imgW="1941179" imgH="2286000" progId="MS_ClipArt_Gallery.2">
                    <p:embed/>
                  </p:oleObj>
                </mc:Choice>
                <mc:Fallback>
                  <p:oleObj name="Clip" r:id="rId12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7" name="Object 142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2" name="Clip" r:id="rId122" imgW="1941179" imgH="2286000" progId="MS_ClipArt_Gallery.2">
                    <p:embed/>
                  </p:oleObj>
                </mc:Choice>
                <mc:Fallback>
                  <p:oleObj name="Clip" r:id="rId12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8" name="Object 143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3" name="Clip" r:id="rId123" imgW="1941179" imgH="2286000" progId="MS_ClipArt_Gallery.2">
                    <p:embed/>
                  </p:oleObj>
                </mc:Choice>
                <mc:Fallback>
                  <p:oleObj name="Clip" r:id="rId12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09" name="Object 144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4" name="Clip" r:id="rId124" imgW="1941179" imgH="2286000" progId="MS_ClipArt_Gallery.2">
                    <p:embed/>
                  </p:oleObj>
                </mc:Choice>
                <mc:Fallback>
                  <p:oleObj name="Clip" r:id="rId12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10" name="Object 145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5" name="Clip" r:id="rId125" imgW="1941179" imgH="2286000" progId="MS_ClipArt_Gallery.2">
                    <p:embed/>
                  </p:oleObj>
                </mc:Choice>
                <mc:Fallback>
                  <p:oleObj name="Clip" r:id="rId12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11" name="Object 146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6" name="Clip" r:id="rId126" imgW="1941179" imgH="2286000" progId="MS_ClipArt_Gallery.2">
                    <p:embed/>
                  </p:oleObj>
                </mc:Choice>
                <mc:Fallback>
                  <p:oleObj name="Clip" r:id="rId12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12" name="Object 147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7" name="Clip" r:id="rId127" imgW="1941179" imgH="2286000" progId="MS_ClipArt_Gallery.2">
                    <p:embed/>
                  </p:oleObj>
                </mc:Choice>
                <mc:Fallback>
                  <p:oleObj name="Clip" r:id="rId12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113" name="Object 148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8" name="Clip" r:id="rId128" imgW="1941179" imgH="2286000" progId="MS_ClipArt_Gallery.2">
                    <p:embed/>
                  </p:oleObj>
                </mc:Choice>
                <mc:Fallback>
                  <p:oleObj name="Clip" r:id="rId12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14" name="Text Box 149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2000" name="Group 150"/>
          <p:cNvGrpSpPr>
            <a:grpSpLocks/>
          </p:cNvGrpSpPr>
          <p:nvPr/>
        </p:nvGrpSpPr>
        <p:grpSpPr bwMode="auto">
          <a:xfrm>
            <a:off x="69850" y="76200"/>
            <a:ext cx="1406525" cy="1912938"/>
            <a:chOff x="816" y="0"/>
            <a:chExt cx="1762" cy="3989"/>
          </a:xfrm>
        </p:grpSpPr>
        <p:graphicFrame>
          <p:nvGraphicFramePr>
            <p:cNvPr id="42071" name="Object 151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9" name="Clip" r:id="rId129" imgW="1941179" imgH="2286000" progId="MS_ClipArt_Gallery.2">
                    <p:embed/>
                  </p:oleObj>
                </mc:Choice>
                <mc:Fallback>
                  <p:oleObj name="Clip" r:id="rId12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72" name="Object 152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0" name="Clip" r:id="rId130" imgW="1941179" imgH="2286000" progId="MS_ClipArt_Gallery.2">
                    <p:embed/>
                  </p:oleObj>
                </mc:Choice>
                <mc:Fallback>
                  <p:oleObj name="Clip" r:id="rId13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73" name="Rectangle 153"/>
            <p:cNvSpPr>
              <a:spLocks noChangeArrowheads="1"/>
            </p:cNvSpPr>
            <p:nvPr/>
          </p:nvSpPr>
          <p:spPr bwMode="auto">
            <a:xfrm>
              <a:off x="1331" y="2344"/>
              <a:ext cx="26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074" name="Object 154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1" name="Clip" r:id="rId131" imgW="1941179" imgH="2286000" progId="MS_ClipArt_Gallery.2">
                    <p:embed/>
                  </p:oleObj>
                </mc:Choice>
                <mc:Fallback>
                  <p:oleObj name="Clip" r:id="rId13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75" name="Object 155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2" name="Clip" r:id="rId132" imgW="1941179" imgH="2286000" progId="MS_ClipArt_Gallery.2">
                    <p:embed/>
                  </p:oleObj>
                </mc:Choice>
                <mc:Fallback>
                  <p:oleObj name="Clip" r:id="rId13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76" name="Object 156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3" name="Clip" r:id="rId133" imgW="1941179" imgH="2286000" progId="MS_ClipArt_Gallery.2">
                    <p:embed/>
                  </p:oleObj>
                </mc:Choice>
                <mc:Fallback>
                  <p:oleObj name="Clip" r:id="rId13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77" name="Object 157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4" name="Clip" r:id="rId134" imgW="1941179" imgH="2286000" progId="MS_ClipArt_Gallery.2">
                    <p:embed/>
                  </p:oleObj>
                </mc:Choice>
                <mc:Fallback>
                  <p:oleObj name="Clip" r:id="rId13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78" name="Object 158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5" name="Clip" r:id="rId135" imgW="1941179" imgH="2286000" progId="MS_ClipArt_Gallery.2">
                    <p:embed/>
                  </p:oleObj>
                </mc:Choice>
                <mc:Fallback>
                  <p:oleObj name="Clip" r:id="rId13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79" name="Object 159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6" name="Clip" r:id="rId136" imgW="1941179" imgH="2286000" progId="MS_ClipArt_Gallery.2">
                    <p:embed/>
                  </p:oleObj>
                </mc:Choice>
                <mc:Fallback>
                  <p:oleObj name="Clip" r:id="rId13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0" name="Object 160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7" name="Clip" r:id="rId137" imgW="1941179" imgH="2286000" progId="MS_ClipArt_Gallery.2">
                    <p:embed/>
                  </p:oleObj>
                </mc:Choice>
                <mc:Fallback>
                  <p:oleObj name="Clip" r:id="rId13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1" name="Object 161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8" name="Clip" r:id="rId138" imgW="1941179" imgH="2286000" progId="MS_ClipArt_Gallery.2">
                    <p:embed/>
                  </p:oleObj>
                </mc:Choice>
                <mc:Fallback>
                  <p:oleObj name="Clip" r:id="rId13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2" name="Object 162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9" name="Clip" r:id="rId139" imgW="1941179" imgH="2286000" progId="MS_ClipArt_Gallery.2">
                    <p:embed/>
                  </p:oleObj>
                </mc:Choice>
                <mc:Fallback>
                  <p:oleObj name="Clip" r:id="rId13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3" name="Object 163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0" name="Clip" r:id="rId140" imgW="1941179" imgH="2286000" progId="MS_ClipArt_Gallery.2">
                    <p:embed/>
                  </p:oleObj>
                </mc:Choice>
                <mc:Fallback>
                  <p:oleObj name="Clip" r:id="rId14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4" name="Object 164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1" name="Clip" r:id="rId141" imgW="1941179" imgH="2286000" progId="MS_ClipArt_Gallery.2">
                    <p:embed/>
                  </p:oleObj>
                </mc:Choice>
                <mc:Fallback>
                  <p:oleObj name="Clip" r:id="rId14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5" name="Object 165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2" name="Clip" r:id="rId142" imgW="1941179" imgH="2286000" progId="MS_ClipArt_Gallery.2">
                    <p:embed/>
                  </p:oleObj>
                </mc:Choice>
                <mc:Fallback>
                  <p:oleObj name="Clip" r:id="rId14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6" name="Object 166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3" name="Clip" r:id="rId143" imgW="1941179" imgH="2286000" progId="MS_ClipArt_Gallery.2">
                    <p:embed/>
                  </p:oleObj>
                </mc:Choice>
                <mc:Fallback>
                  <p:oleObj name="Clip" r:id="rId14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7" name="Object 167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4" name="Clip" r:id="rId144" imgW="1941179" imgH="2286000" progId="MS_ClipArt_Gallery.2">
                    <p:embed/>
                  </p:oleObj>
                </mc:Choice>
                <mc:Fallback>
                  <p:oleObj name="Clip" r:id="rId14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8" name="Object 168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5" name="Clip" r:id="rId145" imgW="1941179" imgH="2286000" progId="MS_ClipArt_Gallery.2">
                    <p:embed/>
                  </p:oleObj>
                </mc:Choice>
                <mc:Fallback>
                  <p:oleObj name="Clip" r:id="rId14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9" name="Object 169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6" name="Clip" r:id="rId146" imgW="1941179" imgH="2286000" progId="MS_ClipArt_Gallery.2">
                    <p:embed/>
                  </p:oleObj>
                </mc:Choice>
                <mc:Fallback>
                  <p:oleObj name="Clip" r:id="rId14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90" name="Object 170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7" name="Clip" r:id="rId147" imgW="1941179" imgH="2286000" progId="MS_ClipArt_Gallery.2">
                    <p:embed/>
                  </p:oleObj>
                </mc:Choice>
                <mc:Fallback>
                  <p:oleObj name="Clip" r:id="rId14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91" name="Object 171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8" name="Clip" r:id="rId148" imgW="1941179" imgH="2286000" progId="MS_ClipArt_Gallery.2">
                    <p:embed/>
                  </p:oleObj>
                </mc:Choice>
                <mc:Fallback>
                  <p:oleObj name="Clip" r:id="rId14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92" name="Text Box 172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2001" name="Group 173"/>
          <p:cNvGrpSpPr>
            <a:grpSpLocks/>
          </p:cNvGrpSpPr>
          <p:nvPr/>
        </p:nvGrpSpPr>
        <p:grpSpPr bwMode="auto">
          <a:xfrm>
            <a:off x="1266825" y="76200"/>
            <a:ext cx="1406525" cy="1912938"/>
            <a:chOff x="816" y="0"/>
            <a:chExt cx="1762" cy="3989"/>
          </a:xfrm>
        </p:grpSpPr>
        <p:graphicFrame>
          <p:nvGraphicFramePr>
            <p:cNvPr id="42049" name="Object 174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9" name="Clip" r:id="rId149" imgW="1941179" imgH="2286000" progId="MS_ClipArt_Gallery.2">
                    <p:embed/>
                  </p:oleObj>
                </mc:Choice>
                <mc:Fallback>
                  <p:oleObj name="Clip" r:id="rId14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0" name="Object 175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0" name="Clip" r:id="rId150" imgW="1941179" imgH="2286000" progId="MS_ClipArt_Gallery.2">
                    <p:embed/>
                  </p:oleObj>
                </mc:Choice>
                <mc:Fallback>
                  <p:oleObj name="Clip" r:id="rId15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51" name="Rectangle 176"/>
            <p:cNvSpPr>
              <a:spLocks noChangeArrowheads="1"/>
            </p:cNvSpPr>
            <p:nvPr/>
          </p:nvSpPr>
          <p:spPr bwMode="auto">
            <a:xfrm>
              <a:off x="1331" y="2344"/>
              <a:ext cx="26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052" name="Object 177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1" name="Clip" r:id="rId151" imgW="1941179" imgH="2286000" progId="MS_ClipArt_Gallery.2">
                    <p:embed/>
                  </p:oleObj>
                </mc:Choice>
                <mc:Fallback>
                  <p:oleObj name="Clip" r:id="rId15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3" name="Object 178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2" name="Clip" r:id="rId152" imgW="1941179" imgH="2286000" progId="MS_ClipArt_Gallery.2">
                    <p:embed/>
                  </p:oleObj>
                </mc:Choice>
                <mc:Fallback>
                  <p:oleObj name="Clip" r:id="rId15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4" name="Object 179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3" name="Clip" r:id="rId153" imgW="1941179" imgH="2286000" progId="MS_ClipArt_Gallery.2">
                    <p:embed/>
                  </p:oleObj>
                </mc:Choice>
                <mc:Fallback>
                  <p:oleObj name="Clip" r:id="rId15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5" name="Object 180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4" name="Clip" r:id="rId154" imgW="1941179" imgH="2286000" progId="MS_ClipArt_Gallery.2">
                    <p:embed/>
                  </p:oleObj>
                </mc:Choice>
                <mc:Fallback>
                  <p:oleObj name="Clip" r:id="rId15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6" name="Object 181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5" name="Clip" r:id="rId155" imgW="1941179" imgH="2286000" progId="MS_ClipArt_Gallery.2">
                    <p:embed/>
                  </p:oleObj>
                </mc:Choice>
                <mc:Fallback>
                  <p:oleObj name="Clip" r:id="rId15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7" name="Object 182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6" name="Clip" r:id="rId156" imgW="1941179" imgH="2286000" progId="MS_ClipArt_Gallery.2">
                    <p:embed/>
                  </p:oleObj>
                </mc:Choice>
                <mc:Fallback>
                  <p:oleObj name="Clip" r:id="rId15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8" name="Object 183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7" name="Clip" r:id="rId157" imgW="1941179" imgH="2286000" progId="MS_ClipArt_Gallery.2">
                    <p:embed/>
                  </p:oleObj>
                </mc:Choice>
                <mc:Fallback>
                  <p:oleObj name="Clip" r:id="rId15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9" name="Object 184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8" name="Clip" r:id="rId158" imgW="1941179" imgH="2286000" progId="MS_ClipArt_Gallery.2">
                    <p:embed/>
                  </p:oleObj>
                </mc:Choice>
                <mc:Fallback>
                  <p:oleObj name="Clip" r:id="rId15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0" name="Object 185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9" name="Clip" r:id="rId159" imgW="1941179" imgH="2286000" progId="MS_ClipArt_Gallery.2">
                    <p:embed/>
                  </p:oleObj>
                </mc:Choice>
                <mc:Fallback>
                  <p:oleObj name="Clip" r:id="rId15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1" name="Object 186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0" name="Clip" r:id="rId160" imgW="1941179" imgH="2286000" progId="MS_ClipArt_Gallery.2">
                    <p:embed/>
                  </p:oleObj>
                </mc:Choice>
                <mc:Fallback>
                  <p:oleObj name="Clip" r:id="rId16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2" name="Object 187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1" name="Clip" r:id="rId161" imgW="1941179" imgH="2286000" progId="MS_ClipArt_Gallery.2">
                    <p:embed/>
                  </p:oleObj>
                </mc:Choice>
                <mc:Fallback>
                  <p:oleObj name="Clip" r:id="rId16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3" name="Object 188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2" name="Clip" r:id="rId162" imgW="1941179" imgH="2286000" progId="MS_ClipArt_Gallery.2">
                    <p:embed/>
                  </p:oleObj>
                </mc:Choice>
                <mc:Fallback>
                  <p:oleObj name="Clip" r:id="rId16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4" name="Object 189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3" name="Clip" r:id="rId163" imgW="1941179" imgH="2286000" progId="MS_ClipArt_Gallery.2">
                    <p:embed/>
                  </p:oleObj>
                </mc:Choice>
                <mc:Fallback>
                  <p:oleObj name="Clip" r:id="rId16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5" name="Object 190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4" name="Clip" r:id="rId164" imgW="1941179" imgH="2286000" progId="MS_ClipArt_Gallery.2">
                    <p:embed/>
                  </p:oleObj>
                </mc:Choice>
                <mc:Fallback>
                  <p:oleObj name="Clip" r:id="rId16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6" name="Object 191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5" name="Clip" r:id="rId165" imgW="1941179" imgH="2286000" progId="MS_ClipArt_Gallery.2">
                    <p:embed/>
                  </p:oleObj>
                </mc:Choice>
                <mc:Fallback>
                  <p:oleObj name="Clip" r:id="rId16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7" name="Object 192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6" name="Clip" r:id="rId166" imgW="1941179" imgH="2286000" progId="MS_ClipArt_Gallery.2">
                    <p:embed/>
                  </p:oleObj>
                </mc:Choice>
                <mc:Fallback>
                  <p:oleObj name="Clip" r:id="rId16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8" name="Object 193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7" name="Clip" r:id="rId167" imgW="1941179" imgH="2286000" progId="MS_ClipArt_Gallery.2">
                    <p:embed/>
                  </p:oleObj>
                </mc:Choice>
                <mc:Fallback>
                  <p:oleObj name="Clip" r:id="rId16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9" name="Object 194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8" name="Clip" r:id="rId168" imgW="1941179" imgH="2286000" progId="MS_ClipArt_Gallery.2">
                    <p:embed/>
                  </p:oleObj>
                </mc:Choice>
                <mc:Fallback>
                  <p:oleObj name="Clip" r:id="rId16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70" name="Text Box 195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2002" name="Group 196"/>
          <p:cNvGrpSpPr>
            <a:grpSpLocks/>
          </p:cNvGrpSpPr>
          <p:nvPr/>
        </p:nvGrpSpPr>
        <p:grpSpPr bwMode="auto">
          <a:xfrm>
            <a:off x="2462213" y="76200"/>
            <a:ext cx="1406525" cy="1912938"/>
            <a:chOff x="816" y="0"/>
            <a:chExt cx="1762" cy="3989"/>
          </a:xfrm>
        </p:grpSpPr>
        <p:graphicFrame>
          <p:nvGraphicFramePr>
            <p:cNvPr id="42027" name="Object 197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9" name="Clip" r:id="rId169" imgW="1941179" imgH="2286000" progId="MS_ClipArt_Gallery.2">
                    <p:embed/>
                  </p:oleObj>
                </mc:Choice>
                <mc:Fallback>
                  <p:oleObj name="Clip" r:id="rId16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8" name="Object 198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0" name="Clip" r:id="rId170" imgW="1941179" imgH="2286000" progId="MS_ClipArt_Gallery.2">
                    <p:embed/>
                  </p:oleObj>
                </mc:Choice>
                <mc:Fallback>
                  <p:oleObj name="Clip" r:id="rId17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29" name="Rectangle 199"/>
            <p:cNvSpPr>
              <a:spLocks noChangeArrowheads="1"/>
            </p:cNvSpPr>
            <p:nvPr/>
          </p:nvSpPr>
          <p:spPr bwMode="auto">
            <a:xfrm>
              <a:off x="1331" y="2344"/>
              <a:ext cx="26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030" name="Object 200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1" name="Clip" r:id="rId171" imgW="1941179" imgH="2286000" progId="MS_ClipArt_Gallery.2">
                    <p:embed/>
                  </p:oleObj>
                </mc:Choice>
                <mc:Fallback>
                  <p:oleObj name="Clip" r:id="rId17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1" name="Object 201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2" name="Clip" r:id="rId172" imgW="1941179" imgH="2286000" progId="MS_ClipArt_Gallery.2">
                    <p:embed/>
                  </p:oleObj>
                </mc:Choice>
                <mc:Fallback>
                  <p:oleObj name="Clip" r:id="rId17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2" name="Object 202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3" name="Clip" r:id="rId173" imgW="1941179" imgH="2286000" progId="MS_ClipArt_Gallery.2">
                    <p:embed/>
                  </p:oleObj>
                </mc:Choice>
                <mc:Fallback>
                  <p:oleObj name="Clip" r:id="rId17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3" name="Object 203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4" name="Clip" r:id="rId174" imgW="1941179" imgH="2286000" progId="MS_ClipArt_Gallery.2">
                    <p:embed/>
                  </p:oleObj>
                </mc:Choice>
                <mc:Fallback>
                  <p:oleObj name="Clip" r:id="rId17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4" name="Object 204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5" name="Clip" r:id="rId175" imgW="1941179" imgH="2286000" progId="MS_ClipArt_Gallery.2">
                    <p:embed/>
                  </p:oleObj>
                </mc:Choice>
                <mc:Fallback>
                  <p:oleObj name="Clip" r:id="rId17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5" name="Object 205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6" name="Clip" r:id="rId176" imgW="1941179" imgH="2286000" progId="MS_ClipArt_Gallery.2">
                    <p:embed/>
                  </p:oleObj>
                </mc:Choice>
                <mc:Fallback>
                  <p:oleObj name="Clip" r:id="rId17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6" name="Object 206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7" name="Clip" r:id="rId177" imgW="1941179" imgH="2286000" progId="MS_ClipArt_Gallery.2">
                    <p:embed/>
                  </p:oleObj>
                </mc:Choice>
                <mc:Fallback>
                  <p:oleObj name="Clip" r:id="rId17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7" name="Object 207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8" name="Clip" r:id="rId178" imgW="1941179" imgH="2286000" progId="MS_ClipArt_Gallery.2">
                    <p:embed/>
                  </p:oleObj>
                </mc:Choice>
                <mc:Fallback>
                  <p:oleObj name="Clip" r:id="rId17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8" name="Object 208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9" name="Clip" r:id="rId179" imgW="1941179" imgH="2286000" progId="MS_ClipArt_Gallery.2">
                    <p:embed/>
                  </p:oleObj>
                </mc:Choice>
                <mc:Fallback>
                  <p:oleObj name="Clip" r:id="rId17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9" name="Object 209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0" name="Clip" r:id="rId180" imgW="1941179" imgH="2286000" progId="MS_ClipArt_Gallery.2">
                    <p:embed/>
                  </p:oleObj>
                </mc:Choice>
                <mc:Fallback>
                  <p:oleObj name="Clip" r:id="rId18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0" name="Object 210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1" name="Clip" r:id="rId181" imgW="1941179" imgH="2286000" progId="MS_ClipArt_Gallery.2">
                    <p:embed/>
                  </p:oleObj>
                </mc:Choice>
                <mc:Fallback>
                  <p:oleObj name="Clip" r:id="rId18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1" name="Object 211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2" name="Clip" r:id="rId182" imgW="1941179" imgH="2286000" progId="MS_ClipArt_Gallery.2">
                    <p:embed/>
                  </p:oleObj>
                </mc:Choice>
                <mc:Fallback>
                  <p:oleObj name="Clip" r:id="rId18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2" name="Object 212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3" name="Clip" r:id="rId183" imgW="1941179" imgH="2286000" progId="MS_ClipArt_Gallery.2">
                    <p:embed/>
                  </p:oleObj>
                </mc:Choice>
                <mc:Fallback>
                  <p:oleObj name="Clip" r:id="rId18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3" name="Object 213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4" name="Clip" r:id="rId184" imgW="1941179" imgH="2286000" progId="MS_ClipArt_Gallery.2">
                    <p:embed/>
                  </p:oleObj>
                </mc:Choice>
                <mc:Fallback>
                  <p:oleObj name="Clip" r:id="rId18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4" name="Object 214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5" name="Clip" r:id="rId185" imgW="1941179" imgH="2286000" progId="MS_ClipArt_Gallery.2">
                    <p:embed/>
                  </p:oleObj>
                </mc:Choice>
                <mc:Fallback>
                  <p:oleObj name="Clip" r:id="rId18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5" name="Object 215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6" name="Clip" r:id="rId186" imgW="1941179" imgH="2286000" progId="MS_ClipArt_Gallery.2">
                    <p:embed/>
                  </p:oleObj>
                </mc:Choice>
                <mc:Fallback>
                  <p:oleObj name="Clip" r:id="rId18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6" name="Object 216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7" name="Clip" r:id="rId187" imgW="1941179" imgH="2286000" progId="MS_ClipArt_Gallery.2">
                    <p:embed/>
                  </p:oleObj>
                </mc:Choice>
                <mc:Fallback>
                  <p:oleObj name="Clip" r:id="rId18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47" name="Object 217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8" name="Clip" r:id="rId188" imgW="1941179" imgH="2286000" progId="MS_ClipArt_Gallery.2">
                    <p:embed/>
                  </p:oleObj>
                </mc:Choice>
                <mc:Fallback>
                  <p:oleObj name="Clip" r:id="rId18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48" name="Text Box 218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grpSp>
        <p:nvGrpSpPr>
          <p:cNvPr id="42003" name="Group 219"/>
          <p:cNvGrpSpPr>
            <a:grpSpLocks/>
          </p:cNvGrpSpPr>
          <p:nvPr/>
        </p:nvGrpSpPr>
        <p:grpSpPr bwMode="auto">
          <a:xfrm>
            <a:off x="3657600" y="304800"/>
            <a:ext cx="1406525" cy="1912938"/>
            <a:chOff x="816" y="0"/>
            <a:chExt cx="1762" cy="3989"/>
          </a:xfrm>
        </p:grpSpPr>
        <p:graphicFrame>
          <p:nvGraphicFramePr>
            <p:cNvPr id="42005" name="Object 220"/>
            <p:cNvGraphicFramePr>
              <a:graphicFrameLocks noChangeAspect="1"/>
            </p:cNvGraphicFramePr>
            <p:nvPr/>
          </p:nvGraphicFramePr>
          <p:xfrm>
            <a:off x="1680" y="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9" name="Clip" r:id="rId189" imgW="1941179" imgH="2286000" progId="MS_ClipArt_Gallery.2">
                    <p:embed/>
                  </p:oleObj>
                </mc:Choice>
                <mc:Fallback>
                  <p:oleObj name="Clip" r:id="rId18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6" name="Object 221"/>
            <p:cNvGraphicFramePr>
              <a:graphicFrameLocks noChangeAspect="1"/>
            </p:cNvGraphicFramePr>
            <p:nvPr/>
          </p:nvGraphicFramePr>
          <p:xfrm>
            <a:off x="1872" y="225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0" name="Clip" r:id="rId190" imgW="1941179" imgH="2286000" progId="MS_ClipArt_Gallery.2">
                    <p:embed/>
                  </p:oleObj>
                </mc:Choice>
                <mc:Fallback>
                  <p:oleObj name="Clip" r:id="rId19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5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7" name="Rectangle 222"/>
            <p:cNvSpPr>
              <a:spLocks noChangeArrowheads="1"/>
            </p:cNvSpPr>
            <p:nvPr/>
          </p:nvSpPr>
          <p:spPr bwMode="auto">
            <a:xfrm>
              <a:off x="1332" y="2344"/>
              <a:ext cx="240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5" tIns="43633" rIns="87265" bIns="43633">
              <a:spAutoFit/>
            </a:bodyPr>
            <a:lstStyle/>
            <a:p>
              <a:pPr defTabSz="873125" eaLnBrk="0" hangingPunct="0"/>
              <a:r>
                <a:rPr lang="en-US" sz="800"/>
                <a:t>-</a:t>
              </a:r>
            </a:p>
          </p:txBody>
        </p:sp>
        <p:graphicFrame>
          <p:nvGraphicFramePr>
            <p:cNvPr id="42008" name="Object 223"/>
            <p:cNvGraphicFramePr>
              <a:graphicFrameLocks noChangeAspect="1"/>
            </p:cNvGraphicFramePr>
            <p:nvPr/>
          </p:nvGraphicFramePr>
          <p:xfrm>
            <a:off x="1104" y="62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1" name="Clip" r:id="rId191" imgW="1941179" imgH="2286000" progId="MS_ClipArt_Gallery.2">
                    <p:embed/>
                  </p:oleObj>
                </mc:Choice>
                <mc:Fallback>
                  <p:oleObj name="Clip" r:id="rId19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62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9" name="Object 224"/>
            <p:cNvGraphicFramePr>
              <a:graphicFrameLocks noChangeAspect="1"/>
            </p:cNvGraphicFramePr>
            <p:nvPr/>
          </p:nvGraphicFramePr>
          <p:xfrm>
            <a:off x="1008" y="23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2" name="Clip" r:id="rId192" imgW="1941179" imgH="2286000" progId="MS_ClipArt_Gallery.2">
                    <p:embed/>
                  </p:oleObj>
                </mc:Choice>
                <mc:Fallback>
                  <p:oleObj name="Clip" r:id="rId19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3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0" name="Object 225"/>
            <p:cNvGraphicFramePr>
              <a:graphicFrameLocks noChangeAspect="1"/>
            </p:cNvGraphicFramePr>
            <p:nvPr/>
          </p:nvGraphicFramePr>
          <p:xfrm>
            <a:off x="912" y="14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3" name="Clip" r:id="rId193" imgW="1941179" imgH="2286000" progId="MS_ClipArt_Gallery.2">
                    <p:embed/>
                  </p:oleObj>
                </mc:Choice>
                <mc:Fallback>
                  <p:oleObj name="Clip" r:id="rId19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1" name="Object 226"/>
            <p:cNvGraphicFramePr>
              <a:graphicFrameLocks noChangeAspect="1"/>
            </p:cNvGraphicFramePr>
            <p:nvPr/>
          </p:nvGraphicFramePr>
          <p:xfrm>
            <a:off x="1488" y="23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4" name="Clip" r:id="rId194" imgW="1941179" imgH="2286000" progId="MS_ClipArt_Gallery.2">
                    <p:embed/>
                  </p:oleObj>
                </mc:Choice>
                <mc:Fallback>
                  <p:oleObj name="Clip" r:id="rId19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3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2" name="Object 227"/>
            <p:cNvGraphicFramePr>
              <a:graphicFrameLocks noChangeAspect="1"/>
            </p:cNvGraphicFramePr>
            <p:nvPr/>
          </p:nvGraphicFramePr>
          <p:xfrm>
            <a:off x="816" y="67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5" name="Clip" r:id="rId195" imgW="1941179" imgH="2286000" progId="MS_ClipArt_Gallery.2">
                    <p:embed/>
                  </p:oleObj>
                </mc:Choice>
                <mc:Fallback>
                  <p:oleObj name="Clip" r:id="rId19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3" name="Object 228"/>
            <p:cNvGraphicFramePr>
              <a:graphicFrameLocks noChangeAspect="1"/>
            </p:cNvGraphicFramePr>
            <p:nvPr/>
          </p:nvGraphicFramePr>
          <p:xfrm>
            <a:off x="1632" y="283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6" name="Clip" r:id="rId196" imgW="1941179" imgH="2286000" progId="MS_ClipArt_Gallery.2">
                    <p:embed/>
                  </p:oleObj>
                </mc:Choice>
                <mc:Fallback>
                  <p:oleObj name="Clip" r:id="rId19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3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4" name="Object 229"/>
            <p:cNvGraphicFramePr>
              <a:graphicFrameLocks noChangeAspect="1"/>
            </p:cNvGraphicFramePr>
            <p:nvPr/>
          </p:nvGraphicFramePr>
          <p:xfrm>
            <a:off x="1440" y="340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7" name="Clip" r:id="rId197" imgW="1941179" imgH="2286000" progId="MS_ClipArt_Gallery.2">
                    <p:embed/>
                  </p:oleObj>
                </mc:Choice>
                <mc:Fallback>
                  <p:oleObj name="Clip" r:id="rId19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40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5" name="Object 230"/>
            <p:cNvGraphicFramePr>
              <a:graphicFrameLocks noChangeAspect="1"/>
            </p:cNvGraphicFramePr>
            <p:nvPr/>
          </p:nvGraphicFramePr>
          <p:xfrm>
            <a:off x="1200" y="28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8" name="Clip" r:id="rId198" imgW="1941179" imgH="2286000" progId="MS_ClipArt_Gallery.2">
                    <p:embed/>
                  </p:oleObj>
                </mc:Choice>
                <mc:Fallback>
                  <p:oleObj name="Clip" r:id="rId19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6" name="Object 231"/>
            <p:cNvGraphicFramePr>
              <a:graphicFrameLocks noChangeAspect="1"/>
            </p:cNvGraphicFramePr>
            <p:nvPr/>
          </p:nvGraphicFramePr>
          <p:xfrm>
            <a:off x="1440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9" name="Clip" r:id="rId199" imgW="1941179" imgH="2286000" progId="MS_ClipArt_Gallery.2">
                    <p:embed/>
                  </p:oleObj>
                </mc:Choice>
                <mc:Fallback>
                  <p:oleObj name="Clip" r:id="rId199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7" name="Object 232"/>
            <p:cNvGraphicFramePr>
              <a:graphicFrameLocks noChangeAspect="1"/>
            </p:cNvGraphicFramePr>
            <p:nvPr/>
          </p:nvGraphicFramePr>
          <p:xfrm>
            <a:off x="1872" y="5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0" name="Clip" r:id="rId200" imgW="1941179" imgH="2286000" progId="MS_ClipArt_Gallery.2">
                    <p:embed/>
                  </p:oleObj>
                </mc:Choice>
                <mc:Fallback>
                  <p:oleObj name="Clip" r:id="rId200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5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8" name="Object 233"/>
            <p:cNvGraphicFramePr>
              <a:graphicFrameLocks noChangeAspect="1"/>
            </p:cNvGraphicFramePr>
            <p:nvPr/>
          </p:nvGraphicFramePr>
          <p:xfrm>
            <a:off x="2064" y="1104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1" name="Clip" r:id="rId201" imgW="1941179" imgH="2286000" progId="MS_ClipArt_Gallery.2">
                    <p:embed/>
                  </p:oleObj>
                </mc:Choice>
                <mc:Fallback>
                  <p:oleObj name="Clip" r:id="rId201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04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9" name="Object 234"/>
            <p:cNvGraphicFramePr>
              <a:graphicFrameLocks noChangeAspect="1"/>
            </p:cNvGraphicFramePr>
            <p:nvPr/>
          </p:nvGraphicFramePr>
          <p:xfrm>
            <a:off x="1584" y="1152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2" name="Clip" r:id="rId202" imgW="1941179" imgH="2286000" progId="MS_ClipArt_Gallery.2">
                    <p:embed/>
                  </p:oleObj>
                </mc:Choice>
                <mc:Fallback>
                  <p:oleObj name="Clip" r:id="rId202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52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0" name="Object 235"/>
            <p:cNvGraphicFramePr>
              <a:graphicFrameLocks noChangeAspect="1"/>
            </p:cNvGraphicFramePr>
            <p:nvPr/>
          </p:nvGraphicFramePr>
          <p:xfrm>
            <a:off x="1248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3" name="Clip" r:id="rId203" imgW="1941179" imgH="2286000" progId="MS_ClipArt_Gallery.2">
                    <p:embed/>
                  </p:oleObj>
                </mc:Choice>
                <mc:Fallback>
                  <p:oleObj name="Clip" r:id="rId203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1" name="Object 236"/>
            <p:cNvGraphicFramePr>
              <a:graphicFrameLocks noChangeAspect="1"/>
            </p:cNvGraphicFramePr>
            <p:nvPr/>
          </p:nvGraphicFramePr>
          <p:xfrm>
            <a:off x="816" y="120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4" name="Clip" r:id="rId204" imgW="1941179" imgH="2286000" progId="MS_ClipArt_Gallery.2">
                    <p:embed/>
                  </p:oleObj>
                </mc:Choice>
                <mc:Fallback>
                  <p:oleObj name="Clip" r:id="rId204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2" name="Object 237"/>
            <p:cNvGraphicFramePr>
              <a:graphicFrameLocks noChangeAspect="1"/>
            </p:cNvGraphicFramePr>
            <p:nvPr/>
          </p:nvGraphicFramePr>
          <p:xfrm>
            <a:off x="2016" y="1680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5" name="Clip" r:id="rId205" imgW="1941179" imgH="2286000" progId="MS_ClipArt_Gallery.2">
                    <p:embed/>
                  </p:oleObj>
                </mc:Choice>
                <mc:Fallback>
                  <p:oleObj name="Clip" r:id="rId205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680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3" name="Object 238"/>
            <p:cNvGraphicFramePr>
              <a:graphicFrameLocks noChangeAspect="1"/>
            </p:cNvGraphicFramePr>
            <p:nvPr/>
          </p:nvGraphicFramePr>
          <p:xfrm>
            <a:off x="1584" y="1728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6" name="Clip" r:id="rId206" imgW="1941179" imgH="2286000" progId="MS_ClipArt_Gallery.2">
                    <p:embed/>
                  </p:oleObj>
                </mc:Choice>
                <mc:Fallback>
                  <p:oleObj name="Clip" r:id="rId206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4" name="Object 239"/>
            <p:cNvGraphicFramePr>
              <a:graphicFrameLocks noChangeAspect="1"/>
            </p:cNvGraphicFramePr>
            <p:nvPr/>
          </p:nvGraphicFramePr>
          <p:xfrm>
            <a:off x="1248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7" name="Clip" r:id="rId207" imgW="1941179" imgH="2286000" progId="MS_ClipArt_Gallery.2">
                    <p:embed/>
                  </p:oleObj>
                </mc:Choice>
                <mc:Fallback>
                  <p:oleObj name="Clip" r:id="rId207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25" name="Object 240"/>
            <p:cNvGraphicFramePr>
              <a:graphicFrameLocks noChangeAspect="1"/>
            </p:cNvGraphicFramePr>
            <p:nvPr/>
          </p:nvGraphicFramePr>
          <p:xfrm>
            <a:off x="816" y="1776"/>
            <a:ext cx="514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8" name="Clip" r:id="rId208" imgW="1941179" imgH="2286000" progId="MS_ClipArt_Gallery.2">
                    <p:embed/>
                  </p:oleObj>
                </mc:Choice>
                <mc:Fallback>
                  <p:oleObj name="Clip" r:id="rId208" imgW="1941179" imgH="2286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776"/>
                          <a:ext cx="514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26" name="Text Box 241"/>
            <p:cNvSpPr txBox="1">
              <a:spLocks noChangeArrowheads="1"/>
            </p:cNvSpPr>
            <p:nvPr/>
          </p:nvSpPr>
          <p:spPr bwMode="auto">
            <a:xfrm>
              <a:off x="1345" y="238"/>
              <a:ext cx="81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 b="1">
                <a:latin typeface="Arial" pitchFamily="34" charset="0"/>
              </a:endParaRPr>
            </a:p>
          </p:txBody>
        </p:sp>
      </p:grpSp>
      <p:sp>
        <p:nvSpPr>
          <p:cNvPr id="333042" name="Text Box 242"/>
          <p:cNvSpPr txBox="1">
            <a:spLocks noChangeArrowheads="1"/>
          </p:cNvSpPr>
          <p:nvPr/>
        </p:nvSpPr>
        <p:spPr bwMode="auto">
          <a:xfrm>
            <a:off x="5076825" y="115888"/>
            <a:ext cx="3887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Pressure Processing for Food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876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082800"/>
            <a:ext cx="1158875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4216400"/>
            <a:ext cx="12192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981200" y="3225800"/>
            <a:ext cx="24384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3276600" y="3225800"/>
            <a:ext cx="24384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0" y="16256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284537" y="3294063"/>
            <a:ext cx="3336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3987800"/>
            <a:ext cx="0" cy="99060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6"/>
          <p:cNvSpPr txBox="1">
            <a:spLocks noChangeArrowheads="1"/>
          </p:cNvSpPr>
          <p:nvPr/>
        </p:nvSpPr>
        <p:spPr bwMode="auto">
          <a:xfrm>
            <a:off x="4495800" y="4826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90" name="TextBox 39"/>
          <p:cNvSpPr txBox="1">
            <a:spLocks noChangeArrowheads="1"/>
          </p:cNvSpPr>
          <p:nvPr/>
        </p:nvSpPr>
        <p:spPr bwMode="auto">
          <a:xfrm>
            <a:off x="5791200" y="1346200"/>
            <a:ext cx="22098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Data acquisition computer</a:t>
            </a:r>
          </a:p>
        </p:txBody>
      </p:sp>
      <p:sp>
        <p:nvSpPr>
          <p:cNvPr id="20491" name="TextBox 44"/>
          <p:cNvSpPr txBox="1">
            <a:spLocks noChangeArrowheads="1"/>
          </p:cNvSpPr>
          <p:nvPr/>
        </p:nvSpPr>
        <p:spPr bwMode="auto">
          <a:xfrm>
            <a:off x="5638800" y="4673600"/>
            <a:ext cx="17526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High pressure intensifier/pump</a:t>
            </a:r>
          </a:p>
        </p:txBody>
      </p:sp>
      <p:sp>
        <p:nvSpPr>
          <p:cNvPr id="20492" name="TextBox 49"/>
          <p:cNvSpPr txBox="1">
            <a:spLocks noChangeArrowheads="1"/>
          </p:cNvSpPr>
          <p:nvPr/>
        </p:nvSpPr>
        <p:spPr bwMode="auto">
          <a:xfrm>
            <a:off x="0" y="2405063"/>
            <a:ext cx="198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Pressure chamber</a:t>
            </a:r>
          </a:p>
        </p:txBody>
      </p:sp>
      <p:sp>
        <p:nvSpPr>
          <p:cNvPr id="20493" name="TextBox 54"/>
          <p:cNvSpPr txBox="1">
            <a:spLocks noChangeArrowheads="1"/>
          </p:cNvSpPr>
          <p:nvPr/>
        </p:nvSpPr>
        <p:spPr bwMode="auto">
          <a:xfrm>
            <a:off x="1143000" y="2049463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Top closure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362200" y="2235200"/>
            <a:ext cx="12954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58"/>
          <p:cNvSpPr txBox="1">
            <a:spLocks noChangeArrowheads="1"/>
          </p:cNvSpPr>
          <p:nvPr/>
        </p:nvSpPr>
        <p:spPr bwMode="auto">
          <a:xfrm>
            <a:off x="1066800" y="418306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Bottom closure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3581400" y="1854200"/>
            <a:ext cx="45720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14600" y="4368800"/>
            <a:ext cx="9906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10000" y="4978400"/>
            <a:ext cx="182880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Box 47"/>
          <p:cNvSpPr txBox="1">
            <a:spLocks noChangeArrowheads="1"/>
          </p:cNvSpPr>
          <p:nvPr/>
        </p:nvSpPr>
        <p:spPr bwMode="auto">
          <a:xfrm>
            <a:off x="838200" y="3327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Temperature control jacket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514600" y="3530600"/>
            <a:ext cx="63023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1" name="TextBox 69"/>
          <p:cNvSpPr txBox="1">
            <a:spLocks noChangeArrowheads="1"/>
          </p:cNvSpPr>
          <p:nvPr/>
        </p:nvSpPr>
        <p:spPr bwMode="auto">
          <a:xfrm>
            <a:off x="5105400" y="27178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Sample holder  containing pre-packaged food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0" y="2463800"/>
            <a:ext cx="1143000" cy="1676400"/>
          </a:xfrm>
          <a:prstGeom prst="rect">
            <a:avLst/>
          </a:prstGeom>
          <a:pattFill prst="divot"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81400" y="2463800"/>
            <a:ext cx="533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581400" y="26162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14800" y="2921000"/>
            <a:ext cx="106680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38400" y="2921000"/>
            <a:ext cx="8509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7" name="TextBox 38"/>
          <p:cNvSpPr txBox="1">
            <a:spLocks noChangeArrowheads="1"/>
          </p:cNvSpPr>
          <p:nvPr/>
        </p:nvSpPr>
        <p:spPr bwMode="auto">
          <a:xfrm>
            <a:off x="5257800" y="36068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Pressure-transmitting fluid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191000" y="3759200"/>
            <a:ext cx="106680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81400" y="2616200"/>
            <a:ext cx="533400" cy="1295400"/>
          </a:xfrm>
          <a:prstGeom prst="rect">
            <a:avLst/>
          </a:prstGeom>
          <a:pattFill prst="divot"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733800" y="2722563"/>
            <a:ext cx="228600" cy="27463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733800" y="3103563"/>
            <a:ext cx="228600" cy="27463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733800" y="3484563"/>
            <a:ext cx="228600" cy="27463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 anchorCtr="1"/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Geneva"/>
                <a:cs typeface="Geneva"/>
              </a:rPr>
              <a:t>Schematic diagram of a HPP system</a:t>
            </a:r>
            <a:endParaRPr lang="en-AU" sz="4400" b="1" dirty="0">
              <a:solidFill>
                <a:srgbClr val="FF0000"/>
              </a:solidFill>
              <a:latin typeface="+mj-lt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09721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Distribution of study subject infection status among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oyster treatment </a:t>
            </a:r>
            <a:r>
              <a:rPr lang="en-US" sz="2800" b="1" dirty="0" smtClean="0">
                <a:solidFill>
                  <a:srgbClr val="FF0000"/>
                </a:solidFill>
              </a:rPr>
              <a:t>groups in a HPP challenge study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70446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650468"/>
            <a:ext cx="414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 </a:t>
            </a:r>
            <a:r>
              <a:rPr lang="en-US" i="1" dirty="0" smtClean="0"/>
              <a:t>et al</a:t>
            </a:r>
            <a:r>
              <a:rPr lang="en-US" dirty="0" smtClean="0"/>
              <a:t>., 2011, AEM (77) 5476-5482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805</Words>
  <Application>Microsoft Office PowerPoint</Application>
  <PresentationFormat>On-screen Show (4:3)</PresentationFormat>
  <Paragraphs>182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Photo Editor Photo</vt:lpstr>
      <vt:lpstr>Bitmap Image</vt:lpstr>
      <vt:lpstr>Clip</vt:lpstr>
      <vt:lpstr>Chart</vt:lpstr>
      <vt:lpstr>Non-Thermal Processing Technologies to Inactivate Foodborne Viruses     Alvin Lee, Ph.D. Center Director / Associate Professor Center for Processing Innovation Institute for Food Safety and Health </vt:lpstr>
      <vt:lpstr>Norovirus</vt:lpstr>
      <vt:lpstr>Annual Burden of Norovirus Disease in the United States</vt:lpstr>
      <vt:lpstr>Foods Implicated* in Norovirus Outbreaks Reported to CDC by Commodity and Point of Contamination, 2001-2008 </vt:lpstr>
      <vt:lpstr>PowerPoint Presentation</vt:lpstr>
      <vt:lpstr>High Pressure  Processing (HPP)</vt:lpstr>
      <vt:lpstr>PowerPoint Presentation</vt:lpstr>
      <vt:lpstr>PowerPoint Presentation</vt:lpstr>
      <vt:lpstr>Distribution of study subject infection status among oyster treatment groups in a HPP challenge study</vt:lpstr>
      <vt:lpstr>High Pressure Processing and Viruses</vt:lpstr>
      <vt:lpstr>HPP and Hepatitis A in various salt</vt:lpstr>
      <vt:lpstr>MNV-1 inactivation by HPP in various food matrices</vt:lpstr>
      <vt:lpstr>High Power Ultrasound</vt:lpstr>
      <vt:lpstr>High-Power Ultrasound</vt:lpstr>
      <vt:lpstr>High Power Ultrasonic Transducer and Sonotrode</vt:lpstr>
      <vt:lpstr>HPU and Produce Washing</vt:lpstr>
      <vt:lpstr>Chlorine with High Power Ultrasound on Murine Norovirus (MNV-1)</vt:lpstr>
      <vt:lpstr>Sanitizers – POAA on MNV-1</vt:lpstr>
      <vt:lpstr>Pulsed Light</vt:lpstr>
      <vt:lpstr>Pulsed Light</vt:lpstr>
      <vt:lpstr>PowerPoint Presentation</vt:lpstr>
      <vt:lpstr>Pulsed Light on Stainless Steel</vt:lpstr>
      <vt:lpstr>Pulsed Light on Glazed Tile </vt:lpstr>
      <vt:lpstr>Pulsed Light on Plastic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alee33@iit.edu</dc:creator>
  <cp:keywords>IFT 2012 AL</cp:keywords>
  <cp:lastModifiedBy>Alvin Lee</cp:lastModifiedBy>
  <cp:revision>163</cp:revision>
  <dcterms:created xsi:type="dcterms:W3CDTF">2011-02-02T20:27:59Z</dcterms:created>
  <dcterms:modified xsi:type="dcterms:W3CDTF">2014-07-22T06:28:15Z</dcterms:modified>
</cp:coreProperties>
</file>