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301" r:id="rId2"/>
    <p:sldId id="30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3" r:id="rId49"/>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EA"/>
          </a:solidFill>
        </a:fill>
      </a:tcStyle>
    </a:wholeTbl>
    <a:band2H>
      <a:tcTxStyle/>
      <a:tcStyle>
        <a:tcBdr/>
        <a:fill>
          <a:solidFill>
            <a:srgbClr val="E6E9F5"/>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95CC4"/>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95CC4"/>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95CC4"/>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5CA"/>
          </a:solidFill>
        </a:fill>
      </a:tcStyle>
    </a:wholeTbl>
    <a:band2H>
      <a:tcTxStyle/>
      <a:tcStyle>
        <a:tcBdr/>
        <a:fill>
          <a:solidFill>
            <a:srgbClr val="E7EBE7"/>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87816"/>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87816"/>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8781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95CC4"/>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95CC4"/>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24" y="18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54454580"/>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p>
            <a:r>
              <a:rPr lang="en-US" smtClean="0"/>
              <a:t>Click to edit Master title style</a:t>
            </a:r>
            <a:endParaRPr lang="en-US"/>
          </a:p>
        </p:txBody>
      </p:sp>
      <p:sp>
        <p:nvSpPr>
          <p:cNvPr id="3"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8F57FC3A-2768-41A9-902C-896E37B4E74C}" type="datetimeFigureOut">
              <a:rPr lang="en-US" smtClean="0"/>
              <a:pPr/>
              <a:t>10/10/2014</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p>
            <a:fld id="{D617A741-5A97-472F-98B6-5F5CC85AB21A}" type="slidenum">
              <a:rPr lang="en-US" smtClean="0"/>
              <a:pPr/>
              <a:t>‹#›</a:t>
            </a:fld>
            <a:endParaRPr lang="en-US"/>
          </a:p>
        </p:txBody>
      </p:sp>
    </p:spTree>
    <p:extLst>
      <p:ext uri="{BB962C8B-B14F-4D97-AF65-F5344CB8AC3E}">
        <p14:creationId xmlns:p14="http://schemas.microsoft.com/office/powerpoint/2010/main" val="3978986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defTabSz="584200">
        <a:defRPr sz="8000">
          <a:uFill>
            <a:solidFill/>
          </a:uFill>
          <a:latin typeface="+mn-lt"/>
          <a:ea typeface="+mn-ea"/>
          <a:cs typeface="+mn-cs"/>
          <a:sym typeface="Helvetica Light"/>
        </a:defRPr>
      </a:lvl1pPr>
      <a:lvl2pPr algn="ctr" defTabSz="584200">
        <a:defRPr sz="8000">
          <a:uFill>
            <a:solidFill/>
          </a:uFill>
          <a:latin typeface="+mn-lt"/>
          <a:ea typeface="+mn-ea"/>
          <a:cs typeface="+mn-cs"/>
          <a:sym typeface="Helvetica Light"/>
        </a:defRPr>
      </a:lvl2pPr>
      <a:lvl3pPr algn="ctr" defTabSz="584200">
        <a:defRPr sz="8000">
          <a:uFill>
            <a:solidFill/>
          </a:uFill>
          <a:latin typeface="+mn-lt"/>
          <a:ea typeface="+mn-ea"/>
          <a:cs typeface="+mn-cs"/>
          <a:sym typeface="Helvetica Light"/>
        </a:defRPr>
      </a:lvl3pPr>
      <a:lvl4pPr algn="ctr" defTabSz="584200">
        <a:defRPr sz="8000">
          <a:uFill>
            <a:solidFill/>
          </a:uFill>
          <a:latin typeface="+mn-lt"/>
          <a:ea typeface="+mn-ea"/>
          <a:cs typeface="+mn-cs"/>
          <a:sym typeface="Helvetica Light"/>
        </a:defRPr>
      </a:lvl4pPr>
      <a:lvl5pPr algn="ctr" defTabSz="584200">
        <a:defRPr sz="8000">
          <a:uFill>
            <a:solidFill/>
          </a:uFill>
          <a:latin typeface="+mn-lt"/>
          <a:ea typeface="+mn-ea"/>
          <a:cs typeface="+mn-cs"/>
          <a:sym typeface="Helvetica Light"/>
        </a:defRPr>
      </a:lvl5pPr>
      <a:lvl6pPr indent="457200" algn="ctr" defTabSz="584200">
        <a:defRPr sz="8000">
          <a:uFill>
            <a:solidFill/>
          </a:uFill>
          <a:latin typeface="+mn-lt"/>
          <a:ea typeface="+mn-ea"/>
          <a:cs typeface="+mn-cs"/>
          <a:sym typeface="Helvetica Light"/>
        </a:defRPr>
      </a:lvl6pPr>
      <a:lvl7pPr indent="914400" algn="ctr" defTabSz="584200">
        <a:defRPr sz="8000">
          <a:uFill>
            <a:solidFill/>
          </a:uFill>
          <a:latin typeface="+mn-lt"/>
          <a:ea typeface="+mn-ea"/>
          <a:cs typeface="+mn-cs"/>
          <a:sym typeface="Helvetica Light"/>
        </a:defRPr>
      </a:lvl7pPr>
      <a:lvl8pPr indent="1371600" algn="ctr" defTabSz="584200">
        <a:defRPr sz="8000">
          <a:uFill>
            <a:solidFill/>
          </a:uFill>
          <a:latin typeface="+mn-lt"/>
          <a:ea typeface="+mn-ea"/>
          <a:cs typeface="+mn-cs"/>
          <a:sym typeface="Helvetica Light"/>
        </a:defRPr>
      </a:lvl8pPr>
      <a:lvl9pPr indent="1828800" algn="ctr" defTabSz="584200">
        <a:defRPr sz="8000">
          <a:uFill>
            <a:solidFill/>
          </a:uFill>
          <a:latin typeface="+mn-lt"/>
          <a:ea typeface="+mn-ea"/>
          <a:cs typeface="+mn-cs"/>
          <a:sym typeface="Helvetica Light"/>
        </a:defRPr>
      </a:lvl9pPr>
    </p:titleStyle>
    <p:bodyStyle>
      <a:lvl1pPr marL="342900" indent="-342900" defTabSz="584200">
        <a:spcBef>
          <a:spcPts val="4200"/>
        </a:spcBef>
        <a:defRPr sz="3800">
          <a:uFill>
            <a:solidFill/>
          </a:uFill>
          <a:latin typeface="+mn-lt"/>
          <a:ea typeface="+mn-ea"/>
          <a:cs typeface="+mn-cs"/>
          <a:sym typeface="Helvetica Light"/>
        </a:defRPr>
      </a:lvl1pPr>
      <a:lvl2pPr marL="342900" defTabSz="584200">
        <a:spcBef>
          <a:spcPts val="4200"/>
        </a:spcBef>
        <a:defRPr sz="3800">
          <a:uFill>
            <a:solidFill/>
          </a:uFill>
          <a:latin typeface="+mn-lt"/>
          <a:ea typeface="+mn-ea"/>
          <a:cs typeface="+mn-cs"/>
          <a:sym typeface="Helvetica Light"/>
        </a:defRPr>
      </a:lvl2pPr>
      <a:lvl3pPr marL="342900" indent="342900" defTabSz="584200">
        <a:spcBef>
          <a:spcPts val="4200"/>
        </a:spcBef>
        <a:defRPr sz="3800">
          <a:uFill>
            <a:solidFill/>
          </a:uFill>
          <a:latin typeface="+mn-lt"/>
          <a:ea typeface="+mn-ea"/>
          <a:cs typeface="+mn-cs"/>
          <a:sym typeface="Helvetica Light"/>
        </a:defRPr>
      </a:lvl3pPr>
      <a:lvl4pPr marL="342900" indent="685800" defTabSz="584200">
        <a:spcBef>
          <a:spcPts val="4200"/>
        </a:spcBef>
        <a:defRPr sz="3800">
          <a:uFill>
            <a:solidFill/>
          </a:uFill>
          <a:latin typeface="+mn-lt"/>
          <a:ea typeface="+mn-ea"/>
          <a:cs typeface="+mn-cs"/>
          <a:sym typeface="Helvetica Light"/>
        </a:defRPr>
      </a:lvl4pPr>
      <a:lvl5pPr marL="342900" indent="1028700" defTabSz="584200">
        <a:spcBef>
          <a:spcPts val="4200"/>
        </a:spcBef>
        <a:defRPr sz="3800">
          <a:uFill>
            <a:solidFill/>
          </a:uFill>
          <a:latin typeface="+mn-lt"/>
          <a:ea typeface="+mn-ea"/>
          <a:cs typeface="+mn-cs"/>
          <a:sym typeface="Helvetica Light"/>
        </a:defRPr>
      </a:lvl5pPr>
      <a:lvl6pPr marL="342900" indent="1485900" defTabSz="584200">
        <a:spcBef>
          <a:spcPts val="4200"/>
        </a:spcBef>
        <a:defRPr sz="3800">
          <a:uFill>
            <a:solidFill/>
          </a:uFill>
          <a:latin typeface="+mn-lt"/>
          <a:ea typeface="+mn-ea"/>
          <a:cs typeface="+mn-cs"/>
          <a:sym typeface="Helvetica Light"/>
        </a:defRPr>
      </a:lvl6pPr>
      <a:lvl7pPr marL="342900" indent="1943100" defTabSz="584200">
        <a:spcBef>
          <a:spcPts val="4200"/>
        </a:spcBef>
        <a:defRPr sz="3800">
          <a:uFill>
            <a:solidFill/>
          </a:uFill>
          <a:latin typeface="+mn-lt"/>
          <a:ea typeface="+mn-ea"/>
          <a:cs typeface="+mn-cs"/>
          <a:sym typeface="Helvetica Light"/>
        </a:defRPr>
      </a:lvl7pPr>
      <a:lvl8pPr marL="342900" indent="2400300" defTabSz="584200">
        <a:spcBef>
          <a:spcPts val="4200"/>
        </a:spcBef>
        <a:defRPr sz="3800">
          <a:uFill>
            <a:solidFill/>
          </a:uFill>
          <a:latin typeface="+mn-lt"/>
          <a:ea typeface="+mn-ea"/>
          <a:cs typeface="+mn-cs"/>
          <a:sym typeface="Helvetica Light"/>
        </a:defRPr>
      </a:lvl8pPr>
      <a:lvl9pPr marL="342900" indent="2857500" defTabSz="584200">
        <a:spcBef>
          <a:spcPts val="4200"/>
        </a:spcBef>
        <a:defRPr sz="3800">
          <a:uFill>
            <a:solidFill/>
          </a:uFill>
          <a:latin typeface="+mn-lt"/>
          <a:ea typeface="+mn-ea"/>
          <a:cs typeface="+mn-cs"/>
          <a:sym typeface="Helvetica Light"/>
        </a:defRPr>
      </a:lvl9pPr>
    </p:bodyStyle>
    <p:otherStyle>
      <a:lvl1pPr algn="r" defTabSz="584200">
        <a:defRPr sz="1400">
          <a:solidFill>
            <a:schemeClr val="tx1"/>
          </a:solidFill>
          <a:uFill>
            <a:solidFill/>
          </a:uFill>
          <a:latin typeface="+mn-lt"/>
          <a:ea typeface="+mn-ea"/>
          <a:cs typeface="+mn-cs"/>
          <a:sym typeface="Helvetica Light"/>
        </a:defRPr>
      </a:lvl1pPr>
      <a:lvl2pPr indent="342900" algn="r" defTabSz="584200">
        <a:defRPr sz="1400">
          <a:solidFill>
            <a:schemeClr val="tx1"/>
          </a:solidFill>
          <a:uFill>
            <a:solidFill/>
          </a:uFill>
          <a:latin typeface="+mn-lt"/>
          <a:ea typeface="+mn-ea"/>
          <a:cs typeface="+mn-cs"/>
          <a:sym typeface="Helvetica Light"/>
        </a:defRPr>
      </a:lvl2pPr>
      <a:lvl3pPr indent="685800" algn="r" defTabSz="584200">
        <a:defRPr sz="1400">
          <a:solidFill>
            <a:schemeClr val="tx1"/>
          </a:solidFill>
          <a:uFill>
            <a:solidFill/>
          </a:uFill>
          <a:latin typeface="+mn-lt"/>
          <a:ea typeface="+mn-ea"/>
          <a:cs typeface="+mn-cs"/>
          <a:sym typeface="Helvetica Light"/>
        </a:defRPr>
      </a:lvl3pPr>
      <a:lvl4pPr indent="1028700" algn="r" defTabSz="584200">
        <a:defRPr sz="1400">
          <a:solidFill>
            <a:schemeClr val="tx1"/>
          </a:solidFill>
          <a:uFill>
            <a:solidFill/>
          </a:uFill>
          <a:latin typeface="+mn-lt"/>
          <a:ea typeface="+mn-ea"/>
          <a:cs typeface="+mn-cs"/>
          <a:sym typeface="Helvetica Light"/>
        </a:defRPr>
      </a:lvl4pPr>
      <a:lvl5pPr indent="1371600" algn="r" defTabSz="584200">
        <a:defRPr sz="1400">
          <a:solidFill>
            <a:schemeClr val="tx1"/>
          </a:solidFill>
          <a:uFill>
            <a:solidFill/>
          </a:uFill>
          <a:latin typeface="+mn-lt"/>
          <a:ea typeface="+mn-ea"/>
          <a:cs typeface="+mn-cs"/>
          <a:sym typeface="Helvetica Light"/>
        </a:defRPr>
      </a:lvl5pPr>
      <a:lvl6pPr algn="r" defTabSz="584200">
        <a:defRPr sz="1400">
          <a:solidFill>
            <a:schemeClr val="tx1"/>
          </a:solidFill>
          <a:uFill>
            <a:solidFill/>
          </a:uFill>
          <a:latin typeface="+mn-lt"/>
          <a:ea typeface="+mn-ea"/>
          <a:cs typeface="+mn-cs"/>
          <a:sym typeface="Helvetica Light"/>
        </a:defRPr>
      </a:lvl6pPr>
      <a:lvl7pPr algn="r" defTabSz="584200">
        <a:defRPr sz="1400">
          <a:solidFill>
            <a:schemeClr val="tx1"/>
          </a:solidFill>
          <a:uFill>
            <a:solidFill/>
          </a:uFill>
          <a:latin typeface="+mn-lt"/>
          <a:ea typeface="+mn-ea"/>
          <a:cs typeface="+mn-cs"/>
          <a:sym typeface="Helvetica Light"/>
        </a:defRPr>
      </a:lvl7pPr>
      <a:lvl8pPr algn="r" defTabSz="584200">
        <a:defRPr sz="1400">
          <a:solidFill>
            <a:schemeClr val="tx1"/>
          </a:solidFill>
          <a:uFill>
            <a:solidFill/>
          </a:uFill>
          <a:latin typeface="+mn-lt"/>
          <a:ea typeface="+mn-ea"/>
          <a:cs typeface="+mn-cs"/>
          <a:sym typeface="Helvetica Light"/>
        </a:defRPr>
      </a:lvl8pPr>
      <a:lvl9pPr algn="r" defTabSz="584200">
        <a:defRPr sz="1400">
          <a:solidFill>
            <a:schemeClr val="tx1"/>
          </a:solidFill>
          <a:uFill>
            <a:solidFill/>
          </a:u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4.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2" y="609600"/>
            <a:ext cx="11643359" cy="1625600"/>
          </a:xfrm>
          <a:ln w="3175"/>
        </p:spPr>
        <p:txBody>
          <a:bodyPr/>
          <a:lstStyle/>
          <a:p>
            <a:pPr>
              <a:defRPr/>
            </a:pPr>
            <a:r>
              <a:rPr lang="en-US" sz="5100" b="1" dirty="0">
                <a:effectLst>
                  <a:outerShdw blurRad="38100" dist="38100" dir="2700000" algn="tl">
                    <a:srgbClr val="000000">
                      <a:alpha val="43137"/>
                    </a:srgbClr>
                  </a:outerShdw>
                </a:effectLst>
                <a:latin typeface="Baskerville Old Face" pitchFamily="18" charset="0"/>
              </a:rPr>
              <a:t>About OMICS Group</a:t>
            </a:r>
          </a:p>
        </p:txBody>
      </p:sp>
      <p:sp>
        <p:nvSpPr>
          <p:cNvPr id="4" name="Content Placeholder 3"/>
          <p:cNvSpPr>
            <a:spLocks noGrp="1"/>
          </p:cNvSpPr>
          <p:nvPr>
            <p:ph idx="1"/>
          </p:nvPr>
        </p:nvSpPr>
        <p:spPr/>
        <p:txBody>
          <a:bodyPr/>
          <a:lstStyle/>
          <a:p>
            <a:pPr algn="just">
              <a:buFont typeface="Arial" charset="0"/>
              <a:buNone/>
              <a:defRPr/>
            </a:pPr>
            <a:r>
              <a:rPr lang="en-US" sz="2800" dirty="0">
                <a:latin typeface="+mj-lt"/>
              </a:rPr>
              <a:t>      </a:t>
            </a:r>
            <a:r>
              <a:rPr lang="en-US" sz="2800" dirty="0">
                <a:effectLst>
                  <a:outerShdw blurRad="38100" dist="38100" dir="2700000" algn="tl">
                    <a:srgbClr val="000000">
                      <a:alpha val="43137"/>
                    </a:srgbClr>
                  </a:outerShdw>
                </a:effectLst>
                <a:latin typeface="+mj-lt"/>
              </a:rPr>
              <a:t>OMICS Group International is an amalgamation of </a:t>
            </a:r>
            <a:r>
              <a:rPr lang="en-US" sz="2800" dirty="0">
                <a:effectLst>
                  <a:outerShdw blurRad="38100" dist="38100" dir="2700000" algn="tl">
                    <a:srgbClr val="000000">
                      <a:alpha val="43137"/>
                    </a:srgbClr>
                  </a:outerShdw>
                </a:effectLst>
                <a:latin typeface="+mj-lt"/>
                <a:hlinkClick r:id="rId2" tooltip="Open Access publications"/>
              </a:rPr>
              <a:t>Open Access publications</a:t>
            </a:r>
            <a:r>
              <a:rPr lang="en-US" sz="2800" dirty="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800" dirty="0">
                <a:effectLst>
                  <a:outerShdw blurRad="38100" dist="38100" dir="2700000" algn="tl">
                    <a:srgbClr val="000000">
                      <a:alpha val="43137"/>
                    </a:srgbClr>
                  </a:outerShdw>
                </a:effectLst>
                <a:latin typeface="+mj-lt"/>
                <a:hlinkClick r:id="rId3" tooltip="scholarly journals"/>
              </a:rPr>
              <a:t>scholarly journals</a:t>
            </a:r>
            <a:r>
              <a:rPr lang="en-US" sz="2800" dirty="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800" dirty="0">
                <a:effectLst>
                  <a:outerShdw blurRad="38100" dist="38100" dir="2700000" algn="tl">
                    <a:srgbClr val="000000">
                      <a:alpha val="43137"/>
                    </a:srgbClr>
                  </a:outerShdw>
                </a:effectLst>
                <a:latin typeface="+mj-lt"/>
                <a:hlinkClick r:id="rId4" tooltip="International conferences"/>
              </a:rPr>
              <a:t>International conferences</a:t>
            </a:r>
            <a:r>
              <a:rPr lang="en-US" sz="2800" dirty="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2600" dirty="0">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73194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8" name="Shape 38"/>
          <p:cNvSpPr/>
          <p:nvPr/>
        </p:nvSpPr>
        <p:spPr>
          <a:xfrm>
            <a:off x="781050" y="368300"/>
            <a:ext cx="5654675"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Microdermabrasion</a:t>
            </a:r>
          </a:p>
        </p:txBody>
      </p:sp>
      <p:sp>
        <p:nvSpPr>
          <p:cNvPr id="39" name="Shape 39"/>
          <p:cNvSpPr/>
          <p:nvPr/>
        </p:nvSpPr>
        <p:spPr>
          <a:xfrm>
            <a:off x="2227262" y="7019925"/>
            <a:ext cx="8548688" cy="1778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Noninvasive rejuvenation with fine rasps: polish, exfoliate and rejuvenate the skin exceptionally. </a:t>
            </a:r>
          </a:p>
        </p:txBody>
      </p:sp>
      <p:grpSp>
        <p:nvGrpSpPr>
          <p:cNvPr id="44" name="Group 44"/>
          <p:cNvGrpSpPr/>
          <p:nvPr/>
        </p:nvGrpSpPr>
        <p:grpSpPr>
          <a:xfrm>
            <a:off x="2752725" y="1551928"/>
            <a:ext cx="7604125" cy="4904434"/>
            <a:chOff x="0" y="14"/>
            <a:chExt cx="7604125" cy="4904433"/>
          </a:xfrm>
        </p:grpSpPr>
        <p:sp>
          <p:nvSpPr>
            <p:cNvPr id="40" name="Shape 40"/>
            <p:cNvSpPr/>
            <p:nvPr/>
          </p:nvSpPr>
          <p:spPr>
            <a:xfrm>
              <a:off x="1180606" y="14"/>
              <a:ext cx="1053661"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41" name="Shape 41"/>
            <p:cNvSpPr/>
            <p:nvPr/>
          </p:nvSpPr>
          <p:spPr>
            <a:xfrm>
              <a:off x="5433332" y="6350"/>
              <a:ext cx="1142523"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42" name="InsertedImage.jpg"/>
            <p:cNvPicPr/>
            <p:nvPr/>
          </p:nvPicPr>
          <p:blipFill>
            <a:blip r:embed="rId2">
              <a:extLst/>
            </a:blip>
            <a:srcRect l="1785" t="1785" r="1785" b="1785"/>
            <a:stretch>
              <a:fillRect/>
            </a:stretch>
          </p:blipFill>
          <p:spPr>
            <a:xfrm>
              <a:off x="0" y="1103062"/>
              <a:ext cx="3173675" cy="3801386"/>
            </a:xfrm>
            <a:prstGeom prst="rect">
              <a:avLst/>
            </a:prstGeom>
            <a:ln w="12700" cap="flat">
              <a:noFill/>
              <a:miter lim="400000"/>
            </a:ln>
            <a:effectLst>
              <a:outerShdw blurRad="254000" dist="127000" dir="5400000" rotWithShape="0">
                <a:srgbClr val="000000">
                  <a:alpha val="69999"/>
                </a:srgbClr>
              </a:outerShdw>
            </a:effectLst>
          </p:spPr>
        </p:pic>
        <p:pic>
          <p:nvPicPr>
            <p:cNvPr id="43" name="InsertedImage.jpg"/>
            <p:cNvPicPr/>
            <p:nvPr/>
          </p:nvPicPr>
          <p:blipFill>
            <a:blip r:embed="rId3">
              <a:extLst/>
            </a:blip>
            <a:srcRect l="1785" t="1785" r="1785" b="1785"/>
            <a:stretch>
              <a:fillRect/>
            </a:stretch>
          </p:blipFill>
          <p:spPr>
            <a:xfrm>
              <a:off x="4417755" y="1128404"/>
              <a:ext cx="3186370" cy="3776044"/>
            </a:xfrm>
            <a:prstGeom prst="rect">
              <a:avLst/>
            </a:prstGeom>
            <a:ln w="12700" cap="flat">
              <a:noFill/>
              <a:miter lim="400000"/>
            </a:ln>
            <a:effectLst>
              <a:outerShdw blurRad="254000" dist="127000" dir="5400000" rotWithShape="0">
                <a:srgbClr val="000000">
                  <a:alpha val="69999"/>
                </a:srgbClr>
              </a:outerShdw>
            </a:effectLst>
          </p:spPr>
        </p:pic>
      </p:grpSp>
      <p:pic>
        <p:nvPicPr>
          <p:cNvPr id="45" name="InsertedImage.jpg"/>
          <p:cNvPicPr/>
          <p:nvPr/>
        </p:nvPicPr>
        <p:blipFill>
          <a:blip r:embed="rId4">
            <a:extLst/>
          </a:blip>
          <a:stretch>
            <a:fillRect/>
          </a:stretch>
        </p:blipFill>
        <p:spPr>
          <a:xfrm>
            <a:off x="9556507" y="8616416"/>
            <a:ext cx="3332163" cy="95250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animBg="1" advAuto="0"/>
      <p:bldP spid="39" grpId="3" animBg="1" advAuto="0"/>
      <p:bldP spid="44"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p:nvPr/>
        </p:nvSpPr>
        <p:spPr>
          <a:xfrm>
            <a:off x="774700" y="368300"/>
            <a:ext cx="17018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Laser</a:t>
            </a:r>
          </a:p>
        </p:txBody>
      </p:sp>
      <p:sp>
        <p:nvSpPr>
          <p:cNvPr id="48" name="Shape 48"/>
          <p:cNvSpPr/>
          <p:nvPr/>
        </p:nvSpPr>
        <p:spPr>
          <a:xfrm>
            <a:off x="2227262" y="6781800"/>
            <a:ext cx="9093200" cy="226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2800">
                <a:solidFill>
                  <a:srgbClr val="0000CC"/>
                </a:solidFill>
                <a:uFill>
                  <a:solidFill>
                    <a:srgbClr val="969A98"/>
                  </a:solidFill>
                </a:uFill>
                <a:latin typeface="AppleGothic 일반체"/>
                <a:ea typeface="AppleGothic 일반체"/>
                <a:cs typeface="AppleGothic 일반체"/>
                <a:sym typeface="AppleGothic 일반체"/>
              </a:rPr>
              <a:t>After a few sessions, the patient may enjoy many prolonged hairless months and with more sessions, the effect lasts during years. </a:t>
            </a:r>
          </a:p>
          <a:p>
            <a:pPr lvl="0" algn="just" defTabSz="914400">
              <a:defRPr sz="1800"/>
            </a:pPr>
            <a:endParaRPr sz="28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2800">
                <a:solidFill>
                  <a:srgbClr val="0000CC"/>
                </a:solidFill>
                <a:uFill>
                  <a:solidFill>
                    <a:srgbClr val="969A98"/>
                  </a:solidFill>
                </a:uFill>
                <a:latin typeface="AppleGothic 일반체"/>
                <a:ea typeface="AppleGothic 일반체"/>
                <a:cs typeface="AppleGothic 일반체"/>
                <a:sym typeface="AppleGothic 일반체"/>
              </a:rPr>
              <a:t>Faster and less painfull than elecrolysis.</a:t>
            </a:r>
          </a:p>
        </p:txBody>
      </p:sp>
      <p:grpSp>
        <p:nvGrpSpPr>
          <p:cNvPr id="55" name="Group 55"/>
          <p:cNvGrpSpPr/>
          <p:nvPr/>
        </p:nvGrpSpPr>
        <p:grpSpPr>
          <a:xfrm>
            <a:off x="593431" y="1443927"/>
            <a:ext cx="10772715" cy="5125801"/>
            <a:chOff x="0" y="0"/>
            <a:chExt cx="10772715" cy="5125800"/>
          </a:xfrm>
        </p:grpSpPr>
        <p:sp>
          <p:nvSpPr>
            <p:cNvPr id="49" name="Shape 49"/>
            <p:cNvSpPr/>
            <p:nvPr/>
          </p:nvSpPr>
          <p:spPr>
            <a:xfrm>
              <a:off x="0" y="262315"/>
              <a:ext cx="2019086" cy="4732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Depilation  </a:t>
              </a:r>
            </a:p>
          </p:txBody>
        </p:sp>
        <p:sp>
          <p:nvSpPr>
            <p:cNvPr id="50" name="Shape 50"/>
            <p:cNvSpPr/>
            <p:nvPr/>
          </p:nvSpPr>
          <p:spPr>
            <a:xfrm rot="18899998">
              <a:off x="3335656" y="102983"/>
              <a:ext cx="497719" cy="49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51" name="Shape 51"/>
            <p:cNvSpPr/>
            <p:nvPr/>
          </p:nvSpPr>
          <p:spPr>
            <a:xfrm>
              <a:off x="3194755" y="4550232"/>
              <a:ext cx="1201228" cy="5755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52" name="Shape 52"/>
            <p:cNvSpPr/>
            <p:nvPr/>
          </p:nvSpPr>
          <p:spPr>
            <a:xfrm>
              <a:off x="7820760" y="4550232"/>
              <a:ext cx="1150112" cy="5755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53" name="InsertedImage.jpg"/>
            <p:cNvPicPr/>
            <p:nvPr/>
          </p:nvPicPr>
          <p:blipFill>
            <a:blip r:embed="rId2">
              <a:extLst/>
            </a:blip>
            <a:stretch>
              <a:fillRect/>
            </a:stretch>
          </p:blipFill>
          <p:spPr>
            <a:xfrm>
              <a:off x="6593974" y="856273"/>
              <a:ext cx="4178740" cy="3573360"/>
            </a:xfrm>
            <a:prstGeom prst="rect">
              <a:avLst/>
            </a:prstGeom>
            <a:ln w="12700" cap="flat">
              <a:noFill/>
              <a:miter lim="400000"/>
            </a:ln>
            <a:effectLst/>
          </p:spPr>
        </p:pic>
        <p:pic>
          <p:nvPicPr>
            <p:cNvPr id="54" name="InsertedImage.jpg"/>
            <p:cNvPicPr/>
            <p:nvPr/>
          </p:nvPicPr>
          <p:blipFill>
            <a:blip r:embed="rId3">
              <a:extLst/>
            </a:blip>
            <a:stretch>
              <a:fillRect/>
            </a:stretch>
          </p:blipFill>
          <p:spPr>
            <a:xfrm>
              <a:off x="1712388" y="856273"/>
              <a:ext cx="4229857" cy="3573360"/>
            </a:xfrm>
            <a:prstGeom prst="rect">
              <a:avLst/>
            </a:prstGeom>
            <a:ln w="12700" cap="flat">
              <a:noFill/>
              <a:miter lim="400000"/>
            </a:ln>
            <a:effectLst/>
          </p:spPr>
        </p:pic>
      </p:grpSp>
      <p:sp>
        <p:nvSpPr>
          <p:cNvPr id="56" name="Shape 56"/>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57" name="InsertedImage.jpg"/>
          <p:cNvPicPr/>
          <p:nvPr/>
        </p:nvPicPr>
        <p:blipFill>
          <a:blip r:embed="rId4">
            <a:extLst/>
          </a:blip>
          <a:stretch>
            <a:fillRect/>
          </a:stretch>
        </p:blipFill>
        <p:spPr>
          <a:xfrm>
            <a:off x="10301288" y="8893175"/>
            <a:ext cx="2441575" cy="69850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48"/>
                                        </p:tgtEl>
                                        <p:attrNameLst>
                                          <p:attrName>style.visibility</p:attrName>
                                        </p:attrNameLst>
                                      </p:cBhvr>
                                      <p:to>
                                        <p:strVal val="visible"/>
                                      </p:to>
                                    </p:set>
                                    <p:anim calcmode="lin" valueType="num">
                                      <p:cBhvr>
                                        <p:cTn id="18" dur="1000" fill="hold"/>
                                        <p:tgtEl>
                                          <p:spTgt spid="48"/>
                                        </p:tgtEl>
                                        <p:attrNameLst>
                                          <p:attrName>ppt_w</p:attrName>
                                        </p:attrNameLst>
                                      </p:cBhvr>
                                      <p:tavLst>
                                        <p:tav tm="0">
                                          <p:val>
                                            <p:fltVal val="0"/>
                                          </p:val>
                                        </p:tav>
                                        <p:tav tm="100000">
                                          <p:val>
                                            <p:strVal val="#ppt_w"/>
                                          </p:val>
                                        </p:tav>
                                      </p:tavLst>
                                    </p:anim>
                                    <p:anim calcmode="lin" valueType="num">
                                      <p:cBhvr>
                                        <p:cTn id="19" dur="1000" fill="hold"/>
                                        <p:tgtEl>
                                          <p:spTgt spid="48"/>
                                        </p:tgtEl>
                                        <p:attrNameLst>
                                          <p:attrName>ppt_h</p:attrName>
                                        </p:attrNameLst>
                                      </p:cBhvr>
                                      <p:tavLst>
                                        <p:tav tm="0">
                                          <p:val>
                                            <p:fltVal val="0"/>
                                          </p:val>
                                        </p:tav>
                                        <p:tav tm="100000">
                                          <p:val>
                                            <p:strVal val="#ppt_h"/>
                                          </p:val>
                                        </p:tav>
                                      </p:tavLst>
                                    </p:anim>
                                    <p:anim calcmode="lin" valueType="num">
                                      <p:cBhvr>
                                        <p:cTn id="20"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advAuto="0"/>
      <p:bldP spid="48" grpId="3" animBg="1" advAuto="0"/>
      <p:bldP spid="55"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774700" y="368300"/>
            <a:ext cx="17018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Laser</a:t>
            </a:r>
          </a:p>
        </p:txBody>
      </p:sp>
      <p:sp>
        <p:nvSpPr>
          <p:cNvPr id="60" name="Shape 60"/>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61" name="Shape 61"/>
          <p:cNvSpPr/>
          <p:nvPr/>
        </p:nvSpPr>
        <p:spPr>
          <a:xfrm>
            <a:off x="703262" y="3843337"/>
            <a:ext cx="3856038" cy="3962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25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2500">
                <a:solidFill>
                  <a:srgbClr val="0000CC"/>
                </a:solidFill>
                <a:uFill>
                  <a:solidFill>
                    <a:srgbClr val="969A98"/>
                  </a:solidFill>
                </a:uFill>
              </a:rPr>
              <a:t>The latest technology in laser systems clear, regularize, tone up, tighten and rejuvenate all skin types, different textures and tones, with no risks, no restrictions, recovery in a few hours, no disability,  no scarring and no pain.</a:t>
            </a:r>
          </a:p>
        </p:txBody>
      </p:sp>
      <p:grpSp>
        <p:nvGrpSpPr>
          <p:cNvPr id="70" name="Group 70"/>
          <p:cNvGrpSpPr/>
          <p:nvPr/>
        </p:nvGrpSpPr>
        <p:grpSpPr>
          <a:xfrm>
            <a:off x="667690" y="1935809"/>
            <a:ext cx="10999789" cy="7523224"/>
            <a:chOff x="0" y="0"/>
            <a:chExt cx="10999788" cy="7523223"/>
          </a:xfrm>
        </p:grpSpPr>
        <p:sp>
          <p:nvSpPr>
            <p:cNvPr id="62" name="Shape 62"/>
            <p:cNvSpPr/>
            <p:nvPr/>
          </p:nvSpPr>
          <p:spPr>
            <a:xfrm>
              <a:off x="6102534" y="6951723"/>
              <a:ext cx="1192596"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63" name="Shape 63"/>
            <p:cNvSpPr/>
            <p:nvPr/>
          </p:nvSpPr>
          <p:spPr>
            <a:xfrm>
              <a:off x="8906402" y="6951723"/>
              <a:ext cx="1141846"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64" name="Shape 64"/>
            <p:cNvSpPr/>
            <p:nvPr/>
          </p:nvSpPr>
          <p:spPr>
            <a:xfrm>
              <a:off x="0" y="628467"/>
              <a:ext cx="3171796"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Spots &amp; rosacea </a:t>
              </a:r>
            </a:p>
          </p:txBody>
        </p:sp>
        <p:pic>
          <p:nvPicPr>
            <p:cNvPr id="65" name="InsertedImage-9.jpg"/>
            <p:cNvPicPr/>
            <p:nvPr/>
          </p:nvPicPr>
          <p:blipFill>
            <a:blip r:embed="rId2">
              <a:extLst/>
            </a:blip>
            <a:srcRect l="3125" t="3123" r="3123" b="3125"/>
            <a:stretch>
              <a:fillRect/>
            </a:stretch>
          </p:blipFill>
          <p:spPr>
            <a:xfrm>
              <a:off x="5430114" y="0"/>
              <a:ext cx="2359817" cy="3212423"/>
            </a:xfrm>
            <a:prstGeom prst="rect">
              <a:avLst/>
            </a:prstGeom>
            <a:ln w="12700" cap="flat">
              <a:noFill/>
              <a:miter lim="400000"/>
            </a:ln>
            <a:effectLst>
              <a:outerShdw blurRad="254000" dist="127000" dir="5400000" rotWithShape="0">
                <a:srgbClr val="000000">
                  <a:alpha val="69999"/>
                </a:srgbClr>
              </a:outerShdw>
            </a:effectLst>
          </p:spPr>
        </p:pic>
        <p:pic>
          <p:nvPicPr>
            <p:cNvPr id="66" name="InsertedImage-5.jpg"/>
            <p:cNvPicPr/>
            <p:nvPr/>
          </p:nvPicPr>
          <p:blipFill>
            <a:blip r:embed="rId3">
              <a:extLst/>
            </a:blip>
            <a:srcRect l="4391" t="4391" r="4391" b="4391"/>
            <a:stretch>
              <a:fillRect/>
            </a:stretch>
          </p:blipFill>
          <p:spPr>
            <a:xfrm>
              <a:off x="8487725" y="0"/>
              <a:ext cx="2461313" cy="3212423"/>
            </a:xfrm>
            <a:prstGeom prst="rect">
              <a:avLst/>
            </a:prstGeom>
            <a:ln w="12700" cap="flat">
              <a:noFill/>
              <a:miter lim="400000"/>
            </a:ln>
            <a:effectLst>
              <a:outerShdw blurRad="254000" dist="127000" dir="5400000" rotWithShape="0">
                <a:srgbClr val="000000">
                  <a:alpha val="69999"/>
                </a:srgbClr>
              </a:outerShdw>
            </a:effectLst>
          </p:spPr>
        </p:pic>
        <p:sp>
          <p:nvSpPr>
            <p:cNvPr id="67" name="Shape 67"/>
            <p:cNvSpPr/>
            <p:nvPr/>
          </p:nvSpPr>
          <p:spPr>
            <a:xfrm rot="13500004">
              <a:off x="3863084" y="666766"/>
              <a:ext cx="406315" cy="393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68" name="InsertedImage-8.jpg"/>
            <p:cNvPicPr/>
            <p:nvPr/>
          </p:nvPicPr>
          <p:blipFill>
            <a:blip r:embed="rId4">
              <a:extLst/>
            </a:blip>
            <a:srcRect l="4998" t="4998" r="4998" b="8998"/>
            <a:stretch>
              <a:fillRect/>
            </a:stretch>
          </p:blipFill>
          <p:spPr>
            <a:xfrm>
              <a:off x="5430114" y="3529855"/>
              <a:ext cx="2359817" cy="2958476"/>
            </a:xfrm>
            <a:prstGeom prst="rect">
              <a:avLst/>
            </a:prstGeom>
            <a:ln w="12700" cap="flat">
              <a:noFill/>
              <a:miter lim="400000"/>
            </a:ln>
            <a:effectLst>
              <a:outerShdw blurRad="254000" dist="127000" dir="5400000" rotWithShape="0">
                <a:srgbClr val="000000">
                  <a:alpha val="69999"/>
                </a:srgbClr>
              </a:outerShdw>
            </a:effectLst>
          </p:spPr>
        </p:pic>
        <p:pic>
          <p:nvPicPr>
            <p:cNvPr id="69" name="InsertedImage.jpg"/>
            <p:cNvPicPr/>
            <p:nvPr/>
          </p:nvPicPr>
          <p:blipFill>
            <a:blip r:embed="rId5">
              <a:extLst/>
            </a:blip>
            <a:srcRect l="2960" t="2960" r="2960" b="11732"/>
            <a:stretch>
              <a:fillRect/>
            </a:stretch>
          </p:blipFill>
          <p:spPr>
            <a:xfrm>
              <a:off x="8436976" y="3529855"/>
              <a:ext cx="2562811" cy="2971174"/>
            </a:xfrm>
            <a:prstGeom prst="rect">
              <a:avLst/>
            </a:prstGeom>
            <a:ln w="12700" cap="flat">
              <a:noFill/>
              <a:miter lim="400000"/>
            </a:ln>
            <a:effectLst>
              <a:outerShdw blurRad="254000" dist="127000" dir="5400000" rotWithShape="0">
                <a:srgbClr val="000000">
                  <a:alpha val="69999"/>
                </a:srgbClr>
              </a:outerShdw>
            </a:effectLst>
          </p:spPr>
        </p:pic>
      </p:grpSp>
      <p:pic>
        <p:nvPicPr>
          <p:cNvPr id="71" name="InsertedImage.jpg"/>
          <p:cNvPicPr/>
          <p:nvPr/>
        </p:nvPicPr>
        <p:blipFill>
          <a:blip r:embed="rId6">
            <a:extLst/>
          </a:blip>
          <a:stretch>
            <a:fillRect/>
          </a:stretch>
        </p:blipFill>
        <p:spPr>
          <a:xfrm>
            <a:off x="10563080" y="9049620"/>
            <a:ext cx="2439988" cy="69850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anim calcmode="lin" valueType="num">
                                      <p:cBhvr>
                                        <p:cTn id="15" dur="1000" fill="hold"/>
                                        <p:tgtEl>
                                          <p:spTgt spid="6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2" animBg="1" advAuto="0"/>
      <p:bldP spid="70"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74" name="Shape 74"/>
          <p:cNvSpPr/>
          <p:nvPr/>
        </p:nvSpPr>
        <p:spPr>
          <a:xfrm>
            <a:off x="774700" y="368300"/>
            <a:ext cx="17018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Laser</a:t>
            </a:r>
          </a:p>
        </p:txBody>
      </p:sp>
      <p:grpSp>
        <p:nvGrpSpPr>
          <p:cNvPr id="81" name="Group 81"/>
          <p:cNvGrpSpPr/>
          <p:nvPr/>
        </p:nvGrpSpPr>
        <p:grpSpPr>
          <a:xfrm>
            <a:off x="663575" y="1297649"/>
            <a:ext cx="9996488" cy="5864125"/>
            <a:chOff x="0" y="0"/>
            <a:chExt cx="9996488" cy="5864124"/>
          </a:xfrm>
        </p:grpSpPr>
        <p:pic>
          <p:nvPicPr>
            <p:cNvPr id="75" name="InsertedImage.jpg"/>
            <p:cNvPicPr/>
            <p:nvPr/>
          </p:nvPicPr>
          <p:blipFill>
            <a:blip r:embed="rId2">
              <a:extLst/>
            </a:blip>
            <a:srcRect l="4391" t="4391" r="4391" b="4391"/>
            <a:stretch>
              <a:fillRect/>
            </a:stretch>
          </p:blipFill>
          <p:spPr>
            <a:xfrm>
              <a:off x="1737968" y="1027842"/>
              <a:ext cx="3488622" cy="3891403"/>
            </a:xfrm>
            <a:prstGeom prst="rect">
              <a:avLst/>
            </a:prstGeom>
            <a:ln w="12700" cap="flat">
              <a:noFill/>
              <a:miter lim="400000"/>
            </a:ln>
            <a:effectLst>
              <a:outerShdw blurRad="254000" dist="127000" dir="5400000" rotWithShape="0">
                <a:srgbClr val="000000">
                  <a:alpha val="69999"/>
                </a:srgbClr>
              </a:outerShdw>
            </a:effectLst>
          </p:spPr>
        </p:pic>
        <p:pic>
          <p:nvPicPr>
            <p:cNvPr id="76" name="InsertedImage.jpg"/>
            <p:cNvPicPr/>
            <p:nvPr/>
          </p:nvPicPr>
          <p:blipFill>
            <a:blip r:embed="rId3">
              <a:extLst/>
            </a:blip>
            <a:srcRect l="5590" t="5590" r="5590" b="5590"/>
            <a:stretch>
              <a:fillRect/>
            </a:stretch>
          </p:blipFill>
          <p:spPr>
            <a:xfrm>
              <a:off x="6571295" y="989815"/>
              <a:ext cx="3425193" cy="3967456"/>
            </a:xfrm>
            <a:prstGeom prst="rect">
              <a:avLst/>
            </a:prstGeom>
            <a:ln w="12700" cap="flat">
              <a:noFill/>
              <a:miter lim="400000"/>
            </a:ln>
            <a:effectLst>
              <a:outerShdw blurRad="254000" dist="127000" dir="5400000" rotWithShape="0">
                <a:srgbClr val="000000">
                  <a:alpha val="69999"/>
                </a:srgbClr>
              </a:outerShdw>
            </a:effectLst>
          </p:spPr>
        </p:pic>
        <p:sp>
          <p:nvSpPr>
            <p:cNvPr id="77" name="Shape 77"/>
            <p:cNvSpPr/>
            <p:nvPr/>
          </p:nvSpPr>
          <p:spPr>
            <a:xfrm>
              <a:off x="2968499" y="5292624"/>
              <a:ext cx="1382764"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78" name="Shape 78"/>
            <p:cNvSpPr/>
            <p:nvPr/>
          </p:nvSpPr>
          <p:spPr>
            <a:xfrm>
              <a:off x="7611538" y="5292624"/>
              <a:ext cx="1141731"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79" name="Shape 79"/>
            <p:cNvSpPr/>
            <p:nvPr/>
          </p:nvSpPr>
          <p:spPr>
            <a:xfrm>
              <a:off x="0" y="285869"/>
              <a:ext cx="1255904"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Acne  </a:t>
              </a:r>
            </a:p>
          </p:txBody>
        </p:sp>
        <p:sp>
          <p:nvSpPr>
            <p:cNvPr id="80" name="Shape 80"/>
            <p:cNvSpPr/>
            <p:nvPr/>
          </p:nvSpPr>
          <p:spPr>
            <a:xfrm rot="18899998">
              <a:off x="3298534" y="102323"/>
              <a:ext cx="494349" cy="4947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grpSp>
      <p:sp>
        <p:nvSpPr>
          <p:cNvPr id="82" name="Shape 82"/>
          <p:cNvSpPr/>
          <p:nvPr/>
        </p:nvSpPr>
        <p:spPr>
          <a:xfrm>
            <a:off x="2227262" y="7191375"/>
            <a:ext cx="8548688"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2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200">
                <a:solidFill>
                  <a:srgbClr val="0000CC"/>
                </a:solidFill>
                <a:uFill>
                  <a:solidFill>
                    <a:srgbClr val="969A98"/>
                  </a:solidFill>
                </a:uFill>
              </a:rPr>
              <a:t>Laser technology reduces sebaceous gland activity and destroy the bacteria that causes acne safely and effectively on all skin types.</a:t>
            </a:r>
          </a:p>
        </p:txBody>
      </p:sp>
      <p:pic>
        <p:nvPicPr>
          <p:cNvPr id="83" name="InsertedImage.jpg"/>
          <p:cNvPicPr/>
          <p:nvPr/>
        </p:nvPicPr>
        <p:blipFill>
          <a:blip r:embed="rId4">
            <a:extLst/>
          </a:blip>
          <a:stretch>
            <a:fillRect/>
          </a:stretch>
        </p:blipFill>
        <p:spPr>
          <a:xfrm>
            <a:off x="10006012" y="8778875"/>
            <a:ext cx="2768600" cy="792163"/>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82"/>
                                        </p:tgtEl>
                                        <p:attrNameLst>
                                          <p:attrName>style.visibility</p:attrName>
                                        </p:attrNameLst>
                                      </p:cBhvr>
                                      <p:to>
                                        <p:strVal val="visible"/>
                                      </p:to>
                                    </p:set>
                                    <p:anim calcmode="lin" valueType="num">
                                      <p:cBhvr>
                                        <p:cTn id="13" dur="1000" fill="hold"/>
                                        <p:tgtEl>
                                          <p:spTgt spid="82"/>
                                        </p:tgtEl>
                                        <p:attrNameLst>
                                          <p:attrName>ppt_w</p:attrName>
                                        </p:attrNameLst>
                                      </p:cBhvr>
                                      <p:tavLst>
                                        <p:tav tm="0">
                                          <p:val>
                                            <p:fltVal val="0"/>
                                          </p:val>
                                        </p:tav>
                                        <p:tav tm="100000">
                                          <p:val>
                                            <p:strVal val="#ppt_w"/>
                                          </p:val>
                                        </p:tav>
                                      </p:tavLst>
                                    </p:anim>
                                    <p:anim calcmode="lin" valueType="num">
                                      <p:cBhvr>
                                        <p:cTn id="14" dur="1000" fill="hold"/>
                                        <p:tgtEl>
                                          <p:spTgt spid="82"/>
                                        </p:tgtEl>
                                        <p:attrNameLst>
                                          <p:attrName>ppt_h</p:attrName>
                                        </p:attrNameLst>
                                      </p:cBhvr>
                                      <p:tavLst>
                                        <p:tav tm="0">
                                          <p:val>
                                            <p:fltVal val="0"/>
                                          </p:val>
                                        </p:tav>
                                        <p:tav tm="100000">
                                          <p:val>
                                            <p:strVal val="#ppt_h"/>
                                          </p:val>
                                        </p:tav>
                                      </p:tavLst>
                                    </p:anim>
                                    <p:anim calcmode="lin" valueType="num">
                                      <p:cBhvr>
                                        <p:cTn id="15"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animBg="1" advAuto="0"/>
      <p:bldP spid="82"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86" name="Shape 86"/>
          <p:cNvSpPr/>
          <p:nvPr/>
        </p:nvSpPr>
        <p:spPr>
          <a:xfrm>
            <a:off x="765175" y="3554412"/>
            <a:ext cx="3660775" cy="165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Fractional CO2 Laser</a:t>
            </a:r>
          </a:p>
        </p:txBody>
      </p:sp>
      <p:sp>
        <p:nvSpPr>
          <p:cNvPr id="87" name="Shape 87"/>
          <p:cNvSpPr/>
          <p:nvPr/>
        </p:nvSpPr>
        <p:spPr>
          <a:xfrm>
            <a:off x="4491986" y="1449454"/>
            <a:ext cx="6550026" cy="6108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r>
              <a:rPr sz="3600">
                <a:solidFill>
                  <a:srgbClr val="0000CC"/>
                </a:solidFill>
                <a:uFill>
                  <a:solidFill/>
                </a:uFill>
                <a:latin typeface="+mn-lt"/>
                <a:ea typeface="+mn-ea"/>
                <a:cs typeface="+mn-cs"/>
                <a:sym typeface="Helvetica Light"/>
              </a:rPr>
              <a:t>Acne scars</a:t>
            </a:r>
          </a:p>
          <a:p>
            <a:pPr lvl="0" algn="ctr" defTabSz="584200">
              <a:defRPr sz="1800"/>
            </a:pPr>
            <a:r>
              <a:rPr sz="3600">
                <a:solidFill>
                  <a:srgbClr val="0000CC"/>
                </a:solidFill>
                <a:uFill>
                  <a:solidFill/>
                </a:uFill>
                <a:latin typeface="+mn-lt"/>
                <a:ea typeface="+mn-ea"/>
                <a:cs typeface="+mn-cs"/>
                <a:sym typeface="Helvetica Light"/>
              </a:rPr>
              <a:t>Increase tissue repair</a:t>
            </a:r>
          </a:p>
          <a:p>
            <a:pPr lvl="0" algn="ctr" defTabSz="584200">
              <a:defRPr sz="1800"/>
            </a:pPr>
            <a:r>
              <a:rPr sz="3600">
                <a:solidFill>
                  <a:srgbClr val="0000CC"/>
                </a:solidFill>
                <a:uFill>
                  <a:solidFill/>
                </a:uFill>
                <a:latin typeface="+mn-lt"/>
                <a:ea typeface="+mn-ea"/>
                <a:cs typeface="+mn-cs"/>
                <a:sym typeface="Helvetica Light"/>
              </a:rPr>
              <a:t>Rejuvenation</a:t>
            </a:r>
          </a:p>
          <a:p>
            <a:pPr lvl="0" algn="ctr" defTabSz="584200">
              <a:defRPr sz="1800"/>
            </a:pPr>
            <a:r>
              <a:rPr sz="3600">
                <a:solidFill>
                  <a:srgbClr val="0000CC"/>
                </a:solidFill>
                <a:uFill>
                  <a:solidFill/>
                </a:uFill>
                <a:latin typeface="+mn-lt"/>
                <a:ea typeface="+mn-ea"/>
                <a:cs typeface="+mn-cs"/>
                <a:sym typeface="Helvetica Light"/>
              </a:rPr>
              <a:t>Skin tearings</a:t>
            </a:r>
          </a:p>
          <a:p>
            <a:pPr lvl="0" algn="ctr" defTabSz="584200">
              <a:defRPr sz="1800"/>
            </a:pPr>
            <a:r>
              <a:rPr sz="3600">
                <a:solidFill>
                  <a:srgbClr val="0000CC"/>
                </a:solidFill>
                <a:uFill>
                  <a:solidFill/>
                </a:uFill>
                <a:latin typeface="+mn-lt"/>
                <a:ea typeface="+mn-ea"/>
                <a:cs typeface="+mn-cs"/>
                <a:sym typeface="Helvetica Light"/>
              </a:rPr>
              <a:t>Cheloyds</a:t>
            </a:r>
          </a:p>
          <a:p>
            <a:pPr lvl="0" algn="ctr" defTabSz="584200">
              <a:defRPr sz="1800"/>
            </a:pPr>
            <a:r>
              <a:rPr sz="3600">
                <a:solidFill>
                  <a:srgbClr val="0000CC"/>
                </a:solidFill>
                <a:uFill>
                  <a:solidFill/>
                </a:uFill>
                <a:latin typeface="+mn-lt"/>
                <a:ea typeface="+mn-ea"/>
                <a:cs typeface="+mn-cs"/>
                <a:sym typeface="Helvetica Light"/>
              </a:rPr>
              <a:t>Skin surface irregularities</a:t>
            </a:r>
          </a:p>
          <a:p>
            <a:pPr lvl="0" algn="ctr" defTabSz="584200">
              <a:defRPr sz="1800"/>
            </a:pPr>
            <a:r>
              <a:rPr sz="3600">
                <a:solidFill>
                  <a:srgbClr val="0000CC"/>
                </a:solidFill>
                <a:uFill>
                  <a:solidFill/>
                </a:uFill>
                <a:latin typeface="+mn-lt"/>
                <a:ea typeface="+mn-ea"/>
                <a:cs typeface="+mn-cs"/>
                <a:sym typeface="Helvetica Light"/>
              </a:rPr>
              <a:t>Skin laxity</a:t>
            </a: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r>
              <a:rPr sz="3600">
                <a:solidFill>
                  <a:srgbClr val="0000CC"/>
                </a:solidFill>
                <a:uFill>
                  <a:solidFill/>
                </a:uFill>
                <a:latin typeface="+mn-lt"/>
                <a:ea typeface="+mn-ea"/>
                <a:cs typeface="+mn-cs"/>
                <a:sym typeface="Helvetica Light"/>
              </a:rPr>
              <a:t>Induces collagen neogenesis</a:t>
            </a:r>
          </a:p>
        </p:txBody>
      </p:sp>
      <p:pic>
        <p:nvPicPr>
          <p:cNvPr id="88" name="InsertedImage.jpg"/>
          <p:cNvPicPr/>
          <p:nvPr/>
        </p:nvPicPr>
        <p:blipFill>
          <a:blip r:embed="rId2">
            <a:extLst/>
          </a:blip>
          <a:stretch>
            <a:fillRect/>
          </a:stretch>
        </p:blipFill>
        <p:spPr>
          <a:xfrm>
            <a:off x="9675233" y="8785872"/>
            <a:ext cx="3063875" cy="876300"/>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fltVal val="0"/>
                                          </p:val>
                                        </p:tav>
                                        <p:tav tm="100000">
                                          <p:val>
                                            <p:strVal val="#ppt_w"/>
                                          </p:val>
                                        </p:tav>
                                      </p:tavLst>
                                    </p:anim>
                                    <p:anim calcmode="lin" valueType="num">
                                      <p:cBhvr>
                                        <p:cTn id="8" dur="1000" fill="hold"/>
                                        <p:tgtEl>
                                          <p:spTgt spid="87"/>
                                        </p:tgtEl>
                                        <p:attrNameLst>
                                          <p:attrName>ppt_h</p:attrName>
                                        </p:attrNameLst>
                                      </p:cBhvr>
                                      <p:tavLst>
                                        <p:tav tm="0">
                                          <p:val>
                                            <p:fltVal val="0"/>
                                          </p:val>
                                        </p:tav>
                                        <p:tav tm="100000">
                                          <p:val>
                                            <p:strVal val="#ppt_h"/>
                                          </p:val>
                                        </p:tav>
                                      </p:tavLst>
                                    </p:anim>
                                    <p:anim calcmode="lin" valueType="num">
                                      <p:cBhvr>
                                        <p:cTn id="9"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91" name="Shape 91"/>
          <p:cNvSpPr/>
          <p:nvPr/>
        </p:nvSpPr>
        <p:spPr>
          <a:xfrm>
            <a:off x="322262" y="314325"/>
            <a:ext cx="3660776"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Fractional CO2 Laser</a:t>
            </a:r>
          </a:p>
        </p:txBody>
      </p:sp>
      <p:sp>
        <p:nvSpPr>
          <p:cNvPr id="92" name="Shape 92"/>
          <p:cNvSpPr/>
          <p:nvPr/>
        </p:nvSpPr>
        <p:spPr>
          <a:xfrm>
            <a:off x="660400" y="2524125"/>
            <a:ext cx="2360613" cy="584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Rejuvenation</a:t>
            </a:r>
          </a:p>
        </p:txBody>
      </p:sp>
      <p:sp>
        <p:nvSpPr>
          <p:cNvPr id="93" name="Shape 93"/>
          <p:cNvSpPr/>
          <p:nvPr/>
        </p:nvSpPr>
        <p:spPr>
          <a:xfrm rot="13500004">
            <a:off x="4519612" y="2613025"/>
            <a:ext cx="406401" cy="406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a:miter lim="400000"/>
          </a:ln>
        </p:spPr>
        <p:txBody>
          <a:bodyPr lIns="0" tIns="0" rIns="0" bIns="0" anchor="ctr"/>
          <a:lstStyle/>
          <a:p>
            <a:pPr lvl="0" algn="ctr" defTabSz="584200">
              <a:defRPr sz="3600">
                <a:uFill>
                  <a:solidFill/>
                </a:uFill>
                <a:latin typeface="+mn-lt"/>
                <a:ea typeface="+mn-ea"/>
                <a:cs typeface="+mn-cs"/>
                <a:sym typeface="Helvetica Light"/>
              </a:defRPr>
            </a:pPr>
            <a:endParaRPr/>
          </a:p>
        </p:txBody>
      </p:sp>
      <p:grpSp>
        <p:nvGrpSpPr>
          <p:cNvPr id="98" name="Group 98"/>
          <p:cNvGrpSpPr/>
          <p:nvPr/>
        </p:nvGrpSpPr>
        <p:grpSpPr>
          <a:xfrm>
            <a:off x="6037261" y="2816224"/>
            <a:ext cx="5483227" cy="4411768"/>
            <a:chOff x="0" y="0"/>
            <a:chExt cx="5483226" cy="4411767"/>
          </a:xfrm>
        </p:grpSpPr>
        <p:pic>
          <p:nvPicPr>
            <p:cNvPr id="94" name="InsertedImage-28.jpg"/>
            <p:cNvPicPr/>
            <p:nvPr/>
          </p:nvPicPr>
          <p:blipFill>
            <a:blip r:embed="rId2">
              <a:extLst/>
            </a:blip>
            <a:srcRect l="4391" t="4391" r="4391" b="4391"/>
            <a:stretch>
              <a:fillRect/>
            </a:stretch>
          </p:blipFill>
          <p:spPr>
            <a:xfrm>
              <a:off x="-1" y="0"/>
              <a:ext cx="2538531" cy="3592809"/>
            </a:xfrm>
            <a:prstGeom prst="rect">
              <a:avLst/>
            </a:prstGeom>
            <a:ln w="12700" cap="flat">
              <a:noFill/>
              <a:miter lim="400000"/>
            </a:ln>
            <a:effectLst>
              <a:outerShdw blurRad="254000" dist="127000" dir="5400000" rotWithShape="0">
                <a:srgbClr val="000000">
                  <a:alpha val="69999"/>
                </a:srgbClr>
              </a:outerShdw>
            </a:effectLst>
          </p:spPr>
        </p:pic>
        <p:pic>
          <p:nvPicPr>
            <p:cNvPr id="95" name="InsertedImage.jpg"/>
            <p:cNvPicPr/>
            <p:nvPr/>
          </p:nvPicPr>
          <p:blipFill>
            <a:blip r:embed="rId3">
              <a:extLst/>
            </a:blip>
            <a:srcRect l="4391" t="4391" r="4391" b="4391"/>
            <a:stretch>
              <a:fillRect/>
            </a:stretch>
          </p:blipFill>
          <p:spPr>
            <a:xfrm>
              <a:off x="2919310" y="0"/>
              <a:ext cx="2563916" cy="3592809"/>
            </a:xfrm>
            <a:prstGeom prst="rect">
              <a:avLst/>
            </a:prstGeom>
            <a:ln w="12700" cap="flat">
              <a:noFill/>
              <a:miter lim="400000"/>
            </a:ln>
            <a:effectLst>
              <a:outerShdw blurRad="254000" dist="127000" dir="5400000" rotWithShape="0">
                <a:srgbClr val="000000">
                  <a:alpha val="69999"/>
                </a:srgbClr>
              </a:outerShdw>
            </a:effectLst>
          </p:spPr>
        </p:pic>
        <p:sp>
          <p:nvSpPr>
            <p:cNvPr id="96" name="Shape 96"/>
            <p:cNvSpPr/>
            <p:nvPr/>
          </p:nvSpPr>
          <p:spPr>
            <a:xfrm>
              <a:off x="533091" y="3840267"/>
              <a:ext cx="1218496"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97" name="Shape 97"/>
            <p:cNvSpPr/>
            <p:nvPr/>
          </p:nvSpPr>
          <p:spPr>
            <a:xfrm>
              <a:off x="3528557" y="3840267"/>
              <a:ext cx="1142338"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sp>
        <p:nvSpPr>
          <p:cNvPr id="99" name="Shape 99"/>
          <p:cNvSpPr/>
          <p:nvPr/>
        </p:nvSpPr>
        <p:spPr>
          <a:xfrm>
            <a:off x="673100" y="3908425"/>
            <a:ext cx="3762375" cy="292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Laser systems latest technology generate a complete facial rejuvenation, face lift and skin remodeling.</a:t>
            </a:r>
          </a:p>
        </p:txBody>
      </p:sp>
      <p:pic>
        <p:nvPicPr>
          <p:cNvPr id="100" name="InsertedImage.jpg"/>
          <p:cNvPicPr/>
          <p:nvPr/>
        </p:nvPicPr>
        <p:blipFill>
          <a:blip r:embed="rId4">
            <a:extLst/>
          </a:blip>
          <a:stretch>
            <a:fillRect/>
          </a:stretch>
        </p:blipFill>
        <p:spPr>
          <a:xfrm>
            <a:off x="9310688" y="8270875"/>
            <a:ext cx="3457575" cy="989013"/>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fltVal val="0"/>
                                          </p:val>
                                        </p:tav>
                                        <p:tav tm="100000">
                                          <p:val>
                                            <p:strVal val="#ppt_w"/>
                                          </p:val>
                                        </p:tav>
                                      </p:tavLst>
                                    </p:anim>
                                    <p:anim calcmode="lin" valueType="num">
                                      <p:cBhvr>
                                        <p:cTn id="8" dur="1000" fill="hold"/>
                                        <p:tgtEl>
                                          <p:spTgt spid="99"/>
                                        </p:tgtEl>
                                        <p:attrNameLst>
                                          <p:attrName>ppt_h</p:attrName>
                                        </p:attrNameLst>
                                      </p:cBhvr>
                                      <p:tavLst>
                                        <p:tav tm="0">
                                          <p:val>
                                            <p:fltVal val="0"/>
                                          </p:val>
                                        </p:tav>
                                        <p:tav tm="100000">
                                          <p:val>
                                            <p:strVal val="#ppt_h"/>
                                          </p:val>
                                        </p:tav>
                                      </p:tavLst>
                                    </p:anim>
                                    <p:anim calcmode="lin" valueType="num">
                                      <p:cBhvr>
                                        <p:cTn id="9" dur="1000" fill="hold"/>
                                        <p:tgtEl>
                                          <p:spTgt spid="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103" name="Shape 103"/>
          <p:cNvSpPr/>
          <p:nvPr/>
        </p:nvSpPr>
        <p:spPr>
          <a:xfrm>
            <a:off x="639762" y="314325"/>
            <a:ext cx="581183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Intense pulse light / photo rejuvenation</a:t>
            </a:r>
          </a:p>
        </p:txBody>
      </p:sp>
      <p:sp>
        <p:nvSpPr>
          <p:cNvPr id="104" name="Shape 104"/>
          <p:cNvSpPr/>
          <p:nvPr/>
        </p:nvSpPr>
        <p:spPr>
          <a:xfrm>
            <a:off x="660400" y="2524125"/>
            <a:ext cx="2360613" cy="584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Rejuvenation</a:t>
            </a:r>
          </a:p>
        </p:txBody>
      </p:sp>
      <p:sp>
        <p:nvSpPr>
          <p:cNvPr id="105" name="Shape 105"/>
          <p:cNvSpPr/>
          <p:nvPr/>
        </p:nvSpPr>
        <p:spPr>
          <a:xfrm rot="13500004">
            <a:off x="4519612" y="2613025"/>
            <a:ext cx="406401" cy="406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a:miter lim="400000"/>
          </a:ln>
        </p:spPr>
        <p:txBody>
          <a:bodyPr lIns="0" tIns="0" rIns="0" bIns="0" anchor="ctr"/>
          <a:lstStyle/>
          <a:p>
            <a:pPr lvl="0" algn="ctr" defTabSz="584200">
              <a:defRPr sz="3600">
                <a:uFill>
                  <a:solidFill/>
                </a:uFill>
                <a:latin typeface="+mn-lt"/>
                <a:ea typeface="+mn-ea"/>
                <a:cs typeface="+mn-cs"/>
                <a:sym typeface="Helvetica Light"/>
              </a:defRPr>
            </a:pPr>
            <a:endParaRPr/>
          </a:p>
        </p:txBody>
      </p:sp>
      <p:pic>
        <p:nvPicPr>
          <p:cNvPr id="106" name="InsertedImage.jpg"/>
          <p:cNvPicPr/>
          <p:nvPr/>
        </p:nvPicPr>
        <p:blipFill>
          <a:blip r:embed="rId2">
            <a:extLst/>
          </a:blip>
          <a:srcRect l="4998" t="4998" r="4998" b="4998"/>
          <a:stretch>
            <a:fillRect/>
          </a:stretch>
        </p:blipFill>
        <p:spPr>
          <a:xfrm>
            <a:off x="6030912" y="3108325"/>
            <a:ext cx="2563813" cy="3503613"/>
          </a:xfrm>
          <a:prstGeom prst="rect">
            <a:avLst/>
          </a:prstGeom>
          <a:ln w="12700">
            <a:miter lim="400000"/>
          </a:ln>
          <a:effectLst>
            <a:outerShdw blurRad="254000" dist="127000" dir="5400000" rotWithShape="0">
              <a:srgbClr val="000000">
                <a:alpha val="69999"/>
              </a:srgbClr>
            </a:outerShdw>
          </a:effectLst>
        </p:spPr>
      </p:pic>
      <p:pic>
        <p:nvPicPr>
          <p:cNvPr id="107" name="InsertedImage.jpg"/>
          <p:cNvPicPr/>
          <p:nvPr/>
        </p:nvPicPr>
        <p:blipFill>
          <a:blip r:embed="rId3">
            <a:extLst/>
          </a:blip>
          <a:srcRect l="4391" t="4391" r="4391" b="4391"/>
          <a:stretch>
            <a:fillRect/>
          </a:stretch>
        </p:blipFill>
        <p:spPr>
          <a:xfrm>
            <a:off x="8969375" y="3103562"/>
            <a:ext cx="2551113" cy="3503613"/>
          </a:xfrm>
          <a:prstGeom prst="rect">
            <a:avLst/>
          </a:prstGeom>
          <a:ln w="12700">
            <a:miter lim="400000"/>
          </a:ln>
          <a:effectLst>
            <a:outerShdw blurRad="254000" dist="127000" dir="5400000" rotWithShape="0">
              <a:srgbClr val="000000">
                <a:alpha val="69999"/>
              </a:srgbClr>
            </a:outerShdw>
          </a:effectLst>
        </p:spPr>
      </p:pic>
      <p:sp>
        <p:nvSpPr>
          <p:cNvPr id="108" name="Shape 108"/>
          <p:cNvSpPr/>
          <p:nvPr/>
        </p:nvSpPr>
        <p:spPr>
          <a:xfrm>
            <a:off x="6575425" y="7037387"/>
            <a:ext cx="1219200" cy="584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09" name="Shape 109"/>
          <p:cNvSpPr/>
          <p:nvPr/>
        </p:nvSpPr>
        <p:spPr>
          <a:xfrm>
            <a:off x="9544050" y="7054850"/>
            <a:ext cx="1141412" cy="584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110" name="Shape 110"/>
          <p:cNvSpPr/>
          <p:nvPr/>
        </p:nvSpPr>
        <p:spPr>
          <a:xfrm>
            <a:off x="673100" y="3908425"/>
            <a:ext cx="3762375" cy="292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Tighting skin.</a:t>
            </a:r>
          </a:p>
        </p:txBody>
      </p:sp>
      <p:pic>
        <p:nvPicPr>
          <p:cNvPr id="111" name="InsertedImage.jpg"/>
          <p:cNvPicPr/>
          <p:nvPr/>
        </p:nvPicPr>
        <p:blipFill>
          <a:blip r:embed="rId4">
            <a:extLst/>
          </a:blip>
          <a:stretch>
            <a:fillRect/>
          </a:stretch>
        </p:blipFill>
        <p:spPr>
          <a:xfrm>
            <a:off x="9523880" y="8682026"/>
            <a:ext cx="3457575" cy="989012"/>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114" name="Shape 114"/>
          <p:cNvSpPr/>
          <p:nvPr/>
        </p:nvSpPr>
        <p:spPr>
          <a:xfrm>
            <a:off x="774700" y="368300"/>
            <a:ext cx="17018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Laser</a:t>
            </a:r>
          </a:p>
        </p:txBody>
      </p:sp>
      <p:grpSp>
        <p:nvGrpSpPr>
          <p:cNvPr id="121" name="Group 121"/>
          <p:cNvGrpSpPr/>
          <p:nvPr/>
        </p:nvGrpSpPr>
        <p:grpSpPr>
          <a:xfrm>
            <a:off x="736600" y="1540508"/>
            <a:ext cx="10787063" cy="7934106"/>
            <a:chOff x="0" y="0"/>
            <a:chExt cx="10787063" cy="7934105"/>
          </a:xfrm>
        </p:grpSpPr>
        <p:sp>
          <p:nvSpPr>
            <p:cNvPr id="115" name="Shape 115"/>
            <p:cNvSpPr/>
            <p:nvPr/>
          </p:nvSpPr>
          <p:spPr>
            <a:xfrm>
              <a:off x="0" y="286110"/>
              <a:ext cx="2360464"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Rejuvenation</a:t>
              </a:r>
            </a:p>
          </p:txBody>
        </p:sp>
        <p:sp>
          <p:nvSpPr>
            <p:cNvPr id="116" name="Shape 116"/>
            <p:cNvSpPr/>
            <p:nvPr/>
          </p:nvSpPr>
          <p:spPr>
            <a:xfrm>
              <a:off x="2741183" y="7362605"/>
              <a:ext cx="1294448"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17" name="Shape 117"/>
            <p:cNvSpPr/>
            <p:nvPr/>
          </p:nvSpPr>
          <p:spPr>
            <a:xfrm>
              <a:off x="8160095" y="7362605"/>
              <a:ext cx="1142160"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118" name="InsertedImage-29.jpg"/>
            <p:cNvPicPr/>
            <p:nvPr/>
          </p:nvPicPr>
          <p:blipFill>
            <a:blip r:embed="rId2">
              <a:extLst/>
            </a:blip>
            <a:stretch>
              <a:fillRect/>
            </a:stretch>
          </p:blipFill>
          <p:spPr>
            <a:xfrm>
              <a:off x="1116778" y="1637078"/>
              <a:ext cx="4073703" cy="5339130"/>
            </a:xfrm>
            <a:prstGeom prst="rect">
              <a:avLst/>
            </a:prstGeom>
            <a:ln w="12700" cap="flat">
              <a:noFill/>
              <a:miter lim="400000"/>
            </a:ln>
            <a:effectLst>
              <a:outerShdw blurRad="254000" dist="127000" dir="5400000" rotWithShape="0">
                <a:srgbClr val="000000">
                  <a:alpha val="69999"/>
                </a:srgbClr>
              </a:outerShdw>
            </a:effectLst>
          </p:spPr>
        </p:pic>
        <p:pic>
          <p:nvPicPr>
            <p:cNvPr id="119" name="InsertedImage-4.jpg"/>
            <p:cNvPicPr/>
            <p:nvPr/>
          </p:nvPicPr>
          <p:blipFill>
            <a:blip r:embed="rId3">
              <a:extLst/>
            </a:blip>
            <a:stretch>
              <a:fillRect/>
            </a:stretch>
          </p:blipFill>
          <p:spPr>
            <a:xfrm>
              <a:off x="6662598" y="1611714"/>
              <a:ext cx="4124465" cy="5389858"/>
            </a:xfrm>
            <a:prstGeom prst="rect">
              <a:avLst/>
            </a:prstGeom>
            <a:ln w="12700" cap="flat">
              <a:noFill/>
              <a:miter lim="400000"/>
            </a:ln>
            <a:effectLst>
              <a:outerShdw blurRad="254000" dist="127000" dir="5400000" rotWithShape="0">
                <a:srgbClr val="000000">
                  <a:alpha val="69999"/>
                </a:srgbClr>
              </a:outerShdw>
            </a:effectLst>
          </p:spPr>
        </p:pic>
        <p:sp>
          <p:nvSpPr>
            <p:cNvPr id="120" name="Shape 120"/>
            <p:cNvSpPr/>
            <p:nvPr/>
          </p:nvSpPr>
          <p:spPr>
            <a:xfrm rot="18899998">
              <a:off x="3198215" y="102385"/>
              <a:ext cx="494600" cy="4949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grpSp>
      <p:pic>
        <p:nvPicPr>
          <p:cNvPr id="122" name="InsertedImage.jpg"/>
          <p:cNvPicPr/>
          <p:nvPr/>
        </p:nvPicPr>
        <p:blipFill>
          <a:blip r:embed="rId4">
            <a:extLst/>
          </a:blip>
          <a:stretch>
            <a:fillRect/>
          </a:stretch>
        </p:blipFill>
        <p:spPr>
          <a:xfrm>
            <a:off x="10203456" y="8915400"/>
            <a:ext cx="2722562" cy="777875"/>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125" name="Shape 125"/>
          <p:cNvSpPr/>
          <p:nvPr/>
        </p:nvSpPr>
        <p:spPr>
          <a:xfrm>
            <a:off x="673100" y="3203575"/>
            <a:ext cx="3771900" cy="4330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Treatment of lines or marks of expression from the face and       neck, providing  rejuvenation and a youthful appearance.</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Short procedure time.</a:t>
            </a:r>
          </a:p>
        </p:txBody>
      </p:sp>
      <p:grpSp>
        <p:nvGrpSpPr>
          <p:cNvPr id="134" name="Group 134"/>
          <p:cNvGrpSpPr/>
          <p:nvPr/>
        </p:nvGrpSpPr>
        <p:grpSpPr>
          <a:xfrm>
            <a:off x="817562" y="2333624"/>
            <a:ext cx="11779250" cy="7140705"/>
            <a:chOff x="0" y="0"/>
            <a:chExt cx="11779250" cy="7140704"/>
          </a:xfrm>
        </p:grpSpPr>
        <p:sp>
          <p:nvSpPr>
            <p:cNvPr id="126" name="Shape 126"/>
            <p:cNvSpPr/>
            <p:nvPr/>
          </p:nvSpPr>
          <p:spPr>
            <a:xfrm>
              <a:off x="0" y="247435"/>
              <a:ext cx="1040839"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Front</a:t>
              </a:r>
            </a:p>
          </p:txBody>
        </p:sp>
        <p:sp>
          <p:nvSpPr>
            <p:cNvPr id="127" name="Shape 127"/>
            <p:cNvSpPr/>
            <p:nvPr/>
          </p:nvSpPr>
          <p:spPr>
            <a:xfrm rot="13500004">
              <a:off x="3700036" y="285641"/>
              <a:ext cx="406220" cy="39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128" name="InsertedImage.jpg"/>
            <p:cNvPicPr/>
            <p:nvPr/>
          </p:nvPicPr>
          <p:blipFill>
            <a:blip r:embed="rId2">
              <a:extLst/>
            </a:blip>
            <a:srcRect l="4391" t="4391" r="4391" b="4391"/>
            <a:stretch>
              <a:fillRect/>
            </a:stretch>
          </p:blipFill>
          <p:spPr>
            <a:xfrm>
              <a:off x="4455298" y="12694"/>
              <a:ext cx="3490619" cy="2627734"/>
            </a:xfrm>
            <a:prstGeom prst="rect">
              <a:avLst/>
            </a:prstGeom>
            <a:ln w="12700" cap="flat">
              <a:noFill/>
              <a:miter lim="400000"/>
            </a:ln>
            <a:effectLst>
              <a:outerShdw blurRad="254000" dist="127000" dir="5400000" rotWithShape="0">
                <a:srgbClr val="000000">
                  <a:alpha val="69999"/>
                </a:srgbClr>
              </a:outerShdw>
            </a:effectLst>
          </p:spPr>
        </p:pic>
        <p:pic>
          <p:nvPicPr>
            <p:cNvPr id="129" name="InsertedImage.jpg"/>
            <p:cNvPicPr/>
            <p:nvPr/>
          </p:nvPicPr>
          <p:blipFill>
            <a:blip r:embed="rId3">
              <a:extLst/>
            </a:blip>
            <a:srcRect l="3765" t="8419" r="3765" b="3765"/>
            <a:stretch>
              <a:fillRect/>
            </a:stretch>
          </p:blipFill>
          <p:spPr>
            <a:xfrm>
              <a:off x="8212473" y="0"/>
              <a:ext cx="3566777" cy="2602344"/>
            </a:xfrm>
            <a:prstGeom prst="rect">
              <a:avLst/>
            </a:prstGeom>
            <a:ln w="12700" cap="flat">
              <a:noFill/>
              <a:miter lim="400000"/>
            </a:ln>
            <a:effectLst>
              <a:outerShdw blurRad="254000" dist="127000" dir="5400000" rotWithShape="0">
                <a:srgbClr val="000000">
                  <a:alpha val="69999"/>
                </a:srgbClr>
              </a:outerShdw>
            </a:effectLst>
          </p:spPr>
        </p:pic>
        <p:pic>
          <p:nvPicPr>
            <p:cNvPr id="130" name="InsertedImage-19.jpg"/>
            <p:cNvPicPr/>
            <p:nvPr/>
          </p:nvPicPr>
          <p:blipFill>
            <a:blip r:embed="rId4">
              <a:extLst/>
            </a:blip>
            <a:srcRect l="4998" t="4998" r="4998" b="4998"/>
            <a:stretch>
              <a:fillRect/>
            </a:stretch>
          </p:blipFill>
          <p:spPr>
            <a:xfrm>
              <a:off x="4442605" y="2894314"/>
              <a:ext cx="3516005" cy="2805454"/>
            </a:xfrm>
            <a:prstGeom prst="rect">
              <a:avLst/>
            </a:prstGeom>
            <a:ln w="12700" cap="flat">
              <a:noFill/>
              <a:miter lim="400000"/>
            </a:ln>
            <a:effectLst>
              <a:outerShdw blurRad="254000" dist="127000" dir="5400000" rotWithShape="0">
                <a:srgbClr val="000000">
                  <a:alpha val="69999"/>
                </a:srgbClr>
              </a:outerShdw>
            </a:effectLst>
          </p:spPr>
        </p:pic>
        <p:pic>
          <p:nvPicPr>
            <p:cNvPr id="131" name="InsertedImage.jpg"/>
            <p:cNvPicPr/>
            <p:nvPr/>
          </p:nvPicPr>
          <p:blipFill>
            <a:blip r:embed="rId5">
              <a:extLst/>
            </a:blip>
            <a:srcRect l="4998" t="4998" r="4998" b="4998"/>
            <a:stretch>
              <a:fillRect/>
            </a:stretch>
          </p:blipFill>
          <p:spPr>
            <a:xfrm>
              <a:off x="8212473" y="2881620"/>
              <a:ext cx="3566777" cy="2818148"/>
            </a:xfrm>
            <a:prstGeom prst="rect">
              <a:avLst/>
            </a:prstGeom>
            <a:ln w="12700" cap="flat">
              <a:noFill/>
              <a:miter lim="400000"/>
            </a:ln>
            <a:effectLst>
              <a:outerShdw blurRad="254000" dist="127000" dir="5400000" rotWithShape="0">
                <a:srgbClr val="000000">
                  <a:alpha val="69999"/>
                </a:srgbClr>
              </a:outerShdw>
            </a:effectLst>
          </p:spPr>
        </p:pic>
        <p:sp>
          <p:nvSpPr>
            <p:cNvPr id="132" name="Shape 132"/>
            <p:cNvSpPr/>
            <p:nvPr/>
          </p:nvSpPr>
          <p:spPr>
            <a:xfrm>
              <a:off x="5940398" y="6569204"/>
              <a:ext cx="1256623"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33" name="Shape 133"/>
            <p:cNvSpPr/>
            <p:nvPr/>
          </p:nvSpPr>
          <p:spPr>
            <a:xfrm>
              <a:off x="9291392" y="6569204"/>
              <a:ext cx="1155077"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sp>
        <p:nvSpPr>
          <p:cNvPr id="135" name="Shape 135"/>
          <p:cNvSpPr/>
          <p:nvPr/>
        </p:nvSpPr>
        <p:spPr>
          <a:xfrm>
            <a:off x="673100" y="3492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pic>
        <p:nvPicPr>
          <p:cNvPr id="136" name="InsertedImage.jpg"/>
          <p:cNvPicPr/>
          <p:nvPr/>
        </p:nvPicPr>
        <p:blipFill>
          <a:blip r:embed="rId6">
            <a:extLst/>
          </a:blip>
          <a:stretch>
            <a:fillRect/>
          </a:stretch>
        </p:blipFill>
        <p:spPr>
          <a:xfrm>
            <a:off x="11209486" y="9212604"/>
            <a:ext cx="1794372" cy="513297"/>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134"/>
                                        </p:tgtEl>
                                        <p:attrNameLst>
                                          <p:attrName>style.visibility</p:attrName>
                                        </p:attrNameLst>
                                      </p:cBhvr>
                                      <p:to>
                                        <p:strVal val="visible"/>
                                      </p:to>
                                    </p:set>
                                    <p:anim calcmode="lin" valueType="num">
                                      <p:cBhvr>
                                        <p:cTn id="12" dur="500" fill="hold"/>
                                        <p:tgtEl>
                                          <p:spTgt spid="134"/>
                                        </p:tgtEl>
                                        <p:attrNameLst>
                                          <p:attrName>ppt_w</p:attrName>
                                        </p:attrNameLst>
                                      </p:cBhvr>
                                      <p:tavLst>
                                        <p:tav tm="0">
                                          <p:val>
                                            <p:fltVal val="0"/>
                                          </p:val>
                                        </p:tav>
                                        <p:tav tm="100000">
                                          <p:val>
                                            <p:strVal val="#ppt_w"/>
                                          </p:val>
                                        </p:tav>
                                      </p:tavLst>
                                    </p:anim>
                                    <p:anim calcmode="lin" valueType="num">
                                      <p:cBhvr>
                                        <p:cTn id="13" dur="500" fill="hold"/>
                                        <p:tgtEl>
                                          <p:spTgt spid="13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125"/>
                                        </p:tgtEl>
                                        <p:attrNameLst>
                                          <p:attrName>style.visibility</p:attrName>
                                        </p:attrNameLst>
                                      </p:cBhvr>
                                      <p:to>
                                        <p:strVal val="visible"/>
                                      </p:to>
                                    </p:set>
                                    <p:anim calcmode="lin" valueType="num">
                                      <p:cBhvr>
                                        <p:cTn id="18" dur="1000" fill="hold"/>
                                        <p:tgtEl>
                                          <p:spTgt spid="125"/>
                                        </p:tgtEl>
                                        <p:attrNameLst>
                                          <p:attrName>ppt_w</p:attrName>
                                        </p:attrNameLst>
                                      </p:cBhvr>
                                      <p:tavLst>
                                        <p:tav tm="0">
                                          <p:val>
                                            <p:fltVal val="0"/>
                                          </p:val>
                                        </p:tav>
                                        <p:tav tm="100000">
                                          <p:val>
                                            <p:strVal val="#ppt_w"/>
                                          </p:val>
                                        </p:tav>
                                      </p:tavLst>
                                    </p:anim>
                                    <p:anim calcmode="lin" valueType="num">
                                      <p:cBhvr>
                                        <p:cTn id="19" dur="1000" fill="hold"/>
                                        <p:tgtEl>
                                          <p:spTgt spid="125"/>
                                        </p:tgtEl>
                                        <p:attrNameLst>
                                          <p:attrName>ppt_h</p:attrName>
                                        </p:attrNameLst>
                                      </p:cBhvr>
                                      <p:tavLst>
                                        <p:tav tm="0">
                                          <p:val>
                                            <p:fltVal val="0"/>
                                          </p:val>
                                        </p:tav>
                                        <p:tav tm="100000">
                                          <p:val>
                                            <p:strVal val="#ppt_h"/>
                                          </p:val>
                                        </p:tav>
                                      </p:tavLst>
                                    </p:anim>
                                    <p:anim calcmode="lin" valueType="num">
                                      <p:cBhvr>
                                        <p:cTn id="20"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3" animBg="1" advAuto="0"/>
      <p:bldP spid="134" grpId="2" animBg="1" advAuto="0"/>
      <p:bldP spid="135"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139" name="Shape 139"/>
          <p:cNvSpPr/>
          <p:nvPr/>
        </p:nvSpPr>
        <p:spPr>
          <a:xfrm>
            <a:off x="703262" y="-190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grpSp>
        <p:nvGrpSpPr>
          <p:cNvPr id="146" name="Group 146"/>
          <p:cNvGrpSpPr/>
          <p:nvPr/>
        </p:nvGrpSpPr>
        <p:grpSpPr>
          <a:xfrm>
            <a:off x="771525" y="1540577"/>
            <a:ext cx="11191875" cy="6454292"/>
            <a:chOff x="0" y="0"/>
            <a:chExt cx="11191875" cy="6454291"/>
          </a:xfrm>
        </p:grpSpPr>
        <p:sp>
          <p:nvSpPr>
            <p:cNvPr id="140" name="Shape 140"/>
            <p:cNvSpPr/>
            <p:nvPr/>
          </p:nvSpPr>
          <p:spPr>
            <a:xfrm>
              <a:off x="0" y="286321"/>
              <a:ext cx="1040515"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Front</a:t>
              </a:r>
            </a:p>
          </p:txBody>
        </p:sp>
        <p:sp>
          <p:nvSpPr>
            <p:cNvPr id="141" name="Shape 141"/>
            <p:cNvSpPr/>
            <p:nvPr/>
          </p:nvSpPr>
          <p:spPr>
            <a:xfrm>
              <a:off x="2461704" y="5882791"/>
              <a:ext cx="1294300"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42" name="Shape 142"/>
            <p:cNvSpPr/>
            <p:nvPr/>
          </p:nvSpPr>
          <p:spPr>
            <a:xfrm>
              <a:off x="8222602" y="5882791"/>
              <a:ext cx="1142028"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143" name="Shape 143"/>
            <p:cNvSpPr/>
            <p:nvPr/>
          </p:nvSpPr>
          <p:spPr>
            <a:xfrm rot="18899998">
              <a:off x="3159586" y="102510"/>
              <a:ext cx="494930" cy="494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144" name="InsertedImage.jpg"/>
            <p:cNvPicPr/>
            <p:nvPr/>
          </p:nvPicPr>
          <p:blipFill>
            <a:blip r:embed="rId2">
              <a:extLst/>
            </a:blip>
            <a:stretch>
              <a:fillRect/>
            </a:stretch>
          </p:blipFill>
          <p:spPr>
            <a:xfrm>
              <a:off x="266473" y="1346153"/>
              <a:ext cx="5215262" cy="4010196"/>
            </a:xfrm>
            <a:prstGeom prst="rect">
              <a:avLst/>
            </a:prstGeom>
            <a:ln w="12700" cap="flat">
              <a:noFill/>
              <a:miter lim="400000"/>
            </a:ln>
            <a:effectLst/>
          </p:spPr>
        </p:pic>
        <p:pic>
          <p:nvPicPr>
            <p:cNvPr id="145" name="InsertedImage.jpg"/>
            <p:cNvPicPr/>
            <p:nvPr/>
          </p:nvPicPr>
          <p:blipFill>
            <a:blip r:embed="rId3">
              <a:extLst/>
            </a:blip>
            <a:stretch>
              <a:fillRect/>
            </a:stretch>
          </p:blipFill>
          <p:spPr>
            <a:xfrm>
              <a:off x="6395357" y="1346153"/>
              <a:ext cx="4796518" cy="3997507"/>
            </a:xfrm>
            <a:prstGeom prst="rect">
              <a:avLst/>
            </a:prstGeom>
            <a:ln w="12700" cap="flat">
              <a:noFill/>
              <a:miter lim="400000"/>
            </a:ln>
            <a:effectLst/>
          </p:spPr>
        </p:pic>
      </p:grpSp>
      <p:pic>
        <p:nvPicPr>
          <p:cNvPr id="147" name="InsertedImage.jpg"/>
          <p:cNvPicPr/>
          <p:nvPr/>
        </p:nvPicPr>
        <p:blipFill>
          <a:blip r:embed="rId4">
            <a:extLst/>
          </a:blip>
          <a:stretch>
            <a:fillRect/>
          </a:stretch>
        </p:blipFill>
        <p:spPr>
          <a:xfrm>
            <a:off x="10177631" y="8880763"/>
            <a:ext cx="2638425" cy="754063"/>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46"/>
                                        </p:tgtEl>
                                        <p:attrNameLst>
                                          <p:attrName>style.visibility</p:attrName>
                                        </p:attrNameLst>
                                      </p:cBhvr>
                                      <p:to>
                                        <p:strVal val="visible"/>
                                      </p:to>
                                    </p:set>
                                    <p:anim calcmode="lin" valueType="num">
                                      <p:cBhvr>
                                        <p:cTn id="7" dur="500" fill="hold"/>
                                        <p:tgtEl>
                                          <p:spTgt spid="146"/>
                                        </p:tgtEl>
                                        <p:attrNameLst>
                                          <p:attrName>ppt_w</p:attrName>
                                        </p:attrNameLst>
                                      </p:cBhvr>
                                      <p:tavLst>
                                        <p:tav tm="0">
                                          <p:val>
                                            <p:fltVal val="0"/>
                                          </p:val>
                                        </p:tav>
                                        <p:tav tm="100000">
                                          <p:val>
                                            <p:strVal val="#ppt_w"/>
                                          </p:val>
                                        </p:tav>
                                      </p:tavLst>
                                    </p:anim>
                                    <p:anim calcmode="lin" valueType="num">
                                      <p:cBhvr>
                                        <p:cTn id="8" dur="500" fill="hold"/>
                                        <p:tgtEl>
                                          <p:spTgt spid="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1704320" cy="1625600"/>
          </a:xfrm>
        </p:spPr>
        <p:txBody>
          <a:bodyPr/>
          <a:lstStyle/>
          <a:p>
            <a:pPr>
              <a:defRPr/>
            </a:pPr>
            <a:r>
              <a:rPr lang="en-US" sz="5100" b="1" dirty="0">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812801" y="2235200"/>
            <a:ext cx="11338560" cy="6375964"/>
          </a:xfrm>
        </p:spPr>
        <p:txBody>
          <a:bodyPr/>
          <a:lstStyle/>
          <a:p>
            <a:pPr algn="just">
              <a:buFont typeface="Arial" charset="0"/>
              <a:buNone/>
              <a:defRPr/>
            </a:pPr>
            <a:r>
              <a:rPr lang="en-US" sz="2800" dirty="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800" dirty="0" err="1">
                <a:effectLst>
                  <a:outerShdw blurRad="38100" dist="38100" dir="2700000" algn="tl">
                    <a:srgbClr val="000000">
                      <a:alpha val="43137"/>
                    </a:srgbClr>
                  </a:outerShdw>
                </a:effectLst>
                <a:latin typeface="+mj-lt"/>
              </a:rPr>
              <a:t>Phrama</a:t>
            </a:r>
            <a:r>
              <a:rPr lang="en-US" sz="2800" dirty="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800" dirty="0">
                <a:effectLst>
                  <a:outerShdw blurRad="38100" dist="38100" dir="2700000" algn="tl">
                    <a:srgbClr val="000000">
                      <a:alpha val="43137"/>
                    </a:srgbClr>
                  </a:outerShdw>
                </a:effectLst>
                <a:latin typeface="+mj-lt"/>
              </a:rPr>
            </a:br>
            <a:endParaRPr lang="en-US" sz="2800" dirty="0">
              <a:effectLst>
                <a:outerShdw blurRad="38100" dist="38100" dir="2700000" algn="tl">
                  <a:srgbClr val="000000">
                    <a:alpha val="43137"/>
                  </a:srgbClr>
                </a:outerShdw>
              </a:effectLst>
              <a:latin typeface="+mj-lt"/>
            </a:endParaRPr>
          </a:p>
          <a:p>
            <a:pPr algn="just">
              <a:buFont typeface="Arial" charset="0"/>
              <a:buNone/>
              <a:defRPr/>
            </a:pPr>
            <a:r>
              <a:rPr lang="en-US" sz="2800" dirty="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defRPr/>
            </a:pPr>
            <a:endParaRPr lang="en-US" dirty="0"/>
          </a:p>
        </p:txBody>
      </p:sp>
    </p:spTree>
    <p:extLst>
      <p:ext uri="{BB962C8B-B14F-4D97-AF65-F5344CB8AC3E}">
        <p14:creationId xmlns:p14="http://schemas.microsoft.com/office/powerpoint/2010/main" val="185488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grpSp>
        <p:nvGrpSpPr>
          <p:cNvPr id="158" name="Group 158"/>
          <p:cNvGrpSpPr/>
          <p:nvPr/>
        </p:nvGrpSpPr>
        <p:grpSpPr>
          <a:xfrm>
            <a:off x="760412" y="1698625"/>
            <a:ext cx="11769726" cy="7775695"/>
            <a:chOff x="0" y="0"/>
            <a:chExt cx="11769725" cy="7775694"/>
          </a:xfrm>
        </p:grpSpPr>
        <p:sp>
          <p:nvSpPr>
            <p:cNvPr id="150" name="Shape 150"/>
            <p:cNvSpPr/>
            <p:nvPr/>
          </p:nvSpPr>
          <p:spPr>
            <a:xfrm>
              <a:off x="0" y="882194"/>
              <a:ext cx="2399653" cy="469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Eyes contour</a:t>
              </a:r>
            </a:p>
          </p:txBody>
        </p:sp>
        <p:sp>
          <p:nvSpPr>
            <p:cNvPr id="151" name="Shape 151"/>
            <p:cNvSpPr/>
            <p:nvPr/>
          </p:nvSpPr>
          <p:spPr>
            <a:xfrm rot="13500004">
              <a:off x="3770909" y="926694"/>
              <a:ext cx="393541" cy="3935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152" name="InsertedImage-32.jpg"/>
            <p:cNvPicPr/>
            <p:nvPr/>
          </p:nvPicPr>
          <p:blipFill>
            <a:blip r:embed="rId2">
              <a:extLst/>
            </a:blip>
            <a:srcRect l="4391" t="4391" r="4391" b="4391"/>
            <a:stretch>
              <a:fillRect/>
            </a:stretch>
          </p:blipFill>
          <p:spPr>
            <a:xfrm>
              <a:off x="4456497" y="38084"/>
              <a:ext cx="3491559" cy="3262570"/>
            </a:xfrm>
            <a:prstGeom prst="rect">
              <a:avLst/>
            </a:prstGeom>
            <a:ln w="12700" cap="flat">
              <a:noFill/>
              <a:miter lim="400000"/>
            </a:ln>
            <a:effectLst>
              <a:outerShdw blurRad="254000" dist="127000" dir="5400000" rotWithShape="0">
                <a:srgbClr val="000000">
                  <a:alpha val="69999"/>
                </a:srgbClr>
              </a:outerShdw>
            </a:effectLst>
          </p:spPr>
        </p:pic>
        <p:pic>
          <p:nvPicPr>
            <p:cNvPr id="153" name="InsertedImage-23.jpg"/>
            <p:cNvPicPr/>
            <p:nvPr/>
          </p:nvPicPr>
          <p:blipFill>
            <a:blip r:embed="rId3">
              <a:extLst/>
            </a:blip>
            <a:srcRect l="3125" t="3125" r="3123" b="3125"/>
            <a:stretch>
              <a:fillRect/>
            </a:stretch>
          </p:blipFill>
          <p:spPr>
            <a:xfrm>
              <a:off x="8240077" y="0"/>
              <a:ext cx="3516951" cy="3338738"/>
            </a:xfrm>
            <a:prstGeom prst="rect">
              <a:avLst/>
            </a:prstGeom>
            <a:ln w="12700" cap="flat">
              <a:noFill/>
              <a:miter lim="400000"/>
            </a:ln>
            <a:effectLst>
              <a:outerShdw blurRad="254000" dist="127000" dir="5400000" rotWithShape="0">
                <a:srgbClr val="000000">
                  <a:alpha val="69999"/>
                </a:srgbClr>
              </a:outerShdw>
            </a:effectLst>
          </p:spPr>
        </p:pic>
        <p:pic>
          <p:nvPicPr>
            <p:cNvPr id="154" name="InsertedImage-7.jpg"/>
            <p:cNvPicPr/>
            <p:nvPr/>
          </p:nvPicPr>
          <p:blipFill>
            <a:blip r:embed="rId4">
              <a:extLst/>
            </a:blip>
            <a:srcRect l="3765" t="3765" r="3765" b="3765"/>
            <a:stretch>
              <a:fillRect/>
            </a:stretch>
          </p:blipFill>
          <p:spPr>
            <a:xfrm>
              <a:off x="4456498" y="3656108"/>
              <a:ext cx="3478862" cy="3084842"/>
            </a:xfrm>
            <a:prstGeom prst="rect">
              <a:avLst/>
            </a:prstGeom>
            <a:ln w="12700" cap="flat">
              <a:noFill/>
              <a:miter lim="400000"/>
            </a:ln>
            <a:effectLst>
              <a:outerShdw blurRad="254000" dist="127000" dir="5400000" rotWithShape="0">
                <a:srgbClr val="000000">
                  <a:alpha val="69999"/>
                </a:srgbClr>
              </a:outerShdw>
            </a:effectLst>
          </p:spPr>
        </p:pic>
        <p:pic>
          <p:nvPicPr>
            <p:cNvPr id="155" name="InsertedImage.jpg"/>
            <p:cNvPicPr/>
            <p:nvPr/>
          </p:nvPicPr>
          <p:blipFill>
            <a:blip r:embed="rId5">
              <a:extLst/>
            </a:blip>
            <a:srcRect l="3125" t="3125" r="3124" b="3123"/>
            <a:stretch>
              <a:fillRect/>
            </a:stretch>
          </p:blipFill>
          <p:spPr>
            <a:xfrm>
              <a:off x="8240077" y="3656107"/>
              <a:ext cx="3529648" cy="3161011"/>
            </a:xfrm>
            <a:prstGeom prst="rect">
              <a:avLst/>
            </a:prstGeom>
            <a:ln w="12700" cap="flat">
              <a:noFill/>
              <a:miter lim="400000"/>
            </a:ln>
            <a:effectLst>
              <a:outerShdw blurRad="254000" dist="127000" dir="5400000" rotWithShape="0">
                <a:srgbClr val="000000">
                  <a:alpha val="69999"/>
                </a:srgbClr>
              </a:outerShdw>
            </a:effectLst>
          </p:spPr>
        </p:pic>
        <p:sp>
          <p:nvSpPr>
            <p:cNvPr id="156" name="Shape 156"/>
            <p:cNvSpPr/>
            <p:nvPr/>
          </p:nvSpPr>
          <p:spPr>
            <a:xfrm>
              <a:off x="5789637" y="7204194"/>
              <a:ext cx="1244265"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57" name="Shape 157"/>
            <p:cNvSpPr/>
            <p:nvPr/>
          </p:nvSpPr>
          <p:spPr>
            <a:xfrm>
              <a:off x="9433555" y="7204194"/>
              <a:ext cx="1142692"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sp>
        <p:nvSpPr>
          <p:cNvPr id="159" name="Shape 159"/>
          <p:cNvSpPr/>
          <p:nvPr/>
        </p:nvSpPr>
        <p:spPr>
          <a:xfrm>
            <a:off x="673100" y="3673475"/>
            <a:ext cx="3854450" cy="339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Attenuates moderate to marked lines from the eyes, face and neck in patients from  18 to 75 years old.</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Dramatic results.</a:t>
            </a:r>
          </a:p>
        </p:txBody>
      </p:sp>
      <p:sp>
        <p:nvSpPr>
          <p:cNvPr id="160" name="Shape 160"/>
          <p:cNvSpPr/>
          <p:nvPr/>
        </p:nvSpPr>
        <p:spPr>
          <a:xfrm>
            <a:off x="703262" y="-190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pic>
        <p:nvPicPr>
          <p:cNvPr id="161" name="InsertedImage.jpg"/>
          <p:cNvPicPr/>
          <p:nvPr/>
        </p:nvPicPr>
        <p:blipFill>
          <a:blip r:embed="rId6">
            <a:extLst/>
          </a:blip>
          <a:stretch>
            <a:fillRect/>
          </a:stretch>
        </p:blipFill>
        <p:spPr>
          <a:xfrm>
            <a:off x="11285135" y="9201300"/>
            <a:ext cx="1693292" cy="483326"/>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58"/>
                                        </p:tgtEl>
                                        <p:attrNameLst>
                                          <p:attrName>style.visibility</p:attrName>
                                        </p:attrNameLst>
                                      </p:cBhvr>
                                      <p:to>
                                        <p:strVal val="visible"/>
                                      </p:to>
                                    </p:set>
                                    <p:anim calcmode="lin" valueType="num">
                                      <p:cBhvr>
                                        <p:cTn id="7" dur="500" fill="hold"/>
                                        <p:tgtEl>
                                          <p:spTgt spid="158"/>
                                        </p:tgtEl>
                                        <p:attrNameLst>
                                          <p:attrName>ppt_w</p:attrName>
                                        </p:attrNameLst>
                                      </p:cBhvr>
                                      <p:tavLst>
                                        <p:tav tm="0">
                                          <p:val>
                                            <p:fltVal val="0"/>
                                          </p:val>
                                        </p:tav>
                                        <p:tav tm="100000">
                                          <p:val>
                                            <p:strVal val="#ppt_w"/>
                                          </p:val>
                                        </p:tav>
                                      </p:tavLst>
                                    </p:anim>
                                    <p:anim calcmode="lin" valueType="num">
                                      <p:cBhvr>
                                        <p:cTn id="8" dur="500" fill="hold"/>
                                        <p:tgtEl>
                                          <p:spTgt spid="1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159"/>
                                        </p:tgtEl>
                                        <p:attrNameLst>
                                          <p:attrName>style.visibility</p:attrName>
                                        </p:attrNameLst>
                                      </p:cBhvr>
                                      <p:to>
                                        <p:strVal val="visible"/>
                                      </p:to>
                                    </p:set>
                                    <p:anim calcmode="lin" valueType="num">
                                      <p:cBhvr>
                                        <p:cTn id="13" dur="1000" fill="hold"/>
                                        <p:tgtEl>
                                          <p:spTgt spid="159"/>
                                        </p:tgtEl>
                                        <p:attrNameLst>
                                          <p:attrName>ppt_w</p:attrName>
                                        </p:attrNameLst>
                                      </p:cBhvr>
                                      <p:tavLst>
                                        <p:tav tm="0">
                                          <p:val>
                                            <p:fltVal val="0"/>
                                          </p:val>
                                        </p:tav>
                                        <p:tav tm="100000">
                                          <p:val>
                                            <p:strVal val="#ppt_w"/>
                                          </p:val>
                                        </p:tav>
                                      </p:tavLst>
                                    </p:anim>
                                    <p:anim calcmode="lin" valueType="num">
                                      <p:cBhvr>
                                        <p:cTn id="14" dur="1000" fill="hold"/>
                                        <p:tgtEl>
                                          <p:spTgt spid="159"/>
                                        </p:tgtEl>
                                        <p:attrNameLst>
                                          <p:attrName>ppt_h</p:attrName>
                                        </p:attrNameLst>
                                      </p:cBhvr>
                                      <p:tavLst>
                                        <p:tav tm="0">
                                          <p:val>
                                            <p:fltVal val="0"/>
                                          </p:val>
                                        </p:tav>
                                        <p:tav tm="100000">
                                          <p:val>
                                            <p:strVal val="#ppt_h"/>
                                          </p:val>
                                        </p:tav>
                                      </p:tavLst>
                                    </p:anim>
                                    <p:anim calcmode="lin" valueType="num">
                                      <p:cBhvr>
                                        <p:cTn id="15" dur="1000" fill="hold"/>
                                        <p:tgtEl>
                                          <p:spTgt spid="15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P spid="159"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grpSp>
        <p:nvGrpSpPr>
          <p:cNvPr id="170" name="Group 170"/>
          <p:cNvGrpSpPr/>
          <p:nvPr/>
        </p:nvGrpSpPr>
        <p:grpSpPr>
          <a:xfrm>
            <a:off x="774700" y="1540552"/>
            <a:ext cx="11180762" cy="6454317"/>
            <a:chOff x="0" y="0"/>
            <a:chExt cx="11180762" cy="6454316"/>
          </a:xfrm>
        </p:grpSpPr>
        <p:sp>
          <p:nvSpPr>
            <p:cNvPr id="164" name="Shape 164"/>
            <p:cNvSpPr/>
            <p:nvPr/>
          </p:nvSpPr>
          <p:spPr>
            <a:xfrm>
              <a:off x="2462052" y="5882816"/>
              <a:ext cx="1294482"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65" name="Shape 165"/>
            <p:cNvSpPr/>
            <p:nvPr/>
          </p:nvSpPr>
          <p:spPr>
            <a:xfrm>
              <a:off x="8211071" y="5882816"/>
              <a:ext cx="1154880"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166" name="Shape 166"/>
            <p:cNvSpPr/>
            <p:nvPr/>
          </p:nvSpPr>
          <p:spPr>
            <a:xfrm rot="18899998">
              <a:off x="3160066" y="102500"/>
              <a:ext cx="494930" cy="4949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167" name="Shape 167"/>
            <p:cNvSpPr/>
            <p:nvPr/>
          </p:nvSpPr>
          <p:spPr>
            <a:xfrm>
              <a:off x="0" y="286346"/>
              <a:ext cx="2398598"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Eyes contour</a:t>
              </a:r>
            </a:p>
          </p:txBody>
        </p:sp>
        <p:pic>
          <p:nvPicPr>
            <p:cNvPr id="168" name="InsertedImage.jpg"/>
            <p:cNvPicPr/>
            <p:nvPr/>
          </p:nvPicPr>
          <p:blipFill>
            <a:blip r:embed="rId2">
              <a:extLst/>
            </a:blip>
            <a:srcRect r="6095"/>
            <a:stretch>
              <a:fillRect/>
            </a:stretch>
          </p:blipFill>
          <p:spPr>
            <a:xfrm>
              <a:off x="659931" y="1041606"/>
              <a:ext cx="4936796" cy="4505126"/>
            </a:xfrm>
            <a:prstGeom prst="rect">
              <a:avLst/>
            </a:prstGeom>
            <a:ln w="12700" cap="flat">
              <a:noFill/>
              <a:miter lim="400000"/>
            </a:ln>
            <a:effectLst>
              <a:outerShdw blurRad="254000" dist="127000" dir="5400000" rotWithShape="0">
                <a:srgbClr val="000000">
                  <a:alpha val="69999"/>
                </a:srgbClr>
              </a:outerShdw>
            </a:effectLst>
          </p:spPr>
        </p:pic>
        <p:pic>
          <p:nvPicPr>
            <p:cNvPr id="169" name="InsertedImage.jpg"/>
            <p:cNvPicPr/>
            <p:nvPr/>
          </p:nvPicPr>
          <p:blipFill>
            <a:blip r:embed="rId3">
              <a:extLst/>
            </a:blip>
            <a:stretch>
              <a:fillRect/>
            </a:stretch>
          </p:blipFill>
          <p:spPr>
            <a:xfrm>
              <a:off x="6396259" y="1016225"/>
              <a:ext cx="4784503" cy="4543197"/>
            </a:xfrm>
            <a:prstGeom prst="rect">
              <a:avLst/>
            </a:prstGeom>
            <a:ln w="12700" cap="flat">
              <a:noFill/>
              <a:miter lim="400000"/>
            </a:ln>
            <a:effectLst>
              <a:outerShdw blurRad="254000" dist="127000" dir="5400000" rotWithShape="0">
                <a:srgbClr val="000000">
                  <a:alpha val="69999"/>
                </a:srgbClr>
              </a:outerShdw>
            </a:effectLst>
          </p:spPr>
        </p:pic>
      </p:grpSp>
      <p:sp>
        <p:nvSpPr>
          <p:cNvPr id="171" name="Shape 171"/>
          <p:cNvSpPr/>
          <p:nvPr/>
        </p:nvSpPr>
        <p:spPr>
          <a:xfrm>
            <a:off x="703262" y="-190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pic>
        <p:nvPicPr>
          <p:cNvPr id="172" name="InsertedImage.jpg"/>
          <p:cNvPicPr/>
          <p:nvPr/>
        </p:nvPicPr>
        <p:blipFill>
          <a:blip r:embed="rId4">
            <a:extLst/>
          </a:blip>
          <a:stretch>
            <a:fillRect/>
          </a:stretch>
        </p:blipFill>
        <p:spPr>
          <a:xfrm>
            <a:off x="10011442" y="8861475"/>
            <a:ext cx="2952346" cy="842255"/>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70"/>
                                        </p:tgtEl>
                                        <p:attrNameLst>
                                          <p:attrName>style.visibility</p:attrName>
                                        </p:attrNameLst>
                                      </p:cBhvr>
                                      <p:to>
                                        <p:strVal val="visible"/>
                                      </p:to>
                                    </p:set>
                                    <p:anim calcmode="lin" valueType="num">
                                      <p:cBhvr>
                                        <p:cTn id="7" dur="500" fill="hold"/>
                                        <p:tgtEl>
                                          <p:spTgt spid="170"/>
                                        </p:tgtEl>
                                        <p:attrNameLst>
                                          <p:attrName>ppt_w</p:attrName>
                                        </p:attrNameLst>
                                      </p:cBhvr>
                                      <p:tavLst>
                                        <p:tav tm="0">
                                          <p:val>
                                            <p:fltVal val="0"/>
                                          </p:val>
                                        </p:tav>
                                        <p:tav tm="100000">
                                          <p:val>
                                            <p:strVal val="#ppt_w"/>
                                          </p:val>
                                        </p:tav>
                                      </p:tavLst>
                                    </p:anim>
                                    <p:anim calcmode="lin" valueType="num">
                                      <p:cBhvr>
                                        <p:cTn id="8" dur="500" fill="hold"/>
                                        <p:tgtEl>
                                          <p:spTgt spid="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175" name="Shape 175"/>
          <p:cNvSpPr/>
          <p:nvPr/>
        </p:nvSpPr>
        <p:spPr>
          <a:xfrm>
            <a:off x="673100" y="3222625"/>
            <a:ext cx="3854450" cy="429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2700">
                <a:solidFill>
                  <a:srgbClr val="0000CC"/>
                </a:solidFill>
                <a:uFill>
                  <a:solidFill>
                    <a:srgbClr val="969A98"/>
                  </a:solidFill>
                </a:uFill>
                <a:latin typeface="AppleGothic 일반체"/>
                <a:ea typeface="AppleGothic 일반체"/>
                <a:cs typeface="AppleGothic 일반체"/>
                <a:sym typeface="AppleGothic 일반체"/>
              </a:rPr>
              <a:t>Administration of very low doses of Botulinum Toxin by a few tiny injections directly into the muscles that are responsible for the formation of those persistent lines.</a:t>
            </a:r>
          </a:p>
          <a:p>
            <a:pPr lvl="0" algn="just" defTabSz="914400">
              <a:defRPr sz="1800"/>
            </a:pPr>
            <a:endParaRPr sz="27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2700">
                <a:solidFill>
                  <a:srgbClr val="0000CC"/>
                </a:solidFill>
                <a:uFill>
                  <a:solidFill>
                    <a:srgbClr val="969A98"/>
                  </a:solidFill>
                </a:uFill>
                <a:latin typeface="AppleGothic 일반체"/>
                <a:ea typeface="AppleGothic 일반체"/>
                <a:cs typeface="AppleGothic 일반체"/>
                <a:sym typeface="AppleGothic 일반체"/>
              </a:rPr>
              <a:t>Safe and effective.</a:t>
            </a:r>
          </a:p>
        </p:txBody>
      </p:sp>
      <p:grpSp>
        <p:nvGrpSpPr>
          <p:cNvPr id="184" name="Group 184"/>
          <p:cNvGrpSpPr/>
          <p:nvPr/>
        </p:nvGrpSpPr>
        <p:grpSpPr>
          <a:xfrm>
            <a:off x="1866206" y="1371264"/>
            <a:ext cx="10233720" cy="7287063"/>
            <a:chOff x="0" y="0"/>
            <a:chExt cx="10233720" cy="7287063"/>
          </a:xfrm>
        </p:grpSpPr>
        <p:sp>
          <p:nvSpPr>
            <p:cNvPr id="176" name="Shape 176"/>
            <p:cNvSpPr/>
            <p:nvPr/>
          </p:nvSpPr>
          <p:spPr>
            <a:xfrm>
              <a:off x="0" y="1100480"/>
              <a:ext cx="901298" cy="4224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Neck</a:t>
              </a:r>
            </a:p>
          </p:txBody>
        </p:sp>
        <p:sp>
          <p:nvSpPr>
            <p:cNvPr id="177" name="Shape 177"/>
            <p:cNvSpPr/>
            <p:nvPr/>
          </p:nvSpPr>
          <p:spPr>
            <a:xfrm rot="13500004">
              <a:off x="3422736" y="1117746"/>
              <a:ext cx="364909" cy="3650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178" name="InsertedImage-31.jpg"/>
            <p:cNvPicPr/>
            <p:nvPr/>
          </p:nvPicPr>
          <p:blipFill>
            <a:blip r:embed="rId2">
              <a:extLst/>
            </a:blip>
            <a:srcRect l="4391" t="4391" r="10044" b="4391"/>
            <a:stretch>
              <a:fillRect/>
            </a:stretch>
          </p:blipFill>
          <p:spPr>
            <a:xfrm>
              <a:off x="4757481" y="570470"/>
              <a:ext cx="2430081" cy="3329789"/>
            </a:xfrm>
            <a:prstGeom prst="rect">
              <a:avLst/>
            </a:prstGeom>
            <a:ln w="12700" cap="flat">
              <a:noFill/>
              <a:miter lim="400000"/>
            </a:ln>
            <a:effectLst>
              <a:outerShdw blurRad="254000" dist="127000" dir="5400000" rotWithShape="0">
                <a:srgbClr val="000000">
                  <a:alpha val="69999"/>
                </a:srgbClr>
              </a:outerShdw>
            </a:effectLst>
          </p:spPr>
        </p:pic>
        <p:pic>
          <p:nvPicPr>
            <p:cNvPr id="179" name="InsertedImage-21.jpg"/>
            <p:cNvPicPr/>
            <p:nvPr/>
          </p:nvPicPr>
          <p:blipFill>
            <a:blip r:embed="rId3">
              <a:extLst/>
            </a:blip>
            <a:srcRect l="4391" t="4391" r="4391" b="4391"/>
            <a:stretch>
              <a:fillRect/>
            </a:stretch>
          </p:blipFill>
          <p:spPr>
            <a:xfrm>
              <a:off x="7792230" y="570470"/>
              <a:ext cx="2430081" cy="3329789"/>
            </a:xfrm>
            <a:prstGeom prst="rect">
              <a:avLst/>
            </a:prstGeom>
            <a:ln w="12700" cap="flat">
              <a:noFill/>
              <a:miter lim="400000"/>
            </a:ln>
            <a:effectLst>
              <a:outerShdw blurRad="254000" dist="127000" dir="5400000" rotWithShape="0">
                <a:srgbClr val="000000">
                  <a:alpha val="69999"/>
                </a:srgbClr>
              </a:outerShdw>
            </a:effectLst>
          </p:spPr>
        </p:pic>
        <p:pic>
          <p:nvPicPr>
            <p:cNvPr id="180" name="InsertedImage-14.jpg"/>
            <p:cNvPicPr/>
            <p:nvPr/>
          </p:nvPicPr>
          <p:blipFill>
            <a:blip r:embed="rId4">
              <a:extLst/>
            </a:blip>
            <a:srcRect l="3765" t="3765" r="3765" b="3765"/>
            <a:stretch>
              <a:fillRect/>
            </a:stretch>
          </p:blipFill>
          <p:spPr>
            <a:xfrm>
              <a:off x="4757481" y="4242359"/>
              <a:ext cx="2430081" cy="3044704"/>
            </a:xfrm>
            <a:prstGeom prst="rect">
              <a:avLst/>
            </a:prstGeom>
            <a:ln w="12700" cap="flat">
              <a:noFill/>
              <a:miter lim="400000"/>
            </a:ln>
            <a:effectLst>
              <a:outerShdw blurRad="254000" dist="127000" dir="5400000" rotWithShape="0">
                <a:srgbClr val="000000">
                  <a:alpha val="69999"/>
                </a:srgbClr>
              </a:outerShdw>
            </a:effectLst>
          </p:spPr>
        </p:pic>
        <p:pic>
          <p:nvPicPr>
            <p:cNvPr id="181" name="InsertedImage-22.jpg"/>
            <p:cNvPicPr/>
            <p:nvPr/>
          </p:nvPicPr>
          <p:blipFill>
            <a:blip r:embed="rId5">
              <a:extLst/>
            </a:blip>
            <a:srcRect l="3123" t="3124" r="3124" b="6433"/>
            <a:stretch>
              <a:fillRect/>
            </a:stretch>
          </p:blipFill>
          <p:spPr>
            <a:xfrm>
              <a:off x="7780821" y="4242359"/>
              <a:ext cx="2452898" cy="2999090"/>
            </a:xfrm>
            <a:prstGeom prst="rect">
              <a:avLst/>
            </a:prstGeom>
            <a:ln w="12700" cap="flat">
              <a:noFill/>
              <a:miter lim="400000"/>
            </a:ln>
            <a:effectLst>
              <a:outerShdw blurRad="254000" dist="127000" dir="5400000" rotWithShape="0">
                <a:srgbClr val="000000">
                  <a:alpha val="69999"/>
                </a:srgbClr>
              </a:outerShdw>
            </a:effectLst>
          </p:spPr>
        </p:pic>
        <p:sp>
          <p:nvSpPr>
            <p:cNvPr id="182" name="Shape 182"/>
            <p:cNvSpPr/>
            <p:nvPr/>
          </p:nvSpPr>
          <p:spPr>
            <a:xfrm>
              <a:off x="5635961" y="-1"/>
              <a:ext cx="1049613" cy="5137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83" name="Shape 183"/>
            <p:cNvSpPr/>
            <p:nvPr/>
          </p:nvSpPr>
          <p:spPr>
            <a:xfrm>
              <a:off x="8488168" y="-1"/>
              <a:ext cx="1038203" cy="5137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sp>
        <p:nvSpPr>
          <p:cNvPr id="185" name="Shape 185"/>
          <p:cNvSpPr/>
          <p:nvPr/>
        </p:nvSpPr>
        <p:spPr>
          <a:xfrm>
            <a:off x="703262" y="-190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pic>
        <p:nvPicPr>
          <p:cNvPr id="186" name="InsertedImage.jpg"/>
          <p:cNvPicPr/>
          <p:nvPr/>
        </p:nvPicPr>
        <p:blipFill>
          <a:blip r:embed="rId6">
            <a:extLst/>
          </a:blip>
          <a:stretch>
            <a:fillRect/>
          </a:stretch>
        </p:blipFill>
        <p:spPr>
          <a:xfrm>
            <a:off x="10157112" y="8849244"/>
            <a:ext cx="2810922" cy="802337"/>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fltVal val="0"/>
                                          </p:val>
                                        </p:tav>
                                        <p:tav tm="100000">
                                          <p:val>
                                            <p:strVal val="#ppt_w"/>
                                          </p:val>
                                        </p:tav>
                                      </p:tavLst>
                                    </p:anim>
                                    <p:anim calcmode="lin" valueType="num">
                                      <p:cBhvr>
                                        <p:cTn id="8" dur="500" fill="hold"/>
                                        <p:tgtEl>
                                          <p:spTgt spid="1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175"/>
                                        </p:tgtEl>
                                        <p:attrNameLst>
                                          <p:attrName>style.visibility</p:attrName>
                                        </p:attrNameLst>
                                      </p:cBhvr>
                                      <p:to>
                                        <p:strVal val="visible"/>
                                      </p:to>
                                    </p:set>
                                    <p:anim calcmode="lin" valueType="num">
                                      <p:cBhvr>
                                        <p:cTn id="13" dur="1000" fill="hold"/>
                                        <p:tgtEl>
                                          <p:spTgt spid="175"/>
                                        </p:tgtEl>
                                        <p:attrNameLst>
                                          <p:attrName>ppt_w</p:attrName>
                                        </p:attrNameLst>
                                      </p:cBhvr>
                                      <p:tavLst>
                                        <p:tav tm="0">
                                          <p:val>
                                            <p:fltVal val="0"/>
                                          </p:val>
                                        </p:tav>
                                        <p:tav tm="100000">
                                          <p:val>
                                            <p:strVal val="#ppt_w"/>
                                          </p:val>
                                        </p:tav>
                                      </p:tavLst>
                                    </p:anim>
                                    <p:anim calcmode="lin" valueType="num">
                                      <p:cBhvr>
                                        <p:cTn id="14" dur="1000" fill="hold"/>
                                        <p:tgtEl>
                                          <p:spTgt spid="175"/>
                                        </p:tgtEl>
                                        <p:attrNameLst>
                                          <p:attrName>ppt_h</p:attrName>
                                        </p:attrNameLst>
                                      </p:cBhvr>
                                      <p:tavLst>
                                        <p:tav tm="0">
                                          <p:val>
                                            <p:fltVal val="0"/>
                                          </p:val>
                                        </p:tav>
                                        <p:tav tm="100000">
                                          <p:val>
                                            <p:strVal val="#ppt_h"/>
                                          </p:val>
                                        </p:tav>
                                      </p:tavLst>
                                    </p:anim>
                                    <p:anim calcmode="lin" valueType="num">
                                      <p:cBhvr>
                                        <p:cTn id="15" dur="1000" fill="hold"/>
                                        <p:tgtEl>
                                          <p:spTgt spid="17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2" animBg="1" advAuto="0"/>
      <p:bldP spid="184"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grpSp>
        <p:nvGrpSpPr>
          <p:cNvPr id="195" name="Group 195"/>
          <p:cNvGrpSpPr/>
          <p:nvPr/>
        </p:nvGrpSpPr>
        <p:grpSpPr>
          <a:xfrm>
            <a:off x="808037" y="1548390"/>
            <a:ext cx="11149013" cy="6454416"/>
            <a:chOff x="0" y="0"/>
            <a:chExt cx="11149012" cy="6454415"/>
          </a:xfrm>
        </p:grpSpPr>
        <p:sp>
          <p:nvSpPr>
            <p:cNvPr id="189" name="Shape 189"/>
            <p:cNvSpPr/>
            <p:nvPr/>
          </p:nvSpPr>
          <p:spPr>
            <a:xfrm>
              <a:off x="2425354" y="5882915"/>
              <a:ext cx="1295217"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190" name="Shape 190"/>
            <p:cNvSpPr/>
            <p:nvPr/>
          </p:nvSpPr>
          <p:spPr>
            <a:xfrm>
              <a:off x="8190333" y="5882915"/>
              <a:ext cx="1142838"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191" name="Shape 191"/>
            <p:cNvSpPr/>
            <p:nvPr/>
          </p:nvSpPr>
          <p:spPr>
            <a:xfrm rot="18899998">
              <a:off x="3123905" y="102459"/>
              <a:ext cx="494930" cy="4952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192" name="Shape 192"/>
            <p:cNvSpPr/>
            <p:nvPr/>
          </p:nvSpPr>
          <p:spPr>
            <a:xfrm>
              <a:off x="0" y="286445"/>
              <a:ext cx="1003158"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Neck</a:t>
              </a:r>
            </a:p>
          </p:txBody>
        </p:sp>
        <p:pic>
          <p:nvPicPr>
            <p:cNvPr id="193" name="InsertedImage.jpg"/>
            <p:cNvPicPr/>
            <p:nvPr/>
          </p:nvPicPr>
          <p:blipFill>
            <a:blip r:embed="rId2">
              <a:extLst/>
            </a:blip>
            <a:stretch>
              <a:fillRect/>
            </a:stretch>
          </p:blipFill>
          <p:spPr>
            <a:xfrm>
              <a:off x="546022" y="1473182"/>
              <a:ext cx="4584048" cy="3718315"/>
            </a:xfrm>
            <a:prstGeom prst="rect">
              <a:avLst/>
            </a:prstGeom>
            <a:ln w="12700" cap="flat">
              <a:noFill/>
              <a:miter lim="400000"/>
            </a:ln>
            <a:effectLst/>
          </p:spPr>
        </p:pic>
        <p:pic>
          <p:nvPicPr>
            <p:cNvPr id="194" name="InsertedImage.jpg"/>
            <p:cNvPicPr/>
            <p:nvPr/>
          </p:nvPicPr>
          <p:blipFill>
            <a:blip r:embed="rId3">
              <a:extLst/>
            </a:blip>
            <a:stretch>
              <a:fillRect/>
            </a:stretch>
          </p:blipFill>
          <p:spPr>
            <a:xfrm>
              <a:off x="6361794" y="1460492"/>
              <a:ext cx="4787218" cy="3743696"/>
            </a:xfrm>
            <a:prstGeom prst="rect">
              <a:avLst/>
            </a:prstGeom>
            <a:ln w="12700" cap="flat">
              <a:noFill/>
              <a:miter lim="400000"/>
            </a:ln>
            <a:effectLst/>
          </p:spPr>
        </p:pic>
      </p:grpSp>
      <p:sp>
        <p:nvSpPr>
          <p:cNvPr id="196" name="Shape 196"/>
          <p:cNvSpPr/>
          <p:nvPr/>
        </p:nvSpPr>
        <p:spPr>
          <a:xfrm>
            <a:off x="703262" y="-19050"/>
            <a:ext cx="4560888"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Botulinum Toxin</a:t>
            </a:r>
          </a:p>
        </p:txBody>
      </p:sp>
      <p:pic>
        <p:nvPicPr>
          <p:cNvPr id="197" name="InsertedImage.jpg"/>
          <p:cNvPicPr/>
          <p:nvPr/>
        </p:nvPicPr>
        <p:blipFill>
          <a:blip r:embed="rId4">
            <a:extLst/>
          </a:blip>
          <a:stretch>
            <a:fillRect/>
          </a:stretch>
        </p:blipFill>
        <p:spPr>
          <a:xfrm>
            <a:off x="9546158" y="8659985"/>
            <a:ext cx="3321050" cy="949325"/>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fltVal val="0"/>
                                          </p:val>
                                        </p:tav>
                                        <p:tav tm="100000">
                                          <p:val>
                                            <p:strVal val="#ppt_w"/>
                                          </p:val>
                                        </p:tav>
                                      </p:tavLst>
                                    </p:anim>
                                    <p:anim calcmode="lin" valueType="num">
                                      <p:cBhvr>
                                        <p:cTn id="8" dur="500" fill="hold"/>
                                        <p:tgtEl>
                                          <p:spTgt spid="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00" name="Shape 200"/>
          <p:cNvSpPr/>
          <p:nvPr/>
        </p:nvSpPr>
        <p:spPr>
          <a:xfrm>
            <a:off x="587374" y="360362"/>
            <a:ext cx="5159377" cy="165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defTabSz="914400">
              <a:defRPr sz="1800"/>
            </a:pPr>
            <a:r>
              <a:rPr sz="5000">
                <a:solidFill>
                  <a:srgbClr val="095CC4"/>
                </a:solidFill>
                <a:uFill>
                  <a:solidFill>
                    <a:srgbClr val="095CC4"/>
                  </a:solidFill>
                </a:uFill>
                <a:latin typeface="AppleGothic 일반체"/>
                <a:ea typeface="AppleGothic 일반체"/>
                <a:cs typeface="AppleGothic 일반체"/>
                <a:sym typeface="AppleGothic 일반체"/>
              </a:rPr>
              <a:t>Remodeling &amp; lip</a:t>
            </a:r>
            <a:endParaRPr sz="5000">
              <a:solidFill>
                <a:srgbClr val="095CC4"/>
              </a:solidFill>
              <a:uFill>
                <a:solidFill>
                  <a:srgbClr val="095CC4"/>
                </a:solidFill>
              </a:uFill>
              <a:latin typeface="+mn-lt"/>
              <a:ea typeface="+mn-ea"/>
              <a:cs typeface="+mn-cs"/>
              <a:sym typeface="Helvetica Light"/>
            </a:endParaRPr>
          </a:p>
          <a:p>
            <a:pPr lvl="0" defTabSz="914400">
              <a:defRPr sz="1800"/>
            </a:pPr>
            <a:r>
              <a:rPr sz="5000">
                <a:solidFill>
                  <a:srgbClr val="095CC4"/>
                </a:solidFill>
                <a:uFill>
                  <a:solidFill>
                    <a:srgbClr val="095CC4"/>
                  </a:solidFill>
                </a:uFill>
                <a:latin typeface="AppleGothic 일반체"/>
                <a:ea typeface="AppleGothic 일반체"/>
                <a:cs typeface="AppleGothic 일반체"/>
                <a:sym typeface="AppleGothic 일반체"/>
              </a:rPr>
              <a:t>augmentation</a:t>
            </a:r>
          </a:p>
        </p:txBody>
      </p:sp>
      <p:sp>
        <p:nvSpPr>
          <p:cNvPr id="201" name="Shape 201"/>
          <p:cNvSpPr/>
          <p:nvPr/>
        </p:nvSpPr>
        <p:spPr>
          <a:xfrm>
            <a:off x="658812" y="3697287"/>
            <a:ext cx="4343401" cy="386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Indicated in small, sunken, scarcely shaped or slightly fleshy lips.</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It is a simple procedure that generates a high degree of satisfaction to the patient.</a:t>
            </a:r>
          </a:p>
        </p:txBody>
      </p:sp>
      <p:sp>
        <p:nvSpPr>
          <p:cNvPr id="202" name="Shape 202"/>
          <p:cNvSpPr/>
          <p:nvPr/>
        </p:nvSpPr>
        <p:spPr>
          <a:xfrm>
            <a:off x="720725" y="2520950"/>
            <a:ext cx="1382713" cy="584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Lip filler</a:t>
            </a:r>
          </a:p>
        </p:txBody>
      </p:sp>
      <p:sp>
        <p:nvSpPr>
          <p:cNvPr id="203" name="Shape 203"/>
          <p:cNvSpPr/>
          <p:nvPr/>
        </p:nvSpPr>
        <p:spPr>
          <a:xfrm rot="13500004">
            <a:off x="4526756" y="2623343"/>
            <a:ext cx="393700" cy="3921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a:miter lim="400000"/>
          </a:ln>
        </p:spPr>
        <p:txBody>
          <a:bodyPr lIns="0" tIns="0" rIns="0" bIns="0" anchor="ctr"/>
          <a:lstStyle/>
          <a:p>
            <a:pPr lvl="0" algn="ctr" defTabSz="584200">
              <a:defRPr sz="3600">
                <a:uFill>
                  <a:solidFill/>
                </a:uFill>
                <a:latin typeface="+mn-lt"/>
                <a:ea typeface="+mn-ea"/>
                <a:cs typeface="+mn-cs"/>
                <a:sym typeface="Helvetica Light"/>
              </a:defRPr>
            </a:pPr>
            <a:endParaRPr/>
          </a:p>
        </p:txBody>
      </p:sp>
      <p:sp>
        <p:nvSpPr>
          <p:cNvPr id="204" name="Shape 204"/>
          <p:cNvSpPr/>
          <p:nvPr/>
        </p:nvSpPr>
        <p:spPr>
          <a:xfrm>
            <a:off x="8434388" y="1493837"/>
            <a:ext cx="1166812" cy="57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05" name="Shape 205"/>
          <p:cNvSpPr/>
          <p:nvPr/>
        </p:nvSpPr>
        <p:spPr>
          <a:xfrm>
            <a:off x="8281987" y="5337175"/>
            <a:ext cx="1141413" cy="584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206" name="InsertedImage.jpg"/>
          <p:cNvPicPr/>
          <p:nvPr/>
        </p:nvPicPr>
        <p:blipFill>
          <a:blip r:embed="rId2">
            <a:extLst/>
          </a:blip>
          <a:stretch>
            <a:fillRect/>
          </a:stretch>
        </p:blipFill>
        <p:spPr>
          <a:xfrm>
            <a:off x="10445899" y="9005175"/>
            <a:ext cx="2441575" cy="698500"/>
          </a:xfrm>
          <a:prstGeom prst="rect">
            <a:avLst/>
          </a:prstGeom>
          <a:ln w="12700">
            <a:miter lim="400000"/>
          </a:ln>
        </p:spPr>
      </p:pic>
      <p:pic>
        <p:nvPicPr>
          <p:cNvPr id="207" name="image-4.jpg"/>
          <p:cNvPicPr/>
          <p:nvPr/>
        </p:nvPicPr>
        <p:blipFill>
          <a:blip r:embed="rId3">
            <a:extLst/>
          </a:blip>
          <a:srcRect l="50000" b="57006"/>
          <a:stretch>
            <a:fillRect/>
          </a:stretch>
        </p:blipFill>
        <p:spPr>
          <a:xfrm>
            <a:off x="7531100" y="6121400"/>
            <a:ext cx="2973388" cy="2873375"/>
          </a:xfrm>
          <a:prstGeom prst="rect">
            <a:avLst/>
          </a:prstGeom>
          <a:ln w="12700">
            <a:miter lim="400000"/>
          </a:ln>
        </p:spPr>
      </p:pic>
      <p:pic>
        <p:nvPicPr>
          <p:cNvPr id="208" name="image-4.jpg"/>
          <p:cNvPicPr/>
          <p:nvPr/>
        </p:nvPicPr>
        <p:blipFill>
          <a:blip r:embed="rId3">
            <a:extLst/>
          </a:blip>
          <a:srcRect r="50000" b="57006"/>
          <a:stretch>
            <a:fillRect/>
          </a:stretch>
        </p:blipFill>
        <p:spPr>
          <a:xfrm>
            <a:off x="7366000" y="2227262"/>
            <a:ext cx="2973388" cy="2873376"/>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wipe(left)">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2" nodeType="clickEffect">
                                  <p:stCondLst>
                                    <p:cond delay="0"/>
                                  </p:stCondLst>
                                  <p:iterate>
                                    <p:tmAbs val="0"/>
                                  </p:iterate>
                                  <p:childTnLst>
                                    <p:set>
                                      <p:cBhvr>
                                        <p:cTn id="11" fill="hold"/>
                                        <p:tgtEl>
                                          <p:spTgt spid="201"/>
                                        </p:tgtEl>
                                        <p:attrNameLst>
                                          <p:attrName>style.visibility</p:attrName>
                                        </p:attrNameLst>
                                      </p:cBhvr>
                                      <p:to>
                                        <p:strVal val="visible"/>
                                      </p:to>
                                    </p:set>
                                    <p:anim calcmode="lin" valueType="num">
                                      <p:cBhvr>
                                        <p:cTn id="12" dur="1000" fill="hold"/>
                                        <p:tgtEl>
                                          <p:spTgt spid="201"/>
                                        </p:tgtEl>
                                        <p:attrNameLst>
                                          <p:attrName>ppt_w</p:attrName>
                                        </p:attrNameLst>
                                      </p:cBhvr>
                                      <p:tavLst>
                                        <p:tav tm="0">
                                          <p:val>
                                            <p:fltVal val="0"/>
                                          </p:val>
                                        </p:tav>
                                        <p:tav tm="100000">
                                          <p:val>
                                            <p:strVal val="#ppt_w"/>
                                          </p:val>
                                        </p:tav>
                                      </p:tavLst>
                                    </p:anim>
                                    <p:anim calcmode="lin" valueType="num">
                                      <p:cBhvr>
                                        <p:cTn id="13" dur="1000" fill="hold"/>
                                        <p:tgtEl>
                                          <p:spTgt spid="201"/>
                                        </p:tgtEl>
                                        <p:attrNameLst>
                                          <p:attrName>ppt_h</p:attrName>
                                        </p:attrNameLst>
                                      </p:cBhvr>
                                      <p:tavLst>
                                        <p:tav tm="0">
                                          <p:val>
                                            <p:fltVal val="0"/>
                                          </p:val>
                                        </p:tav>
                                        <p:tav tm="100000">
                                          <p:val>
                                            <p:strVal val="#ppt_h"/>
                                          </p:val>
                                        </p:tav>
                                      </p:tavLst>
                                    </p:anim>
                                    <p:anim calcmode="lin" valueType="num">
                                      <p:cBhvr>
                                        <p:cTn id="14" dur="1000" fill="hold"/>
                                        <p:tgtEl>
                                          <p:spTgt spid="20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1"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11" name="Shape 211"/>
          <p:cNvSpPr/>
          <p:nvPr/>
        </p:nvSpPr>
        <p:spPr>
          <a:xfrm>
            <a:off x="595312" y="368300"/>
            <a:ext cx="3467101"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Facial fillers</a:t>
            </a:r>
          </a:p>
        </p:txBody>
      </p:sp>
      <p:sp>
        <p:nvSpPr>
          <p:cNvPr id="212" name="Shape 212"/>
          <p:cNvSpPr/>
          <p:nvPr/>
        </p:nvSpPr>
        <p:spPr>
          <a:xfrm>
            <a:off x="595312" y="3859212"/>
            <a:ext cx="4051301" cy="3124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28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2800">
                <a:solidFill>
                  <a:srgbClr val="0000CC"/>
                </a:solidFill>
                <a:uFill>
                  <a:solidFill>
                    <a:srgbClr val="969A98"/>
                  </a:solidFill>
                </a:uFill>
              </a:rPr>
              <a:t>Facial fillers are indicated in furrows, fine lines, deep, depressed scars, asymmetries and folds of aging, to enhance the natural beauty.</a:t>
            </a:r>
          </a:p>
        </p:txBody>
      </p:sp>
      <p:grpSp>
        <p:nvGrpSpPr>
          <p:cNvPr id="221" name="Group 221"/>
          <p:cNvGrpSpPr/>
          <p:nvPr/>
        </p:nvGrpSpPr>
        <p:grpSpPr>
          <a:xfrm>
            <a:off x="609627" y="1379893"/>
            <a:ext cx="12120563" cy="7637524"/>
            <a:chOff x="0" y="0"/>
            <a:chExt cx="12120562" cy="7637523"/>
          </a:xfrm>
        </p:grpSpPr>
        <p:sp>
          <p:nvSpPr>
            <p:cNvPr id="213" name="Shape 213"/>
            <p:cNvSpPr/>
            <p:nvPr/>
          </p:nvSpPr>
          <p:spPr>
            <a:xfrm>
              <a:off x="0" y="742746"/>
              <a:ext cx="2792172"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Nasolabial folds</a:t>
              </a:r>
            </a:p>
          </p:txBody>
        </p:sp>
        <p:sp>
          <p:nvSpPr>
            <p:cNvPr id="214" name="Shape 214"/>
            <p:cNvSpPr/>
            <p:nvPr/>
          </p:nvSpPr>
          <p:spPr>
            <a:xfrm rot="13500004">
              <a:off x="3604351" y="787324"/>
              <a:ext cx="393619" cy="3934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215" name="InsertedImage-12.jpg"/>
            <p:cNvPicPr/>
            <p:nvPr/>
          </p:nvPicPr>
          <p:blipFill>
            <a:blip r:embed="rId2">
              <a:extLst/>
            </a:blip>
            <a:srcRect l="4998" t="4998" r="4998" b="4998"/>
            <a:stretch>
              <a:fillRect/>
            </a:stretch>
          </p:blipFill>
          <p:spPr>
            <a:xfrm>
              <a:off x="4619774" y="0"/>
              <a:ext cx="3604440" cy="3098157"/>
            </a:xfrm>
            <a:prstGeom prst="rect">
              <a:avLst/>
            </a:prstGeom>
            <a:ln w="12700" cap="flat">
              <a:noFill/>
              <a:miter lim="400000"/>
            </a:ln>
            <a:effectLst>
              <a:outerShdw blurRad="254000" dist="127000" dir="5400000" rotWithShape="0">
                <a:srgbClr val="000000">
                  <a:alpha val="69999"/>
                </a:srgbClr>
              </a:outerShdw>
            </a:effectLst>
          </p:spPr>
        </p:pic>
        <p:pic>
          <p:nvPicPr>
            <p:cNvPr id="216" name="InsertedImage-24.jpg"/>
            <p:cNvPicPr/>
            <p:nvPr/>
          </p:nvPicPr>
          <p:blipFill>
            <a:blip r:embed="rId3">
              <a:extLst/>
            </a:blip>
            <a:srcRect l="3765" t="3765" r="3765" b="3765"/>
            <a:stretch>
              <a:fillRect/>
            </a:stretch>
          </p:blipFill>
          <p:spPr>
            <a:xfrm>
              <a:off x="8478048" y="0"/>
              <a:ext cx="3642514" cy="3098157"/>
            </a:xfrm>
            <a:prstGeom prst="rect">
              <a:avLst/>
            </a:prstGeom>
            <a:ln w="12700" cap="flat">
              <a:noFill/>
              <a:miter lim="400000"/>
            </a:ln>
            <a:effectLst>
              <a:outerShdw blurRad="254000" dist="127000" dir="5400000" rotWithShape="0">
                <a:srgbClr val="000000">
                  <a:alpha val="69999"/>
                </a:srgbClr>
              </a:outerShdw>
            </a:effectLst>
          </p:spPr>
        </p:pic>
        <p:pic>
          <p:nvPicPr>
            <p:cNvPr id="217" name="InsertedImage-15.jpg"/>
            <p:cNvPicPr/>
            <p:nvPr/>
          </p:nvPicPr>
          <p:blipFill>
            <a:blip r:embed="rId4">
              <a:extLst/>
            </a:blip>
            <a:srcRect l="6167" t="6167" r="6167" b="6167"/>
            <a:stretch>
              <a:fillRect/>
            </a:stretch>
          </p:blipFill>
          <p:spPr>
            <a:xfrm>
              <a:off x="8503431" y="3314011"/>
              <a:ext cx="3604440" cy="3263223"/>
            </a:xfrm>
            <a:prstGeom prst="rect">
              <a:avLst/>
            </a:prstGeom>
            <a:ln w="12700" cap="flat">
              <a:noFill/>
              <a:miter lim="400000"/>
            </a:ln>
            <a:effectLst>
              <a:outerShdw blurRad="254000" dist="127000" dir="5400000" rotWithShape="0">
                <a:srgbClr val="000000">
                  <a:alpha val="69999"/>
                </a:srgbClr>
              </a:outerShdw>
            </a:effectLst>
          </p:spPr>
        </p:pic>
        <p:pic>
          <p:nvPicPr>
            <p:cNvPr id="218" name="InsertedImage-2.jpg"/>
            <p:cNvPicPr/>
            <p:nvPr/>
          </p:nvPicPr>
          <p:blipFill>
            <a:blip r:embed="rId5">
              <a:extLst/>
            </a:blip>
            <a:srcRect l="4391" t="4391" r="4391" b="4391"/>
            <a:stretch>
              <a:fillRect/>
            </a:stretch>
          </p:blipFill>
          <p:spPr>
            <a:xfrm>
              <a:off x="4594391" y="3314011"/>
              <a:ext cx="3655206" cy="3237828"/>
            </a:xfrm>
            <a:prstGeom prst="rect">
              <a:avLst/>
            </a:prstGeom>
            <a:ln w="12700" cap="flat">
              <a:noFill/>
              <a:miter lim="400000"/>
            </a:ln>
            <a:effectLst>
              <a:outerShdw blurRad="254000" dist="127000" dir="5400000" rotWithShape="0">
                <a:srgbClr val="000000">
                  <a:alpha val="69999"/>
                </a:srgbClr>
              </a:outerShdw>
            </a:effectLst>
          </p:spPr>
        </p:pic>
        <p:sp>
          <p:nvSpPr>
            <p:cNvPr id="219" name="Shape 219"/>
            <p:cNvSpPr/>
            <p:nvPr/>
          </p:nvSpPr>
          <p:spPr>
            <a:xfrm>
              <a:off x="6117393" y="7066023"/>
              <a:ext cx="1180328"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20" name="Shape 220"/>
            <p:cNvSpPr/>
            <p:nvPr/>
          </p:nvSpPr>
          <p:spPr>
            <a:xfrm>
              <a:off x="9734525" y="7066023"/>
              <a:ext cx="1142252"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pic>
        <p:nvPicPr>
          <p:cNvPr id="222" name="InsertedImage.jpg"/>
          <p:cNvPicPr/>
          <p:nvPr/>
        </p:nvPicPr>
        <p:blipFill>
          <a:blip r:embed="rId6">
            <a:extLst/>
          </a:blip>
          <a:stretch>
            <a:fillRect/>
          </a:stretch>
        </p:blipFill>
        <p:spPr>
          <a:xfrm>
            <a:off x="10479997" y="9007640"/>
            <a:ext cx="2441575" cy="698500"/>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11"/>
                                        </p:tgtEl>
                                        <p:attrNameLst>
                                          <p:attrName>style.visibility</p:attrName>
                                        </p:attrNameLst>
                                      </p:cBhvr>
                                      <p:to>
                                        <p:strVal val="visible"/>
                                      </p:to>
                                    </p:set>
                                    <p:animEffect transition="in" filter="wipe(left)">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221"/>
                                        </p:tgtEl>
                                        <p:attrNameLst>
                                          <p:attrName>style.visibility</p:attrName>
                                        </p:attrNameLst>
                                      </p:cBhvr>
                                      <p:to>
                                        <p:strVal val="visible"/>
                                      </p:to>
                                    </p:set>
                                    <p:anim calcmode="lin" valueType="num">
                                      <p:cBhvr>
                                        <p:cTn id="12" dur="500" fill="hold"/>
                                        <p:tgtEl>
                                          <p:spTgt spid="221"/>
                                        </p:tgtEl>
                                        <p:attrNameLst>
                                          <p:attrName>ppt_w</p:attrName>
                                        </p:attrNameLst>
                                      </p:cBhvr>
                                      <p:tavLst>
                                        <p:tav tm="0">
                                          <p:val>
                                            <p:fltVal val="0"/>
                                          </p:val>
                                        </p:tav>
                                        <p:tav tm="100000">
                                          <p:val>
                                            <p:strVal val="#ppt_w"/>
                                          </p:val>
                                        </p:tav>
                                      </p:tavLst>
                                    </p:anim>
                                    <p:anim calcmode="lin" valueType="num">
                                      <p:cBhvr>
                                        <p:cTn id="13" dur="500" fill="hold"/>
                                        <p:tgtEl>
                                          <p:spTgt spid="22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212"/>
                                        </p:tgtEl>
                                        <p:attrNameLst>
                                          <p:attrName>style.visibility</p:attrName>
                                        </p:attrNameLst>
                                      </p:cBhvr>
                                      <p:to>
                                        <p:strVal val="visible"/>
                                      </p:to>
                                    </p:set>
                                    <p:anim calcmode="lin" valueType="num">
                                      <p:cBhvr>
                                        <p:cTn id="18" dur="1000" fill="hold"/>
                                        <p:tgtEl>
                                          <p:spTgt spid="212"/>
                                        </p:tgtEl>
                                        <p:attrNameLst>
                                          <p:attrName>ppt_w</p:attrName>
                                        </p:attrNameLst>
                                      </p:cBhvr>
                                      <p:tavLst>
                                        <p:tav tm="0">
                                          <p:val>
                                            <p:fltVal val="0"/>
                                          </p:val>
                                        </p:tav>
                                        <p:tav tm="100000">
                                          <p:val>
                                            <p:strVal val="#ppt_w"/>
                                          </p:val>
                                        </p:tav>
                                      </p:tavLst>
                                    </p:anim>
                                    <p:anim calcmode="lin" valueType="num">
                                      <p:cBhvr>
                                        <p:cTn id="19" dur="1000" fill="hold"/>
                                        <p:tgtEl>
                                          <p:spTgt spid="212"/>
                                        </p:tgtEl>
                                        <p:attrNameLst>
                                          <p:attrName>ppt_h</p:attrName>
                                        </p:attrNameLst>
                                      </p:cBhvr>
                                      <p:tavLst>
                                        <p:tav tm="0">
                                          <p:val>
                                            <p:fltVal val="0"/>
                                          </p:val>
                                        </p:tav>
                                        <p:tav tm="100000">
                                          <p:val>
                                            <p:strVal val="#ppt_h"/>
                                          </p:val>
                                        </p:tav>
                                      </p:tavLst>
                                    </p:anim>
                                    <p:anim calcmode="lin" valueType="num">
                                      <p:cBhvr>
                                        <p:cTn id="20" dur="1000" fill="hold"/>
                                        <p:tgtEl>
                                          <p:spTgt spid="21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P spid="212" grpId="3" animBg="1" advAuto="0"/>
      <p:bldP spid="221"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25" name="Shape 225"/>
          <p:cNvSpPr/>
          <p:nvPr/>
        </p:nvSpPr>
        <p:spPr>
          <a:xfrm>
            <a:off x="595312" y="368300"/>
            <a:ext cx="3467101"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Facial fillers</a:t>
            </a:r>
          </a:p>
        </p:txBody>
      </p:sp>
      <p:grpSp>
        <p:nvGrpSpPr>
          <p:cNvPr id="232" name="Group 232"/>
          <p:cNvGrpSpPr/>
          <p:nvPr/>
        </p:nvGrpSpPr>
        <p:grpSpPr>
          <a:xfrm>
            <a:off x="598487" y="1540453"/>
            <a:ext cx="11263313" cy="6454416"/>
            <a:chOff x="0" y="0"/>
            <a:chExt cx="11263312" cy="6454415"/>
          </a:xfrm>
        </p:grpSpPr>
        <p:sp>
          <p:nvSpPr>
            <p:cNvPr id="226" name="Shape 226"/>
            <p:cNvSpPr/>
            <p:nvPr/>
          </p:nvSpPr>
          <p:spPr>
            <a:xfrm>
              <a:off x="2628529" y="5882915"/>
              <a:ext cx="1307917"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27" name="Shape 227"/>
            <p:cNvSpPr/>
            <p:nvPr/>
          </p:nvSpPr>
          <p:spPr>
            <a:xfrm>
              <a:off x="8393517" y="5882915"/>
              <a:ext cx="1142839"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sp>
          <p:nvSpPr>
            <p:cNvPr id="228" name="Shape 228"/>
            <p:cNvSpPr/>
            <p:nvPr/>
          </p:nvSpPr>
          <p:spPr>
            <a:xfrm rot="18899998">
              <a:off x="3339779" y="102459"/>
              <a:ext cx="494930" cy="4952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229" name="Shape 229"/>
            <p:cNvSpPr/>
            <p:nvPr/>
          </p:nvSpPr>
          <p:spPr>
            <a:xfrm>
              <a:off x="0" y="286445"/>
              <a:ext cx="2793607"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Nasolabial folds</a:t>
              </a:r>
            </a:p>
          </p:txBody>
        </p:sp>
        <p:pic>
          <p:nvPicPr>
            <p:cNvPr id="230" name="InsertedImage.jpg"/>
            <p:cNvPicPr/>
            <p:nvPr/>
          </p:nvPicPr>
          <p:blipFill>
            <a:blip r:embed="rId2">
              <a:extLst/>
            </a:blip>
            <a:stretch>
              <a:fillRect/>
            </a:stretch>
          </p:blipFill>
          <p:spPr>
            <a:xfrm>
              <a:off x="558721" y="1371659"/>
              <a:ext cx="4977699" cy="3959434"/>
            </a:xfrm>
            <a:prstGeom prst="rect">
              <a:avLst/>
            </a:prstGeom>
            <a:ln w="12700" cap="flat">
              <a:noFill/>
              <a:miter lim="400000"/>
            </a:ln>
            <a:effectLst/>
          </p:spPr>
        </p:pic>
        <p:pic>
          <p:nvPicPr>
            <p:cNvPr id="231" name="InsertedImage.jpg"/>
            <p:cNvPicPr/>
            <p:nvPr/>
          </p:nvPicPr>
          <p:blipFill>
            <a:blip r:embed="rId3">
              <a:extLst/>
            </a:blip>
            <a:stretch>
              <a:fillRect/>
            </a:stretch>
          </p:blipFill>
          <p:spPr>
            <a:xfrm>
              <a:off x="6666560" y="1384349"/>
              <a:ext cx="4596753" cy="3908673"/>
            </a:xfrm>
            <a:prstGeom prst="rect">
              <a:avLst/>
            </a:prstGeom>
            <a:ln w="12700" cap="flat">
              <a:noFill/>
              <a:miter lim="400000"/>
            </a:ln>
            <a:effectLst/>
          </p:spPr>
        </p:pic>
      </p:grpSp>
      <p:pic>
        <p:nvPicPr>
          <p:cNvPr id="233" name="InsertedImage.jpg"/>
          <p:cNvPicPr/>
          <p:nvPr/>
        </p:nvPicPr>
        <p:blipFill>
          <a:blip r:embed="rId4">
            <a:extLst/>
          </a:blip>
          <a:stretch>
            <a:fillRect/>
          </a:stretch>
        </p:blipFill>
        <p:spPr>
          <a:xfrm>
            <a:off x="10362810" y="8897338"/>
            <a:ext cx="2410416" cy="689328"/>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ppt_w</p:attrName>
                                        </p:attrNameLst>
                                      </p:cBhvr>
                                      <p:tavLst>
                                        <p:tav tm="0">
                                          <p:val>
                                            <p:fltVal val="0"/>
                                          </p:val>
                                        </p:tav>
                                        <p:tav tm="100000">
                                          <p:val>
                                            <p:strVal val="#ppt_w"/>
                                          </p:val>
                                        </p:tav>
                                      </p:tavLst>
                                    </p:anim>
                                    <p:anim calcmode="lin" valueType="num">
                                      <p:cBhvr>
                                        <p:cTn id="8" dur="500" fill="hold"/>
                                        <p:tgtEl>
                                          <p:spTgt spid="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36" name="Shape 236"/>
          <p:cNvSpPr/>
          <p:nvPr/>
        </p:nvSpPr>
        <p:spPr>
          <a:xfrm>
            <a:off x="400049" y="368300"/>
            <a:ext cx="5114927"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48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800">
                <a:solidFill>
                  <a:srgbClr val="095CC4"/>
                </a:solidFill>
                <a:uFill>
                  <a:solidFill>
                    <a:srgbClr val="095CC4"/>
                  </a:solidFill>
                </a:uFill>
              </a:rPr>
              <a:t>Facial sculpturing</a:t>
            </a:r>
          </a:p>
        </p:txBody>
      </p:sp>
      <p:grpSp>
        <p:nvGrpSpPr>
          <p:cNvPr id="245" name="Group 245"/>
          <p:cNvGrpSpPr/>
          <p:nvPr/>
        </p:nvGrpSpPr>
        <p:grpSpPr>
          <a:xfrm>
            <a:off x="1704881" y="1421578"/>
            <a:ext cx="10427790" cy="7437812"/>
            <a:chOff x="0" y="0"/>
            <a:chExt cx="10427790" cy="7437812"/>
          </a:xfrm>
        </p:grpSpPr>
        <p:pic>
          <p:nvPicPr>
            <p:cNvPr id="237" name="InsertedImage-30.jpg"/>
            <p:cNvPicPr/>
            <p:nvPr/>
          </p:nvPicPr>
          <p:blipFill>
            <a:blip r:embed="rId2">
              <a:extLst/>
            </a:blip>
            <a:srcRect l="4998" t="4998" r="4998" b="4998"/>
            <a:stretch>
              <a:fillRect/>
            </a:stretch>
          </p:blipFill>
          <p:spPr>
            <a:xfrm>
              <a:off x="7603108" y="0"/>
              <a:ext cx="2812914" cy="3363043"/>
            </a:xfrm>
            <a:prstGeom prst="rect">
              <a:avLst/>
            </a:prstGeom>
            <a:ln w="12700" cap="flat">
              <a:noFill/>
              <a:miter lim="400000"/>
            </a:ln>
            <a:effectLst>
              <a:outerShdw blurRad="254000" dist="127000" dir="5400000" rotWithShape="0">
                <a:srgbClr val="000000">
                  <a:alpha val="69999"/>
                </a:srgbClr>
              </a:outerShdw>
            </a:effectLst>
          </p:spPr>
        </p:pic>
        <p:sp>
          <p:nvSpPr>
            <p:cNvPr id="238" name="Shape 238"/>
            <p:cNvSpPr/>
            <p:nvPr/>
          </p:nvSpPr>
          <p:spPr>
            <a:xfrm>
              <a:off x="0" y="922814"/>
              <a:ext cx="3060074" cy="435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Filled asymmetries</a:t>
              </a:r>
            </a:p>
          </p:txBody>
        </p:sp>
        <p:sp>
          <p:nvSpPr>
            <p:cNvPr id="239" name="Shape 239"/>
            <p:cNvSpPr/>
            <p:nvPr/>
          </p:nvSpPr>
          <p:spPr>
            <a:xfrm rot="13500003">
              <a:off x="3701676" y="946420"/>
              <a:ext cx="364527" cy="376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240" name="InsertedImage-11.jpg"/>
            <p:cNvPicPr/>
            <p:nvPr/>
          </p:nvPicPr>
          <p:blipFill>
            <a:blip r:embed="rId3">
              <a:extLst/>
            </a:blip>
            <a:srcRect l="3765" t="3765" r="3765" b="3765"/>
            <a:stretch>
              <a:fillRect/>
            </a:stretch>
          </p:blipFill>
          <p:spPr>
            <a:xfrm>
              <a:off x="4413568" y="0"/>
              <a:ext cx="2777606" cy="3351284"/>
            </a:xfrm>
            <a:prstGeom prst="rect">
              <a:avLst/>
            </a:prstGeom>
            <a:ln w="12700" cap="flat">
              <a:noFill/>
              <a:miter lim="400000"/>
            </a:ln>
            <a:effectLst>
              <a:outerShdw blurRad="254000" dist="127000" dir="5400000" rotWithShape="0">
                <a:srgbClr val="000000">
                  <a:alpha val="69999"/>
                </a:srgbClr>
              </a:outerShdw>
            </a:effectLst>
          </p:spPr>
        </p:pic>
        <p:pic>
          <p:nvPicPr>
            <p:cNvPr id="241" name="InsertedImage-6.jpg"/>
            <p:cNvPicPr/>
            <p:nvPr/>
          </p:nvPicPr>
          <p:blipFill>
            <a:blip r:embed="rId4">
              <a:extLst/>
            </a:blip>
            <a:srcRect l="4391" t="4391" r="4391" b="4391"/>
            <a:stretch>
              <a:fillRect/>
            </a:stretch>
          </p:blipFill>
          <p:spPr>
            <a:xfrm>
              <a:off x="4390029" y="3645255"/>
              <a:ext cx="2789375" cy="3104347"/>
            </a:xfrm>
            <a:prstGeom prst="rect">
              <a:avLst/>
            </a:prstGeom>
            <a:ln w="12700" cap="flat">
              <a:noFill/>
              <a:miter lim="400000"/>
            </a:ln>
            <a:effectLst>
              <a:outerShdw blurRad="254000" dist="127000" dir="5400000" rotWithShape="0">
                <a:srgbClr val="000000">
                  <a:alpha val="69999"/>
                </a:srgbClr>
              </a:outerShdw>
            </a:effectLst>
          </p:spPr>
        </p:pic>
        <p:pic>
          <p:nvPicPr>
            <p:cNvPr id="242" name="InsertedImage-20.jpg"/>
            <p:cNvPicPr/>
            <p:nvPr/>
          </p:nvPicPr>
          <p:blipFill>
            <a:blip r:embed="rId5">
              <a:extLst/>
            </a:blip>
            <a:srcRect l="4391" t="4391" r="4391" b="4391"/>
            <a:stretch>
              <a:fillRect/>
            </a:stretch>
          </p:blipFill>
          <p:spPr>
            <a:xfrm>
              <a:off x="7591337" y="3609979"/>
              <a:ext cx="2836453" cy="3163142"/>
            </a:xfrm>
            <a:prstGeom prst="rect">
              <a:avLst/>
            </a:prstGeom>
            <a:ln w="12700" cap="flat">
              <a:noFill/>
              <a:miter lim="400000"/>
            </a:ln>
            <a:effectLst>
              <a:outerShdw blurRad="254000" dist="127000" dir="5400000" rotWithShape="0">
                <a:srgbClr val="000000">
                  <a:alpha val="69999"/>
                </a:srgbClr>
              </a:outerShdw>
            </a:effectLst>
          </p:spPr>
        </p:pic>
        <p:sp>
          <p:nvSpPr>
            <p:cNvPr id="243" name="Shape 243"/>
            <p:cNvSpPr/>
            <p:nvPr/>
          </p:nvSpPr>
          <p:spPr>
            <a:xfrm>
              <a:off x="5413976" y="6908034"/>
              <a:ext cx="1059257" cy="5297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44" name="Shape 244"/>
            <p:cNvSpPr/>
            <p:nvPr/>
          </p:nvSpPr>
          <p:spPr>
            <a:xfrm>
              <a:off x="8368125" y="6908034"/>
              <a:ext cx="1059256" cy="5297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grpSp>
      <p:sp>
        <p:nvSpPr>
          <p:cNvPr id="246" name="Shape 246"/>
          <p:cNvSpPr/>
          <p:nvPr/>
        </p:nvSpPr>
        <p:spPr>
          <a:xfrm>
            <a:off x="628650" y="3921125"/>
            <a:ext cx="3433763" cy="3124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28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2800">
                <a:solidFill>
                  <a:srgbClr val="0000CC"/>
                </a:solidFill>
                <a:uFill>
                  <a:solidFill>
                    <a:srgbClr val="969A98"/>
                  </a:solidFill>
                </a:uFill>
              </a:rPr>
              <a:t>Its application is safe, effective. It is indicated for folds, scars, asymmetries, furrows, wrinkles, producing immediate and lasting results.</a:t>
            </a:r>
          </a:p>
        </p:txBody>
      </p:sp>
      <p:pic>
        <p:nvPicPr>
          <p:cNvPr id="247" name="InsertedImage.jpg"/>
          <p:cNvPicPr/>
          <p:nvPr/>
        </p:nvPicPr>
        <p:blipFill>
          <a:blip r:embed="rId6">
            <a:extLst/>
          </a:blip>
          <a:stretch>
            <a:fillRect/>
          </a:stretch>
        </p:blipFill>
        <p:spPr>
          <a:xfrm>
            <a:off x="10542145" y="8978774"/>
            <a:ext cx="2439987" cy="69691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45"/>
                                        </p:tgtEl>
                                        <p:attrNameLst>
                                          <p:attrName>style.visibility</p:attrName>
                                        </p:attrNameLst>
                                      </p:cBhvr>
                                      <p:to>
                                        <p:strVal val="visible"/>
                                      </p:to>
                                    </p:set>
                                    <p:anim calcmode="lin" valueType="num">
                                      <p:cBhvr>
                                        <p:cTn id="7" dur="500" fill="hold"/>
                                        <p:tgtEl>
                                          <p:spTgt spid="245"/>
                                        </p:tgtEl>
                                        <p:attrNameLst>
                                          <p:attrName>ppt_w</p:attrName>
                                        </p:attrNameLst>
                                      </p:cBhvr>
                                      <p:tavLst>
                                        <p:tav tm="0">
                                          <p:val>
                                            <p:fltVal val="0"/>
                                          </p:val>
                                        </p:tav>
                                        <p:tav tm="100000">
                                          <p:val>
                                            <p:strVal val="#ppt_w"/>
                                          </p:val>
                                        </p:tav>
                                      </p:tavLst>
                                    </p:anim>
                                    <p:anim calcmode="lin" valueType="num">
                                      <p:cBhvr>
                                        <p:cTn id="8" dur="500" fill="hold"/>
                                        <p:tgtEl>
                                          <p:spTgt spid="2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246"/>
                                        </p:tgtEl>
                                        <p:attrNameLst>
                                          <p:attrName>style.visibility</p:attrName>
                                        </p:attrNameLst>
                                      </p:cBhvr>
                                      <p:to>
                                        <p:strVal val="visible"/>
                                      </p:to>
                                    </p:set>
                                    <p:anim calcmode="lin" valueType="num">
                                      <p:cBhvr>
                                        <p:cTn id="13" dur="1000" fill="hold"/>
                                        <p:tgtEl>
                                          <p:spTgt spid="246"/>
                                        </p:tgtEl>
                                        <p:attrNameLst>
                                          <p:attrName>ppt_w</p:attrName>
                                        </p:attrNameLst>
                                      </p:cBhvr>
                                      <p:tavLst>
                                        <p:tav tm="0">
                                          <p:val>
                                            <p:fltVal val="0"/>
                                          </p:val>
                                        </p:tav>
                                        <p:tav tm="100000">
                                          <p:val>
                                            <p:strVal val="#ppt_w"/>
                                          </p:val>
                                        </p:tav>
                                      </p:tavLst>
                                    </p:anim>
                                    <p:anim calcmode="lin" valueType="num">
                                      <p:cBhvr>
                                        <p:cTn id="14" dur="1000" fill="hold"/>
                                        <p:tgtEl>
                                          <p:spTgt spid="246"/>
                                        </p:tgtEl>
                                        <p:attrNameLst>
                                          <p:attrName>ppt_h</p:attrName>
                                        </p:attrNameLst>
                                      </p:cBhvr>
                                      <p:tavLst>
                                        <p:tav tm="0">
                                          <p:val>
                                            <p:fltVal val="0"/>
                                          </p:val>
                                        </p:tav>
                                        <p:tav tm="100000">
                                          <p:val>
                                            <p:strVal val="#ppt_h"/>
                                          </p:val>
                                        </p:tav>
                                      </p:tavLst>
                                    </p:anim>
                                    <p:anim calcmode="lin" valueType="num">
                                      <p:cBhvr>
                                        <p:cTn id="15" dur="1000" fill="hold"/>
                                        <p:tgtEl>
                                          <p:spTgt spid="24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animBg="1" advAuto="0"/>
      <p:bldP spid="246"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50" name="Shape 250"/>
          <p:cNvSpPr/>
          <p:nvPr/>
        </p:nvSpPr>
        <p:spPr>
          <a:xfrm>
            <a:off x="601662" y="368300"/>
            <a:ext cx="2732088"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Plasma</a:t>
            </a:r>
          </a:p>
        </p:txBody>
      </p:sp>
      <p:sp>
        <p:nvSpPr>
          <p:cNvPr id="251" name="Shape 251"/>
          <p:cNvSpPr/>
          <p:nvPr/>
        </p:nvSpPr>
        <p:spPr>
          <a:xfrm>
            <a:off x="822325" y="4238625"/>
            <a:ext cx="3236913" cy="226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28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2800">
                <a:solidFill>
                  <a:srgbClr val="0000CC"/>
                </a:solidFill>
                <a:uFill>
                  <a:solidFill>
                    <a:srgbClr val="969A98"/>
                  </a:solidFill>
                </a:uFill>
              </a:rPr>
              <a:t>Application of autologous platelet-rich plasma for facial rejuvenation.</a:t>
            </a:r>
          </a:p>
        </p:txBody>
      </p:sp>
      <p:grpSp>
        <p:nvGrpSpPr>
          <p:cNvPr id="258" name="Group 258"/>
          <p:cNvGrpSpPr/>
          <p:nvPr/>
        </p:nvGrpSpPr>
        <p:grpSpPr>
          <a:xfrm>
            <a:off x="838944" y="1281177"/>
            <a:ext cx="11611939" cy="7774305"/>
            <a:chOff x="0" y="12765"/>
            <a:chExt cx="11611938" cy="7774304"/>
          </a:xfrm>
        </p:grpSpPr>
        <p:sp>
          <p:nvSpPr>
            <p:cNvPr id="252" name="Shape 252"/>
            <p:cNvSpPr/>
            <p:nvPr/>
          </p:nvSpPr>
          <p:spPr>
            <a:xfrm>
              <a:off x="0" y="861490"/>
              <a:ext cx="1379636" cy="4727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Plasma</a:t>
              </a:r>
            </a:p>
          </p:txBody>
        </p:sp>
        <p:sp>
          <p:nvSpPr>
            <p:cNvPr id="253" name="Shape 253"/>
            <p:cNvSpPr/>
            <p:nvPr/>
          </p:nvSpPr>
          <p:spPr>
            <a:xfrm rot="13500004">
              <a:off x="3877168" y="887076"/>
              <a:ext cx="395737" cy="4087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pic>
          <p:nvPicPr>
            <p:cNvPr id="254" name="InsertedImage-18.jpg"/>
            <p:cNvPicPr/>
            <p:nvPr/>
          </p:nvPicPr>
          <p:blipFill>
            <a:blip r:embed="rId2">
              <a:extLst/>
            </a:blip>
            <a:srcRect b="6471"/>
            <a:stretch>
              <a:fillRect/>
            </a:stretch>
          </p:blipFill>
          <p:spPr>
            <a:xfrm>
              <a:off x="5671836" y="15331"/>
              <a:ext cx="2797596" cy="3546297"/>
            </a:xfrm>
            <a:prstGeom prst="rect">
              <a:avLst/>
            </a:prstGeom>
            <a:ln w="12700" cap="flat">
              <a:noFill/>
              <a:miter lim="400000"/>
            </a:ln>
            <a:effectLst>
              <a:outerShdw blurRad="254000" dist="127000" dir="5400000" rotWithShape="0">
                <a:srgbClr val="000000">
                  <a:alpha val="69999"/>
                </a:srgbClr>
              </a:outerShdw>
            </a:effectLst>
          </p:spPr>
        </p:pic>
        <p:pic>
          <p:nvPicPr>
            <p:cNvPr id="255" name="InsertedImage-13.jpg"/>
            <p:cNvPicPr/>
            <p:nvPr/>
          </p:nvPicPr>
          <p:blipFill>
            <a:blip r:embed="rId3">
              <a:extLst/>
            </a:blip>
            <a:stretch>
              <a:fillRect/>
            </a:stretch>
          </p:blipFill>
          <p:spPr>
            <a:xfrm>
              <a:off x="8916536" y="12765"/>
              <a:ext cx="2695400" cy="3561629"/>
            </a:xfrm>
            <a:prstGeom prst="rect">
              <a:avLst/>
            </a:prstGeom>
            <a:ln w="12700" cap="flat">
              <a:noFill/>
              <a:miter lim="400000"/>
            </a:ln>
            <a:effectLst>
              <a:outerShdw blurRad="254000" dist="127000" dir="5400000" rotWithShape="0">
                <a:srgbClr val="000000">
                  <a:alpha val="69999"/>
                </a:srgbClr>
              </a:outerShdw>
            </a:effectLst>
          </p:spPr>
        </p:pic>
        <p:pic>
          <p:nvPicPr>
            <p:cNvPr id="256" name="InsertedImage-25.jpg"/>
            <p:cNvPicPr/>
            <p:nvPr/>
          </p:nvPicPr>
          <p:blipFill>
            <a:blip r:embed="rId4">
              <a:extLst/>
            </a:blip>
            <a:srcRect b="4028"/>
            <a:stretch>
              <a:fillRect/>
            </a:stretch>
          </p:blipFill>
          <p:spPr>
            <a:xfrm>
              <a:off x="5671837" y="3727581"/>
              <a:ext cx="2759273" cy="4021193"/>
            </a:xfrm>
            <a:prstGeom prst="rect">
              <a:avLst/>
            </a:prstGeom>
            <a:ln w="12700" cap="flat">
              <a:noFill/>
              <a:miter lim="400000"/>
            </a:ln>
            <a:effectLst>
              <a:outerShdw blurRad="254000" dist="127000" dir="5400000" rotWithShape="0">
                <a:srgbClr val="000000">
                  <a:alpha val="69999"/>
                </a:srgbClr>
              </a:outerShdw>
            </a:effectLst>
          </p:spPr>
        </p:pic>
        <p:pic>
          <p:nvPicPr>
            <p:cNvPr id="257" name="InsertedImage-16.jpg"/>
            <p:cNvPicPr/>
            <p:nvPr/>
          </p:nvPicPr>
          <p:blipFill>
            <a:blip r:embed="rId5">
              <a:extLst/>
            </a:blip>
            <a:srcRect l="2464" t="2464" r="2464" b="2464"/>
            <a:stretch>
              <a:fillRect/>
            </a:stretch>
          </p:blipFill>
          <p:spPr>
            <a:xfrm>
              <a:off x="8916537" y="3727581"/>
              <a:ext cx="2695400" cy="4059490"/>
            </a:xfrm>
            <a:prstGeom prst="rect">
              <a:avLst/>
            </a:prstGeom>
            <a:ln w="12700" cap="flat">
              <a:noFill/>
              <a:miter lim="400000"/>
            </a:ln>
            <a:effectLst>
              <a:outerShdw blurRad="254000" dist="127000" dir="5400000" rotWithShape="0">
                <a:srgbClr val="000000">
                  <a:alpha val="69999"/>
                </a:srgbClr>
              </a:outerShdw>
            </a:effectLst>
          </p:spPr>
        </p:pic>
      </p:grpSp>
      <p:pic>
        <p:nvPicPr>
          <p:cNvPr id="259" name="InsertedImage.jpg"/>
          <p:cNvPicPr/>
          <p:nvPr/>
        </p:nvPicPr>
        <p:blipFill>
          <a:blip r:embed="rId6">
            <a:extLst/>
          </a:blip>
          <a:stretch>
            <a:fillRect/>
          </a:stretch>
        </p:blipFill>
        <p:spPr>
          <a:xfrm>
            <a:off x="10437171" y="9079295"/>
            <a:ext cx="2441575" cy="698500"/>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50"/>
                                        </p:tgtEl>
                                        <p:attrNameLst>
                                          <p:attrName>style.visibility</p:attrName>
                                        </p:attrNameLst>
                                      </p:cBhvr>
                                      <p:to>
                                        <p:strVal val="visible"/>
                                      </p:to>
                                    </p:set>
                                    <p:animEffect transition="in" filter="wipe(left)">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258"/>
                                        </p:tgtEl>
                                        <p:attrNameLst>
                                          <p:attrName>style.visibility</p:attrName>
                                        </p:attrNameLst>
                                      </p:cBhvr>
                                      <p:to>
                                        <p:strVal val="visible"/>
                                      </p:to>
                                    </p:set>
                                    <p:anim calcmode="lin" valueType="num">
                                      <p:cBhvr>
                                        <p:cTn id="12" dur="500" fill="hold"/>
                                        <p:tgtEl>
                                          <p:spTgt spid="258"/>
                                        </p:tgtEl>
                                        <p:attrNameLst>
                                          <p:attrName>ppt_w</p:attrName>
                                        </p:attrNameLst>
                                      </p:cBhvr>
                                      <p:tavLst>
                                        <p:tav tm="0">
                                          <p:val>
                                            <p:fltVal val="0"/>
                                          </p:val>
                                        </p:tav>
                                        <p:tav tm="100000">
                                          <p:val>
                                            <p:strVal val="#ppt_w"/>
                                          </p:val>
                                        </p:tav>
                                      </p:tavLst>
                                    </p:anim>
                                    <p:anim calcmode="lin" valueType="num">
                                      <p:cBhvr>
                                        <p:cTn id="13" dur="500" fill="hold"/>
                                        <p:tgtEl>
                                          <p:spTgt spid="25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251"/>
                                        </p:tgtEl>
                                        <p:attrNameLst>
                                          <p:attrName>style.visibility</p:attrName>
                                        </p:attrNameLst>
                                      </p:cBhvr>
                                      <p:to>
                                        <p:strVal val="visible"/>
                                      </p:to>
                                    </p:set>
                                    <p:anim calcmode="lin" valueType="num">
                                      <p:cBhvr>
                                        <p:cTn id="18" dur="1000" fill="hold"/>
                                        <p:tgtEl>
                                          <p:spTgt spid="251"/>
                                        </p:tgtEl>
                                        <p:attrNameLst>
                                          <p:attrName>ppt_w</p:attrName>
                                        </p:attrNameLst>
                                      </p:cBhvr>
                                      <p:tavLst>
                                        <p:tav tm="0">
                                          <p:val>
                                            <p:fltVal val="0"/>
                                          </p:val>
                                        </p:tav>
                                        <p:tav tm="100000">
                                          <p:val>
                                            <p:strVal val="#ppt_w"/>
                                          </p:val>
                                        </p:tav>
                                      </p:tavLst>
                                    </p:anim>
                                    <p:anim calcmode="lin" valueType="num">
                                      <p:cBhvr>
                                        <p:cTn id="19" dur="1000" fill="hold"/>
                                        <p:tgtEl>
                                          <p:spTgt spid="251"/>
                                        </p:tgtEl>
                                        <p:attrNameLst>
                                          <p:attrName>ppt_h</p:attrName>
                                        </p:attrNameLst>
                                      </p:cBhvr>
                                      <p:tavLst>
                                        <p:tav tm="0">
                                          <p:val>
                                            <p:fltVal val="0"/>
                                          </p:val>
                                        </p:tav>
                                        <p:tav tm="100000">
                                          <p:val>
                                            <p:strVal val="#ppt_h"/>
                                          </p:val>
                                        </p:tav>
                                      </p:tavLst>
                                    </p:anim>
                                    <p:anim calcmode="lin" valueType="num">
                                      <p:cBhvr>
                                        <p:cTn id="20" dur="1000" fill="hold"/>
                                        <p:tgtEl>
                                          <p:spTgt spid="25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animBg="1" advAuto="0"/>
      <p:bldP spid="251" grpId="3" animBg="1" advAuto="0"/>
      <p:bldP spid="258"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62" name="Shape 262"/>
          <p:cNvSpPr/>
          <p:nvPr/>
        </p:nvSpPr>
        <p:spPr>
          <a:xfrm>
            <a:off x="660400" y="368300"/>
            <a:ext cx="39370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Radiosurgery</a:t>
            </a:r>
          </a:p>
        </p:txBody>
      </p:sp>
      <p:sp>
        <p:nvSpPr>
          <p:cNvPr id="263" name="Shape 263"/>
          <p:cNvSpPr/>
          <p:nvPr/>
        </p:nvSpPr>
        <p:spPr>
          <a:xfrm>
            <a:off x="673100" y="3908425"/>
            <a:ext cx="4338637" cy="292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Radiosurgery is used to treat small veins purple and red "spider veins"   (telangiectasias) present on the face or other body areas.</a:t>
            </a:r>
          </a:p>
        </p:txBody>
      </p:sp>
      <p:grpSp>
        <p:nvGrpSpPr>
          <p:cNvPr id="270" name="Group 270"/>
          <p:cNvGrpSpPr/>
          <p:nvPr/>
        </p:nvGrpSpPr>
        <p:grpSpPr>
          <a:xfrm>
            <a:off x="612775" y="1637809"/>
            <a:ext cx="10317162" cy="7379191"/>
            <a:chOff x="0" y="0"/>
            <a:chExt cx="10317162" cy="7379190"/>
          </a:xfrm>
        </p:grpSpPr>
        <p:sp>
          <p:nvSpPr>
            <p:cNvPr id="264" name="Shape 264"/>
            <p:cNvSpPr/>
            <p:nvPr/>
          </p:nvSpPr>
          <p:spPr>
            <a:xfrm>
              <a:off x="0" y="944611"/>
              <a:ext cx="1065980"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Veins</a:t>
              </a:r>
            </a:p>
          </p:txBody>
        </p:sp>
        <p:sp>
          <p:nvSpPr>
            <p:cNvPr id="265" name="Shape 265"/>
            <p:cNvSpPr/>
            <p:nvPr/>
          </p:nvSpPr>
          <p:spPr>
            <a:xfrm rot="13500003">
              <a:off x="3908785" y="976517"/>
              <a:ext cx="405702" cy="4060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266" name="Shape 266"/>
            <p:cNvSpPr/>
            <p:nvPr/>
          </p:nvSpPr>
          <p:spPr>
            <a:xfrm>
              <a:off x="7829876" y="0"/>
              <a:ext cx="1230954"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67" name="Shape 267"/>
            <p:cNvSpPr/>
            <p:nvPr/>
          </p:nvSpPr>
          <p:spPr>
            <a:xfrm>
              <a:off x="7664902" y="3923896"/>
              <a:ext cx="1142122"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268" name="InsertedImage.jpg"/>
            <p:cNvPicPr/>
            <p:nvPr/>
          </p:nvPicPr>
          <p:blipFill>
            <a:blip r:embed="rId2">
              <a:extLst/>
            </a:blip>
            <a:stretch>
              <a:fillRect/>
            </a:stretch>
          </p:blipFill>
          <p:spPr>
            <a:xfrm>
              <a:off x="6180145" y="596365"/>
              <a:ext cx="4137018" cy="2941338"/>
            </a:xfrm>
            <a:prstGeom prst="rect">
              <a:avLst/>
            </a:prstGeom>
            <a:ln w="12700" cap="flat">
              <a:noFill/>
              <a:miter lim="400000"/>
            </a:ln>
            <a:effectLst/>
          </p:spPr>
        </p:pic>
        <p:pic>
          <p:nvPicPr>
            <p:cNvPr id="269" name="InsertedImage.jpg"/>
            <p:cNvPicPr/>
            <p:nvPr/>
          </p:nvPicPr>
          <p:blipFill>
            <a:blip r:embed="rId3">
              <a:extLst/>
            </a:blip>
            <a:stretch>
              <a:fillRect/>
            </a:stretch>
          </p:blipFill>
          <p:spPr>
            <a:xfrm>
              <a:off x="6180145" y="4513922"/>
              <a:ext cx="4111637" cy="2865269"/>
            </a:xfrm>
            <a:prstGeom prst="rect">
              <a:avLst/>
            </a:prstGeom>
            <a:ln w="12700" cap="flat">
              <a:noFill/>
              <a:miter lim="400000"/>
            </a:ln>
            <a:effectLst/>
          </p:spPr>
        </p:pic>
      </p:grpSp>
      <p:pic>
        <p:nvPicPr>
          <p:cNvPr id="271" name="InsertedImage.jpg"/>
          <p:cNvPicPr/>
          <p:nvPr/>
        </p:nvPicPr>
        <p:blipFill>
          <a:blip r:embed="rId4">
            <a:extLst/>
          </a:blip>
          <a:stretch>
            <a:fillRect/>
          </a:stretch>
        </p:blipFill>
        <p:spPr>
          <a:xfrm>
            <a:off x="10556786" y="8912390"/>
            <a:ext cx="2439988" cy="698500"/>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2" nodeType="clickEffect">
                                  <p:stCondLst>
                                    <p:cond delay="0"/>
                                  </p:stCondLst>
                                  <p:iterate>
                                    <p:tmAbs val="0"/>
                                  </p:iterate>
                                  <p:childTnLst>
                                    <p:set>
                                      <p:cBhvr>
                                        <p:cTn id="11" fill="hold"/>
                                        <p:tgtEl>
                                          <p:spTgt spid="270"/>
                                        </p:tgtEl>
                                        <p:attrNameLst>
                                          <p:attrName>style.visibility</p:attrName>
                                        </p:attrNameLst>
                                      </p:cBhvr>
                                      <p:to>
                                        <p:strVal val="visible"/>
                                      </p:to>
                                    </p:set>
                                    <p:anim calcmode="lin" valueType="num">
                                      <p:cBhvr>
                                        <p:cTn id="12" dur="500" fill="hold"/>
                                        <p:tgtEl>
                                          <p:spTgt spid="270"/>
                                        </p:tgtEl>
                                        <p:attrNameLst>
                                          <p:attrName>ppt_w</p:attrName>
                                        </p:attrNameLst>
                                      </p:cBhvr>
                                      <p:tavLst>
                                        <p:tav tm="0">
                                          <p:val>
                                            <p:fltVal val="0"/>
                                          </p:val>
                                        </p:tav>
                                        <p:tav tm="100000">
                                          <p:val>
                                            <p:strVal val="#ppt_w"/>
                                          </p:val>
                                        </p:tav>
                                      </p:tavLst>
                                    </p:anim>
                                    <p:anim calcmode="lin" valueType="num">
                                      <p:cBhvr>
                                        <p:cTn id="13" dur="500" fill="hold"/>
                                        <p:tgtEl>
                                          <p:spTgt spid="27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9" fill="hold" grpId="3" nodeType="clickEffect">
                                  <p:stCondLst>
                                    <p:cond delay="0"/>
                                  </p:stCondLst>
                                  <p:iterate>
                                    <p:tmAbs val="0"/>
                                  </p:iterate>
                                  <p:childTnLst>
                                    <p:set>
                                      <p:cBhvr>
                                        <p:cTn id="17" fill="hold"/>
                                        <p:tgtEl>
                                          <p:spTgt spid="263"/>
                                        </p:tgtEl>
                                        <p:attrNameLst>
                                          <p:attrName>style.visibility</p:attrName>
                                        </p:attrNameLst>
                                      </p:cBhvr>
                                      <p:to>
                                        <p:strVal val="visible"/>
                                      </p:to>
                                    </p:set>
                                    <p:anim calcmode="lin" valueType="num">
                                      <p:cBhvr>
                                        <p:cTn id="18" dur="1000" fill="hold"/>
                                        <p:tgtEl>
                                          <p:spTgt spid="263"/>
                                        </p:tgtEl>
                                        <p:attrNameLst>
                                          <p:attrName>ppt_w</p:attrName>
                                        </p:attrNameLst>
                                      </p:cBhvr>
                                      <p:tavLst>
                                        <p:tav tm="0">
                                          <p:val>
                                            <p:fltVal val="0"/>
                                          </p:val>
                                        </p:tav>
                                        <p:tav tm="100000">
                                          <p:val>
                                            <p:strVal val="#ppt_w"/>
                                          </p:val>
                                        </p:tav>
                                      </p:tavLst>
                                    </p:anim>
                                    <p:anim calcmode="lin" valueType="num">
                                      <p:cBhvr>
                                        <p:cTn id="19" dur="1000" fill="hold"/>
                                        <p:tgtEl>
                                          <p:spTgt spid="263"/>
                                        </p:tgtEl>
                                        <p:attrNameLst>
                                          <p:attrName>ppt_h</p:attrName>
                                        </p:attrNameLst>
                                      </p:cBhvr>
                                      <p:tavLst>
                                        <p:tav tm="0">
                                          <p:val>
                                            <p:fltVal val="0"/>
                                          </p:val>
                                        </p:tav>
                                        <p:tav tm="100000">
                                          <p:val>
                                            <p:strVal val="#ppt_h"/>
                                          </p:val>
                                        </p:tav>
                                      </p:tavLst>
                                    </p:anim>
                                    <p:anim calcmode="lin" valueType="num">
                                      <p:cBhvr>
                                        <p:cTn id="20" dur="1000" fill="hold"/>
                                        <p:tgtEl>
                                          <p:spTgt spid="26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263" grpId="3" animBg="1" advAuto="0"/>
      <p:bldP spid="27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sset-2.jpeg"/>
          <p:cNvPicPr/>
          <p:nvPr/>
        </p:nvPicPr>
        <p:blipFill>
          <a:blip r:embed="rId2">
            <a:extLst/>
          </a:blip>
          <a:stretch>
            <a:fillRect/>
          </a:stretch>
        </p:blipFill>
        <p:spPr>
          <a:xfrm>
            <a:off x="3791857" y="1701800"/>
            <a:ext cx="5421086" cy="542108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751205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274" name="Shape 274"/>
          <p:cNvSpPr/>
          <p:nvPr/>
        </p:nvSpPr>
        <p:spPr>
          <a:xfrm>
            <a:off x="660400" y="368300"/>
            <a:ext cx="3937000"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5000">
                <a:solidFill>
                  <a:srgbClr val="095CC4"/>
                </a:solidFill>
                <a:uFill>
                  <a:solidFill>
                    <a:srgbClr val="095CC4"/>
                  </a:solidFill>
                </a:uFill>
              </a:rPr>
              <a:t>Radiosurgery</a:t>
            </a:r>
          </a:p>
        </p:txBody>
      </p:sp>
      <p:grpSp>
        <p:nvGrpSpPr>
          <p:cNvPr id="283" name="Group 283"/>
          <p:cNvGrpSpPr/>
          <p:nvPr/>
        </p:nvGrpSpPr>
        <p:grpSpPr>
          <a:xfrm>
            <a:off x="695325" y="2149474"/>
            <a:ext cx="11914188" cy="6712502"/>
            <a:chOff x="0" y="0"/>
            <a:chExt cx="11914188" cy="6712501"/>
          </a:xfrm>
        </p:grpSpPr>
        <p:sp>
          <p:nvSpPr>
            <p:cNvPr id="275" name="Shape 275"/>
            <p:cNvSpPr/>
            <p:nvPr/>
          </p:nvSpPr>
          <p:spPr>
            <a:xfrm>
              <a:off x="0" y="436880"/>
              <a:ext cx="3324300"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Benign skin lesions</a:t>
              </a:r>
            </a:p>
          </p:txBody>
        </p:sp>
        <p:pic>
          <p:nvPicPr>
            <p:cNvPr id="276" name="InsertedImage-26.jpg"/>
            <p:cNvPicPr/>
            <p:nvPr/>
          </p:nvPicPr>
          <p:blipFill>
            <a:blip r:embed="rId2">
              <a:extLst/>
            </a:blip>
            <a:srcRect l="4391" t="4391" r="4391" b="4391"/>
            <a:stretch>
              <a:fillRect/>
            </a:stretch>
          </p:blipFill>
          <p:spPr>
            <a:xfrm>
              <a:off x="5011825" y="0"/>
              <a:ext cx="3375053" cy="2661968"/>
            </a:xfrm>
            <a:prstGeom prst="rect">
              <a:avLst/>
            </a:prstGeom>
            <a:ln w="12700" cap="flat">
              <a:noFill/>
              <a:miter lim="400000"/>
            </a:ln>
            <a:effectLst>
              <a:outerShdw blurRad="254000" dist="127000" dir="5400000" rotWithShape="0">
                <a:srgbClr val="000000">
                  <a:alpha val="69999"/>
                </a:srgbClr>
              </a:outerShdw>
            </a:effectLst>
          </p:spPr>
        </p:pic>
        <p:pic>
          <p:nvPicPr>
            <p:cNvPr id="277" name="InsertedImage-10.jpg"/>
            <p:cNvPicPr/>
            <p:nvPr/>
          </p:nvPicPr>
          <p:blipFill>
            <a:blip r:embed="rId3">
              <a:extLst/>
            </a:blip>
            <a:srcRect l="3765" t="3765" r="3765" b="3765"/>
            <a:stretch>
              <a:fillRect/>
            </a:stretch>
          </p:blipFill>
          <p:spPr>
            <a:xfrm>
              <a:off x="8754835" y="0"/>
              <a:ext cx="3159353" cy="2661968"/>
            </a:xfrm>
            <a:prstGeom prst="rect">
              <a:avLst/>
            </a:prstGeom>
            <a:ln w="12700" cap="flat">
              <a:noFill/>
              <a:miter lim="400000"/>
            </a:ln>
            <a:effectLst>
              <a:outerShdw blurRad="254000" dist="127000" dir="5400000" rotWithShape="0">
                <a:srgbClr val="000000">
                  <a:alpha val="69999"/>
                </a:srgbClr>
              </a:outerShdw>
            </a:effectLst>
          </p:spPr>
        </p:pic>
        <p:sp>
          <p:nvSpPr>
            <p:cNvPr id="278" name="Shape 278"/>
            <p:cNvSpPr/>
            <p:nvPr/>
          </p:nvSpPr>
          <p:spPr>
            <a:xfrm rot="13500003">
              <a:off x="3825669" y="462481"/>
              <a:ext cx="392958" cy="4060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D4D6D9"/>
            </a:solidFill>
            <a:ln w="12700" cap="flat">
              <a:noFill/>
              <a:miter lim="400000"/>
            </a:ln>
            <a:effectLst/>
          </p:spPr>
          <p:txBody>
            <a:bodyPr wrap="square" lIns="0" tIns="0" rIns="0" bIns="0" numCol="1" anchor="ctr">
              <a:noAutofit/>
            </a:bodyPr>
            <a:lstStyle/>
            <a:p>
              <a:pPr lvl="0" algn="ctr" defTabSz="584200">
                <a:defRPr sz="3600">
                  <a:uFill>
                    <a:solidFill/>
                  </a:uFill>
                  <a:latin typeface="+mn-lt"/>
                  <a:ea typeface="+mn-ea"/>
                  <a:cs typeface="+mn-cs"/>
                  <a:sym typeface="Helvetica Light"/>
                </a:defRPr>
              </a:pPr>
              <a:endParaRPr/>
            </a:p>
          </p:txBody>
        </p:sp>
        <p:sp>
          <p:nvSpPr>
            <p:cNvPr id="279" name="Shape 279"/>
            <p:cNvSpPr/>
            <p:nvPr/>
          </p:nvSpPr>
          <p:spPr>
            <a:xfrm>
              <a:off x="6280642" y="6141001"/>
              <a:ext cx="1116559"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280" name="Shape 280"/>
            <p:cNvSpPr/>
            <p:nvPr/>
          </p:nvSpPr>
          <p:spPr>
            <a:xfrm>
              <a:off x="9757199" y="6141001"/>
              <a:ext cx="1141935" cy="571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281" name="InsertedImage.jpg"/>
            <p:cNvPicPr/>
            <p:nvPr/>
          </p:nvPicPr>
          <p:blipFill>
            <a:blip r:embed="rId4">
              <a:extLst/>
            </a:blip>
            <a:stretch>
              <a:fillRect/>
            </a:stretch>
          </p:blipFill>
          <p:spPr>
            <a:xfrm>
              <a:off x="4986448" y="3194361"/>
              <a:ext cx="3375053" cy="2446476"/>
            </a:xfrm>
            <a:prstGeom prst="rect">
              <a:avLst/>
            </a:prstGeom>
            <a:ln w="12700" cap="flat">
              <a:noFill/>
              <a:miter lim="400000"/>
            </a:ln>
            <a:effectLst>
              <a:outerShdw blurRad="254000" dist="127000" dir="5400000" rotWithShape="0">
                <a:srgbClr val="000000">
                  <a:alpha val="69999"/>
                </a:srgbClr>
              </a:outerShdw>
            </a:effectLst>
          </p:spPr>
        </p:pic>
        <p:pic>
          <p:nvPicPr>
            <p:cNvPr id="282" name="InsertedImage.jpg"/>
            <p:cNvPicPr/>
            <p:nvPr/>
          </p:nvPicPr>
          <p:blipFill>
            <a:blip r:embed="rId5">
              <a:extLst/>
            </a:blip>
            <a:srcRect r="7138"/>
            <a:stretch>
              <a:fillRect/>
            </a:stretch>
          </p:blipFill>
          <p:spPr>
            <a:xfrm>
              <a:off x="8729459" y="3181685"/>
              <a:ext cx="3172041" cy="2471828"/>
            </a:xfrm>
            <a:prstGeom prst="rect">
              <a:avLst/>
            </a:prstGeom>
            <a:ln w="12700" cap="flat">
              <a:noFill/>
              <a:miter lim="400000"/>
            </a:ln>
            <a:effectLst>
              <a:outerShdw blurRad="254000" dist="127000" dir="5400000" rotWithShape="0">
                <a:srgbClr val="000000">
                  <a:alpha val="69999"/>
                </a:srgbClr>
              </a:outerShdw>
            </a:effectLst>
          </p:spPr>
        </p:pic>
      </p:grpSp>
      <p:sp>
        <p:nvSpPr>
          <p:cNvPr id="284" name="Shape 284"/>
          <p:cNvSpPr/>
          <p:nvPr/>
        </p:nvSpPr>
        <p:spPr>
          <a:xfrm>
            <a:off x="673100" y="4378325"/>
            <a:ext cx="3854450" cy="1981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Procedure to treat warts, moles, benign lesions of the skin and scars.</a:t>
            </a:r>
          </a:p>
        </p:txBody>
      </p:sp>
      <p:pic>
        <p:nvPicPr>
          <p:cNvPr id="285" name="InsertedImage.jpg"/>
          <p:cNvPicPr/>
          <p:nvPr/>
        </p:nvPicPr>
        <p:blipFill>
          <a:blip r:embed="rId6">
            <a:extLst/>
          </a:blip>
          <a:stretch>
            <a:fillRect/>
          </a:stretch>
        </p:blipFill>
        <p:spPr>
          <a:xfrm>
            <a:off x="10555664" y="9004637"/>
            <a:ext cx="2441575" cy="696913"/>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83"/>
                                        </p:tgtEl>
                                        <p:attrNameLst>
                                          <p:attrName>style.visibility</p:attrName>
                                        </p:attrNameLst>
                                      </p:cBhvr>
                                      <p:to>
                                        <p:strVal val="visible"/>
                                      </p:to>
                                    </p:set>
                                    <p:anim calcmode="lin" valueType="num">
                                      <p:cBhvr>
                                        <p:cTn id="7" dur="500" fill="hold"/>
                                        <p:tgtEl>
                                          <p:spTgt spid="283"/>
                                        </p:tgtEl>
                                        <p:attrNameLst>
                                          <p:attrName>ppt_w</p:attrName>
                                        </p:attrNameLst>
                                      </p:cBhvr>
                                      <p:tavLst>
                                        <p:tav tm="0">
                                          <p:val>
                                            <p:fltVal val="0"/>
                                          </p:val>
                                        </p:tav>
                                        <p:tav tm="100000">
                                          <p:val>
                                            <p:strVal val="#ppt_w"/>
                                          </p:val>
                                        </p:tav>
                                      </p:tavLst>
                                    </p:anim>
                                    <p:anim calcmode="lin" valueType="num">
                                      <p:cBhvr>
                                        <p:cTn id="8" dur="500" fill="hold"/>
                                        <p:tgtEl>
                                          <p:spTgt spid="2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284"/>
                                        </p:tgtEl>
                                        <p:attrNameLst>
                                          <p:attrName>style.visibility</p:attrName>
                                        </p:attrNameLst>
                                      </p:cBhvr>
                                      <p:to>
                                        <p:strVal val="visible"/>
                                      </p:to>
                                    </p:set>
                                    <p:anim calcmode="lin" valueType="num">
                                      <p:cBhvr>
                                        <p:cTn id="13" dur="1000" fill="hold"/>
                                        <p:tgtEl>
                                          <p:spTgt spid="284"/>
                                        </p:tgtEl>
                                        <p:attrNameLst>
                                          <p:attrName>ppt_w</p:attrName>
                                        </p:attrNameLst>
                                      </p:cBhvr>
                                      <p:tavLst>
                                        <p:tav tm="0">
                                          <p:val>
                                            <p:fltVal val="0"/>
                                          </p:val>
                                        </p:tav>
                                        <p:tav tm="100000">
                                          <p:val>
                                            <p:strVal val="#ppt_w"/>
                                          </p:val>
                                        </p:tav>
                                      </p:tavLst>
                                    </p:anim>
                                    <p:anim calcmode="lin" valueType="num">
                                      <p:cBhvr>
                                        <p:cTn id="14" dur="1000" fill="hold"/>
                                        <p:tgtEl>
                                          <p:spTgt spid="284"/>
                                        </p:tgtEl>
                                        <p:attrNameLst>
                                          <p:attrName>ppt_h</p:attrName>
                                        </p:attrNameLst>
                                      </p:cBhvr>
                                      <p:tavLst>
                                        <p:tav tm="0">
                                          <p:val>
                                            <p:fltVal val="0"/>
                                          </p:val>
                                        </p:tav>
                                        <p:tav tm="100000">
                                          <p:val>
                                            <p:strVal val="#ppt_h"/>
                                          </p:val>
                                        </p:tav>
                                      </p:tavLst>
                                    </p:anim>
                                    <p:anim calcmode="lin" valueType="num">
                                      <p:cBhvr>
                                        <p:cTn id="15" dur="1000" fill="hold"/>
                                        <p:tgtEl>
                                          <p:spTgt spid="28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1" animBg="1" advAuto="0"/>
      <p:bldP spid="284"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InsertedImage.jpg"/>
          <p:cNvPicPr/>
          <p:nvPr/>
        </p:nvPicPr>
        <p:blipFill>
          <a:blip r:embed="rId2">
            <a:extLst/>
          </a:blip>
          <a:stretch>
            <a:fillRect/>
          </a:stretch>
        </p:blipFill>
        <p:spPr>
          <a:xfrm>
            <a:off x="9290050" y="8647112"/>
            <a:ext cx="3621088" cy="1033462"/>
          </a:xfrm>
          <a:prstGeom prst="rect">
            <a:avLst/>
          </a:prstGeom>
          <a:ln w="12700">
            <a:miter lim="400000"/>
          </a:ln>
        </p:spPr>
      </p:pic>
      <p:grpSp>
        <p:nvGrpSpPr>
          <p:cNvPr id="294" name="Group 294"/>
          <p:cNvGrpSpPr/>
          <p:nvPr/>
        </p:nvGrpSpPr>
        <p:grpSpPr>
          <a:xfrm>
            <a:off x="1446212" y="2611437"/>
            <a:ext cx="10110788" cy="6237288"/>
            <a:chOff x="0" y="0"/>
            <a:chExt cx="10110788" cy="6237287"/>
          </a:xfrm>
        </p:grpSpPr>
        <p:pic>
          <p:nvPicPr>
            <p:cNvPr id="288" name="InsertedImage.jpg"/>
            <p:cNvPicPr/>
            <p:nvPr/>
          </p:nvPicPr>
          <p:blipFill>
            <a:blip r:embed="rId3">
              <a:extLst/>
            </a:blip>
            <a:stretch>
              <a:fillRect/>
            </a:stretch>
          </p:blipFill>
          <p:spPr>
            <a:xfrm>
              <a:off x="5290085" y="380322"/>
              <a:ext cx="4161027" cy="2776354"/>
            </a:xfrm>
            <a:prstGeom prst="rect">
              <a:avLst/>
            </a:prstGeom>
            <a:ln w="12700" cap="flat">
              <a:noFill/>
              <a:miter lim="400000"/>
            </a:ln>
            <a:effectLst/>
          </p:spPr>
        </p:pic>
        <p:pic>
          <p:nvPicPr>
            <p:cNvPr id="289" name="InsertedImage.jpg"/>
            <p:cNvPicPr/>
            <p:nvPr/>
          </p:nvPicPr>
          <p:blipFill>
            <a:blip r:embed="rId4">
              <a:extLst/>
            </a:blip>
            <a:stretch>
              <a:fillRect/>
            </a:stretch>
          </p:blipFill>
          <p:spPr>
            <a:xfrm>
              <a:off x="2511839" y="0"/>
              <a:ext cx="3298375" cy="3296128"/>
            </a:xfrm>
            <a:prstGeom prst="rect">
              <a:avLst/>
            </a:prstGeom>
            <a:ln w="12700" cap="flat">
              <a:noFill/>
              <a:miter lim="400000"/>
            </a:ln>
            <a:effectLst/>
          </p:spPr>
        </p:pic>
        <p:pic>
          <p:nvPicPr>
            <p:cNvPr id="290" name="InsertedImage.jpg"/>
            <p:cNvPicPr/>
            <p:nvPr/>
          </p:nvPicPr>
          <p:blipFill>
            <a:blip r:embed="rId5">
              <a:extLst/>
            </a:blip>
            <a:stretch>
              <a:fillRect/>
            </a:stretch>
          </p:blipFill>
          <p:spPr>
            <a:xfrm>
              <a:off x="2448409" y="2877773"/>
              <a:ext cx="4617725" cy="3093289"/>
            </a:xfrm>
            <a:prstGeom prst="rect">
              <a:avLst/>
            </a:prstGeom>
            <a:ln w="12700" cap="flat">
              <a:noFill/>
              <a:miter lim="400000"/>
            </a:ln>
            <a:effectLst/>
          </p:spPr>
        </p:pic>
        <p:pic>
          <p:nvPicPr>
            <p:cNvPr id="291" name="InsertedImage-17.jpg"/>
            <p:cNvPicPr/>
            <p:nvPr/>
          </p:nvPicPr>
          <p:blipFill>
            <a:blip r:embed="rId6">
              <a:extLst/>
            </a:blip>
            <a:stretch>
              <a:fillRect/>
            </a:stretch>
          </p:blipFill>
          <p:spPr>
            <a:xfrm>
              <a:off x="367895" y="2915805"/>
              <a:ext cx="2702131" cy="3321483"/>
            </a:xfrm>
            <a:prstGeom prst="rect">
              <a:avLst/>
            </a:prstGeom>
            <a:ln w="12700" cap="flat">
              <a:noFill/>
              <a:miter lim="400000"/>
            </a:ln>
            <a:effectLst/>
          </p:spPr>
        </p:pic>
        <p:pic>
          <p:nvPicPr>
            <p:cNvPr id="292" name="InsertedImage.jpg"/>
            <p:cNvPicPr/>
            <p:nvPr/>
          </p:nvPicPr>
          <p:blipFill>
            <a:blip r:embed="rId7">
              <a:extLst/>
            </a:blip>
            <a:stretch>
              <a:fillRect/>
            </a:stretch>
          </p:blipFill>
          <p:spPr>
            <a:xfrm>
              <a:off x="0" y="190161"/>
              <a:ext cx="2930480" cy="3156676"/>
            </a:xfrm>
            <a:prstGeom prst="rect">
              <a:avLst/>
            </a:prstGeom>
            <a:ln w="12700" cap="flat">
              <a:noFill/>
              <a:miter lim="400000"/>
            </a:ln>
            <a:effectLst/>
          </p:spPr>
        </p:pic>
        <p:pic>
          <p:nvPicPr>
            <p:cNvPr id="293" name="InsertedImage.jpg"/>
            <p:cNvPicPr/>
            <p:nvPr/>
          </p:nvPicPr>
          <p:blipFill>
            <a:blip r:embed="rId8">
              <a:extLst/>
            </a:blip>
            <a:stretch>
              <a:fillRect/>
            </a:stretch>
          </p:blipFill>
          <p:spPr>
            <a:xfrm>
              <a:off x="6748982" y="2903127"/>
              <a:ext cx="3361805" cy="3004548"/>
            </a:xfrm>
            <a:prstGeom prst="rect">
              <a:avLst/>
            </a:prstGeom>
            <a:ln w="12700" cap="flat">
              <a:noFill/>
              <a:miter lim="400000"/>
            </a:ln>
            <a:effectLst/>
          </p:spPr>
        </p:pic>
      </p:grpSp>
      <p:sp>
        <p:nvSpPr>
          <p:cNvPr id="295" name="Shape 295"/>
          <p:cNvSpPr/>
          <p:nvPr/>
        </p:nvSpPr>
        <p:spPr>
          <a:xfrm>
            <a:off x="1001712" y="115887"/>
            <a:ext cx="10999788" cy="327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74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7400">
                <a:solidFill>
                  <a:srgbClr val="095CC4"/>
                </a:solidFill>
                <a:uFill>
                  <a:solidFill>
                    <a:srgbClr val="095CC4"/>
                  </a:solidFill>
                </a:uFill>
              </a:rPr>
              <a:t>Quick Face Design</a:t>
            </a:r>
          </a:p>
        </p:txBody>
      </p:sp>
      <p:pic>
        <p:nvPicPr>
          <p:cNvPr id="296" name="image.png"/>
          <p:cNvPicPr/>
          <p:nvPr/>
        </p:nvPicPr>
        <p:blipFill>
          <a:blip r:embed="rId9">
            <a:extLst/>
          </a:blip>
          <a:stretch>
            <a:fillRect/>
          </a:stretch>
        </p:blipFill>
        <p:spPr>
          <a:xfrm rot="21518447">
            <a:off x="1925637" y="2124075"/>
            <a:ext cx="8142288" cy="490538"/>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5"/>
                                        </p:tgtEl>
                                        <p:attrNameLst>
                                          <p:attrName>style.visibility</p:attrName>
                                        </p:attrNameLst>
                                      </p:cBhvr>
                                      <p:to>
                                        <p:strVal val="visible"/>
                                      </p:to>
                                    </p:set>
                                    <p:animEffect transition="in" filter="wipe(left)">
                                      <p:cBhvr>
                                        <p:cTn id="7" dur="5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96"/>
                                        </p:tgtEl>
                                        <p:attrNameLst>
                                          <p:attrName>style.visibility</p:attrName>
                                        </p:attrNameLst>
                                      </p:cBhvr>
                                      <p:to>
                                        <p:strVal val="visible"/>
                                      </p:to>
                                    </p:set>
                                    <p:animEffect transition="in" filter="wipe(left)">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3" nodeType="clickEffect">
                                  <p:stCondLst>
                                    <p:cond delay="0"/>
                                  </p:stCondLst>
                                  <p:iterate>
                                    <p:tmAbs val="0"/>
                                  </p:iterate>
                                  <p:childTnLst>
                                    <p:set>
                                      <p:cBhvr>
                                        <p:cTn id="16" fill="hold"/>
                                        <p:tgtEl>
                                          <p:spTgt spid="294"/>
                                        </p:tgtEl>
                                        <p:attrNameLst>
                                          <p:attrName>style.visibility</p:attrName>
                                        </p:attrNameLst>
                                      </p:cBhvr>
                                      <p:to>
                                        <p:strVal val="visible"/>
                                      </p:to>
                                    </p:set>
                                    <p:anim calcmode="lin" valueType="num">
                                      <p:cBhvr>
                                        <p:cTn id="17" dur="500" fill="hold"/>
                                        <p:tgtEl>
                                          <p:spTgt spid="294"/>
                                        </p:tgtEl>
                                        <p:attrNameLst>
                                          <p:attrName>ppt_w</p:attrName>
                                        </p:attrNameLst>
                                      </p:cBhvr>
                                      <p:tavLst>
                                        <p:tav tm="0">
                                          <p:val>
                                            <p:fltVal val="0"/>
                                          </p:val>
                                        </p:tav>
                                        <p:tav tm="100000">
                                          <p:val>
                                            <p:strVal val="#ppt_w"/>
                                          </p:val>
                                        </p:tav>
                                      </p:tavLst>
                                    </p:anim>
                                    <p:anim calcmode="lin" valueType="num">
                                      <p:cBhvr>
                                        <p:cTn id="18" dur="500" fill="hold"/>
                                        <p:tgtEl>
                                          <p:spTgt spid="2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3" animBg="1" advAuto="0"/>
      <p:bldP spid="295" grpId="1" animBg="1" advAuto="0"/>
      <p:bldP spid="296"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38703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299" name="InsertedImage.jpg"/>
          <p:cNvPicPr/>
          <p:nvPr/>
        </p:nvPicPr>
        <p:blipFill>
          <a:blip r:embed="rId2">
            <a:extLst/>
          </a:blip>
          <a:srcRect l="1785" t="1785" r="1785" b="1785"/>
          <a:stretch>
            <a:fillRect/>
          </a:stretch>
        </p:blipFill>
        <p:spPr>
          <a:xfrm>
            <a:off x="2452687" y="1601787"/>
            <a:ext cx="3838576" cy="4233863"/>
          </a:xfrm>
          <a:prstGeom prst="rect">
            <a:avLst/>
          </a:prstGeom>
          <a:ln w="12700">
            <a:miter lim="400000"/>
          </a:ln>
          <a:effectLst>
            <a:outerShdw blurRad="254000" dist="127000" dir="5400000" rotWithShape="0">
              <a:srgbClr val="000000">
                <a:alpha val="69999"/>
              </a:srgbClr>
            </a:outerShdw>
          </a:effectLst>
        </p:spPr>
      </p:pic>
      <p:pic>
        <p:nvPicPr>
          <p:cNvPr id="300" name="InsertedImage.jpg"/>
          <p:cNvPicPr/>
          <p:nvPr/>
        </p:nvPicPr>
        <p:blipFill>
          <a:blip r:embed="rId3">
            <a:extLst/>
          </a:blip>
          <a:srcRect b="2490"/>
          <a:stretch>
            <a:fillRect/>
          </a:stretch>
        </p:blipFill>
        <p:spPr>
          <a:xfrm>
            <a:off x="6607175" y="1593850"/>
            <a:ext cx="3943350" cy="4249738"/>
          </a:xfrm>
          <a:prstGeom prst="rect">
            <a:avLst/>
          </a:prstGeom>
          <a:ln w="12700">
            <a:miter lim="400000"/>
          </a:ln>
          <a:effectLst>
            <a:outerShdw blurRad="254000" dist="127000" dir="5400000" rotWithShape="0">
              <a:srgbClr val="000000">
                <a:alpha val="69999"/>
              </a:srgbClr>
            </a:outerShdw>
          </a:effectLst>
        </p:spPr>
      </p:pic>
      <p:sp>
        <p:nvSpPr>
          <p:cNvPr id="301" name="Shape 301"/>
          <p:cNvSpPr/>
          <p:nvPr/>
        </p:nvSpPr>
        <p:spPr>
          <a:xfrm>
            <a:off x="3524250" y="6805612"/>
            <a:ext cx="6788150" cy="2578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812800" lvl="0" indent="-812800" defTabSz="914400">
              <a:buClr>
                <a:srgbClr val="969A98"/>
              </a:buClr>
              <a:buSzPct val="100000"/>
              <a:buFont typeface="Arial"/>
              <a:buChar char="•"/>
              <a:defRPr sz="1800"/>
            </a:pPr>
            <a:r>
              <a:rPr sz="3200">
                <a:solidFill>
                  <a:srgbClr val="969A98"/>
                </a:solidFill>
                <a:uFill>
                  <a:solidFill>
                    <a:srgbClr val="969A98"/>
                  </a:solidFill>
                </a:uFill>
                <a:latin typeface="AppleGothic 일반체"/>
                <a:ea typeface="AppleGothic 일반체"/>
                <a:cs typeface="AppleGothic 일반체"/>
                <a:sym typeface="AppleGothic 일반체"/>
              </a:rPr>
              <a:t>Microdermabrasion</a:t>
            </a:r>
          </a:p>
          <a:p>
            <a:pPr marL="812800" lvl="0" indent="-812800" defTabSz="914400">
              <a:buClr>
                <a:srgbClr val="969A98"/>
              </a:buClr>
              <a:buSzPct val="100000"/>
              <a:buFont typeface="Arial"/>
              <a:buChar char="•"/>
              <a:defRPr sz="1800"/>
            </a:pPr>
            <a:r>
              <a:rPr sz="3200">
                <a:solidFill>
                  <a:srgbClr val="969A98"/>
                </a:solidFill>
                <a:uFill>
                  <a:solidFill>
                    <a:srgbClr val="969A98"/>
                  </a:solidFill>
                </a:uFill>
                <a:latin typeface="AppleGothic 일반체"/>
                <a:ea typeface="AppleGothic 일반체"/>
                <a:cs typeface="AppleGothic 일반체"/>
                <a:sym typeface="AppleGothic 일반체"/>
              </a:rPr>
              <a:t>Laser rejuvenation</a:t>
            </a:r>
          </a:p>
          <a:p>
            <a:pPr marL="812800" lvl="0" indent="-812800" defTabSz="914400">
              <a:buClr>
                <a:srgbClr val="969A98"/>
              </a:buClr>
              <a:buSzPct val="100000"/>
              <a:buFont typeface="Arial"/>
              <a:buChar char="•"/>
              <a:defRPr sz="1800"/>
            </a:pPr>
            <a:r>
              <a:rPr sz="3200">
                <a:solidFill>
                  <a:srgbClr val="969A98"/>
                </a:solidFill>
                <a:uFill>
                  <a:solidFill>
                    <a:srgbClr val="969A98"/>
                  </a:solidFill>
                </a:uFill>
                <a:latin typeface="AppleGothic 일반체"/>
                <a:ea typeface="AppleGothic 일반체"/>
                <a:cs typeface="AppleGothic 일반체"/>
                <a:sym typeface="AppleGothic 일반체"/>
              </a:rPr>
              <a:t>Botulinum Toxin - face</a:t>
            </a:r>
          </a:p>
          <a:p>
            <a:pPr marL="812800" lvl="0" indent="-812800" defTabSz="914400">
              <a:buClr>
                <a:srgbClr val="969A98"/>
              </a:buClr>
              <a:buSzPct val="100000"/>
              <a:buFont typeface="Arial"/>
              <a:buChar char="•"/>
              <a:defRPr sz="1800"/>
            </a:pPr>
            <a:r>
              <a:rPr sz="3200">
                <a:solidFill>
                  <a:srgbClr val="969A98"/>
                </a:solidFill>
                <a:uFill>
                  <a:solidFill>
                    <a:srgbClr val="969A98"/>
                  </a:solidFill>
                </a:uFill>
                <a:latin typeface="AppleGothic 일반체"/>
                <a:ea typeface="AppleGothic 일반체"/>
                <a:cs typeface="AppleGothic 일반체"/>
                <a:sym typeface="AppleGothic 일반체"/>
              </a:rPr>
              <a:t>Fillings for  folds and lip profiling</a:t>
            </a:r>
          </a:p>
          <a:p>
            <a:pPr marL="812800" lvl="0" indent="-812800" defTabSz="914400">
              <a:buClr>
                <a:srgbClr val="969A98"/>
              </a:buClr>
              <a:buSzPct val="100000"/>
              <a:buFont typeface="Arial"/>
              <a:buChar char="•"/>
              <a:defRPr sz="1800"/>
            </a:pPr>
            <a:r>
              <a:rPr sz="3200">
                <a:solidFill>
                  <a:srgbClr val="969A98"/>
                </a:solidFill>
                <a:uFill>
                  <a:solidFill>
                    <a:srgbClr val="969A98"/>
                  </a:solidFill>
                </a:uFill>
                <a:latin typeface="AppleGothic 일반체"/>
                <a:ea typeface="AppleGothic 일반체"/>
                <a:cs typeface="AppleGothic 일반체"/>
                <a:sym typeface="AppleGothic 일반체"/>
              </a:rPr>
              <a:t>Plasma</a:t>
            </a:r>
          </a:p>
        </p:txBody>
      </p:sp>
      <p:sp>
        <p:nvSpPr>
          <p:cNvPr id="302" name="Shape 302"/>
          <p:cNvSpPr/>
          <p:nvPr/>
        </p:nvSpPr>
        <p:spPr>
          <a:xfrm>
            <a:off x="3967162" y="6034087"/>
            <a:ext cx="1166813" cy="57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303" name="Shape 303"/>
          <p:cNvSpPr/>
          <p:nvPr/>
        </p:nvSpPr>
        <p:spPr>
          <a:xfrm>
            <a:off x="8012112" y="6034087"/>
            <a:ext cx="1658938" cy="57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304" name="InsertedImage.jpg"/>
          <p:cNvPicPr/>
          <p:nvPr/>
        </p:nvPicPr>
        <p:blipFill>
          <a:blip r:embed="rId4">
            <a:extLst/>
          </a:blip>
          <a:stretch>
            <a:fillRect/>
          </a:stretch>
        </p:blipFill>
        <p:spPr>
          <a:xfrm>
            <a:off x="10304462" y="8685212"/>
            <a:ext cx="2439988" cy="698500"/>
          </a:xfrm>
          <a:prstGeom prst="rect">
            <a:avLst/>
          </a:prstGeom>
          <a:ln w="12700">
            <a:miter lim="400000"/>
          </a:ln>
        </p:spPr>
      </p:pic>
    </p:spTree>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a:off x="38703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grpSp>
        <p:nvGrpSpPr>
          <p:cNvPr id="311" name="Group 311"/>
          <p:cNvGrpSpPr/>
          <p:nvPr/>
        </p:nvGrpSpPr>
        <p:grpSpPr>
          <a:xfrm>
            <a:off x="2698750" y="1746250"/>
            <a:ext cx="7539038" cy="4859338"/>
            <a:chOff x="0" y="0"/>
            <a:chExt cx="7539037" cy="4859337"/>
          </a:xfrm>
        </p:grpSpPr>
        <p:sp>
          <p:nvSpPr>
            <p:cNvPr id="307" name="Shape 307"/>
            <p:cNvSpPr/>
            <p:nvPr/>
          </p:nvSpPr>
          <p:spPr>
            <a:xfrm>
              <a:off x="923329" y="4287837"/>
              <a:ext cx="1440160"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308" name="Shape 308"/>
            <p:cNvSpPr/>
            <p:nvPr/>
          </p:nvSpPr>
          <p:spPr>
            <a:xfrm>
              <a:off x="5313362" y="4287837"/>
              <a:ext cx="1370608" cy="571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309" name="InsertedImage.jpg"/>
            <p:cNvPicPr/>
            <p:nvPr/>
          </p:nvPicPr>
          <p:blipFill>
            <a:blip r:embed="rId2">
              <a:extLst/>
            </a:blip>
            <a:stretch>
              <a:fillRect/>
            </a:stretch>
          </p:blipFill>
          <p:spPr>
            <a:xfrm>
              <a:off x="0" y="0"/>
              <a:ext cx="3346450" cy="4154488"/>
            </a:xfrm>
            <a:prstGeom prst="rect">
              <a:avLst/>
            </a:prstGeom>
            <a:ln w="12700" cap="flat">
              <a:noFill/>
              <a:miter lim="400000"/>
            </a:ln>
            <a:effectLst>
              <a:outerShdw blurRad="254000" dist="127000" dir="5400000" rotWithShape="0">
                <a:srgbClr val="000000">
                  <a:alpha val="69999"/>
                </a:srgbClr>
              </a:outerShdw>
            </a:effectLst>
          </p:spPr>
        </p:pic>
        <p:pic>
          <p:nvPicPr>
            <p:cNvPr id="310" name="InsertedImage.jpg"/>
            <p:cNvPicPr/>
            <p:nvPr/>
          </p:nvPicPr>
          <p:blipFill>
            <a:blip r:embed="rId3">
              <a:extLst/>
            </a:blip>
            <a:srcRect l="1914" t="1914" r="1914" b="4333"/>
            <a:stretch>
              <a:fillRect/>
            </a:stretch>
          </p:blipFill>
          <p:spPr>
            <a:xfrm>
              <a:off x="4221162" y="20637"/>
              <a:ext cx="3317875" cy="4133851"/>
            </a:xfrm>
            <a:prstGeom prst="rect">
              <a:avLst/>
            </a:prstGeom>
            <a:ln w="12700" cap="flat">
              <a:noFill/>
              <a:miter lim="400000"/>
            </a:ln>
            <a:effectLst>
              <a:outerShdw blurRad="254000" dist="127000" dir="5400000" rotWithShape="0">
                <a:srgbClr val="000000">
                  <a:alpha val="69999"/>
                </a:srgbClr>
              </a:outerShdw>
            </a:effectLst>
          </p:spPr>
        </p:pic>
      </p:grpSp>
      <p:sp>
        <p:nvSpPr>
          <p:cNvPr id="312" name="Shape 312"/>
          <p:cNvSpPr/>
          <p:nvPr/>
        </p:nvSpPr>
        <p:spPr>
          <a:xfrm>
            <a:off x="3107531" y="6738937"/>
            <a:ext cx="6789738" cy="2578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Microdermabrasion</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Laser fraxel CO2 </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Botulinum Toxin - face</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Fillers for  folds </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Plasma</a:t>
            </a:r>
          </a:p>
        </p:txBody>
      </p:sp>
      <p:pic>
        <p:nvPicPr>
          <p:cNvPr id="313" name="InsertedImage.jpg"/>
          <p:cNvPicPr/>
          <p:nvPr/>
        </p:nvPicPr>
        <p:blipFill>
          <a:blip r:embed="rId4">
            <a:extLst/>
          </a:blip>
          <a:stretch>
            <a:fillRect/>
          </a:stretch>
        </p:blipFill>
        <p:spPr>
          <a:xfrm>
            <a:off x="10446915" y="8930032"/>
            <a:ext cx="2441575" cy="698500"/>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11"/>
                                        </p:tgtEl>
                                        <p:attrNameLst>
                                          <p:attrName>style.visibility</p:attrName>
                                        </p:attrNameLst>
                                      </p:cBhvr>
                                      <p:to>
                                        <p:strVal val="visible"/>
                                      </p:to>
                                    </p:set>
                                    <p:anim calcmode="lin" valueType="num">
                                      <p:cBhvr>
                                        <p:cTn id="7" dur="1000" fill="hold"/>
                                        <p:tgtEl>
                                          <p:spTgt spid="311"/>
                                        </p:tgtEl>
                                        <p:attrNameLst>
                                          <p:attrName>ppt_x</p:attrName>
                                        </p:attrNameLst>
                                      </p:cBhvr>
                                      <p:tavLst>
                                        <p:tav tm="0">
                                          <p:val>
                                            <p:strVal val="0-#ppt_w/2"/>
                                          </p:val>
                                        </p:tav>
                                        <p:tav tm="100000">
                                          <p:val>
                                            <p:strVal val="#ppt_x"/>
                                          </p:val>
                                        </p:tav>
                                      </p:tavLst>
                                    </p:anim>
                                    <p:anim calcmode="lin" valueType="num">
                                      <p:cBhvr>
                                        <p:cTn id="8" dur="1000" fill="hold"/>
                                        <p:tgtEl>
                                          <p:spTgt spid="3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12"/>
                                        </p:tgtEl>
                                        <p:attrNameLst>
                                          <p:attrName>style.visibility</p:attrName>
                                        </p:attrNameLst>
                                      </p:cBhvr>
                                      <p:to>
                                        <p:strVal val="visible"/>
                                      </p:to>
                                    </p:set>
                                    <p:anim calcmode="lin" valueType="num">
                                      <p:cBhvr>
                                        <p:cTn id="13" dur="500" fill="hold"/>
                                        <p:tgtEl>
                                          <p:spTgt spid="312"/>
                                        </p:tgtEl>
                                        <p:attrNameLst>
                                          <p:attrName>ppt_x</p:attrName>
                                        </p:attrNameLst>
                                      </p:cBhvr>
                                      <p:tavLst>
                                        <p:tav tm="0">
                                          <p:val>
                                            <p:strVal val="#ppt_x"/>
                                          </p:val>
                                        </p:tav>
                                        <p:tav tm="100000">
                                          <p:val>
                                            <p:strVal val="#ppt_x"/>
                                          </p:val>
                                        </p:tav>
                                      </p:tavLst>
                                    </p:anim>
                                    <p:anim calcmode="lin" valueType="num">
                                      <p:cBhvr>
                                        <p:cTn id="14"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P spid="312"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38703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16" name="Shape 316"/>
          <p:cNvSpPr/>
          <p:nvPr/>
        </p:nvSpPr>
        <p:spPr>
          <a:xfrm>
            <a:off x="3967162" y="6034087"/>
            <a:ext cx="1527176" cy="57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PRE</a:t>
            </a:r>
          </a:p>
        </p:txBody>
      </p:sp>
      <p:sp>
        <p:nvSpPr>
          <p:cNvPr id="317" name="Shape 317"/>
          <p:cNvSpPr/>
          <p:nvPr/>
        </p:nvSpPr>
        <p:spPr>
          <a:xfrm>
            <a:off x="8012112" y="6034087"/>
            <a:ext cx="1298576" cy="57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000">
                <a:solidFill>
                  <a:srgbClr val="969A98"/>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969A98"/>
                </a:solidFill>
                <a:uFill>
                  <a:solidFill>
                    <a:srgbClr val="969A98"/>
                  </a:solidFill>
                </a:uFill>
              </a:rPr>
              <a:t>POST</a:t>
            </a:r>
          </a:p>
        </p:txBody>
      </p:sp>
      <p:pic>
        <p:nvPicPr>
          <p:cNvPr id="318" name="InsertedImage.jpg"/>
          <p:cNvPicPr/>
          <p:nvPr/>
        </p:nvPicPr>
        <p:blipFill>
          <a:blip r:embed="rId2">
            <a:extLst/>
          </a:blip>
          <a:stretch>
            <a:fillRect/>
          </a:stretch>
        </p:blipFill>
        <p:spPr>
          <a:xfrm>
            <a:off x="2398712" y="1639887"/>
            <a:ext cx="3736976" cy="4221163"/>
          </a:xfrm>
          <a:prstGeom prst="rect">
            <a:avLst/>
          </a:prstGeom>
          <a:ln w="12700">
            <a:miter lim="400000"/>
          </a:ln>
        </p:spPr>
      </p:pic>
      <p:pic>
        <p:nvPicPr>
          <p:cNvPr id="319" name="InsertedImage.jpg"/>
          <p:cNvPicPr/>
          <p:nvPr/>
        </p:nvPicPr>
        <p:blipFill>
          <a:blip r:embed="rId3">
            <a:extLst/>
          </a:blip>
          <a:stretch>
            <a:fillRect/>
          </a:stretch>
        </p:blipFill>
        <p:spPr>
          <a:xfrm>
            <a:off x="6883400" y="1639887"/>
            <a:ext cx="3722688" cy="4195763"/>
          </a:xfrm>
          <a:prstGeom prst="rect">
            <a:avLst/>
          </a:prstGeom>
          <a:ln w="12700">
            <a:miter lim="400000"/>
          </a:ln>
        </p:spPr>
      </p:pic>
      <p:sp>
        <p:nvSpPr>
          <p:cNvPr id="320" name="Shape 320"/>
          <p:cNvSpPr/>
          <p:nvPr/>
        </p:nvSpPr>
        <p:spPr>
          <a:xfrm>
            <a:off x="3471862" y="6643687"/>
            <a:ext cx="6788150" cy="2578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Microdermabrasion</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Laser</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Botulinum Toxin - face</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Fillers for NL folds </a:t>
            </a:r>
          </a:p>
          <a:p>
            <a:pPr marL="812800" lvl="0" indent="-812800" defTabSz="914400">
              <a:buClr>
                <a:srgbClr val="969A98"/>
              </a:buClr>
              <a:buSzPct val="100000"/>
              <a:buFont typeface="Arial"/>
              <a:buChar char="•"/>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Plasma</a:t>
            </a:r>
          </a:p>
        </p:txBody>
      </p:sp>
      <p:pic>
        <p:nvPicPr>
          <p:cNvPr id="321" name="InsertedImage.jpg"/>
          <p:cNvPicPr/>
          <p:nvPr/>
        </p:nvPicPr>
        <p:blipFill>
          <a:blip r:embed="rId4">
            <a:extLst/>
          </a:blip>
          <a:stretch>
            <a:fillRect/>
          </a:stretch>
        </p:blipFill>
        <p:spPr>
          <a:xfrm>
            <a:off x="10260012" y="8866188"/>
            <a:ext cx="2441575" cy="698500"/>
          </a:xfrm>
          <a:prstGeom prst="rect">
            <a:avLst/>
          </a:prstGeom>
          <a:ln w="12700">
            <a:miter lim="400000"/>
          </a:ln>
        </p:spPr>
      </p:pic>
    </p:spTree>
  </p:cSld>
  <p:clrMapOvr>
    <a:masterClrMapping/>
  </p:clrMapOvr>
  <p:transition spd="med">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7150100"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24" name="Shape 324"/>
          <p:cNvSpPr/>
          <p:nvPr/>
        </p:nvSpPr>
        <p:spPr>
          <a:xfrm>
            <a:off x="777875" y="2505868"/>
            <a:ext cx="4500562" cy="5765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3000">
                <a:solidFill>
                  <a:srgbClr val="0000CC"/>
                </a:solidFill>
                <a:uFill>
                  <a:solidFill>
                    <a:srgbClr val="969A98"/>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3000">
                <a:solidFill>
                  <a:srgbClr val="0000CC"/>
                </a:solidFill>
                <a:uFill>
                  <a:solidFill>
                    <a:srgbClr val="969A98"/>
                  </a:solidFill>
                </a:uFill>
              </a:rPr>
              <a:t>Medical products with cosmetic purposes.</a:t>
            </a:r>
          </a:p>
        </p:txBody>
      </p:sp>
      <p:sp>
        <p:nvSpPr>
          <p:cNvPr id="325" name="Shape 325"/>
          <p:cNvSpPr/>
          <p:nvPr/>
        </p:nvSpPr>
        <p:spPr>
          <a:xfrm>
            <a:off x="466725" y="3148012"/>
            <a:ext cx="5122863" cy="876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mn-lt"/>
                <a:ea typeface="+mn-ea"/>
                <a:cs typeface="+mn-cs"/>
                <a:sym typeface="Helvetica Light"/>
              </a:defRPr>
            </a:lvl1pPr>
          </a:lstStyle>
          <a:p>
            <a:pPr lvl="0">
              <a:defRPr sz="1800">
                <a:solidFill>
                  <a:srgbClr val="000000"/>
                </a:solidFill>
                <a:uFillTx/>
              </a:defRPr>
            </a:pPr>
            <a:r>
              <a:rPr sz="5000">
                <a:solidFill>
                  <a:srgbClr val="095CC4"/>
                </a:solidFill>
                <a:uFill>
                  <a:solidFill>
                    <a:srgbClr val="095CC4"/>
                  </a:solidFill>
                </a:uFill>
              </a:rPr>
              <a:t>Cosmeceuticals</a:t>
            </a:r>
          </a:p>
        </p:txBody>
      </p:sp>
      <p:pic>
        <p:nvPicPr>
          <p:cNvPr id="326" name="image-2.jpg"/>
          <p:cNvPicPr/>
          <p:nvPr/>
        </p:nvPicPr>
        <p:blipFill>
          <a:blip r:embed="rId2">
            <a:extLst/>
          </a:blip>
          <a:stretch>
            <a:fillRect/>
          </a:stretch>
        </p:blipFill>
        <p:spPr>
          <a:xfrm>
            <a:off x="6286500" y="2801937"/>
            <a:ext cx="5461000" cy="4060826"/>
          </a:xfrm>
          <a:prstGeom prst="rect">
            <a:avLst/>
          </a:prstGeom>
          <a:ln w="76200">
            <a:solidFill>
              <a:srgbClr val="FF0066"/>
            </a:solidFill>
            <a:round/>
          </a:ln>
        </p:spPr>
      </p:pic>
      <p:pic>
        <p:nvPicPr>
          <p:cNvPr id="327" name="InsertedImage.jpg"/>
          <p:cNvPicPr/>
          <p:nvPr/>
        </p:nvPicPr>
        <p:blipFill>
          <a:blip r:embed="rId3">
            <a:extLst/>
          </a:blip>
          <a:stretch>
            <a:fillRect/>
          </a:stretch>
        </p:blipFill>
        <p:spPr>
          <a:xfrm>
            <a:off x="9526588" y="8520112"/>
            <a:ext cx="2687638" cy="766762"/>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26"/>
                                        </p:tgtEl>
                                        <p:attrNameLst>
                                          <p:attrName>style.visibility</p:attrName>
                                        </p:attrNameLst>
                                      </p:cBhvr>
                                      <p:to>
                                        <p:strVal val="visible"/>
                                      </p:to>
                                    </p:set>
                                    <p:anim calcmode="lin" valueType="num">
                                      <p:cBhvr>
                                        <p:cTn id="7" dur="500" fill="hold"/>
                                        <p:tgtEl>
                                          <p:spTgt spid="326"/>
                                        </p:tgtEl>
                                        <p:attrNameLst>
                                          <p:attrName>ppt_x</p:attrName>
                                        </p:attrNameLst>
                                      </p:cBhvr>
                                      <p:tavLst>
                                        <p:tav tm="0">
                                          <p:val>
                                            <p:strVal val="0-#ppt_w/2"/>
                                          </p:val>
                                        </p:tav>
                                        <p:tav tm="100000">
                                          <p:val>
                                            <p:strVal val="#ppt_x"/>
                                          </p:val>
                                        </p:tav>
                                      </p:tavLst>
                                    </p:anim>
                                    <p:anim calcmode="lin" valueType="num">
                                      <p:cBhvr>
                                        <p:cTn id="8" dur="500" fill="hold"/>
                                        <p:tgtEl>
                                          <p:spTgt spid="3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30" name="Shape 330"/>
          <p:cNvSpPr/>
          <p:nvPr/>
        </p:nvSpPr>
        <p:spPr>
          <a:xfrm>
            <a:off x="777875" y="2505868"/>
            <a:ext cx="4500562" cy="5765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2800">
                <a:solidFill>
                  <a:srgbClr val="0000CC"/>
                </a:solidFill>
                <a:uFill>
                  <a:solidFill>
                    <a:srgbClr val="969A98"/>
                  </a:solidFill>
                </a:uFill>
                <a:latin typeface="AppleGothic 일반체"/>
                <a:ea typeface="AppleGothic 일반체"/>
                <a:cs typeface="AppleGothic 일반체"/>
                <a:sym typeface="AppleGothic 일반체"/>
              </a:rPr>
              <a:t>Specialized products for cleansing, exfoliating, rejuvenating and hidrating  the skin.</a:t>
            </a:r>
          </a:p>
          <a:p>
            <a:pPr lvl="0" algn="just" defTabSz="914400">
              <a:defRPr sz="1800"/>
            </a:pPr>
            <a:endParaRPr sz="28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2800">
                <a:solidFill>
                  <a:srgbClr val="0000CC"/>
                </a:solidFill>
                <a:uFill>
                  <a:solidFill>
                    <a:srgbClr val="969A98"/>
                  </a:solidFill>
                </a:uFill>
                <a:latin typeface="AppleGothic 일반체"/>
                <a:ea typeface="AppleGothic 일반체"/>
                <a:cs typeface="AppleGothic 일반체"/>
                <a:sym typeface="AppleGothic 일반체"/>
              </a:rPr>
              <a:t>Treatments for acne, sun spots, and to protect the skin from the solar damage.</a:t>
            </a:r>
          </a:p>
        </p:txBody>
      </p:sp>
      <p:pic>
        <p:nvPicPr>
          <p:cNvPr id="331" name="image.jpg"/>
          <p:cNvPicPr/>
          <p:nvPr/>
        </p:nvPicPr>
        <p:blipFill>
          <a:blip r:embed="rId2">
            <a:extLst/>
          </a:blip>
          <a:stretch>
            <a:fillRect/>
          </a:stretch>
        </p:blipFill>
        <p:spPr>
          <a:xfrm>
            <a:off x="6731000" y="2789237"/>
            <a:ext cx="4803775" cy="4743451"/>
          </a:xfrm>
          <a:prstGeom prst="rect">
            <a:avLst/>
          </a:prstGeom>
          <a:ln w="57150">
            <a:solidFill>
              <a:srgbClr val="FF0066"/>
            </a:solidFill>
            <a:round/>
          </a:ln>
        </p:spPr>
      </p:pic>
      <p:pic>
        <p:nvPicPr>
          <p:cNvPr id="332" name="InsertedImage.jpg"/>
          <p:cNvPicPr/>
          <p:nvPr/>
        </p:nvPicPr>
        <p:blipFill>
          <a:blip r:embed="rId3">
            <a:extLst/>
          </a:blip>
          <a:stretch>
            <a:fillRect/>
          </a:stretch>
        </p:blipFill>
        <p:spPr>
          <a:xfrm>
            <a:off x="10190041" y="8873531"/>
            <a:ext cx="2441575" cy="698500"/>
          </a:xfrm>
          <a:prstGeom prst="rect">
            <a:avLst/>
          </a:prstGeom>
          <a:ln w="12700">
            <a:miter lim="400000"/>
          </a:ln>
        </p:spPr>
      </p:pic>
      <p:sp>
        <p:nvSpPr>
          <p:cNvPr id="333" name="Shape 333"/>
          <p:cNvSpPr/>
          <p:nvPr/>
        </p:nvSpPr>
        <p:spPr>
          <a:xfrm>
            <a:off x="482600" y="433387"/>
            <a:ext cx="5121275" cy="876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mn-lt"/>
                <a:ea typeface="+mn-ea"/>
                <a:cs typeface="+mn-cs"/>
                <a:sym typeface="Helvetica Light"/>
              </a:defRPr>
            </a:lvl1pPr>
          </a:lstStyle>
          <a:p>
            <a:pPr lvl="0">
              <a:defRPr sz="1800">
                <a:solidFill>
                  <a:srgbClr val="000000"/>
                </a:solidFill>
                <a:uFillTx/>
              </a:defRPr>
            </a:pPr>
            <a:r>
              <a:rPr sz="5000">
                <a:solidFill>
                  <a:srgbClr val="095CC4"/>
                </a:solidFill>
                <a:uFill>
                  <a:solidFill>
                    <a:srgbClr val="095CC4"/>
                  </a:solidFill>
                </a:uFill>
              </a:rPr>
              <a:t>Cosmeceuticals</a:t>
            </a:r>
          </a:p>
        </p:txBody>
      </p:sp>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31"/>
                                        </p:tgtEl>
                                        <p:attrNameLst>
                                          <p:attrName>style.visibility</p:attrName>
                                        </p:attrNameLst>
                                      </p:cBhvr>
                                      <p:to>
                                        <p:strVal val="visible"/>
                                      </p:to>
                                    </p:set>
                                    <p:anim calcmode="lin" valueType="num">
                                      <p:cBhvr>
                                        <p:cTn id="7" dur="500" fill="hold"/>
                                        <p:tgtEl>
                                          <p:spTgt spid="331"/>
                                        </p:tgtEl>
                                        <p:attrNameLst>
                                          <p:attrName>ppt_x</p:attrName>
                                        </p:attrNameLst>
                                      </p:cBhvr>
                                      <p:tavLst>
                                        <p:tav tm="0">
                                          <p:val>
                                            <p:strVal val="0-#ppt_w/2"/>
                                          </p:val>
                                        </p:tav>
                                        <p:tav tm="100000">
                                          <p:val>
                                            <p:strVal val="#ppt_x"/>
                                          </p:val>
                                        </p:tav>
                                      </p:tavLst>
                                    </p:anim>
                                    <p:anim calcmode="lin" valueType="num">
                                      <p:cBhvr>
                                        <p:cTn id="8" dur="500" fill="hold"/>
                                        <p:tgtEl>
                                          <p:spTgt spid="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777875" y="2505868"/>
            <a:ext cx="4500562" cy="5765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Formulas to prevent aging signs, that improve skin appearance.</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p:txBody>
      </p:sp>
      <p:pic>
        <p:nvPicPr>
          <p:cNvPr id="336" name="image.jpg"/>
          <p:cNvPicPr/>
          <p:nvPr/>
        </p:nvPicPr>
        <p:blipFill>
          <a:blip r:embed="rId2">
            <a:extLst/>
          </a:blip>
          <a:stretch>
            <a:fillRect/>
          </a:stretch>
        </p:blipFill>
        <p:spPr>
          <a:xfrm>
            <a:off x="6731000" y="2789237"/>
            <a:ext cx="4803775" cy="4743451"/>
          </a:xfrm>
          <a:prstGeom prst="rect">
            <a:avLst/>
          </a:prstGeom>
          <a:ln w="57150">
            <a:solidFill>
              <a:srgbClr val="FF0066"/>
            </a:solidFill>
            <a:round/>
          </a:ln>
        </p:spPr>
      </p:pic>
      <p:sp>
        <p:nvSpPr>
          <p:cNvPr id="337" name="Shape 337"/>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38" name="InsertedImage.jpg"/>
          <p:cNvPicPr/>
          <p:nvPr/>
        </p:nvPicPr>
        <p:blipFill>
          <a:blip r:embed="rId3">
            <a:extLst/>
          </a:blip>
          <a:stretch>
            <a:fillRect/>
          </a:stretch>
        </p:blipFill>
        <p:spPr>
          <a:xfrm>
            <a:off x="10037762" y="8523288"/>
            <a:ext cx="2441575" cy="698500"/>
          </a:xfrm>
          <a:prstGeom prst="rect">
            <a:avLst/>
          </a:prstGeom>
          <a:ln w="12700">
            <a:miter lim="400000"/>
          </a:ln>
        </p:spPr>
      </p:pic>
      <p:sp>
        <p:nvSpPr>
          <p:cNvPr id="339" name="Shape 339"/>
          <p:cNvSpPr/>
          <p:nvPr/>
        </p:nvSpPr>
        <p:spPr>
          <a:xfrm>
            <a:off x="482600" y="368300"/>
            <a:ext cx="5121275"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mn-lt"/>
                <a:ea typeface="+mn-ea"/>
                <a:cs typeface="+mn-cs"/>
                <a:sym typeface="Helvetica Light"/>
              </a:defRPr>
            </a:lvl1pPr>
          </a:lstStyle>
          <a:p>
            <a:pPr lvl="0">
              <a:defRPr sz="1800">
                <a:solidFill>
                  <a:srgbClr val="000000"/>
                </a:solidFill>
                <a:uFillTx/>
              </a:defRPr>
            </a:pPr>
            <a:r>
              <a:rPr sz="5000">
                <a:solidFill>
                  <a:srgbClr val="095CC4"/>
                </a:solidFill>
                <a:uFill>
                  <a:solidFill>
                    <a:srgbClr val="095CC4"/>
                  </a:solidFill>
                </a:uFill>
              </a:rPr>
              <a:t>Cosmeceuticals</a:t>
            </a:r>
          </a:p>
        </p:txBody>
      </p:sp>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36"/>
                                        </p:tgtEl>
                                        <p:attrNameLst>
                                          <p:attrName>style.visibility</p:attrName>
                                        </p:attrNameLst>
                                      </p:cBhvr>
                                      <p:to>
                                        <p:strVal val="visible"/>
                                      </p:to>
                                    </p:set>
                                    <p:anim calcmode="lin" valueType="num">
                                      <p:cBhvr>
                                        <p:cTn id="7" dur="500" fill="hold"/>
                                        <p:tgtEl>
                                          <p:spTgt spid="336"/>
                                        </p:tgtEl>
                                        <p:attrNameLst>
                                          <p:attrName>ppt_x</p:attrName>
                                        </p:attrNameLst>
                                      </p:cBhvr>
                                      <p:tavLst>
                                        <p:tav tm="0">
                                          <p:val>
                                            <p:strVal val="0-#ppt_w/2"/>
                                          </p:val>
                                        </p:tav>
                                        <p:tav tm="100000">
                                          <p:val>
                                            <p:strVal val="#ppt_x"/>
                                          </p:val>
                                        </p:tav>
                                      </p:tavLst>
                                    </p:anim>
                                    <p:anim calcmode="lin" valueType="num">
                                      <p:cBhvr>
                                        <p:cTn id="8" dur="500" fill="hold"/>
                                        <p:tgtEl>
                                          <p:spTgt spid="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777875" y="2137568"/>
            <a:ext cx="4500562" cy="5765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Treatments for acne, sun spots, and to protect the skin from the solar damage.</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Prevent pigmentary changes.</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p:txBody>
      </p:sp>
      <p:pic>
        <p:nvPicPr>
          <p:cNvPr id="342" name="image-1.jpg"/>
          <p:cNvPicPr/>
          <p:nvPr/>
        </p:nvPicPr>
        <p:blipFill>
          <a:blip r:embed="rId2">
            <a:extLst/>
          </a:blip>
          <a:stretch>
            <a:fillRect/>
          </a:stretch>
        </p:blipFill>
        <p:spPr>
          <a:xfrm>
            <a:off x="6797675" y="2428875"/>
            <a:ext cx="4618037" cy="4508500"/>
          </a:xfrm>
          <a:prstGeom prst="rect">
            <a:avLst/>
          </a:prstGeom>
          <a:ln w="76200">
            <a:solidFill>
              <a:srgbClr val="FF0066"/>
            </a:solidFill>
            <a:round/>
          </a:ln>
        </p:spPr>
      </p:pic>
      <p:sp>
        <p:nvSpPr>
          <p:cNvPr id="343" name="Shape 343"/>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44" name="InsertedImage.jpg"/>
          <p:cNvPicPr/>
          <p:nvPr/>
        </p:nvPicPr>
        <p:blipFill>
          <a:blip r:embed="rId3">
            <a:extLst/>
          </a:blip>
          <a:stretch>
            <a:fillRect/>
          </a:stretch>
        </p:blipFill>
        <p:spPr>
          <a:xfrm>
            <a:off x="10037762" y="8523288"/>
            <a:ext cx="2441575" cy="698500"/>
          </a:xfrm>
          <a:prstGeom prst="rect">
            <a:avLst/>
          </a:prstGeom>
          <a:ln w="12700">
            <a:miter lim="400000"/>
          </a:ln>
        </p:spPr>
      </p:pic>
      <p:sp>
        <p:nvSpPr>
          <p:cNvPr id="345" name="Shape 345"/>
          <p:cNvSpPr/>
          <p:nvPr/>
        </p:nvSpPr>
        <p:spPr>
          <a:xfrm>
            <a:off x="482600" y="368300"/>
            <a:ext cx="5121275"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a:solidFill>
                  <a:srgbClr val="095CC4"/>
                </a:solidFill>
                <a:uFill>
                  <a:solidFill>
                    <a:srgbClr val="095CC4"/>
                  </a:solidFill>
                </a:uFill>
                <a:latin typeface="+mn-lt"/>
                <a:ea typeface="+mn-ea"/>
                <a:cs typeface="+mn-cs"/>
                <a:sym typeface="Helvetica Light"/>
              </a:defRPr>
            </a:lvl1pPr>
          </a:lstStyle>
          <a:p>
            <a:pPr lvl="0">
              <a:defRPr sz="1800">
                <a:solidFill>
                  <a:srgbClr val="000000"/>
                </a:solidFill>
                <a:uFillTx/>
              </a:defRPr>
            </a:pPr>
            <a:r>
              <a:rPr sz="5000">
                <a:solidFill>
                  <a:srgbClr val="095CC4"/>
                </a:solidFill>
                <a:uFill>
                  <a:solidFill>
                    <a:srgbClr val="095CC4"/>
                  </a:solidFill>
                </a:uFill>
              </a:rPr>
              <a:t>Cosmeceuticals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42"/>
                                        </p:tgtEl>
                                        <p:attrNameLst>
                                          <p:attrName>style.visibility</p:attrName>
                                        </p:attrNameLst>
                                      </p:cBhvr>
                                      <p:to>
                                        <p:strVal val="visible"/>
                                      </p:to>
                                    </p:set>
                                    <p:anim calcmode="lin" valueType="num">
                                      <p:cBhvr>
                                        <p:cTn id="7" dur="500" fill="hold"/>
                                        <p:tgtEl>
                                          <p:spTgt spid="342"/>
                                        </p:tgtEl>
                                        <p:attrNameLst>
                                          <p:attrName>ppt_x</p:attrName>
                                        </p:attrNameLst>
                                      </p:cBhvr>
                                      <p:tavLst>
                                        <p:tav tm="0">
                                          <p:val>
                                            <p:strVal val="0-#ppt_w/2"/>
                                          </p:val>
                                        </p:tav>
                                        <p:tav tm="100000">
                                          <p:val>
                                            <p:strVal val="#ppt_x"/>
                                          </p:val>
                                        </p:tav>
                                      </p:tavLst>
                                    </p:anim>
                                    <p:anim calcmode="lin" valueType="num">
                                      <p:cBhvr>
                                        <p:cTn id="8" dur="500" fill="hold"/>
                                        <p:tgtEl>
                                          <p:spTgt spid="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p:nvPr/>
        </p:nvSpPr>
        <p:spPr>
          <a:xfrm>
            <a:off x="856543" y="2253043"/>
            <a:ext cx="4500563" cy="6210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Treatment for smoking cessation.</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Cold Laser is applied to accupuncture points.</a:t>
            </a:r>
          </a:p>
          <a:p>
            <a:pPr lvl="0" algn="just" defTabSz="9144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just" defTabSz="9144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Prevents smoking related skin aging signs and diminishes risk of basal cell carcinoma related to smoking.</a:t>
            </a:r>
          </a:p>
        </p:txBody>
      </p:sp>
      <p:sp>
        <p:nvSpPr>
          <p:cNvPr id="348" name="Shape 348"/>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49" name="InsertedImage.jpg"/>
          <p:cNvPicPr/>
          <p:nvPr/>
        </p:nvPicPr>
        <p:blipFill>
          <a:blip r:embed="rId2">
            <a:extLst/>
          </a:blip>
          <a:stretch>
            <a:fillRect/>
          </a:stretch>
        </p:blipFill>
        <p:spPr>
          <a:xfrm>
            <a:off x="10037762" y="8523288"/>
            <a:ext cx="2441575" cy="698500"/>
          </a:xfrm>
          <a:prstGeom prst="rect">
            <a:avLst/>
          </a:prstGeom>
          <a:ln w="12700">
            <a:miter lim="400000"/>
          </a:ln>
        </p:spPr>
      </p:pic>
      <p:sp>
        <p:nvSpPr>
          <p:cNvPr id="350" name="Shape 350"/>
          <p:cNvSpPr/>
          <p:nvPr/>
        </p:nvSpPr>
        <p:spPr>
          <a:xfrm>
            <a:off x="482600" y="450850"/>
            <a:ext cx="6091238" cy="143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defTabSz="914400">
              <a:defRPr sz="1800"/>
            </a:pPr>
            <a:r>
              <a:rPr sz="5000">
                <a:solidFill>
                  <a:srgbClr val="095CC4"/>
                </a:solidFill>
                <a:uFill>
                  <a:solidFill>
                    <a:srgbClr val="095CC4"/>
                  </a:solidFill>
                </a:uFill>
                <a:latin typeface="+mn-lt"/>
                <a:ea typeface="+mn-ea"/>
                <a:cs typeface="+mn-cs"/>
                <a:sym typeface="Helvetica Light"/>
              </a:rPr>
              <a:t>Cold Laser Therapy</a:t>
            </a:r>
          </a:p>
          <a:p>
            <a:pPr lvl="0" defTabSz="914400">
              <a:defRPr sz="1800"/>
            </a:pPr>
            <a:r>
              <a:rPr sz="3700" b="1">
                <a:solidFill>
                  <a:srgbClr val="FF00FF"/>
                </a:solidFill>
                <a:uFill>
                  <a:solidFill>
                    <a:srgbClr val="095CC4"/>
                  </a:solidFill>
                </a:uFill>
                <a:latin typeface="+mn-lt"/>
                <a:ea typeface="+mn-ea"/>
                <a:cs typeface="+mn-cs"/>
                <a:sym typeface="Helvetica Light"/>
              </a:rPr>
              <a:t>www.freelasertherapy.com</a:t>
            </a:r>
          </a:p>
        </p:txBody>
      </p:sp>
      <p:pic>
        <p:nvPicPr>
          <p:cNvPr id="351" name="image-3.jpg"/>
          <p:cNvPicPr/>
          <p:nvPr/>
        </p:nvPicPr>
        <p:blipFill>
          <a:blip r:embed="rId3">
            <a:extLst/>
          </a:blip>
          <a:stretch>
            <a:fillRect/>
          </a:stretch>
        </p:blipFill>
        <p:spPr>
          <a:xfrm>
            <a:off x="7026275" y="2576512"/>
            <a:ext cx="3579813" cy="2055813"/>
          </a:xfrm>
          <a:prstGeom prst="rect">
            <a:avLst/>
          </a:prstGeom>
          <a:ln w="12700">
            <a:miter lim="400000"/>
          </a:ln>
        </p:spPr>
      </p:pic>
      <p:pic>
        <p:nvPicPr>
          <p:cNvPr id="352" name="Free Laser Medical Therapy.jpg"/>
          <p:cNvPicPr/>
          <p:nvPr/>
        </p:nvPicPr>
        <p:blipFill>
          <a:blip r:embed="rId4">
            <a:extLst/>
          </a:blip>
          <a:stretch>
            <a:fillRect/>
          </a:stretch>
        </p:blipFill>
        <p:spPr>
          <a:xfrm>
            <a:off x="6534150" y="4646612"/>
            <a:ext cx="4487862" cy="24511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47"/>
                                        </p:tgtEl>
                                        <p:attrNameLst>
                                          <p:attrName>style.visibility</p:attrName>
                                        </p:attrNameLst>
                                      </p:cBhvr>
                                      <p:to>
                                        <p:strVal val="visible"/>
                                      </p:to>
                                    </p:set>
                                    <p:anim calcmode="lin" valueType="num">
                                      <p:cBhvr>
                                        <p:cTn id="7" dur="500" fill="hold"/>
                                        <p:tgtEl>
                                          <p:spTgt spid="347"/>
                                        </p:tgtEl>
                                        <p:attrNameLst>
                                          <p:attrName>ppt_x</p:attrName>
                                        </p:attrNameLst>
                                      </p:cBhvr>
                                      <p:tavLst>
                                        <p:tav tm="0">
                                          <p:val>
                                            <p:strVal val="#ppt_x"/>
                                          </p:val>
                                        </p:tav>
                                        <p:tav tm="100000">
                                          <p:val>
                                            <p:strVal val="#ppt_x"/>
                                          </p:val>
                                        </p:tav>
                                      </p:tavLst>
                                    </p:anim>
                                    <p:anim calcmode="lin" valueType="num">
                                      <p:cBhvr>
                                        <p:cTn id="8" dur="500" fill="hold"/>
                                        <p:tgtEl>
                                          <p:spTgt spid="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sertedImage.jpg"/>
          <p:cNvPicPr/>
          <p:nvPr/>
        </p:nvPicPr>
        <p:blipFill>
          <a:blip r:embed="rId2">
            <a:extLst/>
          </a:blip>
          <a:stretch>
            <a:fillRect/>
          </a:stretch>
        </p:blipFill>
        <p:spPr>
          <a:xfrm>
            <a:off x="487362" y="285750"/>
            <a:ext cx="5359401" cy="1531938"/>
          </a:xfrm>
          <a:prstGeom prst="rect">
            <a:avLst/>
          </a:prstGeom>
          <a:ln w="12700">
            <a:miter lim="400000"/>
          </a:ln>
        </p:spPr>
      </p:pic>
      <p:grpSp>
        <p:nvGrpSpPr>
          <p:cNvPr id="14" name="Group 14"/>
          <p:cNvGrpSpPr/>
          <p:nvPr/>
        </p:nvGrpSpPr>
        <p:grpSpPr>
          <a:xfrm>
            <a:off x="453612" y="2603265"/>
            <a:ext cx="12341226" cy="5412587"/>
            <a:chOff x="0" y="0"/>
            <a:chExt cx="12341225" cy="5412586"/>
          </a:xfrm>
        </p:grpSpPr>
        <p:pic>
          <p:nvPicPr>
            <p:cNvPr id="11" name="InsertedImage-3.jpg"/>
            <p:cNvPicPr/>
            <p:nvPr/>
          </p:nvPicPr>
          <p:blipFill>
            <a:blip r:embed="rId3">
              <a:extLst/>
            </a:blip>
            <a:stretch>
              <a:fillRect/>
            </a:stretch>
          </p:blipFill>
          <p:spPr>
            <a:xfrm>
              <a:off x="0" y="0"/>
              <a:ext cx="4875546" cy="5265925"/>
            </a:xfrm>
            <a:prstGeom prst="rect">
              <a:avLst/>
            </a:prstGeom>
            <a:ln w="12700" cap="flat">
              <a:noFill/>
              <a:miter lim="400000"/>
            </a:ln>
            <a:effectLst>
              <a:outerShdw blurRad="254000" dist="127000" dir="5400000" rotWithShape="0">
                <a:srgbClr val="000000">
                  <a:alpha val="69999"/>
                </a:srgbClr>
              </a:outerShdw>
            </a:effectLst>
          </p:spPr>
        </p:pic>
        <p:sp>
          <p:nvSpPr>
            <p:cNvPr id="12" name="Shape 12"/>
            <p:cNvSpPr/>
            <p:nvPr/>
          </p:nvSpPr>
          <p:spPr>
            <a:xfrm>
              <a:off x="4786668" y="2315462"/>
              <a:ext cx="7554557"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41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100">
                  <a:solidFill>
                    <a:srgbClr val="095CC4"/>
                  </a:solidFill>
                  <a:uFill>
                    <a:solidFill>
                      <a:srgbClr val="095CC4"/>
                    </a:solidFill>
                  </a:uFill>
                </a:rPr>
                <a:t>Facial Plastic Surgery &amp; ENT </a:t>
              </a:r>
            </a:p>
          </p:txBody>
        </p:sp>
        <p:sp>
          <p:nvSpPr>
            <p:cNvPr id="13" name="Shape 13"/>
            <p:cNvSpPr/>
            <p:nvPr/>
          </p:nvSpPr>
          <p:spPr>
            <a:xfrm>
              <a:off x="5192964" y="3710786"/>
              <a:ext cx="7059384" cy="170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defTabSz="914400">
                <a:defRPr sz="1800"/>
              </a:pPr>
              <a:r>
                <a:rPr sz="4100">
                  <a:solidFill>
                    <a:srgbClr val="095CC4"/>
                  </a:solidFill>
                  <a:uFill>
                    <a:solidFill>
                      <a:srgbClr val="095CC4"/>
                    </a:solidFill>
                  </a:uFill>
                  <a:latin typeface="AppleGothic 일반체"/>
                  <a:ea typeface="AppleGothic 일반체"/>
                  <a:cs typeface="AppleGothic 일반체"/>
                  <a:sym typeface="AppleGothic 일반체"/>
                </a:rPr>
                <a:t>COSMEDICALS, CEO</a:t>
              </a:r>
            </a:p>
            <a:p>
              <a:pPr lvl="0" defTabSz="914400">
                <a:defRPr sz="1800"/>
              </a:pPr>
              <a:r>
                <a:rPr sz="3500">
                  <a:solidFill>
                    <a:srgbClr val="969A98"/>
                  </a:solidFill>
                  <a:uFill>
                    <a:solidFill>
                      <a:srgbClr val="969A98"/>
                    </a:solidFill>
                  </a:uFill>
                  <a:latin typeface="AppleGothic 일반체"/>
                  <a:ea typeface="AppleGothic 일반체"/>
                  <a:cs typeface="AppleGothic 일반체"/>
                  <a:sym typeface="AppleGothic 일반체"/>
                </a:rPr>
                <a:t>Health, Beauty and Wellness Medical Center.</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74390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55" name="Shape 355"/>
          <p:cNvSpPr/>
          <p:nvPr/>
        </p:nvSpPr>
        <p:spPr>
          <a:xfrm>
            <a:off x="993775" y="2375128"/>
            <a:ext cx="11017250" cy="9626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584200">
              <a:defRPr sz="1800"/>
            </a:pPr>
            <a:r>
              <a:rPr sz="8000">
                <a:solidFill>
                  <a:srgbClr val="0000CC"/>
                </a:solidFill>
                <a:uFill>
                  <a:solidFill/>
                </a:uFill>
                <a:latin typeface="+mn-lt"/>
                <a:ea typeface="+mn-ea"/>
                <a:cs typeface="+mn-cs"/>
                <a:sym typeface="Helvetica Light"/>
              </a:rPr>
              <a:t>Results</a:t>
            </a:r>
            <a:endParaRPr sz="5000">
              <a:solidFill>
                <a:srgbClr val="0000CC"/>
              </a:solidFill>
              <a:uFill>
                <a:solidFill>
                  <a:srgbClr val="095CC4"/>
                </a:solidFill>
              </a:uFill>
              <a:latin typeface="+mn-lt"/>
              <a:ea typeface="+mn-ea"/>
              <a:cs typeface="+mn-cs"/>
              <a:sym typeface="Helvetica Light"/>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Relax over active facial muscles</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Fill wrinkles</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Redefine facial contours</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Reduce unwanted hair</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Improve epidermal hyperpigmentation and vascularities.</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Improves skin appearance</a:t>
            </a:r>
          </a:p>
          <a:p>
            <a:pPr lvl="2" indent="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Remove irregularities</a:t>
            </a:r>
          </a:p>
          <a:p>
            <a:pPr lvl="1" indent="0" algn="ctr" defTabSz="584200">
              <a:defRPr sz="1800"/>
            </a:pPr>
            <a:endParaRPr sz="3200">
              <a:solidFill>
                <a:srgbClr val="0000CC"/>
              </a:solidFill>
              <a:uFill>
                <a:solidFill/>
              </a:uFill>
              <a:latin typeface="+mn-lt"/>
              <a:ea typeface="+mn-ea"/>
              <a:cs typeface="+mn-cs"/>
              <a:sym typeface="Helvetica Light"/>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p:txBody>
      </p:sp>
      <p:pic>
        <p:nvPicPr>
          <p:cNvPr id="356" name="InsertedImage.jpg"/>
          <p:cNvPicPr/>
          <p:nvPr/>
        </p:nvPicPr>
        <p:blipFill>
          <a:blip r:embed="rId2">
            <a:extLst/>
          </a:blip>
          <a:stretch>
            <a:fillRect/>
          </a:stretch>
        </p:blipFill>
        <p:spPr>
          <a:xfrm>
            <a:off x="10260012" y="8866188"/>
            <a:ext cx="2441575" cy="698500"/>
          </a:xfrm>
          <a:prstGeom prst="rect">
            <a:avLst/>
          </a:prstGeom>
          <a:ln w="12700">
            <a:miter lim="400000"/>
          </a:ln>
        </p:spPr>
      </p:pic>
      <p:sp>
        <p:nvSpPr>
          <p:cNvPr id="357" name="Shape 357"/>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p:nvPr/>
        </p:nvSpPr>
        <p:spPr>
          <a:xfrm>
            <a:off x="74390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60" name="Shape 360"/>
          <p:cNvSpPr/>
          <p:nvPr/>
        </p:nvSpPr>
        <p:spPr>
          <a:xfrm>
            <a:off x="1771761" y="2503596"/>
            <a:ext cx="8967789" cy="919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584200">
              <a:defRPr sz="1800"/>
            </a:pPr>
            <a:r>
              <a:rPr sz="5000">
                <a:solidFill>
                  <a:srgbClr val="0000CC"/>
                </a:solidFill>
                <a:uFill>
                  <a:solidFill>
                    <a:srgbClr val="095CC4"/>
                  </a:solidFill>
                </a:uFill>
                <a:latin typeface="+mn-lt"/>
                <a:ea typeface="+mn-ea"/>
                <a:cs typeface="+mn-cs"/>
                <a:sym typeface="Helvetica Light"/>
              </a:rPr>
              <a:t>Advantages:</a:t>
            </a: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Lunch time procedures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Incorporated into office practice</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Painless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Fast recovery time (few hours to days)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Immediate visible results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Minimally invasive</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Applies to all skin types, age, men and women</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Highly effective</a:t>
            </a: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p:txBody>
      </p:sp>
      <p:pic>
        <p:nvPicPr>
          <p:cNvPr id="361" name="InsertedImage.jpg"/>
          <p:cNvPicPr/>
          <p:nvPr/>
        </p:nvPicPr>
        <p:blipFill>
          <a:blip r:embed="rId2">
            <a:extLst/>
          </a:blip>
          <a:stretch>
            <a:fillRect/>
          </a:stretch>
        </p:blipFill>
        <p:spPr>
          <a:xfrm>
            <a:off x="10260012" y="8866188"/>
            <a:ext cx="2441575" cy="698500"/>
          </a:xfrm>
          <a:prstGeom prst="rect">
            <a:avLst/>
          </a:prstGeom>
          <a:ln w="12700">
            <a:miter lim="400000"/>
          </a:ln>
        </p:spPr>
      </p:pic>
      <p:sp>
        <p:nvSpPr>
          <p:cNvPr id="362" name="Shape 362"/>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74390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65" name="Shape 365"/>
          <p:cNvSpPr/>
          <p:nvPr/>
        </p:nvSpPr>
        <p:spPr>
          <a:xfrm>
            <a:off x="993775" y="1846901"/>
            <a:ext cx="11017250" cy="1097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584200">
              <a:defRPr sz="1800"/>
            </a:pPr>
            <a:r>
              <a:rPr sz="7100">
                <a:solidFill>
                  <a:srgbClr val="0000CC"/>
                </a:solidFill>
                <a:uFill>
                  <a:solidFill/>
                </a:uFill>
                <a:latin typeface="+mn-lt"/>
                <a:ea typeface="+mn-ea"/>
                <a:cs typeface="+mn-cs"/>
                <a:sym typeface="Helvetica Light"/>
              </a:rPr>
              <a:t>Benefits</a:t>
            </a:r>
            <a:r>
              <a:rPr sz="5000">
                <a:solidFill>
                  <a:srgbClr val="0000CC"/>
                </a:solidFill>
                <a:uFill>
                  <a:solidFill>
                    <a:srgbClr val="095CC4"/>
                  </a:solidFill>
                </a:uFill>
                <a:latin typeface="+mn-lt"/>
                <a:ea typeface="+mn-ea"/>
                <a:cs typeface="+mn-cs"/>
                <a:sym typeface="Helvetica Light"/>
              </a:rPr>
              <a:t>:</a:t>
            </a: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No risks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No disability</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No scarring</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Specific medical procedures (taylor made to age and skin) </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Preventive medicine</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Short procedure time</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Minimal discomfort</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Low incidence of adverse effects</a:t>
            </a:r>
          </a:p>
          <a:p>
            <a:pPr lvl="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High satisfaction (patient and physician)</a:t>
            </a: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uFill>
              <a:latin typeface="+mn-lt"/>
              <a:ea typeface="+mn-ea"/>
              <a:cs typeface="+mn-cs"/>
              <a:sym typeface="Helvetica Light"/>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200">
              <a:solidFill>
                <a:srgbClr val="0000CC"/>
              </a:solidFill>
              <a:uFill>
                <a:solidFill>
                  <a:srgbClr val="969A98"/>
                </a:solidFill>
              </a:uFill>
              <a:latin typeface="AppleGothic 일반체"/>
              <a:ea typeface="AppleGothic 일반체"/>
              <a:cs typeface="AppleGothic 일반체"/>
              <a:sym typeface="AppleGothic 일반체"/>
            </a:endParaRPr>
          </a:p>
        </p:txBody>
      </p:sp>
      <p:pic>
        <p:nvPicPr>
          <p:cNvPr id="366" name="InsertedImage.jpg"/>
          <p:cNvPicPr/>
          <p:nvPr/>
        </p:nvPicPr>
        <p:blipFill>
          <a:blip r:embed="rId2">
            <a:extLst/>
          </a:blip>
          <a:stretch>
            <a:fillRect/>
          </a:stretch>
        </p:blipFill>
        <p:spPr>
          <a:xfrm>
            <a:off x="9404350" y="8621712"/>
            <a:ext cx="3297238" cy="942975"/>
          </a:xfrm>
          <a:prstGeom prst="rect">
            <a:avLst/>
          </a:prstGeom>
          <a:ln w="12700">
            <a:miter lim="400000"/>
          </a:ln>
        </p:spPr>
      </p:pic>
      <p:sp>
        <p:nvSpPr>
          <p:cNvPr id="367" name="Shape 367"/>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p:nvPr/>
        </p:nvSpPr>
        <p:spPr>
          <a:xfrm>
            <a:off x="1878359" y="1306477"/>
            <a:ext cx="9771062" cy="9169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r>
              <a:rPr sz="5000">
                <a:solidFill>
                  <a:srgbClr val="0000CC"/>
                </a:solidFill>
                <a:uFill>
                  <a:solidFill>
                    <a:srgbClr val="095CC4"/>
                  </a:solidFill>
                </a:uFill>
                <a:latin typeface="+mn-lt"/>
                <a:ea typeface="+mn-ea"/>
                <a:cs typeface="+mn-cs"/>
                <a:sym typeface="Helvetica Light"/>
              </a:rPr>
              <a:t>Conclusions</a:t>
            </a:r>
          </a:p>
          <a:p>
            <a:pPr lvl="0" algn="ctr" defTabSz="584200">
              <a:defRPr sz="1800"/>
            </a:pPr>
            <a:endParaRPr sz="5000">
              <a:solidFill>
                <a:srgbClr val="0000CC"/>
              </a:solidFill>
              <a:uFill>
                <a:solidFill>
                  <a:srgbClr val="095CC4"/>
                </a:solidFill>
              </a:uFill>
              <a:latin typeface="+mn-lt"/>
              <a:ea typeface="+mn-ea"/>
              <a:cs typeface="+mn-cs"/>
              <a:sym typeface="Helvetica Light"/>
            </a:endParaRPr>
          </a:p>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Delay minor signs of facial aging</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Repair aquired disfigurements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Minimal risks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Ideal complement of surgical procedures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Natural look</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Highly selective for lesions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Safe for all skin types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Few absolute contraindications</a:t>
            </a:r>
          </a:p>
          <a:p>
            <a:pPr lvl="0" algn="ctr" defTabSz="584200">
              <a:defRPr sz="1800"/>
            </a:pPr>
            <a:r>
              <a:rPr sz="3000">
                <a:solidFill>
                  <a:srgbClr val="0000CC"/>
                </a:solidFill>
                <a:uFill>
                  <a:solidFill>
                    <a:srgbClr val="969A98"/>
                  </a:solidFill>
                </a:uFill>
                <a:latin typeface="AppleGothic 일반체"/>
                <a:ea typeface="AppleGothic 일반체"/>
                <a:cs typeface="AppleGothic 일반체"/>
                <a:sym typeface="AppleGothic 일반체"/>
              </a:rPr>
              <a:t>Promote and mantain a youthfull appearance</a:t>
            </a:r>
          </a:p>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a:p>
            <a:pPr lvl="0" algn="ctr" defTabSz="584200">
              <a:defRPr sz="1800"/>
            </a:pPr>
            <a:endParaRPr sz="3000">
              <a:solidFill>
                <a:srgbClr val="0000CC"/>
              </a:solidFill>
              <a:uFill>
                <a:solidFill>
                  <a:srgbClr val="969A98"/>
                </a:solidFill>
              </a:uFill>
              <a:latin typeface="AppleGothic 일반체"/>
              <a:ea typeface="AppleGothic 일반체"/>
              <a:cs typeface="AppleGothic 일반체"/>
              <a:sym typeface="AppleGothic 일반체"/>
            </a:endParaRPr>
          </a:p>
        </p:txBody>
      </p:sp>
      <p:sp>
        <p:nvSpPr>
          <p:cNvPr id="370" name="Shape 370"/>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71" name="InsertedImage.jpg"/>
          <p:cNvPicPr/>
          <p:nvPr/>
        </p:nvPicPr>
        <p:blipFill>
          <a:blip r:embed="rId2">
            <a:extLst/>
          </a:blip>
          <a:stretch>
            <a:fillRect/>
          </a:stretch>
        </p:blipFill>
        <p:spPr>
          <a:xfrm>
            <a:off x="10037762" y="8523288"/>
            <a:ext cx="2441575" cy="698500"/>
          </a:xfrm>
          <a:prstGeom prst="rect">
            <a:avLst/>
          </a:prstGeom>
          <a:ln w="12700">
            <a:miter lim="400000"/>
          </a:ln>
        </p:spPr>
      </p:pic>
      <p:sp>
        <p:nvSpPr>
          <p:cNvPr id="372" name="Shape 372"/>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69"/>
                                        </p:tgtEl>
                                        <p:attrNameLst>
                                          <p:attrName>style.visibility</p:attrName>
                                        </p:attrNameLst>
                                      </p:cBhvr>
                                      <p:to>
                                        <p:strVal val="visible"/>
                                      </p:to>
                                    </p:set>
                                    <p:anim calcmode="lin" valueType="num">
                                      <p:cBhvr>
                                        <p:cTn id="7" dur="500" fill="hold"/>
                                        <p:tgtEl>
                                          <p:spTgt spid="369"/>
                                        </p:tgtEl>
                                        <p:attrNameLst>
                                          <p:attrName>ppt_x</p:attrName>
                                        </p:attrNameLst>
                                      </p:cBhvr>
                                      <p:tavLst>
                                        <p:tav tm="0">
                                          <p:val>
                                            <p:strVal val="#ppt_x"/>
                                          </p:val>
                                        </p:tav>
                                        <p:tav tm="100000">
                                          <p:val>
                                            <p:strVal val="#ppt_x"/>
                                          </p:val>
                                        </p:tav>
                                      </p:tavLst>
                                    </p:anim>
                                    <p:anim calcmode="lin" valueType="num">
                                      <p:cBhvr>
                                        <p:cTn id="8" dur="500" fill="hold"/>
                                        <p:tgtEl>
                                          <p:spTgt spid="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375" name="Shape 375"/>
          <p:cNvSpPr/>
          <p:nvPr/>
        </p:nvSpPr>
        <p:spPr>
          <a:xfrm>
            <a:off x="7322968" y="1592081"/>
            <a:ext cx="4179230" cy="7848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584200">
              <a:defRPr sz="5000">
                <a:solidFill>
                  <a:srgbClr val="0000CC"/>
                </a:solidFill>
                <a:uFill>
                  <a:solidFill>
                    <a:srgbClr val="095CC4"/>
                  </a:solidFill>
                </a:uFill>
                <a:latin typeface="+mn-lt"/>
                <a:ea typeface="+mn-ea"/>
                <a:cs typeface="+mn-cs"/>
                <a:sym typeface="Helvetica Light"/>
              </a:defRPr>
            </a:lvl1pPr>
          </a:lstStyle>
          <a:p>
            <a:pPr lvl="0">
              <a:defRPr sz="1800">
                <a:solidFill>
                  <a:srgbClr val="000000"/>
                </a:solidFill>
                <a:uFillTx/>
              </a:defRPr>
            </a:pPr>
            <a:r>
              <a:rPr sz="5000">
                <a:solidFill>
                  <a:srgbClr val="0000CC"/>
                </a:solidFill>
                <a:uFill>
                  <a:solidFill>
                    <a:srgbClr val="095CC4"/>
                  </a:solidFill>
                </a:uFill>
              </a:rPr>
              <a:t>Aesthetic medical procedures are an integral part of ethical medicine, not a part of fashion.</a:t>
            </a:r>
          </a:p>
        </p:txBody>
      </p:sp>
      <p:sp>
        <p:nvSpPr>
          <p:cNvPr id="376" name="Shape 376"/>
          <p:cNvSpPr/>
          <p:nvPr/>
        </p:nvSpPr>
        <p:spPr>
          <a:xfrm>
            <a:off x="481659" y="1643356"/>
            <a:ext cx="6091238" cy="87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5000" i="1" u="sng">
                <a:solidFill>
                  <a:srgbClr val="0000CC"/>
                </a:solidFill>
                <a:uFill>
                  <a:solidFill>
                    <a:srgbClr val="095CC4"/>
                  </a:solidFill>
                </a:uFill>
                <a:latin typeface="+mn-lt"/>
                <a:ea typeface="+mn-ea"/>
                <a:cs typeface="+mn-cs"/>
                <a:sym typeface="Helvetica Light"/>
              </a:defRPr>
            </a:lvl1pPr>
          </a:lstStyle>
          <a:p>
            <a:pPr lvl="0">
              <a:defRPr sz="1800" i="0" u="none">
                <a:solidFill>
                  <a:srgbClr val="000000"/>
                </a:solidFill>
                <a:uFillTx/>
              </a:defRPr>
            </a:pPr>
            <a:r>
              <a:rPr sz="5000" i="1" u="sng">
                <a:solidFill>
                  <a:srgbClr val="0000CC"/>
                </a:solidFill>
                <a:uFill>
                  <a:solidFill>
                    <a:srgbClr val="095CC4"/>
                  </a:solidFill>
                </a:uFill>
              </a:rPr>
              <a:t>Natural look</a:t>
            </a:r>
          </a:p>
        </p:txBody>
      </p:sp>
      <p:pic>
        <p:nvPicPr>
          <p:cNvPr id="377" name="asset.jpeg"/>
          <p:cNvPicPr/>
          <p:nvPr/>
        </p:nvPicPr>
        <p:blipFill>
          <a:blip r:embed="rId2">
            <a:extLst/>
          </a:blip>
          <a:stretch>
            <a:fillRect/>
          </a:stretch>
        </p:blipFill>
        <p:spPr>
          <a:xfrm>
            <a:off x="279072" y="2976381"/>
            <a:ext cx="6781801" cy="5080000"/>
          </a:xfrm>
          <a:prstGeom prst="rect">
            <a:avLst/>
          </a:prstGeom>
          <a:ln w="12700">
            <a:miter lim="400000"/>
          </a:ln>
        </p:spPr>
      </p:pic>
      <p:pic>
        <p:nvPicPr>
          <p:cNvPr id="378" name="InsertedImage.jpg"/>
          <p:cNvPicPr/>
          <p:nvPr/>
        </p:nvPicPr>
        <p:blipFill>
          <a:blip r:embed="rId3">
            <a:extLst/>
          </a:blip>
          <a:stretch>
            <a:fillRect/>
          </a:stretch>
        </p:blipFill>
        <p:spPr>
          <a:xfrm>
            <a:off x="9970767" y="8860355"/>
            <a:ext cx="3063875" cy="876300"/>
          </a:xfrm>
          <a:prstGeom prst="rect">
            <a:avLst/>
          </a:prstGeom>
          <a:ln w="12700">
            <a:miter lim="400000"/>
          </a:ln>
        </p:spPr>
      </p:pic>
      <p:sp>
        <p:nvSpPr>
          <p:cNvPr id="379" name="Shape 379"/>
          <p:cNvSpPr/>
          <p:nvPr/>
        </p:nvSpPr>
        <p:spPr>
          <a:xfrm>
            <a:off x="6350" y="114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82" name="InsertedImage.jpg"/>
          <p:cNvPicPr/>
          <p:nvPr/>
        </p:nvPicPr>
        <p:blipFill>
          <a:blip r:embed="rId2">
            <a:extLst/>
          </a:blip>
          <a:stretch>
            <a:fillRect/>
          </a:stretch>
        </p:blipFill>
        <p:spPr>
          <a:xfrm>
            <a:off x="10037762" y="8523288"/>
            <a:ext cx="2441575" cy="698500"/>
          </a:xfrm>
          <a:prstGeom prst="rect">
            <a:avLst/>
          </a:prstGeom>
          <a:ln w="12700">
            <a:miter lim="400000"/>
          </a:ln>
        </p:spPr>
      </p:pic>
      <p:sp>
        <p:nvSpPr>
          <p:cNvPr id="383" name="Shape 383"/>
          <p:cNvSpPr/>
          <p:nvPr/>
        </p:nvSpPr>
        <p:spPr>
          <a:xfrm>
            <a:off x="1825625" y="2716212"/>
            <a:ext cx="9432925" cy="43211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defTabSz="914400">
              <a:defRPr sz="5000" u="sng">
                <a:solidFill>
                  <a:srgbClr val="0000CC"/>
                </a:solidFill>
                <a:uFill>
                  <a:solidFill>
                    <a:srgbClr val="095CC4"/>
                  </a:solidFill>
                </a:uFill>
                <a:latin typeface="+mn-lt"/>
                <a:ea typeface="+mn-ea"/>
                <a:cs typeface="+mn-cs"/>
                <a:sym typeface="Helvetica Light"/>
              </a:defRPr>
            </a:lvl1pPr>
          </a:lstStyle>
          <a:p>
            <a:pPr lvl="0">
              <a:defRPr sz="1800" u="none">
                <a:solidFill>
                  <a:srgbClr val="000000"/>
                </a:solidFill>
                <a:uFillTx/>
              </a:defRPr>
            </a:pPr>
            <a:r>
              <a:rPr sz="5000" u="sng">
                <a:solidFill>
                  <a:srgbClr val="0000CC"/>
                </a:solidFill>
                <a:uFill>
                  <a:solidFill>
                    <a:srgbClr val="095CC4"/>
                  </a:solidFill>
                </a:uFill>
              </a:rPr>
              <a:t>Surgery is still an option for patients with signs of advanced facial aging.</a:t>
            </a:r>
          </a:p>
        </p:txBody>
      </p:sp>
      <p:sp>
        <p:nvSpPr>
          <p:cNvPr id="384" name="Shape 384"/>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p:nvPr/>
        </p:nvSpPr>
        <p:spPr>
          <a:xfrm>
            <a:off x="3734613" y="3965327"/>
            <a:ext cx="7821621" cy="711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914400">
              <a:defRPr sz="46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600">
                <a:solidFill>
                  <a:srgbClr val="095CC4"/>
                </a:solidFill>
                <a:uFill>
                  <a:solidFill>
                    <a:srgbClr val="095CC4"/>
                  </a:solidFill>
                </a:uFill>
              </a:rPr>
              <a:t>www.dralexandramora.com</a:t>
            </a:r>
          </a:p>
        </p:txBody>
      </p:sp>
      <p:grpSp>
        <p:nvGrpSpPr>
          <p:cNvPr id="389" name="Group 389"/>
          <p:cNvGrpSpPr/>
          <p:nvPr/>
        </p:nvGrpSpPr>
        <p:grpSpPr>
          <a:xfrm>
            <a:off x="2170719" y="6751692"/>
            <a:ext cx="5534360" cy="1636598"/>
            <a:chOff x="0" y="0"/>
            <a:chExt cx="5534359" cy="1636598"/>
          </a:xfrm>
        </p:grpSpPr>
        <p:pic>
          <p:nvPicPr>
            <p:cNvPr id="387" name="InsertedImage.jpg"/>
            <p:cNvPicPr/>
            <p:nvPr/>
          </p:nvPicPr>
          <p:blipFill>
            <a:blip r:embed="rId2">
              <a:extLst/>
            </a:blip>
            <a:stretch>
              <a:fillRect/>
            </a:stretch>
          </p:blipFill>
          <p:spPr>
            <a:xfrm>
              <a:off x="0" y="0"/>
              <a:ext cx="1624766" cy="1636599"/>
            </a:xfrm>
            <a:prstGeom prst="rect">
              <a:avLst/>
            </a:prstGeom>
            <a:ln w="12700" cap="flat">
              <a:noFill/>
              <a:miter lim="400000"/>
            </a:ln>
            <a:effectLst/>
          </p:spPr>
        </p:pic>
        <p:sp>
          <p:nvSpPr>
            <p:cNvPr id="388" name="Shape 388"/>
            <p:cNvSpPr/>
            <p:nvPr/>
          </p:nvSpPr>
          <p:spPr>
            <a:xfrm>
              <a:off x="1612072" y="462698"/>
              <a:ext cx="3922288" cy="711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46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600">
                  <a:solidFill>
                    <a:srgbClr val="095CC4"/>
                  </a:solidFill>
                  <a:uFill>
                    <a:solidFill>
                      <a:srgbClr val="095CC4"/>
                    </a:solidFill>
                  </a:uFill>
                </a:rPr>
                <a:t>@cosmedicals</a:t>
              </a:r>
            </a:p>
          </p:txBody>
        </p:sp>
      </p:grpSp>
      <p:grpSp>
        <p:nvGrpSpPr>
          <p:cNvPr id="392" name="Group 392"/>
          <p:cNvGrpSpPr/>
          <p:nvPr/>
        </p:nvGrpSpPr>
        <p:grpSpPr>
          <a:xfrm>
            <a:off x="2094559" y="4874044"/>
            <a:ext cx="9152003" cy="1636599"/>
            <a:chOff x="0" y="0"/>
            <a:chExt cx="9152003" cy="1636598"/>
          </a:xfrm>
        </p:grpSpPr>
        <p:pic>
          <p:nvPicPr>
            <p:cNvPr id="390" name="InsertedImage.jpg"/>
            <p:cNvPicPr/>
            <p:nvPr/>
          </p:nvPicPr>
          <p:blipFill>
            <a:blip r:embed="rId3">
              <a:extLst/>
            </a:blip>
            <a:stretch>
              <a:fillRect/>
            </a:stretch>
          </p:blipFill>
          <p:spPr>
            <a:xfrm>
              <a:off x="0" y="0"/>
              <a:ext cx="1624766" cy="1636599"/>
            </a:xfrm>
            <a:prstGeom prst="rect">
              <a:avLst/>
            </a:prstGeom>
            <a:ln w="12700" cap="flat">
              <a:noFill/>
              <a:miter lim="400000"/>
            </a:ln>
            <a:effectLst/>
          </p:spPr>
        </p:pic>
        <p:sp>
          <p:nvSpPr>
            <p:cNvPr id="391" name="Shape 391"/>
            <p:cNvSpPr/>
            <p:nvPr/>
          </p:nvSpPr>
          <p:spPr>
            <a:xfrm>
              <a:off x="1700927" y="456306"/>
              <a:ext cx="7451076" cy="711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46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600">
                  <a:solidFill>
                    <a:srgbClr val="095CC4"/>
                  </a:solidFill>
                  <a:uFill>
                    <a:solidFill>
                      <a:srgbClr val="095CC4"/>
                    </a:solidFill>
                  </a:uFill>
                </a:rPr>
                <a:t>facebook.com/cosmedicals</a:t>
              </a:r>
            </a:p>
          </p:txBody>
        </p:sp>
      </p:grpSp>
      <p:sp>
        <p:nvSpPr>
          <p:cNvPr id="393" name="Shape 393"/>
          <p:cNvSpPr/>
          <p:nvPr/>
        </p:nvSpPr>
        <p:spPr>
          <a:xfrm>
            <a:off x="7223125" y="0"/>
            <a:ext cx="5262562" cy="161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pic>
        <p:nvPicPr>
          <p:cNvPr id="394" name="image.png"/>
          <p:cNvPicPr/>
          <p:nvPr/>
        </p:nvPicPr>
        <p:blipFill>
          <a:blip r:embed="rId4">
            <a:extLst/>
          </a:blip>
          <a:stretch>
            <a:fillRect/>
          </a:stretch>
        </p:blipFill>
        <p:spPr>
          <a:xfrm>
            <a:off x="2230437" y="3363912"/>
            <a:ext cx="1419226" cy="1433513"/>
          </a:xfrm>
          <a:prstGeom prst="rect">
            <a:avLst/>
          </a:prstGeom>
          <a:ln w="12700">
            <a:miter lim="400000"/>
          </a:ln>
        </p:spPr>
      </p:pic>
      <p:pic>
        <p:nvPicPr>
          <p:cNvPr id="395" name="InsertedImage.jpg"/>
          <p:cNvPicPr/>
          <p:nvPr/>
        </p:nvPicPr>
        <p:blipFill>
          <a:blip r:embed="rId5">
            <a:extLst/>
          </a:blip>
          <a:stretch>
            <a:fillRect/>
          </a:stretch>
        </p:blipFill>
        <p:spPr>
          <a:xfrm>
            <a:off x="9650978" y="8601479"/>
            <a:ext cx="3063875" cy="876300"/>
          </a:xfrm>
          <a:prstGeom prst="rect">
            <a:avLst/>
          </a:prstGeom>
          <a:ln w="12700">
            <a:miter lim="400000"/>
          </a:ln>
        </p:spPr>
      </p:pic>
      <p:sp>
        <p:nvSpPr>
          <p:cNvPr id="396" name="Shape 396"/>
          <p:cNvSpPr/>
          <p:nvPr/>
        </p:nvSpPr>
        <p:spPr>
          <a:xfrm>
            <a:off x="6350" y="49530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p:nvPr/>
        </p:nvSpPr>
        <p:spPr>
          <a:xfrm>
            <a:off x="4383731" y="7404980"/>
            <a:ext cx="5047999" cy="1155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914400">
              <a:defRPr sz="75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7500">
                <a:solidFill>
                  <a:srgbClr val="095CC4"/>
                </a:solidFill>
                <a:uFill>
                  <a:solidFill>
                    <a:srgbClr val="095CC4"/>
                  </a:solidFill>
                </a:uFill>
              </a:rPr>
              <a:t>Thank you!</a:t>
            </a:r>
          </a:p>
        </p:txBody>
      </p:sp>
      <p:grpSp>
        <p:nvGrpSpPr>
          <p:cNvPr id="401" name="Group 401"/>
          <p:cNvGrpSpPr/>
          <p:nvPr/>
        </p:nvGrpSpPr>
        <p:grpSpPr>
          <a:xfrm>
            <a:off x="2696090" y="791857"/>
            <a:ext cx="7631417" cy="6285454"/>
            <a:chOff x="0" y="0"/>
            <a:chExt cx="7631416" cy="6285453"/>
          </a:xfrm>
        </p:grpSpPr>
        <p:pic>
          <p:nvPicPr>
            <p:cNvPr id="399" name="InsertedImage-27.jpg"/>
            <p:cNvPicPr/>
            <p:nvPr/>
          </p:nvPicPr>
          <p:blipFill>
            <a:blip r:embed="rId2">
              <a:extLst/>
            </a:blip>
            <a:srcRect l="7308" t="16407" r="964" b="14328"/>
            <a:stretch>
              <a:fillRect/>
            </a:stretch>
          </p:blipFill>
          <p:spPr>
            <a:xfrm rot="21137935">
              <a:off x="447159" y="532117"/>
              <a:ext cx="6716714" cy="5070475"/>
            </a:xfrm>
            <a:prstGeom prst="rect">
              <a:avLst/>
            </a:prstGeom>
            <a:ln w="12700" cap="flat">
              <a:noFill/>
              <a:miter lim="400000"/>
            </a:ln>
            <a:effectLst/>
          </p:spPr>
        </p:pic>
        <p:pic>
          <p:nvPicPr>
            <p:cNvPr id="400" name="image.png"/>
            <p:cNvPicPr/>
            <p:nvPr/>
          </p:nvPicPr>
          <p:blipFill>
            <a:blip r:embed="rId3">
              <a:extLst/>
            </a:blip>
            <a:stretch>
              <a:fillRect/>
            </a:stretch>
          </p:blipFill>
          <p:spPr>
            <a:xfrm rot="21137935">
              <a:off x="330381" y="442698"/>
              <a:ext cx="6970654" cy="5400057"/>
            </a:xfrm>
            <a:prstGeom prst="rect">
              <a:avLst/>
            </a:prstGeom>
            <a:ln w="12700" cap="flat">
              <a:noFill/>
              <a:miter lim="400000"/>
            </a:ln>
            <a:effectLst/>
          </p:spPr>
        </p:pic>
      </p:grpSp>
      <p:pic>
        <p:nvPicPr>
          <p:cNvPr id="402" name="InsertedImage.jpg"/>
          <p:cNvPicPr/>
          <p:nvPr/>
        </p:nvPicPr>
        <p:blipFill>
          <a:blip r:embed="rId4">
            <a:extLst/>
          </a:blip>
          <a:stretch>
            <a:fillRect/>
          </a:stretch>
        </p:blipFill>
        <p:spPr>
          <a:xfrm>
            <a:off x="9432510" y="8605889"/>
            <a:ext cx="3457575" cy="989013"/>
          </a:xfrm>
          <a:prstGeom prst="rect">
            <a:avLst/>
          </a:prstGeom>
          <a:ln w="12700">
            <a:miter lim="400000"/>
          </a:ln>
        </p:spPr>
      </p:pic>
      <p:sp>
        <p:nvSpPr>
          <p:cNvPr id="403" name="Shape 403"/>
          <p:cNvSpPr/>
          <p:nvPr/>
        </p:nvSpPr>
        <p:spPr>
          <a:xfrm>
            <a:off x="7695192" y="-197966"/>
            <a:ext cx="5262562" cy="1612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35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3500">
                <a:solidFill>
                  <a:srgbClr val="095CC4"/>
                </a:solidFill>
                <a:uFill>
                  <a:solidFill>
                    <a:srgbClr val="095CC4"/>
                  </a:solidFill>
                </a:uFill>
              </a:rPr>
              <a:t>Quick Face Design</a:t>
            </a:r>
          </a:p>
        </p:txBody>
      </p:sp>
      <p:sp>
        <p:nvSpPr>
          <p:cNvPr id="404" name="Shape 404"/>
          <p:cNvSpPr/>
          <p:nvPr/>
        </p:nvSpPr>
        <p:spPr>
          <a:xfrm>
            <a:off x="-196850" y="6350"/>
            <a:ext cx="4304559" cy="1384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3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3000">
                <a:solidFill>
                  <a:srgbClr val="0000CC"/>
                </a:solidFill>
                <a:uFill>
                  <a:solidFill>
                    <a:srgbClr val="969A98"/>
                  </a:solidFill>
                </a:uFill>
              </a:rPr>
              <a:t>MINIMAL INVASIVE PROCEDURES IN AESTHETIC FACE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2" y="609600"/>
            <a:ext cx="11643359" cy="1625600"/>
          </a:xfrm>
          <a:ln w="3175"/>
        </p:spPr>
        <p:txBody>
          <a:bodyPr/>
          <a:lstStyle/>
          <a:p>
            <a:pPr>
              <a:defRPr/>
            </a:pPr>
            <a:r>
              <a:rPr lang="en-US" sz="5100" b="1" dirty="0">
                <a:latin typeface="Baskerville Old Face" pitchFamily="18" charset="0"/>
              </a:rPr>
              <a:t>Lets Meet again at Cosmetology-2015</a:t>
            </a:r>
          </a:p>
        </p:txBody>
      </p:sp>
      <p:sp>
        <p:nvSpPr>
          <p:cNvPr id="3" name="Content Placeholder 2"/>
          <p:cNvSpPr>
            <a:spLocks noGrp="1"/>
          </p:cNvSpPr>
          <p:nvPr>
            <p:ph idx="1"/>
          </p:nvPr>
        </p:nvSpPr>
        <p:spPr>
          <a:xfrm>
            <a:off x="914401" y="2438401"/>
            <a:ext cx="11379200" cy="5181601"/>
          </a:xfrm>
          <a:ln w="19050">
            <a:solidFill>
              <a:srgbClr val="002060"/>
            </a:solidFill>
          </a:ln>
        </p:spPr>
        <p:txBody>
          <a:bodyPr>
            <a:normAutofit fontScale="85000" lnSpcReduction="20000"/>
          </a:bodyPr>
          <a:lstStyle/>
          <a:p>
            <a:pPr algn="ctr">
              <a:buFont typeface="Arial" charset="0"/>
              <a:buNone/>
              <a:defRPr/>
            </a:pPr>
            <a:r>
              <a:rPr lang="en-US" sz="4000" b="1" dirty="0"/>
              <a:t>4</a:t>
            </a:r>
            <a:r>
              <a:rPr lang="en-US" sz="4000" b="1" baseline="30000" dirty="0"/>
              <a:t>th</a:t>
            </a:r>
            <a:r>
              <a:rPr lang="en-US" sz="4000" b="1" dirty="0"/>
              <a:t> International Conference and Expo </a:t>
            </a:r>
          </a:p>
          <a:p>
            <a:pPr algn="ctr">
              <a:buFont typeface="Arial" charset="0"/>
              <a:buNone/>
              <a:defRPr/>
            </a:pPr>
            <a:r>
              <a:rPr lang="en-US" sz="4000" b="1" dirty="0"/>
              <a:t>On</a:t>
            </a:r>
            <a:br>
              <a:rPr lang="en-US" sz="4000" b="1" dirty="0"/>
            </a:br>
            <a:r>
              <a:rPr lang="en-US" sz="4000" b="1" dirty="0"/>
              <a:t>Cosmetology &amp; Trichology</a:t>
            </a:r>
          </a:p>
          <a:p>
            <a:pPr algn="ctr">
              <a:buFont typeface="Arial" charset="0"/>
              <a:buNone/>
              <a:defRPr/>
            </a:pPr>
            <a:r>
              <a:rPr lang="en-US" sz="3400" b="1" dirty="0">
                <a:solidFill>
                  <a:schemeClr val="accent2">
                    <a:lumMod val="50000"/>
                  </a:schemeClr>
                </a:solidFill>
                <a:effectLst>
                  <a:outerShdw blurRad="38100" dist="38100" dir="2700000" algn="tl">
                    <a:srgbClr val="000000">
                      <a:alpha val="43137"/>
                    </a:srgbClr>
                  </a:outerShdw>
                </a:effectLst>
                <a:latin typeface="Arial Black" pitchFamily="34" charset="0"/>
              </a:rPr>
              <a:t>June 22-24, </a:t>
            </a:r>
            <a:r>
              <a:rPr lang="en-US" sz="3400" b="1">
                <a:solidFill>
                  <a:schemeClr val="accent2">
                    <a:lumMod val="50000"/>
                  </a:schemeClr>
                </a:solidFill>
                <a:effectLst>
                  <a:outerShdw blurRad="38100" dist="38100" dir="2700000" algn="tl">
                    <a:srgbClr val="000000">
                      <a:alpha val="43137"/>
                    </a:srgbClr>
                  </a:outerShdw>
                </a:effectLst>
                <a:latin typeface="Arial Black" pitchFamily="34" charset="0"/>
              </a:rPr>
              <a:t>2015 </a:t>
            </a:r>
            <a:r>
              <a:rPr lang="en-US" sz="3600" b="1">
                <a:solidFill>
                  <a:schemeClr val="accent2">
                    <a:lumMod val="50000"/>
                  </a:schemeClr>
                </a:solidFill>
                <a:effectLst>
                  <a:outerShdw blurRad="38100" dist="38100" dir="2700000" algn="tl">
                    <a:srgbClr val="000000">
                      <a:alpha val="43137"/>
                    </a:srgbClr>
                  </a:outerShdw>
                </a:effectLst>
                <a:latin typeface="Arial Black" pitchFamily="34" charset="0"/>
              </a:rPr>
              <a:t>Philadelphia</a:t>
            </a:r>
            <a:r>
              <a:rPr lang="en-US" sz="3400" b="1" smtClean="0">
                <a:solidFill>
                  <a:schemeClr val="accent2">
                    <a:lumMod val="50000"/>
                  </a:schemeClr>
                </a:solidFill>
                <a:effectLst>
                  <a:outerShdw blurRad="38100" dist="38100" dir="2700000" algn="tl">
                    <a:srgbClr val="000000">
                      <a:alpha val="43137"/>
                    </a:srgbClr>
                  </a:outerShdw>
                </a:effectLst>
                <a:latin typeface="Arial Black" pitchFamily="34" charset="0"/>
              </a:rPr>
              <a:t>, </a:t>
            </a:r>
            <a:r>
              <a:rPr lang="en-US" sz="3400" b="1" dirty="0">
                <a:solidFill>
                  <a:schemeClr val="accent2">
                    <a:lumMod val="50000"/>
                  </a:schemeClr>
                </a:solidFill>
                <a:effectLst>
                  <a:outerShdw blurRad="38100" dist="38100" dir="2700000" algn="tl">
                    <a:srgbClr val="000000">
                      <a:alpha val="43137"/>
                    </a:srgbClr>
                  </a:outerShdw>
                </a:effectLst>
                <a:latin typeface="Arial Black" pitchFamily="34" charset="0"/>
              </a:rPr>
              <a:t>USA</a:t>
            </a:r>
          </a:p>
          <a:p>
            <a:pPr algn="ctr">
              <a:buFont typeface="Arial" charset="0"/>
              <a:buNone/>
              <a:defRPr/>
            </a:pPr>
            <a:r>
              <a:rPr lang="en-US" sz="3400" b="1" dirty="0">
                <a:solidFill>
                  <a:srgbClr val="C00000"/>
                </a:solidFill>
                <a:effectLst>
                  <a:outerShdw blurRad="38100" dist="38100" dir="2700000" algn="tl">
                    <a:srgbClr val="000000">
                      <a:alpha val="43137"/>
                    </a:srgbClr>
                  </a:outerShdw>
                </a:effectLst>
              </a:rPr>
              <a:t>Theme: </a:t>
            </a:r>
            <a:r>
              <a:rPr lang="en-US" sz="3400" dirty="0"/>
              <a:t>Cosmetology and Trichology: Tracking and Tackling its Consequences</a:t>
            </a:r>
          </a:p>
          <a:p>
            <a:pPr algn="ctr">
              <a:buFont typeface="Arial" charset="0"/>
              <a:buNone/>
              <a:defRPr/>
            </a:pPr>
            <a:r>
              <a:rPr lang="en-US" sz="3400" b="1" i="1" dirty="0">
                <a:effectLst>
                  <a:outerShdw blurRad="38100" dist="38100" dir="2700000" algn="tl">
                    <a:srgbClr val="000000">
                      <a:alpha val="43137"/>
                    </a:srgbClr>
                  </a:outerShdw>
                </a:effectLst>
              </a:rPr>
              <a:t>Website: </a:t>
            </a:r>
            <a:r>
              <a:rPr lang="en-US" sz="3400" b="1" i="1" dirty="0">
                <a:effectLst>
                  <a:outerShdw blurRad="38100" dist="38100" dir="2700000" algn="tl">
                    <a:srgbClr val="000000">
                      <a:alpha val="43137"/>
                    </a:srgbClr>
                  </a:outerShdw>
                </a:effectLst>
                <a:hlinkClick r:id="rId2"/>
              </a:rPr>
              <a:t>http://cosmetology-trichology.conferenceseries.com/</a:t>
            </a:r>
            <a:endParaRPr lang="en-US" sz="3400" b="1" i="1" dirty="0">
              <a:effectLst>
                <a:outerShdw blurRad="38100" dist="38100" dir="2700000" algn="tl">
                  <a:srgbClr val="000000">
                    <a:alpha val="43137"/>
                  </a:srgbClr>
                </a:outerShdw>
              </a:effectLst>
            </a:endParaRPr>
          </a:p>
          <a:p>
            <a:pPr algn="ctr">
              <a:buFont typeface="Arial" charset="0"/>
              <a:buNone/>
              <a:defRPr/>
            </a:pPr>
            <a:endParaRPr lang="en-US" sz="3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30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nsertedImage.jpg"/>
          <p:cNvPicPr/>
          <p:nvPr/>
        </p:nvPicPr>
        <p:blipFill>
          <a:blip r:embed="rId2">
            <a:extLst/>
          </a:blip>
          <a:stretch>
            <a:fillRect/>
          </a:stretch>
        </p:blipFill>
        <p:spPr>
          <a:xfrm>
            <a:off x="487362" y="285750"/>
            <a:ext cx="5359401" cy="1531938"/>
          </a:xfrm>
          <a:prstGeom prst="rect">
            <a:avLst/>
          </a:prstGeom>
          <a:ln w="12700">
            <a:miter lim="400000"/>
          </a:ln>
        </p:spPr>
      </p:pic>
      <p:grpSp>
        <p:nvGrpSpPr>
          <p:cNvPr id="20" name="Group 20"/>
          <p:cNvGrpSpPr/>
          <p:nvPr/>
        </p:nvGrpSpPr>
        <p:grpSpPr>
          <a:xfrm>
            <a:off x="453612" y="2603265"/>
            <a:ext cx="12341226" cy="5412587"/>
            <a:chOff x="0" y="0"/>
            <a:chExt cx="12341225" cy="5412586"/>
          </a:xfrm>
        </p:grpSpPr>
        <p:pic>
          <p:nvPicPr>
            <p:cNvPr id="17" name="InsertedImage-3.jpg"/>
            <p:cNvPicPr/>
            <p:nvPr/>
          </p:nvPicPr>
          <p:blipFill>
            <a:blip r:embed="rId3">
              <a:extLst/>
            </a:blip>
            <a:stretch>
              <a:fillRect/>
            </a:stretch>
          </p:blipFill>
          <p:spPr>
            <a:xfrm>
              <a:off x="0" y="0"/>
              <a:ext cx="4875546" cy="5265925"/>
            </a:xfrm>
            <a:prstGeom prst="rect">
              <a:avLst/>
            </a:prstGeom>
            <a:ln w="12700" cap="flat">
              <a:noFill/>
              <a:miter lim="400000"/>
            </a:ln>
            <a:effectLst>
              <a:outerShdw blurRad="254000" dist="127000" dir="5400000" rotWithShape="0">
                <a:srgbClr val="000000">
                  <a:alpha val="69999"/>
                </a:srgbClr>
              </a:outerShdw>
            </a:effectLst>
          </p:spPr>
        </p:pic>
        <p:sp>
          <p:nvSpPr>
            <p:cNvPr id="18" name="Shape 18"/>
            <p:cNvSpPr/>
            <p:nvPr/>
          </p:nvSpPr>
          <p:spPr>
            <a:xfrm>
              <a:off x="4786668" y="2315462"/>
              <a:ext cx="7554557"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4100">
                  <a:solidFill>
                    <a:srgbClr val="095CC4"/>
                  </a:solidFill>
                  <a:uFill>
                    <a:solidFill>
                      <a:srgbClr val="095CC4"/>
                    </a:solidFill>
                  </a:uFill>
                  <a:latin typeface="AppleGothic 일반체"/>
                  <a:ea typeface="AppleGothic 일반체"/>
                  <a:cs typeface="AppleGothic 일반체"/>
                  <a:sym typeface="AppleGothic 일반체"/>
                </a:defRPr>
              </a:lvl1pPr>
            </a:lstStyle>
            <a:p>
              <a:pPr lvl="0">
                <a:defRPr sz="1800">
                  <a:solidFill>
                    <a:srgbClr val="000000"/>
                  </a:solidFill>
                  <a:uFillTx/>
                </a:defRPr>
              </a:pPr>
              <a:r>
                <a:rPr sz="4100">
                  <a:solidFill>
                    <a:srgbClr val="095CC4"/>
                  </a:solidFill>
                  <a:uFill>
                    <a:solidFill>
                      <a:srgbClr val="095CC4"/>
                    </a:solidFill>
                  </a:uFill>
                </a:rPr>
                <a:t>Facial Plastic Surgery &amp; ENT </a:t>
              </a:r>
            </a:p>
          </p:txBody>
        </p:sp>
        <p:sp>
          <p:nvSpPr>
            <p:cNvPr id="19" name="Shape 19"/>
            <p:cNvSpPr/>
            <p:nvPr/>
          </p:nvSpPr>
          <p:spPr>
            <a:xfrm>
              <a:off x="5192964" y="3710786"/>
              <a:ext cx="7059384" cy="170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defTabSz="914400">
                <a:defRPr sz="1800"/>
              </a:pPr>
              <a:r>
                <a:rPr sz="4100">
                  <a:solidFill>
                    <a:srgbClr val="095CC4"/>
                  </a:solidFill>
                  <a:uFill>
                    <a:solidFill>
                      <a:srgbClr val="095CC4"/>
                    </a:solidFill>
                  </a:uFill>
                  <a:latin typeface="AppleGothic 일반체"/>
                  <a:ea typeface="AppleGothic 일반체"/>
                  <a:cs typeface="AppleGothic 일반체"/>
                  <a:sym typeface="AppleGothic 일반체"/>
                </a:rPr>
                <a:t>COSMEDICALS, CEO</a:t>
              </a:r>
            </a:p>
            <a:p>
              <a:pPr lvl="0" defTabSz="914400">
                <a:defRPr sz="1800"/>
              </a:pPr>
              <a:r>
                <a:rPr sz="3500">
                  <a:solidFill>
                    <a:srgbClr val="969A98"/>
                  </a:solidFill>
                  <a:uFill>
                    <a:solidFill>
                      <a:srgbClr val="969A98"/>
                    </a:solidFill>
                  </a:uFill>
                  <a:latin typeface="AppleGothic 일반체"/>
                  <a:ea typeface="AppleGothic 일반체"/>
                  <a:cs typeface="AppleGothic 일반체"/>
                  <a:sym typeface="AppleGothic 일반체"/>
                </a:rPr>
                <a:t>Health, Beauty and Wellness Medical Center.</a:t>
              </a:r>
            </a:p>
          </p:txBody>
        </p:sp>
      </p:gr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sertedImage.jpg"/>
          <p:cNvPicPr/>
          <p:nvPr/>
        </p:nvPicPr>
        <p:blipFill>
          <a:blip r:embed="rId2">
            <a:extLst/>
          </a:blip>
          <a:stretch>
            <a:fillRect/>
          </a:stretch>
        </p:blipFill>
        <p:spPr>
          <a:xfrm>
            <a:off x="9628646" y="8736491"/>
            <a:ext cx="3063875" cy="876300"/>
          </a:xfrm>
          <a:prstGeom prst="rect">
            <a:avLst/>
          </a:prstGeom>
          <a:ln w="12700">
            <a:miter lim="400000"/>
          </a:ln>
        </p:spPr>
      </p:pic>
      <p:sp>
        <p:nvSpPr>
          <p:cNvPr id="23" name="Shape 23"/>
          <p:cNvSpPr/>
          <p:nvPr/>
        </p:nvSpPr>
        <p:spPr>
          <a:xfrm>
            <a:off x="2355596" y="2291472"/>
            <a:ext cx="9208008" cy="36703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wrap="none" lIns="0" tIns="0" rIns="0" bIns="0">
            <a:spAutoFit/>
          </a:bodyPr>
          <a:lstStyle>
            <a:lvl1pPr algn="ctr" defTabSz="584200">
              <a:defRPr sz="8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8000">
                <a:solidFill>
                  <a:srgbClr val="0000CC"/>
                </a:solidFill>
                <a:uFill>
                  <a:solidFill>
                    <a:srgbClr val="969A98"/>
                  </a:solidFill>
                </a:uFill>
              </a:rPr>
              <a:t>MINIMAL INVASIVE PROCEDURES IN AESTHETIC FACE  </a:t>
            </a: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658756" y="-520852"/>
            <a:ext cx="10560408" cy="14173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584200">
              <a:defRPr sz="1800"/>
            </a:pPr>
            <a:endParaRPr sz="5000">
              <a:solidFill>
                <a:srgbClr val="0000CC"/>
              </a:solidFill>
              <a:uFill>
                <a:solidFill>
                  <a:srgbClr val="095CC4"/>
                </a:solidFill>
              </a:uFill>
              <a:latin typeface="+mn-lt"/>
              <a:ea typeface="+mn-ea"/>
              <a:cs typeface="+mn-cs"/>
              <a:sym typeface="Helvetica Light"/>
            </a:endParaRPr>
          </a:p>
          <a:p>
            <a:pPr lvl="0" algn="ctr" defTabSz="584200">
              <a:defRPr sz="1800"/>
            </a:pPr>
            <a:endParaRPr sz="5000">
              <a:solidFill>
                <a:srgbClr val="0000CC"/>
              </a:solidFill>
              <a:uFill>
                <a:solidFill>
                  <a:srgbClr val="095CC4"/>
                </a:solidFill>
              </a:uFill>
              <a:latin typeface="+mn-lt"/>
              <a:ea typeface="+mn-ea"/>
              <a:cs typeface="+mn-cs"/>
              <a:sym typeface="Helvetica Light"/>
            </a:endParaRPr>
          </a:p>
          <a:p>
            <a:pPr lvl="0" algn="ctr" defTabSz="584200">
              <a:defRPr sz="1800"/>
            </a:pPr>
            <a:r>
              <a:rPr sz="5000">
                <a:solidFill>
                  <a:srgbClr val="0000CC"/>
                </a:solidFill>
                <a:uFill>
                  <a:solidFill>
                    <a:srgbClr val="095CC4"/>
                  </a:solidFill>
                </a:uFill>
                <a:latin typeface="+mn-lt"/>
                <a:ea typeface="+mn-ea"/>
                <a:cs typeface="+mn-cs"/>
                <a:sym typeface="Helvetica Light"/>
              </a:rPr>
              <a:t>Specific problems:</a:t>
            </a:r>
          </a:p>
          <a:p>
            <a:pPr lvl="0" algn="ctr" defTabSz="584200">
              <a:defRPr sz="1800"/>
            </a:pPr>
            <a:endParaRPr sz="3600">
              <a:solidFill>
                <a:srgbClr val="0000CC"/>
              </a:solidFill>
              <a:uFill>
                <a:solidFill/>
              </a:uFill>
              <a:latin typeface="+mn-lt"/>
              <a:ea typeface="+mn-ea"/>
              <a:cs typeface="+mn-cs"/>
              <a:sym typeface="Helvetica Light"/>
            </a:endParaRP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Age related facial changes (treatment of choice)</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Acne scars</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Skin laxity</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Marionette lines and jowl formation</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Pigmentary changes - Spots - Rosacea </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 Benign epidermal pigmented and vascular lesions</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Unwanted darkly pigmented facial hair</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Hyperkinetik and dynamic facial lines</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Prominent nasolabial folds</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Flattening of malar fat pads</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Skin appearance</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Upper lip atrophy </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Perioral wrinkles </a:t>
            </a:r>
          </a:p>
          <a:p>
            <a:pPr lvl="2" indent="685800" algn="ctr" defTabSz="584200">
              <a:defRPr sz="1800"/>
            </a:pPr>
            <a:r>
              <a:rPr sz="3200">
                <a:solidFill>
                  <a:srgbClr val="0000CC"/>
                </a:solidFill>
                <a:uFill>
                  <a:solidFill>
                    <a:srgbClr val="969A98"/>
                  </a:solidFill>
                </a:uFill>
                <a:latin typeface="AppleGothic 일반체"/>
                <a:ea typeface="AppleGothic 일반체"/>
                <a:cs typeface="AppleGothic 일반체"/>
                <a:sym typeface="AppleGothic 일반체"/>
              </a:rPr>
              <a:t>Smoking</a:t>
            </a:r>
            <a:endParaRPr sz="32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a:p>
            <a:pPr lvl="0" algn="ctr" defTabSz="584200">
              <a:defRPr sz="1800"/>
            </a:pPr>
            <a:endParaRPr sz="3600">
              <a:solidFill>
                <a:srgbClr val="0000CC"/>
              </a:solidFill>
              <a:uFill>
                <a:solidFill/>
              </a:uFill>
              <a:latin typeface="+mn-lt"/>
              <a:ea typeface="+mn-ea"/>
              <a:cs typeface="+mn-cs"/>
              <a:sym typeface="Helvetica Light"/>
            </a:endParaRPr>
          </a:p>
        </p:txBody>
      </p:sp>
      <p:pic>
        <p:nvPicPr>
          <p:cNvPr id="26" name="InsertedImage.jpg"/>
          <p:cNvPicPr/>
          <p:nvPr/>
        </p:nvPicPr>
        <p:blipFill>
          <a:blip r:embed="rId2">
            <a:extLst/>
          </a:blip>
          <a:stretch>
            <a:fillRect/>
          </a:stretch>
        </p:blipFill>
        <p:spPr>
          <a:xfrm>
            <a:off x="10260012" y="8866188"/>
            <a:ext cx="2441575" cy="698500"/>
          </a:xfrm>
          <a:prstGeom prst="rect">
            <a:avLst/>
          </a:prstGeom>
          <a:ln w="12700">
            <a:miter lim="400000"/>
          </a:ln>
        </p:spPr>
      </p:pic>
      <p:sp>
        <p:nvSpPr>
          <p:cNvPr id="27" name="Shape 27"/>
          <p:cNvSpPr/>
          <p:nvPr/>
        </p:nvSpPr>
        <p:spPr>
          <a:xfrm>
            <a:off x="9923608" y="-2941463"/>
            <a:ext cx="4304558" cy="622301"/>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20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2000">
                <a:solidFill>
                  <a:srgbClr val="0000CC"/>
                </a:solidFill>
                <a:uFill>
                  <a:solidFill>
                    <a:srgbClr val="969A98"/>
                  </a:solidFill>
                </a:uFill>
              </a:rPr>
              <a:t>MINIMAL INVASIVE PROCEDURES IN AESTHETIC FACE  </a:t>
            </a:r>
          </a:p>
        </p:txBody>
      </p:sp>
      <p:sp>
        <p:nvSpPr>
          <p:cNvPr id="28" name="Shape 28"/>
          <p:cNvSpPr/>
          <p:nvPr/>
        </p:nvSpPr>
        <p:spPr>
          <a:xfrm>
            <a:off x="9067800" y="203200"/>
            <a:ext cx="4304558" cy="1308100"/>
          </a:xfrm>
          <a:prstGeom prst="rect">
            <a:avLst/>
          </a:prstGeom>
          <a:ln w="12700">
            <a:solidFill>
              <a:srgbClr val="4785D3"/>
            </a:solidFill>
            <a:custDash>
              <a:ds d="100000" sp="200000"/>
            </a:custDash>
            <a:miter lim="400000"/>
          </a:ln>
          <a:effectLst>
            <a:outerShdw blurRad="190500" dist="889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 val="1"/>
            </a:ext>
          </a:extLst>
        </p:spPr>
        <p:txBody>
          <a:bodyPr lIns="0" tIns="0" rIns="0" bIns="0">
            <a:spAutoFit/>
          </a:bodyPr>
          <a:lstStyle>
            <a:lvl1pPr algn="ctr" defTabSz="584200">
              <a:defRPr sz="2800">
                <a:solidFill>
                  <a:srgbClr val="0000CC"/>
                </a:solidFill>
                <a:uFill>
                  <a:solidFill>
                    <a:srgbClr val="969A98"/>
                  </a:solidFill>
                </a:uFill>
                <a:latin typeface="+mn-lt"/>
                <a:ea typeface="+mn-ea"/>
                <a:cs typeface="+mn-cs"/>
                <a:sym typeface="Helvetica Light"/>
              </a:defRPr>
            </a:lvl1pPr>
          </a:lstStyle>
          <a:p>
            <a:pPr lvl="0">
              <a:defRPr sz="1800">
                <a:solidFill>
                  <a:srgbClr val="000000"/>
                </a:solidFill>
                <a:uFillTx/>
              </a:defRPr>
            </a:pPr>
            <a:r>
              <a:rPr sz="2800">
                <a:solidFill>
                  <a:srgbClr val="0000CC"/>
                </a:solidFill>
                <a:uFill>
                  <a:solidFill>
                    <a:srgbClr val="969A98"/>
                  </a:solidFill>
                </a:uFill>
              </a:rPr>
              <a:t>MINIMAL INVASIVE PROCEDURES IN AESTHETIC FACE  </a:t>
            </a:r>
          </a:p>
        </p:txBody>
      </p:sp>
    </p:spTree>
  </p:cSld>
  <p:clrMapOvr>
    <a:masterClrMapping/>
  </p:clrMapOvr>
  <p:transition spd="med">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879887" y="2993998"/>
            <a:ext cx="10999788" cy="327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74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7400">
                <a:solidFill>
                  <a:srgbClr val="095CC4"/>
                </a:solidFill>
                <a:uFill>
                  <a:solidFill>
                    <a:srgbClr val="095CC4"/>
                  </a:solidFill>
                </a:uFill>
              </a:rPr>
              <a:t>Quick Face Design</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nsertedImage.jpg"/>
          <p:cNvPicPr/>
          <p:nvPr/>
        </p:nvPicPr>
        <p:blipFill>
          <a:blip r:embed="rId2">
            <a:extLst/>
          </a:blip>
          <a:stretch>
            <a:fillRect/>
          </a:stretch>
        </p:blipFill>
        <p:spPr>
          <a:xfrm>
            <a:off x="9290050" y="8647112"/>
            <a:ext cx="3621088" cy="1033462"/>
          </a:xfrm>
          <a:prstGeom prst="rect">
            <a:avLst/>
          </a:prstGeom>
          <a:ln w="12700">
            <a:miter lim="400000"/>
          </a:ln>
        </p:spPr>
      </p:pic>
      <p:sp>
        <p:nvSpPr>
          <p:cNvPr id="33" name="Shape 33"/>
          <p:cNvSpPr/>
          <p:nvPr/>
        </p:nvSpPr>
        <p:spPr>
          <a:xfrm>
            <a:off x="1001712" y="115887"/>
            <a:ext cx="10999788" cy="327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914400">
              <a:defRPr sz="7400">
                <a:solidFill>
                  <a:srgbClr val="095CC4"/>
                </a:solidFill>
                <a:uFill>
                  <a:solidFill>
                    <a:srgbClr val="095CC4"/>
                  </a:solidFill>
                </a:uFill>
                <a:latin typeface="Zapfino"/>
                <a:ea typeface="Zapfino"/>
                <a:cs typeface="Zapfino"/>
                <a:sym typeface="Zapfino"/>
              </a:defRPr>
            </a:lvl1pPr>
          </a:lstStyle>
          <a:p>
            <a:pPr lvl="0">
              <a:defRPr sz="1800">
                <a:solidFill>
                  <a:srgbClr val="000000"/>
                </a:solidFill>
                <a:uFillTx/>
              </a:defRPr>
            </a:pPr>
            <a:r>
              <a:rPr sz="7400">
                <a:solidFill>
                  <a:srgbClr val="095CC4"/>
                </a:solidFill>
                <a:uFill>
                  <a:solidFill>
                    <a:srgbClr val="095CC4"/>
                  </a:solidFill>
                </a:uFill>
              </a:rPr>
              <a:t>Quick Face Design</a:t>
            </a:r>
          </a:p>
        </p:txBody>
      </p:sp>
      <p:pic>
        <p:nvPicPr>
          <p:cNvPr id="34" name="image.png"/>
          <p:cNvPicPr/>
          <p:nvPr/>
        </p:nvPicPr>
        <p:blipFill>
          <a:blip r:embed="rId3">
            <a:extLst/>
          </a:blip>
          <a:stretch>
            <a:fillRect/>
          </a:stretch>
        </p:blipFill>
        <p:spPr>
          <a:xfrm rot="21518447">
            <a:off x="1925637" y="2124075"/>
            <a:ext cx="8142288" cy="490538"/>
          </a:xfrm>
          <a:prstGeom prst="rect">
            <a:avLst/>
          </a:prstGeom>
          <a:ln w="12700">
            <a:miter lim="400000"/>
          </a:ln>
        </p:spPr>
      </p:pic>
      <p:sp>
        <p:nvSpPr>
          <p:cNvPr id="35" name="Shape 35"/>
          <p:cNvSpPr/>
          <p:nvPr/>
        </p:nvSpPr>
        <p:spPr>
          <a:xfrm>
            <a:off x="3576798" y="3088455"/>
            <a:ext cx="6789738" cy="6007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584200">
              <a:defRPr sz="1800"/>
            </a:pPr>
            <a:r>
              <a:rPr sz="3600">
                <a:solidFill>
                  <a:srgbClr val="0000CC"/>
                </a:solidFill>
                <a:uFill>
                  <a:solidFill/>
                </a:uFill>
                <a:latin typeface="+mn-lt"/>
                <a:ea typeface="+mn-ea"/>
                <a:cs typeface="+mn-cs"/>
                <a:sym typeface="Helvetica Light"/>
              </a:rPr>
              <a:t>Microdermabrasion - Hidrodermabrasion</a:t>
            </a:r>
          </a:p>
          <a:p>
            <a:pPr lvl="0" algn="ctr" defTabSz="584200">
              <a:defRPr sz="1800"/>
            </a:pPr>
            <a:r>
              <a:rPr sz="3600">
                <a:solidFill>
                  <a:srgbClr val="0000CC"/>
                </a:solidFill>
                <a:uFill>
                  <a:solidFill/>
                </a:uFill>
                <a:latin typeface="+mn-lt"/>
                <a:ea typeface="+mn-ea"/>
                <a:cs typeface="+mn-cs"/>
                <a:sym typeface="Helvetica Light"/>
              </a:rPr>
              <a:t>Laser-Radiofrecuency</a:t>
            </a:r>
          </a:p>
          <a:p>
            <a:pPr lvl="0" algn="ctr" defTabSz="584200">
              <a:defRPr sz="1800"/>
            </a:pPr>
            <a:r>
              <a:rPr sz="3600">
                <a:solidFill>
                  <a:srgbClr val="0000CC"/>
                </a:solidFill>
                <a:uFill>
                  <a:solidFill/>
                </a:uFill>
                <a:latin typeface="+mn-lt"/>
                <a:ea typeface="+mn-ea"/>
                <a:cs typeface="+mn-cs"/>
                <a:sym typeface="Helvetica Light"/>
              </a:rPr>
              <a:t>Fractional - Fraxel CO2</a:t>
            </a:r>
          </a:p>
          <a:p>
            <a:pPr lvl="0" algn="ctr" defTabSz="584200">
              <a:defRPr sz="1800"/>
            </a:pPr>
            <a:r>
              <a:rPr sz="3600">
                <a:solidFill>
                  <a:srgbClr val="0000CC"/>
                </a:solidFill>
                <a:uFill>
                  <a:solidFill/>
                </a:uFill>
                <a:latin typeface="+mn-lt"/>
                <a:ea typeface="+mn-ea"/>
                <a:cs typeface="+mn-cs"/>
                <a:sym typeface="Helvetica Light"/>
              </a:rPr>
              <a:t>Botulinum Toxin </a:t>
            </a:r>
          </a:p>
          <a:p>
            <a:pPr lvl="0" algn="ctr" defTabSz="584200">
              <a:defRPr sz="1800"/>
            </a:pPr>
            <a:r>
              <a:rPr sz="3600">
                <a:solidFill>
                  <a:srgbClr val="0000CC"/>
                </a:solidFill>
                <a:uFill>
                  <a:solidFill/>
                </a:uFill>
                <a:latin typeface="+mn-lt"/>
                <a:ea typeface="+mn-ea"/>
                <a:cs typeface="+mn-cs"/>
                <a:sym typeface="Helvetica Light"/>
              </a:rPr>
              <a:t>Fillers - Facial sculpturing</a:t>
            </a:r>
          </a:p>
          <a:p>
            <a:pPr lvl="0" algn="ctr" defTabSz="584200">
              <a:defRPr sz="1800"/>
            </a:pPr>
            <a:r>
              <a:rPr sz="3600">
                <a:solidFill>
                  <a:srgbClr val="0000CC"/>
                </a:solidFill>
                <a:uFill>
                  <a:solidFill/>
                </a:uFill>
                <a:latin typeface="+mn-lt"/>
                <a:ea typeface="+mn-ea"/>
                <a:cs typeface="+mn-cs"/>
                <a:sym typeface="Helvetica Light"/>
              </a:rPr>
              <a:t>Plasma</a:t>
            </a:r>
          </a:p>
          <a:p>
            <a:pPr lvl="0" algn="ctr" defTabSz="584200">
              <a:defRPr sz="1800"/>
            </a:pPr>
            <a:r>
              <a:rPr sz="3600">
                <a:solidFill>
                  <a:srgbClr val="0000CC"/>
                </a:solidFill>
                <a:uFill>
                  <a:solidFill/>
                </a:uFill>
                <a:latin typeface="+mn-lt"/>
                <a:ea typeface="+mn-ea"/>
                <a:cs typeface="+mn-cs"/>
                <a:sym typeface="Helvetica Light"/>
              </a:rPr>
              <a:t>Radiosurgery</a:t>
            </a:r>
          </a:p>
          <a:p>
            <a:pPr lvl="0" algn="ctr" defTabSz="584200">
              <a:defRPr sz="1800"/>
            </a:pPr>
            <a:r>
              <a:rPr sz="3600">
                <a:solidFill>
                  <a:srgbClr val="0000CC"/>
                </a:solidFill>
                <a:uFill>
                  <a:solidFill/>
                </a:uFill>
                <a:latin typeface="+mn-lt"/>
                <a:ea typeface="+mn-ea"/>
                <a:cs typeface="+mn-cs"/>
                <a:sym typeface="Helvetica Light"/>
              </a:rPr>
              <a:t>Cosmeceutical Products </a:t>
            </a:r>
          </a:p>
          <a:p>
            <a:pPr lvl="0" algn="ctr" defTabSz="584200">
              <a:defRPr sz="1800"/>
            </a:pPr>
            <a:r>
              <a:rPr sz="3600">
                <a:solidFill>
                  <a:srgbClr val="0000CC"/>
                </a:solidFill>
                <a:uFill>
                  <a:solidFill/>
                </a:uFill>
                <a:latin typeface="+mn-lt"/>
                <a:ea typeface="+mn-ea"/>
                <a:cs typeface="+mn-cs"/>
                <a:sym typeface="Helvetica Light"/>
              </a:rPr>
              <a:t>Cold Laser Medical Therapy for smoking cesation</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3" nodeType="clickEffect">
                                  <p:stCondLst>
                                    <p:cond delay="0"/>
                                  </p:stCondLst>
                                  <p:iterate>
                                    <p:tmAbs val="0"/>
                                  </p:iterate>
                                  <p:childTnLst>
                                    <p:set>
                                      <p:cBhvr>
                                        <p:cTn id="16" fill="hold"/>
                                        <p:tgtEl>
                                          <p:spTgt spid="35"/>
                                        </p:tgtEl>
                                        <p:attrNameLst>
                                          <p:attrName>style.visibility</p:attrName>
                                        </p:attrNameLst>
                                      </p:cBhvr>
                                      <p:to>
                                        <p:strVal val="visible"/>
                                      </p:to>
                                    </p:set>
                                    <p:anim calcmode="lin" valueType="num">
                                      <p:cBhvr>
                                        <p:cTn id="17" dur="500" fill="hold"/>
                                        <p:tgtEl>
                                          <p:spTgt spid="35"/>
                                        </p:tgtEl>
                                        <p:attrNameLst>
                                          <p:attrName>ppt_x</p:attrName>
                                        </p:attrNameLst>
                                      </p:cBhvr>
                                      <p:tavLst>
                                        <p:tav tm="0">
                                          <p:val>
                                            <p:strVal val="#ppt_x"/>
                                          </p:val>
                                        </p:tav>
                                        <p:tav tm="100000">
                                          <p:val>
                                            <p:strVal val="#ppt_x"/>
                                          </p:val>
                                        </p:tav>
                                      </p:tavLst>
                                    </p:anim>
                                    <p:anim calcmode="lin" valueType="num">
                                      <p:cBhvr>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advAuto="0"/>
      <p:bldP spid="34" grpId="2" animBg="1" advAuto="0"/>
      <p:bldP spid="35" grpId="3"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FFFFFF"/>
      </a:accent3>
      <a:accent4>
        <a:srgbClr val="000000"/>
      </a:accent4>
      <a:accent5>
        <a:srgbClr val="0000FF"/>
      </a:accent5>
      <a:accent6>
        <a:srgbClr val="FF00FF"/>
      </a:accent6>
      <a:hlink>
        <a:srgbClr val="0000FF"/>
      </a:hlink>
      <a:folHlink>
        <a:srgbClr val="FF00FF"/>
      </a:folHlink>
    </a:clrScheme>
    <a:fontScheme name="Default">
      <a:majorFont>
        <a:latin typeface="Helvetica Light"/>
        <a:ea typeface="Helvetica Light"/>
        <a:cs typeface="Helvetica Light"/>
      </a:majorFont>
      <a:minorFont>
        <a:latin typeface="Helvetica Light"/>
        <a:ea typeface="Helvetica Light"/>
        <a:cs typeface="Helvetica Ligh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95CC4"/>
          </a:solidFill>
          <a:prstDash val="solid"/>
          <a:round/>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FFFFFF"/>
      </a:accent3>
      <a:accent4>
        <a:srgbClr val="000000"/>
      </a:accent4>
      <a:accent5>
        <a:srgbClr val="0000FF"/>
      </a:accent5>
      <a:accent6>
        <a:srgbClr val="FF00FF"/>
      </a:accent6>
      <a:hlink>
        <a:srgbClr val="0000FF"/>
      </a:hlink>
      <a:folHlink>
        <a:srgbClr val="FF00FF"/>
      </a:folHlink>
    </a:clrScheme>
    <a:fontScheme name="Default">
      <a:majorFont>
        <a:latin typeface="Helvetica Light"/>
        <a:ea typeface="Helvetica Light"/>
        <a:cs typeface="Helvetica Light"/>
      </a:majorFont>
      <a:minorFont>
        <a:latin typeface="Helvetica Light"/>
        <a:ea typeface="Helvetica Light"/>
        <a:cs typeface="Helvetica Ligh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95CC4"/>
          </a:solidFill>
          <a:prstDash val="solid"/>
          <a:round/>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1139</Words>
  <Application>Microsoft Office PowerPoint</Application>
  <PresentationFormat>Custom</PresentationFormat>
  <Paragraphs>327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Meet again at Cosmetology-2015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OMICS Group</dc:title>
  <dc:creator>Syeda Aeliya Fatima Zaidi</dc:creator>
  <cp:lastModifiedBy>Syeda Aeliya Fatima Zaidi</cp:lastModifiedBy>
  <cp:revision>4</cp:revision>
  <dcterms:modified xsi:type="dcterms:W3CDTF">2014-10-10T05:31:25Z</dcterms:modified>
</cp:coreProperties>
</file>