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handoutMasterIdLst>
    <p:handoutMasterId r:id="rId40"/>
  </p:handoutMasterIdLst>
  <p:sldIdLst>
    <p:sldId id="256" r:id="rId2"/>
    <p:sldId id="329" r:id="rId3"/>
    <p:sldId id="332" r:id="rId4"/>
    <p:sldId id="331" r:id="rId5"/>
    <p:sldId id="257" r:id="rId6"/>
    <p:sldId id="319" r:id="rId7"/>
    <p:sldId id="316" r:id="rId8"/>
    <p:sldId id="323" r:id="rId9"/>
    <p:sldId id="317" r:id="rId10"/>
    <p:sldId id="320" r:id="rId11"/>
    <p:sldId id="321" r:id="rId12"/>
    <p:sldId id="324" r:id="rId13"/>
    <p:sldId id="318" r:id="rId14"/>
    <p:sldId id="322" r:id="rId15"/>
    <p:sldId id="377" r:id="rId16"/>
    <p:sldId id="381" r:id="rId17"/>
    <p:sldId id="380" r:id="rId18"/>
    <p:sldId id="379" r:id="rId19"/>
    <p:sldId id="382" r:id="rId20"/>
    <p:sldId id="351" r:id="rId21"/>
    <p:sldId id="354" r:id="rId22"/>
    <p:sldId id="360" r:id="rId23"/>
    <p:sldId id="362" r:id="rId24"/>
    <p:sldId id="384" r:id="rId25"/>
    <p:sldId id="383" r:id="rId26"/>
    <p:sldId id="386" r:id="rId27"/>
    <p:sldId id="387" r:id="rId28"/>
    <p:sldId id="385" r:id="rId29"/>
    <p:sldId id="388" r:id="rId30"/>
    <p:sldId id="389" r:id="rId31"/>
    <p:sldId id="334" r:id="rId32"/>
    <p:sldId id="367" r:id="rId33"/>
    <p:sldId id="390" r:id="rId34"/>
    <p:sldId id="391" r:id="rId35"/>
    <p:sldId id="392" r:id="rId36"/>
    <p:sldId id="393" r:id="rId37"/>
    <p:sldId id="314" r:id="rId38"/>
  </p:sldIdLst>
  <p:sldSz cx="9144000" cy="6858000" type="screen4x3"/>
  <p:notesSz cx="6797675" cy="9926638"/>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28" autoAdjust="0"/>
  </p:normalViewPr>
  <p:slideViewPr>
    <p:cSldViewPr>
      <p:cViewPr>
        <p:scale>
          <a:sx n="70" d="100"/>
          <a:sy n="70" d="100"/>
        </p:scale>
        <p:origin x="-1302" y="4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lejandro\Desktop\INVESTIGACI&#211;N\CONGRESOS\BCN%202015%20RECYCLING\Producci&#243;n%20mundial%20cereal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lejandro\Desktop\INVESTIGACI&#211;N\CONGRESOS\BCN%202015%20RECYCLING\Producci&#243;n%20mundial%20cereal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lejandro\AppData\Local\Temp\StatisticalData-3.csv"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s-ES"/>
  <c:style val="42"/>
  <c:chart>
    <c:title>
      <c:tx>
        <c:rich>
          <a:bodyPr/>
          <a:lstStyle/>
          <a:p>
            <a:pPr>
              <a:defRPr/>
            </a:pPr>
            <a:r>
              <a:rPr lang="en-US"/>
              <a:t>World Production of Cereals</a:t>
            </a:r>
          </a:p>
        </c:rich>
      </c:tx>
      <c:layout/>
    </c:title>
    <c:plotArea>
      <c:layout/>
      <c:barChart>
        <c:barDir val="col"/>
        <c:grouping val="clustered"/>
        <c:ser>
          <c:idx val="0"/>
          <c:order val="0"/>
          <c:tx>
            <c:v>Production (million tonnes)</c:v>
          </c:tx>
          <c:dLbls>
            <c:delete val="1"/>
          </c:dLbls>
          <c:cat>
            <c:numRef>
              <c:f>'StatisticalData-1'!$G$1:$M$1</c:f>
              <c:numCache>
                <c:formatCode>General</c:formatCode>
                <c:ptCount val="7"/>
                <c:pt idx="0">
                  <c:v>2001</c:v>
                </c:pt>
                <c:pt idx="1">
                  <c:v>2003</c:v>
                </c:pt>
                <c:pt idx="2">
                  <c:v>2005</c:v>
                </c:pt>
                <c:pt idx="3">
                  <c:v>2007</c:v>
                </c:pt>
                <c:pt idx="4">
                  <c:v>2009</c:v>
                </c:pt>
                <c:pt idx="5">
                  <c:v>2011</c:v>
                </c:pt>
                <c:pt idx="6">
                  <c:v>2013</c:v>
                </c:pt>
              </c:numCache>
            </c:numRef>
          </c:cat>
          <c:val>
            <c:numRef>
              <c:f>'StatisticalData-1'!$G$2:$M$2</c:f>
              <c:numCache>
                <c:formatCode>General</c:formatCode>
                <c:ptCount val="7"/>
                <c:pt idx="0">
                  <c:v>2110.5</c:v>
                </c:pt>
                <c:pt idx="1">
                  <c:v>2091.9</c:v>
                </c:pt>
                <c:pt idx="2">
                  <c:v>2268.3000000000002</c:v>
                </c:pt>
                <c:pt idx="3">
                  <c:v>2356.4</c:v>
                </c:pt>
                <c:pt idx="4">
                  <c:v>2498</c:v>
                </c:pt>
                <c:pt idx="5">
                  <c:v>2592.8000000000002</c:v>
                </c:pt>
                <c:pt idx="6">
                  <c:v>2780.7</c:v>
                </c:pt>
              </c:numCache>
            </c:numRef>
          </c:val>
        </c:ser>
        <c:dLbls>
          <c:showVal val="1"/>
        </c:dLbls>
        <c:axId val="61100032"/>
        <c:axId val="61101568"/>
      </c:barChart>
      <c:catAx>
        <c:axId val="61100032"/>
        <c:scaling>
          <c:orientation val="minMax"/>
        </c:scaling>
        <c:axPos val="b"/>
        <c:numFmt formatCode="General" sourceLinked="1"/>
        <c:majorTickMark val="none"/>
        <c:tickLblPos val="nextTo"/>
        <c:crossAx val="61101568"/>
        <c:crosses val="autoZero"/>
        <c:auto val="1"/>
        <c:lblAlgn val="ctr"/>
        <c:lblOffset val="100"/>
      </c:catAx>
      <c:valAx>
        <c:axId val="61101568"/>
        <c:scaling>
          <c:orientation val="minMax"/>
        </c:scaling>
        <c:axPos val="l"/>
        <c:majorGridlines/>
        <c:title>
          <c:tx>
            <c:rich>
              <a:bodyPr/>
              <a:lstStyle/>
              <a:p>
                <a:pPr>
                  <a:defRPr/>
                </a:pPr>
                <a:r>
                  <a:rPr lang="es-ES"/>
                  <a:t>Production (million tonnes)</a:t>
                </a:r>
              </a:p>
            </c:rich>
          </c:tx>
          <c:layout/>
        </c:title>
        <c:numFmt formatCode="General" sourceLinked="1"/>
        <c:majorTickMark val="none"/>
        <c:tickLblPos val="nextTo"/>
        <c:crossAx val="61100032"/>
        <c:crosses val="autoZero"/>
        <c:crossBetween val="between"/>
      </c:valAx>
    </c:plotArea>
    <c:plotVisOnly val="1"/>
  </c:chart>
  <c:txPr>
    <a:bodyPr/>
    <a:lstStyle/>
    <a:p>
      <a:pPr>
        <a:defRPr>
          <a:latin typeface="Tahoma" pitchFamily="34" charset="0"/>
          <a:ea typeface="Tahoma" pitchFamily="34" charset="0"/>
          <a:cs typeface="Tahoma" pitchFamily="34" charset="0"/>
        </a:defRPr>
      </a:pPr>
      <a:endParaRPr lang="es-E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style val="42"/>
  <c:chart>
    <c:title>
      <c:tx>
        <c:rich>
          <a:bodyPr/>
          <a:lstStyle/>
          <a:p>
            <a:pPr>
              <a:defRPr/>
            </a:pPr>
            <a:r>
              <a:rPr lang="en-US"/>
              <a:t>World Production of Fibre Crops Primary</a:t>
            </a:r>
          </a:p>
        </c:rich>
      </c:tx>
      <c:layout/>
    </c:title>
    <c:plotArea>
      <c:layout/>
      <c:barChart>
        <c:barDir val="col"/>
        <c:grouping val="clustered"/>
        <c:ser>
          <c:idx val="1"/>
          <c:order val="0"/>
          <c:tx>
            <c:strRef>
              <c:f>'StatisticalData-1'!$F$32</c:f>
              <c:strCache>
                <c:ptCount val="1"/>
                <c:pt idx="0">
                  <c:v>Production (thousands tonnes)</c:v>
                </c:pt>
              </c:strCache>
            </c:strRef>
          </c:tx>
          <c:spPr>
            <a:solidFill>
              <a:schemeClr val="accent5"/>
            </a:solidFill>
          </c:spPr>
          <c:cat>
            <c:numRef>
              <c:f>'StatisticalData-1'!$G$31:$L$31</c:f>
              <c:numCache>
                <c:formatCode>General</c:formatCode>
                <c:ptCount val="6"/>
                <c:pt idx="0">
                  <c:v>2001</c:v>
                </c:pt>
                <c:pt idx="1">
                  <c:v>2003</c:v>
                </c:pt>
                <c:pt idx="2">
                  <c:v>2005</c:v>
                </c:pt>
                <c:pt idx="3">
                  <c:v>2007</c:v>
                </c:pt>
                <c:pt idx="4">
                  <c:v>2009</c:v>
                </c:pt>
                <c:pt idx="5">
                  <c:v>2011</c:v>
                </c:pt>
              </c:numCache>
            </c:numRef>
          </c:cat>
          <c:val>
            <c:numRef>
              <c:f>'StatisticalData-1'!$G$32:$L$32</c:f>
              <c:numCache>
                <c:formatCode>General</c:formatCode>
                <c:ptCount val="6"/>
                <c:pt idx="0">
                  <c:v>26.17</c:v>
                </c:pt>
                <c:pt idx="1">
                  <c:v>24.59</c:v>
                </c:pt>
                <c:pt idx="2">
                  <c:v>29.810000000000031</c:v>
                </c:pt>
                <c:pt idx="3">
                  <c:v>30.05</c:v>
                </c:pt>
                <c:pt idx="4">
                  <c:v>25.67</c:v>
                </c:pt>
                <c:pt idx="5">
                  <c:v>31.18</c:v>
                </c:pt>
              </c:numCache>
            </c:numRef>
          </c:val>
        </c:ser>
        <c:axId val="61138816"/>
        <c:axId val="61140352"/>
      </c:barChart>
      <c:catAx>
        <c:axId val="61138816"/>
        <c:scaling>
          <c:orientation val="minMax"/>
        </c:scaling>
        <c:axPos val="b"/>
        <c:numFmt formatCode="General" sourceLinked="1"/>
        <c:majorTickMark val="none"/>
        <c:tickLblPos val="nextTo"/>
        <c:crossAx val="61140352"/>
        <c:crosses val="autoZero"/>
        <c:auto val="1"/>
        <c:lblAlgn val="ctr"/>
        <c:lblOffset val="100"/>
      </c:catAx>
      <c:valAx>
        <c:axId val="61140352"/>
        <c:scaling>
          <c:orientation val="minMax"/>
        </c:scaling>
        <c:axPos val="l"/>
        <c:majorGridlines/>
        <c:title>
          <c:tx>
            <c:rich>
              <a:bodyPr/>
              <a:lstStyle/>
              <a:p>
                <a:pPr>
                  <a:defRPr/>
                </a:pPr>
                <a:r>
                  <a:rPr lang="es-ES" dirty="0" err="1"/>
                  <a:t>Production</a:t>
                </a:r>
                <a:r>
                  <a:rPr lang="es-ES" dirty="0"/>
                  <a:t> </a:t>
                </a:r>
                <a:r>
                  <a:rPr lang="es-ES" dirty="0" smtClean="0"/>
                  <a:t>(</a:t>
                </a:r>
                <a:r>
                  <a:rPr lang="es-ES" dirty="0" err="1" smtClean="0"/>
                  <a:t>thousands</a:t>
                </a:r>
                <a:r>
                  <a:rPr lang="es-ES" dirty="0" smtClean="0"/>
                  <a:t> </a:t>
                </a:r>
                <a:r>
                  <a:rPr lang="es-ES" dirty="0" err="1" smtClean="0"/>
                  <a:t>tonnes</a:t>
                </a:r>
                <a:r>
                  <a:rPr lang="es-ES" dirty="0"/>
                  <a:t>)</a:t>
                </a:r>
              </a:p>
            </c:rich>
          </c:tx>
          <c:layout/>
        </c:title>
        <c:numFmt formatCode="General" sourceLinked="1"/>
        <c:majorTickMark val="none"/>
        <c:tickLblPos val="nextTo"/>
        <c:crossAx val="61138816"/>
        <c:crosses val="autoZero"/>
        <c:crossBetween val="between"/>
      </c:valAx>
    </c:plotArea>
    <c:plotVisOnly val="1"/>
  </c:chart>
  <c:txPr>
    <a:bodyPr/>
    <a:lstStyle/>
    <a:p>
      <a:pPr>
        <a:defRPr>
          <a:latin typeface="Tahoma" pitchFamily="34" charset="0"/>
          <a:ea typeface="Tahoma" pitchFamily="34" charset="0"/>
          <a:cs typeface="Tahoma" pitchFamily="34" charset="0"/>
        </a:defRPr>
      </a:pPr>
      <a:endParaRPr lang="es-E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S"/>
  <c:style val="42"/>
  <c:chart>
    <c:title>
      <c:tx>
        <c:rich>
          <a:bodyPr/>
          <a:lstStyle/>
          <a:p>
            <a:pPr>
              <a:defRPr/>
            </a:pPr>
            <a:r>
              <a:rPr lang="es-ES"/>
              <a:t>World Production of Oilcrops Primary</a:t>
            </a:r>
          </a:p>
        </c:rich>
      </c:tx>
      <c:layout/>
    </c:title>
    <c:view3D>
      <c:rAngAx val="1"/>
    </c:view3D>
    <c:plotArea>
      <c:layout/>
      <c:bar3DChart>
        <c:barDir val="col"/>
        <c:grouping val="clustered"/>
        <c:ser>
          <c:idx val="1"/>
          <c:order val="0"/>
          <c:tx>
            <c:strRef>
              <c:f>'StatisticalData-3'!$F$2</c:f>
              <c:strCache>
                <c:ptCount val="1"/>
                <c:pt idx="0">
                  <c:v>Production </c:v>
                </c:pt>
              </c:strCache>
            </c:strRef>
          </c:tx>
          <c:spPr>
            <a:solidFill>
              <a:schemeClr val="accent1"/>
            </a:solidFill>
          </c:spPr>
          <c:cat>
            <c:numRef>
              <c:f>'StatisticalData-3'!$G$1:$M$1</c:f>
              <c:numCache>
                <c:formatCode>General</c:formatCode>
                <c:ptCount val="7"/>
                <c:pt idx="0">
                  <c:v>2001</c:v>
                </c:pt>
                <c:pt idx="1">
                  <c:v>2003</c:v>
                </c:pt>
                <c:pt idx="2">
                  <c:v>2005</c:v>
                </c:pt>
                <c:pt idx="3">
                  <c:v>2007</c:v>
                </c:pt>
                <c:pt idx="4">
                  <c:v>2009</c:v>
                </c:pt>
                <c:pt idx="5">
                  <c:v>2011</c:v>
                </c:pt>
                <c:pt idx="6">
                  <c:v>2013</c:v>
                </c:pt>
              </c:numCache>
            </c:numRef>
          </c:cat>
          <c:val>
            <c:numRef>
              <c:f>'StatisticalData-3'!$G$2:$M$2</c:f>
              <c:numCache>
                <c:formatCode>General</c:formatCode>
                <c:ptCount val="7"/>
                <c:pt idx="0">
                  <c:v>113.56</c:v>
                </c:pt>
                <c:pt idx="1">
                  <c:v>124.31</c:v>
                </c:pt>
                <c:pt idx="2">
                  <c:v>141.69</c:v>
                </c:pt>
                <c:pt idx="3">
                  <c:v>149.89000000000001</c:v>
                </c:pt>
                <c:pt idx="4">
                  <c:v>161.82000000000033</c:v>
                </c:pt>
                <c:pt idx="5">
                  <c:v>181.70999999999998</c:v>
                </c:pt>
                <c:pt idx="6">
                  <c:v>197.36</c:v>
                </c:pt>
              </c:numCache>
            </c:numRef>
          </c:val>
        </c:ser>
        <c:shape val="box"/>
        <c:axId val="61206912"/>
        <c:axId val="61208448"/>
        <c:axId val="0"/>
      </c:bar3DChart>
      <c:catAx>
        <c:axId val="61206912"/>
        <c:scaling>
          <c:orientation val="minMax"/>
        </c:scaling>
        <c:axPos val="b"/>
        <c:numFmt formatCode="General" sourceLinked="1"/>
        <c:majorTickMark val="none"/>
        <c:tickLblPos val="nextTo"/>
        <c:crossAx val="61208448"/>
        <c:crosses val="autoZero"/>
        <c:auto val="1"/>
        <c:lblAlgn val="ctr"/>
        <c:lblOffset val="100"/>
      </c:catAx>
      <c:valAx>
        <c:axId val="61208448"/>
        <c:scaling>
          <c:orientation val="minMax"/>
        </c:scaling>
        <c:axPos val="l"/>
        <c:majorGridlines/>
        <c:title>
          <c:tx>
            <c:rich>
              <a:bodyPr/>
              <a:lstStyle/>
              <a:p>
                <a:pPr>
                  <a:defRPr/>
                </a:pPr>
                <a:r>
                  <a:rPr lang="es-ES"/>
                  <a:t>Production (million tonnes)</a:t>
                </a:r>
              </a:p>
            </c:rich>
          </c:tx>
          <c:layout/>
        </c:title>
        <c:numFmt formatCode="General" sourceLinked="1"/>
        <c:majorTickMark val="none"/>
        <c:tickLblPos val="nextTo"/>
        <c:crossAx val="61206912"/>
        <c:crosses val="autoZero"/>
        <c:crossBetween val="between"/>
      </c:valAx>
    </c:plotArea>
    <c:plotVisOnly val="1"/>
  </c:chart>
  <c:txPr>
    <a:bodyPr/>
    <a:lstStyle/>
    <a:p>
      <a:pPr>
        <a:defRPr>
          <a:latin typeface="Tahoma" pitchFamily="34" charset="0"/>
          <a:ea typeface="Tahoma" pitchFamily="34" charset="0"/>
          <a:cs typeface="Tahoma" pitchFamily="34" charset="0"/>
        </a:defRPr>
      </a:pPr>
      <a:endParaRPr lang="es-E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796E41-A4E3-40E7-8778-6BB6A3AB2A67}"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s-ES"/>
        </a:p>
      </dgm:t>
    </dgm:pt>
    <dgm:pt modelId="{0507DF29-8F56-41F0-9016-4EFC66348C9D}">
      <dgm:prSet phldrT="[Texto]" custT="1"/>
      <dgm:spPr/>
      <dgm:t>
        <a:bodyPr/>
        <a:lstStyle/>
        <a:p>
          <a:r>
            <a:rPr lang="es-ES" sz="2400" dirty="0" err="1" smtClean="0">
              <a:latin typeface="Tahoma" pitchFamily="34" charset="0"/>
              <a:ea typeface="Tahoma" pitchFamily="34" charset="0"/>
              <a:cs typeface="Tahoma" pitchFamily="34" charset="0"/>
            </a:rPr>
            <a:t>Organic</a:t>
          </a:r>
          <a:endParaRPr lang="es-ES" sz="2400" dirty="0" smtClean="0">
            <a:latin typeface="Tahoma" pitchFamily="34" charset="0"/>
            <a:ea typeface="Tahoma" pitchFamily="34" charset="0"/>
            <a:cs typeface="Tahoma" pitchFamily="34" charset="0"/>
          </a:endParaRPr>
        </a:p>
        <a:p>
          <a:r>
            <a:rPr lang="es-ES" sz="2400" dirty="0" err="1" smtClean="0">
              <a:latin typeface="Tahoma" pitchFamily="34" charset="0"/>
              <a:ea typeface="Tahoma" pitchFamily="34" charset="0"/>
              <a:cs typeface="Tahoma" pitchFamily="34" charset="0"/>
            </a:rPr>
            <a:t>Substances</a:t>
          </a:r>
          <a:endParaRPr lang="es-ES" sz="2400" dirty="0" smtClean="0">
            <a:latin typeface="Tahoma" pitchFamily="34" charset="0"/>
            <a:ea typeface="Tahoma" pitchFamily="34" charset="0"/>
            <a:cs typeface="Tahoma" pitchFamily="34" charset="0"/>
          </a:endParaRPr>
        </a:p>
        <a:p>
          <a:r>
            <a:rPr lang="es-ES" sz="2400" dirty="0" smtClean="0">
              <a:latin typeface="Tahoma" pitchFamily="34" charset="0"/>
              <a:ea typeface="Tahoma" pitchFamily="34" charset="0"/>
              <a:cs typeface="Tahoma" pitchFamily="34" charset="0"/>
            </a:rPr>
            <a:t>99.5-90% </a:t>
          </a:r>
          <a:endParaRPr lang="es-ES" sz="2400" dirty="0">
            <a:latin typeface="Tahoma" pitchFamily="34" charset="0"/>
            <a:ea typeface="Tahoma" pitchFamily="34" charset="0"/>
            <a:cs typeface="Tahoma" pitchFamily="34" charset="0"/>
          </a:endParaRPr>
        </a:p>
      </dgm:t>
    </dgm:pt>
    <dgm:pt modelId="{00D02E0F-38D0-47AE-8D97-32278522939A}" type="parTrans" cxnId="{F0B93D9A-352B-4FE6-8FBA-56EE5670B63A}">
      <dgm:prSet/>
      <dgm:spPr/>
      <dgm:t>
        <a:bodyPr/>
        <a:lstStyle/>
        <a:p>
          <a:endParaRPr lang="es-ES">
            <a:latin typeface="Tahoma" pitchFamily="34" charset="0"/>
            <a:ea typeface="Tahoma" pitchFamily="34" charset="0"/>
            <a:cs typeface="Tahoma" pitchFamily="34" charset="0"/>
          </a:endParaRPr>
        </a:p>
      </dgm:t>
    </dgm:pt>
    <dgm:pt modelId="{F849DBC5-A66C-4D3A-A5EF-CC713D0E4208}" type="sibTrans" cxnId="{F0B93D9A-352B-4FE6-8FBA-56EE5670B63A}">
      <dgm:prSet/>
      <dgm:spPr/>
      <dgm:t>
        <a:bodyPr/>
        <a:lstStyle/>
        <a:p>
          <a:endParaRPr lang="es-ES">
            <a:latin typeface="Tahoma" pitchFamily="34" charset="0"/>
            <a:ea typeface="Tahoma" pitchFamily="34" charset="0"/>
            <a:cs typeface="Tahoma" pitchFamily="34" charset="0"/>
          </a:endParaRPr>
        </a:p>
      </dgm:t>
    </dgm:pt>
    <dgm:pt modelId="{66E32282-138F-453C-8C35-95F85DB194FC}">
      <dgm:prSet phldrT="[Texto]" custT="1"/>
      <dgm:spPr/>
      <dgm:t>
        <a:bodyPr/>
        <a:lstStyle/>
        <a:p>
          <a:r>
            <a:rPr lang="es-ES" sz="1800" dirty="0" err="1" smtClean="0">
              <a:latin typeface="Tahoma" pitchFamily="34" charset="0"/>
              <a:ea typeface="Tahoma" pitchFamily="34" charset="0"/>
              <a:cs typeface="Tahoma" pitchFamily="34" charset="0"/>
            </a:rPr>
            <a:t>Carbohydrates</a:t>
          </a:r>
          <a:endParaRPr lang="es-ES" sz="1800" dirty="0" smtClean="0">
            <a:latin typeface="Tahoma" pitchFamily="34" charset="0"/>
            <a:ea typeface="Tahoma" pitchFamily="34" charset="0"/>
            <a:cs typeface="Tahoma" pitchFamily="34" charset="0"/>
          </a:endParaRPr>
        </a:p>
        <a:p>
          <a:r>
            <a:rPr lang="es-ES" sz="1800" dirty="0" smtClean="0">
              <a:latin typeface="Tahoma" pitchFamily="34" charset="0"/>
              <a:ea typeface="Tahoma" pitchFamily="34" charset="0"/>
              <a:cs typeface="Tahoma" pitchFamily="34" charset="0"/>
            </a:rPr>
            <a:t>70-80%</a:t>
          </a:r>
          <a:endParaRPr lang="es-ES" sz="1800" dirty="0">
            <a:latin typeface="Tahoma" pitchFamily="34" charset="0"/>
            <a:ea typeface="Tahoma" pitchFamily="34" charset="0"/>
            <a:cs typeface="Tahoma" pitchFamily="34" charset="0"/>
          </a:endParaRPr>
        </a:p>
      </dgm:t>
    </dgm:pt>
    <dgm:pt modelId="{C645B3D6-8D72-491C-A427-78C846D5C250}" type="parTrans" cxnId="{E7C40953-4280-4326-8DA6-6D315290991B}">
      <dgm:prSet/>
      <dgm:spPr/>
      <dgm:t>
        <a:bodyPr/>
        <a:lstStyle/>
        <a:p>
          <a:endParaRPr lang="es-ES">
            <a:latin typeface="Tahoma" pitchFamily="34" charset="0"/>
            <a:ea typeface="Tahoma" pitchFamily="34" charset="0"/>
            <a:cs typeface="Tahoma" pitchFamily="34" charset="0"/>
          </a:endParaRPr>
        </a:p>
      </dgm:t>
    </dgm:pt>
    <dgm:pt modelId="{5CF2D61B-254A-4366-99C9-4307934AFA51}" type="sibTrans" cxnId="{E7C40953-4280-4326-8DA6-6D315290991B}">
      <dgm:prSet/>
      <dgm:spPr/>
      <dgm:t>
        <a:bodyPr/>
        <a:lstStyle/>
        <a:p>
          <a:endParaRPr lang="es-ES">
            <a:latin typeface="Tahoma" pitchFamily="34" charset="0"/>
            <a:ea typeface="Tahoma" pitchFamily="34" charset="0"/>
            <a:cs typeface="Tahoma" pitchFamily="34" charset="0"/>
          </a:endParaRPr>
        </a:p>
      </dgm:t>
    </dgm:pt>
    <dgm:pt modelId="{B3167EA4-9AC0-4B0C-BE5A-0CFDF0AC04BC}">
      <dgm:prSet phldrT="[Texto]" custT="1"/>
      <dgm:spPr/>
      <dgm:t>
        <a:bodyPr/>
        <a:lstStyle/>
        <a:p>
          <a:r>
            <a:rPr lang="es-ES" sz="1500" dirty="0" err="1" smtClean="0">
              <a:latin typeface="Tahoma" pitchFamily="34" charset="0"/>
              <a:ea typeface="Tahoma" pitchFamily="34" charset="0"/>
              <a:cs typeface="Tahoma" pitchFamily="34" charset="0"/>
            </a:rPr>
            <a:t>Cellulose</a:t>
          </a:r>
          <a:endParaRPr lang="es-ES" sz="1800" dirty="0" smtClean="0">
            <a:latin typeface="Tahoma" pitchFamily="34" charset="0"/>
            <a:ea typeface="Tahoma" pitchFamily="34" charset="0"/>
            <a:cs typeface="Tahoma" pitchFamily="34" charset="0"/>
          </a:endParaRPr>
        </a:p>
        <a:p>
          <a:r>
            <a:rPr lang="es-ES" sz="1800" dirty="0" smtClean="0">
              <a:latin typeface="Tahoma" pitchFamily="34" charset="0"/>
              <a:ea typeface="Tahoma" pitchFamily="34" charset="0"/>
              <a:cs typeface="Tahoma" pitchFamily="34" charset="0"/>
            </a:rPr>
            <a:t>40-50%</a:t>
          </a:r>
          <a:endParaRPr lang="es-ES" sz="1800" dirty="0">
            <a:latin typeface="Tahoma" pitchFamily="34" charset="0"/>
            <a:ea typeface="Tahoma" pitchFamily="34" charset="0"/>
            <a:cs typeface="Tahoma" pitchFamily="34" charset="0"/>
          </a:endParaRPr>
        </a:p>
      </dgm:t>
    </dgm:pt>
    <dgm:pt modelId="{8AEEC7D9-A1FD-43E6-8C3F-CA8C7CDBFA8C}" type="parTrans" cxnId="{B6698857-BAEE-4A95-938C-8BE95E3D48EC}">
      <dgm:prSet/>
      <dgm:spPr/>
      <dgm:t>
        <a:bodyPr/>
        <a:lstStyle/>
        <a:p>
          <a:endParaRPr lang="es-ES">
            <a:latin typeface="Tahoma" pitchFamily="34" charset="0"/>
            <a:ea typeface="Tahoma" pitchFamily="34" charset="0"/>
            <a:cs typeface="Tahoma" pitchFamily="34" charset="0"/>
          </a:endParaRPr>
        </a:p>
      </dgm:t>
    </dgm:pt>
    <dgm:pt modelId="{013FC91E-12AF-4E50-A215-A16B54234E2E}" type="sibTrans" cxnId="{B6698857-BAEE-4A95-938C-8BE95E3D48EC}">
      <dgm:prSet/>
      <dgm:spPr/>
      <dgm:t>
        <a:bodyPr/>
        <a:lstStyle/>
        <a:p>
          <a:endParaRPr lang="es-ES">
            <a:latin typeface="Tahoma" pitchFamily="34" charset="0"/>
            <a:ea typeface="Tahoma" pitchFamily="34" charset="0"/>
            <a:cs typeface="Tahoma" pitchFamily="34" charset="0"/>
          </a:endParaRPr>
        </a:p>
      </dgm:t>
    </dgm:pt>
    <dgm:pt modelId="{1E0CF201-0F9E-4FAB-9BEC-8CCA7920A0E3}">
      <dgm:prSet phldrT="[Texto]" custT="1"/>
      <dgm:spPr/>
      <dgm:t>
        <a:bodyPr/>
        <a:lstStyle/>
        <a:p>
          <a:r>
            <a:rPr lang="es-ES" sz="1700" dirty="0" err="1" smtClean="0">
              <a:latin typeface="Tahoma" pitchFamily="34" charset="0"/>
              <a:ea typeface="Tahoma" pitchFamily="34" charset="0"/>
              <a:cs typeface="Tahoma" pitchFamily="34" charset="0"/>
            </a:rPr>
            <a:t>Polysaccharides</a:t>
          </a:r>
          <a:endParaRPr lang="es-ES" sz="1700" dirty="0" smtClean="0">
            <a:latin typeface="Tahoma" pitchFamily="34" charset="0"/>
            <a:ea typeface="Tahoma" pitchFamily="34" charset="0"/>
            <a:cs typeface="Tahoma" pitchFamily="34" charset="0"/>
          </a:endParaRPr>
        </a:p>
        <a:p>
          <a:r>
            <a:rPr lang="es-ES" sz="1700" dirty="0" err="1" smtClean="0">
              <a:latin typeface="Tahoma" pitchFamily="34" charset="0"/>
              <a:ea typeface="Tahoma" pitchFamily="34" charset="0"/>
              <a:cs typeface="Tahoma" pitchFamily="34" charset="0"/>
            </a:rPr>
            <a:t>Hemicellulose</a:t>
          </a:r>
          <a:endParaRPr lang="es-ES" sz="1700" dirty="0">
            <a:latin typeface="Tahoma" pitchFamily="34" charset="0"/>
            <a:ea typeface="Tahoma" pitchFamily="34" charset="0"/>
            <a:cs typeface="Tahoma" pitchFamily="34" charset="0"/>
          </a:endParaRPr>
        </a:p>
      </dgm:t>
    </dgm:pt>
    <dgm:pt modelId="{F7BCEAB0-8563-4A3C-9D3A-8C9E5C9723ED}" type="parTrans" cxnId="{178B1700-C633-4284-8688-42F665AC267D}">
      <dgm:prSet/>
      <dgm:spPr/>
      <dgm:t>
        <a:bodyPr/>
        <a:lstStyle/>
        <a:p>
          <a:endParaRPr lang="es-ES">
            <a:latin typeface="Tahoma" pitchFamily="34" charset="0"/>
            <a:ea typeface="Tahoma" pitchFamily="34" charset="0"/>
            <a:cs typeface="Tahoma" pitchFamily="34" charset="0"/>
          </a:endParaRPr>
        </a:p>
      </dgm:t>
    </dgm:pt>
    <dgm:pt modelId="{338578DB-EEF1-4D69-991D-BF9E458B0A63}" type="sibTrans" cxnId="{178B1700-C633-4284-8688-42F665AC267D}">
      <dgm:prSet/>
      <dgm:spPr/>
      <dgm:t>
        <a:bodyPr/>
        <a:lstStyle/>
        <a:p>
          <a:endParaRPr lang="es-ES">
            <a:latin typeface="Tahoma" pitchFamily="34" charset="0"/>
            <a:ea typeface="Tahoma" pitchFamily="34" charset="0"/>
            <a:cs typeface="Tahoma" pitchFamily="34" charset="0"/>
          </a:endParaRPr>
        </a:p>
      </dgm:t>
    </dgm:pt>
    <dgm:pt modelId="{453B11AE-F391-45AE-B5A9-FE28D07F10A6}">
      <dgm:prSet phldrT="[Texto]" custT="1"/>
      <dgm:spPr/>
      <dgm:t>
        <a:bodyPr/>
        <a:lstStyle/>
        <a:p>
          <a:r>
            <a:rPr lang="es-ES" sz="1800" dirty="0" err="1" smtClean="0">
              <a:latin typeface="Tahoma" pitchFamily="34" charset="0"/>
              <a:ea typeface="Tahoma" pitchFamily="34" charset="0"/>
              <a:cs typeface="Tahoma" pitchFamily="34" charset="0"/>
            </a:rPr>
            <a:t>Aromatic</a:t>
          </a:r>
          <a:r>
            <a:rPr lang="es-ES" sz="1800" dirty="0" smtClean="0">
              <a:latin typeface="Tahoma" pitchFamily="34" charset="0"/>
              <a:ea typeface="Tahoma" pitchFamily="34" charset="0"/>
              <a:cs typeface="Tahoma" pitchFamily="34" charset="0"/>
            </a:rPr>
            <a:t> </a:t>
          </a:r>
          <a:r>
            <a:rPr lang="es-ES" sz="1800" dirty="0" err="1" smtClean="0">
              <a:latin typeface="Tahoma" pitchFamily="34" charset="0"/>
              <a:ea typeface="Tahoma" pitchFamily="34" charset="0"/>
              <a:cs typeface="Tahoma" pitchFamily="34" charset="0"/>
            </a:rPr>
            <a:t>Substances</a:t>
          </a:r>
          <a:endParaRPr lang="es-ES" sz="1800" dirty="0" smtClean="0">
            <a:latin typeface="Tahoma" pitchFamily="34" charset="0"/>
            <a:ea typeface="Tahoma" pitchFamily="34" charset="0"/>
            <a:cs typeface="Tahoma" pitchFamily="34" charset="0"/>
          </a:endParaRPr>
        </a:p>
        <a:p>
          <a:r>
            <a:rPr lang="es-ES" sz="1800" dirty="0" smtClean="0">
              <a:latin typeface="Tahoma" pitchFamily="34" charset="0"/>
              <a:ea typeface="Tahoma" pitchFamily="34" charset="0"/>
              <a:cs typeface="Tahoma" pitchFamily="34" charset="0"/>
            </a:rPr>
            <a:t>(</a:t>
          </a:r>
          <a:r>
            <a:rPr lang="es-ES" sz="1800" dirty="0" err="1" smtClean="0">
              <a:latin typeface="Tahoma" pitchFamily="34" charset="0"/>
              <a:ea typeface="Tahoma" pitchFamily="34" charset="0"/>
              <a:cs typeface="Tahoma" pitchFamily="34" charset="0"/>
            </a:rPr>
            <a:t>lignin</a:t>
          </a:r>
          <a:r>
            <a:rPr lang="es-ES" sz="1800" dirty="0" smtClean="0">
              <a:latin typeface="Tahoma" pitchFamily="34" charset="0"/>
              <a:ea typeface="Tahoma" pitchFamily="34" charset="0"/>
              <a:cs typeface="Tahoma" pitchFamily="34" charset="0"/>
            </a:rPr>
            <a:t>) </a:t>
          </a:r>
        </a:p>
        <a:p>
          <a:r>
            <a:rPr lang="es-ES" sz="1800" dirty="0" smtClean="0">
              <a:latin typeface="Tahoma" pitchFamily="34" charset="0"/>
              <a:ea typeface="Tahoma" pitchFamily="34" charset="0"/>
              <a:cs typeface="Tahoma" pitchFamily="34" charset="0"/>
            </a:rPr>
            <a:t>30-20%</a:t>
          </a:r>
          <a:endParaRPr lang="es-ES" sz="1800" dirty="0">
            <a:latin typeface="Tahoma" pitchFamily="34" charset="0"/>
            <a:ea typeface="Tahoma" pitchFamily="34" charset="0"/>
            <a:cs typeface="Tahoma" pitchFamily="34" charset="0"/>
          </a:endParaRPr>
        </a:p>
      </dgm:t>
    </dgm:pt>
    <dgm:pt modelId="{004B685D-5EB0-48BC-8A29-59D7355AE53E}" type="parTrans" cxnId="{0D421B48-919F-4BC4-9C54-D1EE97326059}">
      <dgm:prSet/>
      <dgm:spPr/>
      <dgm:t>
        <a:bodyPr/>
        <a:lstStyle/>
        <a:p>
          <a:endParaRPr lang="es-ES">
            <a:latin typeface="Tahoma" pitchFamily="34" charset="0"/>
            <a:ea typeface="Tahoma" pitchFamily="34" charset="0"/>
            <a:cs typeface="Tahoma" pitchFamily="34" charset="0"/>
          </a:endParaRPr>
        </a:p>
      </dgm:t>
    </dgm:pt>
    <dgm:pt modelId="{2A189916-9AC4-41E8-8FF8-0461E4E9BC39}" type="sibTrans" cxnId="{0D421B48-919F-4BC4-9C54-D1EE97326059}">
      <dgm:prSet/>
      <dgm:spPr/>
      <dgm:t>
        <a:bodyPr/>
        <a:lstStyle/>
        <a:p>
          <a:endParaRPr lang="es-ES">
            <a:latin typeface="Tahoma" pitchFamily="34" charset="0"/>
            <a:ea typeface="Tahoma" pitchFamily="34" charset="0"/>
            <a:cs typeface="Tahoma" pitchFamily="34" charset="0"/>
          </a:endParaRPr>
        </a:p>
      </dgm:t>
    </dgm:pt>
    <dgm:pt modelId="{85871E48-15F9-4A2C-BB6D-7FFCA48C8E5A}">
      <dgm:prSet phldrT="[Texto]"/>
      <dgm:spPr/>
      <dgm:t>
        <a:bodyPr/>
        <a:lstStyle/>
        <a:p>
          <a:r>
            <a:rPr lang="es-ES" dirty="0" err="1" smtClean="0">
              <a:latin typeface="Tahoma" pitchFamily="34" charset="0"/>
              <a:ea typeface="Tahoma" pitchFamily="34" charset="0"/>
              <a:cs typeface="Tahoma" pitchFamily="34" charset="0"/>
            </a:rPr>
            <a:t>Extractives</a:t>
          </a:r>
          <a:r>
            <a:rPr lang="es-ES" dirty="0" smtClean="0">
              <a:latin typeface="Tahoma" pitchFamily="34" charset="0"/>
              <a:ea typeface="Tahoma" pitchFamily="34" charset="0"/>
              <a:cs typeface="Tahoma" pitchFamily="34" charset="0"/>
            </a:rPr>
            <a:t> </a:t>
          </a:r>
          <a:r>
            <a:rPr lang="es-ES" dirty="0" err="1" smtClean="0">
              <a:latin typeface="Tahoma" pitchFamily="34" charset="0"/>
              <a:ea typeface="Tahoma" pitchFamily="34" charset="0"/>
              <a:cs typeface="Tahoma" pitchFamily="34" charset="0"/>
            </a:rPr>
            <a:t>Substances</a:t>
          </a:r>
          <a:endParaRPr lang="es-ES" dirty="0" smtClean="0">
            <a:latin typeface="Tahoma" pitchFamily="34" charset="0"/>
            <a:ea typeface="Tahoma" pitchFamily="34" charset="0"/>
            <a:cs typeface="Tahoma" pitchFamily="34" charset="0"/>
          </a:endParaRPr>
        </a:p>
        <a:p>
          <a:r>
            <a:rPr lang="es-ES" dirty="0" smtClean="0">
              <a:latin typeface="Tahoma" pitchFamily="34" charset="0"/>
              <a:ea typeface="Tahoma" pitchFamily="34" charset="0"/>
              <a:cs typeface="Tahoma" pitchFamily="34" charset="0"/>
            </a:rPr>
            <a:t>4-0 %</a:t>
          </a:r>
          <a:endParaRPr lang="es-ES" dirty="0">
            <a:latin typeface="Tahoma" pitchFamily="34" charset="0"/>
            <a:ea typeface="Tahoma" pitchFamily="34" charset="0"/>
            <a:cs typeface="Tahoma" pitchFamily="34" charset="0"/>
          </a:endParaRPr>
        </a:p>
      </dgm:t>
    </dgm:pt>
    <dgm:pt modelId="{71CDFE63-6C95-494C-A6D4-9A384B7176D3}" type="parTrans" cxnId="{51EC1E89-7310-4F5E-9437-57022AC35E2D}">
      <dgm:prSet/>
      <dgm:spPr/>
      <dgm:t>
        <a:bodyPr/>
        <a:lstStyle/>
        <a:p>
          <a:endParaRPr lang="es-ES">
            <a:latin typeface="Tahoma" pitchFamily="34" charset="0"/>
            <a:ea typeface="Tahoma" pitchFamily="34" charset="0"/>
            <a:cs typeface="Tahoma" pitchFamily="34" charset="0"/>
          </a:endParaRPr>
        </a:p>
      </dgm:t>
    </dgm:pt>
    <dgm:pt modelId="{123CBC07-E544-4237-B1D7-781B71F11983}" type="sibTrans" cxnId="{51EC1E89-7310-4F5E-9437-57022AC35E2D}">
      <dgm:prSet/>
      <dgm:spPr/>
      <dgm:t>
        <a:bodyPr/>
        <a:lstStyle/>
        <a:p>
          <a:endParaRPr lang="es-ES">
            <a:latin typeface="Tahoma" pitchFamily="34" charset="0"/>
            <a:ea typeface="Tahoma" pitchFamily="34" charset="0"/>
            <a:cs typeface="Tahoma" pitchFamily="34" charset="0"/>
          </a:endParaRPr>
        </a:p>
      </dgm:t>
    </dgm:pt>
    <dgm:pt modelId="{F6A394CD-3C15-4A7F-93A0-96F8BB3E6638}">
      <dgm:prSet custT="1"/>
      <dgm:spPr/>
      <dgm:t>
        <a:bodyPr/>
        <a:lstStyle/>
        <a:p>
          <a:r>
            <a:rPr lang="es-ES" sz="2000" dirty="0" err="1" smtClean="0">
              <a:latin typeface="Tahoma" pitchFamily="34" charset="0"/>
              <a:ea typeface="Tahoma" pitchFamily="34" charset="0"/>
              <a:cs typeface="Tahoma" pitchFamily="34" charset="0"/>
            </a:rPr>
            <a:t>Pentoses</a:t>
          </a:r>
          <a:endParaRPr lang="es-ES" sz="2000" dirty="0">
            <a:latin typeface="Tahoma" pitchFamily="34" charset="0"/>
            <a:ea typeface="Tahoma" pitchFamily="34" charset="0"/>
            <a:cs typeface="Tahoma" pitchFamily="34" charset="0"/>
          </a:endParaRPr>
        </a:p>
      </dgm:t>
    </dgm:pt>
    <dgm:pt modelId="{522F2559-9D73-4E48-A8C7-18EE97FAC5E8}" type="parTrans" cxnId="{A56847B3-476F-495F-81C4-7A1F5FED294E}">
      <dgm:prSet/>
      <dgm:spPr/>
      <dgm:t>
        <a:bodyPr/>
        <a:lstStyle/>
        <a:p>
          <a:endParaRPr lang="es-ES">
            <a:latin typeface="Tahoma" pitchFamily="34" charset="0"/>
            <a:ea typeface="Tahoma" pitchFamily="34" charset="0"/>
            <a:cs typeface="Tahoma" pitchFamily="34" charset="0"/>
          </a:endParaRPr>
        </a:p>
      </dgm:t>
    </dgm:pt>
    <dgm:pt modelId="{9CBB4CC4-B8B4-4276-AEA3-E233262D0BA9}" type="sibTrans" cxnId="{A56847B3-476F-495F-81C4-7A1F5FED294E}">
      <dgm:prSet/>
      <dgm:spPr/>
      <dgm:t>
        <a:bodyPr/>
        <a:lstStyle/>
        <a:p>
          <a:endParaRPr lang="es-ES">
            <a:latin typeface="Tahoma" pitchFamily="34" charset="0"/>
            <a:ea typeface="Tahoma" pitchFamily="34" charset="0"/>
            <a:cs typeface="Tahoma" pitchFamily="34" charset="0"/>
          </a:endParaRPr>
        </a:p>
      </dgm:t>
    </dgm:pt>
    <dgm:pt modelId="{F71F8508-69FA-40D5-A137-A44C10FE80B6}">
      <dgm:prSet custT="1"/>
      <dgm:spPr/>
      <dgm:t>
        <a:bodyPr/>
        <a:lstStyle/>
        <a:p>
          <a:r>
            <a:rPr lang="es-ES" sz="2000" dirty="0" err="1" smtClean="0">
              <a:latin typeface="Tahoma" pitchFamily="34" charset="0"/>
              <a:ea typeface="Tahoma" pitchFamily="34" charset="0"/>
              <a:cs typeface="Tahoma" pitchFamily="34" charset="0"/>
            </a:rPr>
            <a:t>Hexoses</a:t>
          </a:r>
          <a:endParaRPr lang="es-ES" sz="2000" dirty="0">
            <a:latin typeface="Tahoma" pitchFamily="34" charset="0"/>
            <a:ea typeface="Tahoma" pitchFamily="34" charset="0"/>
            <a:cs typeface="Tahoma" pitchFamily="34" charset="0"/>
          </a:endParaRPr>
        </a:p>
      </dgm:t>
    </dgm:pt>
    <dgm:pt modelId="{71E883B5-7E96-44FC-AF64-BE30054594C8}" type="parTrans" cxnId="{7F7D2904-07D9-4C01-9E0F-C1ED2334EEF6}">
      <dgm:prSet/>
      <dgm:spPr/>
      <dgm:t>
        <a:bodyPr/>
        <a:lstStyle/>
        <a:p>
          <a:endParaRPr lang="es-ES">
            <a:latin typeface="Tahoma" pitchFamily="34" charset="0"/>
            <a:ea typeface="Tahoma" pitchFamily="34" charset="0"/>
            <a:cs typeface="Tahoma" pitchFamily="34" charset="0"/>
          </a:endParaRPr>
        </a:p>
      </dgm:t>
    </dgm:pt>
    <dgm:pt modelId="{1BAE7B2A-9C03-4A1E-B748-02F1362A7AFB}" type="sibTrans" cxnId="{7F7D2904-07D9-4C01-9E0F-C1ED2334EEF6}">
      <dgm:prSet/>
      <dgm:spPr/>
      <dgm:t>
        <a:bodyPr/>
        <a:lstStyle/>
        <a:p>
          <a:endParaRPr lang="es-ES">
            <a:latin typeface="Tahoma" pitchFamily="34" charset="0"/>
            <a:ea typeface="Tahoma" pitchFamily="34" charset="0"/>
            <a:cs typeface="Tahoma" pitchFamily="34" charset="0"/>
          </a:endParaRPr>
        </a:p>
      </dgm:t>
    </dgm:pt>
    <dgm:pt modelId="{FB4DB85B-EC36-42DB-8A64-D63EFD2B6F54}">
      <dgm:prSet custT="1"/>
      <dgm:spPr/>
      <dgm:t>
        <a:bodyPr/>
        <a:lstStyle/>
        <a:p>
          <a:r>
            <a:rPr lang="es-ES" sz="1800" dirty="0" err="1" smtClean="0">
              <a:latin typeface="Tahoma" pitchFamily="34" charset="0"/>
              <a:ea typeface="Tahoma" pitchFamily="34" charset="0"/>
              <a:cs typeface="Tahoma" pitchFamily="34" charset="0"/>
            </a:rPr>
            <a:t>Resins</a:t>
          </a:r>
          <a:endParaRPr lang="es-ES" sz="1800" dirty="0">
            <a:latin typeface="Tahoma" pitchFamily="34" charset="0"/>
            <a:ea typeface="Tahoma" pitchFamily="34" charset="0"/>
            <a:cs typeface="Tahoma" pitchFamily="34" charset="0"/>
          </a:endParaRPr>
        </a:p>
      </dgm:t>
    </dgm:pt>
    <dgm:pt modelId="{2DEC2F3B-CA02-4523-8C61-280D1E7BEDD1}" type="parTrans" cxnId="{86ABFA08-6F39-4BE1-9BE6-D951B7DDB644}">
      <dgm:prSet/>
      <dgm:spPr/>
      <dgm:t>
        <a:bodyPr/>
        <a:lstStyle/>
        <a:p>
          <a:endParaRPr lang="es-ES"/>
        </a:p>
      </dgm:t>
    </dgm:pt>
    <dgm:pt modelId="{03D469D9-07C2-435A-A9CC-28D79DAF149E}" type="sibTrans" cxnId="{86ABFA08-6F39-4BE1-9BE6-D951B7DDB644}">
      <dgm:prSet/>
      <dgm:spPr/>
      <dgm:t>
        <a:bodyPr/>
        <a:lstStyle/>
        <a:p>
          <a:endParaRPr lang="es-ES"/>
        </a:p>
      </dgm:t>
    </dgm:pt>
    <dgm:pt modelId="{B555658E-8E58-4200-95F0-0D5AFDFD6B9D}">
      <dgm:prSet custT="1"/>
      <dgm:spPr/>
      <dgm:t>
        <a:bodyPr/>
        <a:lstStyle/>
        <a:p>
          <a:r>
            <a:rPr lang="es-ES" sz="1800" dirty="0" err="1" smtClean="0">
              <a:latin typeface="Tahoma" pitchFamily="34" charset="0"/>
              <a:ea typeface="Tahoma" pitchFamily="34" charset="0"/>
              <a:cs typeface="Tahoma" pitchFamily="34" charset="0"/>
            </a:rPr>
            <a:t>Waxes</a:t>
          </a:r>
          <a:endParaRPr lang="es-ES" sz="1800" dirty="0">
            <a:latin typeface="Tahoma" pitchFamily="34" charset="0"/>
            <a:ea typeface="Tahoma" pitchFamily="34" charset="0"/>
            <a:cs typeface="Tahoma" pitchFamily="34" charset="0"/>
          </a:endParaRPr>
        </a:p>
      </dgm:t>
    </dgm:pt>
    <dgm:pt modelId="{EAF1AC58-1CA6-4CF3-A26C-6B34C6D4B582}" type="parTrans" cxnId="{786CA20C-87D9-4987-B9EF-C658E3BB6F10}">
      <dgm:prSet/>
      <dgm:spPr/>
      <dgm:t>
        <a:bodyPr/>
        <a:lstStyle/>
        <a:p>
          <a:endParaRPr lang="es-ES"/>
        </a:p>
      </dgm:t>
    </dgm:pt>
    <dgm:pt modelId="{135C831B-5ECC-433E-B398-D0BC4AB74043}" type="sibTrans" cxnId="{786CA20C-87D9-4987-B9EF-C658E3BB6F10}">
      <dgm:prSet/>
      <dgm:spPr/>
      <dgm:t>
        <a:bodyPr/>
        <a:lstStyle/>
        <a:p>
          <a:endParaRPr lang="es-ES"/>
        </a:p>
      </dgm:t>
    </dgm:pt>
    <dgm:pt modelId="{BD279871-C4EB-4A7F-A8F6-10D66F1E6A07}">
      <dgm:prSet custT="1"/>
      <dgm:spPr/>
      <dgm:t>
        <a:bodyPr/>
        <a:lstStyle/>
        <a:p>
          <a:r>
            <a:rPr lang="es-ES" sz="1800" dirty="0" err="1" smtClean="0">
              <a:latin typeface="Tahoma" pitchFamily="34" charset="0"/>
              <a:ea typeface="Tahoma" pitchFamily="34" charset="0"/>
              <a:cs typeface="Tahoma" pitchFamily="34" charset="0"/>
            </a:rPr>
            <a:t>Pectins</a:t>
          </a:r>
          <a:endParaRPr lang="es-ES" sz="1800" dirty="0">
            <a:latin typeface="Tahoma" pitchFamily="34" charset="0"/>
            <a:ea typeface="Tahoma" pitchFamily="34" charset="0"/>
            <a:cs typeface="Tahoma" pitchFamily="34" charset="0"/>
          </a:endParaRPr>
        </a:p>
      </dgm:t>
    </dgm:pt>
    <dgm:pt modelId="{F09CD88C-1326-4D0D-8B2F-0DFA4A083D1C}" type="parTrans" cxnId="{386788F8-4121-44BF-8AEC-9BECAC825415}">
      <dgm:prSet/>
      <dgm:spPr/>
      <dgm:t>
        <a:bodyPr/>
        <a:lstStyle/>
        <a:p>
          <a:endParaRPr lang="es-ES"/>
        </a:p>
      </dgm:t>
    </dgm:pt>
    <dgm:pt modelId="{A857A728-ECDB-4211-A02E-317F4CFDBEEE}" type="sibTrans" cxnId="{386788F8-4121-44BF-8AEC-9BECAC825415}">
      <dgm:prSet/>
      <dgm:spPr/>
      <dgm:t>
        <a:bodyPr/>
        <a:lstStyle/>
        <a:p>
          <a:endParaRPr lang="es-ES"/>
        </a:p>
      </dgm:t>
    </dgm:pt>
    <dgm:pt modelId="{9B323233-4A2C-423D-A4EC-57A1AF0C356D}" type="pres">
      <dgm:prSet presAssocID="{E1796E41-A4E3-40E7-8778-6BB6A3AB2A67}" presName="mainComposite" presStyleCnt="0">
        <dgm:presLayoutVars>
          <dgm:chPref val="1"/>
          <dgm:dir/>
          <dgm:animOne val="branch"/>
          <dgm:animLvl val="lvl"/>
          <dgm:resizeHandles val="exact"/>
        </dgm:presLayoutVars>
      </dgm:prSet>
      <dgm:spPr/>
      <dgm:t>
        <a:bodyPr/>
        <a:lstStyle/>
        <a:p>
          <a:endParaRPr lang="es-ES"/>
        </a:p>
      </dgm:t>
    </dgm:pt>
    <dgm:pt modelId="{24E76880-3325-41E5-80E8-36A54A4CFC53}" type="pres">
      <dgm:prSet presAssocID="{E1796E41-A4E3-40E7-8778-6BB6A3AB2A67}" presName="hierFlow" presStyleCnt="0"/>
      <dgm:spPr/>
    </dgm:pt>
    <dgm:pt modelId="{632EA2DD-46F9-4655-90D4-339E35E0BDD4}" type="pres">
      <dgm:prSet presAssocID="{E1796E41-A4E3-40E7-8778-6BB6A3AB2A67}" presName="hierChild1" presStyleCnt="0">
        <dgm:presLayoutVars>
          <dgm:chPref val="1"/>
          <dgm:animOne val="branch"/>
          <dgm:animLvl val="lvl"/>
        </dgm:presLayoutVars>
      </dgm:prSet>
      <dgm:spPr/>
    </dgm:pt>
    <dgm:pt modelId="{B4A01AC1-7784-4EED-B26E-409A263E3893}" type="pres">
      <dgm:prSet presAssocID="{0507DF29-8F56-41F0-9016-4EFC66348C9D}" presName="Name17" presStyleCnt="0"/>
      <dgm:spPr/>
    </dgm:pt>
    <dgm:pt modelId="{2A3414C1-909D-4D33-B8B7-8E5C50C059EB}" type="pres">
      <dgm:prSet presAssocID="{0507DF29-8F56-41F0-9016-4EFC66348C9D}" presName="level1Shape" presStyleLbl="node0" presStyleIdx="0" presStyleCnt="1" custScaleX="107614" custScaleY="186259" custLinFactNeighborX="-135" custLinFactNeighborY="-93548">
        <dgm:presLayoutVars>
          <dgm:chPref val="3"/>
        </dgm:presLayoutVars>
      </dgm:prSet>
      <dgm:spPr/>
      <dgm:t>
        <a:bodyPr/>
        <a:lstStyle/>
        <a:p>
          <a:endParaRPr lang="es-ES"/>
        </a:p>
      </dgm:t>
    </dgm:pt>
    <dgm:pt modelId="{BC72CF0D-2C4E-4A4B-9A9E-C808675BFC01}" type="pres">
      <dgm:prSet presAssocID="{0507DF29-8F56-41F0-9016-4EFC66348C9D}" presName="hierChild2" presStyleCnt="0"/>
      <dgm:spPr/>
    </dgm:pt>
    <dgm:pt modelId="{1B1B7462-216E-4DA1-BD9E-A51AFE609E8E}" type="pres">
      <dgm:prSet presAssocID="{C645B3D6-8D72-491C-A427-78C846D5C250}" presName="Name25" presStyleLbl="parChTrans1D2" presStyleIdx="0" presStyleCnt="3"/>
      <dgm:spPr/>
      <dgm:t>
        <a:bodyPr/>
        <a:lstStyle/>
        <a:p>
          <a:endParaRPr lang="es-ES"/>
        </a:p>
      </dgm:t>
    </dgm:pt>
    <dgm:pt modelId="{1BA7B37F-426C-4997-9D90-284110FB58E1}" type="pres">
      <dgm:prSet presAssocID="{C645B3D6-8D72-491C-A427-78C846D5C250}" presName="connTx" presStyleLbl="parChTrans1D2" presStyleIdx="0" presStyleCnt="3"/>
      <dgm:spPr/>
      <dgm:t>
        <a:bodyPr/>
        <a:lstStyle/>
        <a:p>
          <a:endParaRPr lang="es-ES"/>
        </a:p>
      </dgm:t>
    </dgm:pt>
    <dgm:pt modelId="{0B7AFABE-0573-4C35-AFF7-6433B48F2436}" type="pres">
      <dgm:prSet presAssocID="{66E32282-138F-453C-8C35-95F85DB194FC}" presName="Name30" presStyleCnt="0"/>
      <dgm:spPr/>
    </dgm:pt>
    <dgm:pt modelId="{6C0EE89F-1E03-4539-97FF-5D5E6ABE436A}" type="pres">
      <dgm:prSet presAssocID="{66E32282-138F-453C-8C35-95F85DB194FC}" presName="level2Shape" presStyleLbl="node2" presStyleIdx="0" presStyleCnt="3" custScaleY="139525" custLinFactNeighborY="-64647"/>
      <dgm:spPr/>
      <dgm:t>
        <a:bodyPr/>
        <a:lstStyle/>
        <a:p>
          <a:endParaRPr lang="es-ES"/>
        </a:p>
      </dgm:t>
    </dgm:pt>
    <dgm:pt modelId="{302BC689-211C-4587-9D3C-03EB23AC6236}" type="pres">
      <dgm:prSet presAssocID="{66E32282-138F-453C-8C35-95F85DB194FC}" presName="hierChild3" presStyleCnt="0"/>
      <dgm:spPr/>
    </dgm:pt>
    <dgm:pt modelId="{526AE927-B24D-4A45-B979-81C53429E918}" type="pres">
      <dgm:prSet presAssocID="{8AEEC7D9-A1FD-43E6-8C3F-CA8C7CDBFA8C}" presName="Name25" presStyleLbl="parChTrans1D3" presStyleIdx="0" presStyleCnt="5"/>
      <dgm:spPr/>
      <dgm:t>
        <a:bodyPr/>
        <a:lstStyle/>
        <a:p>
          <a:endParaRPr lang="es-ES"/>
        </a:p>
      </dgm:t>
    </dgm:pt>
    <dgm:pt modelId="{DC4E3357-7D04-4E36-AAE0-6FA2CAD3F8C5}" type="pres">
      <dgm:prSet presAssocID="{8AEEC7D9-A1FD-43E6-8C3F-CA8C7CDBFA8C}" presName="connTx" presStyleLbl="parChTrans1D3" presStyleIdx="0" presStyleCnt="5"/>
      <dgm:spPr/>
      <dgm:t>
        <a:bodyPr/>
        <a:lstStyle/>
        <a:p>
          <a:endParaRPr lang="es-ES"/>
        </a:p>
      </dgm:t>
    </dgm:pt>
    <dgm:pt modelId="{381B91AD-2FE4-4552-A13F-1C22F0638273}" type="pres">
      <dgm:prSet presAssocID="{B3167EA4-9AC0-4B0C-BE5A-0CFDF0AC04BC}" presName="Name30" presStyleCnt="0"/>
      <dgm:spPr/>
    </dgm:pt>
    <dgm:pt modelId="{49408934-B7F5-4882-91EA-D054096D33AE}" type="pres">
      <dgm:prSet presAssocID="{B3167EA4-9AC0-4B0C-BE5A-0CFDF0AC04BC}" presName="level2Shape" presStyleLbl="node3" presStyleIdx="0" presStyleCnt="5" custLinFactNeighborY="-28671"/>
      <dgm:spPr/>
      <dgm:t>
        <a:bodyPr/>
        <a:lstStyle/>
        <a:p>
          <a:endParaRPr lang="es-ES"/>
        </a:p>
      </dgm:t>
    </dgm:pt>
    <dgm:pt modelId="{3EB40D08-7810-4852-924F-BD2B8BACB196}" type="pres">
      <dgm:prSet presAssocID="{B3167EA4-9AC0-4B0C-BE5A-0CFDF0AC04BC}" presName="hierChild3" presStyleCnt="0"/>
      <dgm:spPr/>
    </dgm:pt>
    <dgm:pt modelId="{3CD0C9C1-3DB2-4490-972C-D3C87DFC5AAB}" type="pres">
      <dgm:prSet presAssocID="{F7BCEAB0-8563-4A3C-9D3A-8C9E5C9723ED}" presName="Name25" presStyleLbl="parChTrans1D3" presStyleIdx="1" presStyleCnt="5"/>
      <dgm:spPr/>
      <dgm:t>
        <a:bodyPr/>
        <a:lstStyle/>
        <a:p>
          <a:endParaRPr lang="es-ES"/>
        </a:p>
      </dgm:t>
    </dgm:pt>
    <dgm:pt modelId="{43B3955D-75E4-49B7-AD43-71800DBFE395}" type="pres">
      <dgm:prSet presAssocID="{F7BCEAB0-8563-4A3C-9D3A-8C9E5C9723ED}" presName="connTx" presStyleLbl="parChTrans1D3" presStyleIdx="1" presStyleCnt="5"/>
      <dgm:spPr/>
      <dgm:t>
        <a:bodyPr/>
        <a:lstStyle/>
        <a:p>
          <a:endParaRPr lang="es-ES"/>
        </a:p>
      </dgm:t>
    </dgm:pt>
    <dgm:pt modelId="{7579EEA9-BA9B-4B11-9B4F-E2FDB7E17C1B}" type="pres">
      <dgm:prSet presAssocID="{1E0CF201-0F9E-4FAB-9BEC-8CCA7920A0E3}" presName="Name30" presStyleCnt="0"/>
      <dgm:spPr/>
    </dgm:pt>
    <dgm:pt modelId="{3371211B-34BF-40DE-93EB-8798FBA2DDB8}" type="pres">
      <dgm:prSet presAssocID="{1E0CF201-0F9E-4FAB-9BEC-8CCA7920A0E3}" presName="level2Shape" presStyleLbl="node3" presStyleIdx="1" presStyleCnt="5" custScaleX="113011"/>
      <dgm:spPr/>
      <dgm:t>
        <a:bodyPr/>
        <a:lstStyle/>
        <a:p>
          <a:endParaRPr lang="es-ES"/>
        </a:p>
      </dgm:t>
    </dgm:pt>
    <dgm:pt modelId="{C78D79D2-1EB6-485C-B0ED-C2F94806113D}" type="pres">
      <dgm:prSet presAssocID="{1E0CF201-0F9E-4FAB-9BEC-8CCA7920A0E3}" presName="hierChild3" presStyleCnt="0"/>
      <dgm:spPr/>
    </dgm:pt>
    <dgm:pt modelId="{33DAD9C1-C62A-4120-B615-5A81609133E8}" type="pres">
      <dgm:prSet presAssocID="{522F2559-9D73-4E48-A8C7-18EE97FAC5E8}" presName="Name25" presStyleLbl="parChTrans1D4" presStyleIdx="0" presStyleCnt="2"/>
      <dgm:spPr/>
      <dgm:t>
        <a:bodyPr/>
        <a:lstStyle/>
        <a:p>
          <a:endParaRPr lang="es-ES"/>
        </a:p>
      </dgm:t>
    </dgm:pt>
    <dgm:pt modelId="{5B71E2BA-494B-4770-B3E5-96FA35A1DAE5}" type="pres">
      <dgm:prSet presAssocID="{522F2559-9D73-4E48-A8C7-18EE97FAC5E8}" presName="connTx" presStyleLbl="parChTrans1D4" presStyleIdx="0" presStyleCnt="2"/>
      <dgm:spPr/>
      <dgm:t>
        <a:bodyPr/>
        <a:lstStyle/>
        <a:p>
          <a:endParaRPr lang="es-ES"/>
        </a:p>
      </dgm:t>
    </dgm:pt>
    <dgm:pt modelId="{44314965-2252-4F22-BFF1-6A596AD57789}" type="pres">
      <dgm:prSet presAssocID="{F6A394CD-3C15-4A7F-93A0-96F8BB3E6638}" presName="Name30" presStyleCnt="0"/>
      <dgm:spPr/>
    </dgm:pt>
    <dgm:pt modelId="{22F0A5AF-F818-4402-BAE4-208B83A271E0}" type="pres">
      <dgm:prSet presAssocID="{F6A394CD-3C15-4A7F-93A0-96F8BB3E6638}" presName="level2Shape" presStyleLbl="node4" presStyleIdx="0" presStyleCnt="2"/>
      <dgm:spPr/>
      <dgm:t>
        <a:bodyPr/>
        <a:lstStyle/>
        <a:p>
          <a:endParaRPr lang="es-ES"/>
        </a:p>
      </dgm:t>
    </dgm:pt>
    <dgm:pt modelId="{B0D2AFCF-D094-4B31-AD24-12C463C4B092}" type="pres">
      <dgm:prSet presAssocID="{F6A394CD-3C15-4A7F-93A0-96F8BB3E6638}" presName="hierChild3" presStyleCnt="0"/>
      <dgm:spPr/>
    </dgm:pt>
    <dgm:pt modelId="{06E7470F-AF8A-4095-92D4-0A325AA78DAA}" type="pres">
      <dgm:prSet presAssocID="{71E883B5-7E96-44FC-AF64-BE30054594C8}" presName="Name25" presStyleLbl="parChTrans1D4" presStyleIdx="1" presStyleCnt="2"/>
      <dgm:spPr/>
      <dgm:t>
        <a:bodyPr/>
        <a:lstStyle/>
        <a:p>
          <a:endParaRPr lang="es-ES"/>
        </a:p>
      </dgm:t>
    </dgm:pt>
    <dgm:pt modelId="{5C59E10F-C0E1-4A25-AE85-504FDE8EE31F}" type="pres">
      <dgm:prSet presAssocID="{71E883B5-7E96-44FC-AF64-BE30054594C8}" presName="connTx" presStyleLbl="parChTrans1D4" presStyleIdx="1" presStyleCnt="2"/>
      <dgm:spPr/>
      <dgm:t>
        <a:bodyPr/>
        <a:lstStyle/>
        <a:p>
          <a:endParaRPr lang="es-ES"/>
        </a:p>
      </dgm:t>
    </dgm:pt>
    <dgm:pt modelId="{C9363695-0877-4C2A-8B9B-A9E36B5BD35C}" type="pres">
      <dgm:prSet presAssocID="{F71F8508-69FA-40D5-A137-A44C10FE80B6}" presName="Name30" presStyleCnt="0"/>
      <dgm:spPr/>
    </dgm:pt>
    <dgm:pt modelId="{B1937EC7-53C4-4741-903F-E83CEF882742}" type="pres">
      <dgm:prSet presAssocID="{F71F8508-69FA-40D5-A137-A44C10FE80B6}" presName="level2Shape" presStyleLbl="node4" presStyleIdx="1" presStyleCnt="2"/>
      <dgm:spPr/>
      <dgm:t>
        <a:bodyPr/>
        <a:lstStyle/>
        <a:p>
          <a:endParaRPr lang="es-ES"/>
        </a:p>
      </dgm:t>
    </dgm:pt>
    <dgm:pt modelId="{DE5B156F-C5BC-44CB-8262-EAE885ABB059}" type="pres">
      <dgm:prSet presAssocID="{F71F8508-69FA-40D5-A137-A44C10FE80B6}" presName="hierChild3" presStyleCnt="0"/>
      <dgm:spPr/>
    </dgm:pt>
    <dgm:pt modelId="{48654042-E710-4058-B949-0E0CAB1E9B24}" type="pres">
      <dgm:prSet presAssocID="{004B685D-5EB0-48BC-8A29-59D7355AE53E}" presName="Name25" presStyleLbl="parChTrans1D2" presStyleIdx="1" presStyleCnt="3"/>
      <dgm:spPr/>
      <dgm:t>
        <a:bodyPr/>
        <a:lstStyle/>
        <a:p>
          <a:endParaRPr lang="es-ES"/>
        </a:p>
      </dgm:t>
    </dgm:pt>
    <dgm:pt modelId="{EF198535-A6F6-4FB2-AA0F-3BA9A403FB3C}" type="pres">
      <dgm:prSet presAssocID="{004B685D-5EB0-48BC-8A29-59D7355AE53E}" presName="connTx" presStyleLbl="parChTrans1D2" presStyleIdx="1" presStyleCnt="3"/>
      <dgm:spPr/>
      <dgm:t>
        <a:bodyPr/>
        <a:lstStyle/>
        <a:p>
          <a:endParaRPr lang="es-ES"/>
        </a:p>
      </dgm:t>
    </dgm:pt>
    <dgm:pt modelId="{21D8D15F-0088-40DB-8A5A-822DA41B089C}" type="pres">
      <dgm:prSet presAssocID="{453B11AE-F391-45AE-B5A9-FE28D07F10A6}" presName="Name30" presStyleCnt="0"/>
      <dgm:spPr/>
    </dgm:pt>
    <dgm:pt modelId="{67EB5CE7-BF62-43CA-A4C1-1A94109DEA6C}" type="pres">
      <dgm:prSet presAssocID="{453B11AE-F391-45AE-B5A9-FE28D07F10A6}" presName="level2Shape" presStyleLbl="node2" presStyleIdx="1" presStyleCnt="3" custScaleY="173874" custLinFactNeighborX="2669" custLinFactNeighborY="-29437"/>
      <dgm:spPr/>
      <dgm:t>
        <a:bodyPr/>
        <a:lstStyle/>
        <a:p>
          <a:endParaRPr lang="es-ES"/>
        </a:p>
      </dgm:t>
    </dgm:pt>
    <dgm:pt modelId="{A4D08573-A01D-4C8F-B0C9-E71B81428F07}" type="pres">
      <dgm:prSet presAssocID="{453B11AE-F391-45AE-B5A9-FE28D07F10A6}" presName="hierChild3" presStyleCnt="0"/>
      <dgm:spPr/>
    </dgm:pt>
    <dgm:pt modelId="{7659F1F4-8C39-4D57-99DF-61CE036DC375}" type="pres">
      <dgm:prSet presAssocID="{71CDFE63-6C95-494C-A6D4-9A384B7176D3}" presName="Name25" presStyleLbl="parChTrans1D2" presStyleIdx="2" presStyleCnt="3"/>
      <dgm:spPr/>
      <dgm:t>
        <a:bodyPr/>
        <a:lstStyle/>
        <a:p>
          <a:endParaRPr lang="es-ES"/>
        </a:p>
      </dgm:t>
    </dgm:pt>
    <dgm:pt modelId="{1CC54E79-D0FC-4896-83A4-F6DDB67CCB41}" type="pres">
      <dgm:prSet presAssocID="{71CDFE63-6C95-494C-A6D4-9A384B7176D3}" presName="connTx" presStyleLbl="parChTrans1D2" presStyleIdx="2" presStyleCnt="3"/>
      <dgm:spPr/>
      <dgm:t>
        <a:bodyPr/>
        <a:lstStyle/>
        <a:p>
          <a:endParaRPr lang="es-ES"/>
        </a:p>
      </dgm:t>
    </dgm:pt>
    <dgm:pt modelId="{A2585062-3850-49B2-8ABB-04A6B633B006}" type="pres">
      <dgm:prSet presAssocID="{85871E48-15F9-4A2C-BB6D-7FFCA48C8E5A}" presName="Name30" presStyleCnt="0"/>
      <dgm:spPr/>
    </dgm:pt>
    <dgm:pt modelId="{7BB485F9-3992-4713-B2C4-B220408A20A3}" type="pres">
      <dgm:prSet presAssocID="{85871E48-15F9-4A2C-BB6D-7FFCA48C8E5A}" presName="level2Shape" presStyleLbl="node2" presStyleIdx="2" presStyleCnt="3" custScaleY="170685" custLinFactNeighborX="10957" custLinFactNeighborY="12651"/>
      <dgm:spPr/>
      <dgm:t>
        <a:bodyPr/>
        <a:lstStyle/>
        <a:p>
          <a:endParaRPr lang="es-ES"/>
        </a:p>
      </dgm:t>
    </dgm:pt>
    <dgm:pt modelId="{2BD8CBDA-BD11-4F8D-85E4-BF47B4E3012E}" type="pres">
      <dgm:prSet presAssocID="{85871E48-15F9-4A2C-BB6D-7FFCA48C8E5A}" presName="hierChild3" presStyleCnt="0"/>
      <dgm:spPr/>
    </dgm:pt>
    <dgm:pt modelId="{2BC46285-C82E-4DF6-A54C-E0EE3BD9A616}" type="pres">
      <dgm:prSet presAssocID="{2DEC2F3B-CA02-4523-8C61-280D1E7BEDD1}" presName="Name25" presStyleLbl="parChTrans1D3" presStyleIdx="2" presStyleCnt="5"/>
      <dgm:spPr/>
      <dgm:t>
        <a:bodyPr/>
        <a:lstStyle/>
        <a:p>
          <a:endParaRPr lang="es-ES"/>
        </a:p>
      </dgm:t>
    </dgm:pt>
    <dgm:pt modelId="{0B624F81-8AFE-4124-9C0A-E77AACD09EA6}" type="pres">
      <dgm:prSet presAssocID="{2DEC2F3B-CA02-4523-8C61-280D1E7BEDD1}" presName="connTx" presStyleLbl="parChTrans1D3" presStyleIdx="2" presStyleCnt="5"/>
      <dgm:spPr/>
      <dgm:t>
        <a:bodyPr/>
        <a:lstStyle/>
        <a:p>
          <a:endParaRPr lang="es-ES"/>
        </a:p>
      </dgm:t>
    </dgm:pt>
    <dgm:pt modelId="{5CD942A9-1860-4B66-B132-DC9278766964}" type="pres">
      <dgm:prSet presAssocID="{FB4DB85B-EC36-42DB-8A64-D63EFD2B6F54}" presName="Name30" presStyleCnt="0"/>
      <dgm:spPr/>
    </dgm:pt>
    <dgm:pt modelId="{FA5E5C3D-42DD-400F-9826-ED8E198073B7}" type="pres">
      <dgm:prSet presAssocID="{FB4DB85B-EC36-42DB-8A64-D63EFD2B6F54}" presName="level2Shape" presStyleLbl="node3" presStyleIdx="2" presStyleCnt="5" custLinFactNeighborX="73797"/>
      <dgm:spPr/>
      <dgm:t>
        <a:bodyPr/>
        <a:lstStyle/>
        <a:p>
          <a:endParaRPr lang="es-ES"/>
        </a:p>
      </dgm:t>
    </dgm:pt>
    <dgm:pt modelId="{C7FAD237-4849-4343-AC16-DA468BD92FAD}" type="pres">
      <dgm:prSet presAssocID="{FB4DB85B-EC36-42DB-8A64-D63EFD2B6F54}" presName="hierChild3" presStyleCnt="0"/>
      <dgm:spPr/>
    </dgm:pt>
    <dgm:pt modelId="{7CE2E12F-3A63-4C76-8E2D-7A00BF0EB644}" type="pres">
      <dgm:prSet presAssocID="{EAF1AC58-1CA6-4CF3-A26C-6B34C6D4B582}" presName="Name25" presStyleLbl="parChTrans1D3" presStyleIdx="3" presStyleCnt="5"/>
      <dgm:spPr/>
      <dgm:t>
        <a:bodyPr/>
        <a:lstStyle/>
        <a:p>
          <a:endParaRPr lang="es-ES"/>
        </a:p>
      </dgm:t>
    </dgm:pt>
    <dgm:pt modelId="{84A3AD33-986D-40ED-85CD-7C6FA53DC71F}" type="pres">
      <dgm:prSet presAssocID="{EAF1AC58-1CA6-4CF3-A26C-6B34C6D4B582}" presName="connTx" presStyleLbl="parChTrans1D3" presStyleIdx="3" presStyleCnt="5"/>
      <dgm:spPr/>
      <dgm:t>
        <a:bodyPr/>
        <a:lstStyle/>
        <a:p>
          <a:endParaRPr lang="es-ES"/>
        </a:p>
      </dgm:t>
    </dgm:pt>
    <dgm:pt modelId="{311F18F4-6692-4FA9-BF78-C326817AE31E}" type="pres">
      <dgm:prSet presAssocID="{B555658E-8E58-4200-95F0-0D5AFDFD6B9D}" presName="Name30" presStyleCnt="0"/>
      <dgm:spPr/>
    </dgm:pt>
    <dgm:pt modelId="{B8DE722A-EF37-41AF-B470-733ABADEAB0D}" type="pres">
      <dgm:prSet presAssocID="{B555658E-8E58-4200-95F0-0D5AFDFD6B9D}" presName="level2Shape" presStyleLbl="node3" presStyleIdx="3" presStyleCnt="5" custLinFactNeighborX="73797"/>
      <dgm:spPr/>
      <dgm:t>
        <a:bodyPr/>
        <a:lstStyle/>
        <a:p>
          <a:endParaRPr lang="es-ES"/>
        </a:p>
      </dgm:t>
    </dgm:pt>
    <dgm:pt modelId="{38011EE2-0C02-448A-B48A-29B07EF87C7D}" type="pres">
      <dgm:prSet presAssocID="{B555658E-8E58-4200-95F0-0D5AFDFD6B9D}" presName="hierChild3" presStyleCnt="0"/>
      <dgm:spPr/>
    </dgm:pt>
    <dgm:pt modelId="{A6FBDE66-7B2A-4000-909D-E66CE8C5D210}" type="pres">
      <dgm:prSet presAssocID="{F09CD88C-1326-4D0D-8B2F-0DFA4A083D1C}" presName="Name25" presStyleLbl="parChTrans1D3" presStyleIdx="4" presStyleCnt="5"/>
      <dgm:spPr/>
      <dgm:t>
        <a:bodyPr/>
        <a:lstStyle/>
        <a:p>
          <a:endParaRPr lang="es-ES"/>
        </a:p>
      </dgm:t>
    </dgm:pt>
    <dgm:pt modelId="{96E808E6-B075-42ED-8E06-5282596D30DA}" type="pres">
      <dgm:prSet presAssocID="{F09CD88C-1326-4D0D-8B2F-0DFA4A083D1C}" presName="connTx" presStyleLbl="parChTrans1D3" presStyleIdx="4" presStyleCnt="5"/>
      <dgm:spPr/>
      <dgm:t>
        <a:bodyPr/>
        <a:lstStyle/>
        <a:p>
          <a:endParaRPr lang="es-ES"/>
        </a:p>
      </dgm:t>
    </dgm:pt>
    <dgm:pt modelId="{D0E53D8B-319B-44FF-810A-15DFFC1B4D5B}" type="pres">
      <dgm:prSet presAssocID="{BD279871-C4EB-4A7F-A8F6-10D66F1E6A07}" presName="Name30" presStyleCnt="0"/>
      <dgm:spPr/>
    </dgm:pt>
    <dgm:pt modelId="{3C2B1521-1F37-4DFF-9761-FD8712E3652A}" type="pres">
      <dgm:prSet presAssocID="{BD279871-C4EB-4A7F-A8F6-10D66F1E6A07}" presName="level2Shape" presStyleLbl="node3" presStyleIdx="4" presStyleCnt="5" custLinFactNeighborX="73797"/>
      <dgm:spPr/>
      <dgm:t>
        <a:bodyPr/>
        <a:lstStyle/>
        <a:p>
          <a:endParaRPr lang="es-ES"/>
        </a:p>
      </dgm:t>
    </dgm:pt>
    <dgm:pt modelId="{46982FF6-8947-4625-BB93-11EFBABA4D7B}" type="pres">
      <dgm:prSet presAssocID="{BD279871-C4EB-4A7F-A8F6-10D66F1E6A07}" presName="hierChild3" presStyleCnt="0"/>
      <dgm:spPr/>
    </dgm:pt>
    <dgm:pt modelId="{22625DAC-F333-4684-83A4-9161604F95CC}" type="pres">
      <dgm:prSet presAssocID="{E1796E41-A4E3-40E7-8778-6BB6A3AB2A67}" presName="bgShapesFlow" presStyleCnt="0"/>
      <dgm:spPr/>
    </dgm:pt>
  </dgm:ptLst>
  <dgm:cxnLst>
    <dgm:cxn modelId="{B7F00F24-B0A1-43CB-85EE-6D8BBCC8AA31}" type="presOf" srcId="{F7BCEAB0-8563-4A3C-9D3A-8C9E5C9723ED}" destId="{3CD0C9C1-3DB2-4490-972C-D3C87DFC5AAB}" srcOrd="0" destOrd="0" presId="urn:microsoft.com/office/officeart/2005/8/layout/hierarchy5"/>
    <dgm:cxn modelId="{86ABFA08-6F39-4BE1-9BE6-D951B7DDB644}" srcId="{85871E48-15F9-4A2C-BB6D-7FFCA48C8E5A}" destId="{FB4DB85B-EC36-42DB-8A64-D63EFD2B6F54}" srcOrd="0" destOrd="0" parTransId="{2DEC2F3B-CA02-4523-8C61-280D1E7BEDD1}" sibTransId="{03D469D9-07C2-435A-A9CC-28D79DAF149E}"/>
    <dgm:cxn modelId="{EF5EC4CE-B2CE-415A-8687-9E1B7C4E8E97}" type="presOf" srcId="{71E883B5-7E96-44FC-AF64-BE30054594C8}" destId="{06E7470F-AF8A-4095-92D4-0A325AA78DAA}" srcOrd="0" destOrd="0" presId="urn:microsoft.com/office/officeart/2005/8/layout/hierarchy5"/>
    <dgm:cxn modelId="{DB1233EC-8B88-421C-AC55-48607CD532C4}" type="presOf" srcId="{85871E48-15F9-4A2C-BB6D-7FFCA48C8E5A}" destId="{7BB485F9-3992-4713-B2C4-B220408A20A3}" srcOrd="0" destOrd="0" presId="urn:microsoft.com/office/officeart/2005/8/layout/hierarchy5"/>
    <dgm:cxn modelId="{06AA51F1-FFE3-4F50-BF0D-A673BBFE6EFE}" type="presOf" srcId="{71CDFE63-6C95-494C-A6D4-9A384B7176D3}" destId="{7659F1F4-8C39-4D57-99DF-61CE036DC375}" srcOrd="0" destOrd="0" presId="urn:microsoft.com/office/officeart/2005/8/layout/hierarchy5"/>
    <dgm:cxn modelId="{51EC1E89-7310-4F5E-9437-57022AC35E2D}" srcId="{0507DF29-8F56-41F0-9016-4EFC66348C9D}" destId="{85871E48-15F9-4A2C-BB6D-7FFCA48C8E5A}" srcOrd="2" destOrd="0" parTransId="{71CDFE63-6C95-494C-A6D4-9A384B7176D3}" sibTransId="{123CBC07-E544-4237-B1D7-781B71F11983}"/>
    <dgm:cxn modelId="{EB3D18B9-E4E0-47C1-8918-D822E64109DD}" type="presOf" srcId="{F09CD88C-1326-4D0D-8B2F-0DFA4A083D1C}" destId="{A6FBDE66-7B2A-4000-909D-E66CE8C5D210}" srcOrd="0" destOrd="0" presId="urn:microsoft.com/office/officeart/2005/8/layout/hierarchy5"/>
    <dgm:cxn modelId="{5FF60276-82C8-4DD6-A387-EA2685610EF6}" type="presOf" srcId="{F6A394CD-3C15-4A7F-93A0-96F8BB3E6638}" destId="{22F0A5AF-F818-4402-BAE4-208B83A271E0}" srcOrd="0" destOrd="0" presId="urn:microsoft.com/office/officeart/2005/8/layout/hierarchy5"/>
    <dgm:cxn modelId="{E20D0211-4D4C-4A42-A60F-F94E2FBA9B04}" type="presOf" srcId="{2DEC2F3B-CA02-4523-8C61-280D1E7BEDD1}" destId="{0B624F81-8AFE-4124-9C0A-E77AACD09EA6}" srcOrd="1" destOrd="0" presId="urn:microsoft.com/office/officeart/2005/8/layout/hierarchy5"/>
    <dgm:cxn modelId="{DFCCC7CD-BA01-4456-BE4A-BF45606333BA}" type="presOf" srcId="{2DEC2F3B-CA02-4523-8C61-280D1E7BEDD1}" destId="{2BC46285-C82E-4DF6-A54C-E0EE3BD9A616}" srcOrd="0" destOrd="0" presId="urn:microsoft.com/office/officeart/2005/8/layout/hierarchy5"/>
    <dgm:cxn modelId="{32ACB43B-07E1-4E88-9F08-6A0E223DF2C7}" type="presOf" srcId="{EAF1AC58-1CA6-4CF3-A26C-6B34C6D4B582}" destId="{7CE2E12F-3A63-4C76-8E2D-7A00BF0EB644}" srcOrd="0" destOrd="0" presId="urn:microsoft.com/office/officeart/2005/8/layout/hierarchy5"/>
    <dgm:cxn modelId="{5B09859C-C847-40C0-9135-E9CE66D1EEF3}" type="presOf" srcId="{0507DF29-8F56-41F0-9016-4EFC66348C9D}" destId="{2A3414C1-909D-4D33-B8B7-8E5C50C059EB}" srcOrd="0" destOrd="0" presId="urn:microsoft.com/office/officeart/2005/8/layout/hierarchy5"/>
    <dgm:cxn modelId="{786CA20C-87D9-4987-B9EF-C658E3BB6F10}" srcId="{85871E48-15F9-4A2C-BB6D-7FFCA48C8E5A}" destId="{B555658E-8E58-4200-95F0-0D5AFDFD6B9D}" srcOrd="1" destOrd="0" parTransId="{EAF1AC58-1CA6-4CF3-A26C-6B34C6D4B582}" sibTransId="{135C831B-5ECC-433E-B398-D0BC4AB74043}"/>
    <dgm:cxn modelId="{0D421B48-919F-4BC4-9C54-D1EE97326059}" srcId="{0507DF29-8F56-41F0-9016-4EFC66348C9D}" destId="{453B11AE-F391-45AE-B5A9-FE28D07F10A6}" srcOrd="1" destOrd="0" parTransId="{004B685D-5EB0-48BC-8A29-59D7355AE53E}" sibTransId="{2A189916-9AC4-41E8-8FF8-0461E4E9BC39}"/>
    <dgm:cxn modelId="{EB7A0864-C4DA-4618-A77A-D4069F3B70CF}" type="presOf" srcId="{004B685D-5EB0-48BC-8A29-59D7355AE53E}" destId="{48654042-E710-4058-B949-0E0CAB1E9B24}" srcOrd="0" destOrd="0" presId="urn:microsoft.com/office/officeart/2005/8/layout/hierarchy5"/>
    <dgm:cxn modelId="{F0B93D9A-352B-4FE6-8FBA-56EE5670B63A}" srcId="{E1796E41-A4E3-40E7-8778-6BB6A3AB2A67}" destId="{0507DF29-8F56-41F0-9016-4EFC66348C9D}" srcOrd="0" destOrd="0" parTransId="{00D02E0F-38D0-47AE-8D97-32278522939A}" sibTransId="{F849DBC5-A66C-4D3A-A5EF-CC713D0E4208}"/>
    <dgm:cxn modelId="{E7C40953-4280-4326-8DA6-6D315290991B}" srcId="{0507DF29-8F56-41F0-9016-4EFC66348C9D}" destId="{66E32282-138F-453C-8C35-95F85DB194FC}" srcOrd="0" destOrd="0" parTransId="{C645B3D6-8D72-491C-A427-78C846D5C250}" sibTransId="{5CF2D61B-254A-4366-99C9-4307934AFA51}"/>
    <dgm:cxn modelId="{B1382A18-FBB2-4997-B355-554FE9DD91D7}" type="presOf" srcId="{C645B3D6-8D72-491C-A427-78C846D5C250}" destId="{1BA7B37F-426C-4997-9D90-284110FB58E1}" srcOrd="1" destOrd="0" presId="urn:microsoft.com/office/officeart/2005/8/layout/hierarchy5"/>
    <dgm:cxn modelId="{475D3067-23E2-4323-B962-0C64F7E9F4D7}" type="presOf" srcId="{522F2559-9D73-4E48-A8C7-18EE97FAC5E8}" destId="{33DAD9C1-C62A-4120-B615-5A81609133E8}" srcOrd="0" destOrd="0" presId="urn:microsoft.com/office/officeart/2005/8/layout/hierarchy5"/>
    <dgm:cxn modelId="{7FDB4135-D0F8-464F-8100-D2B502A32B55}" type="presOf" srcId="{F71F8508-69FA-40D5-A137-A44C10FE80B6}" destId="{B1937EC7-53C4-4741-903F-E83CEF882742}" srcOrd="0" destOrd="0" presId="urn:microsoft.com/office/officeart/2005/8/layout/hierarchy5"/>
    <dgm:cxn modelId="{63667359-601B-4FAE-889E-6EEBCA9F7F92}" type="presOf" srcId="{B3167EA4-9AC0-4B0C-BE5A-0CFDF0AC04BC}" destId="{49408934-B7F5-4882-91EA-D054096D33AE}" srcOrd="0" destOrd="0" presId="urn:microsoft.com/office/officeart/2005/8/layout/hierarchy5"/>
    <dgm:cxn modelId="{7F7D2904-07D9-4C01-9E0F-C1ED2334EEF6}" srcId="{1E0CF201-0F9E-4FAB-9BEC-8CCA7920A0E3}" destId="{F71F8508-69FA-40D5-A137-A44C10FE80B6}" srcOrd="1" destOrd="0" parTransId="{71E883B5-7E96-44FC-AF64-BE30054594C8}" sibTransId="{1BAE7B2A-9C03-4A1E-B748-02F1362A7AFB}"/>
    <dgm:cxn modelId="{C6A94BE7-EFB8-4ADB-8E74-11D4BDCF4B4C}" type="presOf" srcId="{522F2559-9D73-4E48-A8C7-18EE97FAC5E8}" destId="{5B71E2BA-494B-4770-B3E5-96FA35A1DAE5}" srcOrd="1" destOrd="0" presId="urn:microsoft.com/office/officeart/2005/8/layout/hierarchy5"/>
    <dgm:cxn modelId="{3232BC8F-107C-45DC-9142-A14B2D1A389F}" type="presOf" srcId="{66E32282-138F-453C-8C35-95F85DB194FC}" destId="{6C0EE89F-1E03-4539-97FF-5D5E6ABE436A}" srcOrd="0" destOrd="0" presId="urn:microsoft.com/office/officeart/2005/8/layout/hierarchy5"/>
    <dgm:cxn modelId="{9D582A62-77C7-4626-86EA-769A14FE0FA2}" type="presOf" srcId="{BD279871-C4EB-4A7F-A8F6-10D66F1E6A07}" destId="{3C2B1521-1F37-4DFF-9761-FD8712E3652A}" srcOrd="0" destOrd="0" presId="urn:microsoft.com/office/officeart/2005/8/layout/hierarchy5"/>
    <dgm:cxn modelId="{612EF2C2-DCD1-4E9A-9A91-7F92C03A27B9}" type="presOf" srcId="{C645B3D6-8D72-491C-A427-78C846D5C250}" destId="{1B1B7462-216E-4DA1-BD9E-A51AFE609E8E}" srcOrd="0" destOrd="0" presId="urn:microsoft.com/office/officeart/2005/8/layout/hierarchy5"/>
    <dgm:cxn modelId="{9CE43073-B0E0-4C81-B272-9C7A649E6FD1}" type="presOf" srcId="{004B685D-5EB0-48BC-8A29-59D7355AE53E}" destId="{EF198535-A6F6-4FB2-AA0F-3BA9A403FB3C}" srcOrd="1" destOrd="0" presId="urn:microsoft.com/office/officeart/2005/8/layout/hierarchy5"/>
    <dgm:cxn modelId="{386788F8-4121-44BF-8AEC-9BECAC825415}" srcId="{85871E48-15F9-4A2C-BB6D-7FFCA48C8E5A}" destId="{BD279871-C4EB-4A7F-A8F6-10D66F1E6A07}" srcOrd="2" destOrd="0" parTransId="{F09CD88C-1326-4D0D-8B2F-0DFA4A083D1C}" sibTransId="{A857A728-ECDB-4211-A02E-317F4CFDBEEE}"/>
    <dgm:cxn modelId="{1C520703-272C-4816-AD74-3E5C95A2B5C2}" type="presOf" srcId="{453B11AE-F391-45AE-B5A9-FE28D07F10A6}" destId="{67EB5CE7-BF62-43CA-A4C1-1A94109DEA6C}" srcOrd="0" destOrd="0" presId="urn:microsoft.com/office/officeart/2005/8/layout/hierarchy5"/>
    <dgm:cxn modelId="{16273DF3-D19B-414B-AF66-D4490C689AD5}" type="presOf" srcId="{71E883B5-7E96-44FC-AF64-BE30054594C8}" destId="{5C59E10F-C0E1-4A25-AE85-504FDE8EE31F}" srcOrd="1" destOrd="0" presId="urn:microsoft.com/office/officeart/2005/8/layout/hierarchy5"/>
    <dgm:cxn modelId="{D680E147-936B-4B46-8C80-E198AB06E9D3}" type="presOf" srcId="{B555658E-8E58-4200-95F0-0D5AFDFD6B9D}" destId="{B8DE722A-EF37-41AF-B470-733ABADEAB0D}" srcOrd="0" destOrd="0" presId="urn:microsoft.com/office/officeart/2005/8/layout/hierarchy5"/>
    <dgm:cxn modelId="{B329F764-3B71-40EF-AE2A-D9116A851DBB}" type="presOf" srcId="{1E0CF201-0F9E-4FAB-9BEC-8CCA7920A0E3}" destId="{3371211B-34BF-40DE-93EB-8798FBA2DDB8}" srcOrd="0" destOrd="0" presId="urn:microsoft.com/office/officeart/2005/8/layout/hierarchy5"/>
    <dgm:cxn modelId="{1C889464-5FB7-4859-BC2F-2C5E8F85D7DB}" type="presOf" srcId="{71CDFE63-6C95-494C-A6D4-9A384B7176D3}" destId="{1CC54E79-D0FC-4896-83A4-F6DDB67CCB41}" srcOrd="1" destOrd="0" presId="urn:microsoft.com/office/officeart/2005/8/layout/hierarchy5"/>
    <dgm:cxn modelId="{C6CCEC4C-3A54-4275-9611-1475A63301F9}" type="presOf" srcId="{F7BCEAB0-8563-4A3C-9D3A-8C9E5C9723ED}" destId="{43B3955D-75E4-49B7-AD43-71800DBFE395}" srcOrd="1" destOrd="0" presId="urn:microsoft.com/office/officeart/2005/8/layout/hierarchy5"/>
    <dgm:cxn modelId="{178B1700-C633-4284-8688-42F665AC267D}" srcId="{66E32282-138F-453C-8C35-95F85DB194FC}" destId="{1E0CF201-0F9E-4FAB-9BEC-8CCA7920A0E3}" srcOrd="1" destOrd="0" parTransId="{F7BCEAB0-8563-4A3C-9D3A-8C9E5C9723ED}" sibTransId="{338578DB-EEF1-4D69-991D-BF9E458B0A63}"/>
    <dgm:cxn modelId="{2216451F-7CAC-4656-AD92-CD19D92E41AF}" type="presOf" srcId="{EAF1AC58-1CA6-4CF3-A26C-6B34C6D4B582}" destId="{84A3AD33-986D-40ED-85CD-7C6FA53DC71F}" srcOrd="1" destOrd="0" presId="urn:microsoft.com/office/officeart/2005/8/layout/hierarchy5"/>
    <dgm:cxn modelId="{A56847B3-476F-495F-81C4-7A1F5FED294E}" srcId="{1E0CF201-0F9E-4FAB-9BEC-8CCA7920A0E3}" destId="{F6A394CD-3C15-4A7F-93A0-96F8BB3E6638}" srcOrd="0" destOrd="0" parTransId="{522F2559-9D73-4E48-A8C7-18EE97FAC5E8}" sibTransId="{9CBB4CC4-B8B4-4276-AEA3-E233262D0BA9}"/>
    <dgm:cxn modelId="{DDB45056-7D07-4346-84BF-16AB3C198DB9}" type="presOf" srcId="{8AEEC7D9-A1FD-43E6-8C3F-CA8C7CDBFA8C}" destId="{526AE927-B24D-4A45-B979-81C53429E918}" srcOrd="0" destOrd="0" presId="urn:microsoft.com/office/officeart/2005/8/layout/hierarchy5"/>
    <dgm:cxn modelId="{9DC92AE0-4E25-4562-836F-942BD0760CD4}" type="presOf" srcId="{E1796E41-A4E3-40E7-8778-6BB6A3AB2A67}" destId="{9B323233-4A2C-423D-A4EC-57A1AF0C356D}" srcOrd="0" destOrd="0" presId="urn:microsoft.com/office/officeart/2005/8/layout/hierarchy5"/>
    <dgm:cxn modelId="{D46BBDC5-675C-40B4-854B-D57CEC13BEED}" type="presOf" srcId="{8AEEC7D9-A1FD-43E6-8C3F-CA8C7CDBFA8C}" destId="{DC4E3357-7D04-4E36-AAE0-6FA2CAD3F8C5}" srcOrd="1" destOrd="0" presId="urn:microsoft.com/office/officeart/2005/8/layout/hierarchy5"/>
    <dgm:cxn modelId="{B01C6417-0511-45DF-8803-7AF5F15ACB6E}" type="presOf" srcId="{FB4DB85B-EC36-42DB-8A64-D63EFD2B6F54}" destId="{FA5E5C3D-42DD-400F-9826-ED8E198073B7}" srcOrd="0" destOrd="0" presId="urn:microsoft.com/office/officeart/2005/8/layout/hierarchy5"/>
    <dgm:cxn modelId="{B6698857-BAEE-4A95-938C-8BE95E3D48EC}" srcId="{66E32282-138F-453C-8C35-95F85DB194FC}" destId="{B3167EA4-9AC0-4B0C-BE5A-0CFDF0AC04BC}" srcOrd="0" destOrd="0" parTransId="{8AEEC7D9-A1FD-43E6-8C3F-CA8C7CDBFA8C}" sibTransId="{013FC91E-12AF-4E50-A215-A16B54234E2E}"/>
    <dgm:cxn modelId="{DBB37ED0-D71D-43AC-9E34-7D5119E98065}" type="presOf" srcId="{F09CD88C-1326-4D0D-8B2F-0DFA4A083D1C}" destId="{96E808E6-B075-42ED-8E06-5282596D30DA}" srcOrd="1" destOrd="0" presId="urn:microsoft.com/office/officeart/2005/8/layout/hierarchy5"/>
    <dgm:cxn modelId="{95C1C19B-0D20-4135-8367-B840244228A3}" type="presParOf" srcId="{9B323233-4A2C-423D-A4EC-57A1AF0C356D}" destId="{24E76880-3325-41E5-80E8-36A54A4CFC53}" srcOrd="0" destOrd="0" presId="urn:microsoft.com/office/officeart/2005/8/layout/hierarchy5"/>
    <dgm:cxn modelId="{4BC6CC8F-B4C8-4277-ABD9-F0F10A09C651}" type="presParOf" srcId="{24E76880-3325-41E5-80E8-36A54A4CFC53}" destId="{632EA2DD-46F9-4655-90D4-339E35E0BDD4}" srcOrd="0" destOrd="0" presId="urn:microsoft.com/office/officeart/2005/8/layout/hierarchy5"/>
    <dgm:cxn modelId="{EA8A6754-4396-48BF-AF1E-1B06959DB6D8}" type="presParOf" srcId="{632EA2DD-46F9-4655-90D4-339E35E0BDD4}" destId="{B4A01AC1-7784-4EED-B26E-409A263E3893}" srcOrd="0" destOrd="0" presId="urn:microsoft.com/office/officeart/2005/8/layout/hierarchy5"/>
    <dgm:cxn modelId="{D017AAFE-F25D-444A-B538-6A21ED9BDAA7}" type="presParOf" srcId="{B4A01AC1-7784-4EED-B26E-409A263E3893}" destId="{2A3414C1-909D-4D33-B8B7-8E5C50C059EB}" srcOrd="0" destOrd="0" presId="urn:microsoft.com/office/officeart/2005/8/layout/hierarchy5"/>
    <dgm:cxn modelId="{2A8B1449-A655-4C6C-8964-CCE8A9DEE712}" type="presParOf" srcId="{B4A01AC1-7784-4EED-B26E-409A263E3893}" destId="{BC72CF0D-2C4E-4A4B-9A9E-C808675BFC01}" srcOrd="1" destOrd="0" presId="urn:microsoft.com/office/officeart/2005/8/layout/hierarchy5"/>
    <dgm:cxn modelId="{6EAE068A-F609-426B-861D-67633FE43752}" type="presParOf" srcId="{BC72CF0D-2C4E-4A4B-9A9E-C808675BFC01}" destId="{1B1B7462-216E-4DA1-BD9E-A51AFE609E8E}" srcOrd="0" destOrd="0" presId="urn:microsoft.com/office/officeart/2005/8/layout/hierarchy5"/>
    <dgm:cxn modelId="{951D8639-C568-470D-856E-F43C641883A9}" type="presParOf" srcId="{1B1B7462-216E-4DA1-BD9E-A51AFE609E8E}" destId="{1BA7B37F-426C-4997-9D90-284110FB58E1}" srcOrd="0" destOrd="0" presId="urn:microsoft.com/office/officeart/2005/8/layout/hierarchy5"/>
    <dgm:cxn modelId="{085CD6BF-8FAC-4006-931A-AC79B53EA9CB}" type="presParOf" srcId="{BC72CF0D-2C4E-4A4B-9A9E-C808675BFC01}" destId="{0B7AFABE-0573-4C35-AFF7-6433B48F2436}" srcOrd="1" destOrd="0" presId="urn:microsoft.com/office/officeart/2005/8/layout/hierarchy5"/>
    <dgm:cxn modelId="{86CBAB95-7280-48DD-9F01-FBD219E4DBFC}" type="presParOf" srcId="{0B7AFABE-0573-4C35-AFF7-6433B48F2436}" destId="{6C0EE89F-1E03-4539-97FF-5D5E6ABE436A}" srcOrd="0" destOrd="0" presId="urn:microsoft.com/office/officeart/2005/8/layout/hierarchy5"/>
    <dgm:cxn modelId="{F8231A17-B593-4312-B10A-1AED30ACF209}" type="presParOf" srcId="{0B7AFABE-0573-4C35-AFF7-6433B48F2436}" destId="{302BC689-211C-4587-9D3C-03EB23AC6236}" srcOrd="1" destOrd="0" presId="urn:microsoft.com/office/officeart/2005/8/layout/hierarchy5"/>
    <dgm:cxn modelId="{F4A686B9-034D-4085-96F0-793FB25AB2E0}" type="presParOf" srcId="{302BC689-211C-4587-9D3C-03EB23AC6236}" destId="{526AE927-B24D-4A45-B979-81C53429E918}" srcOrd="0" destOrd="0" presId="urn:microsoft.com/office/officeart/2005/8/layout/hierarchy5"/>
    <dgm:cxn modelId="{B9CE9237-4EF5-491C-AA70-61D639F099D2}" type="presParOf" srcId="{526AE927-B24D-4A45-B979-81C53429E918}" destId="{DC4E3357-7D04-4E36-AAE0-6FA2CAD3F8C5}" srcOrd="0" destOrd="0" presId="urn:microsoft.com/office/officeart/2005/8/layout/hierarchy5"/>
    <dgm:cxn modelId="{5851F9B7-D90D-4AB6-A81D-11753D070F8D}" type="presParOf" srcId="{302BC689-211C-4587-9D3C-03EB23AC6236}" destId="{381B91AD-2FE4-4552-A13F-1C22F0638273}" srcOrd="1" destOrd="0" presId="urn:microsoft.com/office/officeart/2005/8/layout/hierarchy5"/>
    <dgm:cxn modelId="{E35F3655-E997-4337-8C3C-8721095AAFBC}" type="presParOf" srcId="{381B91AD-2FE4-4552-A13F-1C22F0638273}" destId="{49408934-B7F5-4882-91EA-D054096D33AE}" srcOrd="0" destOrd="0" presId="urn:microsoft.com/office/officeart/2005/8/layout/hierarchy5"/>
    <dgm:cxn modelId="{166BF6CA-0879-407E-AA13-5F2C02941E6D}" type="presParOf" srcId="{381B91AD-2FE4-4552-A13F-1C22F0638273}" destId="{3EB40D08-7810-4852-924F-BD2B8BACB196}" srcOrd="1" destOrd="0" presId="urn:microsoft.com/office/officeart/2005/8/layout/hierarchy5"/>
    <dgm:cxn modelId="{BB667DBB-320F-4D69-9CC6-42FFAE8B05AE}" type="presParOf" srcId="{302BC689-211C-4587-9D3C-03EB23AC6236}" destId="{3CD0C9C1-3DB2-4490-972C-D3C87DFC5AAB}" srcOrd="2" destOrd="0" presId="urn:microsoft.com/office/officeart/2005/8/layout/hierarchy5"/>
    <dgm:cxn modelId="{A306C85D-1BD1-46F8-A460-D3C752593F19}" type="presParOf" srcId="{3CD0C9C1-3DB2-4490-972C-D3C87DFC5AAB}" destId="{43B3955D-75E4-49B7-AD43-71800DBFE395}" srcOrd="0" destOrd="0" presId="urn:microsoft.com/office/officeart/2005/8/layout/hierarchy5"/>
    <dgm:cxn modelId="{324DD91A-DAD6-4BE2-864B-CC155C4A434A}" type="presParOf" srcId="{302BC689-211C-4587-9D3C-03EB23AC6236}" destId="{7579EEA9-BA9B-4B11-9B4F-E2FDB7E17C1B}" srcOrd="3" destOrd="0" presId="urn:microsoft.com/office/officeart/2005/8/layout/hierarchy5"/>
    <dgm:cxn modelId="{50C982F6-2458-4E8A-AB40-92890D4E9AD2}" type="presParOf" srcId="{7579EEA9-BA9B-4B11-9B4F-E2FDB7E17C1B}" destId="{3371211B-34BF-40DE-93EB-8798FBA2DDB8}" srcOrd="0" destOrd="0" presId="urn:microsoft.com/office/officeart/2005/8/layout/hierarchy5"/>
    <dgm:cxn modelId="{626FC16D-0721-489E-A933-CD5437EC6F5A}" type="presParOf" srcId="{7579EEA9-BA9B-4B11-9B4F-E2FDB7E17C1B}" destId="{C78D79D2-1EB6-485C-B0ED-C2F94806113D}" srcOrd="1" destOrd="0" presId="urn:microsoft.com/office/officeart/2005/8/layout/hierarchy5"/>
    <dgm:cxn modelId="{BD481B2F-B9C6-4A3E-9968-8F77A4A439BC}" type="presParOf" srcId="{C78D79D2-1EB6-485C-B0ED-C2F94806113D}" destId="{33DAD9C1-C62A-4120-B615-5A81609133E8}" srcOrd="0" destOrd="0" presId="urn:microsoft.com/office/officeart/2005/8/layout/hierarchy5"/>
    <dgm:cxn modelId="{C86C0470-4482-47C7-B673-58051214F3E7}" type="presParOf" srcId="{33DAD9C1-C62A-4120-B615-5A81609133E8}" destId="{5B71E2BA-494B-4770-B3E5-96FA35A1DAE5}" srcOrd="0" destOrd="0" presId="urn:microsoft.com/office/officeart/2005/8/layout/hierarchy5"/>
    <dgm:cxn modelId="{85623954-8851-4501-AECE-FBA8F9CC27C9}" type="presParOf" srcId="{C78D79D2-1EB6-485C-B0ED-C2F94806113D}" destId="{44314965-2252-4F22-BFF1-6A596AD57789}" srcOrd="1" destOrd="0" presId="urn:microsoft.com/office/officeart/2005/8/layout/hierarchy5"/>
    <dgm:cxn modelId="{050FE5B2-DBE7-496A-9E99-A099CB26651F}" type="presParOf" srcId="{44314965-2252-4F22-BFF1-6A596AD57789}" destId="{22F0A5AF-F818-4402-BAE4-208B83A271E0}" srcOrd="0" destOrd="0" presId="urn:microsoft.com/office/officeart/2005/8/layout/hierarchy5"/>
    <dgm:cxn modelId="{00609F37-0175-4065-8648-489C952EF361}" type="presParOf" srcId="{44314965-2252-4F22-BFF1-6A596AD57789}" destId="{B0D2AFCF-D094-4B31-AD24-12C463C4B092}" srcOrd="1" destOrd="0" presId="urn:microsoft.com/office/officeart/2005/8/layout/hierarchy5"/>
    <dgm:cxn modelId="{FF0FD898-D9A0-4749-809F-45B588781D6F}" type="presParOf" srcId="{C78D79D2-1EB6-485C-B0ED-C2F94806113D}" destId="{06E7470F-AF8A-4095-92D4-0A325AA78DAA}" srcOrd="2" destOrd="0" presId="urn:microsoft.com/office/officeart/2005/8/layout/hierarchy5"/>
    <dgm:cxn modelId="{92618936-8796-44F0-8782-41E66F1E557F}" type="presParOf" srcId="{06E7470F-AF8A-4095-92D4-0A325AA78DAA}" destId="{5C59E10F-C0E1-4A25-AE85-504FDE8EE31F}" srcOrd="0" destOrd="0" presId="urn:microsoft.com/office/officeart/2005/8/layout/hierarchy5"/>
    <dgm:cxn modelId="{A38BD349-BE39-4110-8D93-AED82CB1F9E0}" type="presParOf" srcId="{C78D79D2-1EB6-485C-B0ED-C2F94806113D}" destId="{C9363695-0877-4C2A-8B9B-A9E36B5BD35C}" srcOrd="3" destOrd="0" presId="urn:microsoft.com/office/officeart/2005/8/layout/hierarchy5"/>
    <dgm:cxn modelId="{592C6C94-25CF-482E-A42C-A3F55B604717}" type="presParOf" srcId="{C9363695-0877-4C2A-8B9B-A9E36B5BD35C}" destId="{B1937EC7-53C4-4741-903F-E83CEF882742}" srcOrd="0" destOrd="0" presId="urn:microsoft.com/office/officeart/2005/8/layout/hierarchy5"/>
    <dgm:cxn modelId="{DFCCB637-703B-4AD2-A2AC-6DC159BC3279}" type="presParOf" srcId="{C9363695-0877-4C2A-8B9B-A9E36B5BD35C}" destId="{DE5B156F-C5BC-44CB-8262-EAE885ABB059}" srcOrd="1" destOrd="0" presId="urn:microsoft.com/office/officeart/2005/8/layout/hierarchy5"/>
    <dgm:cxn modelId="{9402452B-01EF-4B96-8654-F0C0BAF4BE6B}" type="presParOf" srcId="{BC72CF0D-2C4E-4A4B-9A9E-C808675BFC01}" destId="{48654042-E710-4058-B949-0E0CAB1E9B24}" srcOrd="2" destOrd="0" presId="urn:microsoft.com/office/officeart/2005/8/layout/hierarchy5"/>
    <dgm:cxn modelId="{3AC2F5BE-5E28-4621-948A-6775E0878E88}" type="presParOf" srcId="{48654042-E710-4058-B949-0E0CAB1E9B24}" destId="{EF198535-A6F6-4FB2-AA0F-3BA9A403FB3C}" srcOrd="0" destOrd="0" presId="urn:microsoft.com/office/officeart/2005/8/layout/hierarchy5"/>
    <dgm:cxn modelId="{3B56B10B-5AB8-4E11-A469-4F289AA6839D}" type="presParOf" srcId="{BC72CF0D-2C4E-4A4B-9A9E-C808675BFC01}" destId="{21D8D15F-0088-40DB-8A5A-822DA41B089C}" srcOrd="3" destOrd="0" presId="urn:microsoft.com/office/officeart/2005/8/layout/hierarchy5"/>
    <dgm:cxn modelId="{43FBC75B-9C34-4927-932E-6074C2C245E3}" type="presParOf" srcId="{21D8D15F-0088-40DB-8A5A-822DA41B089C}" destId="{67EB5CE7-BF62-43CA-A4C1-1A94109DEA6C}" srcOrd="0" destOrd="0" presId="urn:microsoft.com/office/officeart/2005/8/layout/hierarchy5"/>
    <dgm:cxn modelId="{6035BC08-9689-4004-9EDD-1ADFEB240012}" type="presParOf" srcId="{21D8D15F-0088-40DB-8A5A-822DA41B089C}" destId="{A4D08573-A01D-4C8F-B0C9-E71B81428F07}" srcOrd="1" destOrd="0" presId="urn:microsoft.com/office/officeart/2005/8/layout/hierarchy5"/>
    <dgm:cxn modelId="{A7713A55-BDD8-4C4A-92F8-01052E4F4E78}" type="presParOf" srcId="{BC72CF0D-2C4E-4A4B-9A9E-C808675BFC01}" destId="{7659F1F4-8C39-4D57-99DF-61CE036DC375}" srcOrd="4" destOrd="0" presId="urn:microsoft.com/office/officeart/2005/8/layout/hierarchy5"/>
    <dgm:cxn modelId="{7CC8AD62-5875-49AE-B249-CAAFBE5E1B4C}" type="presParOf" srcId="{7659F1F4-8C39-4D57-99DF-61CE036DC375}" destId="{1CC54E79-D0FC-4896-83A4-F6DDB67CCB41}" srcOrd="0" destOrd="0" presId="urn:microsoft.com/office/officeart/2005/8/layout/hierarchy5"/>
    <dgm:cxn modelId="{123CD8ED-3D51-48CD-8B9F-9B27D7C28934}" type="presParOf" srcId="{BC72CF0D-2C4E-4A4B-9A9E-C808675BFC01}" destId="{A2585062-3850-49B2-8ABB-04A6B633B006}" srcOrd="5" destOrd="0" presId="urn:microsoft.com/office/officeart/2005/8/layout/hierarchy5"/>
    <dgm:cxn modelId="{2E0C9260-10F4-42B2-95C5-EB06C02684FD}" type="presParOf" srcId="{A2585062-3850-49B2-8ABB-04A6B633B006}" destId="{7BB485F9-3992-4713-B2C4-B220408A20A3}" srcOrd="0" destOrd="0" presId="urn:microsoft.com/office/officeart/2005/8/layout/hierarchy5"/>
    <dgm:cxn modelId="{D6AF0A9B-630C-4B85-97F9-264C920CDA5B}" type="presParOf" srcId="{A2585062-3850-49B2-8ABB-04A6B633B006}" destId="{2BD8CBDA-BD11-4F8D-85E4-BF47B4E3012E}" srcOrd="1" destOrd="0" presId="urn:microsoft.com/office/officeart/2005/8/layout/hierarchy5"/>
    <dgm:cxn modelId="{3BD24969-1BBF-4958-B02E-1DF86B12678E}" type="presParOf" srcId="{2BD8CBDA-BD11-4F8D-85E4-BF47B4E3012E}" destId="{2BC46285-C82E-4DF6-A54C-E0EE3BD9A616}" srcOrd="0" destOrd="0" presId="urn:microsoft.com/office/officeart/2005/8/layout/hierarchy5"/>
    <dgm:cxn modelId="{2340733C-3390-4EF9-AB75-A50A4F4DC23C}" type="presParOf" srcId="{2BC46285-C82E-4DF6-A54C-E0EE3BD9A616}" destId="{0B624F81-8AFE-4124-9C0A-E77AACD09EA6}" srcOrd="0" destOrd="0" presId="urn:microsoft.com/office/officeart/2005/8/layout/hierarchy5"/>
    <dgm:cxn modelId="{D3D40B3C-02C7-4CA6-9181-F7810EA5EEC8}" type="presParOf" srcId="{2BD8CBDA-BD11-4F8D-85E4-BF47B4E3012E}" destId="{5CD942A9-1860-4B66-B132-DC9278766964}" srcOrd="1" destOrd="0" presId="urn:microsoft.com/office/officeart/2005/8/layout/hierarchy5"/>
    <dgm:cxn modelId="{CBAAE2F7-8BBF-4474-B96E-7E1D2BF32A23}" type="presParOf" srcId="{5CD942A9-1860-4B66-B132-DC9278766964}" destId="{FA5E5C3D-42DD-400F-9826-ED8E198073B7}" srcOrd="0" destOrd="0" presId="urn:microsoft.com/office/officeart/2005/8/layout/hierarchy5"/>
    <dgm:cxn modelId="{C8CF98D0-D7EF-4009-A150-60EDFEE30E08}" type="presParOf" srcId="{5CD942A9-1860-4B66-B132-DC9278766964}" destId="{C7FAD237-4849-4343-AC16-DA468BD92FAD}" srcOrd="1" destOrd="0" presId="urn:microsoft.com/office/officeart/2005/8/layout/hierarchy5"/>
    <dgm:cxn modelId="{EAC39BF5-B781-44B1-AFA3-4178D1E88999}" type="presParOf" srcId="{2BD8CBDA-BD11-4F8D-85E4-BF47B4E3012E}" destId="{7CE2E12F-3A63-4C76-8E2D-7A00BF0EB644}" srcOrd="2" destOrd="0" presId="urn:microsoft.com/office/officeart/2005/8/layout/hierarchy5"/>
    <dgm:cxn modelId="{ACBE76C1-9425-443C-9C22-FA2DA78385CA}" type="presParOf" srcId="{7CE2E12F-3A63-4C76-8E2D-7A00BF0EB644}" destId="{84A3AD33-986D-40ED-85CD-7C6FA53DC71F}" srcOrd="0" destOrd="0" presId="urn:microsoft.com/office/officeart/2005/8/layout/hierarchy5"/>
    <dgm:cxn modelId="{02CE2A8B-1F8D-484B-B610-BB781AE25D4F}" type="presParOf" srcId="{2BD8CBDA-BD11-4F8D-85E4-BF47B4E3012E}" destId="{311F18F4-6692-4FA9-BF78-C326817AE31E}" srcOrd="3" destOrd="0" presId="urn:microsoft.com/office/officeart/2005/8/layout/hierarchy5"/>
    <dgm:cxn modelId="{EAA6026B-9A42-4CFA-B2DC-CA06F9CA4418}" type="presParOf" srcId="{311F18F4-6692-4FA9-BF78-C326817AE31E}" destId="{B8DE722A-EF37-41AF-B470-733ABADEAB0D}" srcOrd="0" destOrd="0" presId="urn:microsoft.com/office/officeart/2005/8/layout/hierarchy5"/>
    <dgm:cxn modelId="{D3F0A490-A1C8-4125-973D-63D141C98A99}" type="presParOf" srcId="{311F18F4-6692-4FA9-BF78-C326817AE31E}" destId="{38011EE2-0C02-448A-B48A-29B07EF87C7D}" srcOrd="1" destOrd="0" presId="urn:microsoft.com/office/officeart/2005/8/layout/hierarchy5"/>
    <dgm:cxn modelId="{EE903E5B-74ED-462A-9F2F-AF31131E0AE0}" type="presParOf" srcId="{2BD8CBDA-BD11-4F8D-85E4-BF47B4E3012E}" destId="{A6FBDE66-7B2A-4000-909D-E66CE8C5D210}" srcOrd="4" destOrd="0" presId="urn:microsoft.com/office/officeart/2005/8/layout/hierarchy5"/>
    <dgm:cxn modelId="{7E22B6BF-6418-44B2-A5FB-B8D8A31B16D7}" type="presParOf" srcId="{A6FBDE66-7B2A-4000-909D-E66CE8C5D210}" destId="{96E808E6-B075-42ED-8E06-5282596D30DA}" srcOrd="0" destOrd="0" presId="urn:microsoft.com/office/officeart/2005/8/layout/hierarchy5"/>
    <dgm:cxn modelId="{B65A38CD-A168-4E1E-99AA-449B75A2CED3}" type="presParOf" srcId="{2BD8CBDA-BD11-4F8D-85E4-BF47B4E3012E}" destId="{D0E53D8B-319B-44FF-810A-15DFFC1B4D5B}" srcOrd="5" destOrd="0" presId="urn:microsoft.com/office/officeart/2005/8/layout/hierarchy5"/>
    <dgm:cxn modelId="{77D61FFF-632E-4459-B416-08406DF72635}" type="presParOf" srcId="{D0E53D8B-319B-44FF-810A-15DFFC1B4D5B}" destId="{3C2B1521-1F37-4DFF-9761-FD8712E3652A}" srcOrd="0" destOrd="0" presId="urn:microsoft.com/office/officeart/2005/8/layout/hierarchy5"/>
    <dgm:cxn modelId="{761EB840-49D5-4C85-978D-6494E5351FA1}" type="presParOf" srcId="{D0E53D8B-319B-44FF-810A-15DFFC1B4D5B}" destId="{46982FF6-8947-4625-BB93-11EFBABA4D7B}" srcOrd="1" destOrd="0" presId="urn:microsoft.com/office/officeart/2005/8/layout/hierarchy5"/>
    <dgm:cxn modelId="{B4D7CDBD-940D-4E67-86A6-0EA388CC55B0}" type="presParOf" srcId="{9B323233-4A2C-423D-A4EC-57A1AF0C356D}" destId="{22625DAC-F333-4684-83A4-9161604F95CC}" srcOrd="1" destOrd="0" presId="urn:microsoft.com/office/officeart/2005/8/layout/hierarchy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A3414C1-909D-4D33-B8B7-8E5C50C059EB}">
      <dsp:nvSpPr>
        <dsp:cNvPr id="0" name=""/>
        <dsp:cNvSpPr/>
      </dsp:nvSpPr>
      <dsp:spPr>
        <a:xfrm>
          <a:off x="0" y="844775"/>
          <a:ext cx="1662114" cy="14383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dirty="0" err="1" smtClean="0">
              <a:latin typeface="Tahoma" pitchFamily="34" charset="0"/>
              <a:ea typeface="Tahoma" pitchFamily="34" charset="0"/>
              <a:cs typeface="Tahoma" pitchFamily="34" charset="0"/>
            </a:rPr>
            <a:t>Organic</a:t>
          </a:r>
          <a:endParaRPr lang="es-ES" sz="2400" kern="1200" dirty="0" smtClean="0">
            <a:latin typeface="Tahoma" pitchFamily="34" charset="0"/>
            <a:ea typeface="Tahoma" pitchFamily="34" charset="0"/>
            <a:cs typeface="Tahoma" pitchFamily="34" charset="0"/>
          </a:endParaRPr>
        </a:p>
        <a:p>
          <a:pPr lvl="0" algn="ctr" defTabSz="1066800">
            <a:lnSpc>
              <a:spcPct val="90000"/>
            </a:lnSpc>
            <a:spcBef>
              <a:spcPct val="0"/>
            </a:spcBef>
            <a:spcAft>
              <a:spcPct val="35000"/>
            </a:spcAft>
          </a:pPr>
          <a:r>
            <a:rPr lang="es-ES" sz="2400" kern="1200" dirty="0" err="1" smtClean="0">
              <a:latin typeface="Tahoma" pitchFamily="34" charset="0"/>
              <a:ea typeface="Tahoma" pitchFamily="34" charset="0"/>
              <a:cs typeface="Tahoma" pitchFamily="34" charset="0"/>
            </a:rPr>
            <a:t>Substances</a:t>
          </a:r>
          <a:endParaRPr lang="es-ES" sz="2400" kern="1200" dirty="0" smtClean="0">
            <a:latin typeface="Tahoma" pitchFamily="34" charset="0"/>
            <a:ea typeface="Tahoma" pitchFamily="34" charset="0"/>
            <a:cs typeface="Tahoma" pitchFamily="34" charset="0"/>
          </a:endParaRPr>
        </a:p>
        <a:p>
          <a:pPr lvl="0" algn="ctr" defTabSz="1066800">
            <a:lnSpc>
              <a:spcPct val="90000"/>
            </a:lnSpc>
            <a:spcBef>
              <a:spcPct val="0"/>
            </a:spcBef>
            <a:spcAft>
              <a:spcPct val="35000"/>
            </a:spcAft>
          </a:pPr>
          <a:r>
            <a:rPr lang="es-ES" sz="2400" kern="1200" dirty="0" smtClean="0">
              <a:latin typeface="Tahoma" pitchFamily="34" charset="0"/>
              <a:ea typeface="Tahoma" pitchFamily="34" charset="0"/>
              <a:cs typeface="Tahoma" pitchFamily="34" charset="0"/>
            </a:rPr>
            <a:t>99.5-90% </a:t>
          </a:r>
          <a:endParaRPr lang="es-ES" sz="2400" kern="1200" dirty="0">
            <a:latin typeface="Tahoma" pitchFamily="34" charset="0"/>
            <a:ea typeface="Tahoma" pitchFamily="34" charset="0"/>
            <a:cs typeface="Tahoma" pitchFamily="34" charset="0"/>
          </a:endParaRPr>
        </a:p>
      </dsp:txBody>
      <dsp:txXfrm>
        <a:off x="0" y="844775"/>
        <a:ext cx="1662114" cy="1438399"/>
      </dsp:txXfrm>
    </dsp:sp>
    <dsp:sp modelId="{1B1B7462-216E-4DA1-BD9E-A51AFE609E8E}">
      <dsp:nvSpPr>
        <dsp:cNvPr id="0" name=""/>
        <dsp:cNvSpPr/>
      </dsp:nvSpPr>
      <dsp:spPr>
        <a:xfrm rot="18067953">
          <a:off x="1372873" y="1037166"/>
          <a:ext cx="1197734" cy="28388"/>
        </a:xfrm>
        <a:custGeom>
          <a:avLst/>
          <a:gdLst/>
          <a:ahLst/>
          <a:cxnLst/>
          <a:rect l="0" t="0" r="0" b="0"/>
          <a:pathLst>
            <a:path>
              <a:moveTo>
                <a:pt x="0" y="14194"/>
              </a:moveTo>
              <a:lnTo>
                <a:pt x="1197734" y="141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latin typeface="Tahoma" pitchFamily="34" charset="0"/>
            <a:ea typeface="Tahoma" pitchFamily="34" charset="0"/>
            <a:cs typeface="Tahoma" pitchFamily="34" charset="0"/>
          </a:endParaRPr>
        </a:p>
      </dsp:txBody>
      <dsp:txXfrm rot="18067953">
        <a:off x="1941797" y="1021417"/>
        <a:ext cx="59886" cy="59886"/>
      </dsp:txXfrm>
    </dsp:sp>
    <dsp:sp modelId="{6C0EE89F-1E03-4539-97FF-5D5E6ABE436A}">
      <dsp:nvSpPr>
        <dsp:cNvPr id="0" name=""/>
        <dsp:cNvSpPr/>
      </dsp:nvSpPr>
      <dsp:spPr>
        <a:xfrm>
          <a:off x="2281366" y="0"/>
          <a:ext cx="1544515" cy="10774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err="1" smtClean="0">
              <a:latin typeface="Tahoma" pitchFamily="34" charset="0"/>
              <a:ea typeface="Tahoma" pitchFamily="34" charset="0"/>
              <a:cs typeface="Tahoma" pitchFamily="34" charset="0"/>
            </a:rPr>
            <a:t>Carbohydrates</a:t>
          </a:r>
          <a:endParaRPr lang="es-ES" sz="1800" kern="1200" dirty="0" smtClean="0">
            <a:latin typeface="Tahoma" pitchFamily="34" charset="0"/>
            <a:ea typeface="Tahoma" pitchFamily="34" charset="0"/>
            <a:cs typeface="Tahoma" pitchFamily="34" charset="0"/>
          </a:endParaRPr>
        </a:p>
        <a:p>
          <a:pPr lvl="0" algn="ctr" defTabSz="800100">
            <a:lnSpc>
              <a:spcPct val="90000"/>
            </a:lnSpc>
            <a:spcBef>
              <a:spcPct val="0"/>
            </a:spcBef>
            <a:spcAft>
              <a:spcPct val="35000"/>
            </a:spcAft>
          </a:pPr>
          <a:r>
            <a:rPr lang="es-ES" sz="1800" kern="1200" dirty="0" smtClean="0">
              <a:latin typeface="Tahoma" pitchFamily="34" charset="0"/>
              <a:ea typeface="Tahoma" pitchFamily="34" charset="0"/>
              <a:cs typeface="Tahoma" pitchFamily="34" charset="0"/>
            </a:rPr>
            <a:t>70-80%</a:t>
          </a:r>
          <a:endParaRPr lang="es-ES" sz="1800" kern="1200" dirty="0">
            <a:latin typeface="Tahoma" pitchFamily="34" charset="0"/>
            <a:ea typeface="Tahoma" pitchFamily="34" charset="0"/>
            <a:cs typeface="Tahoma" pitchFamily="34" charset="0"/>
          </a:endParaRPr>
        </a:p>
      </dsp:txBody>
      <dsp:txXfrm>
        <a:off x="2281366" y="0"/>
        <a:ext cx="1544515" cy="1077492"/>
      </dsp:txXfrm>
    </dsp:sp>
    <dsp:sp modelId="{526AE927-B24D-4A45-B979-81C53429E918}">
      <dsp:nvSpPr>
        <dsp:cNvPr id="0" name=""/>
        <dsp:cNvSpPr/>
      </dsp:nvSpPr>
      <dsp:spPr>
        <a:xfrm rot="20767438">
          <a:off x="3816596" y="448243"/>
          <a:ext cx="636377" cy="28388"/>
        </a:xfrm>
        <a:custGeom>
          <a:avLst/>
          <a:gdLst/>
          <a:ahLst/>
          <a:cxnLst/>
          <a:rect l="0" t="0" r="0" b="0"/>
          <a:pathLst>
            <a:path>
              <a:moveTo>
                <a:pt x="0" y="14194"/>
              </a:moveTo>
              <a:lnTo>
                <a:pt x="636377" y="1419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latin typeface="Tahoma" pitchFamily="34" charset="0"/>
            <a:ea typeface="Tahoma" pitchFamily="34" charset="0"/>
            <a:cs typeface="Tahoma" pitchFamily="34" charset="0"/>
          </a:endParaRPr>
        </a:p>
      </dsp:txBody>
      <dsp:txXfrm rot="20767438">
        <a:off x="4118875" y="446528"/>
        <a:ext cx="31818" cy="31818"/>
      </dsp:txXfrm>
    </dsp:sp>
    <dsp:sp modelId="{49408934-B7F5-4882-91EA-D054096D33AE}">
      <dsp:nvSpPr>
        <dsp:cNvPr id="0" name=""/>
        <dsp:cNvSpPr/>
      </dsp:nvSpPr>
      <dsp:spPr>
        <a:xfrm>
          <a:off x="4443688" y="0"/>
          <a:ext cx="1544515" cy="7722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err="1" smtClean="0">
              <a:latin typeface="Tahoma" pitchFamily="34" charset="0"/>
              <a:ea typeface="Tahoma" pitchFamily="34" charset="0"/>
              <a:cs typeface="Tahoma" pitchFamily="34" charset="0"/>
            </a:rPr>
            <a:t>Cellulose</a:t>
          </a:r>
          <a:endParaRPr lang="es-ES" sz="1800" kern="1200" dirty="0" smtClean="0">
            <a:latin typeface="Tahoma" pitchFamily="34" charset="0"/>
            <a:ea typeface="Tahoma" pitchFamily="34" charset="0"/>
            <a:cs typeface="Tahoma" pitchFamily="34" charset="0"/>
          </a:endParaRPr>
        </a:p>
        <a:p>
          <a:pPr lvl="0" algn="ctr" defTabSz="666750">
            <a:lnSpc>
              <a:spcPct val="90000"/>
            </a:lnSpc>
            <a:spcBef>
              <a:spcPct val="0"/>
            </a:spcBef>
            <a:spcAft>
              <a:spcPct val="35000"/>
            </a:spcAft>
          </a:pPr>
          <a:r>
            <a:rPr lang="es-ES" sz="1800" kern="1200" dirty="0" smtClean="0">
              <a:latin typeface="Tahoma" pitchFamily="34" charset="0"/>
              <a:ea typeface="Tahoma" pitchFamily="34" charset="0"/>
              <a:cs typeface="Tahoma" pitchFamily="34" charset="0"/>
            </a:rPr>
            <a:t>40-50%</a:t>
          </a:r>
          <a:endParaRPr lang="es-ES" sz="1800" kern="1200" dirty="0">
            <a:latin typeface="Tahoma" pitchFamily="34" charset="0"/>
            <a:ea typeface="Tahoma" pitchFamily="34" charset="0"/>
            <a:cs typeface="Tahoma" pitchFamily="34" charset="0"/>
          </a:endParaRPr>
        </a:p>
      </dsp:txBody>
      <dsp:txXfrm>
        <a:off x="4443688" y="0"/>
        <a:ext cx="1544515" cy="772257"/>
      </dsp:txXfrm>
    </dsp:sp>
    <dsp:sp modelId="{3CD0C9C1-3DB2-4490-972C-D3C87DFC5AAB}">
      <dsp:nvSpPr>
        <dsp:cNvPr id="0" name=""/>
        <dsp:cNvSpPr/>
      </dsp:nvSpPr>
      <dsp:spPr>
        <a:xfrm rot="3020897">
          <a:off x="3650701" y="897266"/>
          <a:ext cx="968167" cy="28388"/>
        </a:xfrm>
        <a:custGeom>
          <a:avLst/>
          <a:gdLst/>
          <a:ahLst/>
          <a:cxnLst/>
          <a:rect l="0" t="0" r="0" b="0"/>
          <a:pathLst>
            <a:path>
              <a:moveTo>
                <a:pt x="0" y="14194"/>
              </a:moveTo>
              <a:lnTo>
                <a:pt x="968167" y="1419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latin typeface="Tahoma" pitchFamily="34" charset="0"/>
            <a:ea typeface="Tahoma" pitchFamily="34" charset="0"/>
            <a:cs typeface="Tahoma" pitchFamily="34" charset="0"/>
          </a:endParaRPr>
        </a:p>
      </dsp:txBody>
      <dsp:txXfrm rot="3020897">
        <a:off x="4110581" y="887256"/>
        <a:ext cx="48408" cy="48408"/>
      </dsp:txXfrm>
    </dsp:sp>
    <dsp:sp modelId="{3371211B-34BF-40DE-93EB-8798FBA2DDB8}">
      <dsp:nvSpPr>
        <dsp:cNvPr id="0" name=""/>
        <dsp:cNvSpPr/>
      </dsp:nvSpPr>
      <dsp:spPr>
        <a:xfrm>
          <a:off x="4443688" y="898045"/>
          <a:ext cx="1745472" cy="7722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err="1" smtClean="0">
              <a:latin typeface="Tahoma" pitchFamily="34" charset="0"/>
              <a:ea typeface="Tahoma" pitchFamily="34" charset="0"/>
              <a:cs typeface="Tahoma" pitchFamily="34" charset="0"/>
            </a:rPr>
            <a:t>Polysaccharides</a:t>
          </a:r>
          <a:endParaRPr lang="es-ES" sz="1700" kern="1200" dirty="0" smtClean="0">
            <a:latin typeface="Tahoma" pitchFamily="34" charset="0"/>
            <a:ea typeface="Tahoma" pitchFamily="34" charset="0"/>
            <a:cs typeface="Tahoma" pitchFamily="34" charset="0"/>
          </a:endParaRPr>
        </a:p>
        <a:p>
          <a:pPr lvl="0" algn="ctr" defTabSz="755650">
            <a:lnSpc>
              <a:spcPct val="90000"/>
            </a:lnSpc>
            <a:spcBef>
              <a:spcPct val="0"/>
            </a:spcBef>
            <a:spcAft>
              <a:spcPct val="35000"/>
            </a:spcAft>
          </a:pPr>
          <a:r>
            <a:rPr lang="es-ES" sz="1700" kern="1200" dirty="0" err="1" smtClean="0">
              <a:latin typeface="Tahoma" pitchFamily="34" charset="0"/>
              <a:ea typeface="Tahoma" pitchFamily="34" charset="0"/>
              <a:cs typeface="Tahoma" pitchFamily="34" charset="0"/>
            </a:rPr>
            <a:t>Hemicellulose</a:t>
          </a:r>
          <a:endParaRPr lang="es-ES" sz="1700" kern="1200" dirty="0">
            <a:latin typeface="Tahoma" pitchFamily="34" charset="0"/>
            <a:ea typeface="Tahoma" pitchFamily="34" charset="0"/>
            <a:cs typeface="Tahoma" pitchFamily="34" charset="0"/>
          </a:endParaRPr>
        </a:p>
      </dsp:txBody>
      <dsp:txXfrm>
        <a:off x="4443688" y="898045"/>
        <a:ext cx="1745472" cy="772257"/>
      </dsp:txXfrm>
    </dsp:sp>
    <dsp:sp modelId="{33DAD9C1-C62A-4120-B615-5A81609133E8}">
      <dsp:nvSpPr>
        <dsp:cNvPr id="0" name=""/>
        <dsp:cNvSpPr/>
      </dsp:nvSpPr>
      <dsp:spPr>
        <a:xfrm rot="19457599">
          <a:off x="6117648" y="1047956"/>
          <a:ext cx="760830" cy="28388"/>
        </a:xfrm>
        <a:custGeom>
          <a:avLst/>
          <a:gdLst/>
          <a:ahLst/>
          <a:cxnLst/>
          <a:rect l="0" t="0" r="0" b="0"/>
          <a:pathLst>
            <a:path>
              <a:moveTo>
                <a:pt x="0" y="14194"/>
              </a:moveTo>
              <a:lnTo>
                <a:pt x="760830" y="1419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latin typeface="Tahoma" pitchFamily="34" charset="0"/>
            <a:ea typeface="Tahoma" pitchFamily="34" charset="0"/>
            <a:cs typeface="Tahoma" pitchFamily="34" charset="0"/>
          </a:endParaRPr>
        </a:p>
      </dsp:txBody>
      <dsp:txXfrm rot="19457599">
        <a:off x="6479042" y="1043129"/>
        <a:ext cx="38041" cy="38041"/>
      </dsp:txXfrm>
    </dsp:sp>
    <dsp:sp modelId="{22F0A5AF-F818-4402-BAE4-208B83A271E0}">
      <dsp:nvSpPr>
        <dsp:cNvPr id="0" name=""/>
        <dsp:cNvSpPr/>
      </dsp:nvSpPr>
      <dsp:spPr>
        <a:xfrm>
          <a:off x="6806966" y="453997"/>
          <a:ext cx="1544515" cy="7722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err="1" smtClean="0">
              <a:latin typeface="Tahoma" pitchFamily="34" charset="0"/>
              <a:ea typeface="Tahoma" pitchFamily="34" charset="0"/>
              <a:cs typeface="Tahoma" pitchFamily="34" charset="0"/>
            </a:rPr>
            <a:t>Pentoses</a:t>
          </a:r>
          <a:endParaRPr lang="es-ES" sz="2000" kern="1200" dirty="0">
            <a:latin typeface="Tahoma" pitchFamily="34" charset="0"/>
            <a:ea typeface="Tahoma" pitchFamily="34" charset="0"/>
            <a:cs typeface="Tahoma" pitchFamily="34" charset="0"/>
          </a:endParaRPr>
        </a:p>
      </dsp:txBody>
      <dsp:txXfrm>
        <a:off x="6806966" y="453997"/>
        <a:ext cx="1544515" cy="772257"/>
      </dsp:txXfrm>
    </dsp:sp>
    <dsp:sp modelId="{06E7470F-AF8A-4095-92D4-0A325AA78DAA}">
      <dsp:nvSpPr>
        <dsp:cNvPr id="0" name=""/>
        <dsp:cNvSpPr/>
      </dsp:nvSpPr>
      <dsp:spPr>
        <a:xfrm rot="2142401">
          <a:off x="6117648" y="1492004"/>
          <a:ext cx="760830" cy="28388"/>
        </a:xfrm>
        <a:custGeom>
          <a:avLst/>
          <a:gdLst/>
          <a:ahLst/>
          <a:cxnLst/>
          <a:rect l="0" t="0" r="0" b="0"/>
          <a:pathLst>
            <a:path>
              <a:moveTo>
                <a:pt x="0" y="14194"/>
              </a:moveTo>
              <a:lnTo>
                <a:pt x="760830" y="1419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latin typeface="Tahoma" pitchFamily="34" charset="0"/>
            <a:ea typeface="Tahoma" pitchFamily="34" charset="0"/>
            <a:cs typeface="Tahoma" pitchFamily="34" charset="0"/>
          </a:endParaRPr>
        </a:p>
      </dsp:txBody>
      <dsp:txXfrm rot="2142401">
        <a:off x="6479042" y="1487177"/>
        <a:ext cx="38041" cy="38041"/>
      </dsp:txXfrm>
    </dsp:sp>
    <dsp:sp modelId="{B1937EC7-53C4-4741-903F-E83CEF882742}">
      <dsp:nvSpPr>
        <dsp:cNvPr id="0" name=""/>
        <dsp:cNvSpPr/>
      </dsp:nvSpPr>
      <dsp:spPr>
        <a:xfrm>
          <a:off x="6806966" y="1342093"/>
          <a:ext cx="1544515" cy="7722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err="1" smtClean="0">
              <a:latin typeface="Tahoma" pitchFamily="34" charset="0"/>
              <a:ea typeface="Tahoma" pitchFamily="34" charset="0"/>
              <a:cs typeface="Tahoma" pitchFamily="34" charset="0"/>
            </a:rPr>
            <a:t>Hexoses</a:t>
          </a:r>
          <a:endParaRPr lang="es-ES" sz="2000" kern="1200" dirty="0">
            <a:latin typeface="Tahoma" pitchFamily="34" charset="0"/>
            <a:ea typeface="Tahoma" pitchFamily="34" charset="0"/>
            <a:cs typeface="Tahoma" pitchFamily="34" charset="0"/>
          </a:endParaRPr>
        </a:p>
      </dsp:txBody>
      <dsp:txXfrm>
        <a:off x="6806966" y="1342093"/>
        <a:ext cx="1544515" cy="772257"/>
      </dsp:txXfrm>
    </dsp:sp>
    <dsp:sp modelId="{48654042-E710-4058-B949-0E0CAB1E9B24}">
      <dsp:nvSpPr>
        <dsp:cNvPr id="0" name=""/>
        <dsp:cNvSpPr/>
      </dsp:nvSpPr>
      <dsp:spPr>
        <a:xfrm rot="1774356">
          <a:off x="1612651" y="1737173"/>
          <a:ext cx="759401" cy="28388"/>
        </a:xfrm>
        <a:custGeom>
          <a:avLst/>
          <a:gdLst/>
          <a:ahLst/>
          <a:cxnLst/>
          <a:rect l="0" t="0" r="0" b="0"/>
          <a:pathLst>
            <a:path>
              <a:moveTo>
                <a:pt x="0" y="14194"/>
              </a:moveTo>
              <a:lnTo>
                <a:pt x="759401" y="141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latin typeface="Tahoma" pitchFamily="34" charset="0"/>
            <a:ea typeface="Tahoma" pitchFamily="34" charset="0"/>
            <a:cs typeface="Tahoma" pitchFamily="34" charset="0"/>
          </a:endParaRPr>
        </a:p>
      </dsp:txBody>
      <dsp:txXfrm rot="1774356">
        <a:off x="1973367" y="1732382"/>
        <a:ext cx="37970" cy="37970"/>
      </dsp:txXfrm>
    </dsp:sp>
    <dsp:sp modelId="{67EB5CE7-BF62-43CA-A4C1-1A94109DEA6C}">
      <dsp:nvSpPr>
        <dsp:cNvPr id="0" name=""/>
        <dsp:cNvSpPr/>
      </dsp:nvSpPr>
      <dsp:spPr>
        <a:xfrm>
          <a:off x="2322589" y="1267381"/>
          <a:ext cx="1544515" cy="13427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err="1" smtClean="0">
              <a:latin typeface="Tahoma" pitchFamily="34" charset="0"/>
              <a:ea typeface="Tahoma" pitchFamily="34" charset="0"/>
              <a:cs typeface="Tahoma" pitchFamily="34" charset="0"/>
            </a:rPr>
            <a:t>Aromatic</a:t>
          </a:r>
          <a:r>
            <a:rPr lang="es-ES" sz="1800" kern="1200" dirty="0" smtClean="0">
              <a:latin typeface="Tahoma" pitchFamily="34" charset="0"/>
              <a:ea typeface="Tahoma" pitchFamily="34" charset="0"/>
              <a:cs typeface="Tahoma" pitchFamily="34" charset="0"/>
            </a:rPr>
            <a:t> </a:t>
          </a:r>
          <a:r>
            <a:rPr lang="es-ES" sz="1800" kern="1200" dirty="0" err="1" smtClean="0">
              <a:latin typeface="Tahoma" pitchFamily="34" charset="0"/>
              <a:ea typeface="Tahoma" pitchFamily="34" charset="0"/>
              <a:cs typeface="Tahoma" pitchFamily="34" charset="0"/>
            </a:rPr>
            <a:t>Substances</a:t>
          </a:r>
          <a:endParaRPr lang="es-ES" sz="1800" kern="1200" dirty="0" smtClean="0">
            <a:latin typeface="Tahoma" pitchFamily="34" charset="0"/>
            <a:ea typeface="Tahoma" pitchFamily="34" charset="0"/>
            <a:cs typeface="Tahoma" pitchFamily="34" charset="0"/>
          </a:endParaRPr>
        </a:p>
        <a:p>
          <a:pPr lvl="0" algn="ctr" defTabSz="800100">
            <a:lnSpc>
              <a:spcPct val="90000"/>
            </a:lnSpc>
            <a:spcBef>
              <a:spcPct val="0"/>
            </a:spcBef>
            <a:spcAft>
              <a:spcPct val="35000"/>
            </a:spcAft>
          </a:pPr>
          <a:r>
            <a:rPr lang="es-ES" sz="1800" kern="1200" dirty="0" smtClean="0">
              <a:latin typeface="Tahoma" pitchFamily="34" charset="0"/>
              <a:ea typeface="Tahoma" pitchFamily="34" charset="0"/>
              <a:cs typeface="Tahoma" pitchFamily="34" charset="0"/>
            </a:rPr>
            <a:t>(</a:t>
          </a:r>
          <a:r>
            <a:rPr lang="es-ES" sz="1800" kern="1200" dirty="0" err="1" smtClean="0">
              <a:latin typeface="Tahoma" pitchFamily="34" charset="0"/>
              <a:ea typeface="Tahoma" pitchFamily="34" charset="0"/>
              <a:cs typeface="Tahoma" pitchFamily="34" charset="0"/>
            </a:rPr>
            <a:t>lignin</a:t>
          </a:r>
          <a:r>
            <a:rPr lang="es-ES" sz="1800" kern="1200" dirty="0" smtClean="0">
              <a:latin typeface="Tahoma" pitchFamily="34" charset="0"/>
              <a:ea typeface="Tahoma" pitchFamily="34" charset="0"/>
              <a:cs typeface="Tahoma" pitchFamily="34" charset="0"/>
            </a:rPr>
            <a:t>) </a:t>
          </a:r>
        </a:p>
        <a:p>
          <a:pPr lvl="0" algn="ctr" defTabSz="800100">
            <a:lnSpc>
              <a:spcPct val="90000"/>
            </a:lnSpc>
            <a:spcBef>
              <a:spcPct val="0"/>
            </a:spcBef>
            <a:spcAft>
              <a:spcPct val="35000"/>
            </a:spcAft>
          </a:pPr>
          <a:r>
            <a:rPr lang="es-ES" sz="1800" kern="1200" dirty="0" smtClean="0">
              <a:latin typeface="Tahoma" pitchFamily="34" charset="0"/>
              <a:ea typeface="Tahoma" pitchFamily="34" charset="0"/>
              <a:cs typeface="Tahoma" pitchFamily="34" charset="0"/>
            </a:rPr>
            <a:t>30-20%</a:t>
          </a:r>
          <a:endParaRPr lang="es-ES" sz="1800" kern="1200" dirty="0">
            <a:latin typeface="Tahoma" pitchFamily="34" charset="0"/>
            <a:ea typeface="Tahoma" pitchFamily="34" charset="0"/>
            <a:cs typeface="Tahoma" pitchFamily="34" charset="0"/>
          </a:endParaRPr>
        </a:p>
      </dsp:txBody>
      <dsp:txXfrm>
        <a:off x="2322589" y="1267381"/>
        <a:ext cx="1544515" cy="1342755"/>
      </dsp:txXfrm>
    </dsp:sp>
    <dsp:sp modelId="{7659F1F4-8C39-4D57-99DF-61CE036DC375}">
      <dsp:nvSpPr>
        <dsp:cNvPr id="0" name=""/>
        <dsp:cNvSpPr/>
      </dsp:nvSpPr>
      <dsp:spPr>
        <a:xfrm rot="4189586">
          <a:off x="913179" y="2622827"/>
          <a:ext cx="2286355" cy="28388"/>
        </a:xfrm>
        <a:custGeom>
          <a:avLst/>
          <a:gdLst/>
          <a:ahLst/>
          <a:cxnLst/>
          <a:rect l="0" t="0" r="0" b="0"/>
          <a:pathLst>
            <a:path>
              <a:moveTo>
                <a:pt x="0" y="14194"/>
              </a:moveTo>
              <a:lnTo>
                <a:pt x="2286355" y="141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S" sz="800" kern="1200">
            <a:latin typeface="Tahoma" pitchFamily="34" charset="0"/>
            <a:ea typeface="Tahoma" pitchFamily="34" charset="0"/>
            <a:cs typeface="Tahoma" pitchFamily="34" charset="0"/>
          </a:endParaRPr>
        </a:p>
      </dsp:txBody>
      <dsp:txXfrm rot="4189586">
        <a:off x="1999198" y="2579862"/>
        <a:ext cx="114317" cy="114317"/>
      </dsp:txXfrm>
    </dsp:sp>
    <dsp:sp modelId="{7BB485F9-3992-4713-B2C4-B220408A20A3}">
      <dsp:nvSpPr>
        <dsp:cNvPr id="0" name=""/>
        <dsp:cNvSpPr/>
      </dsp:nvSpPr>
      <dsp:spPr>
        <a:xfrm>
          <a:off x="2450599" y="3051003"/>
          <a:ext cx="1544515" cy="13181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S" sz="2100" kern="1200" dirty="0" err="1" smtClean="0">
              <a:latin typeface="Tahoma" pitchFamily="34" charset="0"/>
              <a:ea typeface="Tahoma" pitchFamily="34" charset="0"/>
              <a:cs typeface="Tahoma" pitchFamily="34" charset="0"/>
            </a:rPr>
            <a:t>Extractives</a:t>
          </a:r>
          <a:r>
            <a:rPr lang="es-ES" sz="2100" kern="1200" dirty="0" smtClean="0">
              <a:latin typeface="Tahoma" pitchFamily="34" charset="0"/>
              <a:ea typeface="Tahoma" pitchFamily="34" charset="0"/>
              <a:cs typeface="Tahoma" pitchFamily="34" charset="0"/>
            </a:rPr>
            <a:t> </a:t>
          </a:r>
          <a:r>
            <a:rPr lang="es-ES" sz="2100" kern="1200" dirty="0" err="1" smtClean="0">
              <a:latin typeface="Tahoma" pitchFamily="34" charset="0"/>
              <a:ea typeface="Tahoma" pitchFamily="34" charset="0"/>
              <a:cs typeface="Tahoma" pitchFamily="34" charset="0"/>
            </a:rPr>
            <a:t>Substances</a:t>
          </a:r>
          <a:endParaRPr lang="es-ES" sz="2100" kern="1200" dirty="0" smtClean="0">
            <a:latin typeface="Tahoma" pitchFamily="34" charset="0"/>
            <a:ea typeface="Tahoma" pitchFamily="34" charset="0"/>
            <a:cs typeface="Tahoma" pitchFamily="34" charset="0"/>
          </a:endParaRPr>
        </a:p>
        <a:p>
          <a:pPr lvl="0" algn="ctr" defTabSz="933450">
            <a:lnSpc>
              <a:spcPct val="90000"/>
            </a:lnSpc>
            <a:spcBef>
              <a:spcPct val="0"/>
            </a:spcBef>
            <a:spcAft>
              <a:spcPct val="35000"/>
            </a:spcAft>
          </a:pPr>
          <a:r>
            <a:rPr lang="es-ES" sz="2100" kern="1200" dirty="0" smtClean="0">
              <a:latin typeface="Tahoma" pitchFamily="34" charset="0"/>
              <a:ea typeface="Tahoma" pitchFamily="34" charset="0"/>
              <a:cs typeface="Tahoma" pitchFamily="34" charset="0"/>
            </a:rPr>
            <a:t>4-0 %</a:t>
          </a:r>
          <a:endParaRPr lang="es-ES" sz="2100" kern="1200" dirty="0">
            <a:latin typeface="Tahoma" pitchFamily="34" charset="0"/>
            <a:ea typeface="Tahoma" pitchFamily="34" charset="0"/>
            <a:cs typeface="Tahoma" pitchFamily="34" charset="0"/>
          </a:endParaRPr>
        </a:p>
      </dsp:txBody>
      <dsp:txXfrm>
        <a:off x="2450599" y="3051003"/>
        <a:ext cx="1544515" cy="1318128"/>
      </dsp:txXfrm>
    </dsp:sp>
    <dsp:sp modelId="{2BC46285-C82E-4DF6-A54C-E0EE3BD9A616}">
      <dsp:nvSpPr>
        <dsp:cNvPr id="0" name=""/>
        <dsp:cNvSpPr/>
      </dsp:nvSpPr>
      <dsp:spPr>
        <a:xfrm rot="19690503">
          <a:off x="3854593" y="3202976"/>
          <a:ext cx="1869422" cy="28388"/>
        </a:xfrm>
        <a:custGeom>
          <a:avLst/>
          <a:gdLst/>
          <a:ahLst/>
          <a:cxnLst/>
          <a:rect l="0" t="0" r="0" b="0"/>
          <a:pathLst>
            <a:path>
              <a:moveTo>
                <a:pt x="0" y="14194"/>
              </a:moveTo>
              <a:lnTo>
                <a:pt x="1869422" y="1419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rot="19690503">
        <a:off x="4742568" y="3170434"/>
        <a:ext cx="93471" cy="93471"/>
      </dsp:txXfrm>
    </dsp:sp>
    <dsp:sp modelId="{FA5E5C3D-42DD-400F-9826-ED8E198073B7}">
      <dsp:nvSpPr>
        <dsp:cNvPr id="0" name=""/>
        <dsp:cNvSpPr/>
      </dsp:nvSpPr>
      <dsp:spPr>
        <a:xfrm>
          <a:off x="5583494" y="2338144"/>
          <a:ext cx="1544515" cy="7722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err="1" smtClean="0">
              <a:latin typeface="Tahoma" pitchFamily="34" charset="0"/>
              <a:ea typeface="Tahoma" pitchFamily="34" charset="0"/>
              <a:cs typeface="Tahoma" pitchFamily="34" charset="0"/>
            </a:rPr>
            <a:t>Resins</a:t>
          </a:r>
          <a:endParaRPr lang="es-ES" sz="1800" kern="1200" dirty="0">
            <a:latin typeface="Tahoma" pitchFamily="34" charset="0"/>
            <a:ea typeface="Tahoma" pitchFamily="34" charset="0"/>
            <a:cs typeface="Tahoma" pitchFamily="34" charset="0"/>
          </a:endParaRPr>
        </a:p>
      </dsp:txBody>
      <dsp:txXfrm>
        <a:off x="5583494" y="2338144"/>
        <a:ext cx="1544515" cy="772257"/>
      </dsp:txXfrm>
    </dsp:sp>
    <dsp:sp modelId="{7CE2E12F-3A63-4C76-8E2D-7A00BF0EB644}">
      <dsp:nvSpPr>
        <dsp:cNvPr id="0" name=""/>
        <dsp:cNvSpPr/>
      </dsp:nvSpPr>
      <dsp:spPr>
        <a:xfrm rot="21388817">
          <a:off x="3993613" y="3647024"/>
          <a:ext cx="1591381" cy="28388"/>
        </a:xfrm>
        <a:custGeom>
          <a:avLst/>
          <a:gdLst/>
          <a:ahLst/>
          <a:cxnLst/>
          <a:rect l="0" t="0" r="0" b="0"/>
          <a:pathLst>
            <a:path>
              <a:moveTo>
                <a:pt x="0" y="14194"/>
              </a:moveTo>
              <a:lnTo>
                <a:pt x="1591381" y="1419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21388817">
        <a:off x="4749519" y="3621433"/>
        <a:ext cx="79569" cy="79569"/>
      </dsp:txXfrm>
    </dsp:sp>
    <dsp:sp modelId="{B8DE722A-EF37-41AF-B470-733ABADEAB0D}">
      <dsp:nvSpPr>
        <dsp:cNvPr id="0" name=""/>
        <dsp:cNvSpPr/>
      </dsp:nvSpPr>
      <dsp:spPr>
        <a:xfrm>
          <a:off x="5583494" y="3226240"/>
          <a:ext cx="1544515" cy="7722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err="1" smtClean="0">
              <a:latin typeface="Tahoma" pitchFamily="34" charset="0"/>
              <a:ea typeface="Tahoma" pitchFamily="34" charset="0"/>
              <a:cs typeface="Tahoma" pitchFamily="34" charset="0"/>
            </a:rPr>
            <a:t>Waxes</a:t>
          </a:r>
          <a:endParaRPr lang="es-ES" sz="1800" kern="1200" dirty="0">
            <a:latin typeface="Tahoma" pitchFamily="34" charset="0"/>
            <a:ea typeface="Tahoma" pitchFamily="34" charset="0"/>
            <a:cs typeface="Tahoma" pitchFamily="34" charset="0"/>
          </a:endParaRPr>
        </a:p>
      </dsp:txBody>
      <dsp:txXfrm>
        <a:off x="5583494" y="3226240"/>
        <a:ext cx="1544515" cy="772257"/>
      </dsp:txXfrm>
    </dsp:sp>
    <dsp:sp modelId="{A6FBDE66-7B2A-4000-909D-E66CE8C5D210}">
      <dsp:nvSpPr>
        <dsp:cNvPr id="0" name=""/>
        <dsp:cNvSpPr/>
      </dsp:nvSpPr>
      <dsp:spPr>
        <a:xfrm rot="1587332">
          <a:off x="3902219" y="4091072"/>
          <a:ext cx="1774169" cy="28388"/>
        </a:xfrm>
        <a:custGeom>
          <a:avLst/>
          <a:gdLst/>
          <a:ahLst/>
          <a:cxnLst/>
          <a:rect l="0" t="0" r="0" b="0"/>
          <a:pathLst>
            <a:path>
              <a:moveTo>
                <a:pt x="0" y="14194"/>
              </a:moveTo>
              <a:lnTo>
                <a:pt x="1774169" y="1419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rot="1587332">
        <a:off x="4744950" y="4060912"/>
        <a:ext cx="88708" cy="88708"/>
      </dsp:txXfrm>
    </dsp:sp>
    <dsp:sp modelId="{3C2B1521-1F37-4DFF-9761-FD8712E3652A}">
      <dsp:nvSpPr>
        <dsp:cNvPr id="0" name=""/>
        <dsp:cNvSpPr/>
      </dsp:nvSpPr>
      <dsp:spPr>
        <a:xfrm>
          <a:off x="5583494" y="4114336"/>
          <a:ext cx="1544515" cy="7722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err="1" smtClean="0">
              <a:latin typeface="Tahoma" pitchFamily="34" charset="0"/>
              <a:ea typeface="Tahoma" pitchFamily="34" charset="0"/>
              <a:cs typeface="Tahoma" pitchFamily="34" charset="0"/>
            </a:rPr>
            <a:t>Pectins</a:t>
          </a:r>
          <a:endParaRPr lang="es-ES" sz="1800" kern="1200" dirty="0">
            <a:latin typeface="Tahoma" pitchFamily="34" charset="0"/>
            <a:ea typeface="Tahoma" pitchFamily="34" charset="0"/>
            <a:cs typeface="Tahoma" pitchFamily="34" charset="0"/>
          </a:endParaRPr>
        </a:p>
      </dsp:txBody>
      <dsp:txXfrm>
        <a:off x="5583494" y="4114336"/>
        <a:ext cx="1544515" cy="77225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9AAF5C6-7AF2-46DD-AEFF-03824104BDF0}" type="datetimeFigureOut">
              <a:rPr lang="es-ES" smtClean="0"/>
              <a:pPr/>
              <a:t>21/07/2015</a:t>
            </a:fld>
            <a:endParaRPr lang="es-ES"/>
          </a:p>
        </p:txBody>
      </p:sp>
      <p:sp>
        <p:nvSpPr>
          <p:cNvPr id="4" name="3 Marcador de pie de página"/>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91FDC54C-8B8F-4D20-B6BA-1962EFDEF00F}" type="slidenum">
              <a:rPr lang="es-ES" smtClean="0"/>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_tradnl"/>
          </a:p>
        </p:txBody>
      </p:sp>
      <p:sp>
        <p:nvSpPr>
          <p:cNvPr id="3" name="2 Marcador de fecha"/>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579D7CE-671D-4581-81BE-A0F621F9A019}" type="datetimeFigureOut">
              <a:rPr lang="es-ES_tradnl" smtClean="0"/>
              <a:pPr/>
              <a:t>21/07/2015</a:t>
            </a:fld>
            <a:endParaRPr lang="es-ES_tradnl"/>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S_tradnl"/>
          </a:p>
        </p:txBody>
      </p:sp>
      <p:sp>
        <p:nvSpPr>
          <p:cNvPr id="5" name="4 Marcador de notas"/>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6" name="5 Marcador de pie de página"/>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s-ES_tradnl"/>
          </a:p>
        </p:txBody>
      </p:sp>
      <p:sp>
        <p:nvSpPr>
          <p:cNvPr id="7" name="6 Marcador de número de diapositiva"/>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3754788-7E78-47A8-B5D6-040D48FE590F}" type="slidenum">
              <a:rPr lang="es-ES_tradnl" smtClean="0"/>
              <a:pPr/>
              <a:t>‹Nº›</a:t>
            </a:fld>
            <a:endParaRPr lang="es-ES_trad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smtClean="0"/>
              <a:t>Good</a:t>
            </a:r>
            <a:r>
              <a:rPr lang="es-ES" dirty="0" smtClean="0"/>
              <a:t> </a:t>
            </a:r>
            <a:r>
              <a:rPr lang="es-ES" dirty="0" err="1" smtClean="0"/>
              <a:t>morning</a:t>
            </a:r>
            <a:r>
              <a:rPr lang="es-ES" dirty="0" smtClean="0"/>
              <a:t> and </a:t>
            </a:r>
            <a:r>
              <a:rPr lang="es-ES" dirty="0" err="1" smtClean="0"/>
              <a:t>thank</a:t>
            </a:r>
            <a:r>
              <a:rPr lang="es-ES" dirty="0" smtClean="0"/>
              <a:t> </a:t>
            </a:r>
            <a:r>
              <a:rPr lang="es-ES" dirty="0" err="1" smtClean="0"/>
              <a:t>you</a:t>
            </a:r>
            <a:r>
              <a:rPr lang="es-ES" dirty="0" smtClean="0"/>
              <a:t> </a:t>
            </a:r>
            <a:r>
              <a:rPr lang="es-ES" dirty="0" err="1" smtClean="0"/>
              <a:t>to</a:t>
            </a:r>
            <a:r>
              <a:rPr lang="es-ES" dirty="0" smtClean="0"/>
              <a:t> </a:t>
            </a:r>
            <a:r>
              <a:rPr lang="es-ES" dirty="0" err="1" smtClean="0"/>
              <a:t>be</a:t>
            </a:r>
            <a:r>
              <a:rPr lang="es-ES" dirty="0" smtClean="0"/>
              <a:t> </a:t>
            </a:r>
            <a:r>
              <a:rPr lang="es-ES" dirty="0" err="1" smtClean="0"/>
              <a:t>here</a:t>
            </a:r>
            <a:r>
              <a:rPr lang="es-ES" baseline="0" dirty="0" smtClean="0"/>
              <a:t>. My </a:t>
            </a:r>
            <a:r>
              <a:rPr lang="es-ES" baseline="0" dirty="0" err="1" smtClean="0"/>
              <a:t>name</a:t>
            </a:r>
            <a:r>
              <a:rPr lang="es-ES" baseline="0" dirty="0" smtClean="0"/>
              <a:t> </a:t>
            </a:r>
            <a:r>
              <a:rPr lang="es-ES" baseline="0" dirty="0" err="1" smtClean="0"/>
              <a:t>is</a:t>
            </a:r>
            <a:r>
              <a:rPr lang="es-ES" baseline="0" dirty="0" smtClean="0"/>
              <a:t> Alejandro Rodríguez and I am </a:t>
            </a:r>
            <a:r>
              <a:rPr lang="es-ES" baseline="0" dirty="0" err="1" smtClean="0"/>
              <a:t>going</a:t>
            </a:r>
            <a:r>
              <a:rPr lang="es-ES" baseline="0" dirty="0" smtClean="0"/>
              <a:t> </a:t>
            </a:r>
            <a:r>
              <a:rPr lang="es-ES" baseline="0" dirty="0" err="1" smtClean="0"/>
              <a:t>to</a:t>
            </a:r>
            <a:r>
              <a:rPr lang="es-ES" baseline="0" dirty="0" smtClean="0"/>
              <a:t> </a:t>
            </a:r>
            <a:r>
              <a:rPr lang="es-ES" baseline="0" dirty="0" err="1" smtClean="0"/>
              <a:t>talk</a:t>
            </a:r>
            <a:r>
              <a:rPr lang="es-ES" baseline="0" dirty="0" smtClean="0"/>
              <a:t> </a:t>
            </a:r>
            <a:r>
              <a:rPr lang="es-ES" baseline="0" dirty="0" err="1" smtClean="0"/>
              <a:t>about</a:t>
            </a:r>
            <a:r>
              <a:rPr lang="es-ES" baseline="0" dirty="0" smtClean="0"/>
              <a:t> Integral </a:t>
            </a:r>
            <a:r>
              <a:rPr lang="es-ES" baseline="0" dirty="0" err="1" smtClean="0"/>
              <a:t>utilization</a:t>
            </a:r>
            <a:r>
              <a:rPr lang="es-ES" baseline="0" dirty="0" smtClean="0"/>
              <a:t> of </a:t>
            </a:r>
            <a:r>
              <a:rPr lang="es-ES" baseline="0" dirty="0" err="1" smtClean="0"/>
              <a:t>lignocellulosic</a:t>
            </a:r>
            <a:r>
              <a:rPr lang="es-ES" baseline="0" dirty="0" smtClean="0"/>
              <a:t> </a:t>
            </a:r>
            <a:r>
              <a:rPr lang="es-ES" baseline="0" dirty="0" err="1" smtClean="0"/>
              <a:t>materials</a:t>
            </a:r>
            <a:r>
              <a:rPr lang="es-ES" baseline="0" dirty="0" smtClean="0"/>
              <a:t>, </a:t>
            </a:r>
            <a:r>
              <a:rPr lang="es-ES" baseline="0" dirty="0" err="1" smtClean="0"/>
              <a:t>residues</a:t>
            </a:r>
            <a:r>
              <a:rPr lang="es-ES" baseline="0" dirty="0" smtClean="0"/>
              <a:t> of </a:t>
            </a:r>
            <a:r>
              <a:rPr lang="es-ES" baseline="0" dirty="0" err="1" smtClean="0"/>
              <a:t>the</a:t>
            </a:r>
            <a:r>
              <a:rPr lang="es-ES" baseline="0" dirty="0" smtClean="0"/>
              <a:t> </a:t>
            </a:r>
            <a:r>
              <a:rPr lang="es-ES" baseline="0" dirty="0" err="1" smtClean="0"/>
              <a:t>agriculture</a:t>
            </a:r>
            <a:r>
              <a:rPr lang="es-ES" baseline="0" dirty="0" smtClean="0"/>
              <a:t> and </a:t>
            </a:r>
            <a:r>
              <a:rPr lang="es-ES" baseline="0" dirty="0" err="1" smtClean="0"/>
              <a:t>agri-food</a:t>
            </a:r>
            <a:r>
              <a:rPr lang="es-ES" baseline="0" dirty="0" smtClean="0"/>
              <a:t> </a:t>
            </a:r>
            <a:r>
              <a:rPr lang="es-ES" baseline="0" dirty="0" err="1" smtClean="0"/>
              <a:t>industry</a:t>
            </a:r>
            <a:endParaRPr lang="es-ES_tradnl" dirty="0"/>
          </a:p>
        </p:txBody>
      </p:sp>
      <p:sp>
        <p:nvSpPr>
          <p:cNvPr id="4" name="3 Marcador de número de diapositiva"/>
          <p:cNvSpPr>
            <a:spLocks noGrp="1"/>
          </p:cNvSpPr>
          <p:nvPr>
            <p:ph type="sldNum" sz="quarter" idx="10"/>
          </p:nvPr>
        </p:nvSpPr>
        <p:spPr/>
        <p:txBody>
          <a:bodyPr/>
          <a:lstStyle/>
          <a:p>
            <a:fld id="{03754788-7E78-47A8-B5D6-040D48FE590F}" type="slidenum">
              <a:rPr lang="es-ES_tradnl" smtClean="0"/>
              <a:pPr/>
              <a:t>1</a:t>
            </a:fld>
            <a:endParaRPr lang="es-ES_trad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In </a:t>
            </a:r>
            <a:r>
              <a:rPr lang="es-ES" dirty="0" err="1" smtClean="0"/>
              <a:t>this</a:t>
            </a:r>
            <a:r>
              <a:rPr lang="es-ES" dirty="0" smtClean="0"/>
              <a:t> </a:t>
            </a:r>
            <a:r>
              <a:rPr lang="es-ES" dirty="0" err="1" smtClean="0"/>
              <a:t>table</a:t>
            </a:r>
            <a:r>
              <a:rPr lang="es-ES" dirty="0" smtClean="0"/>
              <a:t> </a:t>
            </a:r>
            <a:r>
              <a:rPr lang="es-ES" dirty="0" err="1" smtClean="0"/>
              <a:t>we</a:t>
            </a:r>
            <a:r>
              <a:rPr lang="es-ES" dirty="0" smtClean="0"/>
              <a:t> can </a:t>
            </a:r>
            <a:r>
              <a:rPr lang="es-ES" dirty="0" err="1" smtClean="0"/>
              <a:t>see</a:t>
            </a:r>
            <a:r>
              <a:rPr lang="es-ES" dirty="0" smtClean="0"/>
              <a:t> </a:t>
            </a:r>
            <a:r>
              <a:rPr lang="es-ES" dirty="0" err="1" smtClean="0"/>
              <a:t>the</a:t>
            </a:r>
            <a:r>
              <a:rPr lang="es-ES" dirty="0" smtClean="0"/>
              <a:t> </a:t>
            </a:r>
            <a:r>
              <a:rPr lang="es-ES" dirty="0" err="1" smtClean="0"/>
              <a:t>evolution</a:t>
            </a:r>
            <a:r>
              <a:rPr lang="es-ES" dirty="0" smtClean="0"/>
              <a:t> in</a:t>
            </a:r>
            <a:r>
              <a:rPr lang="es-ES" baseline="0" dirty="0" smtClean="0"/>
              <a:t> </a:t>
            </a:r>
            <a:r>
              <a:rPr lang="es-ES" baseline="0" dirty="0" err="1" smtClean="0"/>
              <a:t>the</a:t>
            </a:r>
            <a:r>
              <a:rPr lang="es-ES" baseline="0" dirty="0" smtClean="0"/>
              <a:t> </a:t>
            </a:r>
            <a:r>
              <a:rPr lang="es-ES" baseline="0" dirty="0" err="1" smtClean="0"/>
              <a:t>world</a:t>
            </a:r>
            <a:r>
              <a:rPr lang="es-ES" baseline="0" dirty="0" smtClean="0"/>
              <a:t> </a:t>
            </a:r>
            <a:r>
              <a:rPr lang="es-ES" baseline="0" dirty="0" err="1" smtClean="0"/>
              <a:t>production</a:t>
            </a:r>
            <a:r>
              <a:rPr lang="es-ES" baseline="0" dirty="0" smtClean="0"/>
              <a:t> of </a:t>
            </a:r>
            <a:r>
              <a:rPr lang="es-ES" baseline="0" dirty="0" err="1" smtClean="0"/>
              <a:t>cereals</a:t>
            </a:r>
            <a:r>
              <a:rPr lang="es-ES" baseline="0" dirty="0" smtClean="0"/>
              <a:t>…</a:t>
            </a:r>
            <a:r>
              <a:rPr lang="es-ES" baseline="0" dirty="0" err="1" smtClean="0"/>
              <a:t>two</a:t>
            </a:r>
            <a:r>
              <a:rPr lang="es-ES" baseline="0" dirty="0" smtClean="0"/>
              <a:t> </a:t>
            </a:r>
            <a:r>
              <a:rPr lang="es-ES" baseline="0" dirty="0" err="1" smtClean="0"/>
              <a:t>thousand</a:t>
            </a:r>
            <a:r>
              <a:rPr lang="es-ES" baseline="0" dirty="0" smtClean="0"/>
              <a:t> </a:t>
            </a:r>
            <a:r>
              <a:rPr lang="es-ES" baseline="0" dirty="0" err="1" smtClean="0"/>
              <a:t>millions</a:t>
            </a:r>
            <a:r>
              <a:rPr lang="es-ES" baseline="0" dirty="0" smtClean="0"/>
              <a:t> </a:t>
            </a:r>
            <a:r>
              <a:rPr lang="es-ES" baseline="0" dirty="0" err="1" smtClean="0"/>
              <a:t>tonnes</a:t>
            </a:r>
            <a:r>
              <a:rPr lang="es-ES" baseline="0" dirty="0" smtClean="0"/>
              <a:t> in </a:t>
            </a:r>
            <a:r>
              <a:rPr lang="es-ES" baseline="0" dirty="0" err="1" smtClean="0"/>
              <a:t>two</a:t>
            </a:r>
            <a:r>
              <a:rPr lang="es-ES" baseline="0" dirty="0" smtClean="0"/>
              <a:t> </a:t>
            </a:r>
            <a:r>
              <a:rPr lang="es-ES" baseline="0" dirty="0" err="1" smtClean="0"/>
              <a:t>thousand</a:t>
            </a:r>
            <a:r>
              <a:rPr lang="es-ES" baseline="0" dirty="0" smtClean="0"/>
              <a:t> </a:t>
            </a:r>
            <a:r>
              <a:rPr lang="es-ES" baseline="0" dirty="0" err="1" smtClean="0"/>
              <a:t>thirteen</a:t>
            </a:r>
            <a:r>
              <a:rPr lang="es-ES" baseline="0" dirty="0" smtClean="0"/>
              <a:t> </a:t>
            </a:r>
            <a:endParaRPr lang="es-ES" dirty="0"/>
          </a:p>
        </p:txBody>
      </p:sp>
      <p:sp>
        <p:nvSpPr>
          <p:cNvPr id="4" name="3 Marcador de número de diapositiva"/>
          <p:cNvSpPr>
            <a:spLocks noGrp="1"/>
          </p:cNvSpPr>
          <p:nvPr>
            <p:ph type="sldNum" sz="quarter" idx="10"/>
          </p:nvPr>
        </p:nvSpPr>
        <p:spPr/>
        <p:txBody>
          <a:bodyPr/>
          <a:lstStyle/>
          <a:p>
            <a:fld id="{03754788-7E78-47A8-B5D6-040D48FE590F}" type="slidenum">
              <a:rPr lang="es-ES_tradnl" smtClean="0"/>
              <a:pPr/>
              <a:t>10</a:t>
            </a:fld>
            <a:endParaRPr lang="es-ES_trad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smtClean="0"/>
              <a:t>fibre</a:t>
            </a:r>
            <a:r>
              <a:rPr lang="es-ES" dirty="0" smtClean="0"/>
              <a:t> </a:t>
            </a:r>
            <a:r>
              <a:rPr lang="es-ES" dirty="0" err="1" smtClean="0"/>
              <a:t>crops</a:t>
            </a:r>
            <a:r>
              <a:rPr lang="es-ES" dirty="0" smtClean="0"/>
              <a:t> </a:t>
            </a:r>
            <a:r>
              <a:rPr lang="es-ES" dirty="0" err="1" smtClean="0"/>
              <a:t>primary</a:t>
            </a:r>
            <a:r>
              <a:rPr lang="es-ES" dirty="0" smtClean="0"/>
              <a:t> </a:t>
            </a:r>
            <a:r>
              <a:rPr lang="es-ES" dirty="0" err="1" smtClean="0"/>
              <a:t>with</a:t>
            </a:r>
            <a:r>
              <a:rPr lang="es-ES" dirty="0" smtClean="0"/>
              <a:t> 31 </a:t>
            </a:r>
            <a:r>
              <a:rPr lang="es-ES" dirty="0" err="1" smtClean="0"/>
              <a:t>thousands</a:t>
            </a:r>
            <a:r>
              <a:rPr lang="es-ES" dirty="0" smtClean="0"/>
              <a:t> </a:t>
            </a:r>
            <a:r>
              <a:rPr lang="es-ES" dirty="0" err="1" smtClean="0"/>
              <a:t>tonnes</a:t>
            </a:r>
            <a:r>
              <a:rPr lang="es-ES" dirty="0" smtClean="0"/>
              <a:t> in 2011</a:t>
            </a:r>
            <a:endParaRPr lang="es-ES" dirty="0"/>
          </a:p>
        </p:txBody>
      </p:sp>
      <p:sp>
        <p:nvSpPr>
          <p:cNvPr id="4" name="3 Marcador de número de diapositiva"/>
          <p:cNvSpPr>
            <a:spLocks noGrp="1"/>
          </p:cNvSpPr>
          <p:nvPr>
            <p:ph type="sldNum" sz="quarter" idx="10"/>
          </p:nvPr>
        </p:nvSpPr>
        <p:spPr/>
        <p:txBody>
          <a:bodyPr/>
          <a:lstStyle/>
          <a:p>
            <a:fld id="{03754788-7E78-47A8-B5D6-040D48FE590F}" type="slidenum">
              <a:rPr lang="es-ES_tradnl" smtClean="0"/>
              <a:pPr/>
              <a:t>11</a:t>
            </a:fld>
            <a:endParaRPr lang="es-ES_trad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and </a:t>
            </a:r>
            <a:r>
              <a:rPr lang="es-ES" dirty="0" err="1" smtClean="0"/>
              <a:t>oilcrops</a:t>
            </a:r>
            <a:r>
              <a:rPr lang="es-ES" baseline="0" dirty="0" smtClean="0"/>
              <a:t> </a:t>
            </a:r>
            <a:r>
              <a:rPr lang="es-ES" baseline="0" dirty="0" err="1" smtClean="0"/>
              <a:t>primary</a:t>
            </a:r>
            <a:r>
              <a:rPr lang="es-ES" baseline="0" dirty="0" smtClean="0"/>
              <a:t> </a:t>
            </a:r>
            <a:r>
              <a:rPr lang="es-ES" baseline="0" dirty="0" err="1" smtClean="0"/>
              <a:t>with</a:t>
            </a:r>
            <a:r>
              <a:rPr lang="es-ES" baseline="0" dirty="0" smtClean="0"/>
              <a:t> </a:t>
            </a:r>
            <a:r>
              <a:rPr lang="es-ES" baseline="0" dirty="0" err="1" smtClean="0"/>
              <a:t>one</a:t>
            </a:r>
            <a:r>
              <a:rPr lang="es-ES" baseline="0" dirty="0" smtClean="0"/>
              <a:t> </a:t>
            </a:r>
            <a:r>
              <a:rPr lang="es-ES" baseline="0" dirty="0" err="1" smtClean="0"/>
              <a:t>hundred</a:t>
            </a:r>
            <a:r>
              <a:rPr lang="es-ES" baseline="0" dirty="0" smtClean="0"/>
              <a:t> </a:t>
            </a:r>
            <a:r>
              <a:rPr lang="es-ES" baseline="0" dirty="0" err="1" smtClean="0"/>
              <a:t>ninety</a:t>
            </a:r>
            <a:r>
              <a:rPr lang="es-ES" baseline="0" dirty="0" smtClean="0"/>
              <a:t> </a:t>
            </a:r>
            <a:r>
              <a:rPr lang="es-ES" baseline="0" dirty="0" err="1" smtClean="0"/>
              <a:t>seven</a:t>
            </a:r>
            <a:r>
              <a:rPr lang="es-ES" baseline="0" dirty="0" smtClean="0"/>
              <a:t> </a:t>
            </a:r>
            <a:r>
              <a:rPr lang="es-ES" baseline="0" dirty="0" err="1" smtClean="0"/>
              <a:t>millions</a:t>
            </a:r>
            <a:r>
              <a:rPr lang="es-ES" baseline="0" dirty="0" smtClean="0"/>
              <a:t> </a:t>
            </a:r>
            <a:r>
              <a:rPr lang="es-ES" baseline="0" dirty="0" err="1" smtClean="0"/>
              <a:t>tonnes</a:t>
            </a:r>
            <a:r>
              <a:rPr lang="es-ES" baseline="0" dirty="0" smtClean="0"/>
              <a:t> in 2013</a:t>
            </a:r>
            <a:endParaRPr lang="es-ES" dirty="0"/>
          </a:p>
        </p:txBody>
      </p:sp>
      <p:sp>
        <p:nvSpPr>
          <p:cNvPr id="4" name="3 Marcador de número de diapositiva"/>
          <p:cNvSpPr>
            <a:spLocks noGrp="1"/>
          </p:cNvSpPr>
          <p:nvPr>
            <p:ph type="sldNum" sz="quarter" idx="10"/>
          </p:nvPr>
        </p:nvSpPr>
        <p:spPr/>
        <p:txBody>
          <a:bodyPr/>
          <a:lstStyle/>
          <a:p>
            <a:fld id="{03754788-7E78-47A8-B5D6-040D48FE590F}" type="slidenum">
              <a:rPr lang="es-ES_tradnl" smtClean="0"/>
              <a:pPr/>
              <a:t>12</a:t>
            </a:fld>
            <a:endParaRPr lang="es-ES_trad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Up</a:t>
            </a:r>
            <a:r>
              <a:rPr lang="es-ES" baseline="0" dirty="0" smtClean="0"/>
              <a:t> </a:t>
            </a:r>
            <a:r>
              <a:rPr lang="es-ES" baseline="0" dirty="0" err="1" smtClean="0"/>
              <a:t>to</a:t>
            </a:r>
            <a:r>
              <a:rPr lang="es-ES" baseline="0" dirty="0" smtClean="0"/>
              <a:t> date </a:t>
            </a:r>
            <a:r>
              <a:rPr lang="es-ES" baseline="0" dirty="0" err="1" smtClean="0"/>
              <a:t>the</a:t>
            </a:r>
            <a:r>
              <a:rPr lang="es-ES" baseline="0" dirty="0" smtClean="0"/>
              <a:t> </a:t>
            </a:r>
            <a:r>
              <a:rPr lang="es-ES" baseline="0" dirty="0" err="1" smtClean="0"/>
              <a:t>main</a:t>
            </a:r>
            <a:r>
              <a:rPr lang="es-ES" baseline="0" dirty="0" smtClean="0"/>
              <a:t> uses of </a:t>
            </a:r>
            <a:r>
              <a:rPr lang="es-ES" baseline="0" dirty="0" err="1" smtClean="0"/>
              <a:t>the</a:t>
            </a:r>
            <a:r>
              <a:rPr lang="es-ES" baseline="0" dirty="0" smtClean="0"/>
              <a:t> </a:t>
            </a:r>
            <a:r>
              <a:rPr lang="es-ES" baseline="0" dirty="0" err="1" smtClean="0"/>
              <a:t>biomass</a:t>
            </a:r>
            <a:r>
              <a:rPr lang="es-ES" baseline="0" dirty="0" smtClean="0"/>
              <a:t> are: …and in </a:t>
            </a:r>
            <a:r>
              <a:rPr lang="es-ES" baseline="0" dirty="0" err="1" smtClean="0"/>
              <a:t>the</a:t>
            </a:r>
            <a:r>
              <a:rPr lang="es-ES" baseline="0" dirty="0" smtClean="0"/>
              <a:t> </a:t>
            </a:r>
            <a:r>
              <a:rPr lang="es-ES" baseline="0" dirty="0" err="1" smtClean="0"/>
              <a:t>major</a:t>
            </a:r>
            <a:r>
              <a:rPr lang="es-ES" baseline="0" dirty="0" smtClean="0"/>
              <a:t> of </a:t>
            </a:r>
            <a:r>
              <a:rPr lang="es-ES" baseline="0" dirty="0" err="1" smtClean="0"/>
              <a:t>the</a:t>
            </a:r>
            <a:r>
              <a:rPr lang="es-ES" baseline="0" dirty="0" smtClean="0"/>
              <a:t> cases </a:t>
            </a:r>
            <a:r>
              <a:rPr lang="es-ES" baseline="0" dirty="0" err="1" smtClean="0"/>
              <a:t>these</a:t>
            </a:r>
            <a:r>
              <a:rPr lang="es-ES" baseline="0" dirty="0" smtClean="0"/>
              <a:t> </a:t>
            </a:r>
            <a:r>
              <a:rPr lang="es-ES" baseline="0" dirty="0" err="1" smtClean="0"/>
              <a:t>residues</a:t>
            </a:r>
            <a:r>
              <a:rPr lang="es-ES" baseline="0" dirty="0" smtClean="0"/>
              <a:t> are </a:t>
            </a:r>
            <a:r>
              <a:rPr lang="es-ES" baseline="0" dirty="0" err="1" smtClean="0"/>
              <a:t>burnt</a:t>
            </a:r>
            <a:r>
              <a:rPr lang="es-ES" baseline="0" dirty="0" smtClean="0"/>
              <a:t> in </a:t>
            </a:r>
            <a:r>
              <a:rPr lang="es-ES" baseline="0" dirty="0" err="1" smtClean="0"/>
              <a:t>the</a:t>
            </a:r>
            <a:r>
              <a:rPr lang="es-ES" baseline="0" dirty="0" smtClean="0"/>
              <a:t> </a:t>
            </a:r>
            <a:r>
              <a:rPr lang="es-ES" baseline="0" dirty="0" err="1" smtClean="0"/>
              <a:t>field</a:t>
            </a:r>
            <a:r>
              <a:rPr lang="es-ES" baseline="0" dirty="0" smtClean="0"/>
              <a:t> </a:t>
            </a:r>
            <a:r>
              <a:rPr lang="es-ES" baseline="0" dirty="0" err="1" smtClean="0"/>
              <a:t>causing</a:t>
            </a:r>
            <a:r>
              <a:rPr lang="es-ES" baseline="0" dirty="0" smtClean="0"/>
              <a:t> </a:t>
            </a:r>
            <a:r>
              <a:rPr lang="es-ES" baseline="0" dirty="0" err="1" smtClean="0"/>
              <a:t>pollution</a:t>
            </a:r>
            <a:r>
              <a:rPr lang="es-ES" baseline="0" dirty="0" smtClean="0"/>
              <a:t> and </a:t>
            </a:r>
            <a:r>
              <a:rPr lang="es-ES" baseline="0" dirty="0" err="1" smtClean="0"/>
              <a:t>risk</a:t>
            </a:r>
            <a:r>
              <a:rPr lang="es-ES" baseline="0" dirty="0" smtClean="0"/>
              <a:t> of </a:t>
            </a:r>
            <a:r>
              <a:rPr lang="es-ES" baseline="0" dirty="0" err="1" smtClean="0"/>
              <a:t>fire</a:t>
            </a:r>
            <a:r>
              <a:rPr lang="es-ES" baseline="0" dirty="0" smtClean="0"/>
              <a:t> (and </a:t>
            </a:r>
            <a:r>
              <a:rPr lang="es-ES" baseline="0" dirty="0" err="1" smtClean="0"/>
              <a:t>also</a:t>
            </a:r>
            <a:r>
              <a:rPr lang="es-ES" baseline="0" dirty="0" smtClean="0"/>
              <a:t> CO2 </a:t>
            </a:r>
            <a:r>
              <a:rPr lang="es-ES" baseline="0" dirty="0" err="1" smtClean="0"/>
              <a:t>emissions</a:t>
            </a:r>
            <a:r>
              <a:rPr lang="es-ES" baseline="0" dirty="0" smtClean="0"/>
              <a:t>). </a:t>
            </a:r>
            <a:r>
              <a:rPr lang="en-US" baseline="0" dirty="0" smtClean="0"/>
              <a:t>This type of uses generates few economic benefits, so it is necessary to valorize them in order to improve the economical balance of the activity</a:t>
            </a:r>
            <a:endParaRPr lang="es-ES" dirty="0"/>
          </a:p>
        </p:txBody>
      </p:sp>
      <p:sp>
        <p:nvSpPr>
          <p:cNvPr id="4" name="3 Marcador de número de diapositiva"/>
          <p:cNvSpPr>
            <a:spLocks noGrp="1"/>
          </p:cNvSpPr>
          <p:nvPr>
            <p:ph type="sldNum" sz="quarter" idx="10"/>
          </p:nvPr>
        </p:nvSpPr>
        <p:spPr/>
        <p:txBody>
          <a:bodyPr/>
          <a:lstStyle/>
          <a:p>
            <a:fld id="{03754788-7E78-47A8-B5D6-040D48FE590F}" type="slidenum">
              <a:rPr lang="es-ES_tradnl" smtClean="0"/>
              <a:pPr/>
              <a:t>13</a:t>
            </a:fld>
            <a:endParaRPr lang="es-ES_trad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err="1" smtClean="0"/>
              <a:t>An</a:t>
            </a:r>
            <a:r>
              <a:rPr lang="es-ES" baseline="0" dirty="0" smtClean="0"/>
              <a:t> </a:t>
            </a:r>
            <a:r>
              <a:rPr lang="es-ES" baseline="0" dirty="0" err="1" smtClean="0"/>
              <a:t>scheme</a:t>
            </a:r>
            <a:r>
              <a:rPr lang="es-ES" baseline="0" dirty="0" smtClean="0"/>
              <a:t> of </a:t>
            </a:r>
            <a:r>
              <a:rPr lang="es-ES" baseline="0" dirty="0" err="1" smtClean="0"/>
              <a:t>the</a:t>
            </a:r>
            <a:r>
              <a:rPr lang="es-ES" baseline="0" dirty="0" smtClean="0"/>
              <a:t> </a:t>
            </a:r>
            <a:r>
              <a:rPr lang="es-ES" baseline="0" dirty="0" err="1" smtClean="0"/>
              <a:t>biorefinery</a:t>
            </a:r>
            <a:r>
              <a:rPr lang="es-ES" baseline="0" dirty="0" smtClean="0"/>
              <a:t> </a:t>
            </a:r>
            <a:r>
              <a:rPr lang="es-ES" baseline="0" dirty="0" err="1" smtClean="0"/>
              <a:t>could</a:t>
            </a:r>
            <a:r>
              <a:rPr lang="es-ES" baseline="0" dirty="0" smtClean="0"/>
              <a:t> </a:t>
            </a:r>
            <a:r>
              <a:rPr lang="es-ES" baseline="0" dirty="0" err="1" smtClean="0"/>
              <a:t>be</a:t>
            </a:r>
            <a:r>
              <a:rPr lang="es-ES" baseline="0" dirty="0" smtClean="0"/>
              <a:t> </a:t>
            </a:r>
            <a:r>
              <a:rPr lang="es-ES" baseline="0" dirty="0" err="1" smtClean="0"/>
              <a:t>the</a:t>
            </a:r>
            <a:r>
              <a:rPr lang="es-ES" baseline="0" dirty="0" smtClean="0"/>
              <a:t> </a:t>
            </a:r>
            <a:r>
              <a:rPr lang="es-ES" baseline="0" dirty="0" err="1" smtClean="0"/>
              <a:t>following</a:t>
            </a:r>
            <a:r>
              <a:rPr lang="es-ES" baseline="0" dirty="0" smtClean="0"/>
              <a:t>, </a:t>
            </a:r>
            <a:r>
              <a:rPr lang="es-ES" baseline="0" dirty="0" err="1" smtClean="0"/>
              <a:t>first</a:t>
            </a:r>
            <a:r>
              <a:rPr lang="es-ES" baseline="0" dirty="0" smtClean="0"/>
              <a:t> a </a:t>
            </a:r>
            <a:r>
              <a:rPr lang="es-ES" baseline="0" dirty="0" err="1" smtClean="0"/>
              <a:t>chemical</a:t>
            </a:r>
            <a:r>
              <a:rPr lang="es-ES" baseline="0" dirty="0" smtClean="0"/>
              <a:t> </a:t>
            </a:r>
            <a:r>
              <a:rPr lang="es-ES" baseline="0" dirty="0" err="1" smtClean="0"/>
              <a:t>characterization</a:t>
            </a:r>
            <a:r>
              <a:rPr lang="es-ES" baseline="0" dirty="0" smtClean="0"/>
              <a:t> of </a:t>
            </a:r>
            <a:r>
              <a:rPr lang="es-ES" baseline="0" dirty="0" err="1" smtClean="0"/>
              <a:t>the</a:t>
            </a:r>
            <a:r>
              <a:rPr lang="es-ES" baseline="0" dirty="0" smtClean="0"/>
              <a:t> </a:t>
            </a:r>
            <a:r>
              <a:rPr lang="es-ES" baseline="0" dirty="0" err="1" smtClean="0"/>
              <a:t>raw</a:t>
            </a:r>
            <a:r>
              <a:rPr lang="es-ES" baseline="0" dirty="0" smtClean="0"/>
              <a:t> material. </a:t>
            </a:r>
            <a:r>
              <a:rPr lang="es-ES" baseline="0" dirty="0" err="1" smtClean="0"/>
              <a:t>This</a:t>
            </a:r>
            <a:r>
              <a:rPr lang="es-ES" baseline="0" dirty="0" smtClean="0"/>
              <a:t> </a:t>
            </a:r>
            <a:r>
              <a:rPr lang="es-ES" baseline="0" dirty="0" err="1" smtClean="0"/>
              <a:t>scheme</a:t>
            </a:r>
            <a:r>
              <a:rPr lang="es-ES" baseline="0" dirty="0" smtClean="0"/>
              <a:t> </a:t>
            </a:r>
            <a:r>
              <a:rPr lang="es-ES" baseline="0" dirty="0" err="1" smtClean="0"/>
              <a:t>is</a:t>
            </a:r>
            <a:r>
              <a:rPr lang="es-ES" baseline="0" dirty="0" smtClean="0"/>
              <a:t> </a:t>
            </a:r>
            <a:r>
              <a:rPr lang="es-ES" baseline="0" dirty="0" err="1" smtClean="0"/>
              <a:t>based</a:t>
            </a:r>
            <a:r>
              <a:rPr lang="es-ES" baseline="0" dirty="0" smtClean="0"/>
              <a:t> </a:t>
            </a:r>
            <a:r>
              <a:rPr lang="es-ES" baseline="0" dirty="0" err="1" smtClean="0"/>
              <a:t>on</a:t>
            </a:r>
            <a:r>
              <a:rPr lang="es-ES" baseline="0" dirty="0" smtClean="0"/>
              <a:t> </a:t>
            </a:r>
            <a:r>
              <a:rPr lang="es-ES" baseline="0" dirty="0" err="1" smtClean="0"/>
              <a:t>the</a:t>
            </a:r>
            <a:r>
              <a:rPr lang="es-ES" baseline="0" dirty="0" smtClean="0"/>
              <a:t> </a:t>
            </a:r>
            <a:r>
              <a:rPr lang="es-ES" baseline="0" dirty="0" err="1" smtClean="0"/>
              <a:t>three</a:t>
            </a:r>
            <a:r>
              <a:rPr lang="es-ES" baseline="0" dirty="0" smtClean="0"/>
              <a:t> </a:t>
            </a:r>
            <a:r>
              <a:rPr lang="es-ES" baseline="0" dirty="0" err="1" smtClean="0"/>
              <a:t>main</a:t>
            </a:r>
            <a:r>
              <a:rPr lang="es-ES" baseline="0" dirty="0" smtClean="0"/>
              <a:t> </a:t>
            </a:r>
            <a:r>
              <a:rPr lang="es-ES" baseline="0" dirty="0" err="1" smtClean="0"/>
              <a:t>fractions</a:t>
            </a:r>
            <a:r>
              <a:rPr lang="es-ES" baseline="0" dirty="0" smtClean="0"/>
              <a:t> of </a:t>
            </a:r>
            <a:r>
              <a:rPr lang="es-ES" baseline="0" dirty="0" err="1" smtClean="0"/>
              <a:t>the</a:t>
            </a:r>
            <a:r>
              <a:rPr lang="es-ES" baseline="0" dirty="0" smtClean="0"/>
              <a:t> </a:t>
            </a:r>
            <a:r>
              <a:rPr lang="es-ES" baseline="0" dirty="0" err="1" smtClean="0"/>
              <a:t>biomass</a:t>
            </a:r>
            <a:r>
              <a:rPr lang="es-ES" baseline="0" dirty="0" smtClean="0"/>
              <a:t>, </a:t>
            </a:r>
            <a:r>
              <a:rPr lang="es-ES" baseline="0" dirty="0" err="1" smtClean="0"/>
              <a:t>cellulose</a:t>
            </a:r>
            <a:r>
              <a:rPr lang="es-ES" baseline="0" dirty="0" smtClean="0"/>
              <a:t>, </a:t>
            </a:r>
            <a:r>
              <a:rPr lang="es-ES" baseline="0" dirty="0" err="1" smtClean="0"/>
              <a:t>hemicellulose</a:t>
            </a:r>
            <a:r>
              <a:rPr lang="es-ES" baseline="0" dirty="0" smtClean="0"/>
              <a:t> and </a:t>
            </a:r>
            <a:r>
              <a:rPr lang="es-ES" baseline="0" dirty="0" err="1" smtClean="0"/>
              <a:t>lignin</a:t>
            </a:r>
            <a:r>
              <a:rPr lang="es-ES" baseline="0" dirty="0" smtClean="0"/>
              <a:t>. </a:t>
            </a:r>
            <a:r>
              <a:rPr lang="es-ES" baseline="0" dirty="0" err="1" smtClean="0"/>
              <a:t>It</a:t>
            </a:r>
            <a:r>
              <a:rPr lang="es-ES" baseline="0" dirty="0" smtClean="0"/>
              <a:t> </a:t>
            </a:r>
            <a:r>
              <a:rPr lang="es-ES" baseline="0" dirty="0" err="1" smtClean="0"/>
              <a:t>could</a:t>
            </a:r>
            <a:r>
              <a:rPr lang="es-ES" baseline="0" dirty="0" smtClean="0"/>
              <a:t> </a:t>
            </a:r>
            <a:r>
              <a:rPr lang="es-ES" baseline="0" dirty="0" err="1" smtClean="0"/>
              <a:t>be</a:t>
            </a:r>
            <a:r>
              <a:rPr lang="es-ES" baseline="0" dirty="0" smtClean="0"/>
              <a:t> </a:t>
            </a:r>
            <a:r>
              <a:rPr lang="es-ES" baseline="0" dirty="0" err="1" smtClean="0"/>
              <a:t>possible</a:t>
            </a:r>
            <a:r>
              <a:rPr lang="es-ES" baseline="0" dirty="0" smtClean="0"/>
              <a:t> </a:t>
            </a:r>
            <a:r>
              <a:rPr lang="es-ES" baseline="0" dirty="0" err="1" smtClean="0"/>
              <a:t>to</a:t>
            </a:r>
            <a:r>
              <a:rPr lang="es-ES" baseline="0" dirty="0" smtClean="0"/>
              <a:t> </a:t>
            </a:r>
            <a:r>
              <a:rPr lang="es-ES" baseline="0" dirty="0" err="1" smtClean="0"/>
              <a:t>obtain</a:t>
            </a:r>
            <a:r>
              <a:rPr lang="es-ES" baseline="0" dirty="0" smtClean="0"/>
              <a:t> </a:t>
            </a:r>
            <a:r>
              <a:rPr lang="es-ES" baseline="0" dirty="0" err="1" smtClean="0"/>
              <a:t>bioethanol</a:t>
            </a:r>
            <a:r>
              <a:rPr lang="es-ES" baseline="0" dirty="0" smtClean="0"/>
              <a:t> </a:t>
            </a:r>
            <a:r>
              <a:rPr lang="es-ES" baseline="0" dirty="0" err="1" smtClean="0"/>
              <a:t>from</a:t>
            </a:r>
            <a:r>
              <a:rPr lang="es-ES" baseline="0" dirty="0" smtClean="0"/>
              <a:t> original </a:t>
            </a:r>
            <a:r>
              <a:rPr lang="es-ES" baseline="0" dirty="0" err="1" smtClean="0"/>
              <a:t>raw</a:t>
            </a:r>
            <a:r>
              <a:rPr lang="es-ES" baseline="0" dirty="0" smtClean="0"/>
              <a:t> material and </a:t>
            </a:r>
            <a:r>
              <a:rPr lang="es-ES" baseline="0" dirty="0" err="1" smtClean="0"/>
              <a:t>after</a:t>
            </a:r>
            <a:r>
              <a:rPr lang="es-ES" baseline="0" dirty="0" smtClean="0"/>
              <a:t> </a:t>
            </a:r>
            <a:r>
              <a:rPr lang="es-ES" baseline="0" dirty="0" err="1" smtClean="0"/>
              <a:t>an</a:t>
            </a:r>
            <a:r>
              <a:rPr lang="es-ES" baseline="0" dirty="0" smtClean="0"/>
              <a:t> </a:t>
            </a:r>
            <a:r>
              <a:rPr lang="es-ES" baseline="0" dirty="0" err="1" smtClean="0"/>
              <a:t>hydrothermal</a:t>
            </a:r>
            <a:r>
              <a:rPr lang="es-ES" baseline="0" dirty="0" smtClean="0"/>
              <a:t> </a:t>
            </a:r>
            <a:r>
              <a:rPr lang="es-ES" baseline="0" dirty="0" err="1" smtClean="0"/>
              <a:t>treatment</a:t>
            </a:r>
            <a:r>
              <a:rPr lang="es-ES" baseline="0" dirty="0" smtClean="0"/>
              <a:t>.  </a:t>
            </a:r>
            <a:r>
              <a:rPr lang="es-ES" baseline="0" dirty="0" err="1" smtClean="0"/>
              <a:t>Or</a:t>
            </a:r>
            <a:r>
              <a:rPr lang="es-ES" baseline="0" dirty="0" smtClean="0"/>
              <a:t> use </a:t>
            </a:r>
            <a:r>
              <a:rPr lang="es-ES" baseline="0" dirty="0" err="1" smtClean="0"/>
              <a:t>the</a:t>
            </a:r>
            <a:r>
              <a:rPr lang="es-ES" baseline="0" dirty="0" smtClean="0"/>
              <a:t> </a:t>
            </a:r>
            <a:r>
              <a:rPr lang="es-ES" baseline="0" dirty="0" err="1" smtClean="0"/>
              <a:t>cellulose</a:t>
            </a:r>
            <a:r>
              <a:rPr lang="es-ES" baseline="0" dirty="0" smtClean="0"/>
              <a:t> </a:t>
            </a:r>
            <a:r>
              <a:rPr lang="es-ES" baseline="0" dirty="0" err="1" smtClean="0"/>
              <a:t>fraction</a:t>
            </a:r>
            <a:r>
              <a:rPr lang="es-ES" baseline="0" dirty="0" smtClean="0"/>
              <a:t> </a:t>
            </a:r>
            <a:r>
              <a:rPr lang="es-ES" baseline="0" dirty="0" err="1" smtClean="0"/>
              <a:t>to</a:t>
            </a:r>
            <a:r>
              <a:rPr lang="es-ES" baseline="0" dirty="0" smtClean="0"/>
              <a:t> produce </a:t>
            </a:r>
            <a:r>
              <a:rPr lang="es-ES" baseline="0" dirty="0" err="1" smtClean="0"/>
              <a:t>cellulosic</a:t>
            </a:r>
            <a:r>
              <a:rPr lang="es-ES" baseline="0" dirty="0" smtClean="0"/>
              <a:t> </a:t>
            </a:r>
            <a:r>
              <a:rPr lang="es-ES" baseline="0" dirty="0" err="1" smtClean="0"/>
              <a:t>fibers</a:t>
            </a:r>
            <a:r>
              <a:rPr lang="es-ES" baseline="0" dirty="0" smtClean="0"/>
              <a:t> </a:t>
            </a:r>
            <a:r>
              <a:rPr lang="es-ES" baseline="0" dirty="0" err="1" smtClean="0"/>
              <a:t>for</a:t>
            </a:r>
            <a:r>
              <a:rPr lang="es-ES" baseline="0" dirty="0" smtClean="0"/>
              <a:t> </a:t>
            </a:r>
            <a:r>
              <a:rPr lang="es-ES" baseline="0" dirty="0" err="1" smtClean="0"/>
              <a:t>pulp</a:t>
            </a:r>
            <a:r>
              <a:rPr lang="es-ES" baseline="0" dirty="0" smtClean="0"/>
              <a:t>, paper </a:t>
            </a:r>
            <a:r>
              <a:rPr lang="es-ES" baseline="0" dirty="0" err="1" smtClean="0"/>
              <a:t>production</a:t>
            </a:r>
            <a:r>
              <a:rPr lang="es-ES" baseline="0" dirty="0" smtClean="0"/>
              <a:t> and </a:t>
            </a:r>
            <a:r>
              <a:rPr lang="es-ES" baseline="0" dirty="0" err="1" smtClean="0"/>
              <a:t>nanofibers</a:t>
            </a:r>
            <a:r>
              <a:rPr lang="es-ES" baseline="0" dirty="0" smtClean="0"/>
              <a:t> </a:t>
            </a:r>
            <a:r>
              <a:rPr lang="es-ES" baseline="0" dirty="0" err="1" smtClean="0"/>
              <a:t>production</a:t>
            </a:r>
            <a:r>
              <a:rPr lang="es-ES" baseline="0" dirty="0" smtClean="0"/>
              <a:t>. </a:t>
            </a:r>
            <a:r>
              <a:rPr lang="es-ES" baseline="0" dirty="0" err="1" smtClean="0"/>
              <a:t>To</a:t>
            </a:r>
            <a:r>
              <a:rPr lang="es-ES" baseline="0" dirty="0" smtClean="0"/>
              <a:t> use </a:t>
            </a:r>
            <a:r>
              <a:rPr lang="es-ES" baseline="0" dirty="0" err="1" smtClean="0"/>
              <a:t>lignin</a:t>
            </a:r>
            <a:r>
              <a:rPr lang="es-ES" baseline="0" dirty="0" smtClean="0"/>
              <a:t> </a:t>
            </a:r>
            <a:r>
              <a:rPr lang="es-ES" baseline="0" dirty="0" err="1" smtClean="0"/>
              <a:t>is</a:t>
            </a:r>
            <a:r>
              <a:rPr lang="es-ES" baseline="0" dirty="0" smtClean="0"/>
              <a:t> </a:t>
            </a:r>
            <a:r>
              <a:rPr lang="es-ES" baseline="0" dirty="0" err="1" smtClean="0"/>
              <a:t>necessary</a:t>
            </a:r>
            <a:r>
              <a:rPr lang="es-ES" baseline="0" dirty="0" smtClean="0"/>
              <a:t> a </a:t>
            </a:r>
            <a:r>
              <a:rPr lang="es-ES" baseline="0" dirty="0" err="1" smtClean="0"/>
              <a:t>separation</a:t>
            </a:r>
            <a:r>
              <a:rPr lang="es-ES" baseline="0" dirty="0" smtClean="0"/>
              <a:t> </a:t>
            </a:r>
            <a:r>
              <a:rPr lang="es-ES" baseline="0" dirty="0" err="1" smtClean="0"/>
              <a:t>process</a:t>
            </a:r>
            <a:r>
              <a:rPr lang="es-E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I am </a:t>
            </a:r>
            <a:r>
              <a:rPr lang="es-ES" dirty="0" err="1" smtClean="0"/>
              <a:t>going</a:t>
            </a:r>
            <a:r>
              <a:rPr lang="es-ES" dirty="0" smtClean="0"/>
              <a:t> </a:t>
            </a:r>
            <a:r>
              <a:rPr lang="es-ES" dirty="0" err="1" smtClean="0"/>
              <a:t>to</a:t>
            </a:r>
            <a:r>
              <a:rPr lang="es-ES" dirty="0" smtClean="0"/>
              <a:t> </a:t>
            </a:r>
            <a:r>
              <a:rPr lang="es-ES" dirty="0" err="1" smtClean="0"/>
              <a:t>focused</a:t>
            </a:r>
            <a:r>
              <a:rPr lang="es-ES" baseline="0" dirty="0" smtClean="0"/>
              <a:t> my </a:t>
            </a:r>
            <a:r>
              <a:rPr lang="es-ES" baseline="0" dirty="0" err="1" smtClean="0"/>
              <a:t>presentation</a:t>
            </a:r>
            <a:r>
              <a:rPr lang="es-ES" baseline="0" dirty="0" smtClean="0"/>
              <a:t> </a:t>
            </a:r>
            <a:r>
              <a:rPr lang="es-ES" baseline="0" dirty="0" err="1" smtClean="0"/>
              <a:t>mainly</a:t>
            </a:r>
            <a:r>
              <a:rPr lang="es-ES" baseline="0" dirty="0" smtClean="0"/>
              <a:t> </a:t>
            </a:r>
            <a:r>
              <a:rPr lang="es-ES" baseline="0" dirty="0" err="1" smtClean="0"/>
              <a:t>on</a:t>
            </a:r>
            <a:r>
              <a:rPr lang="es-ES" baseline="0" dirty="0" smtClean="0"/>
              <a:t> </a:t>
            </a:r>
            <a:r>
              <a:rPr lang="es-ES" baseline="0" dirty="0" err="1" smtClean="0"/>
              <a:t>the</a:t>
            </a:r>
            <a:r>
              <a:rPr lang="es-ES" baseline="0" dirty="0" smtClean="0"/>
              <a:t> </a:t>
            </a:r>
            <a:r>
              <a:rPr lang="es-ES" baseline="0" dirty="0" err="1" smtClean="0"/>
              <a:t>cellulose</a:t>
            </a:r>
            <a:r>
              <a:rPr lang="es-ES" baseline="0" dirty="0" smtClean="0"/>
              <a:t> </a:t>
            </a:r>
            <a:r>
              <a:rPr lang="es-ES" baseline="0" dirty="0" err="1" smtClean="0"/>
              <a:t>fraction</a:t>
            </a:r>
            <a:r>
              <a:rPr lang="es-ES" baseline="0" dirty="0" smtClean="0"/>
              <a:t>, </a:t>
            </a:r>
            <a:r>
              <a:rPr lang="es-ES" baseline="0" dirty="0" err="1" smtClean="0"/>
              <a:t>showing</a:t>
            </a:r>
            <a:r>
              <a:rPr lang="es-ES" baseline="0" dirty="0" smtClean="0"/>
              <a:t> </a:t>
            </a:r>
            <a:r>
              <a:rPr lang="es-ES" baseline="0" dirty="0" err="1" smtClean="0"/>
              <a:t>the</a:t>
            </a:r>
            <a:r>
              <a:rPr lang="es-ES" baseline="0" dirty="0" smtClean="0"/>
              <a:t> </a:t>
            </a:r>
            <a:r>
              <a:rPr lang="es-ES" baseline="0" dirty="0" err="1" smtClean="0"/>
              <a:t>results</a:t>
            </a:r>
            <a:r>
              <a:rPr lang="es-ES" baseline="0" dirty="0" smtClean="0"/>
              <a:t> </a:t>
            </a:r>
            <a:r>
              <a:rPr lang="es-ES" baseline="0" dirty="0" err="1" smtClean="0"/>
              <a:t>for</a:t>
            </a:r>
            <a:r>
              <a:rPr lang="es-ES" baseline="0" dirty="0" smtClean="0"/>
              <a:t> </a:t>
            </a:r>
            <a:r>
              <a:rPr lang="es-ES" baseline="0" dirty="0" err="1" smtClean="0"/>
              <a:t>different</a:t>
            </a:r>
            <a:r>
              <a:rPr lang="es-ES" baseline="0" dirty="0" smtClean="0"/>
              <a:t> </a:t>
            </a:r>
            <a:r>
              <a:rPr lang="es-ES" baseline="0" dirty="0" err="1" smtClean="0"/>
              <a:t>pulping</a:t>
            </a:r>
            <a:r>
              <a:rPr lang="es-ES" baseline="0" dirty="0" smtClean="0"/>
              <a:t> </a:t>
            </a:r>
            <a:r>
              <a:rPr lang="es-ES" baseline="0" dirty="0" err="1" smtClean="0"/>
              <a:t>processes</a:t>
            </a:r>
            <a:r>
              <a:rPr lang="es-ES" baseline="0" dirty="0" smtClean="0"/>
              <a:t> </a:t>
            </a:r>
            <a:r>
              <a:rPr lang="es-ES" baseline="0" dirty="0" err="1" smtClean="0"/>
              <a:t>over</a:t>
            </a:r>
            <a:r>
              <a:rPr lang="es-ES" baseline="0" dirty="0" smtClean="0"/>
              <a:t> </a:t>
            </a:r>
            <a:r>
              <a:rPr lang="es-ES" baseline="0" dirty="0" err="1" smtClean="0"/>
              <a:t>different</a:t>
            </a:r>
            <a:r>
              <a:rPr lang="es-ES" baseline="0" dirty="0" smtClean="0"/>
              <a:t> </a:t>
            </a:r>
            <a:r>
              <a:rPr lang="es-ES" baseline="0" dirty="0" err="1" smtClean="0"/>
              <a:t>raw</a:t>
            </a:r>
            <a:r>
              <a:rPr lang="es-ES" baseline="0" dirty="0" smtClean="0"/>
              <a:t> </a:t>
            </a:r>
            <a:r>
              <a:rPr lang="es-ES" baseline="0" dirty="0" err="1" smtClean="0"/>
              <a:t>materials</a:t>
            </a:r>
            <a:r>
              <a:rPr lang="es-ES" baseline="0" dirty="0" smtClean="0"/>
              <a:t>. </a:t>
            </a:r>
            <a:r>
              <a:rPr lang="es-ES" baseline="0" dirty="0" err="1" smtClean="0"/>
              <a:t>After</a:t>
            </a:r>
            <a:r>
              <a:rPr lang="es-ES" baseline="0" dirty="0" smtClean="0"/>
              <a:t> </a:t>
            </a:r>
            <a:r>
              <a:rPr lang="es-ES" baseline="0" dirty="0" err="1" smtClean="0"/>
              <a:t>that</a:t>
            </a:r>
            <a:r>
              <a:rPr lang="es-ES" baseline="0" dirty="0" smtClean="0"/>
              <a:t> I </a:t>
            </a:r>
            <a:r>
              <a:rPr lang="es-ES" baseline="0" dirty="0" err="1" smtClean="0"/>
              <a:t>will</a:t>
            </a:r>
            <a:r>
              <a:rPr lang="es-ES" baseline="0" dirty="0" smtClean="0"/>
              <a:t> show </a:t>
            </a:r>
            <a:r>
              <a:rPr lang="es-ES" baseline="0" dirty="0" err="1" smtClean="0"/>
              <a:t>brieftly</a:t>
            </a:r>
            <a:r>
              <a:rPr lang="es-ES" baseline="0" dirty="0" smtClean="0"/>
              <a:t> </a:t>
            </a:r>
            <a:r>
              <a:rPr lang="es-ES" baseline="0" dirty="0" err="1" smtClean="0"/>
              <a:t>few</a:t>
            </a:r>
            <a:r>
              <a:rPr lang="es-ES" baseline="0" dirty="0" smtClean="0"/>
              <a:t> </a:t>
            </a:r>
            <a:r>
              <a:rPr lang="es-ES" baseline="0" dirty="0" err="1" smtClean="0"/>
              <a:t>results</a:t>
            </a:r>
            <a:r>
              <a:rPr lang="es-ES" baseline="0" dirty="0" smtClean="0"/>
              <a:t> </a:t>
            </a:r>
            <a:r>
              <a:rPr lang="es-ES" baseline="0" dirty="0" err="1" smtClean="0"/>
              <a:t>about</a:t>
            </a:r>
            <a:r>
              <a:rPr lang="es-ES" baseline="0" dirty="0" smtClean="0"/>
              <a:t> </a:t>
            </a:r>
            <a:r>
              <a:rPr lang="es-ES" baseline="0" dirty="0" err="1" smtClean="0"/>
              <a:t>the</a:t>
            </a:r>
            <a:r>
              <a:rPr lang="es-ES" baseline="0" dirty="0" smtClean="0"/>
              <a:t> use of </a:t>
            </a:r>
            <a:r>
              <a:rPr lang="es-ES" baseline="0" dirty="0" err="1" smtClean="0"/>
              <a:t>these</a:t>
            </a:r>
            <a:r>
              <a:rPr lang="es-ES" baseline="0" dirty="0" smtClean="0"/>
              <a:t> </a:t>
            </a:r>
            <a:r>
              <a:rPr lang="es-ES" baseline="0" dirty="0" err="1" smtClean="0"/>
              <a:t>raw</a:t>
            </a:r>
            <a:r>
              <a:rPr lang="es-ES" baseline="0" dirty="0" smtClean="0"/>
              <a:t> material </a:t>
            </a:r>
            <a:r>
              <a:rPr lang="es-ES" baseline="0" dirty="0" err="1" smtClean="0"/>
              <a:t>to</a:t>
            </a:r>
            <a:r>
              <a:rPr lang="es-ES" baseline="0" dirty="0" smtClean="0"/>
              <a:t> produce </a:t>
            </a:r>
            <a:r>
              <a:rPr lang="es-ES" baseline="0" dirty="0" err="1" smtClean="0"/>
              <a:t>heat</a:t>
            </a:r>
            <a:r>
              <a:rPr lang="es-ES" baseline="0" dirty="0" smtClean="0"/>
              <a:t> and </a:t>
            </a:r>
            <a:r>
              <a:rPr lang="es-ES" baseline="0" dirty="0" err="1" smtClean="0"/>
              <a:t>energy</a:t>
            </a:r>
            <a:r>
              <a:rPr lang="es-ES" baseline="0" dirty="0" smtClean="0"/>
              <a:t> and </a:t>
            </a:r>
            <a:r>
              <a:rPr lang="es-ES" baseline="0" dirty="0" err="1" smtClean="0"/>
              <a:t>also</a:t>
            </a:r>
            <a:r>
              <a:rPr lang="es-ES" baseline="0" dirty="0" smtClean="0"/>
              <a:t> </a:t>
            </a:r>
            <a:r>
              <a:rPr lang="es-ES" baseline="0" dirty="0" err="1" smtClean="0"/>
              <a:t>bioethanol</a:t>
            </a:r>
            <a:r>
              <a:rPr lang="es-ES" baseline="0" dirty="0" smtClean="0"/>
              <a:t>, </a:t>
            </a:r>
            <a:r>
              <a:rPr lang="es-ES" baseline="0" dirty="0" err="1" smtClean="0"/>
              <a:t>hemicellulose</a:t>
            </a:r>
            <a:r>
              <a:rPr lang="es-ES" baseline="0" dirty="0" smtClean="0"/>
              <a:t> </a:t>
            </a:r>
            <a:r>
              <a:rPr lang="es-ES" baseline="0" dirty="0" err="1" smtClean="0"/>
              <a:t>fractionation</a:t>
            </a:r>
            <a:r>
              <a:rPr lang="es-ES" baseline="0" dirty="0" smtClean="0"/>
              <a:t> and </a:t>
            </a:r>
            <a:r>
              <a:rPr lang="es-ES" baseline="0" dirty="0" err="1" smtClean="0"/>
              <a:t>lignonanofibers</a:t>
            </a:r>
            <a:endParaRPr lang="es-E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03754788-7E78-47A8-B5D6-040D48FE590F}" type="slidenum">
              <a:rPr lang="es-ES_tradnl" smtClean="0"/>
              <a:pPr/>
              <a:t>14</a:t>
            </a:fld>
            <a:endParaRPr lang="es-ES_trad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3754788-7E78-47A8-B5D6-040D48FE590F}" type="slidenum">
              <a:rPr lang="es-ES_tradnl" smtClean="0"/>
              <a:pPr/>
              <a:t>15</a:t>
            </a:fld>
            <a:endParaRPr lang="es-ES_trad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err="1" smtClean="0"/>
              <a:t>An</a:t>
            </a:r>
            <a:r>
              <a:rPr lang="es-ES" baseline="0" dirty="0" smtClean="0"/>
              <a:t> </a:t>
            </a:r>
            <a:r>
              <a:rPr lang="es-ES" baseline="0" dirty="0" err="1" smtClean="0"/>
              <a:t>scheme</a:t>
            </a:r>
            <a:r>
              <a:rPr lang="es-ES" baseline="0" dirty="0" smtClean="0"/>
              <a:t> of </a:t>
            </a:r>
            <a:r>
              <a:rPr lang="es-ES" baseline="0" dirty="0" err="1" smtClean="0"/>
              <a:t>the</a:t>
            </a:r>
            <a:r>
              <a:rPr lang="es-ES" baseline="0" dirty="0" smtClean="0"/>
              <a:t> </a:t>
            </a:r>
            <a:r>
              <a:rPr lang="es-ES" baseline="0" dirty="0" err="1" smtClean="0"/>
              <a:t>biorefinery</a:t>
            </a:r>
            <a:r>
              <a:rPr lang="es-ES" baseline="0" dirty="0" smtClean="0"/>
              <a:t> </a:t>
            </a:r>
            <a:r>
              <a:rPr lang="es-ES" baseline="0" dirty="0" err="1" smtClean="0"/>
              <a:t>could</a:t>
            </a:r>
            <a:r>
              <a:rPr lang="es-ES" baseline="0" dirty="0" smtClean="0"/>
              <a:t> </a:t>
            </a:r>
            <a:r>
              <a:rPr lang="es-ES" baseline="0" dirty="0" err="1" smtClean="0"/>
              <a:t>be</a:t>
            </a:r>
            <a:r>
              <a:rPr lang="es-ES" baseline="0" dirty="0" smtClean="0"/>
              <a:t> </a:t>
            </a:r>
            <a:r>
              <a:rPr lang="es-ES" baseline="0" dirty="0" err="1" smtClean="0"/>
              <a:t>the</a:t>
            </a:r>
            <a:r>
              <a:rPr lang="es-ES" baseline="0" dirty="0" smtClean="0"/>
              <a:t> </a:t>
            </a:r>
            <a:r>
              <a:rPr lang="es-ES" baseline="0" dirty="0" err="1" smtClean="0"/>
              <a:t>following</a:t>
            </a:r>
            <a:r>
              <a:rPr lang="es-ES" baseline="0" dirty="0" smtClean="0"/>
              <a:t>, </a:t>
            </a:r>
            <a:r>
              <a:rPr lang="es-ES" baseline="0" dirty="0" err="1" smtClean="0"/>
              <a:t>first</a:t>
            </a:r>
            <a:r>
              <a:rPr lang="es-ES" baseline="0" dirty="0" smtClean="0"/>
              <a:t> a </a:t>
            </a:r>
            <a:r>
              <a:rPr lang="es-ES" baseline="0" dirty="0" err="1" smtClean="0"/>
              <a:t>chemical</a:t>
            </a:r>
            <a:r>
              <a:rPr lang="es-ES" baseline="0" dirty="0" smtClean="0"/>
              <a:t> </a:t>
            </a:r>
            <a:r>
              <a:rPr lang="es-ES" baseline="0" dirty="0" err="1" smtClean="0"/>
              <a:t>characterization</a:t>
            </a:r>
            <a:r>
              <a:rPr lang="es-ES" baseline="0" dirty="0" smtClean="0"/>
              <a:t> of </a:t>
            </a:r>
            <a:r>
              <a:rPr lang="es-ES" baseline="0" dirty="0" err="1" smtClean="0"/>
              <a:t>the</a:t>
            </a:r>
            <a:r>
              <a:rPr lang="es-ES" baseline="0" dirty="0" smtClean="0"/>
              <a:t> </a:t>
            </a:r>
            <a:r>
              <a:rPr lang="es-ES" baseline="0" dirty="0" err="1" smtClean="0"/>
              <a:t>raw</a:t>
            </a:r>
            <a:r>
              <a:rPr lang="es-ES" baseline="0" dirty="0" smtClean="0"/>
              <a:t> material. </a:t>
            </a:r>
            <a:r>
              <a:rPr lang="es-ES" baseline="0" dirty="0" err="1" smtClean="0"/>
              <a:t>This</a:t>
            </a:r>
            <a:r>
              <a:rPr lang="es-ES" baseline="0" dirty="0" smtClean="0"/>
              <a:t> </a:t>
            </a:r>
            <a:r>
              <a:rPr lang="es-ES" baseline="0" dirty="0" err="1" smtClean="0"/>
              <a:t>scheme</a:t>
            </a:r>
            <a:r>
              <a:rPr lang="es-ES" baseline="0" dirty="0" smtClean="0"/>
              <a:t> </a:t>
            </a:r>
            <a:r>
              <a:rPr lang="es-ES" baseline="0" dirty="0" err="1" smtClean="0"/>
              <a:t>is</a:t>
            </a:r>
            <a:r>
              <a:rPr lang="es-ES" baseline="0" dirty="0" smtClean="0"/>
              <a:t> </a:t>
            </a:r>
            <a:r>
              <a:rPr lang="es-ES" baseline="0" dirty="0" err="1" smtClean="0"/>
              <a:t>based</a:t>
            </a:r>
            <a:r>
              <a:rPr lang="es-ES" baseline="0" dirty="0" smtClean="0"/>
              <a:t> </a:t>
            </a:r>
            <a:r>
              <a:rPr lang="es-ES" baseline="0" dirty="0" err="1" smtClean="0"/>
              <a:t>on</a:t>
            </a:r>
            <a:r>
              <a:rPr lang="es-ES" baseline="0" dirty="0" smtClean="0"/>
              <a:t> </a:t>
            </a:r>
            <a:r>
              <a:rPr lang="es-ES" baseline="0" dirty="0" err="1" smtClean="0"/>
              <a:t>the</a:t>
            </a:r>
            <a:r>
              <a:rPr lang="es-ES" baseline="0" dirty="0" smtClean="0"/>
              <a:t> </a:t>
            </a:r>
            <a:r>
              <a:rPr lang="es-ES" baseline="0" dirty="0" err="1" smtClean="0"/>
              <a:t>three</a:t>
            </a:r>
            <a:r>
              <a:rPr lang="es-ES" baseline="0" dirty="0" smtClean="0"/>
              <a:t> </a:t>
            </a:r>
            <a:r>
              <a:rPr lang="es-ES" baseline="0" dirty="0" err="1" smtClean="0"/>
              <a:t>main</a:t>
            </a:r>
            <a:r>
              <a:rPr lang="es-ES" baseline="0" dirty="0" smtClean="0"/>
              <a:t> </a:t>
            </a:r>
            <a:r>
              <a:rPr lang="es-ES" baseline="0" dirty="0" err="1" smtClean="0"/>
              <a:t>fractions</a:t>
            </a:r>
            <a:r>
              <a:rPr lang="es-ES" baseline="0" dirty="0" smtClean="0"/>
              <a:t> of </a:t>
            </a:r>
            <a:r>
              <a:rPr lang="es-ES" baseline="0" dirty="0" err="1" smtClean="0"/>
              <a:t>the</a:t>
            </a:r>
            <a:r>
              <a:rPr lang="es-ES" baseline="0" dirty="0" smtClean="0"/>
              <a:t> </a:t>
            </a:r>
            <a:r>
              <a:rPr lang="es-ES" baseline="0" dirty="0" err="1" smtClean="0"/>
              <a:t>biomass</a:t>
            </a:r>
            <a:r>
              <a:rPr lang="es-ES" baseline="0" dirty="0" smtClean="0"/>
              <a:t>, </a:t>
            </a:r>
            <a:r>
              <a:rPr lang="es-ES" baseline="0" dirty="0" err="1" smtClean="0"/>
              <a:t>cellulose</a:t>
            </a:r>
            <a:r>
              <a:rPr lang="es-ES" baseline="0" dirty="0" smtClean="0"/>
              <a:t>, </a:t>
            </a:r>
            <a:r>
              <a:rPr lang="es-ES" baseline="0" dirty="0" err="1" smtClean="0"/>
              <a:t>hemicellulose</a:t>
            </a:r>
            <a:r>
              <a:rPr lang="es-ES" baseline="0" dirty="0" smtClean="0"/>
              <a:t> and </a:t>
            </a:r>
            <a:r>
              <a:rPr lang="es-ES" baseline="0" dirty="0" err="1" smtClean="0"/>
              <a:t>lignin</a:t>
            </a:r>
            <a:r>
              <a:rPr lang="es-ES" baseline="0" dirty="0" smtClean="0"/>
              <a:t>. </a:t>
            </a:r>
            <a:r>
              <a:rPr lang="es-ES" baseline="0" dirty="0" err="1" smtClean="0"/>
              <a:t>It</a:t>
            </a:r>
            <a:r>
              <a:rPr lang="es-ES" baseline="0" dirty="0" smtClean="0"/>
              <a:t> </a:t>
            </a:r>
            <a:r>
              <a:rPr lang="es-ES" baseline="0" dirty="0" err="1" smtClean="0"/>
              <a:t>could</a:t>
            </a:r>
            <a:r>
              <a:rPr lang="es-ES" baseline="0" dirty="0" smtClean="0"/>
              <a:t> </a:t>
            </a:r>
            <a:r>
              <a:rPr lang="es-ES" baseline="0" dirty="0" err="1" smtClean="0"/>
              <a:t>be</a:t>
            </a:r>
            <a:r>
              <a:rPr lang="es-ES" baseline="0" dirty="0" smtClean="0"/>
              <a:t> </a:t>
            </a:r>
            <a:r>
              <a:rPr lang="es-ES" baseline="0" dirty="0" err="1" smtClean="0"/>
              <a:t>possible</a:t>
            </a:r>
            <a:r>
              <a:rPr lang="es-ES" baseline="0" dirty="0" smtClean="0"/>
              <a:t> </a:t>
            </a:r>
            <a:r>
              <a:rPr lang="es-ES" baseline="0" dirty="0" err="1" smtClean="0"/>
              <a:t>to</a:t>
            </a:r>
            <a:r>
              <a:rPr lang="es-ES" baseline="0" dirty="0" smtClean="0"/>
              <a:t> </a:t>
            </a:r>
            <a:r>
              <a:rPr lang="es-ES" baseline="0" dirty="0" err="1" smtClean="0"/>
              <a:t>obtain</a:t>
            </a:r>
            <a:r>
              <a:rPr lang="es-ES" baseline="0" dirty="0" smtClean="0"/>
              <a:t> </a:t>
            </a:r>
            <a:r>
              <a:rPr lang="es-ES" baseline="0" dirty="0" err="1" smtClean="0"/>
              <a:t>bioethanol</a:t>
            </a:r>
            <a:r>
              <a:rPr lang="es-ES" baseline="0" dirty="0" smtClean="0"/>
              <a:t> </a:t>
            </a:r>
            <a:r>
              <a:rPr lang="es-ES" baseline="0" dirty="0" err="1" smtClean="0"/>
              <a:t>from</a:t>
            </a:r>
            <a:r>
              <a:rPr lang="es-ES" baseline="0" dirty="0" smtClean="0"/>
              <a:t> original </a:t>
            </a:r>
            <a:r>
              <a:rPr lang="es-ES" baseline="0" dirty="0" err="1" smtClean="0"/>
              <a:t>raw</a:t>
            </a:r>
            <a:r>
              <a:rPr lang="es-ES" baseline="0" dirty="0" smtClean="0"/>
              <a:t> material and </a:t>
            </a:r>
            <a:r>
              <a:rPr lang="es-ES" baseline="0" dirty="0" err="1" smtClean="0"/>
              <a:t>after</a:t>
            </a:r>
            <a:r>
              <a:rPr lang="es-ES" baseline="0" dirty="0" smtClean="0"/>
              <a:t> </a:t>
            </a:r>
            <a:r>
              <a:rPr lang="es-ES" baseline="0" dirty="0" err="1" smtClean="0"/>
              <a:t>an</a:t>
            </a:r>
            <a:r>
              <a:rPr lang="es-ES" baseline="0" dirty="0" smtClean="0"/>
              <a:t> </a:t>
            </a:r>
            <a:r>
              <a:rPr lang="es-ES" baseline="0" dirty="0" err="1" smtClean="0"/>
              <a:t>hydrothermal</a:t>
            </a:r>
            <a:r>
              <a:rPr lang="es-ES" baseline="0" dirty="0" smtClean="0"/>
              <a:t> </a:t>
            </a:r>
            <a:r>
              <a:rPr lang="es-ES" baseline="0" dirty="0" err="1" smtClean="0"/>
              <a:t>treatment</a:t>
            </a:r>
            <a:r>
              <a:rPr lang="es-ES" baseline="0" dirty="0" smtClean="0"/>
              <a:t>.  </a:t>
            </a:r>
            <a:r>
              <a:rPr lang="es-ES" baseline="0" dirty="0" err="1" smtClean="0"/>
              <a:t>Or</a:t>
            </a:r>
            <a:r>
              <a:rPr lang="es-ES" baseline="0" dirty="0" smtClean="0"/>
              <a:t> use </a:t>
            </a:r>
            <a:r>
              <a:rPr lang="es-ES" baseline="0" dirty="0" err="1" smtClean="0"/>
              <a:t>the</a:t>
            </a:r>
            <a:r>
              <a:rPr lang="es-ES" baseline="0" dirty="0" smtClean="0"/>
              <a:t> </a:t>
            </a:r>
            <a:r>
              <a:rPr lang="es-ES" baseline="0" dirty="0" err="1" smtClean="0"/>
              <a:t>cellulose</a:t>
            </a:r>
            <a:r>
              <a:rPr lang="es-ES" baseline="0" dirty="0" smtClean="0"/>
              <a:t> </a:t>
            </a:r>
            <a:r>
              <a:rPr lang="es-ES" baseline="0" dirty="0" err="1" smtClean="0"/>
              <a:t>fraction</a:t>
            </a:r>
            <a:r>
              <a:rPr lang="es-ES" baseline="0" dirty="0" smtClean="0"/>
              <a:t> </a:t>
            </a:r>
            <a:r>
              <a:rPr lang="es-ES" baseline="0" dirty="0" err="1" smtClean="0"/>
              <a:t>to</a:t>
            </a:r>
            <a:r>
              <a:rPr lang="es-ES" baseline="0" dirty="0" smtClean="0"/>
              <a:t> produce </a:t>
            </a:r>
            <a:r>
              <a:rPr lang="es-ES" baseline="0" dirty="0" err="1" smtClean="0"/>
              <a:t>cellulosic</a:t>
            </a:r>
            <a:r>
              <a:rPr lang="es-ES" baseline="0" dirty="0" smtClean="0"/>
              <a:t> </a:t>
            </a:r>
            <a:r>
              <a:rPr lang="es-ES" baseline="0" dirty="0" err="1" smtClean="0"/>
              <a:t>fibers</a:t>
            </a:r>
            <a:r>
              <a:rPr lang="es-ES" baseline="0" dirty="0" smtClean="0"/>
              <a:t> </a:t>
            </a:r>
            <a:r>
              <a:rPr lang="es-ES" baseline="0" dirty="0" err="1" smtClean="0"/>
              <a:t>for</a:t>
            </a:r>
            <a:r>
              <a:rPr lang="es-ES" baseline="0" dirty="0" smtClean="0"/>
              <a:t> </a:t>
            </a:r>
            <a:r>
              <a:rPr lang="es-ES" baseline="0" dirty="0" err="1" smtClean="0"/>
              <a:t>pulp</a:t>
            </a:r>
            <a:r>
              <a:rPr lang="es-ES" baseline="0" dirty="0" smtClean="0"/>
              <a:t>, paper </a:t>
            </a:r>
            <a:r>
              <a:rPr lang="es-ES" baseline="0" dirty="0" err="1" smtClean="0"/>
              <a:t>production</a:t>
            </a:r>
            <a:r>
              <a:rPr lang="es-ES" baseline="0" dirty="0" smtClean="0"/>
              <a:t> and </a:t>
            </a:r>
            <a:r>
              <a:rPr lang="es-ES" baseline="0" dirty="0" err="1" smtClean="0"/>
              <a:t>nanofibers</a:t>
            </a:r>
            <a:r>
              <a:rPr lang="es-ES" baseline="0" dirty="0" smtClean="0"/>
              <a:t> </a:t>
            </a:r>
            <a:r>
              <a:rPr lang="es-ES" baseline="0" dirty="0" err="1" smtClean="0"/>
              <a:t>production</a:t>
            </a:r>
            <a:r>
              <a:rPr lang="es-ES" baseline="0" dirty="0" smtClean="0"/>
              <a:t>. </a:t>
            </a:r>
            <a:r>
              <a:rPr lang="es-ES" baseline="0" dirty="0" err="1" smtClean="0"/>
              <a:t>To</a:t>
            </a:r>
            <a:r>
              <a:rPr lang="es-ES" baseline="0" dirty="0" smtClean="0"/>
              <a:t> use </a:t>
            </a:r>
            <a:r>
              <a:rPr lang="es-ES" baseline="0" dirty="0" err="1" smtClean="0"/>
              <a:t>lignin</a:t>
            </a:r>
            <a:r>
              <a:rPr lang="es-ES" baseline="0" dirty="0" smtClean="0"/>
              <a:t> </a:t>
            </a:r>
            <a:r>
              <a:rPr lang="es-ES" baseline="0" dirty="0" err="1" smtClean="0"/>
              <a:t>is</a:t>
            </a:r>
            <a:r>
              <a:rPr lang="es-ES" baseline="0" dirty="0" smtClean="0"/>
              <a:t> </a:t>
            </a:r>
            <a:r>
              <a:rPr lang="es-ES" baseline="0" dirty="0" err="1" smtClean="0"/>
              <a:t>necessary</a:t>
            </a:r>
            <a:r>
              <a:rPr lang="es-ES" baseline="0" dirty="0" smtClean="0"/>
              <a:t> a </a:t>
            </a:r>
            <a:r>
              <a:rPr lang="es-ES" baseline="0" dirty="0" err="1" smtClean="0"/>
              <a:t>separation</a:t>
            </a:r>
            <a:r>
              <a:rPr lang="es-ES" baseline="0" dirty="0" smtClean="0"/>
              <a:t> </a:t>
            </a:r>
            <a:r>
              <a:rPr lang="es-ES" baseline="0" dirty="0" err="1" smtClean="0"/>
              <a:t>process</a:t>
            </a:r>
            <a:r>
              <a:rPr lang="es-E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I am </a:t>
            </a:r>
            <a:r>
              <a:rPr lang="es-ES" dirty="0" err="1" smtClean="0"/>
              <a:t>going</a:t>
            </a:r>
            <a:r>
              <a:rPr lang="es-ES" dirty="0" smtClean="0"/>
              <a:t> </a:t>
            </a:r>
            <a:r>
              <a:rPr lang="es-ES" dirty="0" err="1" smtClean="0"/>
              <a:t>to</a:t>
            </a:r>
            <a:r>
              <a:rPr lang="es-ES" dirty="0" smtClean="0"/>
              <a:t> </a:t>
            </a:r>
            <a:r>
              <a:rPr lang="es-ES" dirty="0" err="1" smtClean="0"/>
              <a:t>focused</a:t>
            </a:r>
            <a:r>
              <a:rPr lang="es-ES" baseline="0" dirty="0" smtClean="0"/>
              <a:t> my </a:t>
            </a:r>
            <a:r>
              <a:rPr lang="es-ES" baseline="0" dirty="0" err="1" smtClean="0"/>
              <a:t>presentation</a:t>
            </a:r>
            <a:r>
              <a:rPr lang="es-ES" baseline="0" dirty="0" smtClean="0"/>
              <a:t> </a:t>
            </a:r>
            <a:r>
              <a:rPr lang="es-ES" baseline="0" dirty="0" err="1" smtClean="0"/>
              <a:t>mainly</a:t>
            </a:r>
            <a:r>
              <a:rPr lang="es-ES" baseline="0" dirty="0" smtClean="0"/>
              <a:t> </a:t>
            </a:r>
            <a:r>
              <a:rPr lang="es-ES" baseline="0" dirty="0" err="1" smtClean="0"/>
              <a:t>on</a:t>
            </a:r>
            <a:r>
              <a:rPr lang="es-ES" baseline="0" dirty="0" smtClean="0"/>
              <a:t> </a:t>
            </a:r>
            <a:r>
              <a:rPr lang="es-ES" baseline="0" dirty="0" err="1" smtClean="0"/>
              <a:t>the</a:t>
            </a:r>
            <a:r>
              <a:rPr lang="es-ES" baseline="0" dirty="0" smtClean="0"/>
              <a:t> </a:t>
            </a:r>
            <a:r>
              <a:rPr lang="es-ES" baseline="0" dirty="0" err="1" smtClean="0"/>
              <a:t>cellulose</a:t>
            </a:r>
            <a:r>
              <a:rPr lang="es-ES" baseline="0" dirty="0" smtClean="0"/>
              <a:t> </a:t>
            </a:r>
            <a:r>
              <a:rPr lang="es-ES" baseline="0" dirty="0" err="1" smtClean="0"/>
              <a:t>fraction</a:t>
            </a:r>
            <a:r>
              <a:rPr lang="es-ES" baseline="0" dirty="0" smtClean="0"/>
              <a:t>, </a:t>
            </a:r>
            <a:r>
              <a:rPr lang="es-ES" baseline="0" dirty="0" err="1" smtClean="0"/>
              <a:t>showing</a:t>
            </a:r>
            <a:r>
              <a:rPr lang="es-ES" baseline="0" dirty="0" smtClean="0"/>
              <a:t> </a:t>
            </a:r>
            <a:r>
              <a:rPr lang="es-ES" baseline="0" dirty="0" err="1" smtClean="0"/>
              <a:t>the</a:t>
            </a:r>
            <a:r>
              <a:rPr lang="es-ES" baseline="0" dirty="0" smtClean="0"/>
              <a:t> </a:t>
            </a:r>
            <a:r>
              <a:rPr lang="es-ES" baseline="0" dirty="0" err="1" smtClean="0"/>
              <a:t>results</a:t>
            </a:r>
            <a:r>
              <a:rPr lang="es-ES" baseline="0" dirty="0" smtClean="0"/>
              <a:t> </a:t>
            </a:r>
            <a:r>
              <a:rPr lang="es-ES" baseline="0" dirty="0" err="1" smtClean="0"/>
              <a:t>for</a:t>
            </a:r>
            <a:r>
              <a:rPr lang="es-ES" baseline="0" dirty="0" smtClean="0"/>
              <a:t> </a:t>
            </a:r>
            <a:r>
              <a:rPr lang="es-ES" baseline="0" dirty="0" err="1" smtClean="0"/>
              <a:t>different</a:t>
            </a:r>
            <a:r>
              <a:rPr lang="es-ES" baseline="0" dirty="0" smtClean="0"/>
              <a:t> </a:t>
            </a:r>
            <a:r>
              <a:rPr lang="es-ES" baseline="0" dirty="0" err="1" smtClean="0"/>
              <a:t>pulping</a:t>
            </a:r>
            <a:r>
              <a:rPr lang="es-ES" baseline="0" dirty="0" smtClean="0"/>
              <a:t> </a:t>
            </a:r>
            <a:r>
              <a:rPr lang="es-ES" baseline="0" dirty="0" err="1" smtClean="0"/>
              <a:t>processes</a:t>
            </a:r>
            <a:r>
              <a:rPr lang="es-ES" baseline="0" dirty="0" smtClean="0"/>
              <a:t> </a:t>
            </a:r>
            <a:r>
              <a:rPr lang="es-ES" baseline="0" dirty="0" err="1" smtClean="0"/>
              <a:t>over</a:t>
            </a:r>
            <a:r>
              <a:rPr lang="es-ES" baseline="0" dirty="0" smtClean="0"/>
              <a:t> </a:t>
            </a:r>
            <a:r>
              <a:rPr lang="es-ES" baseline="0" dirty="0" err="1" smtClean="0"/>
              <a:t>different</a:t>
            </a:r>
            <a:r>
              <a:rPr lang="es-ES" baseline="0" dirty="0" smtClean="0"/>
              <a:t> </a:t>
            </a:r>
            <a:r>
              <a:rPr lang="es-ES" baseline="0" dirty="0" err="1" smtClean="0"/>
              <a:t>raw</a:t>
            </a:r>
            <a:r>
              <a:rPr lang="es-ES" baseline="0" dirty="0" smtClean="0"/>
              <a:t> </a:t>
            </a:r>
            <a:r>
              <a:rPr lang="es-ES" baseline="0" dirty="0" err="1" smtClean="0"/>
              <a:t>materials</a:t>
            </a:r>
            <a:r>
              <a:rPr lang="es-ES" baseline="0" dirty="0" smtClean="0"/>
              <a:t>. </a:t>
            </a:r>
            <a:r>
              <a:rPr lang="es-ES" baseline="0" dirty="0" err="1" smtClean="0"/>
              <a:t>After</a:t>
            </a:r>
            <a:r>
              <a:rPr lang="es-ES" baseline="0" dirty="0" smtClean="0"/>
              <a:t> </a:t>
            </a:r>
            <a:r>
              <a:rPr lang="es-ES" baseline="0" dirty="0" err="1" smtClean="0"/>
              <a:t>that</a:t>
            </a:r>
            <a:r>
              <a:rPr lang="es-ES" baseline="0" dirty="0" smtClean="0"/>
              <a:t> I </a:t>
            </a:r>
            <a:r>
              <a:rPr lang="es-ES" baseline="0" dirty="0" err="1" smtClean="0"/>
              <a:t>will</a:t>
            </a:r>
            <a:r>
              <a:rPr lang="es-ES" baseline="0" dirty="0" smtClean="0"/>
              <a:t> show </a:t>
            </a:r>
            <a:r>
              <a:rPr lang="es-ES" baseline="0" dirty="0" err="1" smtClean="0"/>
              <a:t>brieftly</a:t>
            </a:r>
            <a:r>
              <a:rPr lang="es-ES" baseline="0" dirty="0" smtClean="0"/>
              <a:t> </a:t>
            </a:r>
            <a:r>
              <a:rPr lang="es-ES" baseline="0" dirty="0" err="1" smtClean="0"/>
              <a:t>few</a:t>
            </a:r>
            <a:r>
              <a:rPr lang="es-ES" baseline="0" dirty="0" smtClean="0"/>
              <a:t> </a:t>
            </a:r>
            <a:r>
              <a:rPr lang="es-ES" baseline="0" dirty="0" err="1" smtClean="0"/>
              <a:t>results</a:t>
            </a:r>
            <a:r>
              <a:rPr lang="es-ES" baseline="0" dirty="0" smtClean="0"/>
              <a:t> </a:t>
            </a:r>
            <a:r>
              <a:rPr lang="es-ES" baseline="0" dirty="0" err="1" smtClean="0"/>
              <a:t>about</a:t>
            </a:r>
            <a:r>
              <a:rPr lang="es-ES" baseline="0" dirty="0" smtClean="0"/>
              <a:t> </a:t>
            </a:r>
            <a:r>
              <a:rPr lang="es-ES" baseline="0" dirty="0" err="1" smtClean="0"/>
              <a:t>the</a:t>
            </a:r>
            <a:r>
              <a:rPr lang="es-ES" baseline="0" dirty="0" smtClean="0"/>
              <a:t> use of </a:t>
            </a:r>
            <a:r>
              <a:rPr lang="es-ES" baseline="0" dirty="0" err="1" smtClean="0"/>
              <a:t>these</a:t>
            </a:r>
            <a:r>
              <a:rPr lang="es-ES" baseline="0" dirty="0" smtClean="0"/>
              <a:t> </a:t>
            </a:r>
            <a:r>
              <a:rPr lang="es-ES" baseline="0" dirty="0" err="1" smtClean="0"/>
              <a:t>raw</a:t>
            </a:r>
            <a:r>
              <a:rPr lang="es-ES" baseline="0" dirty="0" smtClean="0"/>
              <a:t> material </a:t>
            </a:r>
            <a:r>
              <a:rPr lang="es-ES" baseline="0" dirty="0" err="1" smtClean="0"/>
              <a:t>to</a:t>
            </a:r>
            <a:r>
              <a:rPr lang="es-ES" baseline="0" dirty="0" smtClean="0"/>
              <a:t> produce </a:t>
            </a:r>
            <a:r>
              <a:rPr lang="es-ES" baseline="0" dirty="0" err="1" smtClean="0"/>
              <a:t>heat</a:t>
            </a:r>
            <a:r>
              <a:rPr lang="es-ES" baseline="0" dirty="0" smtClean="0"/>
              <a:t> and </a:t>
            </a:r>
            <a:r>
              <a:rPr lang="es-ES" baseline="0" dirty="0" err="1" smtClean="0"/>
              <a:t>energy</a:t>
            </a:r>
            <a:r>
              <a:rPr lang="es-ES" baseline="0" dirty="0" smtClean="0"/>
              <a:t> and </a:t>
            </a:r>
            <a:r>
              <a:rPr lang="es-ES" baseline="0" dirty="0" err="1" smtClean="0"/>
              <a:t>also</a:t>
            </a:r>
            <a:r>
              <a:rPr lang="es-ES" baseline="0" dirty="0" smtClean="0"/>
              <a:t> </a:t>
            </a:r>
            <a:r>
              <a:rPr lang="es-ES" baseline="0" dirty="0" err="1" smtClean="0"/>
              <a:t>bioethanol</a:t>
            </a:r>
            <a:r>
              <a:rPr lang="es-ES" baseline="0" dirty="0" smtClean="0"/>
              <a:t>, </a:t>
            </a:r>
            <a:r>
              <a:rPr lang="es-ES" baseline="0" dirty="0" err="1" smtClean="0"/>
              <a:t>hemicellulose</a:t>
            </a:r>
            <a:r>
              <a:rPr lang="es-ES" baseline="0" dirty="0" smtClean="0"/>
              <a:t> </a:t>
            </a:r>
            <a:r>
              <a:rPr lang="es-ES" baseline="0" dirty="0" err="1" smtClean="0"/>
              <a:t>frationation</a:t>
            </a:r>
            <a:r>
              <a:rPr lang="es-ES" baseline="0" dirty="0" smtClean="0"/>
              <a:t> and </a:t>
            </a:r>
            <a:r>
              <a:rPr lang="es-ES" baseline="0" dirty="0" err="1" smtClean="0"/>
              <a:t>lignonanofibers</a:t>
            </a:r>
            <a:endParaRPr lang="es-E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03754788-7E78-47A8-B5D6-040D48FE590F}" type="slidenum">
              <a:rPr lang="es-ES_tradnl" smtClean="0"/>
              <a:pPr/>
              <a:t>16</a:t>
            </a:fld>
            <a:endParaRPr lang="es-ES_trad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3754788-7E78-47A8-B5D6-040D48FE590F}" type="slidenum">
              <a:rPr lang="es-ES_tradnl" smtClean="0"/>
              <a:pPr/>
              <a:t>17</a:t>
            </a:fld>
            <a:endParaRPr lang="es-ES_tradn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3754788-7E78-47A8-B5D6-040D48FE590F}" type="slidenum">
              <a:rPr lang="es-ES_tradnl" smtClean="0"/>
              <a:pPr/>
              <a:t>18</a:t>
            </a:fld>
            <a:endParaRPr lang="es-ES_trad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3754788-7E78-47A8-B5D6-040D48FE590F}" type="slidenum">
              <a:rPr lang="es-ES_tradnl" smtClean="0"/>
              <a:pPr/>
              <a:t>19</a:t>
            </a:fld>
            <a:endParaRPr lang="es-ES_trad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I</a:t>
            </a:r>
            <a:r>
              <a:rPr lang="es-ES" baseline="0" dirty="0" smtClean="0"/>
              <a:t> </a:t>
            </a:r>
            <a:r>
              <a:rPr lang="es-ES" baseline="0" dirty="0" err="1" smtClean="0"/>
              <a:t>work</a:t>
            </a:r>
            <a:r>
              <a:rPr lang="es-ES" baseline="0" dirty="0" smtClean="0"/>
              <a:t> in a </a:t>
            </a:r>
            <a:r>
              <a:rPr lang="es-ES" baseline="0" dirty="0" err="1" smtClean="0"/>
              <a:t>group</a:t>
            </a:r>
            <a:r>
              <a:rPr lang="es-ES" baseline="0" dirty="0" smtClean="0"/>
              <a:t> </a:t>
            </a:r>
            <a:r>
              <a:rPr lang="es-ES" baseline="0" dirty="0" err="1" smtClean="0"/>
              <a:t>which</a:t>
            </a:r>
            <a:r>
              <a:rPr lang="es-ES" baseline="0" dirty="0" smtClean="0"/>
              <a:t> </a:t>
            </a:r>
            <a:r>
              <a:rPr lang="es-ES" baseline="0" dirty="0" err="1" smtClean="0"/>
              <a:t>started</a:t>
            </a:r>
            <a:r>
              <a:rPr lang="es-ES" baseline="0" dirty="0" smtClean="0"/>
              <a:t> in 1985 </a:t>
            </a:r>
            <a:r>
              <a:rPr lang="es-ES" baseline="0" dirty="0" err="1" smtClean="0"/>
              <a:t>researching</a:t>
            </a:r>
            <a:r>
              <a:rPr lang="es-ES" baseline="0" dirty="0" smtClean="0"/>
              <a:t> in </a:t>
            </a:r>
            <a:r>
              <a:rPr lang="es-ES" baseline="0" dirty="0" err="1" smtClean="0"/>
              <a:t>lignocellulosic</a:t>
            </a:r>
            <a:r>
              <a:rPr lang="es-ES" baseline="0" dirty="0" smtClean="0"/>
              <a:t> </a:t>
            </a:r>
            <a:r>
              <a:rPr lang="es-ES" baseline="0" dirty="0" err="1" smtClean="0"/>
              <a:t>materials</a:t>
            </a:r>
            <a:r>
              <a:rPr lang="es-ES" baseline="0" dirty="0" smtClean="0"/>
              <a:t>. </a:t>
            </a:r>
            <a:r>
              <a:rPr lang="es-ES" dirty="0" smtClean="0"/>
              <a:t>My </a:t>
            </a:r>
            <a:r>
              <a:rPr lang="es-ES" dirty="0" err="1" smtClean="0"/>
              <a:t>research</a:t>
            </a:r>
            <a:r>
              <a:rPr lang="es-ES" dirty="0" smtClean="0"/>
              <a:t> </a:t>
            </a:r>
            <a:r>
              <a:rPr lang="es-ES" dirty="0" err="1" smtClean="0"/>
              <a:t>group</a:t>
            </a:r>
            <a:r>
              <a:rPr lang="es-ES" dirty="0" smtClean="0"/>
              <a:t> </a:t>
            </a:r>
            <a:r>
              <a:rPr lang="es-ES" dirty="0" err="1" smtClean="0"/>
              <a:t>work</a:t>
            </a:r>
            <a:r>
              <a:rPr lang="es-ES" baseline="0" dirty="0" smtClean="0"/>
              <a:t> in Chemical Engineering Department in </a:t>
            </a:r>
            <a:r>
              <a:rPr lang="es-ES" baseline="0" dirty="0" err="1" smtClean="0"/>
              <a:t>the</a:t>
            </a:r>
            <a:r>
              <a:rPr lang="es-ES" baseline="0" dirty="0" smtClean="0"/>
              <a:t> </a:t>
            </a:r>
            <a:r>
              <a:rPr lang="es-ES" baseline="0" dirty="0" err="1" smtClean="0"/>
              <a:t>University</a:t>
            </a:r>
            <a:r>
              <a:rPr lang="es-ES" baseline="0" dirty="0" smtClean="0"/>
              <a:t> of Córdoba. </a:t>
            </a:r>
            <a:r>
              <a:rPr lang="es-ES" baseline="0" dirty="0" err="1" smtClean="0"/>
              <a:t>We</a:t>
            </a:r>
            <a:r>
              <a:rPr lang="es-ES" baseline="0" dirty="0" smtClean="0"/>
              <a:t> are placed in </a:t>
            </a:r>
            <a:r>
              <a:rPr lang="es-ES" baseline="0" dirty="0" err="1" smtClean="0"/>
              <a:t>building</a:t>
            </a:r>
            <a:r>
              <a:rPr lang="es-ES" baseline="0" dirty="0" smtClean="0"/>
              <a:t> Marie </a:t>
            </a:r>
            <a:r>
              <a:rPr lang="es-ES" baseline="0" dirty="0" err="1" smtClean="0"/>
              <a:t>Curie</a:t>
            </a:r>
            <a:r>
              <a:rPr lang="es-ES" baseline="0" dirty="0" smtClean="0"/>
              <a:t> in </a:t>
            </a:r>
            <a:r>
              <a:rPr lang="es-ES" baseline="0" dirty="0" err="1" smtClean="0"/>
              <a:t>the</a:t>
            </a:r>
            <a:r>
              <a:rPr lang="es-ES" baseline="0" dirty="0" smtClean="0"/>
              <a:t> Campus of Rabanales</a:t>
            </a:r>
            <a:endParaRPr lang="es-ES" dirty="0"/>
          </a:p>
        </p:txBody>
      </p:sp>
      <p:sp>
        <p:nvSpPr>
          <p:cNvPr id="4" name="3 Marcador de número de diapositiva"/>
          <p:cNvSpPr>
            <a:spLocks noGrp="1"/>
          </p:cNvSpPr>
          <p:nvPr>
            <p:ph type="sldNum" sz="quarter" idx="10"/>
          </p:nvPr>
        </p:nvSpPr>
        <p:spPr/>
        <p:txBody>
          <a:bodyPr/>
          <a:lstStyle/>
          <a:p>
            <a:fld id="{03754788-7E78-47A8-B5D6-040D48FE590F}" type="slidenum">
              <a:rPr lang="es-ES_tradnl" smtClean="0"/>
              <a:pPr/>
              <a:t>2</a:t>
            </a:fld>
            <a:endParaRPr lang="es-ES_trad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Abaca, popularly known as “Manila hemp”, originated from the Philippines and was later introduced in Central and South America (particularly Ecuador). The global production of abaca </a:t>
            </a:r>
            <a:r>
              <a:rPr lang="en-US" sz="1200" kern="1200" dirty="0" err="1" smtClean="0">
                <a:solidFill>
                  <a:schemeClr val="tx1"/>
                </a:solidFill>
                <a:latin typeface="+mn-lt"/>
                <a:ea typeface="+mn-ea"/>
                <a:cs typeface="+mn-cs"/>
              </a:rPr>
              <a:t>fibre</a:t>
            </a:r>
            <a:r>
              <a:rPr lang="en-US" sz="1200" kern="1200" dirty="0" smtClean="0">
                <a:solidFill>
                  <a:schemeClr val="tx1"/>
                </a:solidFill>
                <a:latin typeface="+mn-lt"/>
                <a:ea typeface="+mn-ea"/>
                <a:cs typeface="+mn-cs"/>
              </a:rPr>
              <a:t> in 1999 was 83 000 t.</a:t>
            </a:r>
            <a:endParaRPr lang="es-ES_tradnl"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uses of abaca are associated to the high strength of its </a:t>
            </a:r>
            <a:r>
              <a:rPr lang="en-US" sz="1200" kern="1200" dirty="0" err="1" smtClean="0">
                <a:solidFill>
                  <a:schemeClr val="tx1"/>
                </a:solidFill>
                <a:latin typeface="+mn-lt"/>
                <a:ea typeface="+mn-ea"/>
                <a:cs typeface="+mn-cs"/>
              </a:rPr>
              <a:t>fibres</a:t>
            </a:r>
            <a:r>
              <a:rPr lang="en-US" sz="1200" kern="1200" dirty="0" smtClean="0">
                <a:solidFill>
                  <a:schemeClr val="tx1"/>
                </a:solidFill>
                <a:latin typeface="+mn-lt"/>
                <a:ea typeface="+mn-ea"/>
                <a:cs typeface="+mn-cs"/>
              </a:rPr>
              <a:t>: fishing nets, high-quality safety paper, banknote paper, diapers, machine filters, hospital textiles, bible paper, carbon paper, cigarette paper and condenser paper.</a:t>
            </a:r>
            <a:endParaRPr lang="es-ES_tradnl"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Abaca is usually cooked with soda or neutral </a:t>
            </a:r>
            <a:r>
              <a:rPr lang="en-US" sz="1200" kern="1200" dirty="0" err="1" smtClean="0">
                <a:solidFill>
                  <a:schemeClr val="tx1"/>
                </a:solidFill>
                <a:latin typeface="+mn-lt"/>
                <a:ea typeface="+mn-ea"/>
                <a:cs typeface="+mn-cs"/>
              </a:rPr>
              <a:t>sulphite</a:t>
            </a:r>
            <a:r>
              <a:rPr lang="en-US" sz="1200" kern="1200" dirty="0" smtClean="0">
                <a:solidFill>
                  <a:schemeClr val="tx1"/>
                </a:solidFill>
                <a:latin typeface="+mn-lt"/>
                <a:ea typeface="+mn-ea"/>
                <a:cs typeface="+mn-cs"/>
              </a:rPr>
              <a:t>. The latter provides pulp yields of 58–72% by using sodium </a:t>
            </a:r>
            <a:r>
              <a:rPr lang="en-US" sz="1200" kern="1200" dirty="0" err="1" smtClean="0">
                <a:solidFill>
                  <a:schemeClr val="tx1"/>
                </a:solidFill>
                <a:latin typeface="+mn-lt"/>
                <a:ea typeface="+mn-ea"/>
                <a:cs typeface="+mn-cs"/>
              </a:rPr>
              <a:t>sulphite</a:t>
            </a:r>
            <a:r>
              <a:rPr lang="en-US" sz="1200" kern="1200" dirty="0" smtClean="0">
                <a:solidFill>
                  <a:schemeClr val="tx1"/>
                </a:solidFill>
                <a:latin typeface="+mn-lt"/>
                <a:ea typeface="+mn-ea"/>
                <a:cs typeface="+mn-cs"/>
              </a:rPr>
              <a:t> concentrations of 16–18% and temperatures from 150 to 170 </a:t>
            </a:r>
            <a:r>
              <a:rPr lang="en-US" sz="1200" kern="1200" dirty="0" smtClean="0">
                <a:solidFill>
                  <a:schemeClr val="tx1"/>
                </a:solidFill>
                <a:latin typeface="+mn-lt"/>
                <a:ea typeface="+mn-ea"/>
                <a:cs typeface="+mn-cs"/>
                <a:sym typeface="Symbol"/>
              </a:rPr>
              <a:t></a:t>
            </a:r>
            <a:r>
              <a:rPr lang="en-US" sz="1200" kern="1200" dirty="0" smtClean="0">
                <a:solidFill>
                  <a:schemeClr val="tx1"/>
                </a:solidFill>
                <a:latin typeface="+mn-lt"/>
                <a:ea typeface="+mn-ea"/>
                <a:cs typeface="+mn-cs"/>
              </a:rPr>
              <a:t>C. This material has also been subjected to </a:t>
            </a:r>
            <a:r>
              <a:rPr lang="en-US" sz="1200" kern="1200" dirty="0" err="1" smtClean="0">
                <a:solidFill>
                  <a:schemeClr val="tx1"/>
                </a:solidFill>
                <a:latin typeface="+mn-lt"/>
                <a:ea typeface="+mn-ea"/>
                <a:cs typeface="+mn-cs"/>
              </a:rPr>
              <a:t>thermomechanical</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chemomechanical</a:t>
            </a:r>
            <a:r>
              <a:rPr lang="en-US" sz="1200" kern="1200" dirty="0" smtClean="0">
                <a:solidFill>
                  <a:schemeClr val="tx1"/>
                </a:solidFill>
                <a:latin typeface="+mn-lt"/>
                <a:ea typeface="+mn-ea"/>
                <a:cs typeface="+mn-cs"/>
              </a:rPr>
              <a:t>, cold soda and neutral </a:t>
            </a:r>
            <a:r>
              <a:rPr lang="en-US" sz="1200" kern="1200" dirty="0" err="1" smtClean="0">
                <a:solidFill>
                  <a:schemeClr val="tx1"/>
                </a:solidFill>
                <a:latin typeface="+mn-lt"/>
                <a:ea typeface="+mn-ea"/>
                <a:cs typeface="+mn-cs"/>
              </a:rPr>
              <a:t>sulphite</a:t>
            </a:r>
            <a:r>
              <a:rPr lang="en-US" sz="1200" kern="1200" dirty="0" smtClean="0">
                <a:solidFill>
                  <a:schemeClr val="tx1"/>
                </a:solidFill>
                <a:latin typeface="+mn-lt"/>
                <a:ea typeface="+mn-ea"/>
                <a:cs typeface="+mn-cs"/>
              </a:rPr>
              <a:t> semi-chemical processes for improved yield.</a:t>
            </a:r>
            <a:endParaRPr lang="es-ES_tradnl"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recent studies, abaca </a:t>
            </a:r>
            <a:r>
              <a:rPr lang="en-US" sz="1200" kern="1200" dirty="0" err="1" smtClean="0">
                <a:solidFill>
                  <a:schemeClr val="tx1"/>
                </a:solidFill>
                <a:latin typeface="+mn-lt"/>
                <a:ea typeface="+mn-ea"/>
                <a:cs typeface="+mn-cs"/>
              </a:rPr>
              <a:t>fibres</a:t>
            </a:r>
            <a:r>
              <a:rPr lang="en-US" sz="1200" kern="1200" dirty="0" smtClean="0">
                <a:solidFill>
                  <a:schemeClr val="tx1"/>
                </a:solidFill>
                <a:latin typeface="+mn-lt"/>
                <a:ea typeface="+mn-ea"/>
                <a:cs typeface="+mn-cs"/>
              </a:rPr>
              <a:t> has been pulped with</a:t>
            </a:r>
            <a:r>
              <a:rPr lang="en-US" sz="1200" kern="1200" baseline="0" dirty="0" smtClean="0">
                <a:solidFill>
                  <a:schemeClr val="tx1"/>
                </a:solidFill>
                <a:latin typeface="+mn-lt"/>
                <a:ea typeface="+mn-ea"/>
                <a:cs typeface="+mn-cs"/>
              </a:rPr>
              <a:t> the </a:t>
            </a:r>
            <a:r>
              <a:rPr lang="en-US" sz="1200" kern="1200" dirty="0" smtClean="0">
                <a:solidFill>
                  <a:schemeClr val="tx1"/>
                </a:solidFill>
                <a:latin typeface="+mn-lt"/>
                <a:ea typeface="+mn-ea"/>
                <a:cs typeface="+mn-cs"/>
              </a:rPr>
              <a:t>soda process, and the resulting pulp bleached with ECF and TCF sequences.</a:t>
            </a:r>
            <a:endParaRPr lang="es-ES_tradnl" sz="1200" kern="1200" dirty="0" smtClean="0">
              <a:solidFill>
                <a:schemeClr val="tx1"/>
              </a:solidFill>
              <a:latin typeface="+mn-lt"/>
              <a:ea typeface="+mn-ea"/>
              <a:cs typeface="+mn-cs"/>
            </a:endParaRPr>
          </a:p>
          <a:p>
            <a:endParaRPr lang="es-ES_tradnl" dirty="0"/>
          </a:p>
        </p:txBody>
      </p:sp>
      <p:sp>
        <p:nvSpPr>
          <p:cNvPr id="4" name="3 Marcador de número de diapositiva"/>
          <p:cNvSpPr>
            <a:spLocks noGrp="1"/>
          </p:cNvSpPr>
          <p:nvPr>
            <p:ph type="sldNum" sz="quarter" idx="10"/>
          </p:nvPr>
        </p:nvSpPr>
        <p:spPr/>
        <p:txBody>
          <a:bodyPr/>
          <a:lstStyle/>
          <a:p>
            <a:fld id="{03754788-7E78-47A8-B5D6-040D48FE590F}" type="slidenum">
              <a:rPr lang="es-ES_tradnl" smtClean="0"/>
              <a:pPr/>
              <a:t>20</a:t>
            </a:fld>
            <a:endParaRPr lang="es-ES_tradn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H. </a:t>
            </a:r>
            <a:r>
              <a:rPr lang="en-US" sz="1200" kern="1200" baseline="0" dirty="0" err="1" smtClean="0">
                <a:solidFill>
                  <a:schemeClr val="tx1"/>
                </a:solidFill>
                <a:latin typeface="+mn-lt"/>
                <a:ea typeface="+mn-ea"/>
                <a:cs typeface="+mn-cs"/>
              </a:rPr>
              <a:t>funifera</a:t>
            </a:r>
            <a:r>
              <a:rPr lang="en-US" sz="1200" kern="1200" baseline="0" dirty="0" smtClean="0">
                <a:solidFill>
                  <a:schemeClr val="tx1"/>
                </a:solidFill>
                <a:latin typeface="+mn-lt"/>
                <a:ea typeface="+mn-ea"/>
                <a:cs typeface="+mn-cs"/>
              </a:rPr>
              <a:t> is a plant of the family </a:t>
            </a:r>
            <a:r>
              <a:rPr lang="en-US" sz="1200" kern="1200" baseline="0" dirty="0" err="1" smtClean="0">
                <a:solidFill>
                  <a:schemeClr val="tx1"/>
                </a:solidFill>
                <a:latin typeface="+mn-lt"/>
                <a:ea typeface="+mn-ea"/>
                <a:cs typeface="+mn-cs"/>
              </a:rPr>
              <a:t>Agavaceae</a:t>
            </a:r>
            <a:r>
              <a:rPr lang="en-US" sz="1200" kern="1200" baseline="0" dirty="0" smtClean="0">
                <a:solidFill>
                  <a:schemeClr val="tx1"/>
                </a:solidFill>
                <a:latin typeface="+mn-lt"/>
                <a:ea typeface="+mn-ea"/>
                <a:cs typeface="+mn-cs"/>
              </a:rPr>
              <a:t> up to 80 cm tall and 1.0–1.2 m wide with long leaves up to 5 cm wide and 2–3 cm thick. All species in its genus originated in Mexico and its </a:t>
            </a:r>
            <a:r>
              <a:rPr lang="en-US" sz="1200" kern="1200" baseline="0" dirty="0" err="1" smtClean="0">
                <a:solidFill>
                  <a:schemeClr val="tx1"/>
                </a:solidFill>
                <a:latin typeface="+mn-lt"/>
                <a:ea typeface="+mn-ea"/>
                <a:cs typeface="+mn-cs"/>
              </a:rPr>
              <a:t>neighbouring</a:t>
            </a:r>
            <a:r>
              <a:rPr lang="en-US" sz="1200" kern="1200" baseline="0" dirty="0" smtClean="0">
                <a:solidFill>
                  <a:schemeClr val="tx1"/>
                </a:solidFill>
                <a:latin typeface="+mn-lt"/>
                <a:ea typeface="+mn-ea"/>
                <a:cs typeface="+mn-cs"/>
              </a:rPr>
              <a:t> USA regions, where it is used mainly for ornamental purposes. </a:t>
            </a:r>
            <a:r>
              <a:rPr lang="en-US" sz="1200" kern="1200" baseline="0" dirty="0" err="1" smtClean="0">
                <a:solidFill>
                  <a:schemeClr val="tx1"/>
                </a:solidFill>
                <a:latin typeface="+mn-lt"/>
                <a:ea typeface="+mn-ea"/>
                <a:cs typeface="+mn-cs"/>
              </a:rPr>
              <a:t>Hesperaloe</a:t>
            </a:r>
            <a:r>
              <a:rPr lang="en-US" sz="1200" kern="1200" baseline="0" dirty="0" smtClean="0">
                <a:solidFill>
                  <a:schemeClr val="tx1"/>
                </a:solidFill>
                <a:latin typeface="+mn-lt"/>
                <a:ea typeface="+mn-ea"/>
                <a:cs typeface="+mn-cs"/>
              </a:rPr>
              <a:t> has very modest irrigation requirements by effect of its using the acid metabolism of </a:t>
            </a:r>
            <a:r>
              <a:rPr lang="en-US" sz="1200" kern="1200" baseline="0" dirty="0" err="1" smtClean="0">
                <a:solidFill>
                  <a:schemeClr val="tx1"/>
                </a:solidFill>
                <a:latin typeface="+mn-lt"/>
                <a:ea typeface="+mn-ea"/>
                <a:cs typeface="+mn-cs"/>
              </a:rPr>
              <a:t>Crassulaceans</a:t>
            </a:r>
            <a:r>
              <a:rPr lang="en-US" sz="1200" kern="1200" baseline="0" dirty="0" smtClean="0">
                <a:solidFill>
                  <a:schemeClr val="tx1"/>
                </a:solidFill>
                <a:latin typeface="+mn-lt"/>
                <a:ea typeface="+mn-ea"/>
                <a:cs typeface="+mn-cs"/>
              </a:rPr>
              <a:t> (CAM) for photosynthesis. Its plants fix carbon dioxide and transpire water more</a:t>
            </a:r>
          </a:p>
          <a:p>
            <a:r>
              <a:rPr lang="en-US" sz="1200" kern="1200" baseline="0" dirty="0" smtClean="0">
                <a:solidFill>
                  <a:schemeClr val="tx1"/>
                </a:solidFill>
                <a:latin typeface="+mn-lt"/>
                <a:ea typeface="+mn-ea"/>
                <a:cs typeface="+mn-cs"/>
              </a:rPr>
              <a:t>strongly at night than during the day; also, because their coefficient of transpiration is lower at night, they use water highly efficiently. Based on these properties, </a:t>
            </a:r>
            <a:r>
              <a:rPr lang="en-US" sz="1200" kern="1200" baseline="0" dirty="0" err="1" smtClean="0">
                <a:solidFill>
                  <a:schemeClr val="tx1"/>
                </a:solidFill>
                <a:latin typeface="+mn-lt"/>
                <a:ea typeface="+mn-ea"/>
                <a:cs typeface="+mn-cs"/>
              </a:rPr>
              <a:t>Hesperaloe</a:t>
            </a:r>
            <a:r>
              <a:rPr lang="en-US" sz="1200" kern="1200" baseline="0" dirty="0" smtClean="0">
                <a:solidFill>
                  <a:schemeClr val="tx1"/>
                </a:solidFill>
                <a:latin typeface="+mn-lt"/>
                <a:ea typeface="+mn-ea"/>
                <a:cs typeface="+mn-cs"/>
              </a:rPr>
              <a:t> might be an effective cellulose raw material in arid zones precluding cultivation of other </a:t>
            </a:r>
            <a:r>
              <a:rPr lang="es-ES_tradnl" sz="1200" kern="1200" baseline="0" dirty="0" err="1" smtClean="0">
                <a:solidFill>
                  <a:schemeClr val="tx1"/>
                </a:solidFill>
                <a:latin typeface="+mn-lt"/>
                <a:ea typeface="+mn-ea"/>
                <a:cs typeface="+mn-cs"/>
              </a:rPr>
              <a:t>species</a:t>
            </a:r>
            <a:r>
              <a:rPr lang="es-ES_tradnl" sz="1200" kern="1200" baseline="0" dirty="0" smtClean="0">
                <a:solidFill>
                  <a:schemeClr val="tx1"/>
                </a:solidFill>
                <a:latin typeface="+mn-lt"/>
                <a:ea typeface="+mn-ea"/>
                <a:cs typeface="+mn-cs"/>
              </a:rPr>
              <a:t> </a:t>
            </a:r>
            <a:endParaRPr lang="es-ES_tradnl" dirty="0"/>
          </a:p>
        </p:txBody>
      </p:sp>
      <p:sp>
        <p:nvSpPr>
          <p:cNvPr id="4" name="3 Marcador de número de diapositiva"/>
          <p:cNvSpPr>
            <a:spLocks noGrp="1"/>
          </p:cNvSpPr>
          <p:nvPr>
            <p:ph type="sldNum" sz="quarter" idx="10"/>
          </p:nvPr>
        </p:nvSpPr>
        <p:spPr/>
        <p:txBody>
          <a:bodyPr/>
          <a:lstStyle/>
          <a:p>
            <a:fld id="{03754788-7E78-47A8-B5D6-040D48FE590F}" type="slidenum">
              <a:rPr lang="es-ES_tradnl" smtClean="0"/>
              <a:pPr/>
              <a:t>21</a:t>
            </a:fld>
            <a:endParaRPr lang="es-ES_tradn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3754788-7E78-47A8-B5D6-040D48FE590F}" type="slidenum">
              <a:rPr lang="es-ES_tradnl" smtClean="0"/>
              <a:pPr/>
              <a:t>24</a:t>
            </a:fld>
            <a:endParaRPr lang="es-ES_tradn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err="1" smtClean="0"/>
              <a:t>An</a:t>
            </a:r>
            <a:r>
              <a:rPr lang="es-ES" baseline="0" dirty="0" smtClean="0"/>
              <a:t> </a:t>
            </a:r>
            <a:r>
              <a:rPr lang="es-ES" baseline="0" dirty="0" err="1" smtClean="0"/>
              <a:t>scheme</a:t>
            </a:r>
            <a:r>
              <a:rPr lang="es-ES" baseline="0" dirty="0" smtClean="0"/>
              <a:t> of </a:t>
            </a:r>
            <a:r>
              <a:rPr lang="es-ES" baseline="0" dirty="0" err="1" smtClean="0"/>
              <a:t>the</a:t>
            </a:r>
            <a:r>
              <a:rPr lang="es-ES" baseline="0" dirty="0" smtClean="0"/>
              <a:t> </a:t>
            </a:r>
            <a:r>
              <a:rPr lang="es-ES" baseline="0" dirty="0" err="1" smtClean="0"/>
              <a:t>biorefinery</a:t>
            </a:r>
            <a:r>
              <a:rPr lang="es-ES" baseline="0" dirty="0" smtClean="0"/>
              <a:t> </a:t>
            </a:r>
            <a:r>
              <a:rPr lang="es-ES" baseline="0" dirty="0" err="1" smtClean="0"/>
              <a:t>could</a:t>
            </a:r>
            <a:r>
              <a:rPr lang="es-ES" baseline="0" dirty="0" smtClean="0"/>
              <a:t> </a:t>
            </a:r>
            <a:r>
              <a:rPr lang="es-ES" baseline="0" dirty="0" err="1" smtClean="0"/>
              <a:t>be</a:t>
            </a:r>
            <a:r>
              <a:rPr lang="es-ES" baseline="0" dirty="0" smtClean="0"/>
              <a:t> </a:t>
            </a:r>
            <a:r>
              <a:rPr lang="es-ES" baseline="0" dirty="0" err="1" smtClean="0"/>
              <a:t>the</a:t>
            </a:r>
            <a:r>
              <a:rPr lang="es-ES" baseline="0" dirty="0" smtClean="0"/>
              <a:t> </a:t>
            </a:r>
            <a:r>
              <a:rPr lang="es-ES" baseline="0" dirty="0" err="1" smtClean="0"/>
              <a:t>following</a:t>
            </a:r>
            <a:r>
              <a:rPr lang="es-ES" baseline="0" dirty="0" smtClean="0"/>
              <a:t>, </a:t>
            </a:r>
            <a:r>
              <a:rPr lang="es-ES" baseline="0" dirty="0" err="1" smtClean="0"/>
              <a:t>first</a:t>
            </a:r>
            <a:r>
              <a:rPr lang="es-ES" baseline="0" dirty="0" smtClean="0"/>
              <a:t> a </a:t>
            </a:r>
            <a:r>
              <a:rPr lang="es-ES" baseline="0" dirty="0" err="1" smtClean="0"/>
              <a:t>chemical</a:t>
            </a:r>
            <a:r>
              <a:rPr lang="es-ES" baseline="0" dirty="0" smtClean="0"/>
              <a:t> </a:t>
            </a:r>
            <a:r>
              <a:rPr lang="es-ES" baseline="0" dirty="0" err="1" smtClean="0"/>
              <a:t>characterization</a:t>
            </a:r>
            <a:r>
              <a:rPr lang="es-ES" baseline="0" dirty="0" smtClean="0"/>
              <a:t> of </a:t>
            </a:r>
            <a:r>
              <a:rPr lang="es-ES" baseline="0" dirty="0" err="1" smtClean="0"/>
              <a:t>the</a:t>
            </a:r>
            <a:r>
              <a:rPr lang="es-ES" baseline="0" dirty="0" smtClean="0"/>
              <a:t> </a:t>
            </a:r>
            <a:r>
              <a:rPr lang="es-ES" baseline="0" dirty="0" err="1" smtClean="0"/>
              <a:t>raw</a:t>
            </a:r>
            <a:r>
              <a:rPr lang="es-ES" baseline="0" dirty="0" smtClean="0"/>
              <a:t> material. </a:t>
            </a:r>
            <a:r>
              <a:rPr lang="es-ES" baseline="0" dirty="0" err="1" smtClean="0"/>
              <a:t>This</a:t>
            </a:r>
            <a:r>
              <a:rPr lang="es-ES" baseline="0" dirty="0" smtClean="0"/>
              <a:t> </a:t>
            </a:r>
            <a:r>
              <a:rPr lang="es-ES" baseline="0" dirty="0" err="1" smtClean="0"/>
              <a:t>scheme</a:t>
            </a:r>
            <a:r>
              <a:rPr lang="es-ES" baseline="0" dirty="0" smtClean="0"/>
              <a:t> </a:t>
            </a:r>
            <a:r>
              <a:rPr lang="es-ES" baseline="0" dirty="0" err="1" smtClean="0"/>
              <a:t>is</a:t>
            </a:r>
            <a:r>
              <a:rPr lang="es-ES" baseline="0" dirty="0" smtClean="0"/>
              <a:t> </a:t>
            </a:r>
            <a:r>
              <a:rPr lang="es-ES" baseline="0" dirty="0" err="1" smtClean="0"/>
              <a:t>based</a:t>
            </a:r>
            <a:r>
              <a:rPr lang="es-ES" baseline="0" dirty="0" smtClean="0"/>
              <a:t> </a:t>
            </a:r>
            <a:r>
              <a:rPr lang="es-ES" baseline="0" dirty="0" err="1" smtClean="0"/>
              <a:t>on</a:t>
            </a:r>
            <a:r>
              <a:rPr lang="es-ES" baseline="0" dirty="0" smtClean="0"/>
              <a:t> </a:t>
            </a:r>
            <a:r>
              <a:rPr lang="es-ES" baseline="0" dirty="0" err="1" smtClean="0"/>
              <a:t>the</a:t>
            </a:r>
            <a:r>
              <a:rPr lang="es-ES" baseline="0" dirty="0" smtClean="0"/>
              <a:t> </a:t>
            </a:r>
            <a:r>
              <a:rPr lang="es-ES" baseline="0" dirty="0" err="1" smtClean="0"/>
              <a:t>three</a:t>
            </a:r>
            <a:r>
              <a:rPr lang="es-ES" baseline="0" dirty="0" smtClean="0"/>
              <a:t> </a:t>
            </a:r>
            <a:r>
              <a:rPr lang="es-ES" baseline="0" dirty="0" err="1" smtClean="0"/>
              <a:t>main</a:t>
            </a:r>
            <a:r>
              <a:rPr lang="es-ES" baseline="0" dirty="0" smtClean="0"/>
              <a:t> </a:t>
            </a:r>
            <a:r>
              <a:rPr lang="es-ES" baseline="0" dirty="0" err="1" smtClean="0"/>
              <a:t>fractions</a:t>
            </a:r>
            <a:r>
              <a:rPr lang="es-ES" baseline="0" dirty="0" smtClean="0"/>
              <a:t> of </a:t>
            </a:r>
            <a:r>
              <a:rPr lang="es-ES" baseline="0" dirty="0" err="1" smtClean="0"/>
              <a:t>the</a:t>
            </a:r>
            <a:r>
              <a:rPr lang="es-ES" baseline="0" dirty="0" smtClean="0"/>
              <a:t> </a:t>
            </a:r>
            <a:r>
              <a:rPr lang="es-ES" baseline="0" dirty="0" err="1" smtClean="0"/>
              <a:t>biomass</a:t>
            </a:r>
            <a:r>
              <a:rPr lang="es-ES" baseline="0" dirty="0" smtClean="0"/>
              <a:t>, </a:t>
            </a:r>
            <a:r>
              <a:rPr lang="es-ES" baseline="0" dirty="0" err="1" smtClean="0"/>
              <a:t>cellulose</a:t>
            </a:r>
            <a:r>
              <a:rPr lang="es-ES" baseline="0" dirty="0" smtClean="0"/>
              <a:t>, </a:t>
            </a:r>
            <a:r>
              <a:rPr lang="es-ES" baseline="0" dirty="0" err="1" smtClean="0"/>
              <a:t>hemicellulose</a:t>
            </a:r>
            <a:r>
              <a:rPr lang="es-ES" baseline="0" dirty="0" smtClean="0"/>
              <a:t> and </a:t>
            </a:r>
            <a:r>
              <a:rPr lang="es-ES" baseline="0" dirty="0" err="1" smtClean="0"/>
              <a:t>lignin</a:t>
            </a:r>
            <a:r>
              <a:rPr lang="es-ES" baseline="0" dirty="0" smtClean="0"/>
              <a:t>. </a:t>
            </a:r>
            <a:r>
              <a:rPr lang="es-ES" baseline="0" dirty="0" err="1" smtClean="0"/>
              <a:t>It</a:t>
            </a:r>
            <a:r>
              <a:rPr lang="es-ES" baseline="0" dirty="0" smtClean="0"/>
              <a:t> </a:t>
            </a:r>
            <a:r>
              <a:rPr lang="es-ES" baseline="0" dirty="0" err="1" smtClean="0"/>
              <a:t>could</a:t>
            </a:r>
            <a:r>
              <a:rPr lang="es-ES" baseline="0" dirty="0" smtClean="0"/>
              <a:t> </a:t>
            </a:r>
            <a:r>
              <a:rPr lang="es-ES" baseline="0" dirty="0" err="1" smtClean="0"/>
              <a:t>be</a:t>
            </a:r>
            <a:r>
              <a:rPr lang="es-ES" baseline="0" dirty="0" smtClean="0"/>
              <a:t> </a:t>
            </a:r>
            <a:r>
              <a:rPr lang="es-ES" baseline="0" dirty="0" err="1" smtClean="0"/>
              <a:t>possible</a:t>
            </a:r>
            <a:r>
              <a:rPr lang="es-ES" baseline="0" dirty="0" smtClean="0"/>
              <a:t> </a:t>
            </a:r>
            <a:r>
              <a:rPr lang="es-ES" baseline="0" dirty="0" err="1" smtClean="0"/>
              <a:t>to</a:t>
            </a:r>
            <a:r>
              <a:rPr lang="es-ES" baseline="0" dirty="0" smtClean="0"/>
              <a:t> </a:t>
            </a:r>
            <a:r>
              <a:rPr lang="es-ES" baseline="0" dirty="0" err="1" smtClean="0"/>
              <a:t>obtain</a:t>
            </a:r>
            <a:r>
              <a:rPr lang="es-ES" baseline="0" dirty="0" smtClean="0"/>
              <a:t> </a:t>
            </a:r>
            <a:r>
              <a:rPr lang="es-ES" baseline="0" dirty="0" err="1" smtClean="0"/>
              <a:t>bioethanol</a:t>
            </a:r>
            <a:r>
              <a:rPr lang="es-ES" baseline="0" dirty="0" smtClean="0"/>
              <a:t> </a:t>
            </a:r>
            <a:r>
              <a:rPr lang="es-ES" baseline="0" dirty="0" err="1" smtClean="0"/>
              <a:t>from</a:t>
            </a:r>
            <a:r>
              <a:rPr lang="es-ES" baseline="0" dirty="0" smtClean="0"/>
              <a:t> original </a:t>
            </a:r>
            <a:r>
              <a:rPr lang="es-ES" baseline="0" dirty="0" err="1" smtClean="0"/>
              <a:t>raw</a:t>
            </a:r>
            <a:r>
              <a:rPr lang="es-ES" baseline="0" dirty="0" smtClean="0"/>
              <a:t> material and </a:t>
            </a:r>
            <a:r>
              <a:rPr lang="es-ES" baseline="0" dirty="0" err="1" smtClean="0"/>
              <a:t>after</a:t>
            </a:r>
            <a:r>
              <a:rPr lang="es-ES" baseline="0" dirty="0" smtClean="0"/>
              <a:t> </a:t>
            </a:r>
            <a:r>
              <a:rPr lang="es-ES" baseline="0" dirty="0" err="1" smtClean="0"/>
              <a:t>an</a:t>
            </a:r>
            <a:r>
              <a:rPr lang="es-ES" baseline="0" dirty="0" smtClean="0"/>
              <a:t> </a:t>
            </a:r>
            <a:r>
              <a:rPr lang="es-ES" baseline="0" dirty="0" err="1" smtClean="0"/>
              <a:t>hydrothermal</a:t>
            </a:r>
            <a:r>
              <a:rPr lang="es-ES" baseline="0" dirty="0" smtClean="0"/>
              <a:t> </a:t>
            </a:r>
            <a:r>
              <a:rPr lang="es-ES" baseline="0" dirty="0" err="1" smtClean="0"/>
              <a:t>treatment</a:t>
            </a:r>
            <a:r>
              <a:rPr lang="es-ES" baseline="0" dirty="0" smtClean="0"/>
              <a:t>.  </a:t>
            </a:r>
            <a:r>
              <a:rPr lang="es-ES" baseline="0" dirty="0" err="1" smtClean="0"/>
              <a:t>Or</a:t>
            </a:r>
            <a:r>
              <a:rPr lang="es-ES" baseline="0" dirty="0" smtClean="0"/>
              <a:t> use </a:t>
            </a:r>
            <a:r>
              <a:rPr lang="es-ES" baseline="0" dirty="0" err="1" smtClean="0"/>
              <a:t>the</a:t>
            </a:r>
            <a:r>
              <a:rPr lang="es-ES" baseline="0" dirty="0" smtClean="0"/>
              <a:t> </a:t>
            </a:r>
            <a:r>
              <a:rPr lang="es-ES" baseline="0" dirty="0" err="1" smtClean="0"/>
              <a:t>cellulose</a:t>
            </a:r>
            <a:r>
              <a:rPr lang="es-ES" baseline="0" dirty="0" smtClean="0"/>
              <a:t> </a:t>
            </a:r>
            <a:r>
              <a:rPr lang="es-ES" baseline="0" dirty="0" err="1" smtClean="0"/>
              <a:t>fraction</a:t>
            </a:r>
            <a:r>
              <a:rPr lang="es-ES" baseline="0" dirty="0" smtClean="0"/>
              <a:t> </a:t>
            </a:r>
            <a:r>
              <a:rPr lang="es-ES" baseline="0" dirty="0" err="1" smtClean="0"/>
              <a:t>to</a:t>
            </a:r>
            <a:r>
              <a:rPr lang="es-ES" baseline="0" dirty="0" smtClean="0"/>
              <a:t> produce </a:t>
            </a:r>
            <a:r>
              <a:rPr lang="es-ES" baseline="0" dirty="0" err="1" smtClean="0"/>
              <a:t>cellulosic</a:t>
            </a:r>
            <a:r>
              <a:rPr lang="es-ES" baseline="0" dirty="0" smtClean="0"/>
              <a:t> </a:t>
            </a:r>
            <a:r>
              <a:rPr lang="es-ES" baseline="0" dirty="0" err="1" smtClean="0"/>
              <a:t>fibers</a:t>
            </a:r>
            <a:r>
              <a:rPr lang="es-ES" baseline="0" dirty="0" smtClean="0"/>
              <a:t> </a:t>
            </a:r>
            <a:r>
              <a:rPr lang="es-ES" baseline="0" dirty="0" err="1" smtClean="0"/>
              <a:t>for</a:t>
            </a:r>
            <a:r>
              <a:rPr lang="es-ES" baseline="0" dirty="0" smtClean="0"/>
              <a:t> </a:t>
            </a:r>
            <a:r>
              <a:rPr lang="es-ES" baseline="0" dirty="0" err="1" smtClean="0"/>
              <a:t>pulp</a:t>
            </a:r>
            <a:r>
              <a:rPr lang="es-ES" baseline="0" dirty="0" smtClean="0"/>
              <a:t>, paper </a:t>
            </a:r>
            <a:r>
              <a:rPr lang="es-ES" baseline="0" dirty="0" err="1" smtClean="0"/>
              <a:t>production</a:t>
            </a:r>
            <a:r>
              <a:rPr lang="es-ES" baseline="0" dirty="0" smtClean="0"/>
              <a:t> and </a:t>
            </a:r>
            <a:r>
              <a:rPr lang="es-ES" baseline="0" dirty="0" err="1" smtClean="0"/>
              <a:t>nanofibers</a:t>
            </a:r>
            <a:r>
              <a:rPr lang="es-ES" baseline="0" dirty="0" smtClean="0"/>
              <a:t> </a:t>
            </a:r>
            <a:r>
              <a:rPr lang="es-ES" baseline="0" dirty="0" err="1" smtClean="0"/>
              <a:t>production</a:t>
            </a:r>
            <a:r>
              <a:rPr lang="es-ES" baseline="0" dirty="0" smtClean="0"/>
              <a:t>. </a:t>
            </a:r>
            <a:r>
              <a:rPr lang="es-ES" baseline="0" dirty="0" err="1" smtClean="0"/>
              <a:t>To</a:t>
            </a:r>
            <a:r>
              <a:rPr lang="es-ES" baseline="0" dirty="0" smtClean="0"/>
              <a:t> use </a:t>
            </a:r>
            <a:r>
              <a:rPr lang="es-ES" baseline="0" dirty="0" err="1" smtClean="0"/>
              <a:t>lignin</a:t>
            </a:r>
            <a:r>
              <a:rPr lang="es-ES" baseline="0" dirty="0" smtClean="0"/>
              <a:t> </a:t>
            </a:r>
            <a:r>
              <a:rPr lang="es-ES" baseline="0" dirty="0" err="1" smtClean="0"/>
              <a:t>is</a:t>
            </a:r>
            <a:r>
              <a:rPr lang="es-ES" baseline="0" dirty="0" smtClean="0"/>
              <a:t> </a:t>
            </a:r>
            <a:r>
              <a:rPr lang="es-ES" baseline="0" dirty="0" err="1" smtClean="0"/>
              <a:t>necessary</a:t>
            </a:r>
            <a:r>
              <a:rPr lang="es-ES" baseline="0" dirty="0" smtClean="0"/>
              <a:t> a </a:t>
            </a:r>
            <a:r>
              <a:rPr lang="es-ES" baseline="0" dirty="0" err="1" smtClean="0"/>
              <a:t>separation</a:t>
            </a:r>
            <a:r>
              <a:rPr lang="es-ES" baseline="0" dirty="0" smtClean="0"/>
              <a:t> </a:t>
            </a:r>
            <a:r>
              <a:rPr lang="es-ES" baseline="0" dirty="0" err="1" smtClean="0"/>
              <a:t>process</a:t>
            </a:r>
            <a:r>
              <a:rPr lang="es-E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I am </a:t>
            </a:r>
            <a:r>
              <a:rPr lang="es-ES" dirty="0" err="1" smtClean="0"/>
              <a:t>going</a:t>
            </a:r>
            <a:r>
              <a:rPr lang="es-ES" dirty="0" smtClean="0"/>
              <a:t> </a:t>
            </a:r>
            <a:r>
              <a:rPr lang="es-ES" dirty="0" err="1" smtClean="0"/>
              <a:t>to</a:t>
            </a:r>
            <a:r>
              <a:rPr lang="es-ES" dirty="0" smtClean="0"/>
              <a:t> </a:t>
            </a:r>
            <a:r>
              <a:rPr lang="es-ES" dirty="0" err="1" smtClean="0"/>
              <a:t>focused</a:t>
            </a:r>
            <a:r>
              <a:rPr lang="es-ES" baseline="0" dirty="0" smtClean="0"/>
              <a:t> my </a:t>
            </a:r>
            <a:r>
              <a:rPr lang="es-ES" baseline="0" dirty="0" err="1" smtClean="0"/>
              <a:t>presentation</a:t>
            </a:r>
            <a:r>
              <a:rPr lang="es-ES" baseline="0" dirty="0" smtClean="0"/>
              <a:t> </a:t>
            </a:r>
            <a:r>
              <a:rPr lang="es-ES" baseline="0" dirty="0" err="1" smtClean="0"/>
              <a:t>mainly</a:t>
            </a:r>
            <a:r>
              <a:rPr lang="es-ES" baseline="0" dirty="0" smtClean="0"/>
              <a:t> </a:t>
            </a:r>
            <a:r>
              <a:rPr lang="es-ES" baseline="0" dirty="0" err="1" smtClean="0"/>
              <a:t>on</a:t>
            </a:r>
            <a:r>
              <a:rPr lang="es-ES" baseline="0" dirty="0" smtClean="0"/>
              <a:t> </a:t>
            </a:r>
            <a:r>
              <a:rPr lang="es-ES" baseline="0" dirty="0" err="1" smtClean="0"/>
              <a:t>the</a:t>
            </a:r>
            <a:r>
              <a:rPr lang="es-ES" baseline="0" dirty="0" smtClean="0"/>
              <a:t> </a:t>
            </a:r>
            <a:r>
              <a:rPr lang="es-ES" baseline="0" dirty="0" err="1" smtClean="0"/>
              <a:t>cellulose</a:t>
            </a:r>
            <a:r>
              <a:rPr lang="es-ES" baseline="0" dirty="0" smtClean="0"/>
              <a:t> </a:t>
            </a:r>
            <a:r>
              <a:rPr lang="es-ES" baseline="0" dirty="0" err="1" smtClean="0"/>
              <a:t>fraction</a:t>
            </a:r>
            <a:r>
              <a:rPr lang="es-ES" baseline="0" dirty="0" smtClean="0"/>
              <a:t>, </a:t>
            </a:r>
            <a:r>
              <a:rPr lang="es-ES" baseline="0" dirty="0" err="1" smtClean="0"/>
              <a:t>showing</a:t>
            </a:r>
            <a:r>
              <a:rPr lang="es-ES" baseline="0" dirty="0" smtClean="0"/>
              <a:t> </a:t>
            </a:r>
            <a:r>
              <a:rPr lang="es-ES" baseline="0" dirty="0" err="1" smtClean="0"/>
              <a:t>the</a:t>
            </a:r>
            <a:r>
              <a:rPr lang="es-ES" baseline="0" dirty="0" smtClean="0"/>
              <a:t> </a:t>
            </a:r>
            <a:r>
              <a:rPr lang="es-ES" baseline="0" dirty="0" err="1" smtClean="0"/>
              <a:t>results</a:t>
            </a:r>
            <a:r>
              <a:rPr lang="es-ES" baseline="0" dirty="0" smtClean="0"/>
              <a:t> </a:t>
            </a:r>
            <a:r>
              <a:rPr lang="es-ES" baseline="0" dirty="0" err="1" smtClean="0"/>
              <a:t>for</a:t>
            </a:r>
            <a:r>
              <a:rPr lang="es-ES" baseline="0" dirty="0" smtClean="0"/>
              <a:t> </a:t>
            </a:r>
            <a:r>
              <a:rPr lang="es-ES" baseline="0" dirty="0" err="1" smtClean="0"/>
              <a:t>different</a:t>
            </a:r>
            <a:r>
              <a:rPr lang="es-ES" baseline="0" dirty="0" smtClean="0"/>
              <a:t> </a:t>
            </a:r>
            <a:r>
              <a:rPr lang="es-ES" baseline="0" dirty="0" err="1" smtClean="0"/>
              <a:t>pulping</a:t>
            </a:r>
            <a:r>
              <a:rPr lang="es-ES" baseline="0" dirty="0" smtClean="0"/>
              <a:t> </a:t>
            </a:r>
            <a:r>
              <a:rPr lang="es-ES" baseline="0" dirty="0" err="1" smtClean="0"/>
              <a:t>processes</a:t>
            </a:r>
            <a:r>
              <a:rPr lang="es-ES" baseline="0" dirty="0" smtClean="0"/>
              <a:t> </a:t>
            </a:r>
            <a:r>
              <a:rPr lang="es-ES" baseline="0" dirty="0" err="1" smtClean="0"/>
              <a:t>over</a:t>
            </a:r>
            <a:r>
              <a:rPr lang="es-ES" baseline="0" dirty="0" smtClean="0"/>
              <a:t> </a:t>
            </a:r>
            <a:r>
              <a:rPr lang="es-ES" baseline="0" dirty="0" err="1" smtClean="0"/>
              <a:t>different</a:t>
            </a:r>
            <a:r>
              <a:rPr lang="es-ES" baseline="0" dirty="0" smtClean="0"/>
              <a:t> </a:t>
            </a:r>
            <a:r>
              <a:rPr lang="es-ES" baseline="0" dirty="0" err="1" smtClean="0"/>
              <a:t>raw</a:t>
            </a:r>
            <a:r>
              <a:rPr lang="es-ES" baseline="0" dirty="0" smtClean="0"/>
              <a:t> </a:t>
            </a:r>
            <a:r>
              <a:rPr lang="es-ES" baseline="0" dirty="0" err="1" smtClean="0"/>
              <a:t>materials</a:t>
            </a:r>
            <a:r>
              <a:rPr lang="es-ES" baseline="0" dirty="0" smtClean="0"/>
              <a:t>. </a:t>
            </a:r>
            <a:r>
              <a:rPr lang="es-ES" baseline="0" dirty="0" err="1" smtClean="0"/>
              <a:t>After</a:t>
            </a:r>
            <a:r>
              <a:rPr lang="es-ES" baseline="0" dirty="0" smtClean="0"/>
              <a:t> </a:t>
            </a:r>
            <a:r>
              <a:rPr lang="es-ES" baseline="0" dirty="0" err="1" smtClean="0"/>
              <a:t>that</a:t>
            </a:r>
            <a:r>
              <a:rPr lang="es-ES" baseline="0" dirty="0" smtClean="0"/>
              <a:t> I </a:t>
            </a:r>
            <a:r>
              <a:rPr lang="es-ES" baseline="0" dirty="0" err="1" smtClean="0"/>
              <a:t>will</a:t>
            </a:r>
            <a:r>
              <a:rPr lang="es-ES" baseline="0" dirty="0" smtClean="0"/>
              <a:t> show </a:t>
            </a:r>
            <a:r>
              <a:rPr lang="es-ES" baseline="0" dirty="0" err="1" smtClean="0"/>
              <a:t>brieftly</a:t>
            </a:r>
            <a:r>
              <a:rPr lang="es-ES" baseline="0" dirty="0" smtClean="0"/>
              <a:t> </a:t>
            </a:r>
            <a:r>
              <a:rPr lang="es-ES" baseline="0" dirty="0" err="1" smtClean="0"/>
              <a:t>few</a:t>
            </a:r>
            <a:r>
              <a:rPr lang="es-ES" baseline="0" dirty="0" smtClean="0"/>
              <a:t> </a:t>
            </a:r>
            <a:r>
              <a:rPr lang="es-ES" baseline="0" dirty="0" err="1" smtClean="0"/>
              <a:t>results</a:t>
            </a:r>
            <a:r>
              <a:rPr lang="es-ES" baseline="0" dirty="0" smtClean="0"/>
              <a:t> </a:t>
            </a:r>
            <a:r>
              <a:rPr lang="es-ES" baseline="0" dirty="0" err="1" smtClean="0"/>
              <a:t>about</a:t>
            </a:r>
            <a:r>
              <a:rPr lang="es-ES" baseline="0" dirty="0" smtClean="0"/>
              <a:t> </a:t>
            </a:r>
            <a:r>
              <a:rPr lang="es-ES" baseline="0" dirty="0" err="1" smtClean="0"/>
              <a:t>the</a:t>
            </a:r>
            <a:r>
              <a:rPr lang="es-ES" baseline="0" dirty="0" smtClean="0"/>
              <a:t> use of </a:t>
            </a:r>
            <a:r>
              <a:rPr lang="es-ES" baseline="0" dirty="0" err="1" smtClean="0"/>
              <a:t>these</a:t>
            </a:r>
            <a:r>
              <a:rPr lang="es-ES" baseline="0" dirty="0" smtClean="0"/>
              <a:t> </a:t>
            </a:r>
            <a:r>
              <a:rPr lang="es-ES" baseline="0" dirty="0" err="1" smtClean="0"/>
              <a:t>raw</a:t>
            </a:r>
            <a:r>
              <a:rPr lang="es-ES" baseline="0" dirty="0" smtClean="0"/>
              <a:t> material </a:t>
            </a:r>
            <a:r>
              <a:rPr lang="es-ES" baseline="0" dirty="0" err="1" smtClean="0"/>
              <a:t>to</a:t>
            </a:r>
            <a:r>
              <a:rPr lang="es-ES" baseline="0" dirty="0" smtClean="0"/>
              <a:t> produce </a:t>
            </a:r>
            <a:r>
              <a:rPr lang="es-ES" baseline="0" dirty="0" err="1" smtClean="0"/>
              <a:t>heat</a:t>
            </a:r>
            <a:r>
              <a:rPr lang="es-ES" baseline="0" dirty="0" smtClean="0"/>
              <a:t> and </a:t>
            </a:r>
            <a:r>
              <a:rPr lang="es-ES" baseline="0" dirty="0" err="1" smtClean="0"/>
              <a:t>energy</a:t>
            </a:r>
            <a:r>
              <a:rPr lang="es-ES" baseline="0" dirty="0" smtClean="0"/>
              <a:t> and </a:t>
            </a:r>
            <a:r>
              <a:rPr lang="es-ES" baseline="0" dirty="0" err="1" smtClean="0"/>
              <a:t>also</a:t>
            </a:r>
            <a:r>
              <a:rPr lang="es-ES" baseline="0" dirty="0" smtClean="0"/>
              <a:t> </a:t>
            </a:r>
            <a:r>
              <a:rPr lang="es-ES" baseline="0" dirty="0" err="1" smtClean="0"/>
              <a:t>bioethanol</a:t>
            </a:r>
            <a:r>
              <a:rPr lang="es-ES" baseline="0" dirty="0" smtClean="0"/>
              <a:t>, </a:t>
            </a:r>
            <a:r>
              <a:rPr lang="es-ES" baseline="0" dirty="0" err="1" smtClean="0"/>
              <a:t>hemicellulose</a:t>
            </a:r>
            <a:r>
              <a:rPr lang="es-ES" baseline="0" dirty="0" smtClean="0"/>
              <a:t> </a:t>
            </a:r>
            <a:r>
              <a:rPr lang="es-ES" baseline="0" dirty="0" err="1" smtClean="0"/>
              <a:t>frationation</a:t>
            </a:r>
            <a:r>
              <a:rPr lang="es-ES" baseline="0" dirty="0" smtClean="0"/>
              <a:t> and </a:t>
            </a:r>
            <a:r>
              <a:rPr lang="es-ES" baseline="0" dirty="0" err="1" smtClean="0"/>
              <a:t>lignonanofibers</a:t>
            </a:r>
            <a:endParaRPr lang="es-E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03754788-7E78-47A8-B5D6-040D48FE590F}" type="slidenum">
              <a:rPr lang="es-ES_tradnl" smtClean="0"/>
              <a:pPr/>
              <a:t>25</a:t>
            </a:fld>
            <a:endParaRPr lang="es-ES_tradn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err="1" smtClean="0"/>
              <a:t>An</a:t>
            </a:r>
            <a:r>
              <a:rPr lang="es-ES" baseline="0" dirty="0" smtClean="0"/>
              <a:t> </a:t>
            </a:r>
            <a:r>
              <a:rPr lang="es-ES" baseline="0" dirty="0" err="1" smtClean="0"/>
              <a:t>scheme</a:t>
            </a:r>
            <a:r>
              <a:rPr lang="es-ES" baseline="0" dirty="0" smtClean="0"/>
              <a:t> of </a:t>
            </a:r>
            <a:r>
              <a:rPr lang="es-ES" baseline="0" dirty="0" err="1" smtClean="0"/>
              <a:t>the</a:t>
            </a:r>
            <a:r>
              <a:rPr lang="es-ES" baseline="0" dirty="0" smtClean="0"/>
              <a:t> </a:t>
            </a:r>
            <a:r>
              <a:rPr lang="es-ES" baseline="0" dirty="0" err="1" smtClean="0"/>
              <a:t>biorefinery</a:t>
            </a:r>
            <a:r>
              <a:rPr lang="es-ES" baseline="0" dirty="0" smtClean="0"/>
              <a:t> </a:t>
            </a:r>
            <a:r>
              <a:rPr lang="es-ES" baseline="0" dirty="0" err="1" smtClean="0"/>
              <a:t>could</a:t>
            </a:r>
            <a:r>
              <a:rPr lang="es-ES" baseline="0" dirty="0" smtClean="0"/>
              <a:t> </a:t>
            </a:r>
            <a:r>
              <a:rPr lang="es-ES" baseline="0" dirty="0" err="1" smtClean="0"/>
              <a:t>be</a:t>
            </a:r>
            <a:r>
              <a:rPr lang="es-ES" baseline="0" dirty="0" smtClean="0"/>
              <a:t> </a:t>
            </a:r>
            <a:r>
              <a:rPr lang="es-ES" baseline="0" dirty="0" err="1" smtClean="0"/>
              <a:t>the</a:t>
            </a:r>
            <a:r>
              <a:rPr lang="es-ES" baseline="0" dirty="0" smtClean="0"/>
              <a:t> </a:t>
            </a:r>
            <a:r>
              <a:rPr lang="es-ES" baseline="0" dirty="0" err="1" smtClean="0"/>
              <a:t>following</a:t>
            </a:r>
            <a:r>
              <a:rPr lang="es-ES" baseline="0" dirty="0" smtClean="0"/>
              <a:t>, </a:t>
            </a:r>
            <a:r>
              <a:rPr lang="es-ES" baseline="0" dirty="0" err="1" smtClean="0"/>
              <a:t>first</a:t>
            </a:r>
            <a:r>
              <a:rPr lang="es-ES" baseline="0" dirty="0" smtClean="0"/>
              <a:t> a </a:t>
            </a:r>
            <a:r>
              <a:rPr lang="es-ES" baseline="0" dirty="0" err="1" smtClean="0"/>
              <a:t>chemical</a:t>
            </a:r>
            <a:r>
              <a:rPr lang="es-ES" baseline="0" dirty="0" smtClean="0"/>
              <a:t> </a:t>
            </a:r>
            <a:r>
              <a:rPr lang="es-ES" baseline="0" dirty="0" err="1" smtClean="0"/>
              <a:t>characterization</a:t>
            </a:r>
            <a:r>
              <a:rPr lang="es-ES" baseline="0" dirty="0" smtClean="0"/>
              <a:t> of </a:t>
            </a:r>
            <a:r>
              <a:rPr lang="es-ES" baseline="0" dirty="0" err="1" smtClean="0"/>
              <a:t>the</a:t>
            </a:r>
            <a:r>
              <a:rPr lang="es-ES" baseline="0" dirty="0" smtClean="0"/>
              <a:t> </a:t>
            </a:r>
            <a:r>
              <a:rPr lang="es-ES" baseline="0" dirty="0" err="1" smtClean="0"/>
              <a:t>raw</a:t>
            </a:r>
            <a:r>
              <a:rPr lang="es-ES" baseline="0" dirty="0" smtClean="0"/>
              <a:t> material. </a:t>
            </a:r>
            <a:r>
              <a:rPr lang="es-ES" baseline="0" dirty="0" err="1" smtClean="0"/>
              <a:t>This</a:t>
            </a:r>
            <a:r>
              <a:rPr lang="es-ES" baseline="0" dirty="0" smtClean="0"/>
              <a:t> </a:t>
            </a:r>
            <a:r>
              <a:rPr lang="es-ES" baseline="0" dirty="0" err="1" smtClean="0"/>
              <a:t>scheme</a:t>
            </a:r>
            <a:r>
              <a:rPr lang="es-ES" baseline="0" dirty="0" smtClean="0"/>
              <a:t> </a:t>
            </a:r>
            <a:r>
              <a:rPr lang="es-ES" baseline="0" dirty="0" err="1" smtClean="0"/>
              <a:t>is</a:t>
            </a:r>
            <a:r>
              <a:rPr lang="es-ES" baseline="0" dirty="0" smtClean="0"/>
              <a:t> </a:t>
            </a:r>
            <a:r>
              <a:rPr lang="es-ES" baseline="0" dirty="0" err="1" smtClean="0"/>
              <a:t>based</a:t>
            </a:r>
            <a:r>
              <a:rPr lang="es-ES" baseline="0" dirty="0" smtClean="0"/>
              <a:t> </a:t>
            </a:r>
            <a:r>
              <a:rPr lang="es-ES" baseline="0" dirty="0" err="1" smtClean="0"/>
              <a:t>on</a:t>
            </a:r>
            <a:r>
              <a:rPr lang="es-ES" baseline="0" dirty="0" smtClean="0"/>
              <a:t> </a:t>
            </a:r>
            <a:r>
              <a:rPr lang="es-ES" baseline="0" dirty="0" err="1" smtClean="0"/>
              <a:t>the</a:t>
            </a:r>
            <a:r>
              <a:rPr lang="es-ES" baseline="0" dirty="0" smtClean="0"/>
              <a:t> </a:t>
            </a:r>
            <a:r>
              <a:rPr lang="es-ES" baseline="0" dirty="0" err="1" smtClean="0"/>
              <a:t>three</a:t>
            </a:r>
            <a:r>
              <a:rPr lang="es-ES" baseline="0" dirty="0" smtClean="0"/>
              <a:t> </a:t>
            </a:r>
            <a:r>
              <a:rPr lang="es-ES" baseline="0" dirty="0" err="1" smtClean="0"/>
              <a:t>main</a:t>
            </a:r>
            <a:r>
              <a:rPr lang="es-ES" baseline="0" dirty="0" smtClean="0"/>
              <a:t> </a:t>
            </a:r>
            <a:r>
              <a:rPr lang="es-ES" baseline="0" dirty="0" err="1" smtClean="0"/>
              <a:t>fractions</a:t>
            </a:r>
            <a:r>
              <a:rPr lang="es-ES" baseline="0" dirty="0" smtClean="0"/>
              <a:t> of </a:t>
            </a:r>
            <a:r>
              <a:rPr lang="es-ES" baseline="0" dirty="0" err="1" smtClean="0"/>
              <a:t>the</a:t>
            </a:r>
            <a:r>
              <a:rPr lang="es-ES" baseline="0" dirty="0" smtClean="0"/>
              <a:t> </a:t>
            </a:r>
            <a:r>
              <a:rPr lang="es-ES" baseline="0" dirty="0" err="1" smtClean="0"/>
              <a:t>biomass</a:t>
            </a:r>
            <a:r>
              <a:rPr lang="es-ES" baseline="0" dirty="0" smtClean="0"/>
              <a:t>, </a:t>
            </a:r>
            <a:r>
              <a:rPr lang="es-ES" baseline="0" dirty="0" err="1" smtClean="0"/>
              <a:t>cellulose</a:t>
            </a:r>
            <a:r>
              <a:rPr lang="es-ES" baseline="0" dirty="0" smtClean="0"/>
              <a:t>, </a:t>
            </a:r>
            <a:r>
              <a:rPr lang="es-ES" baseline="0" dirty="0" err="1" smtClean="0"/>
              <a:t>hemicellulose</a:t>
            </a:r>
            <a:r>
              <a:rPr lang="es-ES" baseline="0" dirty="0" smtClean="0"/>
              <a:t> and </a:t>
            </a:r>
            <a:r>
              <a:rPr lang="es-ES" baseline="0" dirty="0" err="1" smtClean="0"/>
              <a:t>lignin</a:t>
            </a:r>
            <a:r>
              <a:rPr lang="es-ES" baseline="0" dirty="0" smtClean="0"/>
              <a:t>. </a:t>
            </a:r>
            <a:r>
              <a:rPr lang="es-ES" baseline="0" dirty="0" err="1" smtClean="0"/>
              <a:t>It</a:t>
            </a:r>
            <a:r>
              <a:rPr lang="es-ES" baseline="0" dirty="0" smtClean="0"/>
              <a:t> </a:t>
            </a:r>
            <a:r>
              <a:rPr lang="es-ES" baseline="0" dirty="0" err="1" smtClean="0"/>
              <a:t>could</a:t>
            </a:r>
            <a:r>
              <a:rPr lang="es-ES" baseline="0" dirty="0" smtClean="0"/>
              <a:t> </a:t>
            </a:r>
            <a:r>
              <a:rPr lang="es-ES" baseline="0" dirty="0" err="1" smtClean="0"/>
              <a:t>be</a:t>
            </a:r>
            <a:r>
              <a:rPr lang="es-ES" baseline="0" dirty="0" smtClean="0"/>
              <a:t> </a:t>
            </a:r>
            <a:r>
              <a:rPr lang="es-ES" baseline="0" dirty="0" err="1" smtClean="0"/>
              <a:t>possible</a:t>
            </a:r>
            <a:r>
              <a:rPr lang="es-ES" baseline="0" dirty="0" smtClean="0"/>
              <a:t> </a:t>
            </a:r>
            <a:r>
              <a:rPr lang="es-ES" baseline="0" dirty="0" err="1" smtClean="0"/>
              <a:t>to</a:t>
            </a:r>
            <a:r>
              <a:rPr lang="es-ES" baseline="0" dirty="0" smtClean="0"/>
              <a:t> </a:t>
            </a:r>
            <a:r>
              <a:rPr lang="es-ES" baseline="0" dirty="0" err="1" smtClean="0"/>
              <a:t>obtain</a:t>
            </a:r>
            <a:r>
              <a:rPr lang="es-ES" baseline="0" dirty="0" smtClean="0"/>
              <a:t> </a:t>
            </a:r>
            <a:r>
              <a:rPr lang="es-ES" baseline="0" dirty="0" err="1" smtClean="0"/>
              <a:t>bioethanol</a:t>
            </a:r>
            <a:r>
              <a:rPr lang="es-ES" baseline="0" dirty="0" smtClean="0"/>
              <a:t> </a:t>
            </a:r>
            <a:r>
              <a:rPr lang="es-ES" baseline="0" dirty="0" err="1" smtClean="0"/>
              <a:t>from</a:t>
            </a:r>
            <a:r>
              <a:rPr lang="es-ES" baseline="0" dirty="0" smtClean="0"/>
              <a:t> original </a:t>
            </a:r>
            <a:r>
              <a:rPr lang="es-ES" baseline="0" dirty="0" err="1" smtClean="0"/>
              <a:t>raw</a:t>
            </a:r>
            <a:r>
              <a:rPr lang="es-ES" baseline="0" dirty="0" smtClean="0"/>
              <a:t> material and </a:t>
            </a:r>
            <a:r>
              <a:rPr lang="es-ES" baseline="0" dirty="0" err="1" smtClean="0"/>
              <a:t>after</a:t>
            </a:r>
            <a:r>
              <a:rPr lang="es-ES" baseline="0" dirty="0" smtClean="0"/>
              <a:t> </a:t>
            </a:r>
            <a:r>
              <a:rPr lang="es-ES" baseline="0" dirty="0" err="1" smtClean="0"/>
              <a:t>an</a:t>
            </a:r>
            <a:r>
              <a:rPr lang="es-ES" baseline="0" dirty="0" smtClean="0"/>
              <a:t> </a:t>
            </a:r>
            <a:r>
              <a:rPr lang="es-ES" baseline="0" dirty="0" err="1" smtClean="0"/>
              <a:t>hydrothermal</a:t>
            </a:r>
            <a:r>
              <a:rPr lang="es-ES" baseline="0" dirty="0" smtClean="0"/>
              <a:t> </a:t>
            </a:r>
            <a:r>
              <a:rPr lang="es-ES" baseline="0" dirty="0" err="1" smtClean="0"/>
              <a:t>treatment</a:t>
            </a:r>
            <a:r>
              <a:rPr lang="es-ES" baseline="0" dirty="0" smtClean="0"/>
              <a:t>.  </a:t>
            </a:r>
            <a:r>
              <a:rPr lang="es-ES" baseline="0" dirty="0" err="1" smtClean="0"/>
              <a:t>Or</a:t>
            </a:r>
            <a:r>
              <a:rPr lang="es-ES" baseline="0" dirty="0" smtClean="0"/>
              <a:t> use </a:t>
            </a:r>
            <a:r>
              <a:rPr lang="es-ES" baseline="0" dirty="0" err="1" smtClean="0"/>
              <a:t>the</a:t>
            </a:r>
            <a:r>
              <a:rPr lang="es-ES" baseline="0" dirty="0" smtClean="0"/>
              <a:t> </a:t>
            </a:r>
            <a:r>
              <a:rPr lang="es-ES" baseline="0" dirty="0" err="1" smtClean="0"/>
              <a:t>cellulose</a:t>
            </a:r>
            <a:r>
              <a:rPr lang="es-ES" baseline="0" dirty="0" smtClean="0"/>
              <a:t> </a:t>
            </a:r>
            <a:r>
              <a:rPr lang="es-ES" baseline="0" dirty="0" err="1" smtClean="0"/>
              <a:t>fraction</a:t>
            </a:r>
            <a:r>
              <a:rPr lang="es-ES" baseline="0" dirty="0" smtClean="0"/>
              <a:t> </a:t>
            </a:r>
            <a:r>
              <a:rPr lang="es-ES" baseline="0" dirty="0" err="1" smtClean="0"/>
              <a:t>to</a:t>
            </a:r>
            <a:r>
              <a:rPr lang="es-ES" baseline="0" dirty="0" smtClean="0"/>
              <a:t> produce </a:t>
            </a:r>
            <a:r>
              <a:rPr lang="es-ES" baseline="0" dirty="0" err="1" smtClean="0"/>
              <a:t>cellulosic</a:t>
            </a:r>
            <a:r>
              <a:rPr lang="es-ES" baseline="0" dirty="0" smtClean="0"/>
              <a:t> </a:t>
            </a:r>
            <a:r>
              <a:rPr lang="es-ES" baseline="0" dirty="0" err="1" smtClean="0"/>
              <a:t>fibers</a:t>
            </a:r>
            <a:r>
              <a:rPr lang="es-ES" baseline="0" dirty="0" smtClean="0"/>
              <a:t> </a:t>
            </a:r>
            <a:r>
              <a:rPr lang="es-ES" baseline="0" dirty="0" err="1" smtClean="0"/>
              <a:t>for</a:t>
            </a:r>
            <a:r>
              <a:rPr lang="es-ES" baseline="0" dirty="0" smtClean="0"/>
              <a:t> </a:t>
            </a:r>
            <a:r>
              <a:rPr lang="es-ES" baseline="0" dirty="0" err="1" smtClean="0"/>
              <a:t>pulp</a:t>
            </a:r>
            <a:r>
              <a:rPr lang="es-ES" baseline="0" dirty="0" smtClean="0"/>
              <a:t>, paper </a:t>
            </a:r>
            <a:r>
              <a:rPr lang="es-ES" baseline="0" dirty="0" err="1" smtClean="0"/>
              <a:t>production</a:t>
            </a:r>
            <a:r>
              <a:rPr lang="es-ES" baseline="0" dirty="0" smtClean="0"/>
              <a:t> and </a:t>
            </a:r>
            <a:r>
              <a:rPr lang="es-ES" baseline="0" dirty="0" err="1" smtClean="0"/>
              <a:t>nanofibers</a:t>
            </a:r>
            <a:r>
              <a:rPr lang="es-ES" baseline="0" dirty="0" smtClean="0"/>
              <a:t> </a:t>
            </a:r>
            <a:r>
              <a:rPr lang="es-ES" baseline="0" dirty="0" err="1" smtClean="0"/>
              <a:t>production</a:t>
            </a:r>
            <a:r>
              <a:rPr lang="es-ES" baseline="0" dirty="0" smtClean="0"/>
              <a:t>. </a:t>
            </a:r>
            <a:r>
              <a:rPr lang="es-ES" baseline="0" dirty="0" err="1" smtClean="0"/>
              <a:t>To</a:t>
            </a:r>
            <a:r>
              <a:rPr lang="es-ES" baseline="0" dirty="0" smtClean="0"/>
              <a:t> use </a:t>
            </a:r>
            <a:r>
              <a:rPr lang="es-ES" baseline="0" dirty="0" err="1" smtClean="0"/>
              <a:t>lignin</a:t>
            </a:r>
            <a:r>
              <a:rPr lang="es-ES" baseline="0" dirty="0" smtClean="0"/>
              <a:t> </a:t>
            </a:r>
            <a:r>
              <a:rPr lang="es-ES" baseline="0" dirty="0" err="1" smtClean="0"/>
              <a:t>is</a:t>
            </a:r>
            <a:r>
              <a:rPr lang="es-ES" baseline="0" dirty="0" smtClean="0"/>
              <a:t> </a:t>
            </a:r>
            <a:r>
              <a:rPr lang="es-ES" baseline="0" dirty="0" err="1" smtClean="0"/>
              <a:t>necessary</a:t>
            </a:r>
            <a:r>
              <a:rPr lang="es-ES" baseline="0" dirty="0" smtClean="0"/>
              <a:t> a </a:t>
            </a:r>
            <a:r>
              <a:rPr lang="es-ES" baseline="0" dirty="0" err="1" smtClean="0"/>
              <a:t>separation</a:t>
            </a:r>
            <a:r>
              <a:rPr lang="es-ES" baseline="0" dirty="0" smtClean="0"/>
              <a:t> </a:t>
            </a:r>
            <a:r>
              <a:rPr lang="es-ES" baseline="0" dirty="0" err="1" smtClean="0"/>
              <a:t>process</a:t>
            </a:r>
            <a:r>
              <a:rPr lang="es-E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I am </a:t>
            </a:r>
            <a:r>
              <a:rPr lang="es-ES" dirty="0" err="1" smtClean="0"/>
              <a:t>going</a:t>
            </a:r>
            <a:r>
              <a:rPr lang="es-ES" dirty="0" smtClean="0"/>
              <a:t> </a:t>
            </a:r>
            <a:r>
              <a:rPr lang="es-ES" dirty="0" err="1" smtClean="0"/>
              <a:t>to</a:t>
            </a:r>
            <a:r>
              <a:rPr lang="es-ES" dirty="0" smtClean="0"/>
              <a:t> </a:t>
            </a:r>
            <a:r>
              <a:rPr lang="es-ES" dirty="0" err="1" smtClean="0"/>
              <a:t>focused</a:t>
            </a:r>
            <a:r>
              <a:rPr lang="es-ES" baseline="0" dirty="0" smtClean="0"/>
              <a:t> my </a:t>
            </a:r>
            <a:r>
              <a:rPr lang="es-ES" baseline="0" dirty="0" err="1" smtClean="0"/>
              <a:t>presentation</a:t>
            </a:r>
            <a:r>
              <a:rPr lang="es-ES" baseline="0" dirty="0" smtClean="0"/>
              <a:t> </a:t>
            </a:r>
            <a:r>
              <a:rPr lang="es-ES" baseline="0" dirty="0" err="1" smtClean="0"/>
              <a:t>mainly</a:t>
            </a:r>
            <a:r>
              <a:rPr lang="es-ES" baseline="0" dirty="0" smtClean="0"/>
              <a:t> </a:t>
            </a:r>
            <a:r>
              <a:rPr lang="es-ES" baseline="0" dirty="0" err="1" smtClean="0"/>
              <a:t>on</a:t>
            </a:r>
            <a:r>
              <a:rPr lang="es-ES" baseline="0" dirty="0" smtClean="0"/>
              <a:t> </a:t>
            </a:r>
            <a:r>
              <a:rPr lang="es-ES" baseline="0" dirty="0" err="1" smtClean="0"/>
              <a:t>the</a:t>
            </a:r>
            <a:r>
              <a:rPr lang="es-ES" baseline="0" dirty="0" smtClean="0"/>
              <a:t> </a:t>
            </a:r>
            <a:r>
              <a:rPr lang="es-ES" baseline="0" dirty="0" err="1" smtClean="0"/>
              <a:t>cellulose</a:t>
            </a:r>
            <a:r>
              <a:rPr lang="es-ES" baseline="0" dirty="0" smtClean="0"/>
              <a:t> </a:t>
            </a:r>
            <a:r>
              <a:rPr lang="es-ES" baseline="0" dirty="0" err="1" smtClean="0"/>
              <a:t>fraction</a:t>
            </a:r>
            <a:r>
              <a:rPr lang="es-ES" baseline="0" dirty="0" smtClean="0"/>
              <a:t>, </a:t>
            </a:r>
            <a:r>
              <a:rPr lang="es-ES" baseline="0" dirty="0" err="1" smtClean="0"/>
              <a:t>showing</a:t>
            </a:r>
            <a:r>
              <a:rPr lang="es-ES" baseline="0" dirty="0" smtClean="0"/>
              <a:t> </a:t>
            </a:r>
            <a:r>
              <a:rPr lang="es-ES" baseline="0" dirty="0" err="1" smtClean="0"/>
              <a:t>the</a:t>
            </a:r>
            <a:r>
              <a:rPr lang="es-ES" baseline="0" dirty="0" smtClean="0"/>
              <a:t> </a:t>
            </a:r>
            <a:r>
              <a:rPr lang="es-ES" baseline="0" dirty="0" err="1" smtClean="0"/>
              <a:t>results</a:t>
            </a:r>
            <a:r>
              <a:rPr lang="es-ES" baseline="0" dirty="0" smtClean="0"/>
              <a:t> </a:t>
            </a:r>
            <a:r>
              <a:rPr lang="es-ES" baseline="0" dirty="0" err="1" smtClean="0"/>
              <a:t>for</a:t>
            </a:r>
            <a:r>
              <a:rPr lang="es-ES" baseline="0" dirty="0" smtClean="0"/>
              <a:t> </a:t>
            </a:r>
            <a:r>
              <a:rPr lang="es-ES" baseline="0" dirty="0" err="1" smtClean="0"/>
              <a:t>different</a:t>
            </a:r>
            <a:r>
              <a:rPr lang="es-ES" baseline="0" dirty="0" smtClean="0"/>
              <a:t> </a:t>
            </a:r>
            <a:r>
              <a:rPr lang="es-ES" baseline="0" dirty="0" err="1" smtClean="0"/>
              <a:t>pulping</a:t>
            </a:r>
            <a:r>
              <a:rPr lang="es-ES" baseline="0" dirty="0" smtClean="0"/>
              <a:t> </a:t>
            </a:r>
            <a:r>
              <a:rPr lang="es-ES" baseline="0" dirty="0" err="1" smtClean="0"/>
              <a:t>processes</a:t>
            </a:r>
            <a:r>
              <a:rPr lang="es-ES" baseline="0" dirty="0" smtClean="0"/>
              <a:t> </a:t>
            </a:r>
            <a:r>
              <a:rPr lang="es-ES" baseline="0" dirty="0" err="1" smtClean="0"/>
              <a:t>over</a:t>
            </a:r>
            <a:r>
              <a:rPr lang="es-ES" baseline="0" dirty="0" smtClean="0"/>
              <a:t> </a:t>
            </a:r>
            <a:r>
              <a:rPr lang="es-ES" baseline="0" dirty="0" err="1" smtClean="0"/>
              <a:t>different</a:t>
            </a:r>
            <a:r>
              <a:rPr lang="es-ES" baseline="0" dirty="0" smtClean="0"/>
              <a:t> </a:t>
            </a:r>
            <a:r>
              <a:rPr lang="es-ES" baseline="0" dirty="0" err="1" smtClean="0"/>
              <a:t>raw</a:t>
            </a:r>
            <a:r>
              <a:rPr lang="es-ES" baseline="0" dirty="0" smtClean="0"/>
              <a:t> </a:t>
            </a:r>
            <a:r>
              <a:rPr lang="es-ES" baseline="0" dirty="0" err="1" smtClean="0"/>
              <a:t>materials</a:t>
            </a:r>
            <a:r>
              <a:rPr lang="es-ES" baseline="0" dirty="0" smtClean="0"/>
              <a:t>. </a:t>
            </a:r>
            <a:r>
              <a:rPr lang="es-ES" baseline="0" dirty="0" err="1" smtClean="0"/>
              <a:t>After</a:t>
            </a:r>
            <a:r>
              <a:rPr lang="es-ES" baseline="0" dirty="0" smtClean="0"/>
              <a:t> </a:t>
            </a:r>
            <a:r>
              <a:rPr lang="es-ES" baseline="0" dirty="0" err="1" smtClean="0"/>
              <a:t>that</a:t>
            </a:r>
            <a:r>
              <a:rPr lang="es-ES" baseline="0" dirty="0" smtClean="0"/>
              <a:t> I </a:t>
            </a:r>
            <a:r>
              <a:rPr lang="es-ES" baseline="0" dirty="0" err="1" smtClean="0"/>
              <a:t>will</a:t>
            </a:r>
            <a:r>
              <a:rPr lang="es-ES" baseline="0" dirty="0" smtClean="0"/>
              <a:t> show </a:t>
            </a:r>
            <a:r>
              <a:rPr lang="es-ES" baseline="0" dirty="0" err="1" smtClean="0"/>
              <a:t>brieftly</a:t>
            </a:r>
            <a:r>
              <a:rPr lang="es-ES" baseline="0" dirty="0" smtClean="0"/>
              <a:t> </a:t>
            </a:r>
            <a:r>
              <a:rPr lang="es-ES" baseline="0" dirty="0" err="1" smtClean="0"/>
              <a:t>few</a:t>
            </a:r>
            <a:r>
              <a:rPr lang="es-ES" baseline="0" dirty="0" smtClean="0"/>
              <a:t> </a:t>
            </a:r>
            <a:r>
              <a:rPr lang="es-ES" baseline="0" dirty="0" err="1" smtClean="0"/>
              <a:t>results</a:t>
            </a:r>
            <a:r>
              <a:rPr lang="es-ES" baseline="0" dirty="0" smtClean="0"/>
              <a:t> </a:t>
            </a:r>
            <a:r>
              <a:rPr lang="es-ES" baseline="0" dirty="0" err="1" smtClean="0"/>
              <a:t>about</a:t>
            </a:r>
            <a:r>
              <a:rPr lang="es-ES" baseline="0" dirty="0" smtClean="0"/>
              <a:t> </a:t>
            </a:r>
            <a:r>
              <a:rPr lang="es-ES" baseline="0" dirty="0" err="1" smtClean="0"/>
              <a:t>the</a:t>
            </a:r>
            <a:r>
              <a:rPr lang="es-ES" baseline="0" dirty="0" smtClean="0"/>
              <a:t> use of </a:t>
            </a:r>
            <a:r>
              <a:rPr lang="es-ES" baseline="0" dirty="0" err="1" smtClean="0"/>
              <a:t>these</a:t>
            </a:r>
            <a:r>
              <a:rPr lang="es-ES" baseline="0" dirty="0" smtClean="0"/>
              <a:t> </a:t>
            </a:r>
            <a:r>
              <a:rPr lang="es-ES" baseline="0" dirty="0" err="1" smtClean="0"/>
              <a:t>raw</a:t>
            </a:r>
            <a:r>
              <a:rPr lang="es-ES" baseline="0" dirty="0" smtClean="0"/>
              <a:t> material </a:t>
            </a:r>
            <a:r>
              <a:rPr lang="es-ES" baseline="0" dirty="0" err="1" smtClean="0"/>
              <a:t>to</a:t>
            </a:r>
            <a:r>
              <a:rPr lang="es-ES" baseline="0" dirty="0" smtClean="0"/>
              <a:t> produce </a:t>
            </a:r>
            <a:r>
              <a:rPr lang="es-ES" baseline="0" dirty="0" err="1" smtClean="0"/>
              <a:t>heat</a:t>
            </a:r>
            <a:r>
              <a:rPr lang="es-ES" baseline="0" dirty="0" smtClean="0"/>
              <a:t> and </a:t>
            </a:r>
            <a:r>
              <a:rPr lang="es-ES" baseline="0" dirty="0" err="1" smtClean="0"/>
              <a:t>energy</a:t>
            </a:r>
            <a:r>
              <a:rPr lang="es-ES" baseline="0" dirty="0" smtClean="0"/>
              <a:t> and </a:t>
            </a:r>
            <a:r>
              <a:rPr lang="es-ES" baseline="0" dirty="0" err="1" smtClean="0"/>
              <a:t>also</a:t>
            </a:r>
            <a:r>
              <a:rPr lang="es-ES" baseline="0" dirty="0" smtClean="0"/>
              <a:t> </a:t>
            </a:r>
            <a:r>
              <a:rPr lang="es-ES" baseline="0" dirty="0" err="1" smtClean="0"/>
              <a:t>bioethanol</a:t>
            </a:r>
            <a:r>
              <a:rPr lang="es-ES" baseline="0" dirty="0" smtClean="0"/>
              <a:t>, </a:t>
            </a:r>
            <a:r>
              <a:rPr lang="es-ES" baseline="0" dirty="0" err="1" smtClean="0"/>
              <a:t>hemicellulose</a:t>
            </a:r>
            <a:r>
              <a:rPr lang="es-ES" baseline="0" dirty="0" smtClean="0"/>
              <a:t> </a:t>
            </a:r>
            <a:r>
              <a:rPr lang="es-ES" baseline="0" dirty="0" err="1" smtClean="0"/>
              <a:t>frationation</a:t>
            </a:r>
            <a:r>
              <a:rPr lang="es-ES" baseline="0" dirty="0" smtClean="0"/>
              <a:t> and </a:t>
            </a:r>
            <a:r>
              <a:rPr lang="es-ES" baseline="0" dirty="0" err="1" smtClean="0"/>
              <a:t>lignonanofibers</a:t>
            </a:r>
            <a:endParaRPr lang="es-E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03754788-7E78-47A8-B5D6-040D48FE590F}" type="slidenum">
              <a:rPr lang="es-ES_tradnl" smtClean="0"/>
              <a:pPr/>
              <a:t>26</a:t>
            </a:fld>
            <a:endParaRPr lang="es-ES_tradn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err="1" smtClean="0"/>
              <a:t>An</a:t>
            </a:r>
            <a:r>
              <a:rPr lang="es-ES" baseline="0" dirty="0" smtClean="0"/>
              <a:t> </a:t>
            </a:r>
            <a:r>
              <a:rPr lang="es-ES" baseline="0" dirty="0" err="1" smtClean="0"/>
              <a:t>scheme</a:t>
            </a:r>
            <a:r>
              <a:rPr lang="es-ES" baseline="0" dirty="0" smtClean="0"/>
              <a:t> of </a:t>
            </a:r>
            <a:r>
              <a:rPr lang="es-ES" baseline="0" dirty="0" err="1" smtClean="0"/>
              <a:t>the</a:t>
            </a:r>
            <a:r>
              <a:rPr lang="es-ES" baseline="0" dirty="0" smtClean="0"/>
              <a:t> </a:t>
            </a:r>
            <a:r>
              <a:rPr lang="es-ES" baseline="0" dirty="0" err="1" smtClean="0"/>
              <a:t>biorefinery</a:t>
            </a:r>
            <a:r>
              <a:rPr lang="es-ES" baseline="0" dirty="0" smtClean="0"/>
              <a:t> </a:t>
            </a:r>
            <a:r>
              <a:rPr lang="es-ES" baseline="0" dirty="0" err="1" smtClean="0"/>
              <a:t>could</a:t>
            </a:r>
            <a:r>
              <a:rPr lang="es-ES" baseline="0" dirty="0" smtClean="0"/>
              <a:t> </a:t>
            </a:r>
            <a:r>
              <a:rPr lang="es-ES" baseline="0" dirty="0" err="1" smtClean="0"/>
              <a:t>be</a:t>
            </a:r>
            <a:r>
              <a:rPr lang="es-ES" baseline="0" dirty="0" smtClean="0"/>
              <a:t> </a:t>
            </a:r>
            <a:r>
              <a:rPr lang="es-ES" baseline="0" dirty="0" err="1" smtClean="0"/>
              <a:t>the</a:t>
            </a:r>
            <a:r>
              <a:rPr lang="es-ES" baseline="0" dirty="0" smtClean="0"/>
              <a:t> </a:t>
            </a:r>
            <a:r>
              <a:rPr lang="es-ES" baseline="0" dirty="0" err="1" smtClean="0"/>
              <a:t>following</a:t>
            </a:r>
            <a:r>
              <a:rPr lang="es-ES" baseline="0" dirty="0" smtClean="0"/>
              <a:t>, </a:t>
            </a:r>
            <a:r>
              <a:rPr lang="es-ES" baseline="0" dirty="0" err="1" smtClean="0"/>
              <a:t>first</a:t>
            </a:r>
            <a:r>
              <a:rPr lang="es-ES" baseline="0" dirty="0" smtClean="0"/>
              <a:t> a </a:t>
            </a:r>
            <a:r>
              <a:rPr lang="es-ES" baseline="0" dirty="0" err="1" smtClean="0"/>
              <a:t>chemical</a:t>
            </a:r>
            <a:r>
              <a:rPr lang="es-ES" baseline="0" dirty="0" smtClean="0"/>
              <a:t> </a:t>
            </a:r>
            <a:r>
              <a:rPr lang="es-ES" baseline="0" dirty="0" err="1" smtClean="0"/>
              <a:t>characterization</a:t>
            </a:r>
            <a:r>
              <a:rPr lang="es-ES" baseline="0" dirty="0" smtClean="0"/>
              <a:t> of </a:t>
            </a:r>
            <a:r>
              <a:rPr lang="es-ES" baseline="0" dirty="0" err="1" smtClean="0"/>
              <a:t>the</a:t>
            </a:r>
            <a:r>
              <a:rPr lang="es-ES" baseline="0" dirty="0" smtClean="0"/>
              <a:t> </a:t>
            </a:r>
            <a:r>
              <a:rPr lang="es-ES" baseline="0" dirty="0" err="1" smtClean="0"/>
              <a:t>raw</a:t>
            </a:r>
            <a:r>
              <a:rPr lang="es-ES" baseline="0" dirty="0" smtClean="0"/>
              <a:t> material. </a:t>
            </a:r>
            <a:r>
              <a:rPr lang="es-ES" baseline="0" dirty="0" err="1" smtClean="0"/>
              <a:t>This</a:t>
            </a:r>
            <a:r>
              <a:rPr lang="es-ES" baseline="0" dirty="0" smtClean="0"/>
              <a:t> </a:t>
            </a:r>
            <a:r>
              <a:rPr lang="es-ES" baseline="0" dirty="0" err="1" smtClean="0"/>
              <a:t>scheme</a:t>
            </a:r>
            <a:r>
              <a:rPr lang="es-ES" baseline="0" dirty="0" smtClean="0"/>
              <a:t> </a:t>
            </a:r>
            <a:r>
              <a:rPr lang="es-ES" baseline="0" dirty="0" err="1" smtClean="0"/>
              <a:t>is</a:t>
            </a:r>
            <a:r>
              <a:rPr lang="es-ES" baseline="0" dirty="0" smtClean="0"/>
              <a:t> </a:t>
            </a:r>
            <a:r>
              <a:rPr lang="es-ES" baseline="0" dirty="0" err="1" smtClean="0"/>
              <a:t>based</a:t>
            </a:r>
            <a:r>
              <a:rPr lang="es-ES" baseline="0" dirty="0" smtClean="0"/>
              <a:t> </a:t>
            </a:r>
            <a:r>
              <a:rPr lang="es-ES" baseline="0" dirty="0" err="1" smtClean="0"/>
              <a:t>on</a:t>
            </a:r>
            <a:r>
              <a:rPr lang="es-ES" baseline="0" dirty="0" smtClean="0"/>
              <a:t> </a:t>
            </a:r>
            <a:r>
              <a:rPr lang="es-ES" baseline="0" dirty="0" err="1" smtClean="0"/>
              <a:t>the</a:t>
            </a:r>
            <a:r>
              <a:rPr lang="es-ES" baseline="0" dirty="0" smtClean="0"/>
              <a:t> </a:t>
            </a:r>
            <a:r>
              <a:rPr lang="es-ES" baseline="0" dirty="0" err="1" smtClean="0"/>
              <a:t>three</a:t>
            </a:r>
            <a:r>
              <a:rPr lang="es-ES" baseline="0" dirty="0" smtClean="0"/>
              <a:t> </a:t>
            </a:r>
            <a:r>
              <a:rPr lang="es-ES" baseline="0" dirty="0" err="1" smtClean="0"/>
              <a:t>main</a:t>
            </a:r>
            <a:r>
              <a:rPr lang="es-ES" baseline="0" dirty="0" smtClean="0"/>
              <a:t> </a:t>
            </a:r>
            <a:r>
              <a:rPr lang="es-ES" baseline="0" dirty="0" err="1" smtClean="0"/>
              <a:t>fractions</a:t>
            </a:r>
            <a:r>
              <a:rPr lang="es-ES" baseline="0" dirty="0" smtClean="0"/>
              <a:t> of </a:t>
            </a:r>
            <a:r>
              <a:rPr lang="es-ES" baseline="0" dirty="0" err="1" smtClean="0"/>
              <a:t>the</a:t>
            </a:r>
            <a:r>
              <a:rPr lang="es-ES" baseline="0" dirty="0" smtClean="0"/>
              <a:t> </a:t>
            </a:r>
            <a:r>
              <a:rPr lang="es-ES" baseline="0" dirty="0" err="1" smtClean="0"/>
              <a:t>biomass</a:t>
            </a:r>
            <a:r>
              <a:rPr lang="es-ES" baseline="0" dirty="0" smtClean="0"/>
              <a:t>, </a:t>
            </a:r>
            <a:r>
              <a:rPr lang="es-ES" baseline="0" dirty="0" err="1" smtClean="0"/>
              <a:t>cellulose</a:t>
            </a:r>
            <a:r>
              <a:rPr lang="es-ES" baseline="0" dirty="0" smtClean="0"/>
              <a:t>, </a:t>
            </a:r>
            <a:r>
              <a:rPr lang="es-ES" baseline="0" dirty="0" err="1" smtClean="0"/>
              <a:t>hemicellulose</a:t>
            </a:r>
            <a:r>
              <a:rPr lang="es-ES" baseline="0" dirty="0" smtClean="0"/>
              <a:t> and </a:t>
            </a:r>
            <a:r>
              <a:rPr lang="es-ES" baseline="0" dirty="0" err="1" smtClean="0"/>
              <a:t>lignin</a:t>
            </a:r>
            <a:r>
              <a:rPr lang="es-ES" baseline="0" dirty="0" smtClean="0"/>
              <a:t>. </a:t>
            </a:r>
            <a:r>
              <a:rPr lang="es-ES" baseline="0" dirty="0" err="1" smtClean="0"/>
              <a:t>It</a:t>
            </a:r>
            <a:r>
              <a:rPr lang="es-ES" baseline="0" dirty="0" smtClean="0"/>
              <a:t> </a:t>
            </a:r>
            <a:r>
              <a:rPr lang="es-ES" baseline="0" dirty="0" err="1" smtClean="0"/>
              <a:t>could</a:t>
            </a:r>
            <a:r>
              <a:rPr lang="es-ES" baseline="0" dirty="0" smtClean="0"/>
              <a:t> </a:t>
            </a:r>
            <a:r>
              <a:rPr lang="es-ES" baseline="0" dirty="0" err="1" smtClean="0"/>
              <a:t>be</a:t>
            </a:r>
            <a:r>
              <a:rPr lang="es-ES" baseline="0" dirty="0" smtClean="0"/>
              <a:t> </a:t>
            </a:r>
            <a:r>
              <a:rPr lang="es-ES" baseline="0" dirty="0" err="1" smtClean="0"/>
              <a:t>possible</a:t>
            </a:r>
            <a:r>
              <a:rPr lang="es-ES" baseline="0" dirty="0" smtClean="0"/>
              <a:t> </a:t>
            </a:r>
            <a:r>
              <a:rPr lang="es-ES" baseline="0" dirty="0" err="1" smtClean="0"/>
              <a:t>to</a:t>
            </a:r>
            <a:r>
              <a:rPr lang="es-ES" baseline="0" dirty="0" smtClean="0"/>
              <a:t> </a:t>
            </a:r>
            <a:r>
              <a:rPr lang="es-ES" baseline="0" dirty="0" err="1" smtClean="0"/>
              <a:t>obtain</a:t>
            </a:r>
            <a:r>
              <a:rPr lang="es-ES" baseline="0" dirty="0" smtClean="0"/>
              <a:t> </a:t>
            </a:r>
            <a:r>
              <a:rPr lang="es-ES" baseline="0" dirty="0" err="1" smtClean="0"/>
              <a:t>bioethanol</a:t>
            </a:r>
            <a:r>
              <a:rPr lang="es-ES" baseline="0" dirty="0" smtClean="0"/>
              <a:t> </a:t>
            </a:r>
            <a:r>
              <a:rPr lang="es-ES" baseline="0" dirty="0" err="1" smtClean="0"/>
              <a:t>from</a:t>
            </a:r>
            <a:r>
              <a:rPr lang="es-ES" baseline="0" dirty="0" smtClean="0"/>
              <a:t> original </a:t>
            </a:r>
            <a:r>
              <a:rPr lang="es-ES" baseline="0" dirty="0" err="1" smtClean="0"/>
              <a:t>raw</a:t>
            </a:r>
            <a:r>
              <a:rPr lang="es-ES" baseline="0" dirty="0" smtClean="0"/>
              <a:t> material and </a:t>
            </a:r>
            <a:r>
              <a:rPr lang="es-ES" baseline="0" dirty="0" err="1" smtClean="0"/>
              <a:t>after</a:t>
            </a:r>
            <a:r>
              <a:rPr lang="es-ES" baseline="0" dirty="0" smtClean="0"/>
              <a:t> </a:t>
            </a:r>
            <a:r>
              <a:rPr lang="es-ES" baseline="0" dirty="0" err="1" smtClean="0"/>
              <a:t>an</a:t>
            </a:r>
            <a:r>
              <a:rPr lang="es-ES" baseline="0" dirty="0" smtClean="0"/>
              <a:t> </a:t>
            </a:r>
            <a:r>
              <a:rPr lang="es-ES" baseline="0" dirty="0" err="1" smtClean="0"/>
              <a:t>hydrothermal</a:t>
            </a:r>
            <a:r>
              <a:rPr lang="es-ES" baseline="0" dirty="0" smtClean="0"/>
              <a:t> </a:t>
            </a:r>
            <a:r>
              <a:rPr lang="es-ES" baseline="0" dirty="0" err="1" smtClean="0"/>
              <a:t>treatment</a:t>
            </a:r>
            <a:r>
              <a:rPr lang="es-ES" baseline="0" dirty="0" smtClean="0"/>
              <a:t>.  </a:t>
            </a:r>
            <a:r>
              <a:rPr lang="es-ES" baseline="0" dirty="0" err="1" smtClean="0"/>
              <a:t>Or</a:t>
            </a:r>
            <a:r>
              <a:rPr lang="es-ES" baseline="0" dirty="0" smtClean="0"/>
              <a:t> use </a:t>
            </a:r>
            <a:r>
              <a:rPr lang="es-ES" baseline="0" dirty="0" err="1" smtClean="0"/>
              <a:t>the</a:t>
            </a:r>
            <a:r>
              <a:rPr lang="es-ES" baseline="0" dirty="0" smtClean="0"/>
              <a:t> </a:t>
            </a:r>
            <a:r>
              <a:rPr lang="es-ES" baseline="0" dirty="0" err="1" smtClean="0"/>
              <a:t>cellulose</a:t>
            </a:r>
            <a:r>
              <a:rPr lang="es-ES" baseline="0" dirty="0" smtClean="0"/>
              <a:t> </a:t>
            </a:r>
            <a:r>
              <a:rPr lang="es-ES" baseline="0" dirty="0" err="1" smtClean="0"/>
              <a:t>fraction</a:t>
            </a:r>
            <a:r>
              <a:rPr lang="es-ES" baseline="0" dirty="0" smtClean="0"/>
              <a:t> </a:t>
            </a:r>
            <a:r>
              <a:rPr lang="es-ES" baseline="0" dirty="0" err="1" smtClean="0"/>
              <a:t>to</a:t>
            </a:r>
            <a:r>
              <a:rPr lang="es-ES" baseline="0" dirty="0" smtClean="0"/>
              <a:t> produce </a:t>
            </a:r>
            <a:r>
              <a:rPr lang="es-ES" baseline="0" dirty="0" err="1" smtClean="0"/>
              <a:t>cellulosic</a:t>
            </a:r>
            <a:r>
              <a:rPr lang="es-ES" baseline="0" dirty="0" smtClean="0"/>
              <a:t> </a:t>
            </a:r>
            <a:r>
              <a:rPr lang="es-ES" baseline="0" dirty="0" err="1" smtClean="0"/>
              <a:t>fibers</a:t>
            </a:r>
            <a:r>
              <a:rPr lang="es-ES" baseline="0" dirty="0" smtClean="0"/>
              <a:t> </a:t>
            </a:r>
            <a:r>
              <a:rPr lang="es-ES" baseline="0" dirty="0" err="1" smtClean="0"/>
              <a:t>for</a:t>
            </a:r>
            <a:r>
              <a:rPr lang="es-ES" baseline="0" dirty="0" smtClean="0"/>
              <a:t> </a:t>
            </a:r>
            <a:r>
              <a:rPr lang="es-ES" baseline="0" dirty="0" err="1" smtClean="0"/>
              <a:t>pulp</a:t>
            </a:r>
            <a:r>
              <a:rPr lang="es-ES" baseline="0" dirty="0" smtClean="0"/>
              <a:t>, paper </a:t>
            </a:r>
            <a:r>
              <a:rPr lang="es-ES" baseline="0" dirty="0" err="1" smtClean="0"/>
              <a:t>production</a:t>
            </a:r>
            <a:r>
              <a:rPr lang="es-ES" baseline="0" dirty="0" smtClean="0"/>
              <a:t> and </a:t>
            </a:r>
            <a:r>
              <a:rPr lang="es-ES" baseline="0" dirty="0" err="1" smtClean="0"/>
              <a:t>nanofibers</a:t>
            </a:r>
            <a:r>
              <a:rPr lang="es-ES" baseline="0" dirty="0" smtClean="0"/>
              <a:t> </a:t>
            </a:r>
            <a:r>
              <a:rPr lang="es-ES" baseline="0" dirty="0" err="1" smtClean="0"/>
              <a:t>production</a:t>
            </a:r>
            <a:r>
              <a:rPr lang="es-ES" baseline="0" dirty="0" smtClean="0"/>
              <a:t>. </a:t>
            </a:r>
            <a:r>
              <a:rPr lang="es-ES" baseline="0" dirty="0" err="1" smtClean="0"/>
              <a:t>To</a:t>
            </a:r>
            <a:r>
              <a:rPr lang="es-ES" baseline="0" dirty="0" smtClean="0"/>
              <a:t> use </a:t>
            </a:r>
            <a:r>
              <a:rPr lang="es-ES" baseline="0" dirty="0" err="1" smtClean="0"/>
              <a:t>lignin</a:t>
            </a:r>
            <a:r>
              <a:rPr lang="es-ES" baseline="0" dirty="0" smtClean="0"/>
              <a:t> </a:t>
            </a:r>
            <a:r>
              <a:rPr lang="es-ES" baseline="0" dirty="0" err="1" smtClean="0"/>
              <a:t>is</a:t>
            </a:r>
            <a:r>
              <a:rPr lang="es-ES" baseline="0" dirty="0" smtClean="0"/>
              <a:t> </a:t>
            </a:r>
            <a:r>
              <a:rPr lang="es-ES" baseline="0" dirty="0" err="1" smtClean="0"/>
              <a:t>necessary</a:t>
            </a:r>
            <a:r>
              <a:rPr lang="es-ES" baseline="0" dirty="0" smtClean="0"/>
              <a:t> a </a:t>
            </a:r>
            <a:r>
              <a:rPr lang="es-ES" baseline="0" dirty="0" err="1" smtClean="0"/>
              <a:t>separation</a:t>
            </a:r>
            <a:r>
              <a:rPr lang="es-ES" baseline="0" dirty="0" smtClean="0"/>
              <a:t> </a:t>
            </a:r>
            <a:r>
              <a:rPr lang="es-ES" baseline="0" dirty="0" err="1" smtClean="0"/>
              <a:t>process</a:t>
            </a:r>
            <a:r>
              <a:rPr lang="es-E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I am </a:t>
            </a:r>
            <a:r>
              <a:rPr lang="es-ES" dirty="0" err="1" smtClean="0"/>
              <a:t>going</a:t>
            </a:r>
            <a:r>
              <a:rPr lang="es-ES" dirty="0" smtClean="0"/>
              <a:t> </a:t>
            </a:r>
            <a:r>
              <a:rPr lang="es-ES" dirty="0" err="1" smtClean="0"/>
              <a:t>to</a:t>
            </a:r>
            <a:r>
              <a:rPr lang="es-ES" dirty="0" smtClean="0"/>
              <a:t> </a:t>
            </a:r>
            <a:r>
              <a:rPr lang="es-ES" dirty="0" err="1" smtClean="0"/>
              <a:t>focused</a:t>
            </a:r>
            <a:r>
              <a:rPr lang="es-ES" baseline="0" dirty="0" smtClean="0"/>
              <a:t> my </a:t>
            </a:r>
            <a:r>
              <a:rPr lang="es-ES" baseline="0" dirty="0" err="1" smtClean="0"/>
              <a:t>presentation</a:t>
            </a:r>
            <a:r>
              <a:rPr lang="es-ES" baseline="0" dirty="0" smtClean="0"/>
              <a:t> </a:t>
            </a:r>
            <a:r>
              <a:rPr lang="es-ES" baseline="0" dirty="0" err="1" smtClean="0"/>
              <a:t>mainly</a:t>
            </a:r>
            <a:r>
              <a:rPr lang="es-ES" baseline="0" dirty="0" smtClean="0"/>
              <a:t> </a:t>
            </a:r>
            <a:r>
              <a:rPr lang="es-ES" baseline="0" dirty="0" err="1" smtClean="0"/>
              <a:t>on</a:t>
            </a:r>
            <a:r>
              <a:rPr lang="es-ES" baseline="0" dirty="0" smtClean="0"/>
              <a:t> </a:t>
            </a:r>
            <a:r>
              <a:rPr lang="es-ES" baseline="0" dirty="0" err="1" smtClean="0"/>
              <a:t>the</a:t>
            </a:r>
            <a:r>
              <a:rPr lang="es-ES" baseline="0" dirty="0" smtClean="0"/>
              <a:t> </a:t>
            </a:r>
            <a:r>
              <a:rPr lang="es-ES" baseline="0" dirty="0" err="1" smtClean="0"/>
              <a:t>cellulose</a:t>
            </a:r>
            <a:r>
              <a:rPr lang="es-ES" baseline="0" dirty="0" smtClean="0"/>
              <a:t> </a:t>
            </a:r>
            <a:r>
              <a:rPr lang="es-ES" baseline="0" dirty="0" err="1" smtClean="0"/>
              <a:t>fraction</a:t>
            </a:r>
            <a:r>
              <a:rPr lang="es-ES" baseline="0" dirty="0" smtClean="0"/>
              <a:t>, </a:t>
            </a:r>
            <a:r>
              <a:rPr lang="es-ES" baseline="0" dirty="0" err="1" smtClean="0"/>
              <a:t>showing</a:t>
            </a:r>
            <a:r>
              <a:rPr lang="es-ES" baseline="0" dirty="0" smtClean="0"/>
              <a:t> </a:t>
            </a:r>
            <a:r>
              <a:rPr lang="es-ES" baseline="0" dirty="0" err="1" smtClean="0"/>
              <a:t>the</a:t>
            </a:r>
            <a:r>
              <a:rPr lang="es-ES" baseline="0" dirty="0" smtClean="0"/>
              <a:t> </a:t>
            </a:r>
            <a:r>
              <a:rPr lang="es-ES" baseline="0" dirty="0" err="1" smtClean="0"/>
              <a:t>results</a:t>
            </a:r>
            <a:r>
              <a:rPr lang="es-ES" baseline="0" dirty="0" smtClean="0"/>
              <a:t> </a:t>
            </a:r>
            <a:r>
              <a:rPr lang="es-ES" baseline="0" dirty="0" err="1" smtClean="0"/>
              <a:t>for</a:t>
            </a:r>
            <a:r>
              <a:rPr lang="es-ES" baseline="0" dirty="0" smtClean="0"/>
              <a:t> </a:t>
            </a:r>
            <a:r>
              <a:rPr lang="es-ES" baseline="0" dirty="0" err="1" smtClean="0"/>
              <a:t>different</a:t>
            </a:r>
            <a:r>
              <a:rPr lang="es-ES" baseline="0" dirty="0" smtClean="0"/>
              <a:t> </a:t>
            </a:r>
            <a:r>
              <a:rPr lang="es-ES" baseline="0" dirty="0" err="1" smtClean="0"/>
              <a:t>pulping</a:t>
            </a:r>
            <a:r>
              <a:rPr lang="es-ES" baseline="0" dirty="0" smtClean="0"/>
              <a:t> </a:t>
            </a:r>
            <a:r>
              <a:rPr lang="es-ES" baseline="0" dirty="0" err="1" smtClean="0"/>
              <a:t>processes</a:t>
            </a:r>
            <a:r>
              <a:rPr lang="es-ES" baseline="0" dirty="0" smtClean="0"/>
              <a:t> </a:t>
            </a:r>
            <a:r>
              <a:rPr lang="es-ES" baseline="0" dirty="0" err="1" smtClean="0"/>
              <a:t>over</a:t>
            </a:r>
            <a:r>
              <a:rPr lang="es-ES" baseline="0" dirty="0" smtClean="0"/>
              <a:t> </a:t>
            </a:r>
            <a:r>
              <a:rPr lang="es-ES" baseline="0" dirty="0" err="1" smtClean="0"/>
              <a:t>different</a:t>
            </a:r>
            <a:r>
              <a:rPr lang="es-ES" baseline="0" dirty="0" smtClean="0"/>
              <a:t> </a:t>
            </a:r>
            <a:r>
              <a:rPr lang="es-ES" baseline="0" dirty="0" err="1" smtClean="0"/>
              <a:t>raw</a:t>
            </a:r>
            <a:r>
              <a:rPr lang="es-ES" baseline="0" dirty="0" smtClean="0"/>
              <a:t> </a:t>
            </a:r>
            <a:r>
              <a:rPr lang="es-ES" baseline="0" dirty="0" err="1" smtClean="0"/>
              <a:t>materials</a:t>
            </a:r>
            <a:r>
              <a:rPr lang="es-ES" baseline="0" dirty="0" smtClean="0"/>
              <a:t>. </a:t>
            </a:r>
            <a:r>
              <a:rPr lang="es-ES" baseline="0" dirty="0" err="1" smtClean="0"/>
              <a:t>After</a:t>
            </a:r>
            <a:r>
              <a:rPr lang="es-ES" baseline="0" dirty="0" smtClean="0"/>
              <a:t> </a:t>
            </a:r>
            <a:r>
              <a:rPr lang="es-ES" baseline="0" dirty="0" err="1" smtClean="0"/>
              <a:t>that</a:t>
            </a:r>
            <a:r>
              <a:rPr lang="es-ES" baseline="0" dirty="0" smtClean="0"/>
              <a:t> I </a:t>
            </a:r>
            <a:r>
              <a:rPr lang="es-ES" baseline="0" dirty="0" err="1" smtClean="0"/>
              <a:t>will</a:t>
            </a:r>
            <a:r>
              <a:rPr lang="es-ES" baseline="0" dirty="0" smtClean="0"/>
              <a:t> show </a:t>
            </a:r>
            <a:r>
              <a:rPr lang="es-ES" baseline="0" dirty="0" err="1" smtClean="0"/>
              <a:t>brieftly</a:t>
            </a:r>
            <a:r>
              <a:rPr lang="es-ES" baseline="0" dirty="0" smtClean="0"/>
              <a:t> </a:t>
            </a:r>
            <a:r>
              <a:rPr lang="es-ES" baseline="0" dirty="0" err="1" smtClean="0"/>
              <a:t>few</a:t>
            </a:r>
            <a:r>
              <a:rPr lang="es-ES" baseline="0" dirty="0" smtClean="0"/>
              <a:t> </a:t>
            </a:r>
            <a:r>
              <a:rPr lang="es-ES" baseline="0" dirty="0" err="1" smtClean="0"/>
              <a:t>results</a:t>
            </a:r>
            <a:r>
              <a:rPr lang="es-ES" baseline="0" dirty="0" smtClean="0"/>
              <a:t> </a:t>
            </a:r>
            <a:r>
              <a:rPr lang="es-ES" baseline="0" dirty="0" err="1" smtClean="0"/>
              <a:t>about</a:t>
            </a:r>
            <a:r>
              <a:rPr lang="es-ES" baseline="0" dirty="0" smtClean="0"/>
              <a:t> </a:t>
            </a:r>
            <a:r>
              <a:rPr lang="es-ES" baseline="0" dirty="0" err="1" smtClean="0"/>
              <a:t>the</a:t>
            </a:r>
            <a:r>
              <a:rPr lang="es-ES" baseline="0" dirty="0" smtClean="0"/>
              <a:t> use of </a:t>
            </a:r>
            <a:r>
              <a:rPr lang="es-ES" baseline="0" dirty="0" err="1" smtClean="0"/>
              <a:t>these</a:t>
            </a:r>
            <a:r>
              <a:rPr lang="es-ES" baseline="0" dirty="0" smtClean="0"/>
              <a:t> </a:t>
            </a:r>
            <a:r>
              <a:rPr lang="es-ES" baseline="0" dirty="0" err="1" smtClean="0"/>
              <a:t>raw</a:t>
            </a:r>
            <a:r>
              <a:rPr lang="es-ES" baseline="0" dirty="0" smtClean="0"/>
              <a:t> material </a:t>
            </a:r>
            <a:r>
              <a:rPr lang="es-ES" baseline="0" dirty="0" err="1" smtClean="0"/>
              <a:t>to</a:t>
            </a:r>
            <a:r>
              <a:rPr lang="es-ES" baseline="0" dirty="0" smtClean="0"/>
              <a:t> produce </a:t>
            </a:r>
            <a:r>
              <a:rPr lang="es-ES" baseline="0" dirty="0" err="1" smtClean="0"/>
              <a:t>heat</a:t>
            </a:r>
            <a:r>
              <a:rPr lang="es-ES" baseline="0" dirty="0" smtClean="0"/>
              <a:t> and </a:t>
            </a:r>
            <a:r>
              <a:rPr lang="es-ES" baseline="0" dirty="0" err="1" smtClean="0"/>
              <a:t>energy</a:t>
            </a:r>
            <a:r>
              <a:rPr lang="es-ES" baseline="0" dirty="0" smtClean="0"/>
              <a:t> and </a:t>
            </a:r>
            <a:r>
              <a:rPr lang="es-ES" baseline="0" dirty="0" err="1" smtClean="0"/>
              <a:t>also</a:t>
            </a:r>
            <a:r>
              <a:rPr lang="es-ES" baseline="0" dirty="0" smtClean="0"/>
              <a:t> </a:t>
            </a:r>
            <a:r>
              <a:rPr lang="es-ES" baseline="0" dirty="0" err="1" smtClean="0"/>
              <a:t>bioethanol</a:t>
            </a:r>
            <a:r>
              <a:rPr lang="es-ES" baseline="0" dirty="0" smtClean="0"/>
              <a:t>, </a:t>
            </a:r>
            <a:r>
              <a:rPr lang="es-ES" baseline="0" dirty="0" err="1" smtClean="0"/>
              <a:t>hemicellulose</a:t>
            </a:r>
            <a:r>
              <a:rPr lang="es-ES" baseline="0" dirty="0" smtClean="0"/>
              <a:t> </a:t>
            </a:r>
            <a:r>
              <a:rPr lang="es-ES" baseline="0" dirty="0" err="1" smtClean="0"/>
              <a:t>frationation</a:t>
            </a:r>
            <a:r>
              <a:rPr lang="es-ES" baseline="0" dirty="0" smtClean="0"/>
              <a:t> and </a:t>
            </a:r>
            <a:r>
              <a:rPr lang="es-ES" baseline="0" dirty="0" err="1" smtClean="0"/>
              <a:t>lignonanofibers</a:t>
            </a:r>
            <a:endParaRPr lang="es-E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03754788-7E78-47A8-B5D6-040D48FE590F}" type="slidenum">
              <a:rPr lang="es-ES_tradnl" smtClean="0"/>
              <a:pPr/>
              <a:t>27</a:t>
            </a:fld>
            <a:endParaRPr lang="es-ES_tradn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The use</a:t>
            </a:r>
            <a:r>
              <a:rPr lang="es-ES" baseline="0" dirty="0" smtClean="0"/>
              <a:t> of </a:t>
            </a:r>
            <a:r>
              <a:rPr lang="es-ES" baseline="0" dirty="0" err="1" smtClean="0"/>
              <a:t>different</a:t>
            </a:r>
            <a:r>
              <a:rPr lang="es-ES" baseline="0" dirty="0" smtClean="0"/>
              <a:t> </a:t>
            </a:r>
            <a:r>
              <a:rPr lang="es-ES" baseline="0" dirty="0" err="1" smtClean="0"/>
              <a:t>raw</a:t>
            </a:r>
            <a:r>
              <a:rPr lang="es-ES" baseline="0" dirty="0" smtClean="0"/>
              <a:t> </a:t>
            </a:r>
            <a:r>
              <a:rPr lang="es-ES" baseline="0" dirty="0" err="1" smtClean="0"/>
              <a:t>materials</a:t>
            </a:r>
            <a:r>
              <a:rPr lang="es-ES" baseline="0" dirty="0" smtClean="0"/>
              <a:t>, olive </a:t>
            </a:r>
            <a:r>
              <a:rPr lang="es-ES" baseline="0" dirty="0" err="1" smtClean="0"/>
              <a:t>tree</a:t>
            </a:r>
            <a:r>
              <a:rPr lang="es-ES" baseline="0" dirty="0" smtClean="0"/>
              <a:t> </a:t>
            </a:r>
            <a:r>
              <a:rPr lang="es-ES" baseline="0" dirty="0" err="1" smtClean="0"/>
              <a:t>prunings</a:t>
            </a:r>
            <a:r>
              <a:rPr lang="es-ES" baseline="0" dirty="0" smtClean="0"/>
              <a:t>, </a:t>
            </a:r>
            <a:r>
              <a:rPr lang="es-ES" baseline="0" dirty="0" err="1" smtClean="0"/>
              <a:t>orange</a:t>
            </a:r>
            <a:r>
              <a:rPr lang="es-ES" baseline="0" dirty="0" smtClean="0"/>
              <a:t> </a:t>
            </a:r>
            <a:r>
              <a:rPr lang="es-ES" baseline="0" dirty="0" err="1" smtClean="0"/>
              <a:t>tree</a:t>
            </a:r>
            <a:r>
              <a:rPr lang="es-ES" baseline="0" dirty="0" smtClean="0"/>
              <a:t> </a:t>
            </a:r>
            <a:r>
              <a:rPr lang="es-ES" baseline="0" dirty="0" err="1" smtClean="0"/>
              <a:t>prunings</a:t>
            </a:r>
            <a:r>
              <a:rPr lang="es-ES" baseline="0" dirty="0" smtClean="0"/>
              <a:t>, EFB, </a:t>
            </a:r>
            <a:r>
              <a:rPr lang="es-ES" baseline="0" dirty="0" err="1" smtClean="0"/>
              <a:t>hesperaloe</a:t>
            </a:r>
            <a:r>
              <a:rPr lang="es-ES" baseline="0" dirty="0" smtClean="0"/>
              <a:t> and banana </a:t>
            </a:r>
            <a:r>
              <a:rPr lang="es-ES" baseline="0" dirty="0" err="1" smtClean="0"/>
              <a:t>to</a:t>
            </a:r>
            <a:r>
              <a:rPr lang="es-ES" baseline="0" dirty="0" smtClean="0"/>
              <a:t> produce </a:t>
            </a:r>
            <a:r>
              <a:rPr lang="es-ES" baseline="0" dirty="0" err="1" smtClean="0"/>
              <a:t>heat</a:t>
            </a:r>
            <a:r>
              <a:rPr lang="es-ES" baseline="0" dirty="0" smtClean="0"/>
              <a:t> and </a:t>
            </a:r>
            <a:r>
              <a:rPr lang="es-ES" baseline="0" dirty="0" err="1" smtClean="0"/>
              <a:t>energy</a:t>
            </a:r>
            <a:r>
              <a:rPr lang="es-ES" baseline="0" dirty="0" smtClean="0"/>
              <a:t> </a:t>
            </a:r>
            <a:r>
              <a:rPr lang="es-ES" baseline="0" dirty="0" err="1" smtClean="0"/>
              <a:t>were</a:t>
            </a:r>
            <a:r>
              <a:rPr lang="es-ES" baseline="0" dirty="0" smtClean="0"/>
              <a:t> </a:t>
            </a:r>
            <a:r>
              <a:rPr lang="es-ES" baseline="0" dirty="0" err="1" smtClean="0"/>
              <a:t>investigated</a:t>
            </a:r>
            <a:r>
              <a:rPr lang="es-ES" baseline="0" dirty="0" smtClean="0"/>
              <a:t>. A </a:t>
            </a:r>
            <a:r>
              <a:rPr lang="es-ES" baseline="0" dirty="0" err="1" smtClean="0"/>
              <a:t>good</a:t>
            </a:r>
            <a:r>
              <a:rPr lang="es-ES" baseline="0" dirty="0" smtClean="0"/>
              <a:t> </a:t>
            </a:r>
            <a:r>
              <a:rPr lang="es-ES" baseline="0" dirty="0" err="1" smtClean="0"/>
              <a:t>values</a:t>
            </a:r>
            <a:r>
              <a:rPr lang="es-ES" baseline="0" dirty="0" smtClean="0"/>
              <a:t> of </a:t>
            </a:r>
            <a:r>
              <a:rPr lang="es-ES" baseline="0" dirty="0" err="1" smtClean="0"/>
              <a:t>calorific</a:t>
            </a:r>
            <a:r>
              <a:rPr lang="es-ES" baseline="0" dirty="0" smtClean="0"/>
              <a:t> </a:t>
            </a:r>
            <a:r>
              <a:rPr lang="es-ES" baseline="0" dirty="0" err="1" smtClean="0"/>
              <a:t>value</a:t>
            </a:r>
            <a:r>
              <a:rPr lang="es-ES" baseline="0" dirty="0" smtClean="0"/>
              <a:t> </a:t>
            </a:r>
            <a:r>
              <a:rPr lang="es-ES" baseline="0" dirty="0" err="1" smtClean="0"/>
              <a:t>were</a:t>
            </a:r>
            <a:r>
              <a:rPr lang="es-ES" baseline="0" dirty="0" smtClean="0"/>
              <a:t> </a:t>
            </a:r>
            <a:r>
              <a:rPr lang="es-ES" baseline="0" dirty="0" err="1" smtClean="0"/>
              <a:t>obtained</a:t>
            </a:r>
            <a:endParaRPr lang="es-ES" dirty="0"/>
          </a:p>
        </p:txBody>
      </p:sp>
      <p:sp>
        <p:nvSpPr>
          <p:cNvPr id="4" name="3 Marcador de número de diapositiva"/>
          <p:cNvSpPr>
            <a:spLocks noGrp="1"/>
          </p:cNvSpPr>
          <p:nvPr>
            <p:ph type="sldNum" sz="quarter" idx="10"/>
          </p:nvPr>
        </p:nvSpPr>
        <p:spPr/>
        <p:txBody>
          <a:bodyPr/>
          <a:lstStyle/>
          <a:p>
            <a:fld id="{03754788-7E78-47A8-B5D6-040D48FE590F}" type="slidenum">
              <a:rPr lang="es-ES_tradnl" smtClean="0"/>
              <a:pPr/>
              <a:t>31</a:t>
            </a:fld>
            <a:endParaRPr lang="es-ES_tradnl"/>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dirty="0" smtClean="0"/>
              <a:t>This table shows a comparison between different fuels, in terms of calorific value, fuel cost per </a:t>
            </a:r>
            <a:r>
              <a:rPr lang="en-US" dirty="0" err="1" smtClean="0"/>
              <a:t>tonn</a:t>
            </a:r>
            <a:r>
              <a:rPr lang="en-US" dirty="0" smtClean="0"/>
              <a:t> and cost of the heat unit. It could be observed than the residual fraction of olive and orange tree </a:t>
            </a:r>
            <a:r>
              <a:rPr lang="en-US" dirty="0" err="1" smtClean="0"/>
              <a:t>prunings</a:t>
            </a:r>
            <a:r>
              <a:rPr lang="en-US" dirty="0" smtClean="0"/>
              <a:t>, have a lower heat unit cost than others, that is because in this case the cost of collecting and transportation have not been taking into account for considering these materials as a residue of the pulping processes.</a:t>
            </a:r>
            <a:endParaRPr lang="es-ES" dirty="0"/>
          </a:p>
        </p:txBody>
      </p:sp>
      <p:sp>
        <p:nvSpPr>
          <p:cNvPr id="4" name="3 Marcador de número de diapositiva"/>
          <p:cNvSpPr>
            <a:spLocks noGrp="1"/>
          </p:cNvSpPr>
          <p:nvPr>
            <p:ph type="sldNum" sz="quarter" idx="10"/>
          </p:nvPr>
        </p:nvSpPr>
        <p:spPr/>
        <p:txBody>
          <a:bodyPr/>
          <a:lstStyle/>
          <a:p>
            <a:fld id="{03754788-7E78-47A8-B5D6-040D48FE590F}" type="slidenum">
              <a:rPr lang="es-ES_tradnl" smtClean="0"/>
              <a:pPr/>
              <a:t>32</a:t>
            </a:fld>
            <a:endParaRPr lang="es-ES_tradn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3754788-7E78-47A8-B5D6-040D48FE590F}" type="slidenum">
              <a:rPr lang="es-ES_tradnl" smtClean="0"/>
              <a:pPr/>
              <a:t>33</a:t>
            </a:fld>
            <a:endParaRPr lang="es-ES_tradnl"/>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3754788-7E78-47A8-B5D6-040D48FE590F}" type="slidenum">
              <a:rPr lang="es-ES_tradnl" smtClean="0"/>
              <a:pPr/>
              <a:t>34</a:t>
            </a:fld>
            <a:endParaRPr lang="es-ES_trad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smtClean="0"/>
              <a:t>Nowdays</a:t>
            </a:r>
            <a:r>
              <a:rPr lang="es-ES" dirty="0" smtClean="0"/>
              <a:t> </a:t>
            </a:r>
            <a:r>
              <a:rPr lang="es-ES" dirty="0" err="1" smtClean="0"/>
              <a:t>the</a:t>
            </a:r>
            <a:r>
              <a:rPr lang="es-ES" dirty="0" smtClean="0"/>
              <a:t> </a:t>
            </a:r>
            <a:r>
              <a:rPr lang="es-ES" dirty="0" err="1" smtClean="0"/>
              <a:t>group</a:t>
            </a:r>
            <a:r>
              <a:rPr lang="es-ES" dirty="0" smtClean="0"/>
              <a:t> are </a:t>
            </a:r>
            <a:r>
              <a:rPr lang="es-ES" dirty="0" err="1" smtClean="0"/>
              <a:t>integrated</a:t>
            </a:r>
            <a:r>
              <a:rPr lang="es-ES" baseline="0" dirty="0" smtClean="0"/>
              <a:t> </a:t>
            </a:r>
            <a:r>
              <a:rPr lang="es-ES" baseline="0" dirty="0" err="1" smtClean="0"/>
              <a:t>by</a:t>
            </a:r>
            <a:r>
              <a:rPr lang="es-ES" baseline="0" dirty="0" smtClean="0"/>
              <a:t> </a:t>
            </a:r>
            <a:r>
              <a:rPr lang="es-ES" baseline="0" dirty="0" err="1" smtClean="0"/>
              <a:t>two</a:t>
            </a:r>
            <a:r>
              <a:rPr lang="es-ES" baseline="0" dirty="0" smtClean="0"/>
              <a:t> </a:t>
            </a:r>
            <a:r>
              <a:rPr lang="es-ES" baseline="0" dirty="0" err="1" smtClean="0"/>
              <a:t>permanent</a:t>
            </a:r>
            <a:r>
              <a:rPr lang="es-ES" baseline="0" dirty="0" smtClean="0"/>
              <a:t> </a:t>
            </a:r>
            <a:r>
              <a:rPr lang="es-ES" baseline="0" dirty="0" err="1" smtClean="0"/>
              <a:t>staff</a:t>
            </a:r>
            <a:r>
              <a:rPr lang="es-ES" baseline="0" dirty="0" smtClean="0"/>
              <a:t>;  Luis Jiménez, </a:t>
            </a:r>
            <a:r>
              <a:rPr lang="es-ES" baseline="0" dirty="0" err="1" smtClean="0"/>
              <a:t>founder</a:t>
            </a:r>
            <a:r>
              <a:rPr lang="es-ES" baseline="0" dirty="0" smtClean="0"/>
              <a:t> of </a:t>
            </a:r>
            <a:r>
              <a:rPr lang="es-ES" baseline="0" dirty="0" err="1" smtClean="0"/>
              <a:t>the</a:t>
            </a:r>
            <a:r>
              <a:rPr lang="es-ES" baseline="0" dirty="0" smtClean="0"/>
              <a:t> </a:t>
            </a:r>
            <a:r>
              <a:rPr lang="es-ES" baseline="0" dirty="0" err="1" smtClean="0"/>
              <a:t>group</a:t>
            </a:r>
            <a:r>
              <a:rPr lang="es-ES" baseline="0" dirty="0" smtClean="0"/>
              <a:t> and </a:t>
            </a:r>
            <a:r>
              <a:rPr lang="es-ES" baseline="0" dirty="0" err="1" smtClean="0"/>
              <a:t>professor</a:t>
            </a:r>
            <a:r>
              <a:rPr lang="es-ES" baseline="0" dirty="0" smtClean="0"/>
              <a:t> of Chemical Engineering, and me, </a:t>
            </a:r>
            <a:r>
              <a:rPr lang="es-ES" baseline="0" dirty="0" err="1" smtClean="0"/>
              <a:t>lecturer</a:t>
            </a:r>
            <a:r>
              <a:rPr lang="es-ES" baseline="0" dirty="0" smtClean="0"/>
              <a:t> in </a:t>
            </a:r>
            <a:r>
              <a:rPr lang="es-ES" baseline="0" dirty="0" err="1" smtClean="0"/>
              <a:t>the</a:t>
            </a:r>
            <a:r>
              <a:rPr lang="es-ES" baseline="0" dirty="0" smtClean="0"/>
              <a:t> </a:t>
            </a:r>
            <a:r>
              <a:rPr lang="es-ES" baseline="0" dirty="0" err="1" smtClean="0"/>
              <a:t>same</a:t>
            </a:r>
            <a:r>
              <a:rPr lang="es-ES" baseline="0" dirty="0" smtClean="0"/>
              <a:t> </a:t>
            </a:r>
            <a:r>
              <a:rPr lang="es-ES" baseline="0" dirty="0" err="1" smtClean="0"/>
              <a:t>department</a:t>
            </a:r>
            <a:r>
              <a:rPr lang="es-ES" baseline="0" dirty="0" smtClean="0"/>
              <a:t>.  </a:t>
            </a:r>
            <a:r>
              <a:rPr lang="es-ES" baseline="0" dirty="0" err="1" smtClean="0"/>
              <a:t>Also</a:t>
            </a:r>
            <a:r>
              <a:rPr lang="es-ES" baseline="0" dirty="0" smtClean="0"/>
              <a:t> </a:t>
            </a:r>
            <a:r>
              <a:rPr lang="es-ES" baseline="0" dirty="0" err="1" smtClean="0"/>
              <a:t>belong</a:t>
            </a:r>
            <a:r>
              <a:rPr lang="es-ES" baseline="0" dirty="0" smtClean="0"/>
              <a:t> </a:t>
            </a:r>
            <a:r>
              <a:rPr lang="es-ES" baseline="0" dirty="0" err="1" smtClean="0"/>
              <a:t>to</a:t>
            </a:r>
            <a:r>
              <a:rPr lang="es-ES" baseline="0" dirty="0" smtClean="0"/>
              <a:t> </a:t>
            </a:r>
            <a:r>
              <a:rPr lang="es-ES" baseline="0" dirty="0" err="1" smtClean="0"/>
              <a:t>the</a:t>
            </a:r>
            <a:r>
              <a:rPr lang="es-ES" baseline="0" dirty="0" smtClean="0"/>
              <a:t> </a:t>
            </a:r>
            <a:r>
              <a:rPr lang="es-ES" baseline="0" dirty="0" err="1" smtClean="0"/>
              <a:t>group</a:t>
            </a:r>
            <a:r>
              <a:rPr lang="es-ES" baseline="0" dirty="0" smtClean="0"/>
              <a:t> </a:t>
            </a:r>
            <a:r>
              <a:rPr lang="es-ES" baseline="0" dirty="0" err="1" smtClean="0"/>
              <a:t>one</a:t>
            </a:r>
            <a:r>
              <a:rPr lang="es-ES" baseline="0" dirty="0" smtClean="0"/>
              <a:t> post doctoral </a:t>
            </a:r>
            <a:r>
              <a:rPr lang="es-ES" baseline="0" dirty="0" err="1" smtClean="0"/>
              <a:t>student</a:t>
            </a:r>
            <a:r>
              <a:rPr lang="es-ES" baseline="0" dirty="0" smtClean="0"/>
              <a:t> and 3 pre doctoral </a:t>
            </a:r>
            <a:r>
              <a:rPr lang="es-ES" baseline="0" dirty="0" err="1" smtClean="0"/>
              <a:t>students</a:t>
            </a:r>
            <a:endParaRPr lang="es-ES" dirty="0"/>
          </a:p>
        </p:txBody>
      </p:sp>
      <p:sp>
        <p:nvSpPr>
          <p:cNvPr id="4" name="3 Marcador de número de diapositiva"/>
          <p:cNvSpPr>
            <a:spLocks noGrp="1"/>
          </p:cNvSpPr>
          <p:nvPr>
            <p:ph type="sldNum" sz="quarter" idx="10"/>
          </p:nvPr>
        </p:nvSpPr>
        <p:spPr/>
        <p:txBody>
          <a:bodyPr/>
          <a:lstStyle/>
          <a:p>
            <a:fld id="{03754788-7E78-47A8-B5D6-040D48FE590F}" type="slidenum">
              <a:rPr lang="es-ES_tradnl" smtClean="0"/>
              <a:pPr/>
              <a:t>3</a:t>
            </a:fld>
            <a:endParaRPr lang="es-ES_tradnl"/>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3754788-7E78-47A8-B5D6-040D48FE590F}" type="slidenum">
              <a:rPr lang="es-ES_tradnl" smtClean="0"/>
              <a:pPr/>
              <a:t>35</a:t>
            </a:fld>
            <a:endParaRPr lang="es-ES_tradnl"/>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3754788-7E78-47A8-B5D6-040D48FE590F}" type="slidenum">
              <a:rPr lang="es-ES_tradnl" smtClean="0"/>
              <a:pPr/>
              <a:t>36</a:t>
            </a:fld>
            <a:endParaRPr lang="es-ES_trad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In </a:t>
            </a:r>
            <a:r>
              <a:rPr lang="es-ES" dirty="0" err="1" smtClean="0"/>
              <a:t>this</a:t>
            </a:r>
            <a:r>
              <a:rPr lang="es-ES" dirty="0" smtClean="0"/>
              <a:t> </a:t>
            </a:r>
            <a:r>
              <a:rPr lang="es-ES" dirty="0" err="1" smtClean="0"/>
              <a:t>research</a:t>
            </a:r>
            <a:r>
              <a:rPr lang="es-ES" dirty="0" smtClean="0"/>
              <a:t> line </a:t>
            </a:r>
            <a:r>
              <a:rPr lang="es-ES" dirty="0" err="1" smtClean="0"/>
              <a:t>we</a:t>
            </a:r>
            <a:r>
              <a:rPr lang="es-ES" dirty="0" smtClean="0"/>
              <a:t> are </a:t>
            </a:r>
            <a:r>
              <a:rPr lang="es-ES" dirty="0" err="1" smtClean="0"/>
              <a:t>focused</a:t>
            </a:r>
            <a:r>
              <a:rPr lang="es-ES" dirty="0" smtClean="0"/>
              <a:t> </a:t>
            </a:r>
            <a:r>
              <a:rPr lang="es-ES" dirty="0" err="1" smtClean="0"/>
              <a:t>on</a:t>
            </a:r>
            <a:r>
              <a:rPr lang="es-ES" dirty="0" smtClean="0"/>
              <a:t> </a:t>
            </a:r>
            <a:r>
              <a:rPr lang="es-ES" dirty="0" err="1" smtClean="0"/>
              <a:t>the</a:t>
            </a:r>
            <a:r>
              <a:rPr lang="es-ES" dirty="0" smtClean="0"/>
              <a:t> </a:t>
            </a:r>
            <a:r>
              <a:rPr lang="es-ES" dirty="0" err="1" smtClean="0"/>
              <a:t>production</a:t>
            </a:r>
            <a:r>
              <a:rPr lang="es-ES" baseline="0" dirty="0" smtClean="0"/>
              <a:t> of ….; </a:t>
            </a:r>
            <a:r>
              <a:rPr lang="es-ES" baseline="0" dirty="0" err="1" smtClean="0"/>
              <a:t>fractionation</a:t>
            </a:r>
            <a:r>
              <a:rPr lang="es-ES" baseline="0" dirty="0" smtClean="0"/>
              <a:t> </a:t>
            </a:r>
            <a:r>
              <a:rPr lang="es-ES" baseline="0" dirty="0" err="1" smtClean="0"/>
              <a:t>processes</a:t>
            </a:r>
            <a:r>
              <a:rPr lang="es-ES" baseline="0" dirty="0" smtClean="0"/>
              <a:t>…; </a:t>
            </a:r>
            <a:r>
              <a:rPr lang="es-ES" baseline="0" dirty="0" err="1" smtClean="0"/>
              <a:t>production</a:t>
            </a:r>
            <a:r>
              <a:rPr lang="es-ES" baseline="0" dirty="0" smtClean="0"/>
              <a:t> of </a:t>
            </a:r>
            <a:r>
              <a:rPr lang="es-ES" baseline="0" dirty="0" err="1" smtClean="0"/>
              <a:t>bioethanol</a:t>
            </a:r>
            <a:r>
              <a:rPr lang="es-ES" baseline="0" dirty="0" smtClean="0"/>
              <a:t>…; </a:t>
            </a:r>
            <a:r>
              <a:rPr lang="es-ES" baseline="0" dirty="0" err="1" smtClean="0"/>
              <a:t>separation</a:t>
            </a:r>
            <a:r>
              <a:rPr lang="es-ES" baseline="0" dirty="0" smtClean="0"/>
              <a:t> of </a:t>
            </a:r>
            <a:r>
              <a:rPr lang="es-ES" baseline="0" dirty="0" err="1" smtClean="0"/>
              <a:t>the</a:t>
            </a:r>
            <a:r>
              <a:rPr lang="es-ES" baseline="0" dirty="0" smtClean="0"/>
              <a:t> </a:t>
            </a:r>
            <a:r>
              <a:rPr lang="es-ES" baseline="0" dirty="0" err="1" smtClean="0"/>
              <a:t>black</a:t>
            </a:r>
            <a:r>
              <a:rPr lang="es-ES" baseline="0" dirty="0" smtClean="0"/>
              <a:t> </a:t>
            </a:r>
            <a:r>
              <a:rPr lang="es-ES" baseline="0" dirty="0" err="1" smtClean="0"/>
              <a:t>liquor</a:t>
            </a:r>
            <a:r>
              <a:rPr lang="es-ES" baseline="0" dirty="0" smtClean="0"/>
              <a:t> and </a:t>
            </a:r>
            <a:r>
              <a:rPr lang="es-ES" baseline="0" dirty="0" err="1" smtClean="0"/>
              <a:t>production</a:t>
            </a:r>
            <a:r>
              <a:rPr lang="es-ES" baseline="0" dirty="0" smtClean="0"/>
              <a:t> of </a:t>
            </a:r>
            <a:r>
              <a:rPr lang="es-ES" baseline="0" dirty="0" err="1" smtClean="0"/>
              <a:t>lignocellulosicnanofibers</a:t>
            </a:r>
            <a:endParaRPr lang="es-ES" dirty="0"/>
          </a:p>
        </p:txBody>
      </p:sp>
      <p:sp>
        <p:nvSpPr>
          <p:cNvPr id="4" name="3 Marcador de número de diapositiva"/>
          <p:cNvSpPr>
            <a:spLocks noGrp="1"/>
          </p:cNvSpPr>
          <p:nvPr>
            <p:ph type="sldNum" sz="quarter" idx="10"/>
          </p:nvPr>
        </p:nvSpPr>
        <p:spPr/>
        <p:txBody>
          <a:bodyPr/>
          <a:lstStyle/>
          <a:p>
            <a:fld id="{03754788-7E78-47A8-B5D6-040D48FE590F}" type="slidenum">
              <a:rPr lang="es-ES_tradnl" smtClean="0"/>
              <a:pPr/>
              <a:t>4</a:t>
            </a:fld>
            <a:endParaRPr lang="es-ES_trad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dirty="0" smtClean="0"/>
              <a:t>Sustainable development is a concept that is gaining more and more importance in our society, putting into practice in all social aspects including industrial production. One of the pillars of sustainable development is the sustainable economy, which moves towards a comprehensive use of natural resources. To achieve this goal it is necessary to value by-products and waste generated in the different activities such as agriculture and agro-industrial processes. Industrial activity has always been focused on the manufacturing of products that meet the requirements of customers demanded in the market, but in recent times the environmental component has been incorporated into production since the society is more aware and convinced with the need to consume products that have been obtained using environmentally friendly processes</a:t>
            </a:r>
            <a:endParaRPr lang="es-ES_tradnl" dirty="0"/>
          </a:p>
        </p:txBody>
      </p:sp>
      <p:sp>
        <p:nvSpPr>
          <p:cNvPr id="4" name="3 Marcador de número de diapositiva"/>
          <p:cNvSpPr>
            <a:spLocks noGrp="1"/>
          </p:cNvSpPr>
          <p:nvPr>
            <p:ph type="sldNum" sz="quarter" idx="10"/>
          </p:nvPr>
        </p:nvSpPr>
        <p:spPr/>
        <p:txBody>
          <a:bodyPr/>
          <a:lstStyle/>
          <a:p>
            <a:fld id="{03754788-7E78-47A8-B5D6-040D48FE590F}" type="slidenum">
              <a:rPr lang="es-ES_tradnl" smtClean="0"/>
              <a:pPr/>
              <a:t>5</a:t>
            </a:fld>
            <a:endParaRPr lang="es-ES_trad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The </a:t>
            </a:r>
            <a:r>
              <a:rPr lang="es-ES" dirty="0" err="1" smtClean="0"/>
              <a:t>origin</a:t>
            </a:r>
            <a:r>
              <a:rPr lang="es-ES" dirty="0" smtClean="0"/>
              <a:t> of </a:t>
            </a:r>
            <a:r>
              <a:rPr lang="es-ES" dirty="0" err="1" smtClean="0"/>
              <a:t>the</a:t>
            </a:r>
            <a:r>
              <a:rPr lang="es-ES" dirty="0" smtClean="0"/>
              <a:t> </a:t>
            </a:r>
            <a:r>
              <a:rPr lang="es-ES" dirty="0" err="1" smtClean="0"/>
              <a:t>biomass</a:t>
            </a:r>
            <a:r>
              <a:rPr lang="es-ES" dirty="0" smtClean="0"/>
              <a:t> </a:t>
            </a:r>
            <a:r>
              <a:rPr lang="es-ES" dirty="0" err="1" smtClean="0"/>
              <a:t>lignocellulosic</a:t>
            </a:r>
            <a:r>
              <a:rPr lang="es-ES" dirty="0" smtClean="0"/>
              <a:t> </a:t>
            </a:r>
            <a:r>
              <a:rPr lang="es-ES" dirty="0" err="1" smtClean="0"/>
              <a:t>could</a:t>
            </a:r>
            <a:r>
              <a:rPr lang="es-ES" dirty="0" smtClean="0"/>
              <a:t> </a:t>
            </a:r>
            <a:r>
              <a:rPr lang="es-ES" dirty="0" err="1" smtClean="0"/>
              <a:t>be</a:t>
            </a:r>
            <a:r>
              <a:rPr lang="es-ES" dirty="0" smtClean="0"/>
              <a:t> </a:t>
            </a:r>
            <a:r>
              <a:rPr lang="es-ES" dirty="0" err="1" smtClean="0"/>
              <a:t>clasified</a:t>
            </a:r>
            <a:r>
              <a:rPr lang="es-ES" baseline="0" dirty="0" smtClean="0"/>
              <a:t> as </a:t>
            </a:r>
            <a:r>
              <a:rPr lang="es-ES" baseline="0" dirty="0" err="1" smtClean="0"/>
              <a:t>follow</a:t>
            </a:r>
            <a:r>
              <a:rPr lang="es-ES" baseline="0" dirty="0" smtClean="0"/>
              <a:t>: </a:t>
            </a:r>
            <a:r>
              <a:rPr lang="es-ES" baseline="0" dirty="0" err="1" smtClean="0"/>
              <a:t>forest</a:t>
            </a:r>
            <a:r>
              <a:rPr lang="es-ES" baseline="0" dirty="0" smtClean="0"/>
              <a:t>…</a:t>
            </a:r>
            <a:endParaRPr lang="es-ES" dirty="0"/>
          </a:p>
        </p:txBody>
      </p:sp>
      <p:sp>
        <p:nvSpPr>
          <p:cNvPr id="4" name="3 Marcador de número de diapositiva"/>
          <p:cNvSpPr>
            <a:spLocks noGrp="1"/>
          </p:cNvSpPr>
          <p:nvPr>
            <p:ph type="sldNum" sz="quarter" idx="10"/>
          </p:nvPr>
        </p:nvSpPr>
        <p:spPr/>
        <p:txBody>
          <a:bodyPr/>
          <a:lstStyle/>
          <a:p>
            <a:fld id="{03754788-7E78-47A8-B5D6-040D48FE590F}" type="slidenum">
              <a:rPr lang="es-ES_tradnl" smtClean="0"/>
              <a:pPr/>
              <a:t>6</a:t>
            </a:fld>
            <a:endParaRPr lang="es-ES_trad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dirty="0" smtClean="0"/>
              <a:t>The agricultural</a:t>
            </a:r>
            <a:r>
              <a:rPr lang="en-US" baseline="0" dirty="0" smtClean="0"/>
              <a:t> and industrial biomass </a:t>
            </a:r>
            <a:r>
              <a:rPr lang="en-US" baseline="0" dirty="0" err="1" smtClean="0"/>
              <a:t>lignocellulosic</a:t>
            </a:r>
            <a:r>
              <a:rPr lang="en-US" baseline="0" dirty="0" smtClean="0"/>
              <a:t>  </a:t>
            </a:r>
            <a:r>
              <a:rPr lang="en-US" dirty="0" smtClean="0"/>
              <a:t>has its origin in</a:t>
            </a:r>
            <a:endParaRPr lang="es-ES" dirty="0"/>
          </a:p>
        </p:txBody>
      </p:sp>
      <p:sp>
        <p:nvSpPr>
          <p:cNvPr id="4" name="3 Marcador de número de diapositiva"/>
          <p:cNvSpPr>
            <a:spLocks noGrp="1"/>
          </p:cNvSpPr>
          <p:nvPr>
            <p:ph type="sldNum" sz="quarter" idx="10"/>
          </p:nvPr>
        </p:nvSpPr>
        <p:spPr/>
        <p:txBody>
          <a:bodyPr/>
          <a:lstStyle/>
          <a:p>
            <a:fld id="{03754788-7E78-47A8-B5D6-040D48FE590F}" type="slidenum">
              <a:rPr lang="es-ES_tradnl" smtClean="0"/>
              <a:pPr/>
              <a:t>7</a:t>
            </a:fld>
            <a:endParaRPr lang="es-ES_trad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3754788-7E78-47A8-B5D6-040D48FE590F}" type="slidenum">
              <a:rPr lang="es-ES_tradnl" smtClean="0"/>
              <a:pPr/>
              <a:t>8</a:t>
            </a:fld>
            <a:endParaRPr lang="es-ES_trad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dirty="0" smtClean="0"/>
              <a:t>The potential application of </a:t>
            </a:r>
            <a:r>
              <a:rPr lang="en-US" dirty="0" err="1" smtClean="0"/>
              <a:t>lignocellulosic</a:t>
            </a:r>
            <a:r>
              <a:rPr lang="en-US" dirty="0" smtClean="0"/>
              <a:t> biomass is due to the composition that it presents. In general </a:t>
            </a:r>
            <a:r>
              <a:rPr lang="es-ES" dirty="0" err="1" smtClean="0"/>
              <a:t>it</a:t>
            </a:r>
            <a:r>
              <a:rPr lang="es-ES" dirty="0" smtClean="0"/>
              <a:t> </a:t>
            </a:r>
            <a:r>
              <a:rPr lang="es-ES" dirty="0" err="1" smtClean="0"/>
              <a:t>is</a:t>
            </a:r>
            <a:r>
              <a:rPr lang="es-ES" baseline="0" dirty="0" smtClean="0"/>
              <a:t> </a:t>
            </a:r>
            <a:r>
              <a:rPr lang="es-ES" baseline="0" dirty="0" err="1" smtClean="0"/>
              <a:t>mainly</a:t>
            </a:r>
            <a:r>
              <a:rPr lang="es-ES" baseline="0" dirty="0" smtClean="0"/>
              <a:t> </a:t>
            </a:r>
            <a:r>
              <a:rPr lang="es-ES" baseline="0" dirty="0" err="1" smtClean="0"/>
              <a:t>composed</a:t>
            </a:r>
            <a:r>
              <a:rPr lang="es-ES" baseline="0" dirty="0" smtClean="0"/>
              <a:t> of </a:t>
            </a:r>
            <a:r>
              <a:rPr lang="es-ES" baseline="0" dirty="0" err="1" smtClean="0"/>
              <a:t>organic</a:t>
            </a:r>
            <a:r>
              <a:rPr lang="es-ES" baseline="0" dirty="0" smtClean="0"/>
              <a:t> </a:t>
            </a:r>
            <a:r>
              <a:rPr lang="es-ES" baseline="0" dirty="0" err="1" smtClean="0"/>
              <a:t>substances</a:t>
            </a:r>
            <a:r>
              <a:rPr lang="es-ES" baseline="0" dirty="0" smtClean="0"/>
              <a:t>, </a:t>
            </a:r>
            <a:r>
              <a:rPr lang="es-ES" baseline="0" dirty="0" err="1" smtClean="0"/>
              <a:t>around</a:t>
            </a:r>
            <a:r>
              <a:rPr lang="es-ES" baseline="0" dirty="0" smtClean="0"/>
              <a:t> 90-99.5%, </a:t>
            </a:r>
            <a:r>
              <a:rPr lang="es-ES" baseline="0" dirty="0" err="1" smtClean="0"/>
              <a:t>being</a:t>
            </a:r>
            <a:r>
              <a:rPr lang="es-ES" baseline="0" dirty="0" smtClean="0"/>
              <a:t> </a:t>
            </a:r>
            <a:r>
              <a:rPr lang="es-ES" baseline="0" dirty="0" err="1" smtClean="0"/>
              <a:t>the</a:t>
            </a:r>
            <a:r>
              <a:rPr lang="es-ES" baseline="0" dirty="0" smtClean="0"/>
              <a:t> </a:t>
            </a:r>
            <a:r>
              <a:rPr lang="es-ES" baseline="0" dirty="0" err="1" smtClean="0"/>
              <a:t>difference</a:t>
            </a:r>
            <a:r>
              <a:rPr lang="es-ES" baseline="0" dirty="0" smtClean="0"/>
              <a:t> </a:t>
            </a:r>
            <a:r>
              <a:rPr lang="es-ES" baseline="0" dirty="0" err="1" smtClean="0"/>
              <a:t>to</a:t>
            </a:r>
            <a:r>
              <a:rPr lang="es-ES" baseline="0" dirty="0" smtClean="0"/>
              <a:t> 100 mineral </a:t>
            </a:r>
            <a:r>
              <a:rPr lang="es-ES" baseline="0" dirty="0" err="1" smtClean="0"/>
              <a:t>substances</a:t>
            </a:r>
            <a:r>
              <a:rPr lang="es-ES" baseline="0" dirty="0" smtClean="0"/>
              <a:t>. </a:t>
            </a:r>
            <a:r>
              <a:rPr lang="es-ES" baseline="0" dirty="0" err="1" smtClean="0"/>
              <a:t>Around</a:t>
            </a:r>
            <a:r>
              <a:rPr lang="es-ES" baseline="0" dirty="0" smtClean="0"/>
              <a:t> 70-80% of </a:t>
            </a:r>
            <a:r>
              <a:rPr lang="es-ES" baseline="0" dirty="0" err="1" smtClean="0"/>
              <a:t>the</a:t>
            </a:r>
            <a:r>
              <a:rPr lang="es-ES" baseline="0" dirty="0" smtClean="0"/>
              <a:t> </a:t>
            </a:r>
            <a:r>
              <a:rPr lang="es-ES" baseline="0" dirty="0" err="1" smtClean="0"/>
              <a:t>organic</a:t>
            </a:r>
            <a:r>
              <a:rPr lang="es-ES" baseline="0" dirty="0" smtClean="0"/>
              <a:t> </a:t>
            </a:r>
            <a:r>
              <a:rPr lang="es-ES" baseline="0" dirty="0" err="1" smtClean="0"/>
              <a:t>substances</a:t>
            </a:r>
            <a:r>
              <a:rPr lang="es-ES" baseline="0" dirty="0" smtClean="0"/>
              <a:t> are </a:t>
            </a:r>
            <a:r>
              <a:rPr lang="es-ES" baseline="0" dirty="0" err="1" smtClean="0"/>
              <a:t>carbohydrates</a:t>
            </a:r>
            <a:r>
              <a:rPr lang="es-ES" baseline="0" dirty="0" smtClean="0"/>
              <a:t>, 30-20% </a:t>
            </a:r>
            <a:r>
              <a:rPr lang="es-ES" baseline="0" dirty="0" err="1" smtClean="0"/>
              <a:t>aromatic</a:t>
            </a:r>
            <a:r>
              <a:rPr lang="es-ES" baseline="0" dirty="0" smtClean="0"/>
              <a:t> </a:t>
            </a:r>
            <a:r>
              <a:rPr lang="es-ES" baseline="0" dirty="0" err="1" smtClean="0"/>
              <a:t>substances</a:t>
            </a:r>
            <a:r>
              <a:rPr lang="es-ES" baseline="0" dirty="0" smtClean="0"/>
              <a:t> (</a:t>
            </a:r>
            <a:r>
              <a:rPr lang="es-ES" baseline="0" dirty="0" err="1" smtClean="0"/>
              <a:t>lignin</a:t>
            </a:r>
            <a:r>
              <a:rPr lang="es-ES" baseline="0" dirty="0" smtClean="0"/>
              <a:t>) and </a:t>
            </a:r>
            <a:r>
              <a:rPr lang="es-ES" baseline="0" dirty="0" err="1" smtClean="0"/>
              <a:t>extractives</a:t>
            </a:r>
            <a:r>
              <a:rPr lang="es-ES" baseline="0" dirty="0" smtClean="0"/>
              <a:t> as </a:t>
            </a:r>
            <a:r>
              <a:rPr lang="es-ES" baseline="0" dirty="0" err="1" smtClean="0"/>
              <a:t>resins</a:t>
            </a:r>
            <a:r>
              <a:rPr lang="es-ES" baseline="0" dirty="0" smtClean="0"/>
              <a:t>, </a:t>
            </a:r>
            <a:r>
              <a:rPr lang="es-ES" baseline="0" dirty="0" err="1" smtClean="0"/>
              <a:t>waxes</a:t>
            </a:r>
            <a:r>
              <a:rPr lang="es-ES" baseline="0" dirty="0" smtClean="0"/>
              <a:t> and </a:t>
            </a:r>
            <a:r>
              <a:rPr lang="es-ES" baseline="0" dirty="0" err="1" smtClean="0"/>
              <a:t>pectins</a:t>
            </a:r>
            <a:r>
              <a:rPr lang="es-ES" baseline="0" dirty="0" smtClean="0"/>
              <a:t>. The </a:t>
            </a:r>
            <a:r>
              <a:rPr lang="es-ES" baseline="0" dirty="0" err="1" smtClean="0"/>
              <a:t>mainly</a:t>
            </a:r>
            <a:r>
              <a:rPr lang="es-ES" baseline="0" dirty="0" smtClean="0"/>
              <a:t> </a:t>
            </a:r>
            <a:r>
              <a:rPr lang="es-ES" baseline="0" dirty="0" err="1" smtClean="0"/>
              <a:t>fraction</a:t>
            </a:r>
            <a:r>
              <a:rPr lang="es-ES" baseline="0" dirty="0" smtClean="0"/>
              <a:t> of </a:t>
            </a:r>
            <a:r>
              <a:rPr lang="es-ES" baseline="0" dirty="0" err="1" smtClean="0"/>
              <a:t>the</a:t>
            </a:r>
            <a:r>
              <a:rPr lang="es-ES" baseline="0" dirty="0" smtClean="0"/>
              <a:t> </a:t>
            </a:r>
            <a:r>
              <a:rPr lang="es-ES" baseline="0" dirty="0" err="1" smtClean="0"/>
              <a:t>carbohydrates</a:t>
            </a:r>
            <a:r>
              <a:rPr lang="es-ES" baseline="0" dirty="0" smtClean="0"/>
              <a:t> </a:t>
            </a:r>
            <a:r>
              <a:rPr lang="es-ES" baseline="0" dirty="0" err="1" smtClean="0"/>
              <a:t>is</a:t>
            </a:r>
            <a:r>
              <a:rPr lang="es-ES" baseline="0" dirty="0" smtClean="0"/>
              <a:t> </a:t>
            </a:r>
            <a:r>
              <a:rPr lang="es-ES" baseline="0" dirty="0" err="1" smtClean="0"/>
              <a:t>cellulose</a:t>
            </a:r>
            <a:r>
              <a:rPr lang="es-ES" baseline="0" dirty="0" smtClean="0"/>
              <a:t> (40-50%)</a:t>
            </a:r>
            <a:endParaRPr lang="es-ES" dirty="0"/>
          </a:p>
        </p:txBody>
      </p:sp>
      <p:sp>
        <p:nvSpPr>
          <p:cNvPr id="4" name="3 Marcador de número de diapositiva"/>
          <p:cNvSpPr>
            <a:spLocks noGrp="1"/>
          </p:cNvSpPr>
          <p:nvPr>
            <p:ph type="sldNum" sz="quarter" idx="10"/>
          </p:nvPr>
        </p:nvSpPr>
        <p:spPr/>
        <p:txBody>
          <a:bodyPr/>
          <a:lstStyle/>
          <a:p>
            <a:fld id="{03754788-7E78-47A8-B5D6-040D48FE590F}" type="slidenum">
              <a:rPr lang="es-ES_tradnl" smtClean="0"/>
              <a:pPr/>
              <a:t>9</a:t>
            </a:fld>
            <a:endParaRPr lang="es-ES_trad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C8795B16-3E47-4CD2-A465-F32A5EC049CD}" type="datetimeFigureOut">
              <a:rPr lang="es-ES_tradnl" smtClean="0"/>
              <a:pPr/>
              <a:t>21/07/2015</a:t>
            </a:fld>
            <a:endParaRPr lang="es-ES_tradnl"/>
          </a:p>
        </p:txBody>
      </p:sp>
      <p:sp>
        <p:nvSpPr>
          <p:cNvPr id="19" name="18 Marcador de pie de página"/>
          <p:cNvSpPr>
            <a:spLocks noGrp="1"/>
          </p:cNvSpPr>
          <p:nvPr>
            <p:ph type="ftr" sz="quarter" idx="11"/>
          </p:nvPr>
        </p:nvSpPr>
        <p:spPr/>
        <p:txBody>
          <a:bodyPr/>
          <a:lstStyle/>
          <a:p>
            <a:endParaRPr lang="es-ES_tradnl"/>
          </a:p>
        </p:txBody>
      </p:sp>
      <p:sp>
        <p:nvSpPr>
          <p:cNvPr id="27" name="26 Marcador de número de diapositiva"/>
          <p:cNvSpPr>
            <a:spLocks noGrp="1"/>
          </p:cNvSpPr>
          <p:nvPr>
            <p:ph type="sldNum" sz="quarter" idx="12"/>
          </p:nvPr>
        </p:nvSpPr>
        <p:spPr/>
        <p:txBody>
          <a:bodyPr/>
          <a:lstStyle/>
          <a:p>
            <a:fld id="{E0FF7075-B876-4748-B238-BEA6F51BFB9E}" type="slidenum">
              <a:rPr lang="es-ES_tradnl" smtClean="0"/>
              <a:pPr/>
              <a:t>‹Nº›</a:t>
            </a:fld>
            <a:endParaRPr lang="es-ES_tradn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8795B16-3E47-4CD2-A465-F32A5EC049CD}" type="datetimeFigureOut">
              <a:rPr lang="es-ES_tradnl" smtClean="0"/>
              <a:pPr/>
              <a:t>21/07/2015</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E0FF7075-B876-4748-B238-BEA6F51BFB9E}" type="slidenum">
              <a:rPr lang="es-ES_tradnl" smtClean="0"/>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8795B16-3E47-4CD2-A465-F32A5EC049CD}" type="datetimeFigureOut">
              <a:rPr lang="es-ES_tradnl" smtClean="0"/>
              <a:pPr/>
              <a:t>21/07/2015</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E0FF7075-B876-4748-B238-BEA6F51BFB9E}" type="slidenum">
              <a:rPr lang="es-ES_tradnl" smtClean="0"/>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8795B16-3E47-4CD2-A465-F32A5EC049CD}" type="datetimeFigureOut">
              <a:rPr lang="es-ES_tradnl" smtClean="0"/>
              <a:pPr/>
              <a:t>21/07/2015</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E0FF7075-B876-4748-B238-BEA6F51BFB9E}" type="slidenum">
              <a:rPr lang="es-ES_tradnl" smtClean="0"/>
              <a:pPr/>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C8795B16-3E47-4CD2-A465-F32A5EC049CD}" type="datetimeFigureOut">
              <a:rPr lang="es-ES_tradnl" smtClean="0"/>
              <a:pPr/>
              <a:t>21/07/2015</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E0FF7075-B876-4748-B238-BEA6F51BFB9E}" type="slidenum">
              <a:rPr lang="es-ES_tradnl" smtClean="0"/>
              <a:pPr/>
              <a:t>‹Nº›</a:t>
            </a:fld>
            <a:endParaRPr lang="es-ES_tradn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C8795B16-3E47-4CD2-A465-F32A5EC049CD}" type="datetimeFigureOut">
              <a:rPr lang="es-ES_tradnl" smtClean="0"/>
              <a:pPr/>
              <a:t>21/07/2015</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E0FF7075-B876-4748-B238-BEA6F51BFB9E}" type="slidenum">
              <a:rPr lang="es-ES_tradnl" smtClean="0"/>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C8795B16-3E47-4CD2-A465-F32A5EC049CD}" type="datetimeFigureOut">
              <a:rPr lang="es-ES_tradnl" smtClean="0"/>
              <a:pPr/>
              <a:t>21/07/2015</a:t>
            </a:fld>
            <a:endParaRPr lang="es-ES_tradnl"/>
          </a:p>
        </p:txBody>
      </p:sp>
      <p:sp>
        <p:nvSpPr>
          <p:cNvPr id="8" name="7 Marcador de pie de página"/>
          <p:cNvSpPr>
            <a:spLocks noGrp="1"/>
          </p:cNvSpPr>
          <p:nvPr>
            <p:ph type="ftr" sz="quarter" idx="11"/>
          </p:nvPr>
        </p:nvSpPr>
        <p:spPr/>
        <p:txBody>
          <a:bodyPr/>
          <a:lstStyle/>
          <a:p>
            <a:endParaRPr lang="es-ES_tradnl"/>
          </a:p>
        </p:txBody>
      </p:sp>
      <p:sp>
        <p:nvSpPr>
          <p:cNvPr id="9" name="8 Marcador de número de diapositiva"/>
          <p:cNvSpPr>
            <a:spLocks noGrp="1"/>
          </p:cNvSpPr>
          <p:nvPr>
            <p:ph type="sldNum" sz="quarter" idx="12"/>
          </p:nvPr>
        </p:nvSpPr>
        <p:spPr/>
        <p:txBody>
          <a:bodyPr/>
          <a:lstStyle/>
          <a:p>
            <a:fld id="{E0FF7075-B876-4748-B238-BEA6F51BFB9E}" type="slidenum">
              <a:rPr lang="es-ES_tradnl" smtClean="0"/>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C8795B16-3E47-4CD2-A465-F32A5EC049CD}" type="datetimeFigureOut">
              <a:rPr lang="es-ES_tradnl" smtClean="0"/>
              <a:pPr/>
              <a:t>21/07/2015</a:t>
            </a:fld>
            <a:endParaRPr lang="es-ES_tradnl"/>
          </a:p>
        </p:txBody>
      </p:sp>
      <p:sp>
        <p:nvSpPr>
          <p:cNvPr id="4" name="3 Marcador de pie de página"/>
          <p:cNvSpPr>
            <a:spLocks noGrp="1"/>
          </p:cNvSpPr>
          <p:nvPr>
            <p:ph type="ftr" sz="quarter" idx="11"/>
          </p:nvPr>
        </p:nvSpPr>
        <p:spPr/>
        <p:txBody>
          <a:bodyPr/>
          <a:lstStyle/>
          <a:p>
            <a:endParaRPr lang="es-ES_tradnl"/>
          </a:p>
        </p:txBody>
      </p:sp>
      <p:sp>
        <p:nvSpPr>
          <p:cNvPr id="5" name="4 Marcador de número de diapositiva"/>
          <p:cNvSpPr>
            <a:spLocks noGrp="1"/>
          </p:cNvSpPr>
          <p:nvPr>
            <p:ph type="sldNum" sz="quarter" idx="12"/>
          </p:nvPr>
        </p:nvSpPr>
        <p:spPr/>
        <p:txBody>
          <a:bodyPr/>
          <a:lstStyle/>
          <a:p>
            <a:fld id="{E0FF7075-B876-4748-B238-BEA6F51BFB9E}" type="slidenum">
              <a:rPr lang="es-ES_tradnl" smtClean="0"/>
              <a:pPr/>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8795B16-3E47-4CD2-A465-F32A5EC049CD}" type="datetimeFigureOut">
              <a:rPr lang="es-ES_tradnl" smtClean="0"/>
              <a:pPr/>
              <a:t>21/07/2015</a:t>
            </a:fld>
            <a:endParaRPr lang="es-ES_tradnl"/>
          </a:p>
        </p:txBody>
      </p:sp>
      <p:sp>
        <p:nvSpPr>
          <p:cNvPr id="3" name="2 Marcador de pie de página"/>
          <p:cNvSpPr>
            <a:spLocks noGrp="1"/>
          </p:cNvSpPr>
          <p:nvPr>
            <p:ph type="ftr" sz="quarter" idx="11"/>
          </p:nvPr>
        </p:nvSpPr>
        <p:spPr/>
        <p:txBody>
          <a:bodyPr/>
          <a:lstStyle/>
          <a:p>
            <a:endParaRPr lang="es-ES_tradnl"/>
          </a:p>
        </p:txBody>
      </p:sp>
      <p:sp>
        <p:nvSpPr>
          <p:cNvPr id="4" name="3 Marcador de número de diapositiva"/>
          <p:cNvSpPr>
            <a:spLocks noGrp="1"/>
          </p:cNvSpPr>
          <p:nvPr>
            <p:ph type="sldNum" sz="quarter" idx="12"/>
          </p:nvPr>
        </p:nvSpPr>
        <p:spPr/>
        <p:txBody>
          <a:bodyPr/>
          <a:lstStyle/>
          <a:p>
            <a:fld id="{E0FF7075-B876-4748-B238-BEA6F51BFB9E}" type="slidenum">
              <a:rPr lang="es-ES_tradnl" smtClean="0"/>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C8795B16-3E47-4CD2-A465-F32A5EC049CD}" type="datetimeFigureOut">
              <a:rPr lang="es-ES_tradnl" smtClean="0"/>
              <a:pPr/>
              <a:t>21/07/2015</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E0FF7075-B876-4748-B238-BEA6F51BFB9E}" type="slidenum">
              <a:rPr lang="es-ES_tradnl" smtClean="0"/>
              <a:pPr/>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C8795B16-3E47-4CD2-A465-F32A5EC049CD}" type="datetimeFigureOut">
              <a:rPr lang="es-ES_tradnl" smtClean="0"/>
              <a:pPr/>
              <a:t>21/07/2015</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a:xfrm>
            <a:off x="8077200" y="6356350"/>
            <a:ext cx="609600" cy="365125"/>
          </a:xfrm>
        </p:spPr>
        <p:txBody>
          <a:bodyPr/>
          <a:lstStyle/>
          <a:p>
            <a:fld id="{E0FF7075-B876-4748-B238-BEA6F51BFB9E}" type="slidenum">
              <a:rPr lang="es-ES_tradnl" smtClean="0"/>
              <a:pPr/>
              <a:t>‹Nº›</a:t>
            </a:fld>
            <a:endParaRPr lang="es-ES_tradnl"/>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8795B16-3E47-4CD2-A465-F32A5EC049CD}" type="datetimeFigureOut">
              <a:rPr lang="es-ES_tradnl" smtClean="0"/>
              <a:pPr/>
              <a:t>21/07/2015</a:t>
            </a:fld>
            <a:endParaRPr lang="es-ES_tradnl"/>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_tradnl"/>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0FF7075-B876-4748-B238-BEA6F51BFB9E}" type="slidenum">
              <a:rPr lang="es-ES_tradnl" smtClean="0"/>
              <a:pPr/>
              <a:t>‹Nº›</a:t>
            </a:fld>
            <a:endParaRPr lang="es-ES_tradnl"/>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11.gif"/><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6592762" y="4455368"/>
            <a:ext cx="2443734" cy="2286000"/>
          </a:xfrm>
          <a:prstGeom prst="rect">
            <a:avLst/>
          </a:prstGeom>
          <a:noFill/>
          <a:ln w="9525">
            <a:noFill/>
            <a:miter lim="800000"/>
            <a:headEnd/>
            <a:tailEnd/>
          </a:ln>
        </p:spPr>
      </p:pic>
      <p:sp>
        <p:nvSpPr>
          <p:cNvPr id="5" name="4 Rectángulo"/>
          <p:cNvSpPr/>
          <p:nvPr/>
        </p:nvSpPr>
        <p:spPr>
          <a:xfrm>
            <a:off x="467544" y="-27384"/>
            <a:ext cx="8136904" cy="4247317"/>
          </a:xfrm>
          <a:prstGeom prst="rect">
            <a:avLst/>
          </a:prstGeom>
          <a:noFill/>
          <a:ln>
            <a:noFill/>
          </a:ln>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Tahoma" pitchFamily="34" charset="0"/>
                <a:ea typeface="Tahoma" pitchFamily="34" charset="0"/>
                <a:cs typeface="Tahoma" pitchFamily="34" charset="0"/>
              </a:rPr>
              <a:t>Integral utilization of </a:t>
            </a:r>
            <a:r>
              <a:rPr lang="en-US" sz="5400" b="1" dirty="0" err="1"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Tahoma" pitchFamily="34" charset="0"/>
                <a:ea typeface="Tahoma" pitchFamily="34" charset="0"/>
                <a:cs typeface="Tahoma" pitchFamily="34" charset="0"/>
              </a:rPr>
              <a:t>lignocellulosic</a:t>
            </a:r>
            <a:r>
              <a:rPr lang="en-US" sz="5400"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Tahoma" pitchFamily="34" charset="0"/>
                <a:ea typeface="Tahoma" pitchFamily="34" charset="0"/>
                <a:cs typeface="Tahoma" pitchFamily="34" charset="0"/>
              </a:rPr>
              <a:t> materials; residues of the agriculture and </a:t>
            </a:r>
            <a:r>
              <a:rPr lang="en-US" sz="5400" b="1" dirty="0" err="1"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Tahoma" pitchFamily="34" charset="0"/>
                <a:ea typeface="Tahoma" pitchFamily="34" charset="0"/>
                <a:cs typeface="Tahoma" pitchFamily="34" charset="0"/>
              </a:rPr>
              <a:t>agri</a:t>
            </a:r>
            <a:r>
              <a:rPr lang="en-US" sz="5400"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Tahoma" pitchFamily="34" charset="0"/>
                <a:ea typeface="Tahoma" pitchFamily="34" charset="0"/>
                <a:cs typeface="Tahoma" pitchFamily="34" charset="0"/>
              </a:rPr>
              <a:t>-food industry</a:t>
            </a:r>
            <a:endParaRPr lang="es-ES" sz="5400" b="1" cap="none" spc="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Tahoma" pitchFamily="34" charset="0"/>
              <a:ea typeface="Tahoma" pitchFamily="34" charset="0"/>
              <a:cs typeface="Tahoma" pitchFamily="34" charset="0"/>
            </a:endParaRPr>
          </a:p>
        </p:txBody>
      </p:sp>
      <p:pic>
        <p:nvPicPr>
          <p:cNvPr id="9" name="8 Imagen" descr="UCO2.jpg"/>
          <p:cNvPicPr>
            <a:picLocks noChangeAspect="1"/>
          </p:cNvPicPr>
          <p:nvPr/>
        </p:nvPicPr>
        <p:blipFill>
          <a:blip r:embed="rId4" cstate="print"/>
          <a:stretch>
            <a:fillRect/>
          </a:stretch>
        </p:blipFill>
        <p:spPr>
          <a:xfrm>
            <a:off x="179512" y="5013176"/>
            <a:ext cx="3133725" cy="1624013"/>
          </a:xfrm>
          <a:prstGeom prst="rect">
            <a:avLst/>
          </a:prstGeom>
        </p:spPr>
      </p:pic>
      <p:sp>
        <p:nvSpPr>
          <p:cNvPr id="11" name="10 CuadroTexto"/>
          <p:cNvSpPr txBox="1"/>
          <p:nvPr/>
        </p:nvSpPr>
        <p:spPr>
          <a:xfrm>
            <a:off x="899592" y="4233862"/>
            <a:ext cx="7272808" cy="923330"/>
          </a:xfrm>
          <a:prstGeom prst="rect">
            <a:avLst/>
          </a:prstGeom>
          <a:noFill/>
        </p:spPr>
        <p:txBody>
          <a:bodyPr wrap="square" rtlCol="0">
            <a:spAutoFit/>
          </a:bodyPr>
          <a:lstStyle/>
          <a:p>
            <a:pPr algn="ctr"/>
            <a:r>
              <a:rPr lang="es-ES" b="1" dirty="0" smtClean="0">
                <a:latin typeface="Tahoma" pitchFamily="34" charset="0"/>
                <a:ea typeface="Tahoma" pitchFamily="34" charset="0"/>
                <a:cs typeface="Tahoma" pitchFamily="34" charset="0"/>
              </a:rPr>
              <a:t>Alejandro Rodríguez</a:t>
            </a:r>
          </a:p>
          <a:p>
            <a:pPr algn="ctr"/>
            <a:r>
              <a:rPr lang="es-ES" b="1" dirty="0" smtClean="0">
                <a:latin typeface="Tahoma" pitchFamily="34" charset="0"/>
                <a:ea typeface="Tahoma" pitchFamily="34" charset="0"/>
                <a:cs typeface="Tahoma" pitchFamily="34" charset="0"/>
              </a:rPr>
              <a:t>Chemical Engineering Department, </a:t>
            </a:r>
          </a:p>
          <a:p>
            <a:pPr algn="ctr"/>
            <a:r>
              <a:rPr lang="es-ES" b="1" dirty="0" err="1" smtClean="0">
                <a:latin typeface="Tahoma" pitchFamily="34" charset="0"/>
                <a:ea typeface="Tahoma" pitchFamily="34" charset="0"/>
                <a:cs typeface="Tahoma" pitchFamily="34" charset="0"/>
              </a:rPr>
              <a:t>University</a:t>
            </a:r>
            <a:r>
              <a:rPr lang="es-ES" b="1" dirty="0" smtClean="0">
                <a:latin typeface="Tahoma" pitchFamily="34" charset="0"/>
                <a:ea typeface="Tahoma" pitchFamily="34" charset="0"/>
                <a:cs typeface="Tahoma" pitchFamily="34" charset="0"/>
              </a:rPr>
              <a:t> of Córdoba</a:t>
            </a:r>
            <a:endParaRPr lang="es-ES_tradnl"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14 Grupo"/>
          <p:cNvGrpSpPr/>
          <p:nvPr/>
        </p:nvGrpSpPr>
        <p:grpSpPr>
          <a:xfrm>
            <a:off x="-36512" y="-27384"/>
            <a:ext cx="9145016" cy="6510337"/>
            <a:chOff x="-36512" y="-27384"/>
            <a:chExt cx="9145016" cy="6510337"/>
          </a:xfrm>
        </p:grpSpPr>
        <p:grpSp>
          <p:nvGrpSpPr>
            <p:cNvPr id="6" name="1 Grupo"/>
            <p:cNvGrpSpPr/>
            <p:nvPr/>
          </p:nvGrpSpPr>
          <p:grpSpPr>
            <a:xfrm>
              <a:off x="-36512" y="-27384"/>
              <a:ext cx="9145016" cy="1091336"/>
              <a:chOff x="-36512" y="-27384"/>
              <a:chExt cx="9145016" cy="1091336"/>
            </a:xfrm>
          </p:grpSpPr>
          <p:pic>
            <p:nvPicPr>
              <p:cNvPr id="3" name="2 Imagen" descr="UCO2.jpg"/>
              <p:cNvPicPr>
                <a:picLocks noChangeAspect="1"/>
              </p:cNvPicPr>
              <p:nvPr/>
            </p:nvPicPr>
            <p:blipFill>
              <a:blip r:embed="rId3" cstate="print"/>
              <a:stretch>
                <a:fillRect/>
              </a:stretch>
            </p:blipFill>
            <p:spPr>
              <a:xfrm>
                <a:off x="-36512" y="-27384"/>
                <a:ext cx="2105863" cy="1091336"/>
              </a:xfrm>
              <a:prstGeom prst="rect">
                <a:avLst/>
              </a:prstGeom>
              <a:effectLst>
                <a:innerShdw blurRad="63500" dist="50800" dir="13500000">
                  <a:prstClr val="black">
                    <a:alpha val="50000"/>
                  </a:prstClr>
                </a:innerShdw>
              </a:effectLst>
            </p:spPr>
          </p:pic>
          <p:sp>
            <p:nvSpPr>
              <p:cNvPr id="4" name="3 CuadroTexto"/>
              <p:cNvSpPr txBox="1"/>
              <p:nvPr/>
            </p:nvSpPr>
            <p:spPr>
              <a:xfrm>
                <a:off x="4211960" y="-27384"/>
                <a:ext cx="4896544" cy="646331"/>
              </a:xfrm>
              <a:prstGeom prst="rect">
                <a:avLst/>
              </a:prstGeom>
              <a:noFill/>
            </p:spPr>
            <p:txBody>
              <a:bodyPr wrap="square" rtlCol="0">
                <a:spAutoFit/>
              </a:bodyPr>
              <a:lstStyle/>
              <a:p>
                <a:pPr algn="ctr"/>
                <a:r>
                  <a:rPr lang="en-US" b="1" dirty="0" smtClean="0">
                    <a:latin typeface="Tahoma" pitchFamily="34" charset="0"/>
                    <a:ea typeface="Tahoma" pitchFamily="34" charset="0"/>
                    <a:cs typeface="Tahoma" pitchFamily="34" charset="0"/>
                  </a:rPr>
                  <a:t>World Congress and Expo on Recycling </a:t>
                </a:r>
              </a:p>
              <a:p>
                <a:pPr algn="ctr"/>
                <a:r>
                  <a:rPr lang="en-US" b="1" dirty="0" smtClean="0">
                    <a:latin typeface="Tahoma" pitchFamily="34" charset="0"/>
                    <a:ea typeface="Tahoma" pitchFamily="34" charset="0"/>
                    <a:cs typeface="Tahoma" pitchFamily="34" charset="0"/>
                  </a:rPr>
                  <a:t>July 20-22, 2015</a:t>
                </a:r>
                <a:endParaRPr lang="es-ES" b="1" dirty="0">
                  <a:latin typeface="Tahoma" pitchFamily="34" charset="0"/>
                  <a:ea typeface="Tahoma" pitchFamily="34" charset="0"/>
                  <a:cs typeface="Tahoma" pitchFamily="34" charset="0"/>
                </a:endParaRPr>
              </a:p>
            </p:txBody>
          </p:sp>
        </p:grpSp>
        <p:graphicFrame>
          <p:nvGraphicFramePr>
            <p:cNvPr id="11" name="8 Gráfico"/>
            <p:cNvGraphicFramePr/>
            <p:nvPr/>
          </p:nvGraphicFramePr>
          <p:xfrm>
            <a:off x="1115616" y="1124744"/>
            <a:ext cx="6984776" cy="4824536"/>
          </p:xfrm>
          <a:graphic>
            <a:graphicData uri="http://schemas.openxmlformats.org/drawingml/2006/chart">
              <c:chart xmlns:c="http://schemas.openxmlformats.org/drawingml/2006/chart" xmlns:r="http://schemas.openxmlformats.org/officeDocument/2006/relationships" r:id="rId4"/>
            </a:graphicData>
          </a:graphic>
        </p:graphicFrame>
        <p:sp>
          <p:nvSpPr>
            <p:cNvPr id="12" name="11 CuadroTexto"/>
            <p:cNvSpPr txBox="1"/>
            <p:nvPr/>
          </p:nvSpPr>
          <p:spPr>
            <a:xfrm>
              <a:off x="2627784" y="6021288"/>
              <a:ext cx="4104456" cy="461665"/>
            </a:xfrm>
            <a:prstGeom prst="rect">
              <a:avLst/>
            </a:prstGeom>
            <a:noFill/>
          </p:spPr>
          <p:txBody>
            <a:bodyPr wrap="square" rtlCol="0">
              <a:spAutoFit/>
            </a:bodyPr>
            <a:lstStyle/>
            <a:p>
              <a:pPr algn="ctr"/>
              <a:r>
                <a:rPr lang="es-ES" sz="2400" dirty="0" smtClean="0">
                  <a:latin typeface="Tahoma" pitchFamily="34" charset="0"/>
                  <a:ea typeface="Tahoma" pitchFamily="34" charset="0"/>
                  <a:cs typeface="Tahoma" pitchFamily="34" charset="0"/>
                </a:rPr>
                <a:t>2013 </a:t>
              </a:r>
              <a:r>
                <a:rPr lang="es-ES" sz="2400" dirty="0" smtClean="0">
                  <a:latin typeface="Tahoma" pitchFamily="34" charset="0"/>
                  <a:ea typeface="Tahoma" pitchFamily="34" charset="0"/>
                  <a:cs typeface="Tahoma" pitchFamily="34" charset="0"/>
                  <a:sym typeface="Wingdings" pitchFamily="2" charset="2"/>
                </a:rPr>
                <a:t> 2780,7 *10</a:t>
              </a:r>
              <a:r>
                <a:rPr lang="es-ES" sz="2400" baseline="30000" dirty="0" smtClean="0">
                  <a:latin typeface="Tahoma" pitchFamily="34" charset="0"/>
                  <a:ea typeface="Tahoma" pitchFamily="34" charset="0"/>
                  <a:cs typeface="Tahoma" pitchFamily="34" charset="0"/>
                  <a:sym typeface="Wingdings" pitchFamily="2" charset="2"/>
                </a:rPr>
                <a:t>6 </a:t>
              </a:r>
              <a:r>
                <a:rPr lang="es-ES" sz="2400" dirty="0" err="1" smtClean="0">
                  <a:latin typeface="Tahoma" pitchFamily="34" charset="0"/>
                  <a:ea typeface="Tahoma" pitchFamily="34" charset="0"/>
                  <a:cs typeface="Tahoma" pitchFamily="34" charset="0"/>
                  <a:sym typeface="Wingdings" pitchFamily="2" charset="2"/>
                </a:rPr>
                <a:t>tonnes</a:t>
              </a:r>
              <a:endParaRPr lang="es-ES" sz="2400" baseline="30000" dirty="0">
                <a:latin typeface="Tahoma" pitchFamily="34" charset="0"/>
                <a:ea typeface="Tahoma" pitchFamily="34" charset="0"/>
                <a:cs typeface="Tahoma" pitchFamily="34" charset="0"/>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7 Grupo"/>
          <p:cNvGrpSpPr/>
          <p:nvPr/>
        </p:nvGrpSpPr>
        <p:grpSpPr>
          <a:xfrm>
            <a:off x="-36512" y="-27384"/>
            <a:ext cx="9145016" cy="6726361"/>
            <a:chOff x="-36512" y="-27384"/>
            <a:chExt cx="9145016" cy="6726361"/>
          </a:xfrm>
        </p:grpSpPr>
        <p:grpSp>
          <p:nvGrpSpPr>
            <p:cNvPr id="2" name="1 Grupo"/>
            <p:cNvGrpSpPr/>
            <p:nvPr/>
          </p:nvGrpSpPr>
          <p:grpSpPr>
            <a:xfrm>
              <a:off x="-36512" y="-27384"/>
              <a:ext cx="9145016" cy="1091336"/>
              <a:chOff x="-36512" y="-27384"/>
              <a:chExt cx="9145016" cy="1091336"/>
            </a:xfrm>
          </p:grpSpPr>
          <p:pic>
            <p:nvPicPr>
              <p:cNvPr id="3" name="2 Imagen" descr="UCO2.jpg"/>
              <p:cNvPicPr>
                <a:picLocks noChangeAspect="1"/>
              </p:cNvPicPr>
              <p:nvPr/>
            </p:nvPicPr>
            <p:blipFill>
              <a:blip r:embed="rId3" cstate="print"/>
              <a:stretch>
                <a:fillRect/>
              </a:stretch>
            </p:blipFill>
            <p:spPr>
              <a:xfrm>
                <a:off x="-36512" y="-27384"/>
                <a:ext cx="2105863" cy="1091336"/>
              </a:xfrm>
              <a:prstGeom prst="rect">
                <a:avLst/>
              </a:prstGeom>
              <a:effectLst>
                <a:innerShdw blurRad="63500" dist="50800" dir="13500000">
                  <a:prstClr val="black">
                    <a:alpha val="50000"/>
                  </a:prstClr>
                </a:innerShdw>
              </a:effectLst>
            </p:spPr>
          </p:pic>
          <p:sp>
            <p:nvSpPr>
              <p:cNvPr id="4" name="3 CuadroTexto"/>
              <p:cNvSpPr txBox="1"/>
              <p:nvPr/>
            </p:nvSpPr>
            <p:spPr>
              <a:xfrm>
                <a:off x="4211960" y="-27384"/>
                <a:ext cx="4896544" cy="646331"/>
              </a:xfrm>
              <a:prstGeom prst="rect">
                <a:avLst/>
              </a:prstGeom>
              <a:noFill/>
            </p:spPr>
            <p:txBody>
              <a:bodyPr wrap="square" rtlCol="0">
                <a:spAutoFit/>
              </a:bodyPr>
              <a:lstStyle/>
              <a:p>
                <a:pPr algn="ctr"/>
                <a:r>
                  <a:rPr lang="en-US" b="1" dirty="0" smtClean="0">
                    <a:latin typeface="Tahoma" pitchFamily="34" charset="0"/>
                    <a:ea typeface="Tahoma" pitchFamily="34" charset="0"/>
                    <a:cs typeface="Tahoma" pitchFamily="34" charset="0"/>
                  </a:rPr>
                  <a:t>World Congress and Expo on Recycling </a:t>
                </a:r>
              </a:p>
              <a:p>
                <a:pPr algn="ctr"/>
                <a:r>
                  <a:rPr lang="en-US" b="1" dirty="0" smtClean="0">
                    <a:latin typeface="Tahoma" pitchFamily="34" charset="0"/>
                    <a:ea typeface="Tahoma" pitchFamily="34" charset="0"/>
                    <a:cs typeface="Tahoma" pitchFamily="34" charset="0"/>
                  </a:rPr>
                  <a:t>July 20-22, 2015</a:t>
                </a:r>
                <a:endParaRPr lang="es-ES" b="1" dirty="0">
                  <a:latin typeface="Tahoma" pitchFamily="34" charset="0"/>
                  <a:ea typeface="Tahoma" pitchFamily="34" charset="0"/>
                  <a:cs typeface="Tahoma" pitchFamily="34" charset="0"/>
                </a:endParaRPr>
              </a:p>
            </p:txBody>
          </p:sp>
        </p:grpSp>
        <p:graphicFrame>
          <p:nvGraphicFramePr>
            <p:cNvPr id="6" name="9 Gráfico"/>
            <p:cNvGraphicFramePr/>
            <p:nvPr/>
          </p:nvGraphicFramePr>
          <p:xfrm>
            <a:off x="1115616" y="1124744"/>
            <a:ext cx="7110536" cy="4896544"/>
          </p:xfrm>
          <a:graphic>
            <a:graphicData uri="http://schemas.openxmlformats.org/drawingml/2006/chart">
              <c:chart xmlns:c="http://schemas.openxmlformats.org/drawingml/2006/chart" xmlns:r="http://schemas.openxmlformats.org/officeDocument/2006/relationships" r:id="rId4"/>
            </a:graphicData>
          </a:graphic>
        </p:graphicFrame>
        <p:sp>
          <p:nvSpPr>
            <p:cNvPr id="7" name="6 CuadroTexto"/>
            <p:cNvSpPr txBox="1"/>
            <p:nvPr/>
          </p:nvSpPr>
          <p:spPr>
            <a:xfrm>
              <a:off x="2483768" y="6237312"/>
              <a:ext cx="4824536" cy="461665"/>
            </a:xfrm>
            <a:prstGeom prst="rect">
              <a:avLst/>
            </a:prstGeom>
            <a:noFill/>
          </p:spPr>
          <p:txBody>
            <a:bodyPr wrap="square" rtlCol="0">
              <a:spAutoFit/>
            </a:bodyPr>
            <a:lstStyle/>
            <a:p>
              <a:pPr algn="ctr"/>
              <a:r>
                <a:rPr lang="es-ES" sz="2400" dirty="0" err="1" smtClean="0">
                  <a:latin typeface="Tahoma" pitchFamily="34" charset="0"/>
                  <a:ea typeface="Tahoma" pitchFamily="34" charset="0"/>
                  <a:cs typeface="Tahoma" pitchFamily="34" charset="0"/>
                </a:rPr>
                <a:t>Jemp</a:t>
              </a:r>
              <a:r>
                <a:rPr lang="es-ES" sz="2400" dirty="0" smtClean="0">
                  <a:latin typeface="Tahoma" pitchFamily="34" charset="0"/>
                  <a:ea typeface="Tahoma" pitchFamily="34" charset="0"/>
                  <a:cs typeface="Tahoma" pitchFamily="34" charset="0"/>
                </a:rPr>
                <a:t>, </a:t>
              </a:r>
              <a:r>
                <a:rPr lang="es-ES" sz="2400" dirty="0" err="1" smtClean="0">
                  <a:latin typeface="Tahoma" pitchFamily="34" charset="0"/>
                  <a:ea typeface="Tahoma" pitchFamily="34" charset="0"/>
                  <a:cs typeface="Tahoma" pitchFamily="34" charset="0"/>
                </a:rPr>
                <a:t>flax</a:t>
              </a:r>
              <a:r>
                <a:rPr lang="es-ES" sz="2400" dirty="0" smtClean="0">
                  <a:latin typeface="Tahoma" pitchFamily="34" charset="0"/>
                  <a:ea typeface="Tahoma" pitchFamily="34" charset="0"/>
                  <a:cs typeface="Tahoma" pitchFamily="34" charset="0"/>
                </a:rPr>
                <a:t>, jute, </a:t>
              </a:r>
              <a:r>
                <a:rPr lang="es-ES" sz="2400" dirty="0" err="1" smtClean="0">
                  <a:latin typeface="Tahoma" pitchFamily="34" charset="0"/>
                  <a:ea typeface="Tahoma" pitchFamily="34" charset="0"/>
                  <a:cs typeface="Tahoma" pitchFamily="34" charset="0"/>
                </a:rPr>
                <a:t>abaca</a:t>
              </a:r>
              <a:r>
                <a:rPr lang="es-ES" sz="2400" dirty="0" smtClean="0">
                  <a:latin typeface="Tahoma" pitchFamily="34" charset="0"/>
                  <a:ea typeface="Tahoma" pitchFamily="34" charset="0"/>
                  <a:cs typeface="Tahoma" pitchFamily="34" charset="0"/>
                </a:rPr>
                <a:t>, sisal, etc.</a:t>
              </a:r>
              <a:endParaRPr lang="es-ES" sz="2400" baseline="30000" dirty="0">
                <a:latin typeface="Tahoma" pitchFamily="34" charset="0"/>
                <a:ea typeface="Tahoma" pitchFamily="34" charset="0"/>
                <a:cs typeface="Tahoma" pitchFamily="34" charset="0"/>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36512" y="-27384"/>
            <a:ext cx="9145016" cy="1091336"/>
            <a:chOff x="-36512" y="-27384"/>
            <a:chExt cx="9145016" cy="1091336"/>
          </a:xfrm>
        </p:grpSpPr>
        <p:pic>
          <p:nvPicPr>
            <p:cNvPr id="3" name="2 Imagen" descr="UCO2.jpg"/>
            <p:cNvPicPr>
              <a:picLocks noChangeAspect="1"/>
            </p:cNvPicPr>
            <p:nvPr/>
          </p:nvPicPr>
          <p:blipFill>
            <a:blip r:embed="rId3" cstate="print"/>
            <a:stretch>
              <a:fillRect/>
            </a:stretch>
          </p:blipFill>
          <p:spPr>
            <a:xfrm>
              <a:off x="-36512" y="-27384"/>
              <a:ext cx="2105863" cy="1091336"/>
            </a:xfrm>
            <a:prstGeom prst="rect">
              <a:avLst/>
            </a:prstGeom>
            <a:effectLst>
              <a:innerShdw blurRad="63500" dist="50800" dir="13500000">
                <a:prstClr val="black">
                  <a:alpha val="50000"/>
                </a:prstClr>
              </a:innerShdw>
            </a:effectLst>
          </p:spPr>
        </p:pic>
        <p:sp>
          <p:nvSpPr>
            <p:cNvPr id="4" name="3 CuadroTexto"/>
            <p:cNvSpPr txBox="1"/>
            <p:nvPr/>
          </p:nvSpPr>
          <p:spPr>
            <a:xfrm>
              <a:off x="4211960" y="-27384"/>
              <a:ext cx="4896544" cy="646331"/>
            </a:xfrm>
            <a:prstGeom prst="rect">
              <a:avLst/>
            </a:prstGeom>
            <a:noFill/>
          </p:spPr>
          <p:txBody>
            <a:bodyPr wrap="square" rtlCol="0">
              <a:spAutoFit/>
            </a:bodyPr>
            <a:lstStyle/>
            <a:p>
              <a:pPr algn="ctr"/>
              <a:r>
                <a:rPr lang="en-US" b="1" dirty="0" smtClean="0">
                  <a:latin typeface="Tahoma" pitchFamily="34" charset="0"/>
                  <a:ea typeface="Tahoma" pitchFamily="34" charset="0"/>
                  <a:cs typeface="Tahoma" pitchFamily="34" charset="0"/>
                </a:rPr>
                <a:t>World Congress and Expo on Recycling </a:t>
              </a:r>
            </a:p>
            <a:p>
              <a:pPr algn="ctr"/>
              <a:r>
                <a:rPr lang="en-US" b="1" dirty="0" smtClean="0">
                  <a:latin typeface="Tahoma" pitchFamily="34" charset="0"/>
                  <a:ea typeface="Tahoma" pitchFamily="34" charset="0"/>
                  <a:cs typeface="Tahoma" pitchFamily="34" charset="0"/>
                </a:rPr>
                <a:t>July 20-22, 2015</a:t>
              </a:r>
              <a:endParaRPr lang="es-ES" b="1" dirty="0">
                <a:latin typeface="Tahoma" pitchFamily="34" charset="0"/>
                <a:ea typeface="Tahoma" pitchFamily="34" charset="0"/>
                <a:cs typeface="Tahoma" pitchFamily="34" charset="0"/>
              </a:endParaRPr>
            </a:p>
          </p:txBody>
        </p:sp>
      </p:grpSp>
      <p:graphicFrame>
        <p:nvGraphicFramePr>
          <p:cNvPr id="5" name="1 Gráfico"/>
          <p:cNvGraphicFramePr/>
          <p:nvPr/>
        </p:nvGraphicFramePr>
        <p:xfrm>
          <a:off x="1043608" y="1052736"/>
          <a:ext cx="7488832" cy="4824536"/>
        </p:xfrm>
        <a:graphic>
          <a:graphicData uri="http://schemas.openxmlformats.org/drawingml/2006/chart">
            <c:chart xmlns:c="http://schemas.openxmlformats.org/drawingml/2006/chart" xmlns:r="http://schemas.openxmlformats.org/officeDocument/2006/relationships" r:id="rId4"/>
          </a:graphicData>
        </a:graphic>
      </p:graphicFrame>
      <p:sp>
        <p:nvSpPr>
          <p:cNvPr id="6" name="5 CuadroTexto"/>
          <p:cNvSpPr txBox="1"/>
          <p:nvPr/>
        </p:nvSpPr>
        <p:spPr>
          <a:xfrm>
            <a:off x="2267744" y="6021288"/>
            <a:ext cx="5184576" cy="1077218"/>
          </a:xfrm>
          <a:prstGeom prst="rect">
            <a:avLst/>
          </a:prstGeom>
          <a:noFill/>
        </p:spPr>
        <p:txBody>
          <a:bodyPr wrap="square" rtlCol="0">
            <a:spAutoFit/>
          </a:bodyPr>
          <a:lstStyle/>
          <a:p>
            <a:pPr algn="ctr"/>
            <a:r>
              <a:rPr lang="es-ES" sz="2400" dirty="0" smtClean="0">
                <a:latin typeface="Tahoma" pitchFamily="34" charset="0"/>
                <a:ea typeface="Tahoma" pitchFamily="34" charset="0"/>
                <a:cs typeface="Tahoma" pitchFamily="34" charset="0"/>
              </a:rPr>
              <a:t>Olives, </a:t>
            </a:r>
            <a:r>
              <a:rPr lang="es-ES" sz="2400" dirty="0" err="1" smtClean="0">
                <a:latin typeface="Tahoma" pitchFamily="34" charset="0"/>
                <a:ea typeface="Tahoma" pitchFamily="34" charset="0"/>
                <a:cs typeface="Tahoma" pitchFamily="34" charset="0"/>
              </a:rPr>
              <a:t>palm</a:t>
            </a:r>
            <a:r>
              <a:rPr lang="es-ES" sz="2400" dirty="0" smtClean="0">
                <a:latin typeface="Tahoma" pitchFamily="34" charset="0"/>
                <a:ea typeface="Tahoma" pitchFamily="34" charset="0"/>
                <a:cs typeface="Tahoma" pitchFamily="34" charset="0"/>
              </a:rPr>
              <a:t>, jojoba, </a:t>
            </a:r>
            <a:r>
              <a:rPr lang="es-ES" sz="2400" dirty="0" err="1" smtClean="0">
                <a:latin typeface="Tahoma" pitchFamily="34" charset="0"/>
                <a:ea typeface="Tahoma" pitchFamily="34" charset="0"/>
                <a:cs typeface="Tahoma" pitchFamily="34" charset="0"/>
              </a:rPr>
              <a:t>coconuts</a:t>
            </a:r>
            <a:r>
              <a:rPr lang="es-ES" sz="2400" dirty="0" smtClean="0">
                <a:latin typeface="Tahoma" pitchFamily="34" charset="0"/>
                <a:ea typeface="Tahoma" pitchFamily="34" charset="0"/>
                <a:cs typeface="Tahoma" pitchFamily="34" charset="0"/>
              </a:rPr>
              <a:t>, etc</a:t>
            </a:r>
            <a:r>
              <a:rPr lang="es-ES" sz="2400" dirty="0" smtClean="0">
                <a:latin typeface="Tahoma" pitchFamily="34" charset="0"/>
                <a:ea typeface="Tahoma" pitchFamily="34" charset="0"/>
                <a:cs typeface="Tahoma" pitchFamily="34" charset="0"/>
              </a:rPr>
              <a:t>. 200 </a:t>
            </a:r>
            <a:r>
              <a:rPr lang="es-ES" sz="2400" dirty="0" smtClean="0">
                <a:latin typeface="Tahoma" pitchFamily="34" charset="0"/>
                <a:ea typeface="Tahoma" pitchFamily="34" charset="0"/>
                <a:cs typeface="Tahoma" pitchFamily="34" charset="0"/>
                <a:sym typeface="Wingdings" pitchFamily="2" charset="2"/>
              </a:rPr>
              <a:t>*10</a:t>
            </a:r>
            <a:r>
              <a:rPr lang="es-ES" sz="2400" baseline="30000" dirty="0" smtClean="0">
                <a:latin typeface="Tahoma" pitchFamily="34" charset="0"/>
                <a:ea typeface="Tahoma" pitchFamily="34" charset="0"/>
                <a:cs typeface="Tahoma" pitchFamily="34" charset="0"/>
                <a:sym typeface="Wingdings" pitchFamily="2" charset="2"/>
              </a:rPr>
              <a:t>6 </a:t>
            </a:r>
            <a:r>
              <a:rPr lang="es-ES" sz="2400" dirty="0" err="1" smtClean="0">
                <a:latin typeface="Tahoma" pitchFamily="34" charset="0"/>
                <a:ea typeface="Tahoma" pitchFamily="34" charset="0"/>
                <a:cs typeface="Tahoma" pitchFamily="34" charset="0"/>
                <a:sym typeface="Wingdings" pitchFamily="2" charset="2"/>
              </a:rPr>
              <a:t>tonnes</a:t>
            </a:r>
            <a:endParaRPr lang="es-ES" sz="2400" baseline="30000" dirty="0" smtClean="0">
              <a:latin typeface="Tahoma" pitchFamily="34" charset="0"/>
              <a:ea typeface="Tahoma" pitchFamily="34" charset="0"/>
              <a:cs typeface="Tahoma" pitchFamily="34" charset="0"/>
            </a:endParaRPr>
          </a:p>
          <a:p>
            <a:pPr algn="ctr"/>
            <a:endParaRPr lang="es-ES" sz="2400" baseline="300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23 Grupo"/>
          <p:cNvGrpSpPr/>
          <p:nvPr/>
        </p:nvGrpSpPr>
        <p:grpSpPr>
          <a:xfrm>
            <a:off x="-108520" y="-27384"/>
            <a:ext cx="9217024" cy="6778879"/>
            <a:chOff x="-108520" y="-27384"/>
            <a:chExt cx="9217024" cy="6778879"/>
          </a:xfrm>
        </p:grpSpPr>
        <p:pic>
          <p:nvPicPr>
            <p:cNvPr id="19" name="18 Imagen" descr="efb.jpg"/>
            <p:cNvPicPr>
              <a:picLocks noChangeAspect="1"/>
            </p:cNvPicPr>
            <p:nvPr/>
          </p:nvPicPr>
          <p:blipFill>
            <a:blip r:embed="rId3" cstate="print"/>
            <a:stretch>
              <a:fillRect/>
            </a:stretch>
          </p:blipFill>
          <p:spPr>
            <a:xfrm>
              <a:off x="179512" y="2662036"/>
              <a:ext cx="2263140" cy="1559052"/>
            </a:xfrm>
            <a:prstGeom prst="rect">
              <a:avLst/>
            </a:prstGeom>
          </p:spPr>
        </p:pic>
        <p:grpSp>
          <p:nvGrpSpPr>
            <p:cNvPr id="2" name="1 Grupo"/>
            <p:cNvGrpSpPr/>
            <p:nvPr/>
          </p:nvGrpSpPr>
          <p:grpSpPr>
            <a:xfrm>
              <a:off x="-36512" y="-27384"/>
              <a:ext cx="9145016" cy="1091336"/>
              <a:chOff x="-36512" y="-27384"/>
              <a:chExt cx="9145016" cy="1091336"/>
            </a:xfrm>
          </p:grpSpPr>
          <p:pic>
            <p:nvPicPr>
              <p:cNvPr id="3" name="2 Imagen" descr="UCO2.jpg"/>
              <p:cNvPicPr>
                <a:picLocks noChangeAspect="1"/>
              </p:cNvPicPr>
              <p:nvPr/>
            </p:nvPicPr>
            <p:blipFill>
              <a:blip r:embed="rId4" cstate="print"/>
              <a:stretch>
                <a:fillRect/>
              </a:stretch>
            </p:blipFill>
            <p:spPr>
              <a:xfrm>
                <a:off x="-36512" y="-27384"/>
                <a:ext cx="2105863" cy="1091336"/>
              </a:xfrm>
              <a:prstGeom prst="rect">
                <a:avLst/>
              </a:prstGeom>
              <a:effectLst>
                <a:innerShdw blurRad="63500" dist="50800" dir="13500000">
                  <a:prstClr val="black">
                    <a:alpha val="50000"/>
                  </a:prstClr>
                </a:innerShdw>
              </a:effectLst>
            </p:spPr>
          </p:pic>
          <p:sp>
            <p:nvSpPr>
              <p:cNvPr id="4" name="3 CuadroTexto"/>
              <p:cNvSpPr txBox="1"/>
              <p:nvPr/>
            </p:nvSpPr>
            <p:spPr>
              <a:xfrm>
                <a:off x="4211960" y="-27384"/>
                <a:ext cx="4896544" cy="646331"/>
              </a:xfrm>
              <a:prstGeom prst="rect">
                <a:avLst/>
              </a:prstGeom>
              <a:noFill/>
            </p:spPr>
            <p:txBody>
              <a:bodyPr wrap="square" rtlCol="0">
                <a:spAutoFit/>
              </a:bodyPr>
              <a:lstStyle/>
              <a:p>
                <a:pPr algn="ctr"/>
                <a:r>
                  <a:rPr lang="en-US" b="1" dirty="0" smtClean="0">
                    <a:latin typeface="Tahoma" pitchFamily="34" charset="0"/>
                    <a:ea typeface="Tahoma" pitchFamily="34" charset="0"/>
                    <a:cs typeface="Tahoma" pitchFamily="34" charset="0"/>
                  </a:rPr>
                  <a:t>World Congress and Expo on Recycling </a:t>
                </a:r>
              </a:p>
              <a:p>
                <a:pPr algn="ctr"/>
                <a:r>
                  <a:rPr lang="en-US" b="1" dirty="0" smtClean="0">
                    <a:latin typeface="Tahoma" pitchFamily="34" charset="0"/>
                    <a:ea typeface="Tahoma" pitchFamily="34" charset="0"/>
                    <a:cs typeface="Tahoma" pitchFamily="34" charset="0"/>
                  </a:rPr>
                  <a:t>July 20-22, 2015</a:t>
                </a:r>
                <a:endParaRPr lang="es-ES" b="1" dirty="0">
                  <a:latin typeface="Tahoma" pitchFamily="34" charset="0"/>
                  <a:ea typeface="Tahoma" pitchFamily="34" charset="0"/>
                  <a:cs typeface="Tahoma" pitchFamily="34" charset="0"/>
                </a:endParaRPr>
              </a:p>
            </p:txBody>
          </p:sp>
        </p:grpSp>
        <p:grpSp>
          <p:nvGrpSpPr>
            <p:cNvPr id="14" name="13 Grupo"/>
            <p:cNvGrpSpPr/>
            <p:nvPr/>
          </p:nvGrpSpPr>
          <p:grpSpPr>
            <a:xfrm>
              <a:off x="-108520" y="1127646"/>
              <a:ext cx="8928992" cy="3756035"/>
              <a:chOff x="1188020" y="1127646"/>
              <a:chExt cx="9915690" cy="3756035"/>
            </a:xfrm>
          </p:grpSpPr>
          <p:sp>
            <p:nvSpPr>
              <p:cNvPr id="7" name="6 CuadroTexto"/>
              <p:cNvSpPr txBox="1"/>
              <p:nvPr/>
            </p:nvSpPr>
            <p:spPr>
              <a:xfrm>
                <a:off x="1188020" y="1127646"/>
                <a:ext cx="7116907" cy="1077218"/>
              </a:xfrm>
              <a:prstGeom prst="rect">
                <a:avLst/>
              </a:prstGeom>
              <a:noFill/>
            </p:spPr>
            <p:txBody>
              <a:bodyPr wrap="square" rtlCol="0">
                <a:spAutoFit/>
              </a:bodyPr>
              <a:lstStyle/>
              <a:p>
                <a:pPr algn="ctr"/>
                <a:r>
                  <a:rPr lang="es-ES" sz="3200" b="1" dirty="0" smtClean="0">
                    <a:solidFill>
                      <a:schemeClr val="tx2"/>
                    </a:solidFill>
                    <a:latin typeface="Tahoma" pitchFamily="34" charset="0"/>
                    <a:ea typeface="Tahoma" pitchFamily="34" charset="0"/>
                    <a:cs typeface="Tahoma" pitchFamily="34" charset="0"/>
                  </a:rPr>
                  <a:t>LIGNOCELLULOSIC BIOMASS </a:t>
                </a:r>
              </a:p>
              <a:p>
                <a:pPr algn="ctr"/>
                <a:r>
                  <a:rPr lang="es-ES" sz="3200" dirty="0" smtClean="0">
                    <a:solidFill>
                      <a:schemeClr val="tx2"/>
                    </a:solidFill>
                    <a:latin typeface="Tahoma" pitchFamily="34" charset="0"/>
                    <a:ea typeface="Tahoma" pitchFamily="34" charset="0"/>
                    <a:cs typeface="Tahoma" pitchFamily="34" charset="0"/>
                  </a:rPr>
                  <a:t>(</a:t>
                </a:r>
                <a:r>
                  <a:rPr lang="es-ES" sz="3200" dirty="0" err="1" smtClean="0">
                    <a:solidFill>
                      <a:schemeClr val="tx2"/>
                    </a:solidFill>
                    <a:latin typeface="Tahoma" pitchFamily="34" charset="0"/>
                    <a:ea typeface="Tahoma" pitchFamily="34" charset="0"/>
                    <a:cs typeface="Tahoma" pitchFamily="34" charset="0"/>
                  </a:rPr>
                  <a:t>agricultural</a:t>
                </a:r>
                <a:r>
                  <a:rPr lang="es-ES" sz="3200" dirty="0" smtClean="0">
                    <a:solidFill>
                      <a:schemeClr val="tx2"/>
                    </a:solidFill>
                    <a:latin typeface="Tahoma" pitchFamily="34" charset="0"/>
                    <a:ea typeface="Tahoma" pitchFamily="34" charset="0"/>
                    <a:cs typeface="Tahoma" pitchFamily="34" charset="0"/>
                  </a:rPr>
                  <a:t> and industrial </a:t>
                </a:r>
                <a:r>
                  <a:rPr lang="es-ES" sz="3200" dirty="0" err="1" smtClean="0">
                    <a:solidFill>
                      <a:schemeClr val="tx2"/>
                    </a:solidFill>
                    <a:latin typeface="Tahoma" pitchFamily="34" charset="0"/>
                    <a:ea typeface="Tahoma" pitchFamily="34" charset="0"/>
                    <a:cs typeface="Tahoma" pitchFamily="34" charset="0"/>
                  </a:rPr>
                  <a:t>origin</a:t>
                </a:r>
                <a:r>
                  <a:rPr lang="es-ES" sz="3200" dirty="0" smtClean="0">
                    <a:solidFill>
                      <a:schemeClr val="tx2"/>
                    </a:solidFill>
                    <a:latin typeface="Tahoma" pitchFamily="34" charset="0"/>
                    <a:ea typeface="Tahoma" pitchFamily="34" charset="0"/>
                    <a:cs typeface="Tahoma" pitchFamily="34" charset="0"/>
                  </a:rPr>
                  <a:t>)</a:t>
                </a:r>
                <a:endParaRPr lang="es-ES" sz="3200" dirty="0">
                  <a:solidFill>
                    <a:schemeClr val="tx2"/>
                  </a:solidFill>
                  <a:latin typeface="Tahoma" pitchFamily="34" charset="0"/>
                  <a:ea typeface="Tahoma" pitchFamily="34" charset="0"/>
                  <a:cs typeface="Tahoma" pitchFamily="34" charset="0"/>
                </a:endParaRPr>
              </a:p>
            </p:txBody>
          </p:sp>
          <p:sp>
            <p:nvSpPr>
              <p:cNvPr id="9" name="8 CuadroTexto"/>
              <p:cNvSpPr txBox="1"/>
              <p:nvPr/>
            </p:nvSpPr>
            <p:spPr>
              <a:xfrm>
                <a:off x="5826004" y="2636912"/>
                <a:ext cx="5277706" cy="2246769"/>
              </a:xfrm>
              <a:prstGeom prst="rect">
                <a:avLst/>
              </a:prstGeom>
              <a:noFill/>
            </p:spPr>
            <p:txBody>
              <a:bodyPr wrap="square" rtlCol="0">
                <a:spAutoFit/>
              </a:bodyPr>
              <a:lstStyle/>
              <a:p>
                <a:pPr algn="just">
                  <a:buFont typeface="Arial" pitchFamily="34" charset="0"/>
                  <a:buChar char="•"/>
                </a:pPr>
                <a:r>
                  <a:rPr lang="en-US" sz="2800" dirty="0" smtClean="0">
                    <a:latin typeface="Tahoma" pitchFamily="34" charset="0"/>
                    <a:ea typeface="Tahoma" pitchFamily="34" charset="0"/>
                    <a:cs typeface="Tahoma" pitchFamily="34" charset="0"/>
                  </a:rPr>
                  <a:t> Organic soil amendment</a:t>
                </a:r>
              </a:p>
              <a:p>
                <a:pPr algn="just">
                  <a:buFont typeface="Arial" pitchFamily="34" charset="0"/>
                  <a:buChar char="•"/>
                </a:pPr>
                <a:r>
                  <a:rPr lang="en-US" sz="2800" dirty="0" smtClean="0">
                    <a:latin typeface="Tahoma" pitchFamily="34" charset="0"/>
                    <a:ea typeface="Tahoma" pitchFamily="34" charset="0"/>
                    <a:cs typeface="Tahoma" pitchFamily="34" charset="0"/>
                  </a:rPr>
                  <a:t> Feed for animals</a:t>
                </a:r>
              </a:p>
              <a:p>
                <a:pPr algn="just">
                  <a:buFont typeface="Arial" pitchFamily="34" charset="0"/>
                  <a:buChar char="•"/>
                </a:pPr>
                <a:r>
                  <a:rPr lang="en-US" sz="2800" dirty="0" smtClean="0">
                    <a:latin typeface="Tahoma" pitchFamily="34" charset="0"/>
                    <a:ea typeface="Tahoma" pitchFamily="34" charset="0"/>
                    <a:cs typeface="Tahoma" pitchFamily="34" charset="0"/>
                  </a:rPr>
                  <a:t> Burnt in the field causing pollution and risk of fire (CO</a:t>
                </a:r>
                <a:r>
                  <a:rPr lang="en-US" sz="2800" baseline="-25000" dirty="0" smtClean="0">
                    <a:latin typeface="Tahoma" pitchFamily="34" charset="0"/>
                    <a:ea typeface="Tahoma" pitchFamily="34" charset="0"/>
                    <a:cs typeface="Tahoma" pitchFamily="34" charset="0"/>
                  </a:rPr>
                  <a:t>2</a:t>
                </a:r>
                <a:r>
                  <a:rPr lang="en-US" sz="2800" dirty="0" smtClean="0">
                    <a:latin typeface="Tahoma" pitchFamily="34" charset="0"/>
                    <a:ea typeface="Tahoma" pitchFamily="34" charset="0"/>
                    <a:cs typeface="Tahoma" pitchFamily="34" charset="0"/>
                  </a:rPr>
                  <a:t> emissions)</a:t>
                </a:r>
                <a:endParaRPr lang="es-ES" sz="2800" dirty="0">
                  <a:latin typeface="Tahoma" pitchFamily="34" charset="0"/>
                  <a:ea typeface="Tahoma" pitchFamily="34" charset="0"/>
                  <a:cs typeface="Tahoma" pitchFamily="34" charset="0"/>
                </a:endParaRPr>
              </a:p>
            </p:txBody>
          </p:sp>
          <p:cxnSp>
            <p:nvCxnSpPr>
              <p:cNvPr id="12" name="11 Forma"/>
              <p:cNvCxnSpPr>
                <a:stCxn id="7" idx="2"/>
                <a:endCxn id="9" idx="1"/>
              </p:cNvCxnSpPr>
              <p:nvPr/>
            </p:nvCxnSpPr>
            <p:spPr>
              <a:xfrm rot="16200000" flipH="1">
                <a:off x="4508523" y="2442815"/>
                <a:ext cx="1555433" cy="1079531"/>
              </a:xfrm>
              <a:prstGeom prst="bentConnector2">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pic>
          <p:nvPicPr>
            <p:cNvPr id="20" name="19 Imagen" descr="hesperaloe.jpg"/>
            <p:cNvPicPr>
              <a:picLocks noChangeAspect="1"/>
            </p:cNvPicPr>
            <p:nvPr/>
          </p:nvPicPr>
          <p:blipFill>
            <a:blip r:embed="rId5" cstate="print"/>
            <a:stretch>
              <a:fillRect/>
            </a:stretch>
          </p:blipFill>
          <p:spPr>
            <a:xfrm>
              <a:off x="6876256" y="764704"/>
              <a:ext cx="2091995" cy="1566977"/>
            </a:xfrm>
            <a:prstGeom prst="rect">
              <a:avLst/>
            </a:prstGeom>
          </p:spPr>
        </p:pic>
        <p:pic>
          <p:nvPicPr>
            <p:cNvPr id="21" name="20 Imagen" descr="Paja de cereal.jpg"/>
            <p:cNvPicPr>
              <a:picLocks noChangeAspect="1"/>
            </p:cNvPicPr>
            <p:nvPr/>
          </p:nvPicPr>
          <p:blipFill>
            <a:blip r:embed="rId6" cstate="print"/>
            <a:stretch>
              <a:fillRect/>
            </a:stretch>
          </p:blipFill>
          <p:spPr>
            <a:xfrm>
              <a:off x="6156136" y="5048882"/>
              <a:ext cx="2880360" cy="1702613"/>
            </a:xfrm>
            <a:prstGeom prst="rect">
              <a:avLst/>
            </a:prstGeom>
          </p:spPr>
        </p:pic>
        <p:pic>
          <p:nvPicPr>
            <p:cNvPr id="22" name="21 Imagen" descr="poda_olivar.jpg"/>
            <p:cNvPicPr>
              <a:picLocks noChangeAspect="1"/>
            </p:cNvPicPr>
            <p:nvPr/>
          </p:nvPicPr>
          <p:blipFill>
            <a:blip r:embed="rId7" cstate="print"/>
            <a:stretch>
              <a:fillRect/>
            </a:stretch>
          </p:blipFill>
          <p:spPr>
            <a:xfrm>
              <a:off x="1290535" y="4927808"/>
              <a:ext cx="2417369" cy="1813560"/>
            </a:xfrm>
            <a:prstGeom prst="rect">
              <a:avLst/>
            </a:prstGeom>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9" name="138 Grupo"/>
          <p:cNvGrpSpPr/>
          <p:nvPr/>
        </p:nvGrpSpPr>
        <p:grpSpPr>
          <a:xfrm>
            <a:off x="-36512" y="-27384"/>
            <a:ext cx="9037004" cy="6624736"/>
            <a:chOff x="-36512" y="-27384"/>
            <a:chExt cx="9037004" cy="6624736"/>
          </a:xfrm>
        </p:grpSpPr>
        <p:pic>
          <p:nvPicPr>
            <p:cNvPr id="3" name="2 Imagen" descr="UCO2.jpg"/>
            <p:cNvPicPr>
              <a:picLocks noChangeAspect="1"/>
            </p:cNvPicPr>
            <p:nvPr/>
          </p:nvPicPr>
          <p:blipFill>
            <a:blip r:embed="rId3" cstate="print"/>
            <a:stretch>
              <a:fillRect/>
            </a:stretch>
          </p:blipFill>
          <p:spPr>
            <a:xfrm>
              <a:off x="-36512" y="-27384"/>
              <a:ext cx="2105863" cy="1091336"/>
            </a:xfrm>
            <a:prstGeom prst="rect">
              <a:avLst/>
            </a:prstGeom>
            <a:effectLst>
              <a:innerShdw blurRad="63500" dist="50800" dir="13500000">
                <a:prstClr val="black">
                  <a:alpha val="50000"/>
                </a:prstClr>
              </a:innerShdw>
            </a:effectLst>
          </p:spPr>
        </p:pic>
        <p:grpSp>
          <p:nvGrpSpPr>
            <p:cNvPr id="106" name="105 Grupo"/>
            <p:cNvGrpSpPr/>
            <p:nvPr/>
          </p:nvGrpSpPr>
          <p:grpSpPr>
            <a:xfrm>
              <a:off x="107504" y="420923"/>
              <a:ext cx="8892988" cy="6176429"/>
              <a:chOff x="107504" y="116632"/>
              <a:chExt cx="8892988" cy="6176429"/>
            </a:xfrm>
          </p:grpSpPr>
          <p:grpSp>
            <p:nvGrpSpPr>
              <p:cNvPr id="107" name="32 Grupo"/>
              <p:cNvGrpSpPr/>
              <p:nvPr/>
            </p:nvGrpSpPr>
            <p:grpSpPr>
              <a:xfrm>
                <a:off x="107504" y="116632"/>
                <a:ext cx="8892988" cy="6176429"/>
                <a:chOff x="107504" y="116632"/>
                <a:chExt cx="8892988" cy="6176429"/>
              </a:xfrm>
            </p:grpSpPr>
            <p:sp>
              <p:nvSpPr>
                <p:cNvPr id="112" name="111 CuadroTexto"/>
                <p:cNvSpPr txBox="1"/>
                <p:nvPr/>
              </p:nvSpPr>
              <p:spPr>
                <a:xfrm>
                  <a:off x="1547664" y="332656"/>
                  <a:ext cx="5832648" cy="584775"/>
                </a:xfrm>
                <a:prstGeom prst="rect">
                  <a:avLst/>
                </a:prstGeom>
                <a:solidFill>
                  <a:srgbClr val="4BACC6"/>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smtClean="0">
                      <a:ln>
                        <a:noFill/>
                      </a:ln>
                      <a:solidFill>
                        <a:sysClr val="windowText" lastClr="000000"/>
                      </a:solidFill>
                      <a:effectLst/>
                      <a:uLnTx/>
                      <a:uFillTx/>
                      <a:latin typeface="Tahoma" pitchFamily="34" charset="0"/>
                      <a:ea typeface="Tahoma" pitchFamily="34" charset="0"/>
                      <a:cs typeface="Tahoma" pitchFamily="34" charset="0"/>
                    </a:rPr>
                    <a:t>RESIDUES FROM AGRICULTURAL ACTIVITY AND AGRI-FOOD INDUSTRY</a:t>
                  </a:r>
                  <a:endParaRPr kumimoji="0" lang="en-US" sz="1600" b="1" i="0" u="none" strike="noStrike" kern="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endParaRPr>
                </a:p>
              </p:txBody>
            </p:sp>
            <p:sp>
              <p:nvSpPr>
                <p:cNvPr id="113" name="112 CuadroTexto"/>
                <p:cNvSpPr txBox="1"/>
                <p:nvPr/>
              </p:nvSpPr>
              <p:spPr>
                <a:xfrm>
                  <a:off x="251520" y="1711841"/>
                  <a:ext cx="2088232" cy="276999"/>
                </a:xfrm>
                <a:prstGeom prst="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a:solidFill>
                    <a:srgbClr val="4F81BD"/>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0" i="0" u="none" strike="noStrike" kern="0" cap="none" spc="0" normalizeH="0" baseline="0" noProof="0" dirty="0" smtClean="0">
                      <a:ln>
                        <a:noFill/>
                      </a:ln>
                      <a:solidFill>
                        <a:sysClr val="windowText" lastClr="000000"/>
                      </a:solidFill>
                      <a:effectLst/>
                      <a:uLnTx/>
                      <a:uFillTx/>
                      <a:latin typeface="Tahoma" pitchFamily="34" charset="0"/>
                      <a:ea typeface="Tahoma" pitchFamily="34" charset="0"/>
                      <a:cs typeface="Tahoma" pitchFamily="34" charset="0"/>
                    </a:rPr>
                    <a:t>Chemical </a:t>
                  </a:r>
                  <a:r>
                    <a:rPr kumimoji="0" lang="es-ES" sz="1200" b="0" i="0" u="none" strike="noStrike" kern="0" cap="none" spc="0" normalizeH="0" baseline="0" noProof="0" dirty="0" err="1" smtClean="0">
                      <a:ln>
                        <a:noFill/>
                      </a:ln>
                      <a:solidFill>
                        <a:sysClr val="windowText" lastClr="000000"/>
                      </a:solidFill>
                      <a:effectLst/>
                      <a:uLnTx/>
                      <a:uFillTx/>
                      <a:latin typeface="Tahoma" pitchFamily="34" charset="0"/>
                      <a:ea typeface="Tahoma" pitchFamily="34" charset="0"/>
                      <a:cs typeface="Tahoma" pitchFamily="34" charset="0"/>
                    </a:rPr>
                    <a:t>Characterization</a:t>
                  </a:r>
                  <a:endParaRPr kumimoji="0" lang="en-US" sz="1200" b="0" i="0" u="none" strike="noStrike" kern="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endParaRPr>
                </a:p>
              </p:txBody>
            </p:sp>
            <p:cxnSp>
              <p:nvCxnSpPr>
                <p:cNvPr id="114" name="113 Forma"/>
                <p:cNvCxnSpPr>
                  <a:stCxn id="112" idx="1"/>
                  <a:endCxn id="113" idx="0"/>
                </p:cNvCxnSpPr>
                <p:nvPr/>
              </p:nvCxnSpPr>
              <p:spPr>
                <a:xfrm rot="10800000" flipV="1">
                  <a:off x="1295636" y="625043"/>
                  <a:ext cx="252028" cy="1086797"/>
                </a:xfrm>
                <a:prstGeom prst="bentConnector2">
                  <a:avLst/>
                </a:prstGeom>
                <a:noFill/>
                <a:ln w="38100" cap="flat" cmpd="sng" algn="ctr">
                  <a:solidFill>
                    <a:srgbClr val="4F81BD"/>
                  </a:solidFill>
                  <a:prstDash val="solid"/>
                  <a:tailEnd type="arrow"/>
                </a:ln>
                <a:effectLst>
                  <a:outerShdw blurRad="40000" dist="23000" dir="5400000" rotWithShape="0">
                    <a:srgbClr val="000000">
                      <a:alpha val="35000"/>
                    </a:srgbClr>
                  </a:outerShdw>
                </a:effectLst>
              </p:spPr>
            </p:cxnSp>
            <p:sp>
              <p:nvSpPr>
                <p:cNvPr id="115" name="114 CuadroTexto"/>
                <p:cNvSpPr txBox="1"/>
                <p:nvPr/>
              </p:nvSpPr>
              <p:spPr>
                <a:xfrm>
                  <a:off x="2051720" y="2905780"/>
                  <a:ext cx="2088232" cy="523220"/>
                </a:xfrm>
                <a:prstGeom prst="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a:solidFill>
                    <a:srgbClr val="4F81BD"/>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0" i="0" u="none" strike="noStrike" kern="0" cap="none" spc="0" normalizeH="0" baseline="0" noProof="0" dirty="0" err="1" smtClean="0">
                      <a:ln>
                        <a:noFill/>
                      </a:ln>
                      <a:solidFill>
                        <a:sysClr val="windowText" lastClr="000000"/>
                      </a:solidFill>
                      <a:effectLst/>
                      <a:uLnTx/>
                      <a:uFillTx/>
                      <a:latin typeface="Tahoma" pitchFamily="34" charset="0"/>
                      <a:ea typeface="Tahoma" pitchFamily="34" charset="0"/>
                      <a:cs typeface="Tahoma" pitchFamily="34" charset="0"/>
                    </a:rPr>
                    <a:t>Hydrothermal</a:t>
                  </a:r>
                  <a:r>
                    <a:rPr kumimoji="0" lang="es-ES" sz="1400" b="0" i="0" u="none" strike="noStrike" kern="0" cap="none" spc="0" normalizeH="0" baseline="0" noProof="0" dirty="0" smtClean="0">
                      <a:ln>
                        <a:noFill/>
                      </a:ln>
                      <a:solidFill>
                        <a:sysClr val="windowText" lastClr="000000"/>
                      </a:solidFill>
                      <a:effectLst/>
                      <a:uLnTx/>
                      <a:uFillTx/>
                      <a:latin typeface="Tahoma" pitchFamily="34" charset="0"/>
                      <a:ea typeface="Tahoma" pitchFamily="34" charset="0"/>
                      <a:cs typeface="Tahoma" pitchFamily="34" charset="0"/>
                    </a:rPr>
                    <a:t> </a:t>
                  </a:r>
                  <a:r>
                    <a:rPr kumimoji="0" lang="es-ES" sz="1400" b="0" i="0" u="none" strike="noStrike" kern="0" cap="none" spc="0" normalizeH="0" baseline="0" noProof="0" dirty="0" err="1" smtClean="0">
                      <a:ln>
                        <a:noFill/>
                      </a:ln>
                      <a:solidFill>
                        <a:sysClr val="windowText" lastClr="000000"/>
                      </a:solidFill>
                      <a:effectLst/>
                      <a:uLnTx/>
                      <a:uFillTx/>
                      <a:latin typeface="Tahoma" pitchFamily="34" charset="0"/>
                      <a:ea typeface="Tahoma" pitchFamily="34" charset="0"/>
                      <a:cs typeface="Tahoma" pitchFamily="34" charset="0"/>
                    </a:rPr>
                    <a:t>Treatment</a:t>
                  </a:r>
                  <a:endParaRPr kumimoji="0" lang="en-US" sz="1400" b="0" i="0" u="none" strike="noStrike" kern="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endParaRPr>
                </a:p>
              </p:txBody>
            </p:sp>
            <p:cxnSp>
              <p:nvCxnSpPr>
                <p:cNvPr id="116" name="115 Conector angular"/>
                <p:cNvCxnSpPr>
                  <a:stCxn id="112" idx="2"/>
                  <a:endCxn id="115" idx="0"/>
                </p:cNvCxnSpPr>
                <p:nvPr/>
              </p:nvCxnSpPr>
              <p:spPr>
                <a:xfrm rot="5400000">
                  <a:off x="2785738" y="1227529"/>
                  <a:ext cx="1988349" cy="1368152"/>
                </a:xfrm>
                <a:prstGeom prst="bentConnector3">
                  <a:avLst>
                    <a:gd name="adj1" fmla="val 50000"/>
                  </a:avLst>
                </a:prstGeom>
                <a:noFill/>
                <a:ln w="38100" cap="flat" cmpd="sng" algn="ctr">
                  <a:solidFill>
                    <a:srgbClr val="4F81BD"/>
                  </a:solidFill>
                  <a:prstDash val="solid"/>
                  <a:tailEnd type="arrow"/>
                </a:ln>
                <a:effectLst>
                  <a:outerShdw blurRad="40000" dist="23000" dir="5400000" rotWithShape="0">
                    <a:srgbClr val="000000">
                      <a:alpha val="35000"/>
                    </a:srgbClr>
                  </a:outerShdw>
                </a:effectLst>
              </p:spPr>
            </p:cxnSp>
            <p:sp>
              <p:nvSpPr>
                <p:cNvPr id="117" name="116 CuadroTexto"/>
                <p:cNvSpPr txBox="1"/>
                <p:nvPr/>
              </p:nvSpPr>
              <p:spPr>
                <a:xfrm>
                  <a:off x="395536" y="2672916"/>
                  <a:ext cx="1080120" cy="830997"/>
                </a:xfrm>
                <a:prstGeom prst="rect">
                  <a:avLst/>
                </a:prstGeom>
                <a:noFill/>
                <a:ln>
                  <a:solidFill>
                    <a:srgbClr val="4F81BD"/>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0" i="0" u="none" strike="noStrike" kern="0" cap="none" spc="0" normalizeH="0" baseline="0" noProof="0" dirty="0" err="1" smtClean="0">
                      <a:ln>
                        <a:noFill/>
                      </a:ln>
                      <a:solidFill>
                        <a:sysClr val="windowText" lastClr="000000"/>
                      </a:solidFill>
                      <a:effectLst/>
                      <a:uLnTx/>
                      <a:uFillTx/>
                      <a:latin typeface="Tahoma" pitchFamily="34" charset="0"/>
                      <a:ea typeface="Tahoma" pitchFamily="34" charset="0"/>
                      <a:cs typeface="Tahoma" pitchFamily="34" charset="0"/>
                    </a:rPr>
                    <a:t>Optimization</a:t>
                  </a:r>
                  <a:r>
                    <a:rPr kumimoji="0" lang="es-ES" sz="1200" b="0" i="0" u="none" strike="noStrike" kern="0" cap="none" spc="0" normalizeH="0" baseline="0" noProof="0" dirty="0" smtClean="0">
                      <a:ln>
                        <a:noFill/>
                      </a:ln>
                      <a:solidFill>
                        <a:sysClr val="windowText" lastClr="000000"/>
                      </a:solidFill>
                      <a:effectLst/>
                      <a:uLnTx/>
                      <a:uFillTx/>
                      <a:latin typeface="Tahoma" pitchFamily="34" charset="0"/>
                      <a:ea typeface="Tahoma" pitchFamily="34" charset="0"/>
                      <a:cs typeface="Tahoma" pitchFamily="34" charset="0"/>
                    </a:rPr>
                    <a:t> of </a:t>
                  </a:r>
                  <a:r>
                    <a:rPr kumimoji="0" lang="es-ES" sz="1200" b="0" i="0" u="none" strike="noStrike" kern="0" cap="none" spc="0" normalizeH="0" baseline="0" noProof="0" dirty="0" err="1" smtClean="0">
                      <a:ln>
                        <a:noFill/>
                      </a:ln>
                      <a:solidFill>
                        <a:sysClr val="windowText" lastClr="000000"/>
                      </a:solidFill>
                      <a:effectLst/>
                      <a:uLnTx/>
                      <a:uFillTx/>
                      <a:latin typeface="Tahoma" pitchFamily="34" charset="0"/>
                      <a:ea typeface="Tahoma" pitchFamily="34" charset="0"/>
                      <a:cs typeface="Tahoma" pitchFamily="34" charset="0"/>
                    </a:rPr>
                    <a:t>the</a:t>
                  </a:r>
                  <a:r>
                    <a:rPr kumimoji="0" lang="es-ES" sz="1200" b="0" i="0" u="none" strike="noStrike" kern="0" cap="none" spc="0" normalizeH="0" baseline="0" noProof="0" dirty="0" smtClean="0">
                      <a:ln>
                        <a:noFill/>
                      </a:ln>
                      <a:solidFill>
                        <a:sysClr val="windowText" lastClr="000000"/>
                      </a:solidFill>
                      <a:effectLst/>
                      <a:uLnTx/>
                      <a:uFillTx/>
                      <a:latin typeface="Tahoma" pitchFamily="34" charset="0"/>
                      <a:ea typeface="Tahoma" pitchFamily="34" charset="0"/>
                      <a:cs typeface="Tahoma" pitchFamily="34" charset="0"/>
                    </a:rPr>
                    <a:t> </a:t>
                  </a:r>
                  <a:r>
                    <a:rPr kumimoji="0" lang="es-ES" sz="1200" b="0" i="0" u="none" strike="noStrike" kern="0" cap="none" spc="0" normalizeH="0" baseline="0" noProof="0" dirty="0" err="1" smtClean="0">
                      <a:ln>
                        <a:noFill/>
                      </a:ln>
                      <a:solidFill>
                        <a:sysClr val="windowText" lastClr="000000"/>
                      </a:solidFill>
                      <a:effectLst/>
                      <a:uLnTx/>
                      <a:uFillTx/>
                      <a:latin typeface="Tahoma" pitchFamily="34" charset="0"/>
                      <a:ea typeface="Tahoma" pitchFamily="34" charset="0"/>
                      <a:cs typeface="Tahoma" pitchFamily="34" charset="0"/>
                    </a:rPr>
                    <a:t>operational</a:t>
                  </a:r>
                  <a:r>
                    <a:rPr kumimoji="0" lang="es-ES" sz="1200" b="0" i="0" u="none" strike="noStrike" kern="0" cap="none" spc="0" normalizeH="0" baseline="0" noProof="0" dirty="0" smtClean="0">
                      <a:ln>
                        <a:noFill/>
                      </a:ln>
                      <a:solidFill>
                        <a:sysClr val="windowText" lastClr="000000"/>
                      </a:solidFill>
                      <a:effectLst/>
                      <a:uLnTx/>
                      <a:uFillTx/>
                      <a:latin typeface="Tahoma" pitchFamily="34" charset="0"/>
                      <a:ea typeface="Tahoma" pitchFamily="34" charset="0"/>
                      <a:cs typeface="Tahoma" pitchFamily="34" charset="0"/>
                    </a:rPr>
                    <a:t> variables</a:t>
                  </a:r>
                  <a:endParaRPr kumimoji="0" lang="en-US" sz="1000" b="0" i="0" u="none" strike="noStrike" kern="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endParaRPr>
                </a:p>
              </p:txBody>
            </p:sp>
            <p:sp>
              <p:nvSpPr>
                <p:cNvPr id="118" name="117 Flecha izquierda y derecha"/>
                <p:cNvSpPr/>
                <p:nvPr/>
              </p:nvSpPr>
              <p:spPr>
                <a:xfrm>
                  <a:off x="1547664" y="3068960"/>
                  <a:ext cx="504056" cy="216024"/>
                </a:xfrm>
                <a:prstGeom prst="lef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ahoma" pitchFamily="34" charset="0"/>
                    <a:ea typeface="Tahoma" pitchFamily="34" charset="0"/>
                    <a:cs typeface="Tahoma" pitchFamily="34" charset="0"/>
                  </a:endParaRPr>
                </a:p>
              </p:txBody>
            </p:sp>
            <p:sp>
              <p:nvSpPr>
                <p:cNvPr id="119" name="118 CuadroTexto"/>
                <p:cNvSpPr txBox="1"/>
                <p:nvPr/>
              </p:nvSpPr>
              <p:spPr>
                <a:xfrm>
                  <a:off x="4427984" y="3852337"/>
                  <a:ext cx="1692188" cy="584775"/>
                </a:xfrm>
                <a:prstGeom prst="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a:solidFill>
                    <a:srgbClr val="4F81BD"/>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err="1" smtClean="0">
                      <a:ln>
                        <a:noFill/>
                      </a:ln>
                      <a:solidFill>
                        <a:sysClr val="windowText" lastClr="000000"/>
                      </a:solidFill>
                      <a:effectLst/>
                      <a:uLnTx/>
                      <a:uFillTx/>
                      <a:latin typeface="Tahoma" pitchFamily="34" charset="0"/>
                      <a:ea typeface="Tahoma" pitchFamily="34" charset="0"/>
                      <a:cs typeface="Tahoma" pitchFamily="34" charset="0"/>
                    </a:rPr>
                    <a:t>Cellulosic</a:t>
                  </a:r>
                  <a:r>
                    <a:rPr kumimoji="0" lang="es-ES" sz="1600" b="0" i="0" u="none" strike="noStrike" kern="0" cap="none" spc="0" normalizeH="0" baseline="0" noProof="0" dirty="0" smtClean="0">
                      <a:ln>
                        <a:noFill/>
                      </a:ln>
                      <a:solidFill>
                        <a:sysClr val="windowText" lastClr="000000"/>
                      </a:solidFill>
                      <a:effectLst/>
                      <a:uLnTx/>
                      <a:uFillTx/>
                      <a:latin typeface="Tahoma" pitchFamily="34" charset="0"/>
                      <a:ea typeface="Tahoma" pitchFamily="34" charset="0"/>
                      <a:cs typeface="Tahoma" pitchFamily="34" charset="0"/>
                    </a:rPr>
                    <a:t> </a:t>
                  </a:r>
                  <a:r>
                    <a:rPr kumimoji="0" lang="es-ES" sz="1600" b="0" i="0" u="none" strike="noStrike" kern="0" cap="none" spc="0" normalizeH="0" baseline="0" noProof="0" dirty="0" err="1" smtClean="0">
                      <a:ln>
                        <a:noFill/>
                      </a:ln>
                      <a:solidFill>
                        <a:sysClr val="windowText" lastClr="000000"/>
                      </a:solidFill>
                      <a:effectLst/>
                      <a:uLnTx/>
                      <a:uFillTx/>
                      <a:latin typeface="Tahoma" pitchFamily="34" charset="0"/>
                      <a:ea typeface="Tahoma" pitchFamily="34" charset="0"/>
                      <a:cs typeface="Tahoma" pitchFamily="34" charset="0"/>
                    </a:rPr>
                    <a:t>pulps</a:t>
                  </a:r>
                  <a:r>
                    <a:rPr kumimoji="0" lang="es-ES" sz="1600" b="0" i="0" u="none" strike="noStrike" kern="0" cap="none" spc="0" normalizeH="0" baseline="0" noProof="0" dirty="0" smtClean="0">
                      <a:ln>
                        <a:noFill/>
                      </a:ln>
                      <a:solidFill>
                        <a:sysClr val="windowText" lastClr="000000"/>
                      </a:solidFill>
                      <a:effectLst/>
                      <a:uLnTx/>
                      <a:uFillTx/>
                      <a:latin typeface="Tahoma" pitchFamily="34" charset="0"/>
                      <a:ea typeface="Tahoma" pitchFamily="34" charset="0"/>
                      <a:cs typeface="Tahoma" pitchFamily="34" charset="0"/>
                    </a:rPr>
                    <a:t> </a:t>
                  </a:r>
                  <a:r>
                    <a:rPr kumimoji="0" lang="es-ES" sz="1600" b="0" i="0" u="none" strike="noStrike" kern="0" cap="none" spc="0" normalizeH="0" baseline="0" noProof="0" dirty="0" err="1" smtClean="0">
                      <a:ln>
                        <a:noFill/>
                      </a:ln>
                      <a:solidFill>
                        <a:sysClr val="windowText" lastClr="000000"/>
                      </a:solidFill>
                      <a:effectLst/>
                      <a:uLnTx/>
                      <a:uFillTx/>
                      <a:latin typeface="Tahoma" pitchFamily="34" charset="0"/>
                      <a:ea typeface="Tahoma" pitchFamily="34" charset="0"/>
                      <a:cs typeface="Tahoma" pitchFamily="34" charset="0"/>
                    </a:rPr>
                    <a:t>production</a:t>
                  </a:r>
                  <a:endParaRPr kumimoji="0" lang="en-US" sz="1600" b="0" i="0" u="none" strike="noStrike" kern="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endParaRPr>
                </a:p>
              </p:txBody>
            </p:sp>
            <p:cxnSp>
              <p:nvCxnSpPr>
                <p:cNvPr id="120" name="119 Conector angular"/>
                <p:cNvCxnSpPr>
                  <a:stCxn id="112" idx="2"/>
                  <a:endCxn id="119" idx="0"/>
                </p:cNvCxnSpPr>
                <p:nvPr/>
              </p:nvCxnSpPr>
              <p:spPr>
                <a:xfrm rot="16200000" flipH="1">
                  <a:off x="3401580" y="1979839"/>
                  <a:ext cx="2934906" cy="810090"/>
                </a:xfrm>
                <a:prstGeom prst="bentConnector3">
                  <a:avLst>
                    <a:gd name="adj1" fmla="val 50000"/>
                  </a:avLst>
                </a:prstGeom>
                <a:noFill/>
                <a:ln w="38100" cap="flat" cmpd="sng" algn="ctr">
                  <a:solidFill>
                    <a:srgbClr val="4F81BD"/>
                  </a:solidFill>
                  <a:prstDash val="solid"/>
                  <a:tailEnd type="arrow"/>
                </a:ln>
                <a:effectLst>
                  <a:outerShdw blurRad="40000" dist="23000" dir="5400000" rotWithShape="0">
                    <a:srgbClr val="000000">
                      <a:alpha val="35000"/>
                    </a:srgbClr>
                  </a:outerShdw>
                </a:effectLst>
              </p:spPr>
            </p:cxnSp>
            <p:cxnSp>
              <p:nvCxnSpPr>
                <p:cNvPr id="121" name="120 Forma"/>
                <p:cNvCxnSpPr>
                  <a:stCxn id="115" idx="2"/>
                  <a:endCxn id="119" idx="1"/>
                </p:cNvCxnSpPr>
                <p:nvPr/>
              </p:nvCxnSpPr>
              <p:spPr>
                <a:xfrm rot="16200000" flipH="1">
                  <a:off x="3404048" y="3120788"/>
                  <a:ext cx="715725" cy="1332148"/>
                </a:xfrm>
                <a:prstGeom prst="bentConnector2">
                  <a:avLst/>
                </a:prstGeom>
                <a:noFill/>
                <a:ln w="38100" cap="flat" cmpd="sng" algn="ctr">
                  <a:solidFill>
                    <a:srgbClr val="4F81BD"/>
                  </a:solidFill>
                  <a:prstDash val="solid"/>
                  <a:tailEnd type="arrow"/>
                </a:ln>
                <a:effectLst>
                  <a:outerShdw blurRad="40000" dist="23000" dir="5400000" rotWithShape="0">
                    <a:srgbClr val="000000">
                      <a:alpha val="35000"/>
                    </a:srgbClr>
                  </a:outerShdw>
                </a:effectLst>
              </p:spPr>
            </p:cxnSp>
            <p:sp>
              <p:nvSpPr>
                <p:cNvPr id="122" name="121 CuadroTexto"/>
                <p:cNvSpPr txBox="1"/>
                <p:nvPr/>
              </p:nvSpPr>
              <p:spPr>
                <a:xfrm>
                  <a:off x="6228184" y="1268760"/>
                  <a:ext cx="1476164" cy="584775"/>
                </a:xfrm>
                <a:prstGeom prst="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a:solidFill>
                    <a:srgbClr val="4F81BD"/>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err="1" smtClean="0">
                      <a:ln>
                        <a:noFill/>
                      </a:ln>
                      <a:solidFill>
                        <a:sysClr val="windowText" lastClr="000000"/>
                      </a:solidFill>
                      <a:effectLst/>
                      <a:uLnTx/>
                      <a:uFillTx/>
                      <a:latin typeface="Tahoma" pitchFamily="34" charset="0"/>
                      <a:ea typeface="Tahoma" pitchFamily="34" charset="0"/>
                      <a:cs typeface="Tahoma" pitchFamily="34" charset="0"/>
                    </a:rPr>
                    <a:t>Bioethanol</a:t>
                  </a:r>
                  <a:r>
                    <a:rPr kumimoji="0" lang="es-ES" sz="1600" b="0" i="0" u="none" strike="noStrike" kern="0" cap="none" spc="0" normalizeH="0" baseline="0" noProof="0" dirty="0" smtClean="0">
                      <a:ln>
                        <a:noFill/>
                      </a:ln>
                      <a:solidFill>
                        <a:sysClr val="windowText" lastClr="000000"/>
                      </a:solidFill>
                      <a:effectLst/>
                      <a:uLnTx/>
                      <a:uFillTx/>
                      <a:latin typeface="Tahoma" pitchFamily="34" charset="0"/>
                      <a:ea typeface="Tahoma" pitchFamily="34" charset="0"/>
                      <a:cs typeface="Tahoma" pitchFamily="34" charset="0"/>
                    </a:rPr>
                    <a:t> </a:t>
                  </a:r>
                  <a:r>
                    <a:rPr kumimoji="0" lang="es-ES" sz="1600" b="0" i="0" u="none" strike="noStrike" kern="0" cap="none" spc="0" normalizeH="0" baseline="0" noProof="0" dirty="0" err="1" smtClean="0">
                      <a:ln>
                        <a:noFill/>
                      </a:ln>
                      <a:solidFill>
                        <a:sysClr val="windowText" lastClr="000000"/>
                      </a:solidFill>
                      <a:effectLst/>
                      <a:uLnTx/>
                      <a:uFillTx/>
                      <a:latin typeface="Tahoma" pitchFamily="34" charset="0"/>
                      <a:ea typeface="Tahoma" pitchFamily="34" charset="0"/>
                      <a:cs typeface="Tahoma" pitchFamily="34" charset="0"/>
                    </a:rPr>
                    <a:t>production</a:t>
                  </a:r>
                  <a:endParaRPr kumimoji="0" lang="en-US" sz="1600" b="0" i="0" u="none" strike="noStrike" kern="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endParaRPr>
                </a:p>
              </p:txBody>
            </p:sp>
            <p:cxnSp>
              <p:nvCxnSpPr>
                <p:cNvPr id="123" name="122 Forma"/>
                <p:cNvCxnSpPr>
                  <a:stCxn id="112" idx="2"/>
                  <a:endCxn id="122" idx="1"/>
                </p:cNvCxnSpPr>
                <p:nvPr/>
              </p:nvCxnSpPr>
              <p:spPr>
                <a:xfrm rot="16200000" flipH="1">
                  <a:off x="5024228" y="357191"/>
                  <a:ext cx="643717" cy="1764196"/>
                </a:xfrm>
                <a:prstGeom prst="bentConnector2">
                  <a:avLst/>
                </a:prstGeom>
                <a:noFill/>
                <a:ln w="38100" cap="flat" cmpd="sng" algn="ctr">
                  <a:solidFill>
                    <a:srgbClr val="4F81BD"/>
                  </a:solidFill>
                  <a:prstDash val="solid"/>
                  <a:tailEnd type="arrow"/>
                </a:ln>
                <a:effectLst>
                  <a:outerShdw blurRad="40000" dist="23000" dir="5400000" rotWithShape="0">
                    <a:srgbClr val="000000">
                      <a:alpha val="35000"/>
                    </a:srgbClr>
                  </a:outerShdw>
                </a:effectLst>
              </p:spPr>
            </p:cxnSp>
            <p:cxnSp>
              <p:nvCxnSpPr>
                <p:cNvPr id="124" name="123 Forma"/>
                <p:cNvCxnSpPr>
                  <a:stCxn id="115" idx="3"/>
                  <a:endCxn id="122" idx="2"/>
                </p:cNvCxnSpPr>
                <p:nvPr/>
              </p:nvCxnSpPr>
              <p:spPr>
                <a:xfrm flipV="1">
                  <a:off x="4139952" y="1853535"/>
                  <a:ext cx="2826314" cy="1313855"/>
                </a:xfrm>
                <a:prstGeom prst="bentConnector2">
                  <a:avLst/>
                </a:prstGeom>
                <a:noFill/>
                <a:ln w="38100" cap="flat" cmpd="sng" algn="ctr">
                  <a:solidFill>
                    <a:srgbClr val="4F81BD"/>
                  </a:solidFill>
                  <a:prstDash val="solid"/>
                  <a:tailEnd type="arrow"/>
                </a:ln>
                <a:effectLst>
                  <a:outerShdw blurRad="40000" dist="23000" dir="5400000" rotWithShape="0">
                    <a:srgbClr val="000000">
                      <a:alpha val="35000"/>
                    </a:srgbClr>
                  </a:outerShdw>
                </a:effectLst>
              </p:spPr>
            </p:cxnSp>
            <p:sp>
              <p:nvSpPr>
                <p:cNvPr id="125" name="124 CuadroTexto"/>
                <p:cNvSpPr txBox="1"/>
                <p:nvPr/>
              </p:nvSpPr>
              <p:spPr>
                <a:xfrm>
                  <a:off x="5436096" y="4941168"/>
                  <a:ext cx="1080120" cy="830997"/>
                </a:xfrm>
                <a:prstGeom prst="rect">
                  <a:avLst/>
                </a:prstGeom>
                <a:noFill/>
                <a:ln>
                  <a:solidFill>
                    <a:srgbClr val="4F81BD"/>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0" i="0" u="none" strike="noStrike" kern="0" cap="none" spc="0" normalizeH="0" baseline="0" noProof="0" dirty="0" err="1" smtClean="0">
                      <a:ln>
                        <a:noFill/>
                      </a:ln>
                      <a:solidFill>
                        <a:sysClr val="windowText" lastClr="000000"/>
                      </a:solidFill>
                      <a:effectLst/>
                      <a:uLnTx/>
                      <a:uFillTx/>
                      <a:latin typeface="Tahoma" pitchFamily="34" charset="0"/>
                      <a:ea typeface="Tahoma" pitchFamily="34" charset="0"/>
                      <a:cs typeface="Tahoma" pitchFamily="34" charset="0"/>
                    </a:rPr>
                    <a:t>Optimization</a:t>
                  </a:r>
                  <a:r>
                    <a:rPr kumimoji="0" lang="es-ES" sz="1200" b="0" i="0" u="none" strike="noStrike" kern="0" cap="none" spc="0" normalizeH="0" baseline="0" noProof="0" dirty="0" smtClean="0">
                      <a:ln>
                        <a:noFill/>
                      </a:ln>
                      <a:solidFill>
                        <a:sysClr val="windowText" lastClr="000000"/>
                      </a:solidFill>
                      <a:effectLst/>
                      <a:uLnTx/>
                      <a:uFillTx/>
                      <a:latin typeface="Tahoma" pitchFamily="34" charset="0"/>
                      <a:ea typeface="Tahoma" pitchFamily="34" charset="0"/>
                      <a:cs typeface="Tahoma" pitchFamily="34" charset="0"/>
                    </a:rPr>
                    <a:t> of </a:t>
                  </a:r>
                  <a:r>
                    <a:rPr kumimoji="0" lang="es-ES" sz="1200" b="0" i="0" u="none" strike="noStrike" kern="0" cap="none" spc="0" normalizeH="0" baseline="0" noProof="0" dirty="0" err="1" smtClean="0">
                      <a:ln>
                        <a:noFill/>
                      </a:ln>
                      <a:solidFill>
                        <a:sysClr val="windowText" lastClr="000000"/>
                      </a:solidFill>
                      <a:effectLst/>
                      <a:uLnTx/>
                      <a:uFillTx/>
                      <a:latin typeface="Tahoma" pitchFamily="34" charset="0"/>
                      <a:ea typeface="Tahoma" pitchFamily="34" charset="0"/>
                      <a:cs typeface="Tahoma" pitchFamily="34" charset="0"/>
                    </a:rPr>
                    <a:t>the</a:t>
                  </a:r>
                  <a:r>
                    <a:rPr kumimoji="0" lang="es-ES" sz="1200" b="0" i="0" u="none" strike="noStrike" kern="0" cap="none" spc="0" normalizeH="0" baseline="0" noProof="0" dirty="0" smtClean="0">
                      <a:ln>
                        <a:noFill/>
                      </a:ln>
                      <a:solidFill>
                        <a:sysClr val="windowText" lastClr="000000"/>
                      </a:solidFill>
                      <a:effectLst/>
                      <a:uLnTx/>
                      <a:uFillTx/>
                      <a:latin typeface="Tahoma" pitchFamily="34" charset="0"/>
                      <a:ea typeface="Tahoma" pitchFamily="34" charset="0"/>
                      <a:cs typeface="Tahoma" pitchFamily="34" charset="0"/>
                    </a:rPr>
                    <a:t> </a:t>
                  </a:r>
                  <a:r>
                    <a:rPr kumimoji="0" lang="es-ES" sz="1200" b="0" i="0" u="none" strike="noStrike" kern="0" cap="none" spc="0" normalizeH="0" baseline="0" noProof="0" dirty="0" err="1" smtClean="0">
                      <a:ln>
                        <a:noFill/>
                      </a:ln>
                      <a:solidFill>
                        <a:sysClr val="windowText" lastClr="000000"/>
                      </a:solidFill>
                      <a:effectLst/>
                      <a:uLnTx/>
                      <a:uFillTx/>
                      <a:latin typeface="Tahoma" pitchFamily="34" charset="0"/>
                      <a:ea typeface="Tahoma" pitchFamily="34" charset="0"/>
                      <a:cs typeface="Tahoma" pitchFamily="34" charset="0"/>
                    </a:rPr>
                    <a:t>operational</a:t>
                  </a:r>
                  <a:r>
                    <a:rPr kumimoji="0" lang="es-ES" sz="1200" b="0" i="0" u="none" strike="noStrike" kern="0" cap="none" spc="0" normalizeH="0" baseline="0" noProof="0" dirty="0" smtClean="0">
                      <a:ln>
                        <a:noFill/>
                      </a:ln>
                      <a:solidFill>
                        <a:sysClr val="windowText" lastClr="000000"/>
                      </a:solidFill>
                      <a:effectLst/>
                      <a:uLnTx/>
                      <a:uFillTx/>
                      <a:latin typeface="Tahoma" pitchFamily="34" charset="0"/>
                      <a:ea typeface="Tahoma" pitchFamily="34" charset="0"/>
                      <a:cs typeface="Tahoma" pitchFamily="34" charset="0"/>
                    </a:rPr>
                    <a:t> variables</a:t>
                  </a:r>
                  <a:endParaRPr kumimoji="0" lang="en-US" sz="1000" b="0" i="0" u="none" strike="noStrike" kern="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endParaRPr>
                </a:p>
              </p:txBody>
            </p:sp>
            <p:sp>
              <p:nvSpPr>
                <p:cNvPr id="126" name="125 Flecha arriba y abajo"/>
                <p:cNvSpPr/>
                <p:nvPr/>
              </p:nvSpPr>
              <p:spPr>
                <a:xfrm rot="10800000">
                  <a:off x="5868145" y="4473115"/>
                  <a:ext cx="216024" cy="432048"/>
                </a:xfrm>
                <a:prstGeom prst="up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ahoma" pitchFamily="34" charset="0"/>
                    <a:ea typeface="Tahoma" pitchFamily="34" charset="0"/>
                    <a:cs typeface="Tahoma" pitchFamily="34" charset="0"/>
                  </a:endParaRPr>
                </a:p>
              </p:txBody>
            </p:sp>
            <p:sp>
              <p:nvSpPr>
                <p:cNvPr id="127" name="126 CuadroTexto"/>
                <p:cNvSpPr txBox="1"/>
                <p:nvPr/>
              </p:nvSpPr>
              <p:spPr>
                <a:xfrm>
                  <a:off x="7416316" y="3683350"/>
                  <a:ext cx="1080120" cy="1015663"/>
                </a:xfrm>
                <a:prstGeom prst="rect">
                  <a:avLst/>
                </a:prstGeom>
                <a:noFill/>
                <a:ln>
                  <a:solidFill>
                    <a:srgbClr val="4F81BD"/>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0" i="0" u="none" strike="noStrike" kern="0" cap="none" spc="0" normalizeH="0" baseline="0" noProof="0" dirty="0" err="1" smtClean="0">
                      <a:ln>
                        <a:noFill/>
                      </a:ln>
                      <a:solidFill>
                        <a:sysClr val="windowText" lastClr="000000"/>
                      </a:solidFill>
                      <a:effectLst/>
                      <a:uLnTx/>
                      <a:uFillTx/>
                      <a:latin typeface="Tahoma" pitchFamily="34" charset="0"/>
                      <a:ea typeface="Tahoma" pitchFamily="34" charset="0"/>
                      <a:cs typeface="Tahoma" pitchFamily="34" charset="0"/>
                    </a:rPr>
                    <a:t>Pulping</a:t>
                  </a:r>
                  <a:r>
                    <a:rPr kumimoji="0" lang="es-ES" sz="1200" b="0" i="0" u="none" strike="noStrike" kern="0" cap="none" spc="0" normalizeH="0" baseline="0" noProof="0" dirty="0" smtClean="0">
                      <a:ln>
                        <a:noFill/>
                      </a:ln>
                      <a:solidFill>
                        <a:sysClr val="windowText" lastClr="000000"/>
                      </a:solidFill>
                      <a:effectLst/>
                      <a:uLnTx/>
                      <a:uFillTx/>
                      <a:latin typeface="Tahoma" pitchFamily="34" charset="0"/>
                      <a:ea typeface="Tahoma" pitchFamily="34" charset="0"/>
                      <a:cs typeface="Tahoma" pitchFamily="34" charset="0"/>
                    </a:rPr>
                    <a:t> </a:t>
                  </a:r>
                  <a:r>
                    <a:rPr kumimoji="0" lang="es-ES" sz="1200" b="0" i="0" u="none" strike="noStrike" kern="0" cap="none" spc="0" normalizeH="0" baseline="0" noProof="0" dirty="0" err="1" smtClean="0">
                      <a:ln>
                        <a:noFill/>
                      </a:ln>
                      <a:solidFill>
                        <a:sysClr val="windowText" lastClr="000000"/>
                      </a:solidFill>
                      <a:effectLst/>
                      <a:uLnTx/>
                      <a:uFillTx/>
                      <a:latin typeface="Tahoma" pitchFamily="34" charset="0"/>
                      <a:ea typeface="Tahoma" pitchFamily="34" charset="0"/>
                      <a:cs typeface="Tahoma" pitchFamily="34" charset="0"/>
                    </a:rPr>
                    <a:t>processes</a:t>
                  </a:r>
                  <a:endParaRPr kumimoji="0" lang="es-ES" sz="1200" b="0" i="0" u="none" strike="noStrike" kern="0" cap="none" spc="0" normalizeH="0" baseline="0" noProof="0" dirty="0" smtClean="0">
                    <a:ln>
                      <a:noFill/>
                    </a:ln>
                    <a:solidFill>
                      <a:sysClr val="windowText" lastClr="000000"/>
                    </a:solidFill>
                    <a:effectLst/>
                    <a:uLnTx/>
                    <a:uFillTx/>
                    <a:latin typeface="Tahoma" pitchFamily="34" charset="0"/>
                    <a:ea typeface="Tahoma" pitchFamily="34" charset="0"/>
                    <a:cs typeface="Tahoma"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0" i="0" u="none" strike="noStrike" kern="0" cap="none" spc="0" normalizeH="0" baseline="0" noProof="0" dirty="0" smtClean="0">
                      <a:ln>
                        <a:noFill/>
                      </a:ln>
                      <a:solidFill>
                        <a:sysClr val="windowText" lastClr="000000"/>
                      </a:solidFill>
                      <a:effectLst/>
                      <a:uLnTx/>
                      <a:uFillTx/>
                      <a:latin typeface="Tahoma" pitchFamily="34" charset="0"/>
                      <a:ea typeface="Tahoma" pitchFamily="34" charset="0"/>
                      <a:cs typeface="Tahoma" pitchFamily="34" charset="0"/>
                    </a:rPr>
                    <a:t>Soda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0" i="0" u="none" strike="noStrike" kern="0" cap="none" spc="0" normalizeH="0" baseline="0" noProof="0" dirty="0" err="1" smtClean="0">
                      <a:ln>
                        <a:noFill/>
                      </a:ln>
                      <a:solidFill>
                        <a:sysClr val="windowText" lastClr="000000"/>
                      </a:solidFill>
                      <a:effectLst/>
                      <a:uLnTx/>
                      <a:uFillTx/>
                      <a:latin typeface="Tahoma" pitchFamily="34" charset="0"/>
                      <a:ea typeface="Tahoma" pitchFamily="34" charset="0"/>
                      <a:cs typeface="Tahoma" pitchFamily="34" charset="0"/>
                    </a:rPr>
                    <a:t>Organosolv</a:t>
                  </a:r>
                  <a:endParaRPr kumimoji="0" lang="es-ES" sz="1200" b="0" i="0" u="none" strike="noStrike" kern="0" cap="none" spc="0" normalizeH="0" baseline="0" noProof="0" dirty="0" smtClean="0">
                    <a:ln>
                      <a:noFill/>
                    </a:ln>
                    <a:solidFill>
                      <a:sysClr val="windowText" lastClr="000000"/>
                    </a:solidFill>
                    <a:effectLst/>
                    <a:uLnTx/>
                    <a:uFillTx/>
                    <a:latin typeface="Tahoma" pitchFamily="34" charset="0"/>
                    <a:ea typeface="Tahoma" pitchFamily="34" charset="0"/>
                    <a:cs typeface="Tahoma"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0" i="0" u="none" strike="noStrike" kern="0" cap="none" spc="0" normalizeH="0" baseline="0" noProof="0" dirty="0" err="1" smtClean="0">
                      <a:ln>
                        <a:noFill/>
                      </a:ln>
                      <a:solidFill>
                        <a:sysClr val="windowText" lastClr="000000"/>
                      </a:solidFill>
                      <a:effectLst/>
                      <a:uLnTx/>
                      <a:uFillTx/>
                      <a:latin typeface="Tahoma" pitchFamily="34" charset="0"/>
                      <a:ea typeface="Tahoma" pitchFamily="34" charset="0"/>
                      <a:cs typeface="Tahoma" pitchFamily="34" charset="0"/>
                    </a:rPr>
                    <a:t>Kraft</a:t>
                  </a:r>
                  <a:endParaRPr kumimoji="0" lang="en-US" sz="1200" b="0" i="0" u="none" strike="noStrike" kern="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endParaRPr>
                </a:p>
              </p:txBody>
            </p:sp>
            <p:sp>
              <p:nvSpPr>
                <p:cNvPr id="128" name="127 Flecha izquierda y derecha"/>
                <p:cNvSpPr/>
                <p:nvPr/>
              </p:nvSpPr>
              <p:spPr>
                <a:xfrm>
                  <a:off x="6192180" y="4041068"/>
                  <a:ext cx="1116124" cy="180020"/>
                </a:xfrm>
                <a:prstGeom prst="lef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ahoma" pitchFamily="34" charset="0"/>
                    <a:ea typeface="Tahoma" pitchFamily="34" charset="0"/>
                    <a:cs typeface="Tahoma" pitchFamily="34" charset="0"/>
                  </a:endParaRPr>
                </a:p>
              </p:txBody>
            </p:sp>
            <p:sp>
              <p:nvSpPr>
                <p:cNvPr id="129" name="128 CuadroTexto"/>
                <p:cNvSpPr txBox="1"/>
                <p:nvPr/>
              </p:nvSpPr>
              <p:spPr>
                <a:xfrm>
                  <a:off x="7488324" y="116632"/>
                  <a:ext cx="1512168" cy="400110"/>
                </a:xfrm>
                <a:prstGeom prst="rect">
                  <a:avLst/>
                </a:prstGeom>
                <a:noFill/>
                <a:ln>
                  <a:solidFill>
                    <a:srgbClr val="4F81BD"/>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000" b="0" i="0" u="none" strike="noStrike" kern="0" cap="none" spc="0" normalizeH="0" baseline="0" noProof="0" dirty="0" smtClean="0">
                      <a:ln>
                        <a:noFill/>
                      </a:ln>
                      <a:solidFill>
                        <a:sysClr val="windowText" lastClr="000000"/>
                      </a:solidFill>
                      <a:effectLst/>
                      <a:uLnTx/>
                      <a:uFillTx/>
                      <a:latin typeface="Tahoma" pitchFamily="34" charset="0"/>
                      <a:ea typeface="Tahoma" pitchFamily="34" charset="0"/>
                      <a:cs typeface="Tahoma" pitchFamily="34" charset="0"/>
                    </a:rPr>
                    <a:t>EFB, </a:t>
                  </a:r>
                  <a:r>
                    <a:rPr kumimoji="0" lang="es-ES" sz="1000" b="0" i="0" u="none" strike="noStrike" kern="0" cap="none" spc="0" normalizeH="0" baseline="0" noProof="0" dirty="0" err="1" smtClean="0">
                      <a:ln>
                        <a:noFill/>
                      </a:ln>
                      <a:solidFill>
                        <a:sysClr val="windowText" lastClr="000000"/>
                      </a:solidFill>
                      <a:effectLst/>
                      <a:uLnTx/>
                      <a:uFillTx/>
                      <a:latin typeface="Tahoma" pitchFamily="34" charset="0"/>
                      <a:ea typeface="Tahoma" pitchFamily="34" charset="0"/>
                      <a:cs typeface="Tahoma" pitchFamily="34" charset="0"/>
                    </a:rPr>
                    <a:t>cereals</a:t>
                  </a:r>
                  <a:r>
                    <a:rPr kumimoji="0" lang="es-ES" sz="1000" b="0" i="0" u="none" strike="noStrike" kern="0" cap="none" spc="0" normalizeH="0" baseline="0" noProof="0" dirty="0" smtClean="0">
                      <a:ln>
                        <a:noFill/>
                      </a:ln>
                      <a:solidFill>
                        <a:sysClr val="windowText" lastClr="000000"/>
                      </a:solidFill>
                      <a:effectLst/>
                      <a:uLnTx/>
                      <a:uFillTx/>
                      <a:latin typeface="Tahoma" pitchFamily="34" charset="0"/>
                      <a:ea typeface="Tahoma" pitchFamily="34" charset="0"/>
                      <a:cs typeface="Tahoma" pitchFamily="34" charset="0"/>
                    </a:rPr>
                    <a:t> </a:t>
                  </a:r>
                  <a:r>
                    <a:rPr kumimoji="0" lang="es-ES" sz="1000" b="0" i="0" u="none" strike="noStrike" kern="0" cap="none" spc="0" normalizeH="0" baseline="0" noProof="0" dirty="0" err="1" smtClean="0">
                      <a:ln>
                        <a:noFill/>
                      </a:ln>
                      <a:solidFill>
                        <a:sysClr val="windowText" lastClr="000000"/>
                      </a:solidFill>
                      <a:effectLst/>
                      <a:uLnTx/>
                      <a:uFillTx/>
                      <a:latin typeface="Tahoma" pitchFamily="34" charset="0"/>
                      <a:ea typeface="Tahoma" pitchFamily="34" charset="0"/>
                      <a:cs typeface="Tahoma" pitchFamily="34" charset="0"/>
                    </a:rPr>
                    <a:t>straw</a:t>
                  </a:r>
                  <a:r>
                    <a:rPr kumimoji="0" lang="es-ES" sz="1000" b="0" i="0" u="none" strike="noStrike" kern="0" cap="none" spc="0" normalizeH="0" baseline="0" noProof="0" dirty="0" smtClean="0">
                      <a:ln>
                        <a:noFill/>
                      </a:ln>
                      <a:solidFill>
                        <a:sysClr val="windowText" lastClr="000000"/>
                      </a:solidFill>
                      <a:effectLst/>
                      <a:uLnTx/>
                      <a:uFillTx/>
                      <a:latin typeface="Tahoma" pitchFamily="34" charset="0"/>
                      <a:ea typeface="Tahoma" pitchFamily="34" charset="0"/>
                      <a:cs typeface="Tahoma" pitchFamily="34" charset="0"/>
                    </a:rPr>
                    <a:t>, olive </a:t>
                  </a:r>
                  <a:r>
                    <a:rPr kumimoji="0" lang="es-ES" sz="1000" b="0" i="0" u="none" strike="noStrike" kern="0" cap="none" spc="0" normalizeH="0" baseline="0" noProof="0" dirty="0" err="1" smtClean="0">
                      <a:ln>
                        <a:noFill/>
                      </a:ln>
                      <a:solidFill>
                        <a:sysClr val="windowText" lastClr="000000"/>
                      </a:solidFill>
                      <a:effectLst/>
                      <a:uLnTx/>
                      <a:uFillTx/>
                      <a:latin typeface="Tahoma" pitchFamily="34" charset="0"/>
                      <a:ea typeface="Tahoma" pitchFamily="34" charset="0"/>
                      <a:cs typeface="Tahoma" pitchFamily="34" charset="0"/>
                    </a:rPr>
                    <a:t>tree</a:t>
                  </a:r>
                  <a:r>
                    <a:rPr kumimoji="0" lang="es-ES" sz="1000" b="0" i="0" u="none" strike="noStrike" kern="0" cap="none" spc="0" normalizeH="0" baseline="0" noProof="0" dirty="0" smtClean="0">
                      <a:ln>
                        <a:noFill/>
                      </a:ln>
                      <a:solidFill>
                        <a:sysClr val="windowText" lastClr="000000"/>
                      </a:solidFill>
                      <a:effectLst/>
                      <a:uLnTx/>
                      <a:uFillTx/>
                      <a:latin typeface="Tahoma" pitchFamily="34" charset="0"/>
                      <a:ea typeface="Tahoma" pitchFamily="34" charset="0"/>
                      <a:cs typeface="Tahoma" pitchFamily="34" charset="0"/>
                    </a:rPr>
                    <a:t> </a:t>
                  </a:r>
                  <a:r>
                    <a:rPr kumimoji="0" lang="es-ES" sz="1000" b="0" i="0" u="none" strike="noStrike" kern="0" cap="none" spc="0" normalizeH="0" baseline="0" noProof="0" dirty="0" err="1" smtClean="0">
                      <a:ln>
                        <a:noFill/>
                      </a:ln>
                      <a:solidFill>
                        <a:sysClr val="windowText" lastClr="000000"/>
                      </a:solidFill>
                      <a:effectLst/>
                      <a:uLnTx/>
                      <a:uFillTx/>
                      <a:latin typeface="Tahoma" pitchFamily="34" charset="0"/>
                      <a:ea typeface="Tahoma" pitchFamily="34" charset="0"/>
                      <a:cs typeface="Tahoma" pitchFamily="34" charset="0"/>
                    </a:rPr>
                    <a:t>prunings</a:t>
                  </a:r>
                  <a:r>
                    <a:rPr kumimoji="0" lang="es-ES" sz="1000" b="0" i="0" u="none" strike="noStrike" kern="0" cap="none" spc="0" normalizeH="0" baseline="0" noProof="0" dirty="0" smtClean="0">
                      <a:ln>
                        <a:noFill/>
                      </a:ln>
                      <a:solidFill>
                        <a:sysClr val="windowText" lastClr="000000"/>
                      </a:solidFill>
                      <a:effectLst/>
                      <a:uLnTx/>
                      <a:uFillTx/>
                      <a:latin typeface="Tahoma" pitchFamily="34" charset="0"/>
                      <a:ea typeface="Tahoma" pitchFamily="34" charset="0"/>
                      <a:cs typeface="Tahoma" pitchFamily="34" charset="0"/>
                    </a:rPr>
                    <a:t>, etc.</a:t>
                  </a:r>
                  <a:endParaRPr kumimoji="0" lang="en-US" sz="1000" b="0" i="0" u="none" strike="noStrike" kern="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endParaRPr>
                </a:p>
              </p:txBody>
            </p:sp>
            <p:sp>
              <p:nvSpPr>
                <p:cNvPr id="130" name="129 Flecha curvada hacia la izquierda"/>
                <p:cNvSpPr/>
                <p:nvPr/>
              </p:nvSpPr>
              <p:spPr>
                <a:xfrm rot="5129453">
                  <a:off x="6975458" y="44194"/>
                  <a:ext cx="593682" cy="1687681"/>
                </a:xfrm>
                <a:prstGeom prst="curvedLef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ahoma" pitchFamily="34" charset="0"/>
                    <a:ea typeface="Tahoma" pitchFamily="34" charset="0"/>
                    <a:cs typeface="Tahoma" pitchFamily="34" charset="0"/>
                  </a:endParaRPr>
                </a:p>
              </p:txBody>
            </p:sp>
            <p:sp>
              <p:nvSpPr>
                <p:cNvPr id="131" name="130 CuadroTexto"/>
                <p:cNvSpPr txBox="1"/>
                <p:nvPr/>
              </p:nvSpPr>
              <p:spPr>
                <a:xfrm>
                  <a:off x="1763688" y="4545124"/>
                  <a:ext cx="2088232" cy="307777"/>
                </a:xfrm>
                <a:prstGeom prst="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a:solidFill>
                    <a:srgbClr val="4F81BD"/>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0" i="0" u="none" strike="noStrike" kern="0" cap="none" spc="0" normalizeH="0" baseline="0" noProof="0" dirty="0" err="1" smtClean="0">
                      <a:ln>
                        <a:noFill/>
                      </a:ln>
                      <a:solidFill>
                        <a:sysClr val="windowText" lastClr="000000"/>
                      </a:solidFill>
                      <a:effectLst/>
                      <a:uLnTx/>
                      <a:uFillTx/>
                      <a:latin typeface="Tahoma" pitchFamily="34" charset="0"/>
                      <a:ea typeface="Tahoma" pitchFamily="34" charset="0"/>
                      <a:cs typeface="Tahoma" pitchFamily="34" charset="0"/>
                    </a:rPr>
                    <a:t>Separation</a:t>
                  </a:r>
                  <a:endParaRPr kumimoji="0" lang="en-US" sz="1400" b="0" i="0" u="none" strike="noStrike" kern="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endParaRPr>
                </a:p>
              </p:txBody>
            </p:sp>
            <p:cxnSp>
              <p:nvCxnSpPr>
                <p:cNvPr id="132" name="131 Forma"/>
                <p:cNvCxnSpPr>
                  <a:stCxn id="119" idx="2"/>
                  <a:endCxn id="131" idx="3"/>
                </p:cNvCxnSpPr>
                <p:nvPr/>
              </p:nvCxnSpPr>
              <p:spPr>
                <a:xfrm rot="5400000">
                  <a:off x="4432049" y="3856983"/>
                  <a:ext cx="261901" cy="1422158"/>
                </a:xfrm>
                <a:prstGeom prst="bentConnector2">
                  <a:avLst/>
                </a:prstGeom>
                <a:noFill/>
                <a:ln w="38100" cap="flat" cmpd="sng" algn="ctr">
                  <a:solidFill>
                    <a:srgbClr val="4F81BD"/>
                  </a:solidFill>
                  <a:prstDash val="solid"/>
                  <a:tailEnd type="arrow"/>
                </a:ln>
                <a:effectLst>
                  <a:outerShdw blurRad="40000" dist="23000" dir="5400000" rotWithShape="0">
                    <a:srgbClr val="000000">
                      <a:alpha val="35000"/>
                    </a:srgbClr>
                  </a:outerShdw>
                </a:effectLst>
              </p:spPr>
            </p:cxnSp>
            <p:sp>
              <p:nvSpPr>
                <p:cNvPr id="133" name="132 CuadroTexto"/>
                <p:cNvSpPr txBox="1"/>
                <p:nvPr/>
              </p:nvSpPr>
              <p:spPr>
                <a:xfrm>
                  <a:off x="107504" y="4091007"/>
                  <a:ext cx="1080120" cy="1200329"/>
                </a:xfrm>
                <a:prstGeom prst="rect">
                  <a:avLst/>
                </a:prstGeom>
                <a:noFill/>
                <a:ln>
                  <a:solidFill>
                    <a:srgbClr val="4F81BD"/>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0" i="0" u="none" strike="noStrike" kern="0" cap="none" spc="0" normalizeH="0" baseline="0" noProof="0" dirty="0" err="1" smtClean="0">
                      <a:ln>
                        <a:noFill/>
                      </a:ln>
                      <a:solidFill>
                        <a:sysClr val="windowText" lastClr="000000"/>
                      </a:solidFill>
                      <a:effectLst/>
                      <a:uLnTx/>
                      <a:uFillTx/>
                      <a:latin typeface="Tahoma" pitchFamily="34" charset="0"/>
                      <a:ea typeface="Tahoma" pitchFamily="34" charset="0"/>
                      <a:cs typeface="Tahoma" pitchFamily="34" charset="0"/>
                    </a:rPr>
                    <a:t>Solvents</a:t>
                  </a:r>
                  <a:r>
                    <a:rPr kumimoji="0" lang="es-ES" sz="1200" b="0" i="0" u="none" strike="noStrike" kern="0" cap="none" spc="0" normalizeH="0" baseline="0" noProof="0" dirty="0" smtClean="0">
                      <a:ln>
                        <a:noFill/>
                      </a:ln>
                      <a:solidFill>
                        <a:sysClr val="windowText" lastClr="000000"/>
                      </a:solidFill>
                      <a:effectLst/>
                      <a:uLnTx/>
                      <a:uFillTx/>
                      <a:latin typeface="Tahoma" pitchFamily="34" charset="0"/>
                      <a:ea typeface="Tahoma" pitchFamily="34" charset="0"/>
                      <a:cs typeface="Tahoma" pitchFamily="34" charset="0"/>
                    </a:rPr>
                    <a:t> and </a:t>
                  </a:r>
                  <a:r>
                    <a:rPr kumimoji="0" lang="es-ES" sz="1200" b="0" i="0" u="none" strike="noStrike" kern="0" cap="none" spc="0" normalizeH="0" baseline="0" noProof="0" dirty="0" err="1" smtClean="0">
                      <a:ln>
                        <a:noFill/>
                      </a:ln>
                      <a:solidFill>
                        <a:sysClr val="windowText" lastClr="000000"/>
                      </a:solidFill>
                      <a:effectLst/>
                      <a:uLnTx/>
                      <a:uFillTx/>
                      <a:latin typeface="Tahoma" pitchFamily="34" charset="0"/>
                      <a:ea typeface="Tahoma" pitchFamily="34" charset="0"/>
                      <a:cs typeface="Tahoma" pitchFamily="34" charset="0"/>
                    </a:rPr>
                    <a:t>reagents</a:t>
                  </a:r>
                  <a:r>
                    <a:rPr kumimoji="0" lang="es-ES" sz="1200" b="0" i="0" u="none" strike="noStrike" kern="0" cap="none" spc="0" normalizeH="0" baseline="0" noProof="0" dirty="0" smtClean="0">
                      <a:ln>
                        <a:noFill/>
                      </a:ln>
                      <a:solidFill>
                        <a:sysClr val="windowText" lastClr="000000"/>
                      </a:solidFill>
                      <a:effectLst/>
                      <a:uLnTx/>
                      <a:uFillTx/>
                      <a:latin typeface="Tahoma" pitchFamily="34" charset="0"/>
                      <a:ea typeface="Tahoma" pitchFamily="34" charset="0"/>
                      <a:cs typeface="Tahoma" pitchFamily="34" charset="0"/>
                    </a:rPr>
                    <a:t> </a:t>
                  </a:r>
                  <a:r>
                    <a:rPr kumimoji="0" lang="es-ES" sz="1200" b="0" i="0" u="none" strike="noStrike" kern="0" cap="none" spc="0" normalizeH="0" baseline="0" noProof="0" dirty="0" err="1" smtClean="0">
                      <a:ln>
                        <a:noFill/>
                      </a:ln>
                      <a:solidFill>
                        <a:sysClr val="windowText" lastClr="000000"/>
                      </a:solidFill>
                      <a:effectLst/>
                      <a:uLnTx/>
                      <a:uFillTx/>
                      <a:latin typeface="Tahoma" pitchFamily="34" charset="0"/>
                      <a:ea typeface="Tahoma" pitchFamily="34" charset="0"/>
                      <a:cs typeface="Tahoma" pitchFamily="34" charset="0"/>
                    </a:rPr>
                    <a:t>separation</a:t>
                  </a:r>
                  <a:endParaRPr kumimoji="0" lang="es-ES" sz="1200" b="0" i="0" u="none" strike="noStrike" kern="0" cap="none" spc="0" normalizeH="0" baseline="0" noProof="0" dirty="0" smtClean="0">
                    <a:ln>
                      <a:noFill/>
                    </a:ln>
                    <a:solidFill>
                      <a:sysClr val="windowText" lastClr="000000"/>
                    </a:solidFill>
                    <a:effectLst/>
                    <a:uLnTx/>
                    <a:uFillTx/>
                    <a:latin typeface="Tahoma" pitchFamily="34" charset="0"/>
                    <a:ea typeface="Tahoma" pitchFamily="34" charset="0"/>
                    <a:cs typeface="Tahoma"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0" i="0" u="none" strike="noStrike" kern="0" cap="none" spc="0" normalizeH="0" baseline="0" noProof="0" dirty="0" err="1" smtClean="0">
                      <a:ln>
                        <a:noFill/>
                      </a:ln>
                      <a:solidFill>
                        <a:sysClr val="windowText" lastClr="000000"/>
                      </a:solidFill>
                      <a:effectLst/>
                      <a:uLnTx/>
                      <a:uFillTx/>
                      <a:latin typeface="Tahoma" pitchFamily="34" charset="0"/>
                      <a:ea typeface="Tahoma" pitchFamily="34" charset="0"/>
                      <a:cs typeface="Tahoma" pitchFamily="34" charset="0"/>
                    </a:rPr>
                    <a:t>Lignin</a:t>
                  </a:r>
                  <a:r>
                    <a:rPr kumimoji="0" lang="es-ES" sz="1200" b="0" i="0" u="none" strike="noStrike" kern="0" cap="none" spc="0" normalizeH="0" baseline="0" noProof="0" dirty="0" smtClean="0">
                      <a:ln>
                        <a:noFill/>
                      </a:ln>
                      <a:solidFill>
                        <a:sysClr val="windowText" lastClr="000000"/>
                      </a:solidFill>
                      <a:effectLst/>
                      <a:uLnTx/>
                      <a:uFillTx/>
                      <a:latin typeface="Tahoma" pitchFamily="34" charset="0"/>
                      <a:ea typeface="Tahoma" pitchFamily="34" charset="0"/>
                      <a:cs typeface="Tahoma" pitchFamily="34" charset="0"/>
                    </a:rPr>
                    <a:t> </a:t>
                  </a:r>
                  <a:r>
                    <a:rPr kumimoji="0" lang="es-ES" sz="1200" b="0" i="0" u="none" strike="noStrike" kern="0" cap="none" spc="0" normalizeH="0" baseline="0" noProof="0" dirty="0" err="1" smtClean="0">
                      <a:ln>
                        <a:noFill/>
                      </a:ln>
                      <a:solidFill>
                        <a:sysClr val="windowText" lastClr="000000"/>
                      </a:solidFill>
                      <a:effectLst/>
                      <a:uLnTx/>
                      <a:uFillTx/>
                      <a:latin typeface="Tahoma" pitchFamily="34" charset="0"/>
                      <a:ea typeface="Tahoma" pitchFamily="34" charset="0"/>
                      <a:cs typeface="Tahoma" pitchFamily="34" charset="0"/>
                    </a:rPr>
                    <a:t>separation</a:t>
                  </a:r>
                  <a:endParaRPr kumimoji="0" lang="es-ES" sz="1200" b="0" i="0" u="none" strike="noStrike" kern="0" cap="none" spc="0" normalizeH="0" baseline="0" noProof="0" dirty="0" smtClean="0">
                    <a:ln>
                      <a:noFill/>
                    </a:ln>
                    <a:solidFill>
                      <a:sysClr val="windowText" lastClr="000000"/>
                    </a:solidFill>
                    <a:effectLst/>
                    <a:uLnTx/>
                    <a:uFillTx/>
                    <a:latin typeface="Tahoma" pitchFamily="34" charset="0"/>
                    <a:ea typeface="Tahoma" pitchFamily="34" charset="0"/>
                    <a:cs typeface="Tahoma"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0" i="0" u="none" strike="noStrike" kern="0" cap="none" spc="0" normalizeH="0" baseline="0" noProof="0" dirty="0" err="1" smtClean="0">
                      <a:ln>
                        <a:noFill/>
                      </a:ln>
                      <a:solidFill>
                        <a:sysClr val="windowText" lastClr="000000"/>
                      </a:solidFill>
                      <a:effectLst/>
                      <a:uLnTx/>
                      <a:uFillTx/>
                      <a:latin typeface="Tahoma" pitchFamily="34" charset="0"/>
                      <a:ea typeface="Tahoma" pitchFamily="34" charset="0"/>
                      <a:cs typeface="Tahoma" pitchFamily="34" charset="0"/>
                    </a:rPr>
                    <a:t>Optimization</a:t>
                  </a:r>
                  <a:endParaRPr kumimoji="0" lang="en-US" sz="1200" b="0" i="0" u="none" strike="noStrike" kern="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endParaRPr>
                </a:p>
              </p:txBody>
            </p:sp>
            <p:sp>
              <p:nvSpPr>
                <p:cNvPr id="134" name="133 Flecha izquierda y derecha"/>
                <p:cNvSpPr/>
                <p:nvPr/>
              </p:nvSpPr>
              <p:spPr>
                <a:xfrm>
                  <a:off x="1223628" y="4581128"/>
                  <a:ext cx="504056" cy="216024"/>
                </a:xfrm>
                <a:prstGeom prst="lef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ahoma" pitchFamily="34" charset="0"/>
                    <a:ea typeface="Tahoma" pitchFamily="34" charset="0"/>
                    <a:cs typeface="Tahoma" pitchFamily="34" charset="0"/>
                  </a:endParaRPr>
                </a:p>
              </p:txBody>
            </p:sp>
            <p:sp>
              <p:nvSpPr>
                <p:cNvPr id="135" name="134 CuadroTexto"/>
                <p:cNvSpPr txBox="1"/>
                <p:nvPr/>
              </p:nvSpPr>
              <p:spPr>
                <a:xfrm>
                  <a:off x="1763688" y="5553236"/>
                  <a:ext cx="2088232" cy="523220"/>
                </a:xfrm>
                <a:prstGeom prst="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a:solidFill>
                    <a:srgbClr val="4F81BD"/>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0" i="0" u="none" strike="noStrike" kern="0" cap="none" spc="0" normalizeH="0" baseline="0" noProof="0" dirty="0" err="1" smtClean="0">
                      <a:ln>
                        <a:noFill/>
                      </a:ln>
                      <a:solidFill>
                        <a:sysClr val="windowText" lastClr="000000"/>
                      </a:solidFill>
                      <a:effectLst/>
                      <a:uLnTx/>
                      <a:uFillTx/>
                      <a:latin typeface="Tahoma" pitchFamily="34" charset="0"/>
                      <a:ea typeface="Tahoma" pitchFamily="34" charset="0"/>
                      <a:cs typeface="Tahoma" pitchFamily="34" charset="0"/>
                    </a:rPr>
                    <a:t>Lignin</a:t>
                  </a:r>
                  <a:endParaRPr kumimoji="0" lang="es-ES" sz="1400" b="0" i="0" u="none" strike="noStrike" kern="0" cap="none" spc="0" normalizeH="0" baseline="0" noProof="0" dirty="0" smtClean="0">
                    <a:ln>
                      <a:noFill/>
                    </a:ln>
                    <a:solidFill>
                      <a:sysClr val="windowText" lastClr="000000"/>
                    </a:solidFill>
                    <a:effectLst/>
                    <a:uLnTx/>
                    <a:uFillTx/>
                    <a:latin typeface="Tahoma" pitchFamily="34" charset="0"/>
                    <a:ea typeface="Tahoma" pitchFamily="34" charset="0"/>
                    <a:cs typeface="Tahoma"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0" i="0" u="none" strike="noStrike" kern="0" cap="none" spc="0" normalizeH="0" baseline="0" noProof="0" dirty="0" err="1" smtClean="0">
                      <a:ln>
                        <a:noFill/>
                      </a:ln>
                      <a:solidFill>
                        <a:sysClr val="windowText" lastClr="000000"/>
                      </a:solidFill>
                      <a:effectLst/>
                      <a:uLnTx/>
                      <a:uFillTx/>
                      <a:latin typeface="Tahoma" pitchFamily="34" charset="0"/>
                      <a:ea typeface="Tahoma" pitchFamily="34" charset="0"/>
                      <a:cs typeface="Tahoma" pitchFamily="34" charset="0"/>
                    </a:rPr>
                    <a:t>Others</a:t>
                  </a:r>
                  <a:r>
                    <a:rPr kumimoji="0" lang="es-ES" sz="1400" b="0" i="0" u="none" strike="noStrike" kern="0" cap="none" spc="0" normalizeH="0" baseline="0" noProof="0" dirty="0" smtClean="0">
                      <a:ln>
                        <a:noFill/>
                      </a:ln>
                      <a:solidFill>
                        <a:sysClr val="windowText" lastClr="000000"/>
                      </a:solidFill>
                      <a:effectLst/>
                      <a:uLnTx/>
                      <a:uFillTx/>
                      <a:latin typeface="Tahoma" pitchFamily="34" charset="0"/>
                      <a:ea typeface="Tahoma" pitchFamily="34" charset="0"/>
                      <a:cs typeface="Tahoma" pitchFamily="34" charset="0"/>
                    </a:rPr>
                    <a:t> </a:t>
                  </a:r>
                  <a:r>
                    <a:rPr kumimoji="0" lang="es-ES" sz="1400" b="0" i="0" u="none" strike="noStrike" kern="0" cap="none" spc="0" normalizeH="0" baseline="0" noProof="0" dirty="0" err="1" smtClean="0">
                      <a:ln>
                        <a:noFill/>
                      </a:ln>
                      <a:solidFill>
                        <a:sysClr val="windowText" lastClr="000000"/>
                      </a:solidFill>
                      <a:effectLst/>
                      <a:uLnTx/>
                      <a:uFillTx/>
                      <a:latin typeface="Tahoma" pitchFamily="34" charset="0"/>
                      <a:ea typeface="Tahoma" pitchFamily="34" charset="0"/>
                      <a:cs typeface="Tahoma" pitchFamily="34" charset="0"/>
                    </a:rPr>
                    <a:t>products</a:t>
                  </a:r>
                  <a:endParaRPr kumimoji="0" lang="en-US" sz="1400" b="0" i="0" u="none" strike="noStrike" kern="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endParaRPr>
                </a:p>
              </p:txBody>
            </p:sp>
            <p:cxnSp>
              <p:nvCxnSpPr>
                <p:cNvPr id="136" name="135 Conector angular"/>
                <p:cNvCxnSpPr>
                  <a:stCxn id="131" idx="2"/>
                  <a:endCxn id="135" idx="0"/>
                </p:cNvCxnSpPr>
                <p:nvPr/>
              </p:nvCxnSpPr>
              <p:spPr>
                <a:xfrm rot="5400000">
                  <a:off x="2457637" y="5203068"/>
                  <a:ext cx="700335" cy="1588"/>
                </a:xfrm>
                <a:prstGeom prst="bentConnector3">
                  <a:avLst>
                    <a:gd name="adj1" fmla="val 50000"/>
                  </a:avLst>
                </a:prstGeom>
                <a:noFill/>
                <a:ln w="38100" cap="flat" cmpd="sng" algn="ctr">
                  <a:solidFill>
                    <a:srgbClr val="4F81BD"/>
                  </a:solidFill>
                  <a:prstDash val="solid"/>
                  <a:tailEnd type="arrow"/>
                </a:ln>
                <a:effectLst>
                  <a:outerShdw blurRad="40000" dist="23000" dir="5400000" rotWithShape="0">
                    <a:srgbClr val="000000">
                      <a:alpha val="35000"/>
                    </a:srgbClr>
                  </a:outerShdw>
                </a:effectLst>
              </p:spPr>
            </p:cxnSp>
            <p:sp>
              <p:nvSpPr>
                <p:cNvPr id="137" name="136 CuadroTexto"/>
                <p:cNvSpPr txBox="1"/>
                <p:nvPr/>
              </p:nvSpPr>
              <p:spPr>
                <a:xfrm>
                  <a:off x="5004048" y="5985284"/>
                  <a:ext cx="2088232" cy="307777"/>
                </a:xfrm>
                <a:prstGeom prst="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a:solidFill>
                    <a:srgbClr val="4F81BD"/>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0" i="0" u="none" strike="noStrike" kern="0" cap="none" spc="0" normalizeH="0" baseline="0" noProof="0" dirty="0" err="1" smtClean="0">
                      <a:ln>
                        <a:noFill/>
                      </a:ln>
                      <a:solidFill>
                        <a:sysClr val="windowText" lastClr="000000"/>
                      </a:solidFill>
                      <a:effectLst/>
                      <a:uLnTx/>
                      <a:uFillTx/>
                      <a:latin typeface="Tahoma" pitchFamily="34" charset="0"/>
                      <a:ea typeface="Tahoma" pitchFamily="34" charset="0"/>
                      <a:cs typeface="Tahoma" pitchFamily="34" charset="0"/>
                    </a:rPr>
                    <a:t>Valorization</a:t>
                  </a:r>
                  <a:endParaRPr kumimoji="0" lang="en-US" sz="1400" b="0" i="0" u="none" strike="noStrike" kern="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endParaRPr>
                </a:p>
              </p:txBody>
            </p:sp>
            <p:cxnSp>
              <p:nvCxnSpPr>
                <p:cNvPr id="138" name="137 Conector angular"/>
                <p:cNvCxnSpPr>
                  <a:stCxn id="135" idx="3"/>
                  <a:endCxn id="137" idx="1"/>
                </p:cNvCxnSpPr>
                <p:nvPr/>
              </p:nvCxnSpPr>
              <p:spPr>
                <a:xfrm>
                  <a:off x="3851920" y="5814846"/>
                  <a:ext cx="1152128" cy="324327"/>
                </a:xfrm>
                <a:prstGeom prst="bentConnector3">
                  <a:avLst>
                    <a:gd name="adj1" fmla="val 50000"/>
                  </a:avLst>
                </a:prstGeom>
                <a:noFill/>
                <a:ln w="38100" cap="flat" cmpd="sng" algn="ctr">
                  <a:solidFill>
                    <a:srgbClr val="4F81BD"/>
                  </a:solidFill>
                  <a:prstDash val="solid"/>
                  <a:tailEnd type="arrow"/>
                </a:ln>
                <a:effectLst>
                  <a:outerShdw blurRad="40000" dist="23000" dir="5400000" rotWithShape="0">
                    <a:srgbClr val="000000">
                      <a:alpha val="35000"/>
                    </a:srgbClr>
                  </a:outerShdw>
                </a:effectLst>
              </p:spPr>
            </p:cxnSp>
          </p:grpSp>
          <p:cxnSp>
            <p:nvCxnSpPr>
              <p:cNvPr id="108" name="107 Forma"/>
              <p:cNvCxnSpPr>
                <a:stCxn id="112" idx="2"/>
                <a:endCxn id="109" idx="3"/>
              </p:cNvCxnSpPr>
              <p:nvPr/>
            </p:nvCxnSpPr>
            <p:spPr>
              <a:xfrm rot="5400000">
                <a:off x="3908104" y="789239"/>
                <a:ext cx="427693" cy="684076"/>
              </a:xfrm>
              <a:prstGeom prst="bentConnector2">
                <a:avLst/>
              </a:prstGeom>
              <a:noFill/>
              <a:ln w="38100" cap="flat" cmpd="sng" algn="ctr">
                <a:solidFill>
                  <a:srgbClr val="4F81BD"/>
                </a:solidFill>
                <a:prstDash val="solid"/>
                <a:tailEnd type="arrow"/>
              </a:ln>
              <a:effectLst>
                <a:outerShdw blurRad="40000" dist="23000" dir="5400000" rotWithShape="0">
                  <a:srgbClr val="000000">
                    <a:alpha val="35000"/>
                  </a:srgbClr>
                </a:outerShdw>
              </a:effectLst>
            </p:spPr>
          </p:cxnSp>
          <p:sp>
            <p:nvSpPr>
              <p:cNvPr id="109" name="108 CuadroTexto"/>
              <p:cNvSpPr txBox="1"/>
              <p:nvPr/>
            </p:nvSpPr>
            <p:spPr>
              <a:xfrm>
                <a:off x="2627784" y="1052736"/>
                <a:ext cx="1152128" cy="584775"/>
              </a:xfrm>
              <a:prstGeom prst="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a:solidFill>
                  <a:srgbClr val="4F81BD"/>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err="1" smtClean="0">
                    <a:ln>
                      <a:noFill/>
                    </a:ln>
                    <a:solidFill>
                      <a:sysClr val="windowText" lastClr="000000"/>
                    </a:solidFill>
                    <a:effectLst/>
                    <a:uLnTx/>
                    <a:uFillTx/>
                    <a:latin typeface="Tahoma" pitchFamily="34" charset="0"/>
                    <a:ea typeface="Tahoma" pitchFamily="34" charset="0"/>
                    <a:cs typeface="Tahoma" pitchFamily="34" charset="0"/>
                  </a:rPr>
                  <a:t>Heat</a:t>
                </a:r>
                <a:r>
                  <a:rPr kumimoji="0" lang="es-ES" sz="1600" b="0" i="0" u="none" strike="noStrike" kern="0" cap="none" spc="0" normalizeH="0" baseline="0" noProof="0" dirty="0" smtClean="0">
                    <a:ln>
                      <a:noFill/>
                    </a:ln>
                    <a:solidFill>
                      <a:sysClr val="windowText" lastClr="000000"/>
                    </a:solidFill>
                    <a:effectLst/>
                    <a:uLnTx/>
                    <a:uFillTx/>
                    <a:latin typeface="Tahoma" pitchFamily="34" charset="0"/>
                    <a:ea typeface="Tahoma" pitchFamily="34" charset="0"/>
                    <a:cs typeface="Tahoma" pitchFamily="34" charset="0"/>
                  </a:rPr>
                  <a:t> and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err="1" smtClean="0">
                    <a:ln>
                      <a:noFill/>
                    </a:ln>
                    <a:solidFill>
                      <a:sysClr val="windowText" lastClr="000000"/>
                    </a:solidFill>
                    <a:effectLst/>
                    <a:uLnTx/>
                    <a:uFillTx/>
                    <a:latin typeface="Tahoma" pitchFamily="34" charset="0"/>
                    <a:ea typeface="Tahoma" pitchFamily="34" charset="0"/>
                    <a:cs typeface="Tahoma" pitchFamily="34" charset="0"/>
                  </a:rPr>
                  <a:t>Energy</a:t>
                </a:r>
                <a:endParaRPr kumimoji="0" lang="en-US" sz="1600" b="0" i="0" u="none" strike="noStrike" kern="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endParaRPr>
              </a:p>
            </p:txBody>
          </p:sp>
          <p:cxnSp>
            <p:nvCxnSpPr>
              <p:cNvPr id="110" name="45 Forma"/>
              <p:cNvCxnSpPr>
                <a:endCxn id="111" idx="1"/>
              </p:cNvCxnSpPr>
              <p:nvPr/>
            </p:nvCxnSpPr>
            <p:spPr>
              <a:xfrm flipV="1">
                <a:off x="6120172" y="3058217"/>
                <a:ext cx="1620180" cy="838835"/>
              </a:xfrm>
              <a:prstGeom prst="bentConnector3">
                <a:avLst>
                  <a:gd name="adj1" fmla="val 61758"/>
                </a:avLst>
              </a:prstGeom>
              <a:noFill/>
              <a:ln w="38100" cap="flat" cmpd="sng" algn="ctr">
                <a:solidFill>
                  <a:srgbClr val="4F81BD"/>
                </a:solidFill>
                <a:prstDash val="solid"/>
                <a:tailEnd type="arrow"/>
              </a:ln>
              <a:effectLst>
                <a:outerShdw blurRad="40000" dist="23000" dir="5400000" rotWithShape="0">
                  <a:srgbClr val="000000">
                    <a:alpha val="35000"/>
                  </a:srgbClr>
                </a:outerShdw>
              </a:effectLst>
            </p:spPr>
          </p:cxnSp>
          <p:sp>
            <p:nvSpPr>
              <p:cNvPr id="111" name="110 CuadroTexto"/>
              <p:cNvSpPr txBox="1"/>
              <p:nvPr/>
            </p:nvSpPr>
            <p:spPr>
              <a:xfrm>
                <a:off x="7740352" y="2888940"/>
                <a:ext cx="828092" cy="338554"/>
              </a:xfrm>
              <a:prstGeom prst="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a:solidFill>
                  <a:srgbClr val="4F81BD"/>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smtClean="0">
                    <a:ln>
                      <a:noFill/>
                    </a:ln>
                    <a:solidFill>
                      <a:sysClr val="windowText" lastClr="000000"/>
                    </a:solidFill>
                    <a:effectLst/>
                    <a:uLnTx/>
                    <a:uFillTx/>
                    <a:latin typeface="Tahoma" pitchFamily="34" charset="0"/>
                    <a:ea typeface="Tahoma" pitchFamily="34" charset="0"/>
                    <a:cs typeface="Tahoma" pitchFamily="34" charset="0"/>
                  </a:rPr>
                  <a:t>LCNF</a:t>
                </a:r>
                <a:endParaRPr kumimoji="0" lang="en-US" sz="1600" b="0" i="0" u="none" strike="noStrike" kern="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endParaRPr>
              </a:p>
            </p:txBody>
          </p:sp>
        </p:gr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7 Grupo"/>
          <p:cNvGrpSpPr/>
          <p:nvPr/>
        </p:nvGrpSpPr>
        <p:grpSpPr>
          <a:xfrm>
            <a:off x="-36512" y="-27384"/>
            <a:ext cx="9145016" cy="1091336"/>
            <a:chOff x="-36512" y="-27384"/>
            <a:chExt cx="9145016" cy="1091336"/>
          </a:xfrm>
        </p:grpSpPr>
        <p:grpSp>
          <p:nvGrpSpPr>
            <p:cNvPr id="2" name="1 Grupo"/>
            <p:cNvGrpSpPr/>
            <p:nvPr/>
          </p:nvGrpSpPr>
          <p:grpSpPr>
            <a:xfrm>
              <a:off x="-36512" y="-27384"/>
              <a:ext cx="9145016" cy="1091336"/>
              <a:chOff x="-36512" y="-27384"/>
              <a:chExt cx="9145016" cy="1091336"/>
            </a:xfrm>
          </p:grpSpPr>
          <p:pic>
            <p:nvPicPr>
              <p:cNvPr id="3" name="2 Imagen" descr="UCO2.jpg"/>
              <p:cNvPicPr>
                <a:picLocks noChangeAspect="1"/>
              </p:cNvPicPr>
              <p:nvPr/>
            </p:nvPicPr>
            <p:blipFill>
              <a:blip r:embed="rId3" cstate="print"/>
              <a:stretch>
                <a:fillRect/>
              </a:stretch>
            </p:blipFill>
            <p:spPr>
              <a:xfrm>
                <a:off x="-36512" y="-27384"/>
                <a:ext cx="2105863" cy="1091336"/>
              </a:xfrm>
              <a:prstGeom prst="rect">
                <a:avLst/>
              </a:prstGeom>
              <a:effectLst>
                <a:innerShdw blurRad="63500" dist="50800" dir="13500000">
                  <a:prstClr val="black">
                    <a:alpha val="50000"/>
                  </a:prstClr>
                </a:innerShdw>
              </a:effectLst>
            </p:spPr>
          </p:pic>
          <p:sp>
            <p:nvSpPr>
              <p:cNvPr id="4" name="3 CuadroTexto"/>
              <p:cNvSpPr txBox="1"/>
              <p:nvPr/>
            </p:nvSpPr>
            <p:spPr>
              <a:xfrm>
                <a:off x="4211960" y="-27384"/>
                <a:ext cx="4896544" cy="646331"/>
              </a:xfrm>
              <a:prstGeom prst="rect">
                <a:avLst/>
              </a:prstGeom>
              <a:noFill/>
            </p:spPr>
            <p:txBody>
              <a:bodyPr wrap="square" rtlCol="0">
                <a:spAutoFit/>
              </a:bodyPr>
              <a:lstStyle/>
              <a:p>
                <a:pPr algn="ctr"/>
                <a:r>
                  <a:rPr lang="en-US" b="1" dirty="0" smtClean="0">
                    <a:latin typeface="Tahoma" pitchFamily="34" charset="0"/>
                    <a:ea typeface="Tahoma" pitchFamily="34" charset="0"/>
                    <a:cs typeface="Tahoma" pitchFamily="34" charset="0"/>
                  </a:rPr>
                  <a:t>World Congress and Expo on Recycling </a:t>
                </a:r>
              </a:p>
              <a:p>
                <a:pPr algn="ctr"/>
                <a:r>
                  <a:rPr lang="en-US" b="1" dirty="0" smtClean="0">
                    <a:latin typeface="Tahoma" pitchFamily="34" charset="0"/>
                    <a:ea typeface="Tahoma" pitchFamily="34" charset="0"/>
                    <a:cs typeface="Tahoma" pitchFamily="34" charset="0"/>
                  </a:rPr>
                  <a:t>July 20-22, 2015</a:t>
                </a:r>
                <a:endParaRPr lang="es-ES" b="1" dirty="0">
                  <a:latin typeface="Tahoma" pitchFamily="34" charset="0"/>
                  <a:ea typeface="Tahoma" pitchFamily="34" charset="0"/>
                  <a:cs typeface="Tahoma" pitchFamily="34" charset="0"/>
                </a:endParaRPr>
              </a:p>
            </p:txBody>
          </p:sp>
        </p:grpSp>
        <p:sp>
          <p:nvSpPr>
            <p:cNvPr id="7" name="6 CuadroTexto"/>
            <p:cNvSpPr txBox="1"/>
            <p:nvPr/>
          </p:nvSpPr>
          <p:spPr>
            <a:xfrm>
              <a:off x="2915816" y="548680"/>
              <a:ext cx="3384376" cy="461665"/>
            </a:xfrm>
            <a:prstGeom prst="rect">
              <a:avLst/>
            </a:prstGeom>
            <a:noFill/>
          </p:spPr>
          <p:txBody>
            <a:bodyPr wrap="square" rtlCol="0">
              <a:spAutoFit/>
            </a:bodyPr>
            <a:lstStyle/>
            <a:p>
              <a:pPr algn="ctr"/>
              <a:r>
                <a:rPr lang="es-ES" sz="2400" b="1" dirty="0" smtClean="0">
                  <a:solidFill>
                    <a:schemeClr val="accent1"/>
                  </a:solidFill>
                  <a:latin typeface="Tahoma" pitchFamily="34" charset="0"/>
                  <a:ea typeface="Tahoma" pitchFamily="34" charset="0"/>
                  <a:cs typeface="Tahoma" pitchFamily="34" charset="0"/>
                </a:rPr>
                <a:t>CELLULOSE</a:t>
              </a:r>
              <a:endParaRPr lang="es-ES" sz="2400" b="1" dirty="0">
                <a:solidFill>
                  <a:schemeClr val="accent1"/>
                </a:solidFill>
                <a:latin typeface="Tahoma" pitchFamily="34" charset="0"/>
                <a:ea typeface="Tahoma" pitchFamily="34" charset="0"/>
                <a:cs typeface="Tahoma" pitchFamily="34" charset="0"/>
              </a:endParaRPr>
            </a:p>
          </p:txBody>
        </p:sp>
      </p:grpSp>
      <p:pic>
        <p:nvPicPr>
          <p:cNvPr id="1027" name="Picture 3"/>
          <p:cNvPicPr>
            <a:picLocks noChangeAspect="1" noChangeArrowheads="1"/>
          </p:cNvPicPr>
          <p:nvPr/>
        </p:nvPicPr>
        <p:blipFill>
          <a:blip r:embed="rId4" cstate="print"/>
          <a:srcRect/>
          <a:stretch>
            <a:fillRect/>
          </a:stretch>
        </p:blipFill>
        <p:spPr bwMode="auto">
          <a:xfrm>
            <a:off x="76200" y="1052736"/>
            <a:ext cx="8991600" cy="224790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82550" y="3645024"/>
            <a:ext cx="8978900" cy="2241550"/>
          </a:xfrm>
          <a:prstGeom prst="rect">
            <a:avLst/>
          </a:prstGeom>
          <a:noFill/>
          <a:ln w="9525">
            <a:noFill/>
            <a:miter lim="800000"/>
            <a:headEnd/>
            <a:tailEnd/>
          </a:ln>
        </p:spPr>
      </p:pic>
      <p:sp>
        <p:nvSpPr>
          <p:cNvPr id="12" name="11 CuadroTexto"/>
          <p:cNvSpPr txBox="1"/>
          <p:nvPr/>
        </p:nvSpPr>
        <p:spPr>
          <a:xfrm>
            <a:off x="4716016" y="6381328"/>
            <a:ext cx="4392488" cy="338554"/>
          </a:xfrm>
          <a:prstGeom prst="rect">
            <a:avLst/>
          </a:prstGeom>
          <a:noFill/>
        </p:spPr>
        <p:txBody>
          <a:bodyPr wrap="square" rtlCol="0">
            <a:spAutoFit/>
          </a:bodyPr>
          <a:lstStyle/>
          <a:p>
            <a:pPr algn="ctr"/>
            <a:r>
              <a:rPr lang="es-ES" sz="1600" dirty="0" smtClean="0">
                <a:latin typeface="Agency FB" pitchFamily="34" charset="0"/>
                <a:ea typeface="Tahoma" pitchFamily="34" charset="0"/>
                <a:cs typeface="Tahoma" pitchFamily="34" charset="0"/>
              </a:rPr>
              <a:t>Jiménez </a:t>
            </a:r>
            <a:r>
              <a:rPr lang="es-ES" sz="1600" i="1" dirty="0" smtClean="0">
                <a:latin typeface="Agency FB" pitchFamily="34" charset="0"/>
                <a:ea typeface="Tahoma" pitchFamily="34" charset="0"/>
                <a:cs typeface="Tahoma" pitchFamily="34" charset="0"/>
              </a:rPr>
              <a:t>et al</a:t>
            </a:r>
            <a:r>
              <a:rPr lang="es-ES" sz="1600" dirty="0" smtClean="0">
                <a:latin typeface="Agency FB" pitchFamily="34" charset="0"/>
                <a:ea typeface="Tahoma" pitchFamily="34" charset="0"/>
                <a:cs typeface="Tahoma" pitchFamily="34" charset="0"/>
              </a:rPr>
              <a:t>., 2006, Industrial </a:t>
            </a:r>
            <a:r>
              <a:rPr lang="es-ES" sz="1600" dirty="0" err="1" smtClean="0">
                <a:latin typeface="Agency FB" pitchFamily="34" charset="0"/>
                <a:ea typeface="Tahoma" pitchFamily="34" charset="0"/>
                <a:cs typeface="Tahoma" pitchFamily="34" charset="0"/>
              </a:rPr>
              <a:t>Crops</a:t>
            </a:r>
            <a:r>
              <a:rPr lang="es-ES" sz="1600" dirty="0" smtClean="0">
                <a:latin typeface="Agency FB" pitchFamily="34" charset="0"/>
                <a:ea typeface="Tahoma" pitchFamily="34" charset="0"/>
                <a:cs typeface="Tahoma" pitchFamily="34" charset="0"/>
              </a:rPr>
              <a:t> and </a:t>
            </a:r>
            <a:r>
              <a:rPr lang="es-ES" sz="1600" dirty="0" err="1" smtClean="0">
                <a:latin typeface="Agency FB" pitchFamily="34" charset="0"/>
                <a:ea typeface="Tahoma" pitchFamily="34" charset="0"/>
                <a:cs typeface="Tahoma" pitchFamily="34" charset="0"/>
              </a:rPr>
              <a:t>Products</a:t>
            </a:r>
            <a:r>
              <a:rPr lang="es-ES" sz="1600" dirty="0" smtClean="0">
                <a:latin typeface="Agency FB" pitchFamily="34" charset="0"/>
                <a:ea typeface="Tahoma" pitchFamily="34" charset="0"/>
                <a:cs typeface="Tahoma" pitchFamily="34" charset="0"/>
              </a:rPr>
              <a:t> 23, 122-130 </a:t>
            </a:r>
            <a:endParaRPr lang="es-ES" sz="1600" dirty="0">
              <a:latin typeface="Agency FB"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26 Grupo"/>
          <p:cNvGrpSpPr/>
          <p:nvPr/>
        </p:nvGrpSpPr>
        <p:grpSpPr>
          <a:xfrm>
            <a:off x="-36512" y="-27384"/>
            <a:ext cx="9145016" cy="6747266"/>
            <a:chOff x="-36512" y="-27384"/>
            <a:chExt cx="9145016" cy="6747266"/>
          </a:xfrm>
        </p:grpSpPr>
        <p:grpSp>
          <p:nvGrpSpPr>
            <p:cNvPr id="24" name="23 Grupo"/>
            <p:cNvGrpSpPr/>
            <p:nvPr/>
          </p:nvGrpSpPr>
          <p:grpSpPr>
            <a:xfrm>
              <a:off x="-36512" y="-27384"/>
              <a:ext cx="9145016" cy="6167720"/>
              <a:chOff x="-36512" y="-27384"/>
              <a:chExt cx="9145016" cy="6167720"/>
            </a:xfrm>
          </p:grpSpPr>
          <p:grpSp>
            <p:nvGrpSpPr>
              <p:cNvPr id="22" name="21 Grupo"/>
              <p:cNvGrpSpPr/>
              <p:nvPr/>
            </p:nvGrpSpPr>
            <p:grpSpPr>
              <a:xfrm>
                <a:off x="-36512" y="-27384"/>
                <a:ext cx="9145016" cy="6167720"/>
                <a:chOff x="-36512" y="-27384"/>
                <a:chExt cx="9145016" cy="6167720"/>
              </a:xfrm>
            </p:grpSpPr>
            <p:grpSp>
              <p:nvGrpSpPr>
                <p:cNvPr id="2" name="7 Grupo"/>
                <p:cNvGrpSpPr/>
                <p:nvPr/>
              </p:nvGrpSpPr>
              <p:grpSpPr>
                <a:xfrm>
                  <a:off x="-36512" y="-27384"/>
                  <a:ext cx="9145016" cy="1325761"/>
                  <a:chOff x="-36512" y="-27384"/>
                  <a:chExt cx="9145016" cy="1325761"/>
                </a:xfrm>
              </p:grpSpPr>
              <p:grpSp>
                <p:nvGrpSpPr>
                  <p:cNvPr id="5" name="1 Grupo"/>
                  <p:cNvGrpSpPr/>
                  <p:nvPr/>
                </p:nvGrpSpPr>
                <p:grpSpPr>
                  <a:xfrm>
                    <a:off x="-36512" y="-27384"/>
                    <a:ext cx="9145016" cy="1091336"/>
                    <a:chOff x="-36512" y="-27384"/>
                    <a:chExt cx="9145016" cy="1091336"/>
                  </a:xfrm>
                </p:grpSpPr>
                <p:pic>
                  <p:nvPicPr>
                    <p:cNvPr id="3" name="2 Imagen" descr="UCO2.jpg"/>
                    <p:cNvPicPr>
                      <a:picLocks noChangeAspect="1"/>
                    </p:cNvPicPr>
                    <p:nvPr/>
                  </p:nvPicPr>
                  <p:blipFill>
                    <a:blip r:embed="rId3" cstate="print"/>
                    <a:stretch>
                      <a:fillRect/>
                    </a:stretch>
                  </p:blipFill>
                  <p:spPr>
                    <a:xfrm>
                      <a:off x="-36512" y="-27384"/>
                      <a:ext cx="2105863" cy="1091336"/>
                    </a:xfrm>
                    <a:prstGeom prst="rect">
                      <a:avLst/>
                    </a:prstGeom>
                    <a:effectLst>
                      <a:innerShdw blurRad="63500" dist="50800" dir="13500000">
                        <a:prstClr val="black">
                          <a:alpha val="50000"/>
                        </a:prstClr>
                      </a:innerShdw>
                    </a:effectLst>
                  </p:spPr>
                </p:pic>
                <p:sp>
                  <p:nvSpPr>
                    <p:cNvPr id="4" name="3 CuadroTexto"/>
                    <p:cNvSpPr txBox="1"/>
                    <p:nvPr/>
                  </p:nvSpPr>
                  <p:spPr>
                    <a:xfrm>
                      <a:off x="4211960" y="-27384"/>
                      <a:ext cx="4896544" cy="646331"/>
                    </a:xfrm>
                    <a:prstGeom prst="rect">
                      <a:avLst/>
                    </a:prstGeom>
                    <a:noFill/>
                  </p:spPr>
                  <p:txBody>
                    <a:bodyPr wrap="square" rtlCol="0">
                      <a:spAutoFit/>
                    </a:bodyPr>
                    <a:lstStyle/>
                    <a:p>
                      <a:pPr algn="ctr"/>
                      <a:r>
                        <a:rPr lang="en-US" b="1" dirty="0" smtClean="0">
                          <a:latin typeface="Tahoma" pitchFamily="34" charset="0"/>
                          <a:ea typeface="Tahoma" pitchFamily="34" charset="0"/>
                          <a:cs typeface="Tahoma" pitchFamily="34" charset="0"/>
                        </a:rPr>
                        <a:t>World Congress and Expo on Recycling </a:t>
                      </a:r>
                    </a:p>
                    <a:p>
                      <a:pPr algn="ctr"/>
                      <a:r>
                        <a:rPr lang="en-US" b="1" dirty="0" smtClean="0">
                          <a:latin typeface="Tahoma" pitchFamily="34" charset="0"/>
                          <a:ea typeface="Tahoma" pitchFamily="34" charset="0"/>
                          <a:cs typeface="Tahoma" pitchFamily="34" charset="0"/>
                        </a:rPr>
                        <a:t>July 20-22, 2015</a:t>
                      </a:r>
                      <a:endParaRPr lang="es-ES" b="1" dirty="0">
                        <a:latin typeface="Tahoma" pitchFamily="34" charset="0"/>
                        <a:ea typeface="Tahoma" pitchFamily="34" charset="0"/>
                        <a:cs typeface="Tahoma" pitchFamily="34" charset="0"/>
                      </a:endParaRPr>
                    </a:p>
                  </p:txBody>
                </p:sp>
              </p:grpSp>
              <p:sp>
                <p:nvSpPr>
                  <p:cNvPr id="7" name="6 CuadroTexto"/>
                  <p:cNvSpPr txBox="1"/>
                  <p:nvPr/>
                </p:nvSpPr>
                <p:spPr>
                  <a:xfrm>
                    <a:off x="2915816" y="836712"/>
                    <a:ext cx="3384376" cy="461665"/>
                  </a:xfrm>
                  <a:prstGeom prst="rect">
                    <a:avLst/>
                  </a:prstGeom>
                  <a:noFill/>
                </p:spPr>
                <p:txBody>
                  <a:bodyPr wrap="square" rtlCol="0">
                    <a:spAutoFit/>
                  </a:bodyPr>
                  <a:lstStyle/>
                  <a:p>
                    <a:pPr algn="ctr"/>
                    <a:r>
                      <a:rPr lang="es-ES" sz="2400" b="1" dirty="0" smtClean="0">
                        <a:solidFill>
                          <a:schemeClr val="accent1"/>
                        </a:solidFill>
                        <a:latin typeface="Tahoma" pitchFamily="34" charset="0"/>
                        <a:ea typeface="Tahoma" pitchFamily="34" charset="0"/>
                        <a:cs typeface="Tahoma" pitchFamily="34" charset="0"/>
                      </a:rPr>
                      <a:t>CELLULOSE</a:t>
                    </a:r>
                    <a:endParaRPr lang="es-ES" sz="2400" b="1" dirty="0">
                      <a:solidFill>
                        <a:schemeClr val="accent1"/>
                      </a:solidFill>
                      <a:latin typeface="Tahoma" pitchFamily="34" charset="0"/>
                      <a:ea typeface="Tahoma" pitchFamily="34" charset="0"/>
                      <a:cs typeface="Tahoma" pitchFamily="34" charset="0"/>
                    </a:endParaRPr>
                  </a:p>
                </p:txBody>
              </p:sp>
            </p:grpSp>
            <p:grpSp>
              <p:nvGrpSpPr>
                <p:cNvPr id="17" name="16 Grupo"/>
                <p:cNvGrpSpPr/>
                <p:nvPr/>
              </p:nvGrpSpPr>
              <p:grpSpPr>
                <a:xfrm>
                  <a:off x="827584" y="1576853"/>
                  <a:ext cx="7519964" cy="1924155"/>
                  <a:chOff x="1100050" y="1360829"/>
                  <a:chExt cx="7519964" cy="1924155"/>
                </a:xfrm>
              </p:grpSpPr>
              <p:grpSp>
                <p:nvGrpSpPr>
                  <p:cNvPr id="11" name="10 Grupo"/>
                  <p:cNvGrpSpPr/>
                  <p:nvPr/>
                </p:nvGrpSpPr>
                <p:grpSpPr>
                  <a:xfrm>
                    <a:off x="3707904" y="1412776"/>
                    <a:ext cx="1872208" cy="1872208"/>
                    <a:chOff x="3707904" y="1412776"/>
                    <a:chExt cx="1872208" cy="1872208"/>
                  </a:xfrm>
                </p:grpSpPr>
                <p:sp>
                  <p:nvSpPr>
                    <p:cNvPr id="9" name="8 Llamada de flecha izquierda y derecha"/>
                    <p:cNvSpPr/>
                    <p:nvPr/>
                  </p:nvSpPr>
                  <p:spPr>
                    <a:xfrm>
                      <a:off x="3707904" y="1412776"/>
                      <a:ext cx="1872208" cy="1872208"/>
                    </a:xfrm>
                    <a:prstGeom prst="leftRightArrowCallou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CuadroTexto"/>
                    <p:cNvSpPr txBox="1"/>
                    <p:nvPr/>
                  </p:nvSpPr>
                  <p:spPr>
                    <a:xfrm>
                      <a:off x="3995936" y="1857018"/>
                      <a:ext cx="1368152" cy="707886"/>
                    </a:xfrm>
                    <a:prstGeom prst="rect">
                      <a:avLst/>
                    </a:prstGeom>
                    <a:noFill/>
                  </p:spPr>
                  <p:txBody>
                    <a:bodyPr wrap="square" rtlCol="0">
                      <a:spAutoFit/>
                    </a:bodyPr>
                    <a:lstStyle/>
                    <a:p>
                      <a:pPr algn="ctr"/>
                      <a:r>
                        <a:rPr lang="es-ES" sz="2000" b="1" dirty="0" smtClean="0">
                          <a:latin typeface="Tahoma" pitchFamily="34" charset="0"/>
                          <a:ea typeface="Tahoma" pitchFamily="34" charset="0"/>
                          <a:cs typeface="Tahoma" pitchFamily="34" charset="0"/>
                        </a:rPr>
                        <a:t>VINE SHOOTS</a:t>
                      </a:r>
                      <a:endParaRPr lang="es-ES" sz="2000" b="1" dirty="0">
                        <a:latin typeface="Tahoma" pitchFamily="34" charset="0"/>
                        <a:ea typeface="Tahoma" pitchFamily="34" charset="0"/>
                        <a:cs typeface="Tahoma" pitchFamily="34" charset="0"/>
                      </a:endParaRPr>
                    </a:p>
                  </p:txBody>
                </p:sp>
              </p:grpSp>
              <p:sp>
                <p:nvSpPr>
                  <p:cNvPr id="12" name="11 CuadroTexto"/>
                  <p:cNvSpPr txBox="1"/>
                  <p:nvPr/>
                </p:nvSpPr>
                <p:spPr>
                  <a:xfrm>
                    <a:off x="2051720" y="1745521"/>
                    <a:ext cx="2016224" cy="1323439"/>
                  </a:xfrm>
                  <a:prstGeom prst="rect">
                    <a:avLst/>
                  </a:prstGeom>
                  <a:noFill/>
                </p:spPr>
                <p:txBody>
                  <a:bodyPr wrap="square" rtlCol="0">
                    <a:spAutoFit/>
                  </a:bodyPr>
                  <a:lstStyle/>
                  <a:p>
                    <a:pPr algn="ctr"/>
                    <a:r>
                      <a:rPr lang="es-ES" sz="2000" dirty="0" err="1" smtClean="0">
                        <a:latin typeface="Tahoma" pitchFamily="34" charset="0"/>
                        <a:ea typeface="Tahoma" pitchFamily="34" charset="0"/>
                        <a:cs typeface="Tahoma" pitchFamily="34" charset="0"/>
                      </a:rPr>
                      <a:t>NaOH</a:t>
                    </a:r>
                    <a:r>
                      <a:rPr lang="es-ES" sz="2000" dirty="0" smtClean="0">
                        <a:latin typeface="Tahoma" pitchFamily="34" charset="0"/>
                        <a:ea typeface="Tahoma" pitchFamily="34" charset="0"/>
                        <a:cs typeface="Tahoma" pitchFamily="34" charset="0"/>
                      </a:rPr>
                      <a:t> 12%</a:t>
                    </a:r>
                  </a:p>
                  <a:p>
                    <a:pPr algn="ctr"/>
                    <a:r>
                      <a:rPr lang="es-ES" sz="2000" dirty="0" smtClean="0">
                        <a:latin typeface="Tahoma" pitchFamily="34" charset="0"/>
                        <a:ea typeface="Tahoma" pitchFamily="34" charset="0"/>
                        <a:cs typeface="Tahoma" pitchFamily="34" charset="0"/>
                      </a:rPr>
                      <a:t>170 ºC</a:t>
                    </a:r>
                  </a:p>
                  <a:p>
                    <a:pPr algn="ctr"/>
                    <a:r>
                      <a:rPr lang="es-ES" sz="2000" dirty="0" smtClean="0">
                        <a:latin typeface="Tahoma" pitchFamily="34" charset="0"/>
                        <a:ea typeface="Tahoma" pitchFamily="34" charset="0"/>
                        <a:cs typeface="Tahoma" pitchFamily="34" charset="0"/>
                      </a:rPr>
                      <a:t>60 min</a:t>
                    </a:r>
                  </a:p>
                  <a:p>
                    <a:pPr algn="ctr"/>
                    <a:r>
                      <a:rPr lang="es-ES" sz="2000" dirty="0" smtClean="0">
                        <a:latin typeface="Tahoma" pitchFamily="34" charset="0"/>
                        <a:ea typeface="Tahoma" pitchFamily="34" charset="0"/>
                        <a:cs typeface="Tahoma" pitchFamily="34" charset="0"/>
                      </a:rPr>
                      <a:t>L/S 6</a:t>
                    </a:r>
                    <a:endParaRPr lang="es-ES" sz="2000" dirty="0">
                      <a:latin typeface="Tahoma" pitchFamily="34" charset="0"/>
                      <a:ea typeface="Tahoma" pitchFamily="34" charset="0"/>
                      <a:cs typeface="Tahoma" pitchFamily="34" charset="0"/>
                    </a:endParaRPr>
                  </a:p>
                </p:txBody>
              </p:sp>
              <p:sp>
                <p:nvSpPr>
                  <p:cNvPr id="13" name="12 CuadroTexto"/>
                  <p:cNvSpPr txBox="1"/>
                  <p:nvPr/>
                </p:nvSpPr>
                <p:spPr>
                  <a:xfrm>
                    <a:off x="5436096" y="1556792"/>
                    <a:ext cx="2016224" cy="1631216"/>
                  </a:xfrm>
                  <a:prstGeom prst="rect">
                    <a:avLst/>
                  </a:prstGeom>
                  <a:noFill/>
                </p:spPr>
                <p:txBody>
                  <a:bodyPr wrap="square" rtlCol="0">
                    <a:spAutoFit/>
                  </a:bodyPr>
                  <a:lstStyle/>
                  <a:p>
                    <a:pPr algn="ctr"/>
                    <a:r>
                      <a:rPr lang="es-ES" sz="2000" dirty="0" err="1" smtClean="0">
                        <a:latin typeface="Tahoma" pitchFamily="34" charset="0"/>
                        <a:ea typeface="Tahoma" pitchFamily="34" charset="0"/>
                        <a:cs typeface="Tahoma" pitchFamily="34" charset="0"/>
                      </a:rPr>
                      <a:t>NaOH</a:t>
                    </a:r>
                    <a:r>
                      <a:rPr lang="es-ES" sz="2000" dirty="0" smtClean="0">
                        <a:latin typeface="Tahoma" pitchFamily="34" charset="0"/>
                        <a:ea typeface="Tahoma" pitchFamily="34" charset="0"/>
                        <a:cs typeface="Tahoma" pitchFamily="34" charset="0"/>
                      </a:rPr>
                      <a:t> 12%</a:t>
                    </a:r>
                  </a:p>
                  <a:p>
                    <a:pPr algn="ctr"/>
                    <a:r>
                      <a:rPr lang="es-ES" sz="2000" dirty="0" err="1" smtClean="0">
                        <a:latin typeface="Tahoma" pitchFamily="34" charset="0"/>
                        <a:ea typeface="Tahoma" pitchFamily="34" charset="0"/>
                        <a:cs typeface="Tahoma" pitchFamily="34" charset="0"/>
                      </a:rPr>
                      <a:t>Sulphity</a:t>
                    </a:r>
                    <a:r>
                      <a:rPr lang="es-ES" sz="2000" dirty="0" smtClean="0">
                        <a:latin typeface="Tahoma" pitchFamily="34" charset="0"/>
                        <a:ea typeface="Tahoma" pitchFamily="34" charset="0"/>
                        <a:cs typeface="Tahoma" pitchFamily="34" charset="0"/>
                      </a:rPr>
                      <a:t> 20%</a:t>
                    </a:r>
                  </a:p>
                  <a:p>
                    <a:pPr algn="ctr"/>
                    <a:r>
                      <a:rPr lang="es-ES" sz="2000" dirty="0" smtClean="0">
                        <a:latin typeface="Tahoma" pitchFamily="34" charset="0"/>
                        <a:ea typeface="Tahoma" pitchFamily="34" charset="0"/>
                        <a:cs typeface="Tahoma" pitchFamily="34" charset="0"/>
                      </a:rPr>
                      <a:t>170 ºC</a:t>
                    </a:r>
                  </a:p>
                  <a:p>
                    <a:pPr algn="ctr"/>
                    <a:r>
                      <a:rPr lang="es-ES" sz="2000" dirty="0" smtClean="0">
                        <a:latin typeface="Tahoma" pitchFamily="34" charset="0"/>
                        <a:ea typeface="Tahoma" pitchFamily="34" charset="0"/>
                        <a:cs typeface="Tahoma" pitchFamily="34" charset="0"/>
                      </a:rPr>
                      <a:t>60 min</a:t>
                    </a:r>
                  </a:p>
                  <a:p>
                    <a:pPr algn="ctr"/>
                    <a:r>
                      <a:rPr lang="es-ES" sz="2000" dirty="0" smtClean="0">
                        <a:latin typeface="Tahoma" pitchFamily="34" charset="0"/>
                        <a:ea typeface="Tahoma" pitchFamily="34" charset="0"/>
                        <a:cs typeface="Tahoma" pitchFamily="34" charset="0"/>
                      </a:rPr>
                      <a:t>L/S 6</a:t>
                    </a:r>
                    <a:endParaRPr lang="es-ES" sz="2000" dirty="0">
                      <a:latin typeface="Tahoma" pitchFamily="34" charset="0"/>
                      <a:ea typeface="Tahoma" pitchFamily="34" charset="0"/>
                      <a:cs typeface="Tahoma" pitchFamily="34" charset="0"/>
                    </a:endParaRPr>
                  </a:p>
                </p:txBody>
              </p:sp>
              <p:sp>
                <p:nvSpPr>
                  <p:cNvPr id="15" name="14 Rectángulo"/>
                  <p:cNvSpPr/>
                  <p:nvPr/>
                </p:nvSpPr>
                <p:spPr>
                  <a:xfrm rot="19270978">
                    <a:off x="1100050" y="1360829"/>
                    <a:ext cx="1505540"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Soda</a:t>
                    </a:r>
                  </a:p>
                  <a:p>
                    <a:pPr algn="ctr"/>
                    <a:r>
                      <a:rPr lang="es-E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 </a:t>
                    </a:r>
                    <a:r>
                      <a:rPr lang="es-ES" sz="2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process</a:t>
                    </a:r>
                    <a:endParaRPr lang="es-E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endParaRPr>
                  </a:p>
                </p:txBody>
              </p:sp>
              <p:sp>
                <p:nvSpPr>
                  <p:cNvPr id="16" name="15 Rectángulo"/>
                  <p:cNvSpPr/>
                  <p:nvPr/>
                </p:nvSpPr>
                <p:spPr>
                  <a:xfrm rot="2626264">
                    <a:off x="7114474" y="1513229"/>
                    <a:ext cx="1505540"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Kraft</a:t>
                    </a:r>
                    <a:endParaRPr lang="es-E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endParaRPr>
                  </a:p>
                  <a:p>
                    <a:pPr algn="ctr"/>
                    <a:r>
                      <a:rPr lang="es-E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 </a:t>
                    </a:r>
                    <a:r>
                      <a:rPr lang="es-ES" sz="2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process</a:t>
                    </a:r>
                    <a:endParaRPr lang="es-E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endParaRPr>
                  </a:p>
                </p:txBody>
              </p:sp>
            </p:grpSp>
            <p:sp>
              <p:nvSpPr>
                <p:cNvPr id="18" name="17 Flecha abajo"/>
                <p:cNvSpPr/>
                <p:nvPr/>
              </p:nvSpPr>
              <p:spPr>
                <a:xfrm>
                  <a:off x="1763688" y="3645024"/>
                  <a:ext cx="360040" cy="792088"/>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Flecha abajo"/>
                <p:cNvSpPr/>
                <p:nvPr/>
              </p:nvSpPr>
              <p:spPr>
                <a:xfrm>
                  <a:off x="6948264" y="3645024"/>
                  <a:ext cx="360040" cy="792088"/>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CuadroTexto"/>
                <p:cNvSpPr txBox="1"/>
                <p:nvPr/>
              </p:nvSpPr>
              <p:spPr>
                <a:xfrm>
                  <a:off x="395536" y="4509120"/>
                  <a:ext cx="3024336" cy="1631216"/>
                </a:xfrm>
                <a:prstGeom prst="rect">
                  <a:avLst/>
                </a:prstGeom>
                <a:noFill/>
              </p:spPr>
              <p:txBody>
                <a:bodyPr wrap="square" rtlCol="0">
                  <a:spAutoFit/>
                </a:bodyPr>
                <a:lstStyle/>
                <a:p>
                  <a:pPr algn="ctr"/>
                  <a:r>
                    <a:rPr lang="es-ES" sz="2000" dirty="0" err="1" smtClean="0">
                      <a:latin typeface="Tahoma" pitchFamily="34" charset="0"/>
                      <a:ea typeface="Tahoma" pitchFamily="34" charset="0"/>
                      <a:cs typeface="Tahoma" pitchFamily="34" charset="0"/>
                    </a:rPr>
                    <a:t>Yield</a:t>
                  </a:r>
                  <a:r>
                    <a:rPr lang="es-ES" sz="2000" dirty="0" smtClean="0">
                      <a:latin typeface="Tahoma" pitchFamily="34" charset="0"/>
                      <a:ea typeface="Tahoma" pitchFamily="34" charset="0"/>
                      <a:cs typeface="Tahoma" pitchFamily="34" charset="0"/>
                    </a:rPr>
                    <a:t> 32.1 %</a:t>
                  </a:r>
                </a:p>
                <a:p>
                  <a:pPr algn="ctr"/>
                  <a:r>
                    <a:rPr lang="es-ES" sz="2000" dirty="0" err="1" smtClean="0">
                      <a:latin typeface="Tahoma" pitchFamily="34" charset="0"/>
                      <a:ea typeface="Tahoma" pitchFamily="34" charset="0"/>
                      <a:cs typeface="Tahoma" pitchFamily="34" charset="0"/>
                    </a:rPr>
                    <a:t>Ash</a:t>
                  </a:r>
                  <a:r>
                    <a:rPr lang="es-ES" sz="2000" dirty="0" smtClean="0">
                      <a:latin typeface="Tahoma" pitchFamily="34" charset="0"/>
                      <a:ea typeface="Tahoma" pitchFamily="34" charset="0"/>
                      <a:cs typeface="Tahoma" pitchFamily="34" charset="0"/>
                    </a:rPr>
                    <a:t> 4.36 %</a:t>
                  </a:r>
                </a:p>
                <a:p>
                  <a:pPr algn="ctr"/>
                  <a:r>
                    <a:rPr lang="es-ES" sz="2000" dirty="0" err="1" smtClean="0">
                      <a:latin typeface="Tahoma" pitchFamily="34" charset="0"/>
                      <a:ea typeface="Tahoma" pitchFamily="34" charset="0"/>
                      <a:cs typeface="Tahoma" pitchFamily="34" charset="0"/>
                    </a:rPr>
                    <a:t>Holocellulose</a:t>
                  </a:r>
                  <a:r>
                    <a:rPr lang="es-ES" sz="2000" dirty="0" smtClean="0">
                      <a:latin typeface="Tahoma" pitchFamily="34" charset="0"/>
                      <a:ea typeface="Tahoma" pitchFamily="34" charset="0"/>
                      <a:cs typeface="Tahoma" pitchFamily="34" charset="0"/>
                    </a:rPr>
                    <a:t> 79.4 %</a:t>
                  </a:r>
                </a:p>
                <a:p>
                  <a:pPr algn="ctr"/>
                  <a:r>
                    <a:rPr lang="el-GR" sz="2000" dirty="0" smtClean="0">
                      <a:latin typeface="Tahoma" pitchFamily="34" charset="0"/>
                      <a:ea typeface="Tahoma" pitchFamily="34" charset="0"/>
                      <a:cs typeface="Tahoma" pitchFamily="34" charset="0"/>
                    </a:rPr>
                    <a:t>α</a:t>
                  </a:r>
                  <a:r>
                    <a:rPr lang="es-ES" sz="2000" dirty="0" smtClean="0">
                      <a:latin typeface="Tahoma" pitchFamily="34" charset="0"/>
                      <a:ea typeface="Tahoma" pitchFamily="34" charset="0"/>
                      <a:cs typeface="Tahoma" pitchFamily="34" charset="0"/>
                    </a:rPr>
                    <a:t>-</a:t>
                  </a:r>
                  <a:r>
                    <a:rPr lang="es-ES" sz="2000" dirty="0" err="1" smtClean="0">
                      <a:latin typeface="Tahoma" pitchFamily="34" charset="0"/>
                      <a:ea typeface="Tahoma" pitchFamily="34" charset="0"/>
                      <a:cs typeface="Tahoma" pitchFamily="34" charset="0"/>
                    </a:rPr>
                    <a:t>cellulose</a:t>
                  </a:r>
                  <a:r>
                    <a:rPr lang="es-ES" sz="2000" dirty="0" smtClean="0">
                      <a:latin typeface="Tahoma" pitchFamily="34" charset="0"/>
                      <a:ea typeface="Tahoma" pitchFamily="34" charset="0"/>
                      <a:cs typeface="Tahoma" pitchFamily="34" charset="0"/>
                    </a:rPr>
                    <a:t>  70.0 %</a:t>
                  </a:r>
                </a:p>
                <a:p>
                  <a:pPr algn="ctr"/>
                  <a:r>
                    <a:rPr lang="es-ES" sz="2000" dirty="0" err="1" smtClean="0">
                      <a:latin typeface="Tahoma" pitchFamily="34" charset="0"/>
                      <a:ea typeface="Tahoma" pitchFamily="34" charset="0"/>
                      <a:cs typeface="Tahoma" pitchFamily="34" charset="0"/>
                    </a:rPr>
                    <a:t>Lignin</a:t>
                  </a:r>
                  <a:r>
                    <a:rPr lang="es-ES" sz="2000" dirty="0" smtClean="0">
                      <a:latin typeface="Tahoma" pitchFamily="34" charset="0"/>
                      <a:ea typeface="Tahoma" pitchFamily="34" charset="0"/>
                      <a:cs typeface="Tahoma" pitchFamily="34" charset="0"/>
                    </a:rPr>
                    <a:t> 24.1 %</a:t>
                  </a:r>
                  <a:endParaRPr lang="es-ES" sz="2000" dirty="0">
                    <a:latin typeface="Tahoma" pitchFamily="34" charset="0"/>
                    <a:ea typeface="Tahoma" pitchFamily="34" charset="0"/>
                    <a:cs typeface="Tahoma" pitchFamily="34" charset="0"/>
                  </a:endParaRPr>
                </a:p>
              </p:txBody>
            </p:sp>
            <p:sp>
              <p:nvSpPr>
                <p:cNvPr id="21" name="20 CuadroTexto"/>
                <p:cNvSpPr txBox="1"/>
                <p:nvPr/>
              </p:nvSpPr>
              <p:spPr>
                <a:xfrm>
                  <a:off x="5652120" y="4509120"/>
                  <a:ext cx="3024336" cy="1631216"/>
                </a:xfrm>
                <a:prstGeom prst="rect">
                  <a:avLst/>
                </a:prstGeom>
                <a:noFill/>
              </p:spPr>
              <p:txBody>
                <a:bodyPr wrap="square" rtlCol="0">
                  <a:spAutoFit/>
                </a:bodyPr>
                <a:lstStyle/>
                <a:p>
                  <a:pPr algn="ctr"/>
                  <a:r>
                    <a:rPr lang="es-ES" sz="2000" dirty="0" err="1" smtClean="0">
                      <a:latin typeface="Tahoma" pitchFamily="34" charset="0"/>
                      <a:ea typeface="Tahoma" pitchFamily="34" charset="0"/>
                      <a:cs typeface="Tahoma" pitchFamily="34" charset="0"/>
                    </a:rPr>
                    <a:t>Yield</a:t>
                  </a:r>
                  <a:r>
                    <a:rPr lang="es-ES" sz="2000" dirty="0" smtClean="0">
                      <a:latin typeface="Tahoma" pitchFamily="34" charset="0"/>
                      <a:ea typeface="Tahoma" pitchFamily="34" charset="0"/>
                      <a:cs typeface="Tahoma" pitchFamily="34" charset="0"/>
                    </a:rPr>
                    <a:t> 29.2 %</a:t>
                  </a:r>
                </a:p>
                <a:p>
                  <a:pPr algn="ctr"/>
                  <a:r>
                    <a:rPr lang="es-ES" sz="2000" dirty="0" err="1" smtClean="0">
                      <a:latin typeface="Tahoma" pitchFamily="34" charset="0"/>
                      <a:ea typeface="Tahoma" pitchFamily="34" charset="0"/>
                      <a:cs typeface="Tahoma" pitchFamily="34" charset="0"/>
                    </a:rPr>
                    <a:t>Ash</a:t>
                  </a:r>
                  <a:r>
                    <a:rPr lang="es-ES" sz="2000" dirty="0" smtClean="0">
                      <a:latin typeface="Tahoma" pitchFamily="34" charset="0"/>
                      <a:ea typeface="Tahoma" pitchFamily="34" charset="0"/>
                      <a:cs typeface="Tahoma" pitchFamily="34" charset="0"/>
                    </a:rPr>
                    <a:t> 3.93 %</a:t>
                  </a:r>
                </a:p>
                <a:p>
                  <a:pPr algn="ctr"/>
                  <a:r>
                    <a:rPr lang="es-ES" sz="2000" dirty="0" err="1" smtClean="0">
                      <a:latin typeface="Tahoma" pitchFamily="34" charset="0"/>
                      <a:ea typeface="Tahoma" pitchFamily="34" charset="0"/>
                      <a:cs typeface="Tahoma" pitchFamily="34" charset="0"/>
                    </a:rPr>
                    <a:t>Holocellulose</a:t>
                  </a:r>
                  <a:r>
                    <a:rPr lang="es-ES" sz="2000" dirty="0" smtClean="0">
                      <a:latin typeface="Tahoma" pitchFamily="34" charset="0"/>
                      <a:ea typeface="Tahoma" pitchFamily="34" charset="0"/>
                      <a:cs typeface="Tahoma" pitchFamily="34" charset="0"/>
                    </a:rPr>
                    <a:t> 84.2 %</a:t>
                  </a:r>
                </a:p>
                <a:p>
                  <a:pPr algn="ctr"/>
                  <a:r>
                    <a:rPr lang="el-GR" sz="2000" dirty="0" smtClean="0">
                      <a:latin typeface="Tahoma" pitchFamily="34" charset="0"/>
                      <a:ea typeface="Tahoma" pitchFamily="34" charset="0"/>
                      <a:cs typeface="Tahoma" pitchFamily="34" charset="0"/>
                    </a:rPr>
                    <a:t>α</a:t>
                  </a:r>
                  <a:r>
                    <a:rPr lang="es-ES" sz="2000" dirty="0" smtClean="0">
                      <a:latin typeface="Tahoma" pitchFamily="34" charset="0"/>
                      <a:ea typeface="Tahoma" pitchFamily="34" charset="0"/>
                      <a:cs typeface="Tahoma" pitchFamily="34" charset="0"/>
                    </a:rPr>
                    <a:t>-</a:t>
                  </a:r>
                  <a:r>
                    <a:rPr lang="es-ES" sz="2000" dirty="0" err="1" smtClean="0">
                      <a:latin typeface="Tahoma" pitchFamily="34" charset="0"/>
                      <a:ea typeface="Tahoma" pitchFamily="34" charset="0"/>
                      <a:cs typeface="Tahoma" pitchFamily="34" charset="0"/>
                    </a:rPr>
                    <a:t>cellulose</a:t>
                  </a:r>
                  <a:r>
                    <a:rPr lang="es-ES" sz="2000" dirty="0" smtClean="0">
                      <a:latin typeface="Tahoma" pitchFamily="34" charset="0"/>
                      <a:ea typeface="Tahoma" pitchFamily="34" charset="0"/>
                      <a:cs typeface="Tahoma" pitchFamily="34" charset="0"/>
                    </a:rPr>
                    <a:t>  73.7 %</a:t>
                  </a:r>
                </a:p>
                <a:p>
                  <a:pPr algn="ctr"/>
                  <a:r>
                    <a:rPr lang="es-ES" sz="2000" dirty="0" err="1" smtClean="0">
                      <a:latin typeface="Tahoma" pitchFamily="34" charset="0"/>
                      <a:ea typeface="Tahoma" pitchFamily="34" charset="0"/>
                      <a:cs typeface="Tahoma" pitchFamily="34" charset="0"/>
                    </a:rPr>
                    <a:t>Lignin</a:t>
                  </a:r>
                  <a:r>
                    <a:rPr lang="es-ES" sz="2000" dirty="0" smtClean="0">
                      <a:latin typeface="Tahoma" pitchFamily="34" charset="0"/>
                      <a:ea typeface="Tahoma" pitchFamily="34" charset="0"/>
                      <a:cs typeface="Tahoma" pitchFamily="34" charset="0"/>
                    </a:rPr>
                    <a:t> 17.2 %</a:t>
                  </a:r>
                  <a:endParaRPr lang="es-ES" sz="2000" dirty="0">
                    <a:latin typeface="Tahoma" pitchFamily="34" charset="0"/>
                    <a:ea typeface="Tahoma" pitchFamily="34" charset="0"/>
                    <a:cs typeface="Tahoma" pitchFamily="34" charset="0"/>
                  </a:endParaRPr>
                </a:p>
              </p:txBody>
            </p:sp>
          </p:grpSp>
          <p:pic>
            <p:nvPicPr>
              <p:cNvPr id="23" name="22 Imagen" descr="sarmientos.jpg"/>
              <p:cNvPicPr>
                <a:picLocks noChangeAspect="1"/>
              </p:cNvPicPr>
              <p:nvPr/>
            </p:nvPicPr>
            <p:blipFill>
              <a:blip r:embed="rId4" cstate="print"/>
              <a:stretch>
                <a:fillRect/>
              </a:stretch>
            </p:blipFill>
            <p:spPr>
              <a:xfrm>
                <a:off x="3131840" y="3869208"/>
                <a:ext cx="2724150" cy="2224088"/>
              </a:xfrm>
              <a:prstGeom prst="rect">
                <a:avLst/>
              </a:prstGeom>
            </p:spPr>
          </p:pic>
        </p:grpSp>
        <p:sp>
          <p:nvSpPr>
            <p:cNvPr id="26" name="25 CuadroTexto"/>
            <p:cNvSpPr txBox="1"/>
            <p:nvPr/>
          </p:nvSpPr>
          <p:spPr>
            <a:xfrm>
              <a:off x="4716016" y="6381328"/>
              <a:ext cx="4392488" cy="338554"/>
            </a:xfrm>
            <a:prstGeom prst="rect">
              <a:avLst/>
            </a:prstGeom>
            <a:noFill/>
          </p:spPr>
          <p:txBody>
            <a:bodyPr wrap="square" rtlCol="0">
              <a:spAutoFit/>
            </a:bodyPr>
            <a:lstStyle/>
            <a:p>
              <a:pPr algn="ctr"/>
              <a:r>
                <a:rPr lang="es-ES" sz="1600" dirty="0" smtClean="0">
                  <a:latin typeface="Agency FB" pitchFamily="34" charset="0"/>
                  <a:ea typeface="Tahoma" pitchFamily="34" charset="0"/>
                  <a:cs typeface="Tahoma" pitchFamily="34" charset="0"/>
                </a:rPr>
                <a:t>Jiménez </a:t>
              </a:r>
              <a:r>
                <a:rPr lang="es-ES" sz="1600" i="1" dirty="0" smtClean="0">
                  <a:latin typeface="Agency FB" pitchFamily="34" charset="0"/>
                  <a:ea typeface="Tahoma" pitchFamily="34" charset="0"/>
                  <a:cs typeface="Tahoma" pitchFamily="34" charset="0"/>
                </a:rPr>
                <a:t>et al</a:t>
              </a:r>
              <a:r>
                <a:rPr lang="es-ES" sz="1600" dirty="0" smtClean="0">
                  <a:latin typeface="Agency FB" pitchFamily="34" charset="0"/>
                  <a:ea typeface="Tahoma" pitchFamily="34" charset="0"/>
                  <a:cs typeface="Tahoma" pitchFamily="34" charset="0"/>
                </a:rPr>
                <a:t>., 2006, Industrial </a:t>
              </a:r>
              <a:r>
                <a:rPr lang="es-ES" sz="1600" dirty="0" err="1" smtClean="0">
                  <a:latin typeface="Agency FB" pitchFamily="34" charset="0"/>
                  <a:ea typeface="Tahoma" pitchFamily="34" charset="0"/>
                  <a:cs typeface="Tahoma" pitchFamily="34" charset="0"/>
                </a:rPr>
                <a:t>Crops</a:t>
              </a:r>
              <a:r>
                <a:rPr lang="es-ES" sz="1600" dirty="0" smtClean="0">
                  <a:latin typeface="Agency FB" pitchFamily="34" charset="0"/>
                  <a:ea typeface="Tahoma" pitchFamily="34" charset="0"/>
                  <a:cs typeface="Tahoma" pitchFamily="34" charset="0"/>
                </a:rPr>
                <a:t> and </a:t>
              </a:r>
              <a:r>
                <a:rPr lang="es-ES" sz="1600" dirty="0" err="1" smtClean="0">
                  <a:latin typeface="Agency FB" pitchFamily="34" charset="0"/>
                  <a:ea typeface="Tahoma" pitchFamily="34" charset="0"/>
                  <a:cs typeface="Tahoma" pitchFamily="34" charset="0"/>
                </a:rPr>
                <a:t>Products</a:t>
              </a:r>
              <a:r>
                <a:rPr lang="es-ES" sz="1600" dirty="0" smtClean="0">
                  <a:latin typeface="Agency FB" pitchFamily="34" charset="0"/>
                  <a:ea typeface="Tahoma" pitchFamily="34" charset="0"/>
                  <a:cs typeface="Tahoma" pitchFamily="34" charset="0"/>
                </a:rPr>
                <a:t> 23, 122-130 </a:t>
              </a:r>
              <a:endParaRPr lang="es-ES" sz="1600" dirty="0">
                <a:latin typeface="Agency FB" pitchFamily="34" charset="0"/>
                <a:ea typeface="Tahoma" pitchFamily="34" charset="0"/>
                <a:cs typeface="Tahoma" pitchFamily="34" charset="0"/>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Tabla"/>
          <p:cNvGraphicFramePr>
            <a:graphicFrameLocks noGrp="1"/>
          </p:cNvGraphicFramePr>
          <p:nvPr/>
        </p:nvGraphicFramePr>
        <p:xfrm>
          <a:off x="179512" y="1844824"/>
          <a:ext cx="8748465" cy="2493430"/>
        </p:xfrm>
        <a:graphic>
          <a:graphicData uri="http://schemas.openxmlformats.org/drawingml/2006/table">
            <a:tbl>
              <a:tblPr firstRow="1" bandRow="1">
                <a:tableStyleId>{F5AB1C69-6EDB-4FF4-983F-18BD219EF322}</a:tableStyleId>
              </a:tblPr>
              <a:tblGrid>
                <a:gridCol w="969217"/>
                <a:gridCol w="1745196"/>
                <a:gridCol w="1658922"/>
                <a:gridCol w="1189030"/>
                <a:gridCol w="1361286"/>
                <a:gridCol w="1824814"/>
              </a:tblGrid>
              <a:tr h="1224136">
                <a:tc>
                  <a:txBody>
                    <a:bodyPr/>
                    <a:lstStyle/>
                    <a:p>
                      <a:pPr algn="ctr"/>
                      <a:r>
                        <a:rPr lang="es-ES" sz="2000" dirty="0" err="1" smtClean="0">
                          <a:solidFill>
                            <a:schemeClr val="tx1"/>
                          </a:solidFill>
                          <a:latin typeface="Tahoma" pitchFamily="34" charset="0"/>
                          <a:ea typeface="Tahoma" pitchFamily="34" charset="0"/>
                          <a:cs typeface="Tahoma" pitchFamily="34" charset="0"/>
                        </a:rPr>
                        <a:t>Pulp</a:t>
                      </a:r>
                      <a:endParaRPr lang="es-ES_tradnl" sz="2000" dirty="0">
                        <a:solidFill>
                          <a:schemeClr val="tx1"/>
                        </a:solidFill>
                        <a:latin typeface="Tahoma" pitchFamily="34" charset="0"/>
                        <a:ea typeface="Tahoma" pitchFamily="34" charset="0"/>
                        <a:cs typeface="Tahoma" pitchFamily="34" charset="0"/>
                      </a:endParaRPr>
                    </a:p>
                  </a:txBody>
                  <a:tcPr/>
                </a:tc>
                <a:tc>
                  <a:txBody>
                    <a:bodyPr/>
                    <a:lstStyle/>
                    <a:p>
                      <a:pPr algn="ctr"/>
                      <a:r>
                        <a:rPr lang="es-ES_tradnl" sz="2000" dirty="0" err="1" smtClean="0">
                          <a:solidFill>
                            <a:schemeClr val="tx1"/>
                          </a:solidFill>
                          <a:latin typeface="Tahoma" pitchFamily="34" charset="0"/>
                          <a:ea typeface="Tahoma" pitchFamily="34" charset="0"/>
                          <a:cs typeface="Tahoma" pitchFamily="34" charset="0"/>
                        </a:rPr>
                        <a:t>Schopper</a:t>
                      </a:r>
                      <a:r>
                        <a:rPr lang="es-ES_tradnl" sz="2000" dirty="0" smtClean="0">
                          <a:solidFill>
                            <a:schemeClr val="tx1"/>
                          </a:solidFill>
                          <a:latin typeface="Tahoma" pitchFamily="34" charset="0"/>
                          <a:ea typeface="Tahoma" pitchFamily="34" charset="0"/>
                          <a:cs typeface="Tahoma" pitchFamily="34" charset="0"/>
                        </a:rPr>
                        <a:t> </a:t>
                      </a:r>
                      <a:r>
                        <a:rPr lang="es-ES_tradnl" sz="2000" dirty="0" err="1" smtClean="0">
                          <a:solidFill>
                            <a:schemeClr val="tx1"/>
                          </a:solidFill>
                          <a:latin typeface="Tahoma" pitchFamily="34" charset="0"/>
                          <a:ea typeface="Tahoma" pitchFamily="34" charset="0"/>
                          <a:cs typeface="Tahoma" pitchFamily="34" charset="0"/>
                        </a:rPr>
                        <a:t>Riegler</a:t>
                      </a:r>
                      <a:endParaRPr lang="es-ES_tradnl" sz="2000" dirty="0" smtClean="0">
                        <a:solidFill>
                          <a:schemeClr val="tx1"/>
                        </a:solidFill>
                        <a:latin typeface="Tahoma" pitchFamily="34" charset="0"/>
                        <a:ea typeface="Tahoma" pitchFamily="34" charset="0"/>
                        <a:cs typeface="Tahoma" pitchFamily="34" charset="0"/>
                      </a:endParaRPr>
                    </a:p>
                    <a:p>
                      <a:pPr algn="ctr"/>
                      <a:r>
                        <a:rPr lang="es-ES_tradnl" sz="2000" dirty="0" smtClean="0">
                          <a:solidFill>
                            <a:schemeClr val="tx1"/>
                          </a:solidFill>
                          <a:latin typeface="Tahoma" pitchFamily="34" charset="0"/>
                          <a:ea typeface="Tahoma" pitchFamily="34" charset="0"/>
                          <a:cs typeface="Tahoma" pitchFamily="34" charset="0"/>
                        </a:rPr>
                        <a:t>ºSR</a:t>
                      </a:r>
                      <a:endParaRPr lang="es-ES_tradnl" sz="2000" dirty="0">
                        <a:solidFill>
                          <a:schemeClr val="tx1"/>
                        </a:solidFill>
                        <a:latin typeface="Tahoma" pitchFamily="34" charset="0"/>
                        <a:ea typeface="Tahoma" pitchFamily="34" charset="0"/>
                        <a:cs typeface="Tahoma" pitchFamily="34" charset="0"/>
                      </a:endParaRPr>
                    </a:p>
                  </a:txBody>
                  <a:tcPr/>
                </a:tc>
                <a:tc>
                  <a:txBody>
                    <a:bodyPr/>
                    <a:lstStyle/>
                    <a:p>
                      <a:pPr algn="ctr"/>
                      <a:r>
                        <a:rPr lang="es-ES" sz="2000" dirty="0" err="1" smtClean="0">
                          <a:solidFill>
                            <a:schemeClr val="tx1"/>
                          </a:solidFill>
                          <a:latin typeface="Tahoma" pitchFamily="34" charset="0"/>
                          <a:ea typeface="Tahoma" pitchFamily="34" charset="0"/>
                          <a:cs typeface="Tahoma" pitchFamily="34" charset="0"/>
                        </a:rPr>
                        <a:t>Breaking</a:t>
                      </a:r>
                      <a:r>
                        <a:rPr lang="es-ES" sz="2000" dirty="0" smtClean="0">
                          <a:solidFill>
                            <a:schemeClr val="tx1"/>
                          </a:solidFill>
                          <a:latin typeface="Tahoma" pitchFamily="34" charset="0"/>
                          <a:ea typeface="Tahoma" pitchFamily="34" charset="0"/>
                          <a:cs typeface="Tahoma" pitchFamily="34" charset="0"/>
                        </a:rPr>
                        <a:t> </a:t>
                      </a:r>
                      <a:r>
                        <a:rPr lang="es-ES" sz="2000" dirty="0" err="1" smtClean="0">
                          <a:solidFill>
                            <a:schemeClr val="tx1"/>
                          </a:solidFill>
                          <a:latin typeface="Tahoma" pitchFamily="34" charset="0"/>
                          <a:ea typeface="Tahoma" pitchFamily="34" charset="0"/>
                          <a:cs typeface="Tahoma" pitchFamily="34" charset="0"/>
                        </a:rPr>
                        <a:t>length</a:t>
                      </a:r>
                      <a:endParaRPr lang="es-ES" sz="2000" dirty="0" smtClean="0">
                        <a:solidFill>
                          <a:schemeClr val="tx1"/>
                        </a:solidFill>
                        <a:latin typeface="Tahoma" pitchFamily="34" charset="0"/>
                        <a:ea typeface="Tahoma" pitchFamily="34" charset="0"/>
                        <a:cs typeface="Tahoma" pitchFamily="34" charset="0"/>
                      </a:endParaRPr>
                    </a:p>
                    <a:p>
                      <a:pPr algn="ctr"/>
                      <a:r>
                        <a:rPr lang="es-ES" sz="2000" dirty="0" smtClean="0">
                          <a:solidFill>
                            <a:schemeClr val="tx1"/>
                          </a:solidFill>
                          <a:latin typeface="Tahoma" pitchFamily="34" charset="0"/>
                          <a:ea typeface="Tahoma" pitchFamily="34" charset="0"/>
                          <a:cs typeface="Tahoma" pitchFamily="34" charset="0"/>
                        </a:rPr>
                        <a:t>m</a:t>
                      </a:r>
                      <a:endParaRPr lang="es-ES_tradnl" sz="2000" dirty="0">
                        <a:solidFill>
                          <a:schemeClr val="tx1"/>
                        </a:solidFill>
                        <a:latin typeface="Tahoma" pitchFamily="34" charset="0"/>
                        <a:ea typeface="Tahoma" pitchFamily="34" charset="0"/>
                        <a:cs typeface="Tahoma" pitchFamily="34" charset="0"/>
                      </a:endParaRPr>
                    </a:p>
                  </a:txBody>
                  <a:tcPr/>
                </a:tc>
                <a:tc>
                  <a:txBody>
                    <a:bodyPr/>
                    <a:lstStyle/>
                    <a:p>
                      <a:pPr algn="ctr"/>
                      <a:r>
                        <a:rPr lang="es-ES" sz="2000" dirty="0" err="1" smtClean="0">
                          <a:solidFill>
                            <a:schemeClr val="tx1"/>
                          </a:solidFill>
                          <a:latin typeface="Tahoma" pitchFamily="34" charset="0"/>
                          <a:ea typeface="Tahoma" pitchFamily="34" charset="0"/>
                          <a:cs typeface="Tahoma" pitchFamily="34" charset="0"/>
                        </a:rPr>
                        <a:t>Stretch</a:t>
                      </a:r>
                      <a:r>
                        <a:rPr lang="es-ES" sz="2000" dirty="0" smtClean="0">
                          <a:solidFill>
                            <a:schemeClr val="tx1"/>
                          </a:solidFill>
                          <a:latin typeface="Tahoma" pitchFamily="34" charset="0"/>
                          <a:ea typeface="Tahoma" pitchFamily="34" charset="0"/>
                          <a:cs typeface="Tahoma" pitchFamily="34" charset="0"/>
                        </a:rPr>
                        <a:t> %</a:t>
                      </a:r>
                      <a:endParaRPr lang="es-ES_tradnl" sz="2000" dirty="0">
                        <a:solidFill>
                          <a:schemeClr val="tx1"/>
                        </a:solidFill>
                        <a:latin typeface="Tahoma" pitchFamily="34" charset="0"/>
                        <a:ea typeface="Tahoma" pitchFamily="34" charset="0"/>
                        <a:cs typeface="Tahoma" pitchFamily="34" charset="0"/>
                      </a:endParaRPr>
                    </a:p>
                  </a:txBody>
                  <a:tcPr/>
                </a:tc>
                <a:tc>
                  <a:txBody>
                    <a:bodyPr/>
                    <a:lstStyle/>
                    <a:p>
                      <a:pPr algn="ctr"/>
                      <a:r>
                        <a:rPr lang="es-ES" sz="2000" dirty="0" err="1" smtClean="0">
                          <a:solidFill>
                            <a:schemeClr val="tx1"/>
                          </a:solidFill>
                          <a:latin typeface="Tahoma" pitchFamily="34" charset="0"/>
                          <a:ea typeface="Tahoma" pitchFamily="34" charset="0"/>
                          <a:cs typeface="Tahoma" pitchFamily="34" charset="0"/>
                        </a:rPr>
                        <a:t>Burst</a:t>
                      </a:r>
                      <a:r>
                        <a:rPr lang="es-ES" sz="2000" dirty="0" smtClean="0">
                          <a:solidFill>
                            <a:schemeClr val="tx1"/>
                          </a:solidFill>
                          <a:latin typeface="Tahoma" pitchFamily="34" charset="0"/>
                          <a:ea typeface="Tahoma" pitchFamily="34" charset="0"/>
                          <a:cs typeface="Tahoma" pitchFamily="34" charset="0"/>
                        </a:rPr>
                        <a:t> </a:t>
                      </a:r>
                      <a:r>
                        <a:rPr lang="es-ES" sz="2000" dirty="0" err="1" smtClean="0">
                          <a:solidFill>
                            <a:schemeClr val="tx1"/>
                          </a:solidFill>
                          <a:latin typeface="Tahoma" pitchFamily="34" charset="0"/>
                          <a:ea typeface="Tahoma" pitchFamily="34" charset="0"/>
                          <a:cs typeface="Tahoma" pitchFamily="34" charset="0"/>
                        </a:rPr>
                        <a:t>Index</a:t>
                      </a:r>
                      <a:r>
                        <a:rPr lang="es-ES" sz="2000" dirty="0" smtClean="0">
                          <a:solidFill>
                            <a:schemeClr val="tx1"/>
                          </a:solidFill>
                          <a:latin typeface="Tahoma" pitchFamily="34" charset="0"/>
                          <a:ea typeface="Tahoma" pitchFamily="34" charset="0"/>
                          <a:cs typeface="Tahoma" pitchFamily="34" charset="0"/>
                        </a:rPr>
                        <a:t>, </a:t>
                      </a:r>
                      <a:r>
                        <a:rPr lang="es-ES" sz="2000" dirty="0" err="1" smtClean="0">
                          <a:solidFill>
                            <a:schemeClr val="tx1"/>
                          </a:solidFill>
                          <a:latin typeface="Tahoma" pitchFamily="34" charset="0"/>
                          <a:ea typeface="Tahoma" pitchFamily="34" charset="0"/>
                          <a:cs typeface="Tahoma" pitchFamily="34" charset="0"/>
                        </a:rPr>
                        <a:t>kN</a:t>
                      </a:r>
                      <a:r>
                        <a:rPr lang="es-ES" sz="2000" dirty="0" smtClean="0">
                          <a:solidFill>
                            <a:schemeClr val="tx1"/>
                          </a:solidFill>
                          <a:latin typeface="Tahoma" pitchFamily="34" charset="0"/>
                          <a:ea typeface="Tahoma" pitchFamily="34" charset="0"/>
                          <a:cs typeface="Tahoma" pitchFamily="34" charset="0"/>
                        </a:rPr>
                        <a:t>/g</a:t>
                      </a:r>
                      <a:endParaRPr lang="es-ES_tradnl" sz="2000" dirty="0">
                        <a:solidFill>
                          <a:schemeClr val="tx1"/>
                        </a:solidFill>
                        <a:latin typeface="Tahoma" pitchFamily="34" charset="0"/>
                        <a:ea typeface="Tahoma" pitchFamily="34" charset="0"/>
                        <a:cs typeface="Tahoma" pitchFamily="34" charset="0"/>
                      </a:endParaRPr>
                    </a:p>
                  </a:txBody>
                  <a:tcPr/>
                </a:tc>
                <a:tc>
                  <a:txBody>
                    <a:bodyPr/>
                    <a:lstStyle/>
                    <a:p>
                      <a:pPr algn="ctr"/>
                      <a:r>
                        <a:rPr lang="es-ES" sz="2000" dirty="0" err="1" smtClean="0">
                          <a:solidFill>
                            <a:schemeClr val="tx1"/>
                          </a:solidFill>
                          <a:latin typeface="Tahoma" pitchFamily="34" charset="0"/>
                          <a:ea typeface="Tahoma" pitchFamily="34" charset="0"/>
                          <a:cs typeface="Tahoma" pitchFamily="34" charset="0"/>
                        </a:rPr>
                        <a:t>Tear</a:t>
                      </a:r>
                      <a:r>
                        <a:rPr lang="es-ES" sz="2000" dirty="0" smtClean="0">
                          <a:solidFill>
                            <a:schemeClr val="tx1"/>
                          </a:solidFill>
                          <a:latin typeface="Tahoma" pitchFamily="34" charset="0"/>
                          <a:ea typeface="Tahoma" pitchFamily="34" charset="0"/>
                          <a:cs typeface="Tahoma" pitchFamily="34" charset="0"/>
                        </a:rPr>
                        <a:t> </a:t>
                      </a:r>
                    </a:p>
                    <a:p>
                      <a:pPr algn="ctr"/>
                      <a:r>
                        <a:rPr lang="es-ES" sz="2000" dirty="0" err="1" smtClean="0">
                          <a:solidFill>
                            <a:schemeClr val="tx1"/>
                          </a:solidFill>
                          <a:latin typeface="Tahoma" pitchFamily="34" charset="0"/>
                          <a:ea typeface="Tahoma" pitchFamily="34" charset="0"/>
                          <a:cs typeface="Tahoma" pitchFamily="34" charset="0"/>
                        </a:rPr>
                        <a:t>Index</a:t>
                      </a:r>
                      <a:r>
                        <a:rPr lang="es-ES" sz="2000" dirty="0" smtClean="0">
                          <a:solidFill>
                            <a:schemeClr val="tx1"/>
                          </a:solidFill>
                          <a:latin typeface="Tahoma" pitchFamily="34" charset="0"/>
                          <a:ea typeface="Tahoma" pitchFamily="34" charset="0"/>
                          <a:cs typeface="Tahoma" pitchFamily="34" charset="0"/>
                        </a:rPr>
                        <a:t>, mNm</a:t>
                      </a:r>
                      <a:r>
                        <a:rPr lang="es-ES" sz="2000" baseline="30000" dirty="0" smtClean="0">
                          <a:solidFill>
                            <a:schemeClr val="tx1"/>
                          </a:solidFill>
                          <a:latin typeface="Tahoma" pitchFamily="34" charset="0"/>
                          <a:ea typeface="Tahoma" pitchFamily="34" charset="0"/>
                          <a:cs typeface="Tahoma" pitchFamily="34" charset="0"/>
                        </a:rPr>
                        <a:t>2</a:t>
                      </a:r>
                      <a:r>
                        <a:rPr lang="es-ES" sz="2000" dirty="0" smtClean="0">
                          <a:solidFill>
                            <a:schemeClr val="tx1"/>
                          </a:solidFill>
                          <a:latin typeface="Tahoma" pitchFamily="34" charset="0"/>
                          <a:ea typeface="Tahoma" pitchFamily="34" charset="0"/>
                          <a:cs typeface="Tahoma" pitchFamily="34" charset="0"/>
                        </a:rPr>
                        <a:t>/g</a:t>
                      </a:r>
                      <a:endParaRPr lang="es-ES_tradnl" sz="2000" dirty="0">
                        <a:solidFill>
                          <a:schemeClr val="tx1"/>
                        </a:solidFill>
                        <a:latin typeface="Tahoma" pitchFamily="34" charset="0"/>
                        <a:ea typeface="Tahoma" pitchFamily="34" charset="0"/>
                        <a:cs typeface="Tahoma" pitchFamily="34" charset="0"/>
                      </a:endParaRPr>
                    </a:p>
                  </a:txBody>
                  <a:tcPr/>
                </a:tc>
              </a:tr>
              <a:tr h="634647">
                <a:tc>
                  <a:txBody>
                    <a:bodyPr/>
                    <a:lstStyle/>
                    <a:p>
                      <a:pPr algn="ctr"/>
                      <a:r>
                        <a:rPr lang="es-ES" sz="2000" dirty="0" smtClean="0">
                          <a:solidFill>
                            <a:schemeClr val="tx1"/>
                          </a:solidFill>
                          <a:latin typeface="Tahoma" pitchFamily="34" charset="0"/>
                          <a:ea typeface="Tahoma" pitchFamily="34" charset="0"/>
                          <a:cs typeface="Tahoma" pitchFamily="34" charset="0"/>
                        </a:rPr>
                        <a:t>Soda</a:t>
                      </a:r>
                      <a:endParaRPr lang="es-ES_tradnl" sz="2000" dirty="0">
                        <a:solidFill>
                          <a:schemeClr val="tx1"/>
                        </a:solidFill>
                        <a:latin typeface="Tahoma" pitchFamily="34" charset="0"/>
                        <a:ea typeface="Tahoma" pitchFamily="34" charset="0"/>
                        <a:cs typeface="Tahoma" pitchFamily="34" charset="0"/>
                      </a:endParaRPr>
                    </a:p>
                  </a:txBody>
                  <a:tcPr/>
                </a:tc>
                <a:tc>
                  <a:txBody>
                    <a:bodyPr/>
                    <a:lstStyle/>
                    <a:p>
                      <a:pPr algn="ctr"/>
                      <a:r>
                        <a:rPr lang="es-ES_tradnl" sz="2000" dirty="0" smtClean="0">
                          <a:solidFill>
                            <a:schemeClr val="tx1"/>
                          </a:solidFill>
                          <a:latin typeface="Tahoma" pitchFamily="34" charset="0"/>
                          <a:ea typeface="Tahoma" pitchFamily="34" charset="0"/>
                          <a:cs typeface="Tahoma" pitchFamily="34" charset="0"/>
                        </a:rPr>
                        <a:t>21</a:t>
                      </a:r>
                      <a:endParaRPr lang="es-ES_tradnl" sz="2000" dirty="0">
                        <a:solidFill>
                          <a:schemeClr val="tx1"/>
                        </a:solidFill>
                        <a:latin typeface="Tahoma" pitchFamily="34" charset="0"/>
                        <a:ea typeface="Tahoma" pitchFamily="34" charset="0"/>
                        <a:cs typeface="Tahoma" pitchFamily="34" charset="0"/>
                      </a:endParaRPr>
                    </a:p>
                  </a:txBody>
                  <a:tcPr/>
                </a:tc>
                <a:tc>
                  <a:txBody>
                    <a:bodyPr/>
                    <a:lstStyle/>
                    <a:p>
                      <a:pPr algn="ctr"/>
                      <a:r>
                        <a:rPr lang="es-ES" sz="2000" dirty="0" smtClean="0">
                          <a:solidFill>
                            <a:schemeClr val="tx1"/>
                          </a:solidFill>
                          <a:latin typeface="Tahoma" pitchFamily="34" charset="0"/>
                          <a:ea typeface="Tahoma" pitchFamily="34" charset="0"/>
                          <a:cs typeface="Tahoma" pitchFamily="34" charset="0"/>
                        </a:rPr>
                        <a:t>659</a:t>
                      </a:r>
                      <a:endParaRPr lang="es-ES_tradnl" sz="2000" dirty="0">
                        <a:solidFill>
                          <a:schemeClr val="tx1"/>
                        </a:solidFill>
                        <a:latin typeface="Tahoma" pitchFamily="34" charset="0"/>
                        <a:ea typeface="Tahoma" pitchFamily="34" charset="0"/>
                        <a:cs typeface="Tahoma" pitchFamily="34" charset="0"/>
                      </a:endParaRPr>
                    </a:p>
                  </a:txBody>
                  <a:tcPr/>
                </a:tc>
                <a:tc>
                  <a:txBody>
                    <a:bodyPr/>
                    <a:lstStyle/>
                    <a:p>
                      <a:pPr algn="ctr"/>
                      <a:r>
                        <a:rPr lang="es-ES" sz="2000" dirty="0" smtClean="0">
                          <a:solidFill>
                            <a:schemeClr val="tx1"/>
                          </a:solidFill>
                          <a:latin typeface="Tahoma" pitchFamily="34" charset="0"/>
                          <a:ea typeface="Tahoma" pitchFamily="34" charset="0"/>
                          <a:cs typeface="Tahoma" pitchFamily="34" charset="0"/>
                        </a:rPr>
                        <a:t>1.89</a:t>
                      </a:r>
                      <a:endParaRPr lang="es-ES_tradnl" sz="2000" dirty="0">
                        <a:solidFill>
                          <a:schemeClr val="tx1"/>
                        </a:solidFill>
                        <a:latin typeface="Tahoma" pitchFamily="34" charset="0"/>
                        <a:ea typeface="Tahoma" pitchFamily="34" charset="0"/>
                        <a:cs typeface="Tahoma" pitchFamily="34" charset="0"/>
                      </a:endParaRPr>
                    </a:p>
                  </a:txBody>
                  <a:tcPr/>
                </a:tc>
                <a:tc>
                  <a:txBody>
                    <a:bodyPr/>
                    <a:lstStyle/>
                    <a:p>
                      <a:pPr algn="ctr"/>
                      <a:r>
                        <a:rPr lang="es-ES_tradnl" sz="2000" dirty="0" smtClean="0">
                          <a:solidFill>
                            <a:schemeClr val="tx1"/>
                          </a:solidFill>
                          <a:latin typeface="Tahoma" pitchFamily="34" charset="0"/>
                          <a:ea typeface="Tahoma" pitchFamily="34" charset="0"/>
                          <a:cs typeface="Tahoma" pitchFamily="34" charset="0"/>
                        </a:rPr>
                        <a:t>1.01</a:t>
                      </a:r>
                      <a:endParaRPr lang="es-ES_tradnl" sz="2000" dirty="0">
                        <a:solidFill>
                          <a:schemeClr val="tx1"/>
                        </a:solidFill>
                        <a:latin typeface="Tahoma" pitchFamily="34" charset="0"/>
                        <a:ea typeface="Tahoma" pitchFamily="34" charset="0"/>
                        <a:cs typeface="Tahoma" pitchFamily="34" charset="0"/>
                      </a:endParaRPr>
                    </a:p>
                  </a:txBody>
                  <a:tcPr/>
                </a:tc>
                <a:tc>
                  <a:txBody>
                    <a:bodyPr/>
                    <a:lstStyle/>
                    <a:p>
                      <a:pPr algn="ctr"/>
                      <a:r>
                        <a:rPr lang="es-ES" sz="2000" dirty="0" smtClean="0">
                          <a:solidFill>
                            <a:schemeClr val="tx1"/>
                          </a:solidFill>
                          <a:latin typeface="Tahoma" pitchFamily="34" charset="0"/>
                          <a:ea typeface="Tahoma" pitchFamily="34" charset="0"/>
                          <a:cs typeface="Tahoma" pitchFamily="34" charset="0"/>
                        </a:rPr>
                        <a:t>0.9</a:t>
                      </a:r>
                      <a:endParaRPr lang="es-ES_tradnl" sz="2000" dirty="0">
                        <a:solidFill>
                          <a:schemeClr val="tx1"/>
                        </a:solidFill>
                        <a:latin typeface="Tahoma" pitchFamily="34" charset="0"/>
                        <a:ea typeface="Tahoma" pitchFamily="34" charset="0"/>
                        <a:cs typeface="Tahoma" pitchFamily="34" charset="0"/>
                      </a:endParaRPr>
                    </a:p>
                  </a:txBody>
                  <a:tcPr/>
                </a:tc>
              </a:tr>
              <a:tr h="634647">
                <a:tc>
                  <a:txBody>
                    <a:bodyPr/>
                    <a:lstStyle/>
                    <a:p>
                      <a:pPr algn="ctr"/>
                      <a:r>
                        <a:rPr lang="es-ES" sz="2000" dirty="0" err="1" smtClean="0">
                          <a:solidFill>
                            <a:schemeClr val="tx1"/>
                          </a:solidFill>
                          <a:latin typeface="Tahoma" pitchFamily="34" charset="0"/>
                          <a:ea typeface="Tahoma" pitchFamily="34" charset="0"/>
                          <a:cs typeface="Tahoma" pitchFamily="34" charset="0"/>
                        </a:rPr>
                        <a:t>Kraft</a:t>
                      </a:r>
                      <a:endParaRPr lang="es-ES_tradnl" sz="2000" dirty="0">
                        <a:solidFill>
                          <a:schemeClr val="tx1"/>
                        </a:solidFill>
                        <a:latin typeface="Tahoma" pitchFamily="34" charset="0"/>
                        <a:ea typeface="Tahoma" pitchFamily="34" charset="0"/>
                        <a:cs typeface="Tahoma" pitchFamily="34" charset="0"/>
                      </a:endParaRPr>
                    </a:p>
                  </a:txBody>
                  <a:tcPr/>
                </a:tc>
                <a:tc>
                  <a:txBody>
                    <a:bodyPr/>
                    <a:lstStyle/>
                    <a:p>
                      <a:pPr algn="ctr"/>
                      <a:r>
                        <a:rPr lang="es-ES_tradnl" sz="2000" dirty="0" smtClean="0">
                          <a:solidFill>
                            <a:schemeClr val="tx1"/>
                          </a:solidFill>
                          <a:latin typeface="Tahoma" pitchFamily="34" charset="0"/>
                          <a:ea typeface="Tahoma" pitchFamily="34" charset="0"/>
                          <a:cs typeface="Tahoma" pitchFamily="34" charset="0"/>
                        </a:rPr>
                        <a:t>25</a:t>
                      </a:r>
                      <a:endParaRPr lang="es-ES_tradnl" sz="2000" dirty="0">
                        <a:solidFill>
                          <a:schemeClr val="tx1"/>
                        </a:solidFill>
                        <a:latin typeface="Tahoma" pitchFamily="34" charset="0"/>
                        <a:ea typeface="Tahoma" pitchFamily="34" charset="0"/>
                        <a:cs typeface="Tahoma" pitchFamily="34" charset="0"/>
                      </a:endParaRPr>
                    </a:p>
                  </a:txBody>
                  <a:tcPr/>
                </a:tc>
                <a:tc>
                  <a:txBody>
                    <a:bodyPr/>
                    <a:lstStyle/>
                    <a:p>
                      <a:pPr algn="ctr"/>
                      <a:r>
                        <a:rPr lang="es-ES" sz="2000" dirty="0" smtClean="0">
                          <a:solidFill>
                            <a:schemeClr val="tx1"/>
                          </a:solidFill>
                          <a:latin typeface="Tahoma" pitchFamily="34" charset="0"/>
                          <a:ea typeface="Tahoma" pitchFamily="34" charset="0"/>
                          <a:cs typeface="Tahoma" pitchFamily="34" charset="0"/>
                        </a:rPr>
                        <a:t>1316</a:t>
                      </a:r>
                      <a:endParaRPr lang="es-ES_tradnl" sz="2000" dirty="0">
                        <a:solidFill>
                          <a:schemeClr val="tx1"/>
                        </a:solidFill>
                        <a:latin typeface="Tahoma" pitchFamily="34" charset="0"/>
                        <a:ea typeface="Tahoma" pitchFamily="34" charset="0"/>
                        <a:cs typeface="Tahoma" pitchFamily="34" charset="0"/>
                      </a:endParaRPr>
                    </a:p>
                  </a:txBody>
                  <a:tcPr/>
                </a:tc>
                <a:tc>
                  <a:txBody>
                    <a:bodyPr/>
                    <a:lstStyle/>
                    <a:p>
                      <a:pPr algn="ctr"/>
                      <a:r>
                        <a:rPr lang="es-ES" sz="2000" dirty="0" smtClean="0">
                          <a:solidFill>
                            <a:schemeClr val="tx1"/>
                          </a:solidFill>
                          <a:latin typeface="Tahoma" pitchFamily="34" charset="0"/>
                          <a:ea typeface="Tahoma" pitchFamily="34" charset="0"/>
                          <a:cs typeface="Tahoma" pitchFamily="34" charset="0"/>
                        </a:rPr>
                        <a:t>4.72</a:t>
                      </a:r>
                      <a:endParaRPr lang="es-ES_tradnl" sz="2000" dirty="0">
                        <a:solidFill>
                          <a:schemeClr val="tx1"/>
                        </a:solidFill>
                        <a:latin typeface="Tahoma" pitchFamily="34" charset="0"/>
                        <a:ea typeface="Tahoma" pitchFamily="34" charset="0"/>
                        <a:cs typeface="Tahoma" pitchFamily="34" charset="0"/>
                      </a:endParaRPr>
                    </a:p>
                  </a:txBody>
                  <a:tcPr/>
                </a:tc>
                <a:tc>
                  <a:txBody>
                    <a:bodyPr/>
                    <a:lstStyle/>
                    <a:p>
                      <a:pPr algn="ctr"/>
                      <a:r>
                        <a:rPr lang="es-ES" sz="2000" dirty="0" smtClean="0">
                          <a:solidFill>
                            <a:schemeClr val="tx1"/>
                          </a:solidFill>
                          <a:latin typeface="Tahoma" pitchFamily="34" charset="0"/>
                          <a:ea typeface="Tahoma" pitchFamily="34" charset="0"/>
                          <a:cs typeface="Tahoma" pitchFamily="34" charset="0"/>
                        </a:rPr>
                        <a:t>1.63</a:t>
                      </a:r>
                      <a:endParaRPr lang="es-ES_tradnl" sz="2000" dirty="0">
                        <a:solidFill>
                          <a:schemeClr val="tx1"/>
                        </a:solidFill>
                        <a:latin typeface="Tahoma" pitchFamily="34" charset="0"/>
                        <a:ea typeface="Tahoma" pitchFamily="34" charset="0"/>
                        <a:cs typeface="Tahoma" pitchFamily="34" charset="0"/>
                      </a:endParaRPr>
                    </a:p>
                  </a:txBody>
                  <a:tcPr/>
                </a:tc>
                <a:tc>
                  <a:txBody>
                    <a:bodyPr/>
                    <a:lstStyle/>
                    <a:p>
                      <a:pPr algn="ctr"/>
                      <a:r>
                        <a:rPr lang="es-ES" sz="2000" dirty="0" smtClean="0">
                          <a:solidFill>
                            <a:schemeClr val="tx1"/>
                          </a:solidFill>
                          <a:latin typeface="Tahoma" pitchFamily="34" charset="0"/>
                          <a:ea typeface="Tahoma" pitchFamily="34" charset="0"/>
                          <a:cs typeface="Tahoma" pitchFamily="34" charset="0"/>
                        </a:rPr>
                        <a:t>1.59</a:t>
                      </a:r>
                      <a:endParaRPr lang="es-ES_tradnl" sz="2000" dirty="0">
                        <a:solidFill>
                          <a:schemeClr val="tx1"/>
                        </a:solidFill>
                        <a:latin typeface="Tahoma" pitchFamily="34" charset="0"/>
                        <a:ea typeface="Tahoma" pitchFamily="34" charset="0"/>
                        <a:cs typeface="Tahoma" pitchFamily="34" charset="0"/>
                      </a:endParaRPr>
                    </a:p>
                  </a:txBody>
                  <a:tcPr/>
                </a:tc>
              </a:tr>
            </a:tbl>
          </a:graphicData>
        </a:graphic>
      </p:graphicFrame>
      <p:grpSp>
        <p:nvGrpSpPr>
          <p:cNvPr id="15" name="14 Grupo"/>
          <p:cNvGrpSpPr/>
          <p:nvPr/>
        </p:nvGrpSpPr>
        <p:grpSpPr>
          <a:xfrm>
            <a:off x="-36512" y="-27384"/>
            <a:ext cx="9145016" cy="6747266"/>
            <a:chOff x="-36512" y="-27384"/>
            <a:chExt cx="9145016" cy="6747266"/>
          </a:xfrm>
        </p:grpSpPr>
        <p:grpSp>
          <p:nvGrpSpPr>
            <p:cNvPr id="12" name="11 Grupo"/>
            <p:cNvGrpSpPr/>
            <p:nvPr/>
          </p:nvGrpSpPr>
          <p:grpSpPr>
            <a:xfrm>
              <a:off x="-36512" y="-27384"/>
              <a:ext cx="9145016" cy="6648772"/>
              <a:chOff x="-36512" y="-27384"/>
              <a:chExt cx="9145016" cy="6648772"/>
            </a:xfrm>
          </p:grpSpPr>
          <p:grpSp>
            <p:nvGrpSpPr>
              <p:cNvPr id="10" name="9 Grupo"/>
              <p:cNvGrpSpPr/>
              <p:nvPr/>
            </p:nvGrpSpPr>
            <p:grpSpPr>
              <a:xfrm>
                <a:off x="-36512" y="-27384"/>
                <a:ext cx="9145016" cy="1768262"/>
                <a:chOff x="-36512" y="-27384"/>
                <a:chExt cx="9145016" cy="1768262"/>
              </a:xfrm>
            </p:grpSpPr>
            <p:grpSp>
              <p:nvGrpSpPr>
                <p:cNvPr id="2" name="7 Grupo"/>
                <p:cNvGrpSpPr/>
                <p:nvPr/>
              </p:nvGrpSpPr>
              <p:grpSpPr>
                <a:xfrm>
                  <a:off x="-36512" y="-27384"/>
                  <a:ext cx="9145016" cy="1325761"/>
                  <a:chOff x="-36512" y="-27384"/>
                  <a:chExt cx="9145016" cy="1325761"/>
                </a:xfrm>
              </p:grpSpPr>
              <p:grpSp>
                <p:nvGrpSpPr>
                  <p:cNvPr id="5" name="1 Grupo"/>
                  <p:cNvGrpSpPr/>
                  <p:nvPr/>
                </p:nvGrpSpPr>
                <p:grpSpPr>
                  <a:xfrm>
                    <a:off x="-36512" y="-27384"/>
                    <a:ext cx="9145016" cy="1091336"/>
                    <a:chOff x="-36512" y="-27384"/>
                    <a:chExt cx="9145016" cy="1091336"/>
                  </a:xfrm>
                </p:grpSpPr>
                <p:pic>
                  <p:nvPicPr>
                    <p:cNvPr id="3" name="2 Imagen" descr="UCO2.jpg"/>
                    <p:cNvPicPr>
                      <a:picLocks noChangeAspect="1"/>
                    </p:cNvPicPr>
                    <p:nvPr/>
                  </p:nvPicPr>
                  <p:blipFill>
                    <a:blip r:embed="rId3" cstate="print"/>
                    <a:stretch>
                      <a:fillRect/>
                    </a:stretch>
                  </p:blipFill>
                  <p:spPr>
                    <a:xfrm>
                      <a:off x="-36512" y="-27384"/>
                      <a:ext cx="2105863" cy="1091336"/>
                    </a:xfrm>
                    <a:prstGeom prst="rect">
                      <a:avLst/>
                    </a:prstGeom>
                    <a:effectLst>
                      <a:innerShdw blurRad="63500" dist="50800" dir="13500000">
                        <a:prstClr val="black">
                          <a:alpha val="50000"/>
                        </a:prstClr>
                      </a:innerShdw>
                    </a:effectLst>
                  </p:spPr>
                </p:pic>
                <p:sp>
                  <p:nvSpPr>
                    <p:cNvPr id="4" name="3 CuadroTexto"/>
                    <p:cNvSpPr txBox="1"/>
                    <p:nvPr/>
                  </p:nvSpPr>
                  <p:spPr>
                    <a:xfrm>
                      <a:off x="4211960" y="-27384"/>
                      <a:ext cx="4896544" cy="646331"/>
                    </a:xfrm>
                    <a:prstGeom prst="rect">
                      <a:avLst/>
                    </a:prstGeom>
                    <a:noFill/>
                  </p:spPr>
                  <p:txBody>
                    <a:bodyPr wrap="square" rtlCol="0">
                      <a:spAutoFit/>
                    </a:bodyPr>
                    <a:lstStyle/>
                    <a:p>
                      <a:pPr algn="ctr"/>
                      <a:r>
                        <a:rPr lang="en-US" b="1" dirty="0" smtClean="0">
                          <a:latin typeface="Tahoma" pitchFamily="34" charset="0"/>
                          <a:ea typeface="Tahoma" pitchFamily="34" charset="0"/>
                          <a:cs typeface="Tahoma" pitchFamily="34" charset="0"/>
                        </a:rPr>
                        <a:t>World Congress and Expo on Recycling </a:t>
                      </a:r>
                    </a:p>
                    <a:p>
                      <a:pPr algn="ctr"/>
                      <a:r>
                        <a:rPr lang="en-US" b="1" dirty="0" smtClean="0">
                          <a:latin typeface="Tahoma" pitchFamily="34" charset="0"/>
                          <a:ea typeface="Tahoma" pitchFamily="34" charset="0"/>
                          <a:cs typeface="Tahoma" pitchFamily="34" charset="0"/>
                        </a:rPr>
                        <a:t>July 20-22, 2015</a:t>
                      </a:r>
                      <a:endParaRPr lang="es-ES" b="1" dirty="0">
                        <a:latin typeface="Tahoma" pitchFamily="34" charset="0"/>
                        <a:ea typeface="Tahoma" pitchFamily="34" charset="0"/>
                        <a:cs typeface="Tahoma" pitchFamily="34" charset="0"/>
                      </a:endParaRPr>
                    </a:p>
                  </p:txBody>
                </p:sp>
              </p:grpSp>
              <p:sp>
                <p:nvSpPr>
                  <p:cNvPr id="7" name="6 CuadroTexto"/>
                  <p:cNvSpPr txBox="1"/>
                  <p:nvPr/>
                </p:nvSpPr>
                <p:spPr>
                  <a:xfrm>
                    <a:off x="2915816" y="836712"/>
                    <a:ext cx="3384376" cy="461665"/>
                  </a:xfrm>
                  <a:prstGeom prst="rect">
                    <a:avLst/>
                  </a:prstGeom>
                  <a:noFill/>
                </p:spPr>
                <p:txBody>
                  <a:bodyPr wrap="square" rtlCol="0">
                    <a:spAutoFit/>
                  </a:bodyPr>
                  <a:lstStyle/>
                  <a:p>
                    <a:pPr algn="ctr"/>
                    <a:r>
                      <a:rPr lang="es-ES" sz="2400" b="1" dirty="0" smtClean="0">
                        <a:solidFill>
                          <a:schemeClr val="accent1"/>
                        </a:solidFill>
                        <a:latin typeface="Tahoma" pitchFamily="34" charset="0"/>
                        <a:ea typeface="Tahoma" pitchFamily="34" charset="0"/>
                        <a:cs typeface="Tahoma" pitchFamily="34" charset="0"/>
                      </a:rPr>
                      <a:t>CELLULOSE</a:t>
                    </a:r>
                    <a:endParaRPr lang="es-ES" sz="2400" b="1" dirty="0">
                      <a:solidFill>
                        <a:schemeClr val="accent1"/>
                      </a:solidFill>
                      <a:latin typeface="Tahoma" pitchFamily="34" charset="0"/>
                      <a:ea typeface="Tahoma" pitchFamily="34" charset="0"/>
                      <a:cs typeface="Tahoma" pitchFamily="34" charset="0"/>
                    </a:endParaRPr>
                  </a:p>
                </p:txBody>
              </p:sp>
            </p:grpSp>
            <p:sp>
              <p:nvSpPr>
                <p:cNvPr id="9" name="8 CuadroTexto"/>
                <p:cNvSpPr txBox="1"/>
                <p:nvPr/>
              </p:nvSpPr>
              <p:spPr>
                <a:xfrm>
                  <a:off x="179512" y="1340768"/>
                  <a:ext cx="8748464" cy="400110"/>
                </a:xfrm>
                <a:prstGeom prst="rect">
                  <a:avLst/>
                </a:prstGeom>
                <a:noFill/>
              </p:spPr>
              <p:txBody>
                <a:bodyPr wrap="square" rtlCol="0">
                  <a:spAutoFit/>
                </a:bodyPr>
                <a:lstStyle/>
                <a:p>
                  <a:pPr algn="ctr"/>
                  <a:r>
                    <a:rPr lang="es-ES" sz="2000" dirty="0" err="1" smtClean="0">
                      <a:latin typeface="Tahoma" pitchFamily="34" charset="0"/>
                      <a:ea typeface="Tahoma" pitchFamily="34" charset="0"/>
                      <a:cs typeface="Tahoma" pitchFamily="34" charset="0"/>
                    </a:rPr>
                    <a:t>Physical</a:t>
                  </a:r>
                  <a:r>
                    <a:rPr lang="es-ES" sz="2000" dirty="0" smtClean="0">
                      <a:latin typeface="Tahoma" pitchFamily="34" charset="0"/>
                      <a:ea typeface="Tahoma" pitchFamily="34" charset="0"/>
                      <a:cs typeface="Tahoma" pitchFamily="34" charset="0"/>
                    </a:rPr>
                    <a:t> </a:t>
                  </a:r>
                  <a:r>
                    <a:rPr lang="es-ES" sz="2000" dirty="0" err="1" smtClean="0">
                      <a:latin typeface="Tahoma" pitchFamily="34" charset="0"/>
                      <a:ea typeface="Tahoma" pitchFamily="34" charset="0"/>
                      <a:cs typeface="Tahoma" pitchFamily="34" charset="0"/>
                    </a:rPr>
                    <a:t>properties</a:t>
                  </a:r>
                  <a:r>
                    <a:rPr lang="es-ES" sz="2000" dirty="0" smtClean="0">
                      <a:latin typeface="Tahoma" pitchFamily="34" charset="0"/>
                      <a:ea typeface="Tahoma" pitchFamily="34" charset="0"/>
                      <a:cs typeface="Tahoma" pitchFamily="34" charset="0"/>
                    </a:rPr>
                    <a:t> of </a:t>
                  </a:r>
                  <a:r>
                    <a:rPr lang="es-ES" sz="2000" dirty="0" err="1" smtClean="0">
                      <a:latin typeface="Tahoma" pitchFamily="34" charset="0"/>
                      <a:ea typeface="Tahoma" pitchFamily="34" charset="0"/>
                      <a:cs typeface="Tahoma" pitchFamily="34" charset="0"/>
                    </a:rPr>
                    <a:t>papersheets</a:t>
                  </a:r>
                  <a:r>
                    <a:rPr lang="es-ES" sz="2000" dirty="0" smtClean="0">
                      <a:latin typeface="Tahoma" pitchFamily="34" charset="0"/>
                      <a:ea typeface="Tahoma" pitchFamily="34" charset="0"/>
                      <a:cs typeface="Tahoma" pitchFamily="34" charset="0"/>
                    </a:rPr>
                    <a:t> </a:t>
                  </a:r>
                  <a:r>
                    <a:rPr lang="es-ES" sz="2000" dirty="0" err="1" smtClean="0">
                      <a:latin typeface="Tahoma" pitchFamily="34" charset="0"/>
                      <a:ea typeface="Tahoma" pitchFamily="34" charset="0"/>
                      <a:cs typeface="Tahoma" pitchFamily="34" charset="0"/>
                    </a:rPr>
                    <a:t>made</a:t>
                  </a:r>
                  <a:r>
                    <a:rPr lang="es-ES" sz="2000" dirty="0" smtClean="0">
                      <a:latin typeface="Tahoma" pitchFamily="34" charset="0"/>
                      <a:ea typeface="Tahoma" pitchFamily="34" charset="0"/>
                      <a:cs typeface="Tahoma" pitchFamily="34" charset="0"/>
                    </a:rPr>
                    <a:t> </a:t>
                  </a:r>
                  <a:r>
                    <a:rPr lang="es-ES" sz="2000" dirty="0" err="1" smtClean="0">
                      <a:latin typeface="Tahoma" pitchFamily="34" charset="0"/>
                      <a:ea typeface="Tahoma" pitchFamily="34" charset="0"/>
                      <a:cs typeface="Tahoma" pitchFamily="34" charset="0"/>
                    </a:rPr>
                    <a:t>with</a:t>
                  </a:r>
                  <a:r>
                    <a:rPr lang="es-ES" sz="2000" dirty="0" smtClean="0">
                      <a:latin typeface="Tahoma" pitchFamily="34" charset="0"/>
                      <a:ea typeface="Tahoma" pitchFamily="34" charset="0"/>
                      <a:cs typeface="Tahoma" pitchFamily="34" charset="0"/>
                    </a:rPr>
                    <a:t> vine </a:t>
                  </a:r>
                  <a:r>
                    <a:rPr lang="es-ES" sz="2000" dirty="0" err="1" smtClean="0">
                      <a:latin typeface="Tahoma" pitchFamily="34" charset="0"/>
                      <a:ea typeface="Tahoma" pitchFamily="34" charset="0"/>
                      <a:cs typeface="Tahoma" pitchFamily="34" charset="0"/>
                    </a:rPr>
                    <a:t>shoots</a:t>
                  </a:r>
                  <a:r>
                    <a:rPr lang="es-ES" sz="2000" dirty="0" smtClean="0">
                      <a:latin typeface="Tahoma" pitchFamily="34" charset="0"/>
                      <a:ea typeface="Tahoma" pitchFamily="34" charset="0"/>
                      <a:cs typeface="Tahoma" pitchFamily="34" charset="0"/>
                    </a:rPr>
                    <a:t> as </a:t>
                  </a:r>
                  <a:r>
                    <a:rPr lang="es-ES" sz="2000" dirty="0" err="1" smtClean="0">
                      <a:latin typeface="Tahoma" pitchFamily="34" charset="0"/>
                      <a:ea typeface="Tahoma" pitchFamily="34" charset="0"/>
                      <a:cs typeface="Tahoma" pitchFamily="34" charset="0"/>
                    </a:rPr>
                    <a:t>raw</a:t>
                  </a:r>
                  <a:r>
                    <a:rPr lang="es-ES" sz="2000" dirty="0" smtClean="0">
                      <a:latin typeface="Tahoma" pitchFamily="34" charset="0"/>
                      <a:ea typeface="Tahoma" pitchFamily="34" charset="0"/>
                      <a:cs typeface="Tahoma" pitchFamily="34" charset="0"/>
                    </a:rPr>
                    <a:t> material</a:t>
                  </a:r>
                  <a:endParaRPr lang="es-ES" sz="2000" dirty="0">
                    <a:latin typeface="Tahoma" pitchFamily="34" charset="0"/>
                    <a:ea typeface="Tahoma" pitchFamily="34" charset="0"/>
                    <a:cs typeface="Tahoma" pitchFamily="34" charset="0"/>
                  </a:endParaRPr>
                </a:p>
              </p:txBody>
            </p:sp>
          </p:grpSp>
          <p:pic>
            <p:nvPicPr>
              <p:cNvPr id="11" name="10 Imagen" descr="vides.jpg"/>
              <p:cNvPicPr>
                <a:picLocks noChangeAspect="1"/>
              </p:cNvPicPr>
              <p:nvPr/>
            </p:nvPicPr>
            <p:blipFill>
              <a:blip r:embed="rId4" cstate="print"/>
              <a:stretch>
                <a:fillRect/>
              </a:stretch>
            </p:blipFill>
            <p:spPr>
              <a:xfrm>
                <a:off x="755576" y="4221088"/>
                <a:ext cx="3200400" cy="2400300"/>
              </a:xfrm>
              <a:prstGeom prst="rect">
                <a:avLst/>
              </a:prstGeom>
            </p:spPr>
          </p:pic>
        </p:grpSp>
        <p:sp>
          <p:nvSpPr>
            <p:cNvPr id="14" name="13 CuadroTexto"/>
            <p:cNvSpPr txBox="1"/>
            <p:nvPr/>
          </p:nvSpPr>
          <p:spPr>
            <a:xfrm>
              <a:off x="4716016" y="6381328"/>
              <a:ext cx="4392488" cy="338554"/>
            </a:xfrm>
            <a:prstGeom prst="rect">
              <a:avLst/>
            </a:prstGeom>
            <a:noFill/>
          </p:spPr>
          <p:txBody>
            <a:bodyPr wrap="square" rtlCol="0">
              <a:spAutoFit/>
            </a:bodyPr>
            <a:lstStyle/>
            <a:p>
              <a:pPr algn="ctr"/>
              <a:r>
                <a:rPr lang="es-ES" sz="1600" dirty="0" smtClean="0">
                  <a:latin typeface="Agency FB" pitchFamily="34" charset="0"/>
                  <a:ea typeface="Tahoma" pitchFamily="34" charset="0"/>
                  <a:cs typeface="Tahoma" pitchFamily="34" charset="0"/>
                </a:rPr>
                <a:t>Jiménez </a:t>
              </a:r>
              <a:r>
                <a:rPr lang="es-ES" sz="1600" i="1" dirty="0" smtClean="0">
                  <a:latin typeface="Agency FB" pitchFamily="34" charset="0"/>
                  <a:ea typeface="Tahoma" pitchFamily="34" charset="0"/>
                  <a:cs typeface="Tahoma" pitchFamily="34" charset="0"/>
                </a:rPr>
                <a:t>et al</a:t>
              </a:r>
              <a:r>
                <a:rPr lang="es-ES" sz="1600" dirty="0" smtClean="0">
                  <a:latin typeface="Agency FB" pitchFamily="34" charset="0"/>
                  <a:ea typeface="Tahoma" pitchFamily="34" charset="0"/>
                  <a:cs typeface="Tahoma" pitchFamily="34" charset="0"/>
                </a:rPr>
                <a:t>., 2006, Industrial </a:t>
              </a:r>
              <a:r>
                <a:rPr lang="es-ES" sz="1600" dirty="0" err="1" smtClean="0">
                  <a:latin typeface="Agency FB" pitchFamily="34" charset="0"/>
                  <a:ea typeface="Tahoma" pitchFamily="34" charset="0"/>
                  <a:cs typeface="Tahoma" pitchFamily="34" charset="0"/>
                </a:rPr>
                <a:t>Crops</a:t>
              </a:r>
              <a:r>
                <a:rPr lang="es-ES" sz="1600" dirty="0" smtClean="0">
                  <a:latin typeface="Agency FB" pitchFamily="34" charset="0"/>
                  <a:ea typeface="Tahoma" pitchFamily="34" charset="0"/>
                  <a:cs typeface="Tahoma" pitchFamily="34" charset="0"/>
                </a:rPr>
                <a:t> and </a:t>
              </a:r>
              <a:r>
                <a:rPr lang="es-ES" sz="1600" dirty="0" err="1" smtClean="0">
                  <a:latin typeface="Agency FB" pitchFamily="34" charset="0"/>
                  <a:ea typeface="Tahoma" pitchFamily="34" charset="0"/>
                  <a:cs typeface="Tahoma" pitchFamily="34" charset="0"/>
                </a:rPr>
                <a:t>Products</a:t>
              </a:r>
              <a:r>
                <a:rPr lang="es-ES" sz="1600" dirty="0" smtClean="0">
                  <a:latin typeface="Agency FB" pitchFamily="34" charset="0"/>
                  <a:ea typeface="Tahoma" pitchFamily="34" charset="0"/>
                  <a:cs typeface="Tahoma" pitchFamily="34" charset="0"/>
                </a:rPr>
                <a:t> 23, 122-130 </a:t>
              </a:r>
              <a:endParaRPr lang="es-ES" sz="1600" dirty="0">
                <a:latin typeface="Agency FB" pitchFamily="34" charset="0"/>
                <a:ea typeface="Tahoma" pitchFamily="34" charset="0"/>
                <a:cs typeface="Tahoma" pitchFamily="34" charset="0"/>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23 Grupo"/>
          <p:cNvGrpSpPr/>
          <p:nvPr/>
        </p:nvGrpSpPr>
        <p:grpSpPr>
          <a:xfrm>
            <a:off x="-36512" y="-27384"/>
            <a:ext cx="9145016" cy="6768752"/>
            <a:chOff x="-36512" y="-27384"/>
            <a:chExt cx="9145016" cy="6768752"/>
          </a:xfrm>
        </p:grpSpPr>
        <p:grpSp>
          <p:nvGrpSpPr>
            <p:cNvPr id="22" name="21 Grupo"/>
            <p:cNvGrpSpPr/>
            <p:nvPr/>
          </p:nvGrpSpPr>
          <p:grpSpPr>
            <a:xfrm>
              <a:off x="-36512" y="-27384"/>
              <a:ext cx="9145016" cy="6768752"/>
              <a:chOff x="-36512" y="-27384"/>
              <a:chExt cx="9145016" cy="6768752"/>
            </a:xfrm>
          </p:grpSpPr>
          <p:pic>
            <p:nvPicPr>
              <p:cNvPr id="21" name="Picture 2" descr="https://encrypted-tbn0.google.com/images?q=tbn:ANd9GcQGDGBEgullrBVadcwhvnTZJV5GdTym3V07rSSRWoFRUI653XuOUA"/>
              <p:cNvPicPr>
                <a:picLocks noChangeAspect="1" noChangeArrowheads="1"/>
              </p:cNvPicPr>
              <p:nvPr/>
            </p:nvPicPr>
            <p:blipFill>
              <a:blip r:embed="rId3" cstate="print"/>
              <a:srcRect/>
              <a:stretch>
                <a:fillRect/>
              </a:stretch>
            </p:blipFill>
            <p:spPr bwMode="auto">
              <a:xfrm>
                <a:off x="5618926" y="764704"/>
                <a:ext cx="3417570" cy="2265998"/>
              </a:xfrm>
              <a:prstGeom prst="rect">
                <a:avLst/>
              </a:prstGeom>
              <a:noFill/>
            </p:spPr>
          </p:pic>
          <p:grpSp>
            <p:nvGrpSpPr>
              <p:cNvPr id="2" name="7 Grupo"/>
              <p:cNvGrpSpPr/>
              <p:nvPr/>
            </p:nvGrpSpPr>
            <p:grpSpPr>
              <a:xfrm>
                <a:off x="-36512" y="-27384"/>
                <a:ext cx="9145016" cy="1325761"/>
                <a:chOff x="-36512" y="-27384"/>
                <a:chExt cx="9145016" cy="1325761"/>
              </a:xfrm>
            </p:grpSpPr>
            <p:grpSp>
              <p:nvGrpSpPr>
                <p:cNvPr id="5" name="1 Grupo"/>
                <p:cNvGrpSpPr/>
                <p:nvPr/>
              </p:nvGrpSpPr>
              <p:grpSpPr>
                <a:xfrm>
                  <a:off x="-36512" y="-27384"/>
                  <a:ext cx="9145016" cy="1091336"/>
                  <a:chOff x="-36512" y="-27384"/>
                  <a:chExt cx="9145016" cy="1091336"/>
                </a:xfrm>
              </p:grpSpPr>
              <p:pic>
                <p:nvPicPr>
                  <p:cNvPr id="3" name="2 Imagen" descr="UCO2.jpg"/>
                  <p:cNvPicPr>
                    <a:picLocks noChangeAspect="1"/>
                  </p:cNvPicPr>
                  <p:nvPr/>
                </p:nvPicPr>
                <p:blipFill>
                  <a:blip r:embed="rId4" cstate="print"/>
                  <a:stretch>
                    <a:fillRect/>
                  </a:stretch>
                </p:blipFill>
                <p:spPr>
                  <a:xfrm>
                    <a:off x="-36512" y="-27384"/>
                    <a:ext cx="2105863" cy="1091336"/>
                  </a:xfrm>
                  <a:prstGeom prst="rect">
                    <a:avLst/>
                  </a:prstGeom>
                  <a:effectLst>
                    <a:innerShdw blurRad="63500" dist="50800" dir="13500000">
                      <a:prstClr val="black">
                        <a:alpha val="50000"/>
                      </a:prstClr>
                    </a:innerShdw>
                  </a:effectLst>
                </p:spPr>
              </p:pic>
              <p:sp>
                <p:nvSpPr>
                  <p:cNvPr id="4" name="3 CuadroTexto"/>
                  <p:cNvSpPr txBox="1"/>
                  <p:nvPr/>
                </p:nvSpPr>
                <p:spPr>
                  <a:xfrm>
                    <a:off x="4211960" y="-27384"/>
                    <a:ext cx="4896544" cy="646331"/>
                  </a:xfrm>
                  <a:prstGeom prst="rect">
                    <a:avLst/>
                  </a:prstGeom>
                  <a:noFill/>
                </p:spPr>
                <p:txBody>
                  <a:bodyPr wrap="square" rtlCol="0">
                    <a:spAutoFit/>
                  </a:bodyPr>
                  <a:lstStyle/>
                  <a:p>
                    <a:pPr algn="ctr"/>
                    <a:r>
                      <a:rPr lang="en-US" b="1" dirty="0" smtClean="0">
                        <a:latin typeface="Tahoma" pitchFamily="34" charset="0"/>
                        <a:ea typeface="Tahoma" pitchFamily="34" charset="0"/>
                        <a:cs typeface="Tahoma" pitchFamily="34" charset="0"/>
                      </a:rPr>
                      <a:t>World Congress and Expo on Recycling </a:t>
                    </a:r>
                  </a:p>
                  <a:p>
                    <a:pPr algn="ctr"/>
                    <a:r>
                      <a:rPr lang="en-US" b="1" dirty="0" smtClean="0">
                        <a:latin typeface="Tahoma" pitchFamily="34" charset="0"/>
                        <a:ea typeface="Tahoma" pitchFamily="34" charset="0"/>
                        <a:cs typeface="Tahoma" pitchFamily="34" charset="0"/>
                      </a:rPr>
                      <a:t>July 20-22, 2015</a:t>
                    </a:r>
                    <a:endParaRPr lang="es-ES" b="1" dirty="0">
                      <a:latin typeface="Tahoma" pitchFamily="34" charset="0"/>
                      <a:ea typeface="Tahoma" pitchFamily="34" charset="0"/>
                      <a:cs typeface="Tahoma" pitchFamily="34" charset="0"/>
                    </a:endParaRPr>
                  </a:p>
                </p:txBody>
              </p:sp>
            </p:grpSp>
            <p:sp>
              <p:nvSpPr>
                <p:cNvPr id="7" name="6 CuadroTexto"/>
                <p:cNvSpPr txBox="1"/>
                <p:nvPr/>
              </p:nvSpPr>
              <p:spPr>
                <a:xfrm>
                  <a:off x="2915816" y="836712"/>
                  <a:ext cx="3384376" cy="461665"/>
                </a:xfrm>
                <a:prstGeom prst="rect">
                  <a:avLst/>
                </a:prstGeom>
                <a:noFill/>
              </p:spPr>
              <p:txBody>
                <a:bodyPr wrap="square" rtlCol="0">
                  <a:spAutoFit/>
                </a:bodyPr>
                <a:lstStyle/>
                <a:p>
                  <a:pPr algn="ctr"/>
                  <a:r>
                    <a:rPr lang="es-ES" sz="2400" b="1" dirty="0" smtClean="0">
                      <a:solidFill>
                        <a:schemeClr val="accent1"/>
                      </a:solidFill>
                      <a:latin typeface="Tahoma" pitchFamily="34" charset="0"/>
                      <a:ea typeface="Tahoma" pitchFamily="34" charset="0"/>
                      <a:cs typeface="Tahoma" pitchFamily="34" charset="0"/>
                    </a:rPr>
                    <a:t>CELLULOSE</a:t>
                  </a:r>
                  <a:endParaRPr lang="es-ES" sz="2400" b="1" dirty="0">
                    <a:solidFill>
                      <a:schemeClr val="accent1"/>
                    </a:solidFill>
                    <a:latin typeface="Tahoma" pitchFamily="34" charset="0"/>
                    <a:ea typeface="Tahoma" pitchFamily="34" charset="0"/>
                    <a:cs typeface="Tahoma" pitchFamily="34" charset="0"/>
                  </a:endParaRPr>
                </a:p>
              </p:txBody>
            </p:sp>
          </p:grpSp>
          <p:grpSp>
            <p:nvGrpSpPr>
              <p:cNvPr id="19" name="18 Grupo"/>
              <p:cNvGrpSpPr/>
              <p:nvPr/>
            </p:nvGrpSpPr>
            <p:grpSpPr>
              <a:xfrm>
                <a:off x="251520" y="1340768"/>
                <a:ext cx="8784976" cy="3312368"/>
                <a:chOff x="251520" y="1412776"/>
                <a:chExt cx="8784976" cy="3312368"/>
              </a:xfrm>
            </p:grpSpPr>
            <p:grpSp>
              <p:nvGrpSpPr>
                <p:cNvPr id="15" name="14 Grupo"/>
                <p:cNvGrpSpPr/>
                <p:nvPr/>
              </p:nvGrpSpPr>
              <p:grpSpPr>
                <a:xfrm>
                  <a:off x="251520" y="2924944"/>
                  <a:ext cx="8784976" cy="1800200"/>
                  <a:chOff x="251520" y="3356992"/>
                  <a:chExt cx="8784976" cy="1800200"/>
                </a:xfrm>
              </p:grpSpPr>
              <p:sp>
                <p:nvSpPr>
                  <p:cNvPr id="10" name="9 CuadroTexto"/>
                  <p:cNvSpPr txBox="1"/>
                  <p:nvPr/>
                </p:nvSpPr>
                <p:spPr>
                  <a:xfrm>
                    <a:off x="2771800" y="3645024"/>
                    <a:ext cx="1728192" cy="1323439"/>
                  </a:xfrm>
                  <a:prstGeom prst="rect">
                    <a:avLst/>
                  </a:prstGeom>
                  <a:noFill/>
                </p:spPr>
                <p:txBody>
                  <a:bodyPr wrap="square" rtlCol="0">
                    <a:spAutoFit/>
                  </a:bodyPr>
                  <a:lstStyle/>
                  <a:p>
                    <a:pPr algn="ctr"/>
                    <a:r>
                      <a:rPr lang="es-ES" sz="2000" dirty="0" err="1" smtClean="0">
                        <a:latin typeface="Tahoma" pitchFamily="34" charset="0"/>
                        <a:ea typeface="Tahoma" pitchFamily="34" charset="0"/>
                        <a:cs typeface="Tahoma" pitchFamily="34" charset="0"/>
                      </a:rPr>
                      <a:t>NaOH</a:t>
                    </a:r>
                    <a:r>
                      <a:rPr lang="es-ES" sz="2000" dirty="0" smtClean="0">
                        <a:latin typeface="Tahoma" pitchFamily="34" charset="0"/>
                        <a:ea typeface="Tahoma" pitchFamily="34" charset="0"/>
                        <a:cs typeface="Tahoma" pitchFamily="34" charset="0"/>
                      </a:rPr>
                      <a:t> 15%</a:t>
                    </a:r>
                  </a:p>
                  <a:p>
                    <a:pPr algn="ctr"/>
                    <a:r>
                      <a:rPr lang="es-ES" sz="2000" dirty="0" smtClean="0">
                        <a:latin typeface="Tahoma" pitchFamily="34" charset="0"/>
                        <a:ea typeface="Tahoma" pitchFamily="34" charset="0"/>
                        <a:cs typeface="Tahoma" pitchFamily="34" charset="0"/>
                      </a:rPr>
                      <a:t>180 ºC</a:t>
                    </a:r>
                  </a:p>
                  <a:p>
                    <a:pPr algn="ctr"/>
                    <a:r>
                      <a:rPr lang="es-ES" sz="2000" dirty="0" smtClean="0">
                        <a:latin typeface="Tahoma" pitchFamily="34" charset="0"/>
                        <a:ea typeface="Tahoma" pitchFamily="34" charset="0"/>
                        <a:cs typeface="Tahoma" pitchFamily="34" charset="0"/>
                      </a:rPr>
                      <a:t>60 min</a:t>
                    </a:r>
                  </a:p>
                  <a:p>
                    <a:pPr algn="ctr"/>
                    <a:r>
                      <a:rPr lang="es-ES" sz="2000" dirty="0" smtClean="0">
                        <a:latin typeface="Tahoma" pitchFamily="34" charset="0"/>
                        <a:ea typeface="Tahoma" pitchFamily="34" charset="0"/>
                        <a:cs typeface="Tahoma" pitchFamily="34" charset="0"/>
                      </a:rPr>
                      <a:t>L/S 6</a:t>
                    </a:r>
                    <a:endParaRPr lang="es-ES" sz="2000" dirty="0">
                      <a:latin typeface="Tahoma" pitchFamily="34" charset="0"/>
                      <a:ea typeface="Tahoma" pitchFamily="34" charset="0"/>
                      <a:cs typeface="Tahoma" pitchFamily="34" charset="0"/>
                    </a:endParaRPr>
                  </a:p>
                </p:txBody>
              </p:sp>
              <p:sp>
                <p:nvSpPr>
                  <p:cNvPr id="11" name="10 CuadroTexto"/>
                  <p:cNvSpPr txBox="1"/>
                  <p:nvPr/>
                </p:nvSpPr>
                <p:spPr>
                  <a:xfrm>
                    <a:off x="6012160" y="3501008"/>
                    <a:ext cx="3024336" cy="1631216"/>
                  </a:xfrm>
                  <a:prstGeom prst="rect">
                    <a:avLst/>
                  </a:prstGeom>
                  <a:noFill/>
                </p:spPr>
                <p:txBody>
                  <a:bodyPr wrap="square" rtlCol="0">
                    <a:spAutoFit/>
                  </a:bodyPr>
                  <a:lstStyle/>
                  <a:p>
                    <a:pPr algn="ctr"/>
                    <a:r>
                      <a:rPr lang="es-ES" sz="2000" dirty="0" err="1" smtClean="0">
                        <a:latin typeface="Tahoma" pitchFamily="34" charset="0"/>
                        <a:ea typeface="Tahoma" pitchFamily="34" charset="0"/>
                        <a:cs typeface="Tahoma" pitchFamily="34" charset="0"/>
                      </a:rPr>
                      <a:t>Yield</a:t>
                    </a:r>
                    <a:r>
                      <a:rPr lang="es-ES" sz="2000" dirty="0" smtClean="0">
                        <a:latin typeface="Tahoma" pitchFamily="34" charset="0"/>
                        <a:ea typeface="Tahoma" pitchFamily="34" charset="0"/>
                        <a:cs typeface="Tahoma" pitchFamily="34" charset="0"/>
                      </a:rPr>
                      <a:t> 49.1 %</a:t>
                    </a:r>
                  </a:p>
                  <a:p>
                    <a:pPr algn="ctr"/>
                    <a:r>
                      <a:rPr lang="es-ES" sz="2000" dirty="0" smtClean="0">
                        <a:latin typeface="Tahoma" pitchFamily="34" charset="0"/>
                        <a:ea typeface="Tahoma" pitchFamily="34" charset="0"/>
                        <a:cs typeface="Tahoma" pitchFamily="34" charset="0"/>
                      </a:rPr>
                      <a:t>Kappa </a:t>
                    </a:r>
                    <a:r>
                      <a:rPr lang="es-ES" sz="2000" dirty="0" err="1" smtClean="0">
                        <a:latin typeface="Tahoma" pitchFamily="34" charset="0"/>
                        <a:ea typeface="Tahoma" pitchFamily="34" charset="0"/>
                        <a:cs typeface="Tahoma" pitchFamily="34" charset="0"/>
                      </a:rPr>
                      <a:t>Number</a:t>
                    </a:r>
                    <a:r>
                      <a:rPr lang="es-ES" sz="2000" dirty="0" smtClean="0">
                        <a:latin typeface="Tahoma" pitchFamily="34" charset="0"/>
                        <a:ea typeface="Tahoma" pitchFamily="34" charset="0"/>
                        <a:cs typeface="Tahoma" pitchFamily="34" charset="0"/>
                      </a:rPr>
                      <a:t> 109.7</a:t>
                    </a:r>
                  </a:p>
                  <a:p>
                    <a:pPr algn="ctr"/>
                    <a:r>
                      <a:rPr lang="es-ES" sz="2000" dirty="0" err="1" smtClean="0">
                        <a:latin typeface="Tahoma" pitchFamily="34" charset="0"/>
                        <a:ea typeface="Tahoma" pitchFamily="34" charset="0"/>
                        <a:cs typeface="Tahoma" pitchFamily="34" charset="0"/>
                      </a:rPr>
                      <a:t>Breaking</a:t>
                    </a:r>
                    <a:r>
                      <a:rPr lang="es-ES" sz="2000" dirty="0" smtClean="0">
                        <a:latin typeface="Tahoma" pitchFamily="34" charset="0"/>
                        <a:ea typeface="Tahoma" pitchFamily="34" charset="0"/>
                        <a:cs typeface="Tahoma" pitchFamily="34" charset="0"/>
                      </a:rPr>
                      <a:t> </a:t>
                    </a:r>
                    <a:r>
                      <a:rPr lang="es-ES" sz="2000" dirty="0" err="1" smtClean="0">
                        <a:latin typeface="Tahoma" pitchFamily="34" charset="0"/>
                        <a:ea typeface="Tahoma" pitchFamily="34" charset="0"/>
                        <a:cs typeface="Tahoma" pitchFamily="34" charset="0"/>
                      </a:rPr>
                      <a:t>length</a:t>
                    </a:r>
                    <a:r>
                      <a:rPr lang="es-ES" sz="2000" dirty="0" smtClean="0">
                        <a:latin typeface="Tahoma" pitchFamily="34" charset="0"/>
                        <a:ea typeface="Tahoma" pitchFamily="34" charset="0"/>
                        <a:cs typeface="Tahoma" pitchFamily="34" charset="0"/>
                      </a:rPr>
                      <a:t> 556.7 m</a:t>
                    </a:r>
                  </a:p>
                  <a:p>
                    <a:pPr algn="ctr"/>
                    <a:r>
                      <a:rPr lang="es-ES" sz="2000" dirty="0" err="1" smtClean="0">
                        <a:latin typeface="Tahoma" pitchFamily="34" charset="0"/>
                        <a:ea typeface="Tahoma" pitchFamily="34" charset="0"/>
                        <a:cs typeface="Tahoma" pitchFamily="34" charset="0"/>
                      </a:rPr>
                      <a:t>Burst</a:t>
                    </a:r>
                    <a:r>
                      <a:rPr lang="es-ES" sz="2000" dirty="0" smtClean="0">
                        <a:latin typeface="Tahoma" pitchFamily="34" charset="0"/>
                        <a:ea typeface="Tahoma" pitchFamily="34" charset="0"/>
                        <a:cs typeface="Tahoma" pitchFamily="34" charset="0"/>
                      </a:rPr>
                      <a:t> </a:t>
                    </a:r>
                    <a:r>
                      <a:rPr lang="es-ES" sz="2000" dirty="0" err="1" smtClean="0">
                        <a:latin typeface="Tahoma" pitchFamily="34" charset="0"/>
                        <a:ea typeface="Tahoma" pitchFamily="34" charset="0"/>
                        <a:cs typeface="Tahoma" pitchFamily="34" charset="0"/>
                      </a:rPr>
                      <a:t>Index</a:t>
                    </a:r>
                    <a:r>
                      <a:rPr lang="es-ES" sz="2000" dirty="0" smtClean="0">
                        <a:latin typeface="Tahoma" pitchFamily="34" charset="0"/>
                        <a:ea typeface="Tahoma" pitchFamily="34" charset="0"/>
                        <a:cs typeface="Tahoma" pitchFamily="34" charset="0"/>
                      </a:rPr>
                      <a:t> 24.20 </a:t>
                    </a:r>
                    <a:r>
                      <a:rPr lang="es-ES" sz="2000" dirty="0" err="1" smtClean="0">
                        <a:latin typeface="Tahoma" pitchFamily="34" charset="0"/>
                        <a:ea typeface="Tahoma" pitchFamily="34" charset="0"/>
                        <a:cs typeface="Tahoma" pitchFamily="34" charset="0"/>
                      </a:rPr>
                      <a:t>kN</a:t>
                    </a:r>
                    <a:r>
                      <a:rPr lang="es-ES" sz="2000" dirty="0" smtClean="0">
                        <a:latin typeface="Tahoma" pitchFamily="34" charset="0"/>
                        <a:ea typeface="Tahoma" pitchFamily="34" charset="0"/>
                        <a:cs typeface="Tahoma" pitchFamily="34" charset="0"/>
                      </a:rPr>
                      <a:t>/g</a:t>
                    </a:r>
                  </a:p>
                  <a:p>
                    <a:pPr algn="ctr"/>
                    <a:r>
                      <a:rPr lang="es-ES" sz="2000" dirty="0" err="1" smtClean="0">
                        <a:latin typeface="Tahoma" pitchFamily="34" charset="0"/>
                        <a:ea typeface="Tahoma" pitchFamily="34" charset="0"/>
                        <a:cs typeface="Tahoma" pitchFamily="34" charset="0"/>
                      </a:rPr>
                      <a:t>Tear</a:t>
                    </a:r>
                    <a:r>
                      <a:rPr lang="es-ES" sz="2000" dirty="0" smtClean="0">
                        <a:latin typeface="Tahoma" pitchFamily="34" charset="0"/>
                        <a:ea typeface="Tahoma" pitchFamily="34" charset="0"/>
                        <a:cs typeface="Tahoma" pitchFamily="34" charset="0"/>
                      </a:rPr>
                      <a:t> </a:t>
                    </a:r>
                    <a:r>
                      <a:rPr lang="es-ES" sz="2000" dirty="0" err="1" smtClean="0">
                        <a:latin typeface="Tahoma" pitchFamily="34" charset="0"/>
                        <a:ea typeface="Tahoma" pitchFamily="34" charset="0"/>
                        <a:cs typeface="Tahoma" pitchFamily="34" charset="0"/>
                      </a:rPr>
                      <a:t>Index</a:t>
                    </a:r>
                    <a:r>
                      <a:rPr lang="es-ES" sz="2000" dirty="0" smtClean="0">
                        <a:latin typeface="Tahoma" pitchFamily="34" charset="0"/>
                        <a:ea typeface="Tahoma" pitchFamily="34" charset="0"/>
                        <a:cs typeface="Tahoma" pitchFamily="34" charset="0"/>
                      </a:rPr>
                      <a:t> 0.9 mNm</a:t>
                    </a:r>
                    <a:r>
                      <a:rPr lang="es-ES" sz="2000" baseline="30000" dirty="0" smtClean="0">
                        <a:latin typeface="Tahoma" pitchFamily="34" charset="0"/>
                        <a:ea typeface="Tahoma" pitchFamily="34" charset="0"/>
                        <a:cs typeface="Tahoma" pitchFamily="34" charset="0"/>
                      </a:rPr>
                      <a:t>2</a:t>
                    </a:r>
                    <a:r>
                      <a:rPr lang="es-ES" sz="2000" dirty="0" smtClean="0">
                        <a:latin typeface="Tahoma" pitchFamily="34" charset="0"/>
                        <a:ea typeface="Tahoma" pitchFamily="34" charset="0"/>
                        <a:cs typeface="Tahoma" pitchFamily="34" charset="0"/>
                      </a:rPr>
                      <a:t>/g</a:t>
                    </a:r>
                    <a:endParaRPr lang="es-ES" sz="2000" dirty="0">
                      <a:latin typeface="Tahoma" pitchFamily="34" charset="0"/>
                      <a:ea typeface="Tahoma" pitchFamily="34" charset="0"/>
                      <a:cs typeface="Tahoma" pitchFamily="34" charset="0"/>
                    </a:endParaRPr>
                  </a:p>
                </p:txBody>
              </p:sp>
              <p:grpSp>
                <p:nvGrpSpPr>
                  <p:cNvPr id="13" name="12 Grupo"/>
                  <p:cNvGrpSpPr/>
                  <p:nvPr/>
                </p:nvGrpSpPr>
                <p:grpSpPr>
                  <a:xfrm>
                    <a:off x="251520" y="3356992"/>
                    <a:ext cx="2520280" cy="1800200"/>
                    <a:chOff x="251520" y="1628800"/>
                    <a:chExt cx="2520280" cy="1800200"/>
                  </a:xfrm>
                </p:grpSpPr>
                <p:sp>
                  <p:nvSpPr>
                    <p:cNvPr id="9" name="8 CuadroTexto"/>
                    <p:cNvSpPr txBox="1"/>
                    <p:nvPr/>
                  </p:nvSpPr>
                  <p:spPr>
                    <a:xfrm>
                      <a:off x="251520" y="1981289"/>
                      <a:ext cx="1640618" cy="1015663"/>
                    </a:xfrm>
                    <a:prstGeom prst="rect">
                      <a:avLst/>
                    </a:prstGeom>
                    <a:noFill/>
                  </p:spPr>
                  <p:txBody>
                    <a:bodyPr wrap="square" rtlCol="0">
                      <a:spAutoFit/>
                    </a:bodyPr>
                    <a:lstStyle/>
                    <a:p>
                      <a:pPr algn="ctr"/>
                      <a:r>
                        <a:rPr lang="es-ES" sz="2000" b="1" dirty="0" smtClean="0">
                          <a:latin typeface="Tahoma" pitchFamily="34" charset="0"/>
                          <a:ea typeface="Tahoma" pitchFamily="34" charset="0"/>
                          <a:cs typeface="Tahoma" pitchFamily="34" charset="0"/>
                        </a:rPr>
                        <a:t>OLIVE</a:t>
                      </a:r>
                    </a:p>
                    <a:p>
                      <a:pPr algn="ctr"/>
                      <a:r>
                        <a:rPr lang="es-ES" sz="2000" b="1" dirty="0" smtClean="0">
                          <a:latin typeface="Tahoma" pitchFamily="34" charset="0"/>
                          <a:ea typeface="Tahoma" pitchFamily="34" charset="0"/>
                          <a:cs typeface="Tahoma" pitchFamily="34" charset="0"/>
                        </a:rPr>
                        <a:t>TREE</a:t>
                      </a:r>
                    </a:p>
                    <a:p>
                      <a:pPr algn="ctr"/>
                      <a:r>
                        <a:rPr lang="es-ES" sz="2000" b="1" dirty="0" smtClean="0">
                          <a:latin typeface="Tahoma" pitchFamily="34" charset="0"/>
                          <a:ea typeface="Tahoma" pitchFamily="34" charset="0"/>
                          <a:cs typeface="Tahoma" pitchFamily="34" charset="0"/>
                        </a:rPr>
                        <a:t>PRUNINGS</a:t>
                      </a:r>
                      <a:endParaRPr lang="es-ES" sz="2000" b="1" dirty="0">
                        <a:latin typeface="Tahoma" pitchFamily="34" charset="0"/>
                        <a:ea typeface="Tahoma" pitchFamily="34" charset="0"/>
                        <a:cs typeface="Tahoma" pitchFamily="34" charset="0"/>
                      </a:endParaRPr>
                    </a:p>
                  </p:txBody>
                </p:sp>
                <p:sp>
                  <p:nvSpPr>
                    <p:cNvPr id="12" name="11 Llamada de flecha a la derecha"/>
                    <p:cNvSpPr/>
                    <p:nvPr/>
                  </p:nvSpPr>
                  <p:spPr>
                    <a:xfrm>
                      <a:off x="251520" y="1628800"/>
                      <a:ext cx="2520280" cy="1800200"/>
                    </a:xfrm>
                    <a:prstGeom prst="rightArrowCallou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grpSp>
              <p:sp>
                <p:nvSpPr>
                  <p:cNvPr id="14" name="13 Flecha derecha"/>
                  <p:cNvSpPr/>
                  <p:nvPr/>
                </p:nvSpPr>
                <p:spPr>
                  <a:xfrm>
                    <a:off x="4644008" y="4005064"/>
                    <a:ext cx="1008112" cy="576064"/>
                  </a:xfrm>
                  <a:prstGeom prst="right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6" name="15 CuadroTexto"/>
                <p:cNvSpPr txBox="1"/>
                <p:nvPr/>
              </p:nvSpPr>
              <p:spPr>
                <a:xfrm>
                  <a:off x="1115616" y="1412776"/>
                  <a:ext cx="2952328" cy="1015663"/>
                </a:xfrm>
                <a:prstGeom prst="rect">
                  <a:avLst/>
                </a:prstGeom>
                <a:noFill/>
              </p:spPr>
              <p:txBody>
                <a:bodyPr wrap="square" rtlCol="0">
                  <a:spAutoFit/>
                </a:bodyPr>
                <a:lstStyle/>
                <a:p>
                  <a:pPr algn="ctr"/>
                  <a:r>
                    <a:rPr lang="es-ES" sz="2000" dirty="0" err="1" smtClean="0">
                      <a:latin typeface="Tahoma" pitchFamily="34" charset="0"/>
                      <a:ea typeface="Tahoma" pitchFamily="34" charset="0"/>
                      <a:cs typeface="Tahoma" pitchFamily="34" charset="0"/>
                    </a:rPr>
                    <a:t>Holocellulose</a:t>
                  </a:r>
                  <a:r>
                    <a:rPr lang="es-ES" sz="2000" dirty="0" smtClean="0">
                      <a:latin typeface="Tahoma" pitchFamily="34" charset="0"/>
                      <a:ea typeface="Tahoma" pitchFamily="34" charset="0"/>
                      <a:cs typeface="Tahoma" pitchFamily="34" charset="0"/>
                    </a:rPr>
                    <a:t> 61.5 %</a:t>
                  </a:r>
                </a:p>
                <a:p>
                  <a:pPr algn="ctr"/>
                  <a:r>
                    <a:rPr lang="el-GR" sz="2000" dirty="0" smtClean="0">
                      <a:latin typeface="Tahoma" pitchFamily="34" charset="0"/>
                      <a:ea typeface="Tahoma" pitchFamily="34" charset="0"/>
                      <a:cs typeface="Tahoma" pitchFamily="34" charset="0"/>
                    </a:rPr>
                    <a:t>α</a:t>
                  </a:r>
                  <a:r>
                    <a:rPr lang="es-ES" sz="2000" dirty="0" smtClean="0">
                      <a:latin typeface="Tahoma" pitchFamily="34" charset="0"/>
                      <a:ea typeface="Tahoma" pitchFamily="34" charset="0"/>
                      <a:cs typeface="Tahoma" pitchFamily="34" charset="0"/>
                    </a:rPr>
                    <a:t>-</a:t>
                  </a:r>
                  <a:r>
                    <a:rPr lang="es-ES" sz="2000" dirty="0" err="1" smtClean="0">
                      <a:latin typeface="Tahoma" pitchFamily="34" charset="0"/>
                      <a:ea typeface="Tahoma" pitchFamily="34" charset="0"/>
                      <a:cs typeface="Tahoma" pitchFamily="34" charset="0"/>
                    </a:rPr>
                    <a:t>cellulose</a:t>
                  </a:r>
                  <a:r>
                    <a:rPr lang="es-ES" sz="2000" dirty="0" smtClean="0">
                      <a:latin typeface="Tahoma" pitchFamily="34" charset="0"/>
                      <a:ea typeface="Tahoma" pitchFamily="34" charset="0"/>
                      <a:cs typeface="Tahoma" pitchFamily="34" charset="0"/>
                    </a:rPr>
                    <a:t> 35.7 %</a:t>
                  </a:r>
                </a:p>
                <a:p>
                  <a:pPr algn="ctr"/>
                  <a:r>
                    <a:rPr lang="es-ES" sz="2000" dirty="0" err="1" smtClean="0">
                      <a:latin typeface="Tahoma" pitchFamily="34" charset="0"/>
                      <a:ea typeface="Tahoma" pitchFamily="34" charset="0"/>
                      <a:cs typeface="Tahoma" pitchFamily="34" charset="0"/>
                    </a:rPr>
                    <a:t>Lignin</a:t>
                  </a:r>
                  <a:r>
                    <a:rPr lang="es-ES" sz="2000" dirty="0" smtClean="0">
                      <a:latin typeface="Tahoma" pitchFamily="34" charset="0"/>
                      <a:ea typeface="Tahoma" pitchFamily="34" charset="0"/>
                      <a:cs typeface="Tahoma" pitchFamily="34" charset="0"/>
                    </a:rPr>
                    <a:t> 19.7 %</a:t>
                  </a:r>
                  <a:endParaRPr lang="es-ES" sz="2000" dirty="0">
                    <a:latin typeface="Tahoma" pitchFamily="34" charset="0"/>
                    <a:ea typeface="Tahoma" pitchFamily="34" charset="0"/>
                    <a:cs typeface="Tahoma" pitchFamily="34" charset="0"/>
                  </a:endParaRPr>
                </a:p>
              </p:txBody>
            </p:sp>
            <p:sp>
              <p:nvSpPr>
                <p:cNvPr id="18" name="17 Flecha curvada hacia la derecha"/>
                <p:cNvSpPr/>
                <p:nvPr/>
              </p:nvSpPr>
              <p:spPr>
                <a:xfrm>
                  <a:off x="611560" y="1772816"/>
                  <a:ext cx="576064" cy="1296144"/>
                </a:xfrm>
                <a:prstGeom prst="curvedRight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grpSp>
          <p:pic>
            <p:nvPicPr>
              <p:cNvPr id="20" name="Picture 4" descr="https://encrypted-tbn1.google.com/images?q=tbn:ANd9GcQjP95UsS2GINMhTlHQKbB3-MMk0pKXfvLMKFrZ_Ny9Bvv70aJ2yg"/>
              <p:cNvPicPr>
                <a:picLocks noChangeAspect="1" noChangeArrowheads="1"/>
              </p:cNvPicPr>
              <p:nvPr/>
            </p:nvPicPr>
            <p:blipFill>
              <a:blip r:embed="rId5" cstate="print"/>
              <a:srcRect/>
              <a:stretch>
                <a:fillRect/>
              </a:stretch>
            </p:blipFill>
            <p:spPr bwMode="auto">
              <a:xfrm>
                <a:off x="2064643" y="4683968"/>
                <a:ext cx="2219325" cy="2057400"/>
              </a:xfrm>
              <a:prstGeom prst="rect">
                <a:avLst/>
              </a:prstGeom>
              <a:noFill/>
            </p:spPr>
          </p:pic>
        </p:grpSp>
        <p:sp>
          <p:nvSpPr>
            <p:cNvPr id="23" name="22 CuadroTexto"/>
            <p:cNvSpPr txBox="1"/>
            <p:nvPr/>
          </p:nvSpPr>
          <p:spPr>
            <a:xfrm>
              <a:off x="4716016" y="6381328"/>
              <a:ext cx="4392488" cy="338554"/>
            </a:xfrm>
            <a:prstGeom prst="rect">
              <a:avLst/>
            </a:prstGeom>
            <a:noFill/>
          </p:spPr>
          <p:txBody>
            <a:bodyPr wrap="square" rtlCol="0">
              <a:spAutoFit/>
            </a:bodyPr>
            <a:lstStyle/>
            <a:p>
              <a:pPr algn="ctr"/>
              <a:r>
                <a:rPr lang="es-ES" sz="1600" dirty="0" smtClean="0">
                  <a:latin typeface="Agency FB" pitchFamily="34" charset="0"/>
                  <a:ea typeface="Tahoma" pitchFamily="34" charset="0"/>
                  <a:cs typeface="Tahoma" pitchFamily="34" charset="0"/>
                </a:rPr>
                <a:t>Jiménez </a:t>
              </a:r>
              <a:r>
                <a:rPr lang="es-ES" sz="1600" i="1" dirty="0" smtClean="0">
                  <a:latin typeface="Agency FB" pitchFamily="34" charset="0"/>
                  <a:ea typeface="Tahoma" pitchFamily="34" charset="0"/>
                  <a:cs typeface="Tahoma" pitchFamily="34" charset="0"/>
                </a:rPr>
                <a:t>et al</a:t>
              </a:r>
              <a:r>
                <a:rPr lang="es-ES" sz="1600" dirty="0" smtClean="0">
                  <a:latin typeface="Agency FB" pitchFamily="34" charset="0"/>
                  <a:ea typeface="Tahoma" pitchFamily="34" charset="0"/>
                  <a:cs typeface="Tahoma" pitchFamily="34" charset="0"/>
                </a:rPr>
                <a:t>., 2004, </a:t>
              </a:r>
              <a:r>
                <a:rPr lang="es-ES" sz="1600" dirty="0" err="1" smtClean="0">
                  <a:latin typeface="Agency FB" pitchFamily="34" charset="0"/>
                  <a:ea typeface="Tahoma" pitchFamily="34" charset="0"/>
                  <a:cs typeface="Tahoma" pitchFamily="34" charset="0"/>
                </a:rPr>
                <a:t>Holzforschung</a:t>
              </a:r>
              <a:r>
                <a:rPr lang="es-ES" sz="1600" dirty="0" smtClean="0">
                  <a:latin typeface="Agency FB" pitchFamily="34" charset="0"/>
                  <a:ea typeface="Tahoma" pitchFamily="34" charset="0"/>
                  <a:cs typeface="Tahoma" pitchFamily="34" charset="0"/>
                </a:rPr>
                <a:t>, 58pp 122-128  </a:t>
              </a:r>
              <a:endParaRPr lang="es-ES" sz="1600" dirty="0">
                <a:latin typeface="Agency FB" pitchFamily="34" charset="0"/>
                <a:ea typeface="Tahoma" pitchFamily="34" charset="0"/>
                <a:cs typeface="Tahoma" pitchFamily="34" charset="0"/>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40 Grupo"/>
          <p:cNvGrpSpPr/>
          <p:nvPr/>
        </p:nvGrpSpPr>
        <p:grpSpPr>
          <a:xfrm>
            <a:off x="-36512" y="-27384"/>
            <a:ext cx="9151028" cy="6768752"/>
            <a:chOff x="-36512" y="-27384"/>
            <a:chExt cx="9151028" cy="6768752"/>
          </a:xfrm>
        </p:grpSpPr>
        <p:pic>
          <p:nvPicPr>
            <p:cNvPr id="35" name="Picture 2" descr="http://t0.gstatic.com/images?q=tbn:ANd9GcT2gk-AcsQfIaFqjQB9m3_RizPqDuBnjpRpBS88p7UB9_jpzoN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91680" y="980728"/>
              <a:ext cx="3028950" cy="1514475"/>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grpSp>
          <p:nvGrpSpPr>
            <p:cNvPr id="2" name="7 Grupo"/>
            <p:cNvGrpSpPr/>
            <p:nvPr/>
          </p:nvGrpSpPr>
          <p:grpSpPr>
            <a:xfrm>
              <a:off x="-36512" y="-27384"/>
              <a:ext cx="9145016" cy="1091336"/>
              <a:chOff x="-36512" y="-27384"/>
              <a:chExt cx="9145016" cy="1091336"/>
            </a:xfrm>
          </p:grpSpPr>
          <p:grpSp>
            <p:nvGrpSpPr>
              <p:cNvPr id="5" name="1 Grupo"/>
              <p:cNvGrpSpPr/>
              <p:nvPr/>
            </p:nvGrpSpPr>
            <p:grpSpPr>
              <a:xfrm>
                <a:off x="-36512" y="-27384"/>
                <a:ext cx="9145016" cy="1091336"/>
                <a:chOff x="-36512" y="-27384"/>
                <a:chExt cx="9145016" cy="1091336"/>
              </a:xfrm>
            </p:grpSpPr>
            <p:pic>
              <p:nvPicPr>
                <p:cNvPr id="3" name="2 Imagen" descr="UCO2.jpg"/>
                <p:cNvPicPr>
                  <a:picLocks noChangeAspect="1"/>
                </p:cNvPicPr>
                <p:nvPr/>
              </p:nvPicPr>
              <p:blipFill>
                <a:blip r:embed="rId4" cstate="print"/>
                <a:stretch>
                  <a:fillRect/>
                </a:stretch>
              </p:blipFill>
              <p:spPr>
                <a:xfrm>
                  <a:off x="-36512" y="-27384"/>
                  <a:ext cx="2105863" cy="1091336"/>
                </a:xfrm>
                <a:prstGeom prst="rect">
                  <a:avLst/>
                </a:prstGeom>
                <a:effectLst>
                  <a:innerShdw blurRad="63500" dist="50800" dir="13500000">
                    <a:prstClr val="black">
                      <a:alpha val="50000"/>
                    </a:prstClr>
                  </a:innerShdw>
                </a:effectLst>
              </p:spPr>
            </p:pic>
            <p:sp>
              <p:nvSpPr>
                <p:cNvPr id="4" name="3 CuadroTexto"/>
                <p:cNvSpPr txBox="1"/>
                <p:nvPr/>
              </p:nvSpPr>
              <p:spPr>
                <a:xfrm>
                  <a:off x="4211960" y="-27384"/>
                  <a:ext cx="4896544" cy="646331"/>
                </a:xfrm>
                <a:prstGeom prst="rect">
                  <a:avLst/>
                </a:prstGeom>
                <a:noFill/>
              </p:spPr>
              <p:txBody>
                <a:bodyPr wrap="square" rtlCol="0">
                  <a:spAutoFit/>
                </a:bodyPr>
                <a:lstStyle/>
                <a:p>
                  <a:pPr algn="ctr"/>
                  <a:r>
                    <a:rPr lang="en-US" b="1" dirty="0" smtClean="0">
                      <a:latin typeface="Tahoma" pitchFamily="34" charset="0"/>
                      <a:ea typeface="Tahoma" pitchFamily="34" charset="0"/>
                      <a:cs typeface="Tahoma" pitchFamily="34" charset="0"/>
                    </a:rPr>
                    <a:t>World Congress and Expo on Recycling </a:t>
                  </a:r>
                </a:p>
                <a:p>
                  <a:pPr algn="ctr"/>
                  <a:r>
                    <a:rPr lang="en-US" b="1" dirty="0" smtClean="0">
                      <a:latin typeface="Tahoma" pitchFamily="34" charset="0"/>
                      <a:ea typeface="Tahoma" pitchFamily="34" charset="0"/>
                      <a:cs typeface="Tahoma" pitchFamily="34" charset="0"/>
                    </a:rPr>
                    <a:t>July 20-22, 2015</a:t>
                  </a:r>
                  <a:endParaRPr lang="es-ES" b="1" dirty="0">
                    <a:latin typeface="Tahoma" pitchFamily="34" charset="0"/>
                    <a:ea typeface="Tahoma" pitchFamily="34" charset="0"/>
                    <a:cs typeface="Tahoma" pitchFamily="34" charset="0"/>
                  </a:endParaRPr>
                </a:p>
              </p:txBody>
            </p:sp>
          </p:grpSp>
          <p:sp>
            <p:nvSpPr>
              <p:cNvPr id="7" name="6 CuadroTexto"/>
              <p:cNvSpPr txBox="1"/>
              <p:nvPr/>
            </p:nvSpPr>
            <p:spPr>
              <a:xfrm>
                <a:off x="2123728" y="375047"/>
                <a:ext cx="2736304" cy="461665"/>
              </a:xfrm>
              <a:prstGeom prst="rect">
                <a:avLst/>
              </a:prstGeom>
              <a:noFill/>
            </p:spPr>
            <p:txBody>
              <a:bodyPr wrap="square" rtlCol="0">
                <a:spAutoFit/>
              </a:bodyPr>
              <a:lstStyle/>
              <a:p>
                <a:pPr algn="ctr"/>
                <a:r>
                  <a:rPr lang="es-ES" sz="2400" b="1" dirty="0" smtClean="0">
                    <a:solidFill>
                      <a:schemeClr val="accent1"/>
                    </a:solidFill>
                    <a:latin typeface="Tahoma" pitchFamily="34" charset="0"/>
                    <a:ea typeface="Tahoma" pitchFamily="34" charset="0"/>
                    <a:cs typeface="Tahoma" pitchFamily="34" charset="0"/>
                  </a:rPr>
                  <a:t>CELLULOSE</a:t>
                </a:r>
                <a:endParaRPr lang="es-ES" sz="2400" b="1" dirty="0">
                  <a:solidFill>
                    <a:schemeClr val="accent1"/>
                  </a:solidFill>
                  <a:latin typeface="Tahoma" pitchFamily="34" charset="0"/>
                  <a:ea typeface="Tahoma" pitchFamily="34" charset="0"/>
                  <a:cs typeface="Tahoma" pitchFamily="34" charset="0"/>
                </a:endParaRPr>
              </a:p>
            </p:txBody>
          </p:sp>
        </p:grpSp>
        <p:sp>
          <p:nvSpPr>
            <p:cNvPr id="11" name="10 Llamada de flecha izquierda y derecha"/>
            <p:cNvSpPr/>
            <p:nvPr/>
          </p:nvSpPr>
          <p:spPr>
            <a:xfrm>
              <a:off x="3131840" y="2537609"/>
              <a:ext cx="2664296" cy="1872208"/>
            </a:xfrm>
            <a:prstGeom prst="leftRightArrowCallou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CuadroTexto"/>
            <p:cNvSpPr txBox="1"/>
            <p:nvPr/>
          </p:nvSpPr>
          <p:spPr>
            <a:xfrm>
              <a:off x="3563888" y="2681625"/>
              <a:ext cx="1784634" cy="1015663"/>
            </a:xfrm>
            <a:prstGeom prst="rect">
              <a:avLst/>
            </a:prstGeom>
            <a:noFill/>
          </p:spPr>
          <p:txBody>
            <a:bodyPr wrap="square" rtlCol="0">
              <a:spAutoFit/>
            </a:bodyPr>
            <a:lstStyle/>
            <a:p>
              <a:pPr algn="ctr"/>
              <a:r>
                <a:rPr lang="es-ES" sz="2000" b="1" dirty="0" smtClean="0">
                  <a:latin typeface="Tahoma" pitchFamily="34" charset="0"/>
                  <a:ea typeface="Tahoma" pitchFamily="34" charset="0"/>
                  <a:cs typeface="Tahoma" pitchFamily="34" charset="0"/>
                </a:rPr>
                <a:t>ORANGE TREE </a:t>
              </a:r>
            </a:p>
            <a:p>
              <a:pPr algn="ctr"/>
              <a:r>
                <a:rPr lang="es-ES" sz="2000" b="1" dirty="0" smtClean="0">
                  <a:latin typeface="Tahoma" pitchFamily="34" charset="0"/>
                  <a:ea typeface="Tahoma" pitchFamily="34" charset="0"/>
                  <a:cs typeface="Tahoma" pitchFamily="34" charset="0"/>
                </a:rPr>
                <a:t>PRUNINGS</a:t>
              </a:r>
              <a:endParaRPr lang="es-ES" sz="2000" b="1" dirty="0">
                <a:latin typeface="Tahoma" pitchFamily="34" charset="0"/>
                <a:ea typeface="Tahoma" pitchFamily="34" charset="0"/>
                <a:cs typeface="Tahoma" pitchFamily="34" charset="0"/>
              </a:endParaRPr>
            </a:p>
          </p:txBody>
        </p:sp>
        <p:sp>
          <p:nvSpPr>
            <p:cNvPr id="13" name="12 CuadroTexto"/>
            <p:cNvSpPr txBox="1"/>
            <p:nvPr/>
          </p:nvSpPr>
          <p:spPr>
            <a:xfrm>
              <a:off x="1331640" y="2870354"/>
              <a:ext cx="2016224" cy="1631216"/>
            </a:xfrm>
            <a:prstGeom prst="rect">
              <a:avLst/>
            </a:prstGeom>
            <a:noFill/>
          </p:spPr>
          <p:txBody>
            <a:bodyPr wrap="square" rtlCol="0">
              <a:spAutoFit/>
            </a:bodyPr>
            <a:lstStyle/>
            <a:p>
              <a:pPr algn="ctr"/>
              <a:r>
                <a:rPr lang="es-ES" sz="2000" dirty="0" err="1" smtClean="0">
                  <a:latin typeface="Tahoma" pitchFamily="34" charset="0"/>
                  <a:ea typeface="Tahoma" pitchFamily="34" charset="0"/>
                  <a:cs typeface="Tahoma" pitchFamily="34" charset="0"/>
                </a:rPr>
                <a:t>NaOH</a:t>
              </a:r>
              <a:r>
                <a:rPr lang="es-ES" sz="2000" dirty="0" smtClean="0">
                  <a:latin typeface="Tahoma" pitchFamily="34" charset="0"/>
                  <a:ea typeface="Tahoma" pitchFamily="34" charset="0"/>
                  <a:cs typeface="Tahoma" pitchFamily="34" charset="0"/>
                </a:rPr>
                <a:t> 10-16%</a:t>
              </a:r>
            </a:p>
            <a:p>
              <a:pPr algn="ctr"/>
              <a:r>
                <a:rPr lang="es-ES" sz="2000" dirty="0" smtClean="0">
                  <a:latin typeface="Tahoma" pitchFamily="34" charset="0"/>
                  <a:ea typeface="Tahoma" pitchFamily="34" charset="0"/>
                  <a:cs typeface="Tahoma" pitchFamily="34" charset="0"/>
                </a:rPr>
                <a:t>155-185 ºC</a:t>
              </a:r>
            </a:p>
            <a:p>
              <a:pPr algn="ctr"/>
              <a:r>
                <a:rPr lang="es-ES" sz="2000" dirty="0" smtClean="0">
                  <a:latin typeface="Tahoma" pitchFamily="34" charset="0"/>
                  <a:ea typeface="Tahoma" pitchFamily="34" charset="0"/>
                  <a:cs typeface="Tahoma" pitchFamily="34" charset="0"/>
                </a:rPr>
                <a:t>40-90 min</a:t>
              </a:r>
            </a:p>
            <a:p>
              <a:pPr algn="ctr"/>
              <a:r>
                <a:rPr lang="es-ES" sz="2000" dirty="0" smtClean="0">
                  <a:latin typeface="Tahoma" pitchFamily="34" charset="0"/>
                  <a:ea typeface="Tahoma" pitchFamily="34" charset="0"/>
                  <a:cs typeface="Tahoma" pitchFamily="34" charset="0"/>
                </a:rPr>
                <a:t>L/S 8</a:t>
              </a:r>
            </a:p>
            <a:p>
              <a:pPr algn="ctr"/>
              <a:r>
                <a:rPr lang="es-ES" sz="2000" dirty="0" smtClean="0">
                  <a:latin typeface="Tahoma" pitchFamily="34" charset="0"/>
                  <a:ea typeface="Tahoma" pitchFamily="34" charset="0"/>
                  <a:cs typeface="Tahoma" pitchFamily="34" charset="0"/>
                </a:rPr>
                <a:t>AQ 1%</a:t>
              </a:r>
              <a:endParaRPr lang="es-ES" sz="2000" dirty="0">
                <a:latin typeface="Tahoma" pitchFamily="34" charset="0"/>
                <a:ea typeface="Tahoma" pitchFamily="34" charset="0"/>
                <a:cs typeface="Tahoma" pitchFamily="34" charset="0"/>
              </a:endParaRPr>
            </a:p>
          </p:txBody>
        </p:sp>
        <p:sp>
          <p:nvSpPr>
            <p:cNvPr id="14" name="13 CuadroTexto"/>
            <p:cNvSpPr txBox="1"/>
            <p:nvPr/>
          </p:nvSpPr>
          <p:spPr>
            <a:xfrm>
              <a:off x="5724128" y="2537609"/>
              <a:ext cx="2016224" cy="1938992"/>
            </a:xfrm>
            <a:prstGeom prst="rect">
              <a:avLst/>
            </a:prstGeom>
            <a:noFill/>
          </p:spPr>
          <p:txBody>
            <a:bodyPr wrap="square" rtlCol="0">
              <a:spAutoFit/>
            </a:bodyPr>
            <a:lstStyle/>
            <a:p>
              <a:pPr algn="ctr"/>
              <a:r>
                <a:rPr lang="es-ES" sz="2000" dirty="0" err="1" smtClean="0">
                  <a:latin typeface="Tahoma" pitchFamily="34" charset="0"/>
                  <a:ea typeface="Tahoma" pitchFamily="34" charset="0"/>
                  <a:cs typeface="Tahoma" pitchFamily="34" charset="0"/>
                </a:rPr>
                <a:t>NaOH</a:t>
              </a:r>
              <a:r>
                <a:rPr lang="es-ES" sz="2000" dirty="0" smtClean="0">
                  <a:latin typeface="Tahoma" pitchFamily="34" charset="0"/>
                  <a:ea typeface="Tahoma" pitchFamily="34" charset="0"/>
                  <a:cs typeface="Tahoma" pitchFamily="34" charset="0"/>
                </a:rPr>
                <a:t> 10-16%</a:t>
              </a:r>
            </a:p>
            <a:p>
              <a:pPr algn="ctr"/>
              <a:r>
                <a:rPr lang="es-ES" sz="2000" dirty="0" err="1" smtClean="0">
                  <a:latin typeface="Tahoma" pitchFamily="34" charset="0"/>
                  <a:ea typeface="Tahoma" pitchFamily="34" charset="0"/>
                  <a:cs typeface="Tahoma" pitchFamily="34" charset="0"/>
                </a:rPr>
                <a:t>Sulphity</a:t>
              </a:r>
              <a:r>
                <a:rPr lang="es-ES" sz="2000" dirty="0" smtClean="0">
                  <a:latin typeface="Tahoma" pitchFamily="34" charset="0"/>
                  <a:ea typeface="Tahoma" pitchFamily="34" charset="0"/>
                  <a:cs typeface="Tahoma" pitchFamily="34" charset="0"/>
                </a:rPr>
                <a:t> 20%</a:t>
              </a:r>
            </a:p>
            <a:p>
              <a:pPr algn="ctr"/>
              <a:r>
                <a:rPr lang="es-ES" sz="2000" dirty="0" smtClean="0">
                  <a:latin typeface="Tahoma" pitchFamily="34" charset="0"/>
                  <a:ea typeface="Tahoma" pitchFamily="34" charset="0"/>
                  <a:cs typeface="Tahoma" pitchFamily="34" charset="0"/>
                </a:rPr>
                <a:t>155-185 ºC</a:t>
              </a:r>
            </a:p>
            <a:p>
              <a:pPr algn="ctr"/>
              <a:r>
                <a:rPr lang="es-ES" sz="2000" dirty="0" smtClean="0">
                  <a:latin typeface="Tahoma" pitchFamily="34" charset="0"/>
                  <a:ea typeface="Tahoma" pitchFamily="34" charset="0"/>
                  <a:cs typeface="Tahoma" pitchFamily="34" charset="0"/>
                </a:rPr>
                <a:t>40-90 min</a:t>
              </a:r>
            </a:p>
            <a:p>
              <a:pPr algn="ctr"/>
              <a:r>
                <a:rPr lang="es-ES" sz="2000" dirty="0" smtClean="0">
                  <a:latin typeface="Tahoma" pitchFamily="34" charset="0"/>
                  <a:ea typeface="Tahoma" pitchFamily="34" charset="0"/>
                  <a:cs typeface="Tahoma" pitchFamily="34" charset="0"/>
                </a:rPr>
                <a:t>L/S 8</a:t>
              </a:r>
            </a:p>
            <a:p>
              <a:pPr algn="ctr"/>
              <a:r>
                <a:rPr lang="es-ES" sz="2000" dirty="0" smtClean="0">
                  <a:latin typeface="Tahoma" pitchFamily="34" charset="0"/>
                  <a:ea typeface="Tahoma" pitchFamily="34" charset="0"/>
                  <a:cs typeface="Tahoma" pitchFamily="34" charset="0"/>
                </a:rPr>
                <a:t>AQ 1%</a:t>
              </a:r>
              <a:endParaRPr lang="es-ES" sz="2000" dirty="0">
                <a:latin typeface="Tahoma" pitchFamily="34" charset="0"/>
                <a:ea typeface="Tahoma" pitchFamily="34" charset="0"/>
                <a:cs typeface="Tahoma" pitchFamily="34" charset="0"/>
              </a:endParaRPr>
            </a:p>
          </p:txBody>
        </p:sp>
        <p:sp>
          <p:nvSpPr>
            <p:cNvPr id="15" name="14 Rectángulo"/>
            <p:cNvSpPr/>
            <p:nvPr/>
          </p:nvSpPr>
          <p:spPr>
            <a:xfrm rot="19270978">
              <a:off x="122086" y="2435258"/>
              <a:ext cx="1574470"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Soda-AQ</a:t>
              </a:r>
            </a:p>
            <a:p>
              <a:pPr algn="ctr"/>
              <a:r>
                <a:rPr lang="es-E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 </a:t>
              </a:r>
              <a:r>
                <a:rPr lang="es-ES" sz="2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process</a:t>
              </a:r>
              <a:endParaRPr lang="es-E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endParaRPr>
            </a:p>
          </p:txBody>
        </p:sp>
        <p:sp>
          <p:nvSpPr>
            <p:cNvPr id="16" name="15 Rectángulo"/>
            <p:cNvSpPr/>
            <p:nvPr/>
          </p:nvSpPr>
          <p:spPr>
            <a:xfrm rot="2626264">
              <a:off x="7520810" y="2253312"/>
              <a:ext cx="1593706"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Kraft</a:t>
              </a:r>
              <a:r>
                <a:rPr lang="es-E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-AQ</a:t>
              </a:r>
            </a:p>
            <a:p>
              <a:pPr algn="ctr"/>
              <a:r>
                <a:rPr lang="es-E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 </a:t>
              </a:r>
              <a:r>
                <a:rPr lang="es-ES" sz="2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process</a:t>
              </a:r>
              <a:endParaRPr lang="es-E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endParaRPr>
            </a:p>
          </p:txBody>
        </p:sp>
        <p:sp>
          <p:nvSpPr>
            <p:cNvPr id="19" name="18 CuadroTexto"/>
            <p:cNvSpPr txBox="1"/>
            <p:nvPr/>
          </p:nvSpPr>
          <p:spPr>
            <a:xfrm>
              <a:off x="683568" y="5417929"/>
              <a:ext cx="2592288" cy="1323439"/>
            </a:xfrm>
            <a:prstGeom prst="rect">
              <a:avLst/>
            </a:prstGeom>
            <a:noFill/>
          </p:spPr>
          <p:txBody>
            <a:bodyPr wrap="square" rtlCol="0">
              <a:spAutoFit/>
            </a:bodyPr>
            <a:lstStyle/>
            <a:p>
              <a:pPr algn="ctr"/>
              <a:r>
                <a:rPr lang="es-ES" sz="2000" dirty="0" err="1" smtClean="0">
                  <a:latin typeface="Tahoma" pitchFamily="34" charset="0"/>
                  <a:ea typeface="Tahoma" pitchFamily="34" charset="0"/>
                  <a:cs typeface="Tahoma" pitchFamily="34" charset="0"/>
                </a:rPr>
                <a:t>Yield</a:t>
              </a:r>
              <a:r>
                <a:rPr lang="es-ES" sz="2000" dirty="0" smtClean="0">
                  <a:latin typeface="Tahoma" pitchFamily="34" charset="0"/>
                  <a:ea typeface="Tahoma" pitchFamily="34" charset="0"/>
                  <a:cs typeface="Tahoma" pitchFamily="34" charset="0"/>
                </a:rPr>
                <a:t> 51.7 %</a:t>
              </a:r>
            </a:p>
            <a:p>
              <a:pPr algn="ctr"/>
              <a:r>
                <a:rPr lang="es-ES" sz="2000" dirty="0" smtClean="0">
                  <a:latin typeface="Tahoma" pitchFamily="34" charset="0"/>
                  <a:ea typeface="Tahoma" pitchFamily="34" charset="0"/>
                  <a:cs typeface="Tahoma" pitchFamily="34" charset="0"/>
                </a:rPr>
                <a:t>ºSR 51.5</a:t>
              </a:r>
            </a:p>
            <a:p>
              <a:pPr algn="ctr"/>
              <a:r>
                <a:rPr lang="es-ES" sz="2000" dirty="0" smtClean="0">
                  <a:latin typeface="Tahoma" pitchFamily="34" charset="0"/>
                  <a:ea typeface="Tahoma" pitchFamily="34" charset="0"/>
                  <a:cs typeface="Tahoma" pitchFamily="34" charset="0"/>
                </a:rPr>
                <a:t>TI 62.76 </a:t>
              </a:r>
              <a:r>
                <a:rPr lang="es-ES" sz="2000" dirty="0" err="1" smtClean="0">
                  <a:latin typeface="Tahoma" pitchFamily="34" charset="0"/>
                  <a:ea typeface="Tahoma" pitchFamily="34" charset="0"/>
                  <a:cs typeface="Tahoma" pitchFamily="34" charset="0"/>
                </a:rPr>
                <a:t>Nm</a:t>
              </a:r>
              <a:r>
                <a:rPr lang="es-ES" sz="2000" dirty="0" smtClean="0">
                  <a:latin typeface="Tahoma" pitchFamily="34" charset="0"/>
                  <a:ea typeface="Tahoma" pitchFamily="34" charset="0"/>
                  <a:cs typeface="Tahoma" pitchFamily="34" charset="0"/>
                </a:rPr>
                <a:t>/g</a:t>
              </a:r>
            </a:p>
            <a:p>
              <a:pPr algn="ctr"/>
              <a:r>
                <a:rPr lang="es-ES" sz="2000" dirty="0" err="1" smtClean="0">
                  <a:latin typeface="Tahoma" pitchFamily="34" charset="0"/>
                  <a:ea typeface="Tahoma" pitchFamily="34" charset="0"/>
                  <a:cs typeface="Tahoma" pitchFamily="34" charset="0"/>
                </a:rPr>
                <a:t>TeI</a:t>
              </a:r>
              <a:r>
                <a:rPr lang="es-ES" sz="2000" dirty="0" smtClean="0">
                  <a:latin typeface="Tahoma" pitchFamily="34" charset="0"/>
                  <a:ea typeface="Tahoma" pitchFamily="34" charset="0"/>
                  <a:cs typeface="Tahoma" pitchFamily="34" charset="0"/>
                </a:rPr>
                <a:t> 2.83 mNm</a:t>
              </a:r>
              <a:r>
                <a:rPr lang="es-ES" sz="2000" baseline="30000" dirty="0" smtClean="0">
                  <a:latin typeface="Tahoma" pitchFamily="34" charset="0"/>
                  <a:ea typeface="Tahoma" pitchFamily="34" charset="0"/>
                  <a:cs typeface="Tahoma" pitchFamily="34" charset="0"/>
                </a:rPr>
                <a:t>2</a:t>
              </a:r>
              <a:r>
                <a:rPr lang="es-ES" sz="2000" dirty="0" smtClean="0">
                  <a:latin typeface="Tahoma" pitchFamily="34" charset="0"/>
                  <a:ea typeface="Tahoma" pitchFamily="34" charset="0"/>
                  <a:cs typeface="Tahoma" pitchFamily="34" charset="0"/>
                </a:rPr>
                <a:t>/g</a:t>
              </a:r>
              <a:endParaRPr lang="es-ES" sz="2000" dirty="0">
                <a:latin typeface="Tahoma" pitchFamily="34" charset="0"/>
                <a:ea typeface="Tahoma" pitchFamily="34" charset="0"/>
                <a:cs typeface="Tahoma" pitchFamily="34" charset="0"/>
              </a:endParaRPr>
            </a:p>
          </p:txBody>
        </p:sp>
        <p:sp>
          <p:nvSpPr>
            <p:cNvPr id="21" name="20 CuadroTexto"/>
            <p:cNvSpPr txBox="1"/>
            <p:nvPr/>
          </p:nvSpPr>
          <p:spPr>
            <a:xfrm>
              <a:off x="5868144" y="5417929"/>
              <a:ext cx="2592288" cy="1323439"/>
            </a:xfrm>
            <a:prstGeom prst="rect">
              <a:avLst/>
            </a:prstGeom>
            <a:noFill/>
          </p:spPr>
          <p:txBody>
            <a:bodyPr wrap="square" rtlCol="0">
              <a:spAutoFit/>
            </a:bodyPr>
            <a:lstStyle/>
            <a:p>
              <a:pPr algn="ctr"/>
              <a:r>
                <a:rPr lang="es-ES" sz="2000" dirty="0" err="1" smtClean="0">
                  <a:latin typeface="Tahoma" pitchFamily="34" charset="0"/>
                  <a:ea typeface="Tahoma" pitchFamily="34" charset="0"/>
                  <a:cs typeface="Tahoma" pitchFamily="34" charset="0"/>
                </a:rPr>
                <a:t>Yield</a:t>
              </a:r>
              <a:r>
                <a:rPr lang="es-ES" sz="2000" dirty="0" smtClean="0">
                  <a:latin typeface="Tahoma" pitchFamily="34" charset="0"/>
                  <a:ea typeface="Tahoma" pitchFamily="34" charset="0"/>
                  <a:cs typeface="Tahoma" pitchFamily="34" charset="0"/>
                </a:rPr>
                <a:t> 53.8 %</a:t>
              </a:r>
            </a:p>
            <a:p>
              <a:pPr algn="ctr"/>
              <a:r>
                <a:rPr lang="es-ES" sz="2000" dirty="0" smtClean="0">
                  <a:latin typeface="Tahoma" pitchFamily="34" charset="0"/>
                  <a:ea typeface="Tahoma" pitchFamily="34" charset="0"/>
                  <a:cs typeface="Tahoma" pitchFamily="34" charset="0"/>
                </a:rPr>
                <a:t>ºSR 64.6</a:t>
              </a:r>
            </a:p>
            <a:p>
              <a:pPr algn="ctr"/>
              <a:r>
                <a:rPr lang="es-ES" sz="2000" dirty="0" smtClean="0">
                  <a:latin typeface="Tahoma" pitchFamily="34" charset="0"/>
                  <a:ea typeface="Tahoma" pitchFamily="34" charset="0"/>
                  <a:cs typeface="Tahoma" pitchFamily="34" charset="0"/>
                </a:rPr>
                <a:t>TI 91.1 </a:t>
              </a:r>
              <a:r>
                <a:rPr lang="es-ES" sz="2000" dirty="0" err="1" smtClean="0">
                  <a:latin typeface="Tahoma" pitchFamily="34" charset="0"/>
                  <a:ea typeface="Tahoma" pitchFamily="34" charset="0"/>
                  <a:cs typeface="Tahoma" pitchFamily="34" charset="0"/>
                </a:rPr>
                <a:t>Nm</a:t>
              </a:r>
              <a:r>
                <a:rPr lang="es-ES" sz="2000" dirty="0" smtClean="0">
                  <a:latin typeface="Tahoma" pitchFamily="34" charset="0"/>
                  <a:ea typeface="Tahoma" pitchFamily="34" charset="0"/>
                  <a:cs typeface="Tahoma" pitchFamily="34" charset="0"/>
                </a:rPr>
                <a:t>/g</a:t>
              </a:r>
            </a:p>
            <a:p>
              <a:pPr algn="ctr"/>
              <a:r>
                <a:rPr lang="es-ES" sz="2000" dirty="0" err="1" smtClean="0">
                  <a:latin typeface="Tahoma" pitchFamily="34" charset="0"/>
                  <a:ea typeface="Tahoma" pitchFamily="34" charset="0"/>
                  <a:cs typeface="Tahoma" pitchFamily="34" charset="0"/>
                </a:rPr>
                <a:t>TeI</a:t>
              </a:r>
              <a:r>
                <a:rPr lang="es-ES" sz="2000" dirty="0" smtClean="0">
                  <a:latin typeface="Tahoma" pitchFamily="34" charset="0"/>
                  <a:ea typeface="Tahoma" pitchFamily="34" charset="0"/>
                  <a:cs typeface="Tahoma" pitchFamily="34" charset="0"/>
                </a:rPr>
                <a:t> 3.19 mNm</a:t>
              </a:r>
              <a:r>
                <a:rPr lang="es-ES" sz="2000" baseline="30000" dirty="0" smtClean="0">
                  <a:latin typeface="Tahoma" pitchFamily="34" charset="0"/>
                  <a:ea typeface="Tahoma" pitchFamily="34" charset="0"/>
                  <a:cs typeface="Tahoma" pitchFamily="34" charset="0"/>
                </a:rPr>
                <a:t>2</a:t>
              </a:r>
              <a:r>
                <a:rPr lang="es-ES" sz="2000" dirty="0" smtClean="0">
                  <a:latin typeface="Tahoma" pitchFamily="34" charset="0"/>
                  <a:ea typeface="Tahoma" pitchFamily="34" charset="0"/>
                  <a:cs typeface="Tahoma" pitchFamily="34" charset="0"/>
                </a:rPr>
                <a:t>/g</a:t>
              </a:r>
              <a:endParaRPr lang="es-ES" sz="2000" dirty="0">
                <a:latin typeface="Tahoma" pitchFamily="34" charset="0"/>
                <a:ea typeface="Tahoma" pitchFamily="34" charset="0"/>
                <a:cs typeface="Tahoma" pitchFamily="34" charset="0"/>
              </a:endParaRPr>
            </a:p>
          </p:txBody>
        </p:sp>
        <p:sp>
          <p:nvSpPr>
            <p:cNvPr id="22" name="21 CuadroTexto"/>
            <p:cNvSpPr txBox="1"/>
            <p:nvPr/>
          </p:nvSpPr>
          <p:spPr>
            <a:xfrm>
              <a:off x="2843808" y="4625841"/>
              <a:ext cx="3312368" cy="400110"/>
            </a:xfrm>
            <a:prstGeom prst="rect">
              <a:avLst/>
            </a:prstGeom>
            <a:noFill/>
          </p:spPr>
          <p:txBody>
            <a:bodyPr wrap="square" rtlCol="0">
              <a:spAutoFit/>
            </a:bodyPr>
            <a:lstStyle/>
            <a:p>
              <a:pPr algn="ctr"/>
              <a:r>
                <a:rPr lang="es-ES" sz="2000" dirty="0" smtClean="0">
                  <a:latin typeface="Tahoma" pitchFamily="34" charset="0"/>
                  <a:ea typeface="Tahoma" pitchFamily="34" charset="0"/>
                  <a:cs typeface="Tahoma" pitchFamily="34" charset="0"/>
                </a:rPr>
                <a:t>AFTER REFINING PROCESS</a:t>
              </a:r>
              <a:endParaRPr lang="es-ES" sz="2000" dirty="0">
                <a:latin typeface="Tahoma" pitchFamily="34" charset="0"/>
                <a:ea typeface="Tahoma" pitchFamily="34" charset="0"/>
                <a:cs typeface="Tahoma" pitchFamily="34" charset="0"/>
              </a:endParaRPr>
            </a:p>
          </p:txBody>
        </p:sp>
        <p:cxnSp>
          <p:nvCxnSpPr>
            <p:cNvPr id="24" name="23 Forma"/>
            <p:cNvCxnSpPr>
              <a:stCxn id="22" idx="1"/>
              <a:endCxn id="19" idx="0"/>
            </p:cNvCxnSpPr>
            <p:nvPr/>
          </p:nvCxnSpPr>
          <p:spPr>
            <a:xfrm rot="10800000" flipV="1">
              <a:off x="1979712" y="4825895"/>
              <a:ext cx="864096" cy="592033"/>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6" name="25 Forma"/>
            <p:cNvCxnSpPr>
              <a:stCxn id="22" idx="3"/>
              <a:endCxn id="21" idx="0"/>
            </p:cNvCxnSpPr>
            <p:nvPr/>
          </p:nvCxnSpPr>
          <p:spPr>
            <a:xfrm>
              <a:off x="6156176" y="4825896"/>
              <a:ext cx="1008112" cy="592033"/>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9" name="38 CuadroTexto"/>
            <p:cNvSpPr txBox="1"/>
            <p:nvPr/>
          </p:nvSpPr>
          <p:spPr>
            <a:xfrm>
              <a:off x="4788024" y="836712"/>
              <a:ext cx="2736304" cy="1323439"/>
            </a:xfrm>
            <a:prstGeom prst="rect">
              <a:avLst/>
            </a:prstGeom>
            <a:noFill/>
          </p:spPr>
          <p:txBody>
            <a:bodyPr wrap="square" rtlCol="0">
              <a:spAutoFit/>
            </a:bodyPr>
            <a:lstStyle/>
            <a:p>
              <a:pPr algn="ctr"/>
              <a:r>
                <a:rPr lang="es-ES" sz="2000" dirty="0" err="1" smtClean="0">
                  <a:latin typeface="Tahoma" pitchFamily="34" charset="0"/>
                  <a:ea typeface="Tahoma" pitchFamily="34" charset="0"/>
                  <a:cs typeface="Tahoma" pitchFamily="34" charset="0"/>
                </a:rPr>
                <a:t>Ash</a:t>
              </a:r>
              <a:r>
                <a:rPr lang="es-ES" sz="2000" dirty="0" smtClean="0">
                  <a:latin typeface="Tahoma" pitchFamily="34" charset="0"/>
                  <a:ea typeface="Tahoma" pitchFamily="34" charset="0"/>
                  <a:cs typeface="Tahoma" pitchFamily="34" charset="0"/>
                </a:rPr>
                <a:t> 3.4 %</a:t>
              </a:r>
            </a:p>
            <a:p>
              <a:pPr algn="ctr"/>
              <a:r>
                <a:rPr lang="es-ES" sz="2000" dirty="0" err="1" smtClean="0">
                  <a:latin typeface="Tahoma" pitchFamily="34" charset="0"/>
                  <a:ea typeface="Tahoma" pitchFamily="34" charset="0"/>
                  <a:cs typeface="Tahoma" pitchFamily="34" charset="0"/>
                </a:rPr>
                <a:t>Holocellulose</a:t>
              </a:r>
              <a:r>
                <a:rPr lang="es-ES" sz="2000" dirty="0" smtClean="0">
                  <a:latin typeface="Tahoma" pitchFamily="34" charset="0"/>
                  <a:ea typeface="Tahoma" pitchFamily="34" charset="0"/>
                  <a:cs typeface="Tahoma" pitchFamily="34" charset="0"/>
                </a:rPr>
                <a:t> 73.2 %</a:t>
              </a:r>
            </a:p>
            <a:p>
              <a:pPr algn="ctr"/>
              <a:r>
                <a:rPr lang="el-GR" sz="2000" dirty="0" smtClean="0">
                  <a:latin typeface="Tahoma" pitchFamily="34" charset="0"/>
                  <a:ea typeface="Tahoma" pitchFamily="34" charset="0"/>
                  <a:cs typeface="Tahoma" pitchFamily="34" charset="0"/>
                </a:rPr>
                <a:t>α</a:t>
              </a:r>
              <a:r>
                <a:rPr lang="es-ES" sz="2000" dirty="0" smtClean="0">
                  <a:latin typeface="Tahoma" pitchFamily="34" charset="0"/>
                  <a:ea typeface="Tahoma" pitchFamily="34" charset="0"/>
                  <a:cs typeface="Tahoma" pitchFamily="34" charset="0"/>
                </a:rPr>
                <a:t>-</a:t>
              </a:r>
              <a:r>
                <a:rPr lang="es-ES" sz="2000" dirty="0" err="1" smtClean="0">
                  <a:latin typeface="Tahoma" pitchFamily="34" charset="0"/>
                  <a:ea typeface="Tahoma" pitchFamily="34" charset="0"/>
                  <a:cs typeface="Tahoma" pitchFamily="34" charset="0"/>
                </a:rPr>
                <a:t>cellulose</a:t>
              </a:r>
              <a:r>
                <a:rPr lang="es-ES" sz="2000" dirty="0" smtClean="0">
                  <a:latin typeface="Tahoma" pitchFamily="34" charset="0"/>
                  <a:ea typeface="Tahoma" pitchFamily="34" charset="0"/>
                  <a:cs typeface="Tahoma" pitchFamily="34" charset="0"/>
                </a:rPr>
                <a:t> 48.0 %</a:t>
              </a:r>
            </a:p>
            <a:p>
              <a:pPr algn="ctr"/>
              <a:r>
                <a:rPr lang="es-ES" sz="2000" dirty="0" err="1" smtClean="0">
                  <a:latin typeface="Tahoma" pitchFamily="34" charset="0"/>
                  <a:ea typeface="Tahoma" pitchFamily="34" charset="0"/>
                  <a:cs typeface="Tahoma" pitchFamily="34" charset="0"/>
                </a:rPr>
                <a:t>Lignin</a:t>
              </a:r>
              <a:r>
                <a:rPr lang="es-ES" sz="2000" dirty="0" smtClean="0">
                  <a:latin typeface="Tahoma" pitchFamily="34" charset="0"/>
                  <a:ea typeface="Tahoma" pitchFamily="34" charset="0"/>
                  <a:cs typeface="Tahoma" pitchFamily="34" charset="0"/>
                </a:rPr>
                <a:t> 19.95 %</a:t>
              </a:r>
              <a:endParaRPr lang="es-ES" sz="2000" dirty="0">
                <a:latin typeface="Tahoma" pitchFamily="34" charset="0"/>
                <a:ea typeface="Tahoma" pitchFamily="34" charset="0"/>
                <a:cs typeface="Tahoma" pitchFamily="34" charset="0"/>
              </a:endParaRPr>
            </a:p>
          </p:txBody>
        </p:sp>
        <p:sp>
          <p:nvSpPr>
            <p:cNvPr id="40" name="39 Abrir llave"/>
            <p:cNvSpPr/>
            <p:nvPr/>
          </p:nvSpPr>
          <p:spPr>
            <a:xfrm>
              <a:off x="4644008" y="692696"/>
              <a:ext cx="288032" cy="151216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sp>
        <p:nvSpPr>
          <p:cNvPr id="23" name="22 CuadroTexto"/>
          <p:cNvSpPr txBox="1"/>
          <p:nvPr/>
        </p:nvSpPr>
        <p:spPr>
          <a:xfrm>
            <a:off x="7487816" y="4470211"/>
            <a:ext cx="1620688" cy="830997"/>
          </a:xfrm>
          <a:prstGeom prst="rect">
            <a:avLst/>
          </a:prstGeom>
          <a:noFill/>
        </p:spPr>
        <p:txBody>
          <a:bodyPr wrap="square" rtlCol="0">
            <a:spAutoFit/>
          </a:bodyPr>
          <a:lstStyle/>
          <a:p>
            <a:pPr algn="ctr"/>
            <a:r>
              <a:rPr lang="es-ES" sz="1600" dirty="0" smtClean="0">
                <a:latin typeface="Agency FB" pitchFamily="34" charset="0"/>
                <a:ea typeface="Tahoma" pitchFamily="34" charset="0"/>
                <a:cs typeface="Tahoma" pitchFamily="34" charset="0"/>
              </a:rPr>
              <a:t>González </a:t>
            </a:r>
            <a:r>
              <a:rPr lang="es-ES" sz="1600" i="1" dirty="0" smtClean="0">
                <a:latin typeface="Agency FB" pitchFamily="34" charset="0"/>
                <a:ea typeface="Tahoma" pitchFamily="34" charset="0"/>
                <a:cs typeface="Tahoma" pitchFamily="34" charset="0"/>
              </a:rPr>
              <a:t>et al</a:t>
            </a:r>
            <a:r>
              <a:rPr lang="es-ES" sz="1600" dirty="0" smtClean="0">
                <a:latin typeface="Agency FB" pitchFamily="34" charset="0"/>
                <a:ea typeface="Tahoma" pitchFamily="34" charset="0"/>
                <a:cs typeface="Tahoma" pitchFamily="34" charset="0"/>
              </a:rPr>
              <a:t>., 2013, </a:t>
            </a:r>
            <a:r>
              <a:rPr lang="es-ES" sz="1600" dirty="0" err="1" smtClean="0">
                <a:latin typeface="Agency FB" pitchFamily="34" charset="0"/>
                <a:ea typeface="Tahoma" pitchFamily="34" charset="0"/>
                <a:cs typeface="Tahoma" pitchFamily="34" charset="0"/>
              </a:rPr>
              <a:t>BioResources</a:t>
            </a:r>
            <a:r>
              <a:rPr lang="es-ES" sz="1600" dirty="0" smtClean="0">
                <a:latin typeface="Agency FB" pitchFamily="34" charset="0"/>
                <a:ea typeface="Tahoma" pitchFamily="34" charset="0"/>
                <a:cs typeface="Tahoma" pitchFamily="34" charset="0"/>
              </a:rPr>
              <a:t>, 8(4), </a:t>
            </a:r>
          </a:p>
          <a:p>
            <a:pPr algn="ctr"/>
            <a:r>
              <a:rPr lang="es-ES" sz="1600" dirty="0" smtClean="0">
                <a:latin typeface="Agency FB" pitchFamily="34" charset="0"/>
                <a:ea typeface="Tahoma" pitchFamily="34" charset="0"/>
                <a:cs typeface="Tahoma" pitchFamily="34" charset="0"/>
              </a:rPr>
              <a:t>5622-5634</a:t>
            </a:r>
            <a:endParaRPr lang="es-ES" sz="1600" dirty="0">
              <a:latin typeface="Agency FB"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15 Grupo"/>
          <p:cNvGrpSpPr/>
          <p:nvPr/>
        </p:nvGrpSpPr>
        <p:grpSpPr>
          <a:xfrm>
            <a:off x="-36512" y="-27384"/>
            <a:ext cx="9145016" cy="6408712"/>
            <a:chOff x="-36512" y="-27384"/>
            <a:chExt cx="9145016" cy="6408712"/>
          </a:xfrm>
        </p:grpSpPr>
        <p:grpSp>
          <p:nvGrpSpPr>
            <p:cNvPr id="2" name="1 Grupo"/>
            <p:cNvGrpSpPr/>
            <p:nvPr/>
          </p:nvGrpSpPr>
          <p:grpSpPr>
            <a:xfrm>
              <a:off x="-36512" y="-27384"/>
              <a:ext cx="9145016" cy="1091336"/>
              <a:chOff x="-36512" y="-27384"/>
              <a:chExt cx="9145016" cy="1091336"/>
            </a:xfrm>
          </p:grpSpPr>
          <p:pic>
            <p:nvPicPr>
              <p:cNvPr id="3" name="2 Imagen" descr="UCO2.jpg"/>
              <p:cNvPicPr>
                <a:picLocks noChangeAspect="1"/>
              </p:cNvPicPr>
              <p:nvPr/>
            </p:nvPicPr>
            <p:blipFill>
              <a:blip r:embed="rId3" cstate="print"/>
              <a:stretch>
                <a:fillRect/>
              </a:stretch>
            </p:blipFill>
            <p:spPr>
              <a:xfrm>
                <a:off x="-36512" y="-27384"/>
                <a:ext cx="2105863" cy="1091336"/>
              </a:xfrm>
              <a:prstGeom prst="rect">
                <a:avLst/>
              </a:prstGeom>
              <a:effectLst>
                <a:innerShdw blurRad="63500" dist="50800" dir="13500000">
                  <a:prstClr val="black">
                    <a:alpha val="50000"/>
                  </a:prstClr>
                </a:innerShdw>
              </a:effectLst>
            </p:spPr>
          </p:pic>
          <p:sp>
            <p:nvSpPr>
              <p:cNvPr id="4" name="3 CuadroTexto"/>
              <p:cNvSpPr txBox="1"/>
              <p:nvPr/>
            </p:nvSpPr>
            <p:spPr>
              <a:xfrm>
                <a:off x="4211960" y="-27384"/>
                <a:ext cx="4896544" cy="646331"/>
              </a:xfrm>
              <a:prstGeom prst="rect">
                <a:avLst/>
              </a:prstGeom>
              <a:noFill/>
            </p:spPr>
            <p:txBody>
              <a:bodyPr wrap="square" rtlCol="0">
                <a:spAutoFit/>
              </a:bodyPr>
              <a:lstStyle/>
              <a:p>
                <a:pPr algn="ctr"/>
                <a:r>
                  <a:rPr lang="en-US" b="1" dirty="0" smtClean="0">
                    <a:latin typeface="Tahoma" pitchFamily="34" charset="0"/>
                    <a:ea typeface="Tahoma" pitchFamily="34" charset="0"/>
                    <a:cs typeface="Tahoma" pitchFamily="34" charset="0"/>
                  </a:rPr>
                  <a:t>World Congress and Expo on Recycling </a:t>
                </a:r>
              </a:p>
              <a:p>
                <a:pPr algn="ctr"/>
                <a:r>
                  <a:rPr lang="en-US" b="1" dirty="0" smtClean="0">
                    <a:latin typeface="Tahoma" pitchFamily="34" charset="0"/>
                    <a:ea typeface="Tahoma" pitchFamily="34" charset="0"/>
                    <a:cs typeface="Tahoma" pitchFamily="34" charset="0"/>
                  </a:rPr>
                  <a:t>July 20-22, 2015</a:t>
                </a:r>
                <a:endParaRPr lang="es-ES" b="1" dirty="0">
                  <a:latin typeface="Tahoma" pitchFamily="34" charset="0"/>
                  <a:ea typeface="Tahoma" pitchFamily="34" charset="0"/>
                  <a:cs typeface="Tahoma" pitchFamily="34" charset="0"/>
                </a:endParaRPr>
              </a:p>
            </p:txBody>
          </p:sp>
        </p:grpSp>
        <p:sp>
          <p:nvSpPr>
            <p:cNvPr id="6" name="5 CuadroTexto"/>
            <p:cNvSpPr txBox="1"/>
            <p:nvPr/>
          </p:nvSpPr>
          <p:spPr>
            <a:xfrm>
              <a:off x="467544" y="1412776"/>
              <a:ext cx="7992888" cy="646331"/>
            </a:xfrm>
            <a:prstGeom prst="rect">
              <a:avLst/>
            </a:prstGeom>
            <a:noFill/>
          </p:spPr>
          <p:txBody>
            <a:bodyPr wrap="square" rtlCol="0">
              <a:spAutoFit/>
            </a:bodyPr>
            <a:lstStyle/>
            <a:p>
              <a:pPr algn="ctr"/>
              <a:r>
                <a:rPr lang="es-ES" b="1" dirty="0" smtClean="0">
                  <a:latin typeface="Tahoma" pitchFamily="34" charset="0"/>
                  <a:ea typeface="Tahoma" pitchFamily="34" charset="0"/>
                  <a:cs typeface="Tahoma" pitchFamily="34" charset="0"/>
                </a:rPr>
                <a:t>Chemical Engineering Department, </a:t>
              </a:r>
            </a:p>
            <a:p>
              <a:pPr algn="ctr"/>
              <a:r>
                <a:rPr lang="es-ES" b="1" dirty="0" err="1" smtClean="0">
                  <a:latin typeface="Tahoma" pitchFamily="34" charset="0"/>
                  <a:ea typeface="Tahoma" pitchFamily="34" charset="0"/>
                  <a:cs typeface="Tahoma" pitchFamily="34" charset="0"/>
                </a:rPr>
                <a:t>Science</a:t>
              </a:r>
              <a:r>
                <a:rPr lang="es-ES" b="1" dirty="0" smtClean="0">
                  <a:latin typeface="Tahoma" pitchFamily="34" charset="0"/>
                  <a:ea typeface="Tahoma" pitchFamily="34" charset="0"/>
                  <a:cs typeface="Tahoma" pitchFamily="34" charset="0"/>
                </a:rPr>
                <a:t> </a:t>
              </a:r>
              <a:r>
                <a:rPr lang="es-ES" b="1" dirty="0" err="1" smtClean="0">
                  <a:latin typeface="Tahoma" pitchFamily="34" charset="0"/>
                  <a:ea typeface="Tahoma" pitchFamily="34" charset="0"/>
                  <a:cs typeface="Tahoma" pitchFamily="34" charset="0"/>
                </a:rPr>
                <a:t>Faculty</a:t>
              </a:r>
              <a:r>
                <a:rPr lang="es-ES" b="1" dirty="0" smtClean="0">
                  <a:latin typeface="Tahoma" pitchFamily="34" charset="0"/>
                  <a:ea typeface="Tahoma" pitchFamily="34" charset="0"/>
                  <a:cs typeface="Tahoma" pitchFamily="34" charset="0"/>
                </a:rPr>
                <a:t>, </a:t>
              </a:r>
              <a:r>
                <a:rPr lang="es-ES" b="1" dirty="0" err="1" smtClean="0">
                  <a:latin typeface="Tahoma" pitchFamily="34" charset="0"/>
                  <a:ea typeface="Tahoma" pitchFamily="34" charset="0"/>
                  <a:cs typeface="Tahoma" pitchFamily="34" charset="0"/>
                </a:rPr>
                <a:t>University</a:t>
              </a:r>
              <a:r>
                <a:rPr lang="es-ES" b="1" dirty="0" smtClean="0">
                  <a:latin typeface="Tahoma" pitchFamily="34" charset="0"/>
                  <a:ea typeface="Tahoma" pitchFamily="34" charset="0"/>
                  <a:cs typeface="Tahoma" pitchFamily="34" charset="0"/>
                </a:rPr>
                <a:t> of Córdoba</a:t>
              </a:r>
              <a:endParaRPr lang="es-ES" b="1" dirty="0">
                <a:latin typeface="Tahoma" pitchFamily="34" charset="0"/>
                <a:ea typeface="Tahoma" pitchFamily="34" charset="0"/>
                <a:cs typeface="Tahoma" pitchFamily="34" charset="0"/>
              </a:endParaRPr>
            </a:p>
          </p:txBody>
        </p:sp>
        <p:pic>
          <p:nvPicPr>
            <p:cNvPr id="7" name="6 Imagen" descr="campus_rabanales.jpg"/>
            <p:cNvPicPr>
              <a:picLocks noChangeAspect="1"/>
            </p:cNvPicPr>
            <p:nvPr/>
          </p:nvPicPr>
          <p:blipFill>
            <a:blip r:embed="rId4" cstate="print"/>
            <a:stretch>
              <a:fillRect/>
            </a:stretch>
          </p:blipFill>
          <p:spPr>
            <a:xfrm>
              <a:off x="251520" y="2449408"/>
              <a:ext cx="6846570" cy="3931920"/>
            </a:xfrm>
            <a:prstGeom prst="rect">
              <a:avLst/>
            </a:prstGeom>
          </p:spPr>
        </p:pic>
        <p:sp>
          <p:nvSpPr>
            <p:cNvPr id="9" name="8 CuadroTexto"/>
            <p:cNvSpPr txBox="1"/>
            <p:nvPr/>
          </p:nvSpPr>
          <p:spPr>
            <a:xfrm>
              <a:off x="7236296" y="2278613"/>
              <a:ext cx="1800200" cy="646331"/>
            </a:xfrm>
            <a:prstGeom prst="rect">
              <a:avLst/>
            </a:prstGeom>
            <a:solidFill>
              <a:schemeClr val="bg2">
                <a:lumMod val="50000"/>
              </a:schemeClr>
            </a:solidFill>
            <a:ln>
              <a:solidFill>
                <a:schemeClr val="tx1"/>
              </a:solidFill>
            </a:ln>
          </p:spPr>
          <p:txBody>
            <a:bodyPr wrap="square" rtlCol="0">
              <a:spAutoFit/>
            </a:bodyPr>
            <a:lstStyle/>
            <a:p>
              <a:pPr algn="ctr"/>
              <a:r>
                <a:rPr lang="es-ES" dirty="0" err="1" smtClean="0">
                  <a:latin typeface="Tahoma" pitchFamily="34" charset="0"/>
                  <a:ea typeface="Tahoma" pitchFamily="34" charset="0"/>
                  <a:cs typeface="Tahoma" pitchFamily="34" charset="0"/>
                </a:rPr>
                <a:t>Building</a:t>
              </a:r>
              <a:r>
                <a:rPr lang="es-ES" dirty="0" smtClean="0">
                  <a:latin typeface="Tahoma" pitchFamily="34" charset="0"/>
                  <a:ea typeface="Tahoma" pitchFamily="34" charset="0"/>
                  <a:cs typeface="Tahoma" pitchFamily="34" charset="0"/>
                </a:rPr>
                <a:t> Marie </a:t>
              </a:r>
              <a:r>
                <a:rPr lang="es-ES" dirty="0" err="1" smtClean="0">
                  <a:latin typeface="Tahoma" pitchFamily="34" charset="0"/>
                  <a:ea typeface="Tahoma" pitchFamily="34" charset="0"/>
                  <a:cs typeface="Tahoma" pitchFamily="34" charset="0"/>
                </a:rPr>
                <a:t>Curie</a:t>
              </a:r>
              <a:endParaRPr lang="es-ES" dirty="0">
                <a:latin typeface="Tahoma" pitchFamily="34" charset="0"/>
                <a:ea typeface="Tahoma" pitchFamily="34" charset="0"/>
                <a:cs typeface="Tahoma" pitchFamily="34" charset="0"/>
              </a:endParaRPr>
            </a:p>
          </p:txBody>
        </p:sp>
        <p:cxnSp>
          <p:nvCxnSpPr>
            <p:cNvPr id="12" name="11 Forma"/>
            <p:cNvCxnSpPr>
              <a:stCxn id="9" idx="2"/>
              <a:endCxn id="14" idx="6"/>
            </p:cNvCxnSpPr>
            <p:nvPr/>
          </p:nvCxnSpPr>
          <p:spPr>
            <a:xfrm rot="5400000">
              <a:off x="6408204" y="2096852"/>
              <a:ext cx="900100" cy="2556284"/>
            </a:xfrm>
            <a:prstGeom prst="bent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13 Elipse"/>
            <p:cNvSpPr/>
            <p:nvPr/>
          </p:nvSpPr>
          <p:spPr>
            <a:xfrm>
              <a:off x="5148064" y="3573016"/>
              <a:ext cx="432048" cy="50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12 Grupo"/>
          <p:cNvGrpSpPr/>
          <p:nvPr/>
        </p:nvGrpSpPr>
        <p:grpSpPr>
          <a:xfrm>
            <a:off x="-36512" y="-27384"/>
            <a:ext cx="9145016" cy="4800947"/>
            <a:chOff x="-36512" y="-27384"/>
            <a:chExt cx="9145016" cy="4800947"/>
          </a:xfrm>
        </p:grpSpPr>
        <p:pic>
          <p:nvPicPr>
            <p:cNvPr id="50178" name="Picture 2" descr="http://t3.gstatic.com/images?q=tbn:ANd9GcR_q9fNtStKhs76Q6DMSCTuIM3nEs3eroKkB9DDp54lGhDtIjzmkg"/>
            <p:cNvPicPr>
              <a:picLocks noChangeAspect="1" noChangeArrowheads="1"/>
            </p:cNvPicPr>
            <p:nvPr/>
          </p:nvPicPr>
          <p:blipFill>
            <a:blip r:embed="rId3" cstate="print"/>
            <a:srcRect/>
            <a:stretch>
              <a:fillRect/>
            </a:stretch>
          </p:blipFill>
          <p:spPr bwMode="auto">
            <a:xfrm>
              <a:off x="323528" y="2420888"/>
              <a:ext cx="1943100" cy="2352675"/>
            </a:xfrm>
            <a:prstGeom prst="rect">
              <a:avLst/>
            </a:prstGeom>
            <a:noFill/>
          </p:spPr>
        </p:pic>
        <p:sp>
          <p:nvSpPr>
            <p:cNvPr id="3" name="2 CuadroTexto"/>
            <p:cNvSpPr txBox="1"/>
            <p:nvPr/>
          </p:nvSpPr>
          <p:spPr>
            <a:xfrm>
              <a:off x="2627784" y="836712"/>
              <a:ext cx="3816424" cy="461665"/>
            </a:xfrm>
            <a:prstGeom prst="rect">
              <a:avLst/>
            </a:prstGeom>
            <a:noFill/>
          </p:spPr>
          <p:txBody>
            <a:bodyPr wrap="square" rtlCol="0">
              <a:spAutoFit/>
            </a:bodyPr>
            <a:lstStyle/>
            <a:p>
              <a:pPr algn="ctr"/>
              <a:r>
                <a:rPr lang="es-ES" sz="2400" b="1" dirty="0" smtClean="0">
                  <a:latin typeface="Tahoma" pitchFamily="34" charset="0"/>
                  <a:ea typeface="Tahoma" pitchFamily="34" charset="0"/>
                  <a:cs typeface="Tahoma" pitchFamily="34" charset="0"/>
                </a:rPr>
                <a:t>ABACA</a:t>
              </a:r>
              <a:endParaRPr lang="es-ES_tradnl" sz="2400" b="1" dirty="0">
                <a:latin typeface="Tahoma" pitchFamily="34" charset="0"/>
                <a:ea typeface="Tahoma" pitchFamily="34" charset="0"/>
                <a:cs typeface="Tahoma" pitchFamily="34" charset="0"/>
              </a:endParaRPr>
            </a:p>
          </p:txBody>
        </p:sp>
        <p:pic>
          <p:nvPicPr>
            <p:cNvPr id="50182" name="Picture 6" descr="http://t1.gstatic.com/images?q=tbn:ANd9GcS1-VLSxaH98gnP7LfLeSUYNNwQ5kp-Zu1s3th951VoJ1zN_My-hg"/>
            <p:cNvPicPr>
              <a:picLocks noChangeAspect="1" noChangeArrowheads="1"/>
            </p:cNvPicPr>
            <p:nvPr/>
          </p:nvPicPr>
          <p:blipFill>
            <a:blip r:embed="rId4" cstate="print"/>
            <a:srcRect/>
            <a:stretch>
              <a:fillRect/>
            </a:stretch>
          </p:blipFill>
          <p:spPr bwMode="auto">
            <a:xfrm>
              <a:off x="5940152" y="2708920"/>
              <a:ext cx="2628900" cy="1743075"/>
            </a:xfrm>
            <a:prstGeom prst="rect">
              <a:avLst/>
            </a:prstGeom>
            <a:noFill/>
          </p:spPr>
        </p:pic>
        <p:grpSp>
          <p:nvGrpSpPr>
            <p:cNvPr id="8" name="7 Grupo"/>
            <p:cNvGrpSpPr/>
            <p:nvPr/>
          </p:nvGrpSpPr>
          <p:grpSpPr>
            <a:xfrm>
              <a:off x="-36512" y="-27384"/>
              <a:ext cx="9145016" cy="1091336"/>
              <a:chOff x="-36512" y="-27384"/>
              <a:chExt cx="9145016" cy="1091336"/>
            </a:xfrm>
          </p:grpSpPr>
          <p:pic>
            <p:nvPicPr>
              <p:cNvPr id="11" name="10 Imagen" descr="UCO2.jpg"/>
              <p:cNvPicPr>
                <a:picLocks noChangeAspect="1"/>
              </p:cNvPicPr>
              <p:nvPr/>
            </p:nvPicPr>
            <p:blipFill>
              <a:blip r:embed="rId5" cstate="print"/>
              <a:stretch>
                <a:fillRect/>
              </a:stretch>
            </p:blipFill>
            <p:spPr>
              <a:xfrm>
                <a:off x="-36512" y="-27384"/>
                <a:ext cx="2105863" cy="1091336"/>
              </a:xfrm>
              <a:prstGeom prst="rect">
                <a:avLst/>
              </a:prstGeom>
              <a:effectLst>
                <a:innerShdw blurRad="63500" dist="50800" dir="13500000">
                  <a:prstClr val="black">
                    <a:alpha val="50000"/>
                  </a:prstClr>
                </a:innerShdw>
              </a:effectLst>
            </p:spPr>
          </p:pic>
          <p:sp>
            <p:nvSpPr>
              <p:cNvPr id="12" name="11 CuadroTexto"/>
              <p:cNvSpPr txBox="1"/>
              <p:nvPr/>
            </p:nvSpPr>
            <p:spPr>
              <a:xfrm>
                <a:off x="4211960" y="-27384"/>
                <a:ext cx="4896544" cy="646331"/>
              </a:xfrm>
              <a:prstGeom prst="rect">
                <a:avLst/>
              </a:prstGeom>
              <a:noFill/>
            </p:spPr>
            <p:txBody>
              <a:bodyPr wrap="square" rtlCol="0">
                <a:spAutoFit/>
              </a:bodyPr>
              <a:lstStyle/>
              <a:p>
                <a:pPr algn="ctr"/>
                <a:r>
                  <a:rPr lang="en-US" b="1" dirty="0" smtClean="0">
                    <a:latin typeface="Tahoma" pitchFamily="34" charset="0"/>
                    <a:ea typeface="Tahoma" pitchFamily="34" charset="0"/>
                    <a:cs typeface="Tahoma" pitchFamily="34" charset="0"/>
                  </a:rPr>
                  <a:t>World Congress and Expo on Recycling </a:t>
                </a:r>
              </a:p>
              <a:p>
                <a:pPr algn="ctr"/>
                <a:r>
                  <a:rPr lang="en-US" b="1" dirty="0" smtClean="0">
                    <a:latin typeface="Tahoma" pitchFamily="34" charset="0"/>
                    <a:ea typeface="Tahoma" pitchFamily="34" charset="0"/>
                    <a:cs typeface="Tahoma" pitchFamily="34" charset="0"/>
                  </a:rPr>
                  <a:t>July 20-22, 2015</a:t>
                </a:r>
                <a:endParaRPr lang="es-ES" b="1" dirty="0">
                  <a:latin typeface="Tahoma" pitchFamily="34" charset="0"/>
                  <a:ea typeface="Tahoma" pitchFamily="34" charset="0"/>
                  <a:cs typeface="Tahoma" pitchFamily="34" charset="0"/>
                </a:endParaRPr>
              </a:p>
            </p:txBody>
          </p:sp>
        </p:grpSp>
      </p:grpSp>
      <p:sp>
        <p:nvSpPr>
          <p:cNvPr id="14" name="13 CuadroTexto"/>
          <p:cNvSpPr txBox="1"/>
          <p:nvPr/>
        </p:nvSpPr>
        <p:spPr>
          <a:xfrm>
            <a:off x="1763688" y="404664"/>
            <a:ext cx="3384376" cy="461665"/>
          </a:xfrm>
          <a:prstGeom prst="rect">
            <a:avLst/>
          </a:prstGeom>
          <a:noFill/>
        </p:spPr>
        <p:txBody>
          <a:bodyPr wrap="square" rtlCol="0">
            <a:spAutoFit/>
          </a:bodyPr>
          <a:lstStyle/>
          <a:p>
            <a:pPr algn="ctr"/>
            <a:r>
              <a:rPr lang="es-ES" sz="2400" b="1" dirty="0" smtClean="0">
                <a:solidFill>
                  <a:schemeClr val="accent1"/>
                </a:solidFill>
                <a:latin typeface="Tahoma" pitchFamily="34" charset="0"/>
                <a:ea typeface="Tahoma" pitchFamily="34" charset="0"/>
                <a:cs typeface="Tahoma" pitchFamily="34" charset="0"/>
              </a:rPr>
              <a:t>CELLULOSE</a:t>
            </a:r>
            <a:endParaRPr lang="es-ES" sz="2400" b="1" dirty="0">
              <a:solidFill>
                <a:schemeClr val="accent1"/>
              </a:solidFill>
              <a:latin typeface="Tahoma" pitchFamily="34" charset="0"/>
              <a:ea typeface="Tahoma" pitchFamily="34" charset="0"/>
              <a:cs typeface="Tahoma" pitchFamily="34" charset="0"/>
            </a:endParaRPr>
          </a:p>
        </p:txBody>
      </p:sp>
      <p:graphicFrame>
        <p:nvGraphicFramePr>
          <p:cNvPr id="15" name="14 Tabla"/>
          <p:cNvGraphicFramePr>
            <a:graphicFrameLocks noGrp="1"/>
          </p:cNvGraphicFramePr>
          <p:nvPr/>
        </p:nvGraphicFramePr>
        <p:xfrm>
          <a:off x="251518" y="1323608"/>
          <a:ext cx="8568954" cy="1097280"/>
        </p:xfrm>
        <a:graphic>
          <a:graphicData uri="http://schemas.openxmlformats.org/drawingml/2006/table">
            <a:tbl>
              <a:tblPr firstRow="1" bandRow="1">
                <a:tableStyleId>{F5AB1C69-6EDB-4FF4-983F-18BD219EF322}</a:tableStyleId>
              </a:tblPr>
              <a:tblGrid>
                <a:gridCol w="1713791"/>
                <a:gridCol w="1310546"/>
                <a:gridCol w="1656184"/>
                <a:gridCol w="2016224"/>
                <a:gridCol w="1872209"/>
              </a:tblGrid>
              <a:tr h="370840">
                <a:tc>
                  <a:txBody>
                    <a:bodyPr/>
                    <a:lstStyle/>
                    <a:p>
                      <a:pPr algn="ctr"/>
                      <a:r>
                        <a:rPr lang="es-ES" sz="2000" dirty="0" err="1" smtClean="0">
                          <a:solidFill>
                            <a:schemeClr val="tx1"/>
                          </a:solidFill>
                          <a:latin typeface="Tahoma" pitchFamily="34" charset="0"/>
                          <a:ea typeface="Tahoma" pitchFamily="34" charset="0"/>
                          <a:cs typeface="Tahoma" pitchFamily="34" charset="0"/>
                        </a:rPr>
                        <a:t>Raw</a:t>
                      </a:r>
                      <a:r>
                        <a:rPr lang="es-ES" sz="2000" dirty="0" smtClean="0">
                          <a:solidFill>
                            <a:schemeClr val="tx1"/>
                          </a:solidFill>
                          <a:latin typeface="Tahoma" pitchFamily="34" charset="0"/>
                          <a:ea typeface="Tahoma" pitchFamily="34" charset="0"/>
                          <a:cs typeface="Tahoma" pitchFamily="34" charset="0"/>
                        </a:rPr>
                        <a:t> material</a:t>
                      </a:r>
                      <a:endParaRPr lang="es-ES_tradnl" sz="2000" dirty="0">
                        <a:solidFill>
                          <a:schemeClr val="tx1"/>
                        </a:solidFill>
                        <a:latin typeface="Tahoma" pitchFamily="34" charset="0"/>
                        <a:ea typeface="Tahoma" pitchFamily="34" charset="0"/>
                        <a:cs typeface="Tahoma" pitchFamily="34" charset="0"/>
                      </a:endParaRPr>
                    </a:p>
                  </a:txBody>
                  <a:tcPr/>
                </a:tc>
                <a:tc>
                  <a:txBody>
                    <a:bodyPr/>
                    <a:lstStyle/>
                    <a:p>
                      <a:pPr algn="ctr"/>
                      <a:r>
                        <a:rPr lang="es-ES" sz="2000" dirty="0" err="1" smtClean="0">
                          <a:solidFill>
                            <a:schemeClr val="tx1"/>
                          </a:solidFill>
                          <a:latin typeface="Tahoma" pitchFamily="34" charset="0"/>
                          <a:ea typeface="Tahoma" pitchFamily="34" charset="0"/>
                          <a:cs typeface="Tahoma" pitchFamily="34" charset="0"/>
                        </a:rPr>
                        <a:t>Ash</a:t>
                      </a:r>
                      <a:r>
                        <a:rPr lang="es-ES" sz="2000" dirty="0" smtClean="0">
                          <a:solidFill>
                            <a:schemeClr val="tx1"/>
                          </a:solidFill>
                          <a:latin typeface="Tahoma" pitchFamily="34" charset="0"/>
                          <a:ea typeface="Tahoma" pitchFamily="34" charset="0"/>
                          <a:cs typeface="Tahoma" pitchFamily="34" charset="0"/>
                        </a:rPr>
                        <a:t>, %</a:t>
                      </a:r>
                      <a:endParaRPr lang="es-ES_tradnl" sz="2000" dirty="0">
                        <a:solidFill>
                          <a:schemeClr val="tx1"/>
                        </a:solidFill>
                        <a:latin typeface="Tahoma" pitchFamily="34" charset="0"/>
                        <a:ea typeface="Tahoma" pitchFamily="34" charset="0"/>
                        <a:cs typeface="Tahoma" pitchFamily="34" charset="0"/>
                      </a:endParaRPr>
                    </a:p>
                  </a:txBody>
                  <a:tcPr/>
                </a:tc>
                <a:tc>
                  <a:txBody>
                    <a:bodyPr/>
                    <a:lstStyle/>
                    <a:p>
                      <a:pPr algn="ctr"/>
                      <a:r>
                        <a:rPr lang="es-ES" sz="2000" dirty="0" err="1" smtClean="0">
                          <a:solidFill>
                            <a:schemeClr val="tx1"/>
                          </a:solidFill>
                          <a:latin typeface="Tahoma" pitchFamily="34" charset="0"/>
                          <a:ea typeface="Tahoma" pitchFamily="34" charset="0"/>
                          <a:cs typeface="Tahoma" pitchFamily="34" charset="0"/>
                        </a:rPr>
                        <a:t>Lignin</a:t>
                      </a:r>
                      <a:r>
                        <a:rPr lang="es-ES" sz="2000" dirty="0" smtClean="0">
                          <a:solidFill>
                            <a:schemeClr val="tx1"/>
                          </a:solidFill>
                          <a:latin typeface="Tahoma" pitchFamily="34" charset="0"/>
                          <a:ea typeface="Tahoma" pitchFamily="34" charset="0"/>
                          <a:cs typeface="Tahoma" pitchFamily="34" charset="0"/>
                        </a:rPr>
                        <a:t>, %</a:t>
                      </a:r>
                      <a:endParaRPr lang="es-ES_tradnl" sz="2000" dirty="0">
                        <a:solidFill>
                          <a:schemeClr val="tx1"/>
                        </a:solidFill>
                        <a:latin typeface="Tahoma" pitchFamily="34" charset="0"/>
                        <a:ea typeface="Tahoma" pitchFamily="34" charset="0"/>
                        <a:cs typeface="Tahoma" pitchFamily="34" charset="0"/>
                      </a:endParaRPr>
                    </a:p>
                  </a:txBody>
                  <a:tcPr/>
                </a:tc>
                <a:tc>
                  <a:txBody>
                    <a:bodyPr/>
                    <a:lstStyle/>
                    <a:p>
                      <a:pPr algn="ctr"/>
                      <a:r>
                        <a:rPr lang="es-ES" sz="2000" dirty="0" err="1" smtClean="0">
                          <a:solidFill>
                            <a:schemeClr val="tx1"/>
                          </a:solidFill>
                          <a:latin typeface="Tahoma" pitchFamily="34" charset="0"/>
                          <a:ea typeface="Tahoma" pitchFamily="34" charset="0"/>
                          <a:cs typeface="Tahoma" pitchFamily="34" charset="0"/>
                        </a:rPr>
                        <a:t>Holocellulose</a:t>
                      </a:r>
                      <a:r>
                        <a:rPr lang="es-ES" sz="2000" dirty="0" smtClean="0">
                          <a:solidFill>
                            <a:schemeClr val="tx1"/>
                          </a:solidFill>
                          <a:latin typeface="Tahoma" pitchFamily="34" charset="0"/>
                          <a:ea typeface="Tahoma" pitchFamily="34" charset="0"/>
                          <a:cs typeface="Tahoma" pitchFamily="34" charset="0"/>
                        </a:rPr>
                        <a:t>,</a:t>
                      </a:r>
                      <a:r>
                        <a:rPr lang="es-ES" sz="2000" baseline="0" dirty="0" smtClean="0">
                          <a:solidFill>
                            <a:schemeClr val="tx1"/>
                          </a:solidFill>
                          <a:latin typeface="Tahoma" pitchFamily="34" charset="0"/>
                          <a:ea typeface="Tahoma" pitchFamily="34" charset="0"/>
                          <a:cs typeface="Tahoma" pitchFamily="34" charset="0"/>
                        </a:rPr>
                        <a:t> %</a:t>
                      </a:r>
                      <a:endParaRPr lang="es-ES_tradnl" sz="2000" dirty="0">
                        <a:solidFill>
                          <a:schemeClr val="tx1"/>
                        </a:solidFill>
                        <a:latin typeface="Tahoma" pitchFamily="34" charset="0"/>
                        <a:ea typeface="Tahoma" pitchFamily="34" charset="0"/>
                        <a:cs typeface="Tahoma" pitchFamily="34" charset="0"/>
                      </a:endParaRPr>
                    </a:p>
                  </a:txBody>
                  <a:tcPr/>
                </a:tc>
                <a:tc>
                  <a:txBody>
                    <a:bodyPr/>
                    <a:lstStyle/>
                    <a:p>
                      <a:pPr algn="ctr"/>
                      <a:r>
                        <a:rPr lang="el-GR" sz="2000" dirty="0" smtClean="0">
                          <a:solidFill>
                            <a:schemeClr val="tx1"/>
                          </a:solidFill>
                          <a:latin typeface="Tahoma" pitchFamily="34" charset="0"/>
                          <a:ea typeface="Tahoma" pitchFamily="34" charset="0"/>
                          <a:cs typeface="Tahoma" pitchFamily="34" charset="0"/>
                        </a:rPr>
                        <a:t>α</a:t>
                      </a:r>
                      <a:r>
                        <a:rPr lang="es-ES" sz="2000" dirty="0" smtClean="0">
                          <a:solidFill>
                            <a:schemeClr val="tx1"/>
                          </a:solidFill>
                          <a:latin typeface="Tahoma" pitchFamily="34" charset="0"/>
                          <a:ea typeface="Tahoma" pitchFamily="34" charset="0"/>
                          <a:cs typeface="Tahoma" pitchFamily="34" charset="0"/>
                        </a:rPr>
                        <a:t>-</a:t>
                      </a:r>
                      <a:r>
                        <a:rPr lang="es-ES" sz="2000" dirty="0" err="1" smtClean="0">
                          <a:solidFill>
                            <a:schemeClr val="tx1"/>
                          </a:solidFill>
                          <a:latin typeface="Tahoma" pitchFamily="34" charset="0"/>
                          <a:ea typeface="Tahoma" pitchFamily="34" charset="0"/>
                          <a:cs typeface="Tahoma" pitchFamily="34" charset="0"/>
                        </a:rPr>
                        <a:t>cellulose</a:t>
                      </a:r>
                      <a:r>
                        <a:rPr lang="es-ES" sz="2000" dirty="0" smtClean="0">
                          <a:solidFill>
                            <a:schemeClr val="tx1"/>
                          </a:solidFill>
                          <a:latin typeface="Tahoma" pitchFamily="34" charset="0"/>
                          <a:ea typeface="Tahoma" pitchFamily="34" charset="0"/>
                          <a:cs typeface="Tahoma" pitchFamily="34" charset="0"/>
                        </a:rPr>
                        <a:t>, %</a:t>
                      </a:r>
                      <a:endParaRPr lang="es-ES_tradnl" sz="2000" dirty="0">
                        <a:solidFill>
                          <a:schemeClr val="tx1"/>
                        </a:solidFill>
                        <a:latin typeface="Tahoma" pitchFamily="34" charset="0"/>
                        <a:ea typeface="Tahoma" pitchFamily="34" charset="0"/>
                        <a:cs typeface="Tahoma" pitchFamily="34" charset="0"/>
                      </a:endParaRPr>
                    </a:p>
                  </a:txBody>
                  <a:tcPr/>
                </a:tc>
              </a:tr>
              <a:tr h="370840">
                <a:tc>
                  <a:txBody>
                    <a:bodyPr/>
                    <a:lstStyle/>
                    <a:p>
                      <a:pPr algn="ctr"/>
                      <a:r>
                        <a:rPr lang="es-ES" sz="2000" dirty="0" err="1" smtClean="0">
                          <a:solidFill>
                            <a:schemeClr val="tx1"/>
                          </a:solidFill>
                          <a:latin typeface="Tahoma" pitchFamily="34" charset="0"/>
                          <a:ea typeface="Tahoma" pitchFamily="34" charset="0"/>
                          <a:cs typeface="Tahoma" pitchFamily="34" charset="0"/>
                        </a:rPr>
                        <a:t>Abaca</a:t>
                      </a:r>
                      <a:r>
                        <a:rPr lang="es-ES" sz="2000" dirty="0" smtClean="0">
                          <a:solidFill>
                            <a:schemeClr val="tx1"/>
                          </a:solidFill>
                          <a:latin typeface="Tahoma" pitchFamily="34" charset="0"/>
                          <a:ea typeface="Tahoma" pitchFamily="34" charset="0"/>
                          <a:cs typeface="Tahoma" pitchFamily="34" charset="0"/>
                        </a:rPr>
                        <a:t> </a:t>
                      </a:r>
                      <a:endParaRPr lang="es-ES_tradnl" sz="2000" dirty="0">
                        <a:solidFill>
                          <a:schemeClr val="tx1"/>
                        </a:solidFill>
                        <a:latin typeface="Tahoma" pitchFamily="34" charset="0"/>
                        <a:ea typeface="Tahoma" pitchFamily="34" charset="0"/>
                        <a:cs typeface="Tahoma" pitchFamily="34" charset="0"/>
                      </a:endParaRPr>
                    </a:p>
                  </a:txBody>
                  <a:tcPr/>
                </a:tc>
                <a:tc>
                  <a:txBody>
                    <a:bodyPr/>
                    <a:lstStyle/>
                    <a:p>
                      <a:pPr algn="ctr"/>
                      <a:r>
                        <a:rPr lang="es-ES" sz="2000" dirty="0" smtClean="0">
                          <a:solidFill>
                            <a:schemeClr val="tx1"/>
                          </a:solidFill>
                          <a:latin typeface="Tahoma" pitchFamily="34" charset="0"/>
                          <a:ea typeface="Tahoma" pitchFamily="34" charset="0"/>
                          <a:cs typeface="Tahoma" pitchFamily="34" charset="0"/>
                        </a:rPr>
                        <a:t>1.35</a:t>
                      </a:r>
                      <a:endParaRPr lang="es-ES_tradnl" sz="2000" dirty="0">
                        <a:solidFill>
                          <a:schemeClr val="tx1"/>
                        </a:solidFill>
                        <a:latin typeface="Tahoma" pitchFamily="34" charset="0"/>
                        <a:ea typeface="Tahoma" pitchFamily="34" charset="0"/>
                        <a:cs typeface="Tahoma" pitchFamily="34" charset="0"/>
                      </a:endParaRPr>
                    </a:p>
                  </a:txBody>
                  <a:tcPr/>
                </a:tc>
                <a:tc>
                  <a:txBody>
                    <a:bodyPr/>
                    <a:lstStyle/>
                    <a:p>
                      <a:pPr algn="ctr"/>
                      <a:r>
                        <a:rPr lang="es-ES" sz="2000" dirty="0" smtClean="0">
                          <a:solidFill>
                            <a:schemeClr val="tx1"/>
                          </a:solidFill>
                          <a:latin typeface="Tahoma" pitchFamily="34" charset="0"/>
                          <a:ea typeface="Tahoma" pitchFamily="34" charset="0"/>
                          <a:cs typeface="Tahoma" pitchFamily="34" charset="0"/>
                        </a:rPr>
                        <a:t>10.4</a:t>
                      </a:r>
                      <a:endParaRPr lang="es-ES_tradnl" sz="2000" dirty="0">
                        <a:solidFill>
                          <a:schemeClr val="tx1"/>
                        </a:solidFill>
                        <a:latin typeface="Tahoma" pitchFamily="34" charset="0"/>
                        <a:ea typeface="Tahoma" pitchFamily="34" charset="0"/>
                        <a:cs typeface="Tahoma" pitchFamily="34" charset="0"/>
                      </a:endParaRPr>
                    </a:p>
                  </a:txBody>
                  <a:tcPr/>
                </a:tc>
                <a:tc>
                  <a:txBody>
                    <a:bodyPr/>
                    <a:lstStyle/>
                    <a:p>
                      <a:pPr algn="ctr"/>
                      <a:r>
                        <a:rPr lang="es-ES" sz="2000" dirty="0" smtClean="0">
                          <a:solidFill>
                            <a:schemeClr val="tx1"/>
                          </a:solidFill>
                          <a:latin typeface="Tahoma" pitchFamily="34" charset="0"/>
                          <a:ea typeface="Tahoma" pitchFamily="34" charset="0"/>
                          <a:cs typeface="Tahoma" pitchFamily="34" charset="0"/>
                        </a:rPr>
                        <a:t>87.9</a:t>
                      </a:r>
                      <a:endParaRPr lang="es-ES_tradnl" sz="2000" dirty="0">
                        <a:solidFill>
                          <a:schemeClr val="tx1"/>
                        </a:solidFill>
                        <a:latin typeface="Tahoma" pitchFamily="34" charset="0"/>
                        <a:ea typeface="Tahoma" pitchFamily="34" charset="0"/>
                        <a:cs typeface="Tahoma" pitchFamily="34" charset="0"/>
                      </a:endParaRPr>
                    </a:p>
                  </a:txBody>
                  <a:tcPr/>
                </a:tc>
                <a:tc>
                  <a:txBody>
                    <a:bodyPr/>
                    <a:lstStyle/>
                    <a:p>
                      <a:pPr algn="ctr"/>
                      <a:r>
                        <a:rPr lang="es-ES" sz="2000" dirty="0" smtClean="0">
                          <a:solidFill>
                            <a:schemeClr val="tx1"/>
                          </a:solidFill>
                          <a:latin typeface="Tahoma" pitchFamily="34" charset="0"/>
                          <a:ea typeface="Tahoma" pitchFamily="34" charset="0"/>
                          <a:cs typeface="Tahoma" pitchFamily="34" charset="0"/>
                        </a:rPr>
                        <a:t>67.9</a:t>
                      </a:r>
                      <a:endParaRPr lang="es-ES_tradnl" sz="2000" dirty="0">
                        <a:solidFill>
                          <a:schemeClr val="tx1"/>
                        </a:solidFill>
                        <a:latin typeface="Tahoma" pitchFamily="34" charset="0"/>
                        <a:ea typeface="Tahoma" pitchFamily="34" charset="0"/>
                        <a:cs typeface="Tahoma" pitchFamily="34" charset="0"/>
                      </a:endParaRPr>
                    </a:p>
                  </a:txBody>
                  <a:tcPr/>
                </a:tc>
              </a:tr>
            </a:tbl>
          </a:graphicData>
        </a:graphic>
      </p:graphicFrame>
      <p:sp>
        <p:nvSpPr>
          <p:cNvPr id="16" name="15 CuadroTexto"/>
          <p:cNvSpPr txBox="1"/>
          <p:nvPr/>
        </p:nvSpPr>
        <p:spPr>
          <a:xfrm>
            <a:off x="2771800" y="2416820"/>
            <a:ext cx="2736304" cy="2308324"/>
          </a:xfrm>
          <a:prstGeom prst="rect">
            <a:avLst/>
          </a:prstGeom>
          <a:noFill/>
        </p:spPr>
        <p:txBody>
          <a:bodyPr wrap="square" rtlCol="0">
            <a:spAutoFit/>
          </a:bodyPr>
          <a:lstStyle/>
          <a:p>
            <a:pPr algn="ctr">
              <a:lnSpc>
                <a:spcPct val="120000"/>
              </a:lnSpc>
            </a:pPr>
            <a:r>
              <a:rPr lang="es-ES" sz="2400" dirty="0" smtClean="0">
                <a:latin typeface="Tahoma" pitchFamily="34" charset="0"/>
                <a:ea typeface="Tahoma" pitchFamily="34" charset="0"/>
                <a:cs typeface="Tahoma" pitchFamily="34" charset="0"/>
              </a:rPr>
              <a:t>“Soda </a:t>
            </a:r>
            <a:r>
              <a:rPr lang="es-ES" sz="2400" dirty="0" err="1" smtClean="0">
                <a:latin typeface="Tahoma" pitchFamily="34" charset="0"/>
                <a:ea typeface="Tahoma" pitchFamily="34" charset="0"/>
                <a:cs typeface="Tahoma" pitchFamily="34" charset="0"/>
              </a:rPr>
              <a:t>process</a:t>
            </a:r>
            <a:r>
              <a:rPr lang="es-ES" sz="2400" dirty="0" smtClean="0">
                <a:latin typeface="Tahoma" pitchFamily="34" charset="0"/>
                <a:ea typeface="Tahoma" pitchFamily="34" charset="0"/>
                <a:cs typeface="Tahoma" pitchFamily="34" charset="0"/>
              </a:rPr>
              <a:t>”</a:t>
            </a:r>
          </a:p>
          <a:p>
            <a:pPr algn="ctr">
              <a:lnSpc>
                <a:spcPct val="120000"/>
              </a:lnSpc>
            </a:pPr>
            <a:r>
              <a:rPr lang="es-ES" sz="2400" dirty="0" smtClean="0">
                <a:latin typeface="Tahoma" pitchFamily="34" charset="0"/>
                <a:ea typeface="Tahoma" pitchFamily="34" charset="0"/>
                <a:cs typeface="Tahoma" pitchFamily="34" charset="0"/>
              </a:rPr>
              <a:t>5-10% </a:t>
            </a:r>
            <a:r>
              <a:rPr lang="es-ES" sz="2400" dirty="0" err="1" smtClean="0">
                <a:latin typeface="Tahoma" pitchFamily="34" charset="0"/>
                <a:ea typeface="Tahoma" pitchFamily="34" charset="0"/>
                <a:cs typeface="Tahoma" pitchFamily="34" charset="0"/>
              </a:rPr>
              <a:t>NaOH</a:t>
            </a:r>
            <a:endParaRPr lang="es-ES" sz="2400" dirty="0" smtClean="0">
              <a:latin typeface="Tahoma" pitchFamily="34" charset="0"/>
              <a:ea typeface="Tahoma" pitchFamily="34" charset="0"/>
              <a:cs typeface="Tahoma" pitchFamily="34" charset="0"/>
            </a:endParaRPr>
          </a:p>
          <a:p>
            <a:pPr algn="ctr">
              <a:lnSpc>
                <a:spcPct val="120000"/>
              </a:lnSpc>
            </a:pPr>
            <a:r>
              <a:rPr lang="es-ES" sz="2400" dirty="0" smtClean="0">
                <a:latin typeface="Tahoma" pitchFamily="34" charset="0"/>
                <a:ea typeface="Tahoma" pitchFamily="34" charset="0"/>
                <a:cs typeface="Tahoma" pitchFamily="34" charset="0"/>
              </a:rPr>
              <a:t>150-170ºC</a:t>
            </a:r>
          </a:p>
          <a:p>
            <a:pPr algn="ctr">
              <a:lnSpc>
                <a:spcPct val="120000"/>
              </a:lnSpc>
            </a:pPr>
            <a:r>
              <a:rPr lang="es-ES" sz="2400" dirty="0" smtClean="0">
                <a:latin typeface="Tahoma" pitchFamily="34" charset="0"/>
                <a:ea typeface="Tahoma" pitchFamily="34" charset="0"/>
                <a:cs typeface="Tahoma" pitchFamily="34" charset="0"/>
              </a:rPr>
              <a:t>15-45 min</a:t>
            </a:r>
          </a:p>
          <a:p>
            <a:pPr algn="ctr">
              <a:lnSpc>
                <a:spcPct val="120000"/>
              </a:lnSpc>
            </a:pPr>
            <a:r>
              <a:rPr lang="es-ES" sz="2400" dirty="0" smtClean="0">
                <a:latin typeface="Tahoma" pitchFamily="34" charset="0"/>
                <a:ea typeface="Tahoma" pitchFamily="34" charset="0"/>
                <a:cs typeface="Tahoma" pitchFamily="34" charset="0"/>
              </a:rPr>
              <a:t>L/S ratio = 6:1</a:t>
            </a:r>
          </a:p>
        </p:txBody>
      </p:sp>
      <p:graphicFrame>
        <p:nvGraphicFramePr>
          <p:cNvPr id="17" name="16 Tabla"/>
          <p:cNvGraphicFramePr>
            <a:graphicFrameLocks noGrp="1"/>
          </p:cNvGraphicFramePr>
          <p:nvPr/>
        </p:nvGraphicFramePr>
        <p:xfrm>
          <a:off x="323528" y="4909904"/>
          <a:ext cx="8568953" cy="1615440"/>
        </p:xfrm>
        <a:graphic>
          <a:graphicData uri="http://schemas.openxmlformats.org/drawingml/2006/table">
            <a:tbl>
              <a:tblPr firstRow="1" bandRow="1">
                <a:tableStyleId>{F5AB1C69-6EDB-4FF4-983F-18BD219EF322}</a:tableStyleId>
              </a:tblPr>
              <a:tblGrid>
                <a:gridCol w="1296145"/>
                <a:gridCol w="808510"/>
                <a:gridCol w="1152549"/>
                <a:gridCol w="1495324"/>
                <a:gridCol w="1368152"/>
                <a:gridCol w="1145391"/>
                <a:gridCol w="1302882"/>
              </a:tblGrid>
              <a:tr h="370840">
                <a:tc>
                  <a:txBody>
                    <a:bodyPr/>
                    <a:lstStyle/>
                    <a:p>
                      <a:pPr algn="ctr"/>
                      <a:r>
                        <a:rPr lang="es-ES" sz="1800" dirty="0" err="1" smtClean="0">
                          <a:solidFill>
                            <a:schemeClr val="tx1"/>
                          </a:solidFill>
                          <a:latin typeface="Tahoma" pitchFamily="34" charset="0"/>
                          <a:ea typeface="Tahoma" pitchFamily="34" charset="0"/>
                          <a:cs typeface="Tahoma" pitchFamily="34" charset="0"/>
                        </a:rPr>
                        <a:t>Raw</a:t>
                      </a:r>
                      <a:r>
                        <a:rPr lang="es-ES" sz="1800" dirty="0" smtClean="0">
                          <a:solidFill>
                            <a:schemeClr val="tx1"/>
                          </a:solidFill>
                          <a:latin typeface="Tahoma" pitchFamily="34" charset="0"/>
                          <a:ea typeface="Tahoma" pitchFamily="34" charset="0"/>
                          <a:cs typeface="Tahoma" pitchFamily="34" charset="0"/>
                        </a:rPr>
                        <a:t> material</a:t>
                      </a:r>
                      <a:endParaRPr lang="es-ES_tradnl" sz="1800" dirty="0">
                        <a:solidFill>
                          <a:schemeClr val="tx1"/>
                        </a:solidFill>
                        <a:latin typeface="Tahoma" pitchFamily="34" charset="0"/>
                        <a:ea typeface="Tahoma" pitchFamily="34" charset="0"/>
                        <a:cs typeface="Tahoma" pitchFamily="34" charset="0"/>
                      </a:endParaRPr>
                    </a:p>
                  </a:txBody>
                  <a:tcPr/>
                </a:tc>
                <a:tc>
                  <a:txBody>
                    <a:bodyPr/>
                    <a:lstStyle/>
                    <a:p>
                      <a:pPr algn="ctr"/>
                      <a:r>
                        <a:rPr lang="es-ES" sz="1800" dirty="0" err="1" smtClean="0">
                          <a:solidFill>
                            <a:schemeClr val="tx1"/>
                          </a:solidFill>
                          <a:latin typeface="Tahoma" pitchFamily="34" charset="0"/>
                          <a:ea typeface="Tahoma" pitchFamily="34" charset="0"/>
                          <a:cs typeface="Tahoma" pitchFamily="34" charset="0"/>
                        </a:rPr>
                        <a:t>Yield</a:t>
                      </a:r>
                      <a:r>
                        <a:rPr lang="es-ES" sz="1800" dirty="0" smtClean="0">
                          <a:solidFill>
                            <a:schemeClr val="tx1"/>
                          </a:solidFill>
                          <a:latin typeface="Tahoma" pitchFamily="34" charset="0"/>
                          <a:ea typeface="Tahoma" pitchFamily="34" charset="0"/>
                          <a:cs typeface="Tahoma" pitchFamily="34" charset="0"/>
                        </a:rPr>
                        <a:t> %</a:t>
                      </a:r>
                      <a:endParaRPr lang="es-ES_tradnl" sz="1800" dirty="0">
                        <a:solidFill>
                          <a:schemeClr val="tx1"/>
                        </a:solidFill>
                        <a:latin typeface="Tahoma" pitchFamily="34" charset="0"/>
                        <a:ea typeface="Tahoma" pitchFamily="34" charset="0"/>
                        <a:cs typeface="Tahoma" pitchFamily="34" charset="0"/>
                      </a:endParaRPr>
                    </a:p>
                  </a:txBody>
                  <a:tcPr/>
                </a:tc>
                <a:tc>
                  <a:txBody>
                    <a:bodyPr/>
                    <a:lstStyle/>
                    <a:p>
                      <a:pPr algn="ctr"/>
                      <a:r>
                        <a:rPr lang="es-ES" sz="1800" dirty="0" smtClean="0">
                          <a:solidFill>
                            <a:schemeClr val="tx1"/>
                          </a:solidFill>
                          <a:latin typeface="Tahoma" pitchFamily="34" charset="0"/>
                          <a:ea typeface="Tahoma" pitchFamily="34" charset="0"/>
                          <a:cs typeface="Tahoma" pitchFamily="34" charset="0"/>
                        </a:rPr>
                        <a:t>Kappa</a:t>
                      </a:r>
                    </a:p>
                    <a:p>
                      <a:pPr algn="ctr"/>
                      <a:r>
                        <a:rPr lang="es-ES" sz="1800" dirty="0" err="1" smtClean="0">
                          <a:solidFill>
                            <a:schemeClr val="tx1"/>
                          </a:solidFill>
                          <a:latin typeface="Tahoma" pitchFamily="34" charset="0"/>
                          <a:ea typeface="Tahoma" pitchFamily="34" charset="0"/>
                          <a:cs typeface="Tahoma" pitchFamily="34" charset="0"/>
                        </a:rPr>
                        <a:t>Number</a:t>
                      </a:r>
                      <a:endParaRPr lang="es-ES_tradnl" sz="1800" dirty="0">
                        <a:solidFill>
                          <a:schemeClr val="tx1"/>
                        </a:solidFill>
                        <a:latin typeface="Tahoma" pitchFamily="34" charset="0"/>
                        <a:ea typeface="Tahoma" pitchFamily="34" charset="0"/>
                        <a:cs typeface="Tahoma" pitchFamily="34" charset="0"/>
                      </a:endParaRPr>
                    </a:p>
                  </a:txBody>
                  <a:tcPr/>
                </a:tc>
                <a:tc>
                  <a:txBody>
                    <a:bodyPr/>
                    <a:lstStyle/>
                    <a:p>
                      <a:pPr algn="ctr"/>
                      <a:r>
                        <a:rPr lang="es-ES" sz="1800" dirty="0" err="1" smtClean="0">
                          <a:solidFill>
                            <a:schemeClr val="tx1"/>
                          </a:solidFill>
                          <a:latin typeface="Tahoma" pitchFamily="34" charset="0"/>
                          <a:ea typeface="Tahoma" pitchFamily="34" charset="0"/>
                          <a:cs typeface="Tahoma" pitchFamily="34" charset="0"/>
                        </a:rPr>
                        <a:t>Viscosity</a:t>
                      </a:r>
                      <a:endParaRPr lang="es-ES" sz="1800" dirty="0" smtClean="0">
                        <a:solidFill>
                          <a:schemeClr val="tx1"/>
                        </a:solidFill>
                        <a:latin typeface="Tahoma" pitchFamily="34" charset="0"/>
                        <a:ea typeface="Tahoma" pitchFamily="34" charset="0"/>
                        <a:cs typeface="Tahoma" pitchFamily="34" charset="0"/>
                      </a:endParaRPr>
                    </a:p>
                    <a:p>
                      <a:pPr algn="ctr"/>
                      <a:r>
                        <a:rPr lang="es-ES" sz="1800" dirty="0" err="1" smtClean="0">
                          <a:solidFill>
                            <a:schemeClr val="tx1"/>
                          </a:solidFill>
                          <a:latin typeface="Tahoma" pitchFamily="34" charset="0"/>
                          <a:ea typeface="Tahoma" pitchFamily="34" charset="0"/>
                          <a:cs typeface="Tahoma" pitchFamily="34" charset="0"/>
                        </a:rPr>
                        <a:t>mL</a:t>
                      </a:r>
                      <a:r>
                        <a:rPr lang="es-ES" sz="1800" dirty="0" smtClean="0">
                          <a:solidFill>
                            <a:schemeClr val="tx1"/>
                          </a:solidFill>
                          <a:latin typeface="Tahoma" pitchFamily="34" charset="0"/>
                          <a:ea typeface="Tahoma" pitchFamily="34" charset="0"/>
                          <a:cs typeface="Tahoma" pitchFamily="34" charset="0"/>
                        </a:rPr>
                        <a:t>/g</a:t>
                      </a:r>
                      <a:endParaRPr lang="es-ES_tradnl" sz="1800" dirty="0">
                        <a:solidFill>
                          <a:schemeClr val="tx1"/>
                        </a:solidFill>
                        <a:latin typeface="Tahoma" pitchFamily="34" charset="0"/>
                        <a:ea typeface="Tahoma" pitchFamily="34" charset="0"/>
                        <a:cs typeface="Tahoma" pitchFamily="34" charset="0"/>
                      </a:endParaRPr>
                    </a:p>
                  </a:txBody>
                  <a:tcPr/>
                </a:tc>
                <a:tc>
                  <a:txBody>
                    <a:bodyPr/>
                    <a:lstStyle/>
                    <a:p>
                      <a:pPr algn="ctr"/>
                      <a:r>
                        <a:rPr lang="es-ES" sz="1800" dirty="0" err="1" smtClean="0">
                          <a:solidFill>
                            <a:schemeClr val="tx1"/>
                          </a:solidFill>
                          <a:latin typeface="Tahoma" pitchFamily="34" charset="0"/>
                          <a:ea typeface="Tahoma" pitchFamily="34" charset="0"/>
                          <a:cs typeface="Tahoma" pitchFamily="34" charset="0"/>
                        </a:rPr>
                        <a:t>Breaking</a:t>
                      </a:r>
                      <a:r>
                        <a:rPr lang="es-ES" sz="1800" dirty="0" smtClean="0">
                          <a:solidFill>
                            <a:schemeClr val="tx1"/>
                          </a:solidFill>
                          <a:latin typeface="Tahoma" pitchFamily="34" charset="0"/>
                          <a:ea typeface="Tahoma" pitchFamily="34" charset="0"/>
                          <a:cs typeface="Tahoma" pitchFamily="34" charset="0"/>
                        </a:rPr>
                        <a:t> </a:t>
                      </a:r>
                      <a:r>
                        <a:rPr lang="es-ES" sz="1800" dirty="0" err="1" smtClean="0">
                          <a:solidFill>
                            <a:schemeClr val="tx1"/>
                          </a:solidFill>
                          <a:latin typeface="Tahoma" pitchFamily="34" charset="0"/>
                          <a:ea typeface="Tahoma" pitchFamily="34" charset="0"/>
                          <a:cs typeface="Tahoma" pitchFamily="34" charset="0"/>
                        </a:rPr>
                        <a:t>length</a:t>
                      </a:r>
                      <a:endParaRPr lang="es-ES" sz="1800" dirty="0" smtClean="0">
                        <a:solidFill>
                          <a:schemeClr val="tx1"/>
                        </a:solidFill>
                        <a:latin typeface="Tahoma" pitchFamily="34" charset="0"/>
                        <a:ea typeface="Tahoma" pitchFamily="34" charset="0"/>
                        <a:cs typeface="Tahoma" pitchFamily="34" charset="0"/>
                      </a:endParaRPr>
                    </a:p>
                    <a:p>
                      <a:pPr algn="ctr"/>
                      <a:r>
                        <a:rPr lang="es-ES" sz="1800" dirty="0" smtClean="0">
                          <a:solidFill>
                            <a:schemeClr val="tx1"/>
                          </a:solidFill>
                          <a:latin typeface="Tahoma" pitchFamily="34" charset="0"/>
                          <a:ea typeface="Tahoma" pitchFamily="34" charset="0"/>
                          <a:cs typeface="Tahoma" pitchFamily="34" charset="0"/>
                        </a:rPr>
                        <a:t>m</a:t>
                      </a:r>
                      <a:endParaRPr lang="es-ES_tradnl" sz="1800" dirty="0">
                        <a:solidFill>
                          <a:schemeClr val="tx1"/>
                        </a:solidFill>
                        <a:latin typeface="Tahoma" pitchFamily="34" charset="0"/>
                        <a:ea typeface="Tahoma" pitchFamily="34" charset="0"/>
                        <a:cs typeface="Tahoma" pitchFamily="34" charset="0"/>
                      </a:endParaRPr>
                    </a:p>
                  </a:txBody>
                  <a:tcPr/>
                </a:tc>
                <a:tc>
                  <a:txBody>
                    <a:bodyPr/>
                    <a:lstStyle/>
                    <a:p>
                      <a:pPr algn="ctr"/>
                      <a:r>
                        <a:rPr lang="es-ES" sz="1800" dirty="0" err="1" smtClean="0">
                          <a:solidFill>
                            <a:schemeClr val="tx1"/>
                          </a:solidFill>
                          <a:latin typeface="Tahoma" pitchFamily="34" charset="0"/>
                          <a:ea typeface="Tahoma" pitchFamily="34" charset="0"/>
                          <a:cs typeface="Tahoma" pitchFamily="34" charset="0"/>
                        </a:rPr>
                        <a:t>Stretch</a:t>
                      </a:r>
                      <a:endParaRPr lang="es-ES" sz="1800" dirty="0" smtClean="0">
                        <a:solidFill>
                          <a:schemeClr val="tx1"/>
                        </a:solidFill>
                        <a:latin typeface="Tahoma" pitchFamily="34" charset="0"/>
                        <a:ea typeface="Tahoma" pitchFamily="34" charset="0"/>
                        <a:cs typeface="Tahoma" pitchFamily="34" charset="0"/>
                      </a:endParaRPr>
                    </a:p>
                    <a:p>
                      <a:pPr algn="ctr"/>
                      <a:r>
                        <a:rPr lang="es-ES" sz="1800" dirty="0" err="1" smtClean="0">
                          <a:solidFill>
                            <a:schemeClr val="tx1"/>
                          </a:solidFill>
                          <a:latin typeface="Tahoma" pitchFamily="34" charset="0"/>
                          <a:ea typeface="Tahoma" pitchFamily="34" charset="0"/>
                          <a:cs typeface="Tahoma" pitchFamily="34" charset="0"/>
                        </a:rPr>
                        <a:t>Index</a:t>
                      </a:r>
                      <a:endParaRPr lang="es-ES" sz="1800" dirty="0" smtClean="0">
                        <a:solidFill>
                          <a:schemeClr val="tx1"/>
                        </a:solidFill>
                        <a:latin typeface="Tahoma" pitchFamily="34" charset="0"/>
                        <a:ea typeface="Tahoma" pitchFamily="34" charset="0"/>
                        <a:cs typeface="Tahoma" pitchFamily="34" charset="0"/>
                      </a:endParaRPr>
                    </a:p>
                    <a:p>
                      <a:pPr algn="ctr"/>
                      <a:r>
                        <a:rPr lang="es-ES" sz="1800" dirty="0" smtClean="0">
                          <a:solidFill>
                            <a:schemeClr val="tx1"/>
                          </a:solidFill>
                          <a:latin typeface="Tahoma" pitchFamily="34" charset="0"/>
                          <a:ea typeface="Tahoma" pitchFamily="34" charset="0"/>
                          <a:cs typeface="Tahoma" pitchFamily="34" charset="0"/>
                        </a:rPr>
                        <a:t>%</a:t>
                      </a:r>
                      <a:endParaRPr lang="es-ES_tradnl" sz="1800" dirty="0">
                        <a:solidFill>
                          <a:schemeClr val="tx1"/>
                        </a:solidFill>
                        <a:latin typeface="Tahoma" pitchFamily="34" charset="0"/>
                        <a:ea typeface="Tahoma" pitchFamily="34" charset="0"/>
                        <a:cs typeface="Tahoma" pitchFamily="34" charset="0"/>
                      </a:endParaRPr>
                    </a:p>
                  </a:txBody>
                  <a:tcPr/>
                </a:tc>
                <a:tc>
                  <a:txBody>
                    <a:bodyPr/>
                    <a:lstStyle/>
                    <a:p>
                      <a:pPr algn="ctr"/>
                      <a:r>
                        <a:rPr lang="es-ES" sz="1800" dirty="0" err="1" smtClean="0">
                          <a:solidFill>
                            <a:schemeClr val="tx1"/>
                          </a:solidFill>
                          <a:latin typeface="Tahoma" pitchFamily="34" charset="0"/>
                          <a:ea typeface="Tahoma" pitchFamily="34" charset="0"/>
                          <a:cs typeface="Tahoma" pitchFamily="34" charset="0"/>
                        </a:rPr>
                        <a:t>Tear</a:t>
                      </a:r>
                      <a:endParaRPr lang="es-ES" sz="1800" dirty="0" smtClean="0">
                        <a:solidFill>
                          <a:schemeClr val="tx1"/>
                        </a:solidFill>
                        <a:latin typeface="Tahoma" pitchFamily="34" charset="0"/>
                        <a:ea typeface="Tahoma" pitchFamily="34" charset="0"/>
                        <a:cs typeface="Tahoma" pitchFamily="34" charset="0"/>
                      </a:endParaRPr>
                    </a:p>
                    <a:p>
                      <a:pPr algn="ctr"/>
                      <a:r>
                        <a:rPr lang="es-ES" sz="1800" dirty="0" err="1" smtClean="0">
                          <a:solidFill>
                            <a:schemeClr val="tx1"/>
                          </a:solidFill>
                          <a:latin typeface="Tahoma" pitchFamily="34" charset="0"/>
                          <a:ea typeface="Tahoma" pitchFamily="34" charset="0"/>
                          <a:cs typeface="Tahoma" pitchFamily="34" charset="0"/>
                        </a:rPr>
                        <a:t>Index</a:t>
                      </a:r>
                      <a:endParaRPr lang="es-ES" sz="1800" dirty="0" smtClean="0">
                        <a:solidFill>
                          <a:schemeClr val="tx1"/>
                        </a:solidFill>
                        <a:latin typeface="Tahoma" pitchFamily="34" charset="0"/>
                        <a:ea typeface="Tahoma" pitchFamily="34" charset="0"/>
                        <a:cs typeface="Tahoma" pitchFamily="34" charset="0"/>
                      </a:endParaRPr>
                    </a:p>
                    <a:p>
                      <a:pPr algn="ctr"/>
                      <a:r>
                        <a:rPr lang="es-ES" sz="1800" dirty="0" smtClean="0">
                          <a:solidFill>
                            <a:schemeClr val="tx1"/>
                          </a:solidFill>
                          <a:latin typeface="Tahoma" pitchFamily="34" charset="0"/>
                          <a:ea typeface="Tahoma" pitchFamily="34" charset="0"/>
                          <a:cs typeface="Tahoma" pitchFamily="34" charset="0"/>
                        </a:rPr>
                        <a:t>mNm</a:t>
                      </a:r>
                      <a:r>
                        <a:rPr lang="es-ES" sz="1800" baseline="30000" dirty="0" smtClean="0">
                          <a:solidFill>
                            <a:schemeClr val="tx1"/>
                          </a:solidFill>
                          <a:latin typeface="Tahoma" pitchFamily="34" charset="0"/>
                          <a:ea typeface="Tahoma" pitchFamily="34" charset="0"/>
                          <a:cs typeface="Tahoma" pitchFamily="34" charset="0"/>
                        </a:rPr>
                        <a:t>2</a:t>
                      </a:r>
                      <a:r>
                        <a:rPr lang="es-ES" sz="1800" dirty="0" smtClean="0">
                          <a:solidFill>
                            <a:schemeClr val="tx1"/>
                          </a:solidFill>
                          <a:latin typeface="Tahoma" pitchFamily="34" charset="0"/>
                          <a:ea typeface="Tahoma" pitchFamily="34" charset="0"/>
                          <a:cs typeface="Tahoma" pitchFamily="34" charset="0"/>
                        </a:rPr>
                        <a:t>/g</a:t>
                      </a:r>
                    </a:p>
                  </a:txBody>
                  <a:tcPr/>
                </a:tc>
              </a:tr>
              <a:tr h="370840">
                <a:tc>
                  <a:txBody>
                    <a:bodyPr/>
                    <a:lstStyle/>
                    <a:p>
                      <a:pPr algn="ctr"/>
                      <a:r>
                        <a:rPr lang="es-ES" sz="2000" dirty="0" err="1" smtClean="0">
                          <a:solidFill>
                            <a:schemeClr val="tx1"/>
                          </a:solidFill>
                          <a:latin typeface="Tahoma" pitchFamily="34" charset="0"/>
                          <a:ea typeface="Tahoma" pitchFamily="34" charset="0"/>
                          <a:cs typeface="Tahoma" pitchFamily="34" charset="0"/>
                        </a:rPr>
                        <a:t>Abaca</a:t>
                      </a:r>
                      <a:endParaRPr lang="es-ES_tradnl" sz="2000" dirty="0">
                        <a:solidFill>
                          <a:schemeClr val="tx1"/>
                        </a:solidFill>
                        <a:latin typeface="Tahoma" pitchFamily="34" charset="0"/>
                        <a:ea typeface="Tahoma" pitchFamily="34" charset="0"/>
                        <a:cs typeface="Tahoma" pitchFamily="34" charset="0"/>
                      </a:endParaRPr>
                    </a:p>
                  </a:txBody>
                  <a:tcPr/>
                </a:tc>
                <a:tc>
                  <a:txBody>
                    <a:bodyPr/>
                    <a:lstStyle/>
                    <a:p>
                      <a:pPr algn="ctr"/>
                      <a:r>
                        <a:rPr lang="es-ES" sz="2000" dirty="0" smtClean="0">
                          <a:solidFill>
                            <a:schemeClr val="tx1"/>
                          </a:solidFill>
                          <a:latin typeface="Tahoma" pitchFamily="34" charset="0"/>
                          <a:ea typeface="Tahoma" pitchFamily="34" charset="0"/>
                          <a:cs typeface="Tahoma" pitchFamily="34" charset="0"/>
                        </a:rPr>
                        <a:t>72.8-78</a:t>
                      </a:r>
                      <a:endParaRPr lang="es-ES_tradnl" sz="2000" dirty="0">
                        <a:solidFill>
                          <a:schemeClr val="tx1"/>
                        </a:solidFill>
                        <a:latin typeface="Tahoma" pitchFamily="34" charset="0"/>
                        <a:ea typeface="Tahoma" pitchFamily="34" charset="0"/>
                        <a:cs typeface="Tahoma" pitchFamily="34" charset="0"/>
                      </a:endParaRPr>
                    </a:p>
                  </a:txBody>
                  <a:tcPr/>
                </a:tc>
                <a:tc>
                  <a:txBody>
                    <a:bodyPr/>
                    <a:lstStyle/>
                    <a:p>
                      <a:pPr algn="ctr"/>
                      <a:r>
                        <a:rPr lang="es-ES" sz="2000" dirty="0" smtClean="0">
                          <a:solidFill>
                            <a:schemeClr val="tx1"/>
                          </a:solidFill>
                          <a:latin typeface="Tahoma" pitchFamily="34" charset="0"/>
                          <a:ea typeface="Tahoma" pitchFamily="34" charset="0"/>
                          <a:cs typeface="Tahoma" pitchFamily="34" charset="0"/>
                        </a:rPr>
                        <a:t>10.6-35.7</a:t>
                      </a:r>
                      <a:endParaRPr lang="es-ES_tradnl" sz="2000" dirty="0">
                        <a:solidFill>
                          <a:schemeClr val="tx1"/>
                        </a:solidFill>
                        <a:latin typeface="Tahoma" pitchFamily="34" charset="0"/>
                        <a:ea typeface="Tahoma" pitchFamily="34" charset="0"/>
                        <a:cs typeface="Tahoma" pitchFamily="34" charset="0"/>
                      </a:endParaRPr>
                    </a:p>
                  </a:txBody>
                  <a:tcPr/>
                </a:tc>
                <a:tc>
                  <a:txBody>
                    <a:bodyPr/>
                    <a:lstStyle/>
                    <a:p>
                      <a:pPr algn="ctr"/>
                      <a:r>
                        <a:rPr lang="es-ES" sz="2000" dirty="0" smtClean="0">
                          <a:solidFill>
                            <a:schemeClr val="tx1"/>
                          </a:solidFill>
                          <a:latin typeface="Tahoma" pitchFamily="34" charset="0"/>
                          <a:ea typeface="Tahoma" pitchFamily="34" charset="0"/>
                          <a:cs typeface="Tahoma" pitchFamily="34" charset="0"/>
                        </a:rPr>
                        <a:t>1121-1411</a:t>
                      </a:r>
                      <a:endParaRPr lang="es-ES_tradnl" sz="2000" dirty="0">
                        <a:solidFill>
                          <a:schemeClr val="tx1"/>
                        </a:solidFill>
                        <a:latin typeface="Tahoma" pitchFamily="34" charset="0"/>
                        <a:ea typeface="Tahoma" pitchFamily="34" charset="0"/>
                        <a:cs typeface="Tahoma" pitchFamily="34" charset="0"/>
                      </a:endParaRPr>
                    </a:p>
                  </a:txBody>
                  <a:tcPr/>
                </a:tc>
                <a:tc>
                  <a:txBody>
                    <a:bodyPr/>
                    <a:lstStyle/>
                    <a:p>
                      <a:pPr algn="ctr"/>
                      <a:r>
                        <a:rPr lang="es-ES" sz="2000" dirty="0" smtClean="0">
                          <a:solidFill>
                            <a:schemeClr val="tx1"/>
                          </a:solidFill>
                          <a:latin typeface="Tahoma" pitchFamily="34" charset="0"/>
                          <a:ea typeface="Tahoma" pitchFamily="34" charset="0"/>
                          <a:cs typeface="Tahoma" pitchFamily="34" charset="0"/>
                        </a:rPr>
                        <a:t>4874-5231</a:t>
                      </a:r>
                      <a:endParaRPr lang="es-ES_tradnl" sz="2000" dirty="0">
                        <a:solidFill>
                          <a:schemeClr val="tx1"/>
                        </a:solidFill>
                        <a:latin typeface="Tahoma" pitchFamily="34" charset="0"/>
                        <a:ea typeface="Tahoma" pitchFamily="34" charset="0"/>
                        <a:cs typeface="Tahoma" pitchFamily="34" charset="0"/>
                      </a:endParaRPr>
                    </a:p>
                  </a:txBody>
                  <a:tcPr/>
                </a:tc>
                <a:tc>
                  <a:txBody>
                    <a:bodyPr/>
                    <a:lstStyle/>
                    <a:p>
                      <a:pPr algn="ctr"/>
                      <a:r>
                        <a:rPr lang="es-ES" sz="2000" dirty="0" smtClean="0">
                          <a:solidFill>
                            <a:schemeClr val="tx1"/>
                          </a:solidFill>
                          <a:latin typeface="Tahoma" pitchFamily="34" charset="0"/>
                          <a:ea typeface="Tahoma" pitchFamily="34" charset="0"/>
                          <a:cs typeface="Tahoma" pitchFamily="34" charset="0"/>
                        </a:rPr>
                        <a:t>4.30-4.76</a:t>
                      </a:r>
                      <a:endParaRPr lang="es-ES_tradnl" sz="2000" dirty="0">
                        <a:solidFill>
                          <a:schemeClr val="tx1"/>
                        </a:solidFill>
                        <a:latin typeface="Tahoma" pitchFamily="34" charset="0"/>
                        <a:ea typeface="Tahoma" pitchFamily="34" charset="0"/>
                        <a:cs typeface="Tahoma" pitchFamily="34" charset="0"/>
                      </a:endParaRPr>
                    </a:p>
                  </a:txBody>
                  <a:tcPr/>
                </a:tc>
                <a:tc>
                  <a:txBody>
                    <a:bodyPr/>
                    <a:lstStyle/>
                    <a:p>
                      <a:pPr algn="ctr"/>
                      <a:r>
                        <a:rPr lang="es-ES" sz="2000" dirty="0" smtClean="0">
                          <a:solidFill>
                            <a:schemeClr val="tx1"/>
                          </a:solidFill>
                          <a:latin typeface="Tahoma" pitchFamily="34" charset="0"/>
                          <a:ea typeface="Tahoma" pitchFamily="34" charset="0"/>
                          <a:cs typeface="Tahoma" pitchFamily="34" charset="0"/>
                        </a:rPr>
                        <a:t>14.2-18.3</a:t>
                      </a:r>
                      <a:endParaRPr lang="es-ES_tradnl" sz="2000" dirty="0">
                        <a:solidFill>
                          <a:schemeClr val="tx1"/>
                        </a:solidFill>
                        <a:latin typeface="Tahoma" pitchFamily="34" charset="0"/>
                        <a:ea typeface="Tahoma" pitchFamily="34" charset="0"/>
                        <a:cs typeface="Tahoma" pitchFamily="34" charset="0"/>
                      </a:endParaRPr>
                    </a:p>
                  </a:txBody>
                  <a:tcPr/>
                </a:tc>
              </a:tr>
            </a:tbl>
          </a:graphicData>
        </a:graphic>
      </p:graphicFrame>
      <p:sp>
        <p:nvSpPr>
          <p:cNvPr id="18" name="17 CuadroTexto"/>
          <p:cNvSpPr txBox="1"/>
          <p:nvPr/>
        </p:nvSpPr>
        <p:spPr>
          <a:xfrm>
            <a:off x="5004048" y="6525344"/>
            <a:ext cx="4104456" cy="338554"/>
          </a:xfrm>
          <a:prstGeom prst="rect">
            <a:avLst/>
          </a:prstGeom>
          <a:noFill/>
        </p:spPr>
        <p:txBody>
          <a:bodyPr wrap="square" rtlCol="0">
            <a:spAutoFit/>
          </a:bodyPr>
          <a:lstStyle/>
          <a:p>
            <a:pPr algn="ctr"/>
            <a:r>
              <a:rPr lang="es-ES" sz="1600" dirty="0" smtClean="0">
                <a:latin typeface="Agency FB" pitchFamily="34" charset="0"/>
                <a:ea typeface="Tahoma" pitchFamily="34" charset="0"/>
                <a:cs typeface="Tahoma" pitchFamily="34" charset="0"/>
              </a:rPr>
              <a:t>Jiménez </a:t>
            </a:r>
            <a:r>
              <a:rPr lang="es-ES" sz="1600" i="1" dirty="0" smtClean="0">
                <a:latin typeface="Agency FB" pitchFamily="34" charset="0"/>
                <a:ea typeface="Tahoma" pitchFamily="34" charset="0"/>
                <a:cs typeface="Tahoma" pitchFamily="34" charset="0"/>
              </a:rPr>
              <a:t>et al</a:t>
            </a:r>
            <a:r>
              <a:rPr lang="es-ES" sz="1600" dirty="0" smtClean="0">
                <a:latin typeface="Agency FB" pitchFamily="34" charset="0"/>
                <a:ea typeface="Tahoma" pitchFamily="34" charset="0"/>
                <a:cs typeface="Tahoma" pitchFamily="34" charset="0"/>
              </a:rPr>
              <a:t>., 2005, Bioresource Technology 96 977-983</a:t>
            </a:r>
            <a:endParaRPr lang="es-ES" sz="1600" dirty="0">
              <a:latin typeface="Agency FB"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nvGraphicFramePr>
        <p:xfrm>
          <a:off x="251518" y="1412776"/>
          <a:ext cx="8568954" cy="1402080"/>
        </p:xfrm>
        <a:graphic>
          <a:graphicData uri="http://schemas.openxmlformats.org/drawingml/2006/table">
            <a:tbl>
              <a:tblPr firstRow="1" bandRow="1">
                <a:tableStyleId>{F5AB1C69-6EDB-4FF4-983F-18BD219EF322}</a:tableStyleId>
              </a:tblPr>
              <a:tblGrid>
                <a:gridCol w="1713791"/>
                <a:gridCol w="1310546"/>
                <a:gridCol w="1656184"/>
                <a:gridCol w="2016224"/>
                <a:gridCol w="1872209"/>
              </a:tblGrid>
              <a:tr h="370840">
                <a:tc>
                  <a:txBody>
                    <a:bodyPr/>
                    <a:lstStyle/>
                    <a:p>
                      <a:pPr algn="ctr"/>
                      <a:r>
                        <a:rPr lang="es-ES" sz="2000" dirty="0" err="1" smtClean="0">
                          <a:solidFill>
                            <a:schemeClr val="tx1"/>
                          </a:solidFill>
                          <a:latin typeface="Tahoma" pitchFamily="34" charset="0"/>
                          <a:ea typeface="Tahoma" pitchFamily="34" charset="0"/>
                          <a:cs typeface="Tahoma" pitchFamily="34" charset="0"/>
                        </a:rPr>
                        <a:t>Raw</a:t>
                      </a:r>
                      <a:r>
                        <a:rPr lang="es-ES" sz="2000" dirty="0" smtClean="0">
                          <a:solidFill>
                            <a:schemeClr val="tx1"/>
                          </a:solidFill>
                          <a:latin typeface="Tahoma" pitchFamily="34" charset="0"/>
                          <a:ea typeface="Tahoma" pitchFamily="34" charset="0"/>
                          <a:cs typeface="Tahoma" pitchFamily="34" charset="0"/>
                        </a:rPr>
                        <a:t> material</a:t>
                      </a:r>
                      <a:endParaRPr lang="es-ES_tradnl" sz="2000" dirty="0">
                        <a:solidFill>
                          <a:schemeClr val="tx1"/>
                        </a:solidFill>
                        <a:latin typeface="Tahoma" pitchFamily="34" charset="0"/>
                        <a:ea typeface="Tahoma" pitchFamily="34" charset="0"/>
                        <a:cs typeface="Tahoma" pitchFamily="34" charset="0"/>
                      </a:endParaRPr>
                    </a:p>
                  </a:txBody>
                  <a:tcPr/>
                </a:tc>
                <a:tc>
                  <a:txBody>
                    <a:bodyPr/>
                    <a:lstStyle/>
                    <a:p>
                      <a:pPr algn="ctr"/>
                      <a:r>
                        <a:rPr lang="es-ES" sz="2000" dirty="0" err="1" smtClean="0">
                          <a:solidFill>
                            <a:schemeClr val="tx1"/>
                          </a:solidFill>
                          <a:latin typeface="Tahoma" pitchFamily="34" charset="0"/>
                          <a:ea typeface="Tahoma" pitchFamily="34" charset="0"/>
                          <a:cs typeface="Tahoma" pitchFamily="34" charset="0"/>
                        </a:rPr>
                        <a:t>Ash</a:t>
                      </a:r>
                      <a:r>
                        <a:rPr lang="es-ES" sz="2000" dirty="0" smtClean="0">
                          <a:solidFill>
                            <a:schemeClr val="tx1"/>
                          </a:solidFill>
                          <a:latin typeface="Tahoma" pitchFamily="34" charset="0"/>
                          <a:ea typeface="Tahoma" pitchFamily="34" charset="0"/>
                          <a:cs typeface="Tahoma" pitchFamily="34" charset="0"/>
                        </a:rPr>
                        <a:t>, %</a:t>
                      </a:r>
                      <a:endParaRPr lang="es-ES_tradnl" sz="2000" dirty="0">
                        <a:solidFill>
                          <a:schemeClr val="tx1"/>
                        </a:solidFill>
                        <a:latin typeface="Tahoma" pitchFamily="34" charset="0"/>
                        <a:ea typeface="Tahoma" pitchFamily="34" charset="0"/>
                        <a:cs typeface="Tahoma" pitchFamily="34" charset="0"/>
                      </a:endParaRPr>
                    </a:p>
                  </a:txBody>
                  <a:tcPr/>
                </a:tc>
                <a:tc>
                  <a:txBody>
                    <a:bodyPr/>
                    <a:lstStyle/>
                    <a:p>
                      <a:pPr algn="ctr"/>
                      <a:r>
                        <a:rPr lang="es-ES" sz="2000" dirty="0" err="1" smtClean="0">
                          <a:solidFill>
                            <a:schemeClr val="tx1"/>
                          </a:solidFill>
                          <a:latin typeface="Tahoma" pitchFamily="34" charset="0"/>
                          <a:ea typeface="Tahoma" pitchFamily="34" charset="0"/>
                          <a:cs typeface="Tahoma" pitchFamily="34" charset="0"/>
                        </a:rPr>
                        <a:t>Lignin</a:t>
                      </a:r>
                      <a:r>
                        <a:rPr lang="es-ES" sz="2000" dirty="0" smtClean="0">
                          <a:solidFill>
                            <a:schemeClr val="tx1"/>
                          </a:solidFill>
                          <a:latin typeface="Tahoma" pitchFamily="34" charset="0"/>
                          <a:ea typeface="Tahoma" pitchFamily="34" charset="0"/>
                          <a:cs typeface="Tahoma" pitchFamily="34" charset="0"/>
                        </a:rPr>
                        <a:t>, %</a:t>
                      </a:r>
                      <a:endParaRPr lang="es-ES_tradnl" sz="2000" dirty="0">
                        <a:solidFill>
                          <a:schemeClr val="tx1"/>
                        </a:solidFill>
                        <a:latin typeface="Tahoma" pitchFamily="34" charset="0"/>
                        <a:ea typeface="Tahoma" pitchFamily="34" charset="0"/>
                        <a:cs typeface="Tahoma" pitchFamily="34" charset="0"/>
                      </a:endParaRPr>
                    </a:p>
                  </a:txBody>
                  <a:tcPr/>
                </a:tc>
                <a:tc>
                  <a:txBody>
                    <a:bodyPr/>
                    <a:lstStyle/>
                    <a:p>
                      <a:pPr algn="ctr"/>
                      <a:r>
                        <a:rPr lang="es-ES" sz="2000" dirty="0" err="1" smtClean="0">
                          <a:solidFill>
                            <a:schemeClr val="tx1"/>
                          </a:solidFill>
                          <a:latin typeface="Tahoma" pitchFamily="34" charset="0"/>
                          <a:ea typeface="Tahoma" pitchFamily="34" charset="0"/>
                          <a:cs typeface="Tahoma" pitchFamily="34" charset="0"/>
                        </a:rPr>
                        <a:t>Holocellulose</a:t>
                      </a:r>
                      <a:r>
                        <a:rPr lang="es-ES" sz="2000" dirty="0" smtClean="0">
                          <a:solidFill>
                            <a:schemeClr val="tx1"/>
                          </a:solidFill>
                          <a:latin typeface="Tahoma" pitchFamily="34" charset="0"/>
                          <a:ea typeface="Tahoma" pitchFamily="34" charset="0"/>
                          <a:cs typeface="Tahoma" pitchFamily="34" charset="0"/>
                        </a:rPr>
                        <a:t>,</a:t>
                      </a:r>
                      <a:r>
                        <a:rPr lang="es-ES" sz="2000" baseline="0" dirty="0" smtClean="0">
                          <a:solidFill>
                            <a:schemeClr val="tx1"/>
                          </a:solidFill>
                          <a:latin typeface="Tahoma" pitchFamily="34" charset="0"/>
                          <a:ea typeface="Tahoma" pitchFamily="34" charset="0"/>
                          <a:cs typeface="Tahoma" pitchFamily="34" charset="0"/>
                        </a:rPr>
                        <a:t> %</a:t>
                      </a:r>
                      <a:endParaRPr lang="es-ES_tradnl" sz="2000" dirty="0">
                        <a:solidFill>
                          <a:schemeClr val="tx1"/>
                        </a:solidFill>
                        <a:latin typeface="Tahoma" pitchFamily="34" charset="0"/>
                        <a:ea typeface="Tahoma" pitchFamily="34" charset="0"/>
                        <a:cs typeface="Tahoma" pitchFamily="34" charset="0"/>
                      </a:endParaRPr>
                    </a:p>
                  </a:txBody>
                  <a:tcPr/>
                </a:tc>
                <a:tc>
                  <a:txBody>
                    <a:bodyPr/>
                    <a:lstStyle/>
                    <a:p>
                      <a:pPr algn="ctr"/>
                      <a:r>
                        <a:rPr lang="el-GR" sz="2000" dirty="0" smtClean="0">
                          <a:solidFill>
                            <a:schemeClr val="tx1"/>
                          </a:solidFill>
                          <a:latin typeface="Tahoma" pitchFamily="34" charset="0"/>
                          <a:ea typeface="Tahoma" pitchFamily="34" charset="0"/>
                          <a:cs typeface="Tahoma" pitchFamily="34" charset="0"/>
                        </a:rPr>
                        <a:t>α</a:t>
                      </a:r>
                      <a:r>
                        <a:rPr lang="es-ES" sz="2000" dirty="0" smtClean="0">
                          <a:solidFill>
                            <a:schemeClr val="tx1"/>
                          </a:solidFill>
                          <a:latin typeface="Tahoma" pitchFamily="34" charset="0"/>
                          <a:ea typeface="Tahoma" pitchFamily="34" charset="0"/>
                          <a:cs typeface="Tahoma" pitchFamily="34" charset="0"/>
                        </a:rPr>
                        <a:t>-</a:t>
                      </a:r>
                      <a:r>
                        <a:rPr lang="es-ES" sz="2000" dirty="0" err="1" smtClean="0">
                          <a:solidFill>
                            <a:schemeClr val="tx1"/>
                          </a:solidFill>
                          <a:latin typeface="Tahoma" pitchFamily="34" charset="0"/>
                          <a:ea typeface="Tahoma" pitchFamily="34" charset="0"/>
                          <a:cs typeface="Tahoma" pitchFamily="34" charset="0"/>
                        </a:rPr>
                        <a:t>cellulose</a:t>
                      </a:r>
                      <a:r>
                        <a:rPr lang="es-ES" sz="2000" dirty="0" smtClean="0">
                          <a:solidFill>
                            <a:schemeClr val="tx1"/>
                          </a:solidFill>
                          <a:latin typeface="Tahoma" pitchFamily="34" charset="0"/>
                          <a:ea typeface="Tahoma" pitchFamily="34" charset="0"/>
                          <a:cs typeface="Tahoma" pitchFamily="34" charset="0"/>
                        </a:rPr>
                        <a:t>, %</a:t>
                      </a:r>
                      <a:endParaRPr lang="es-ES_tradnl" sz="2000" dirty="0">
                        <a:solidFill>
                          <a:schemeClr val="tx1"/>
                        </a:solidFill>
                        <a:latin typeface="Tahoma" pitchFamily="34" charset="0"/>
                        <a:ea typeface="Tahoma" pitchFamily="34" charset="0"/>
                        <a:cs typeface="Tahoma" pitchFamily="34" charset="0"/>
                      </a:endParaRPr>
                    </a:p>
                  </a:txBody>
                  <a:tcPr/>
                </a:tc>
              </a:tr>
              <a:tr h="370840">
                <a:tc>
                  <a:txBody>
                    <a:bodyPr/>
                    <a:lstStyle/>
                    <a:p>
                      <a:pPr algn="ctr"/>
                      <a:r>
                        <a:rPr lang="es-ES" sz="2000" i="1" dirty="0" err="1" smtClean="0">
                          <a:solidFill>
                            <a:schemeClr val="tx1"/>
                          </a:solidFill>
                          <a:latin typeface="Tahoma" pitchFamily="34" charset="0"/>
                          <a:ea typeface="Tahoma" pitchFamily="34" charset="0"/>
                          <a:cs typeface="Tahoma" pitchFamily="34" charset="0"/>
                        </a:rPr>
                        <a:t>Hesperaloe</a:t>
                      </a:r>
                      <a:r>
                        <a:rPr lang="es-ES" sz="2000" i="1" baseline="0" dirty="0" smtClean="0">
                          <a:solidFill>
                            <a:schemeClr val="tx1"/>
                          </a:solidFill>
                          <a:latin typeface="Tahoma" pitchFamily="34" charset="0"/>
                          <a:ea typeface="Tahoma" pitchFamily="34" charset="0"/>
                          <a:cs typeface="Tahoma" pitchFamily="34" charset="0"/>
                        </a:rPr>
                        <a:t> </a:t>
                      </a:r>
                      <a:r>
                        <a:rPr lang="es-ES" sz="2000" i="1" baseline="0" dirty="0" err="1" smtClean="0">
                          <a:solidFill>
                            <a:schemeClr val="tx1"/>
                          </a:solidFill>
                          <a:latin typeface="Tahoma" pitchFamily="34" charset="0"/>
                          <a:ea typeface="Tahoma" pitchFamily="34" charset="0"/>
                          <a:cs typeface="Tahoma" pitchFamily="34" charset="0"/>
                        </a:rPr>
                        <a:t>funifera</a:t>
                      </a:r>
                      <a:endParaRPr lang="es-ES_tradnl" sz="2000" i="1" dirty="0">
                        <a:solidFill>
                          <a:schemeClr val="tx1"/>
                        </a:solidFill>
                        <a:latin typeface="Tahoma" pitchFamily="34" charset="0"/>
                        <a:ea typeface="Tahoma" pitchFamily="34" charset="0"/>
                        <a:cs typeface="Tahoma" pitchFamily="34" charset="0"/>
                      </a:endParaRPr>
                    </a:p>
                  </a:txBody>
                  <a:tcPr/>
                </a:tc>
                <a:tc>
                  <a:txBody>
                    <a:bodyPr/>
                    <a:lstStyle/>
                    <a:p>
                      <a:pPr algn="ctr"/>
                      <a:r>
                        <a:rPr lang="es-ES" sz="2000" dirty="0" smtClean="0">
                          <a:solidFill>
                            <a:schemeClr val="tx1"/>
                          </a:solidFill>
                          <a:latin typeface="Tahoma" pitchFamily="34" charset="0"/>
                          <a:ea typeface="Tahoma" pitchFamily="34" charset="0"/>
                          <a:cs typeface="Tahoma" pitchFamily="34" charset="0"/>
                        </a:rPr>
                        <a:t>5.9</a:t>
                      </a:r>
                      <a:endParaRPr lang="es-ES_tradnl" sz="2000" dirty="0">
                        <a:solidFill>
                          <a:schemeClr val="tx1"/>
                        </a:solidFill>
                        <a:latin typeface="Tahoma" pitchFamily="34" charset="0"/>
                        <a:ea typeface="Tahoma" pitchFamily="34" charset="0"/>
                        <a:cs typeface="Tahoma" pitchFamily="34" charset="0"/>
                      </a:endParaRPr>
                    </a:p>
                  </a:txBody>
                  <a:tcPr/>
                </a:tc>
                <a:tc>
                  <a:txBody>
                    <a:bodyPr/>
                    <a:lstStyle/>
                    <a:p>
                      <a:pPr algn="ctr"/>
                      <a:r>
                        <a:rPr lang="es-ES" sz="2000" dirty="0" smtClean="0">
                          <a:solidFill>
                            <a:schemeClr val="tx1"/>
                          </a:solidFill>
                          <a:latin typeface="Tahoma" pitchFamily="34" charset="0"/>
                          <a:ea typeface="Tahoma" pitchFamily="34" charset="0"/>
                          <a:cs typeface="Tahoma" pitchFamily="34" charset="0"/>
                        </a:rPr>
                        <a:t>7.9</a:t>
                      </a:r>
                      <a:endParaRPr lang="es-ES_tradnl" sz="2000" dirty="0">
                        <a:solidFill>
                          <a:schemeClr val="tx1"/>
                        </a:solidFill>
                        <a:latin typeface="Tahoma" pitchFamily="34" charset="0"/>
                        <a:ea typeface="Tahoma" pitchFamily="34" charset="0"/>
                        <a:cs typeface="Tahoma" pitchFamily="34" charset="0"/>
                      </a:endParaRPr>
                    </a:p>
                  </a:txBody>
                  <a:tcPr/>
                </a:tc>
                <a:tc>
                  <a:txBody>
                    <a:bodyPr/>
                    <a:lstStyle/>
                    <a:p>
                      <a:pPr algn="ctr"/>
                      <a:r>
                        <a:rPr lang="es-ES" sz="2000" dirty="0" smtClean="0">
                          <a:solidFill>
                            <a:schemeClr val="tx1"/>
                          </a:solidFill>
                          <a:latin typeface="Tahoma" pitchFamily="34" charset="0"/>
                          <a:ea typeface="Tahoma" pitchFamily="34" charset="0"/>
                          <a:cs typeface="Tahoma" pitchFamily="34" charset="0"/>
                        </a:rPr>
                        <a:t>74.1</a:t>
                      </a:r>
                      <a:endParaRPr lang="es-ES_tradnl" sz="2000" dirty="0">
                        <a:solidFill>
                          <a:schemeClr val="tx1"/>
                        </a:solidFill>
                        <a:latin typeface="Tahoma" pitchFamily="34" charset="0"/>
                        <a:ea typeface="Tahoma" pitchFamily="34" charset="0"/>
                        <a:cs typeface="Tahoma" pitchFamily="34" charset="0"/>
                      </a:endParaRPr>
                    </a:p>
                  </a:txBody>
                  <a:tcPr/>
                </a:tc>
                <a:tc>
                  <a:txBody>
                    <a:bodyPr/>
                    <a:lstStyle/>
                    <a:p>
                      <a:pPr algn="ctr"/>
                      <a:r>
                        <a:rPr lang="es-ES" sz="2000" dirty="0" smtClean="0">
                          <a:solidFill>
                            <a:schemeClr val="tx1"/>
                          </a:solidFill>
                          <a:latin typeface="Tahoma" pitchFamily="34" charset="0"/>
                          <a:ea typeface="Tahoma" pitchFamily="34" charset="0"/>
                          <a:cs typeface="Tahoma" pitchFamily="34" charset="0"/>
                        </a:rPr>
                        <a:t>52.3</a:t>
                      </a:r>
                      <a:endParaRPr lang="es-ES_tradnl" sz="2000" dirty="0">
                        <a:solidFill>
                          <a:schemeClr val="tx1"/>
                        </a:solidFill>
                        <a:latin typeface="Tahoma" pitchFamily="34" charset="0"/>
                        <a:ea typeface="Tahoma" pitchFamily="34" charset="0"/>
                        <a:cs typeface="Tahoma" pitchFamily="34" charset="0"/>
                      </a:endParaRPr>
                    </a:p>
                  </a:txBody>
                  <a:tcPr/>
                </a:tc>
              </a:tr>
            </a:tbl>
          </a:graphicData>
        </a:graphic>
      </p:graphicFrame>
      <p:graphicFrame>
        <p:nvGraphicFramePr>
          <p:cNvPr id="7" name="6 Tabla"/>
          <p:cNvGraphicFramePr>
            <a:graphicFrameLocks noGrp="1"/>
          </p:cNvGraphicFramePr>
          <p:nvPr/>
        </p:nvGraphicFramePr>
        <p:xfrm>
          <a:off x="108518" y="4869160"/>
          <a:ext cx="8999985" cy="1402080"/>
        </p:xfrm>
        <a:graphic>
          <a:graphicData uri="http://schemas.openxmlformats.org/drawingml/2006/table">
            <a:tbl>
              <a:tblPr firstRow="1" bandRow="1">
                <a:tableStyleId>{F5AB1C69-6EDB-4FF4-983F-18BD219EF322}</a:tableStyleId>
              </a:tblPr>
              <a:tblGrid>
                <a:gridCol w="1367138"/>
                <a:gridCol w="720080"/>
                <a:gridCol w="1080120"/>
                <a:gridCol w="1296144"/>
                <a:gridCol w="1224136"/>
                <a:gridCol w="1008112"/>
                <a:gridCol w="936104"/>
                <a:gridCol w="1368151"/>
              </a:tblGrid>
              <a:tr h="370840">
                <a:tc>
                  <a:txBody>
                    <a:bodyPr/>
                    <a:lstStyle/>
                    <a:p>
                      <a:pPr algn="ctr"/>
                      <a:r>
                        <a:rPr lang="es-ES" sz="1600" dirty="0" err="1" smtClean="0">
                          <a:solidFill>
                            <a:schemeClr val="tx1"/>
                          </a:solidFill>
                          <a:latin typeface="Tahoma" pitchFamily="34" charset="0"/>
                          <a:ea typeface="Tahoma" pitchFamily="34" charset="0"/>
                          <a:cs typeface="Tahoma" pitchFamily="34" charset="0"/>
                        </a:rPr>
                        <a:t>Raw</a:t>
                      </a:r>
                      <a:r>
                        <a:rPr lang="es-ES" sz="1600" dirty="0" smtClean="0">
                          <a:solidFill>
                            <a:schemeClr val="tx1"/>
                          </a:solidFill>
                          <a:latin typeface="Tahoma" pitchFamily="34" charset="0"/>
                          <a:ea typeface="Tahoma" pitchFamily="34" charset="0"/>
                          <a:cs typeface="Tahoma" pitchFamily="34" charset="0"/>
                        </a:rPr>
                        <a:t> material</a:t>
                      </a:r>
                      <a:endParaRPr lang="es-ES_tradnl" sz="1600" dirty="0">
                        <a:solidFill>
                          <a:schemeClr val="tx1"/>
                        </a:solidFill>
                        <a:latin typeface="Tahoma" pitchFamily="34" charset="0"/>
                        <a:ea typeface="Tahoma" pitchFamily="34" charset="0"/>
                        <a:cs typeface="Tahoma" pitchFamily="34" charset="0"/>
                      </a:endParaRPr>
                    </a:p>
                  </a:txBody>
                  <a:tcPr/>
                </a:tc>
                <a:tc>
                  <a:txBody>
                    <a:bodyPr/>
                    <a:lstStyle/>
                    <a:p>
                      <a:pPr algn="ctr"/>
                      <a:r>
                        <a:rPr lang="es-ES" sz="1600" dirty="0" err="1" smtClean="0">
                          <a:solidFill>
                            <a:schemeClr val="tx1"/>
                          </a:solidFill>
                          <a:latin typeface="Tahoma" pitchFamily="34" charset="0"/>
                          <a:ea typeface="Tahoma" pitchFamily="34" charset="0"/>
                          <a:cs typeface="Tahoma" pitchFamily="34" charset="0"/>
                        </a:rPr>
                        <a:t>Yield</a:t>
                      </a:r>
                      <a:r>
                        <a:rPr lang="es-ES" sz="1600" dirty="0" smtClean="0">
                          <a:solidFill>
                            <a:schemeClr val="tx1"/>
                          </a:solidFill>
                          <a:latin typeface="Tahoma" pitchFamily="34" charset="0"/>
                          <a:ea typeface="Tahoma" pitchFamily="34" charset="0"/>
                          <a:cs typeface="Tahoma" pitchFamily="34" charset="0"/>
                        </a:rPr>
                        <a:t>%</a:t>
                      </a:r>
                      <a:endParaRPr lang="es-ES_tradnl" sz="1600" dirty="0">
                        <a:solidFill>
                          <a:schemeClr val="tx1"/>
                        </a:solidFill>
                        <a:latin typeface="Tahoma" pitchFamily="34" charset="0"/>
                        <a:ea typeface="Tahoma" pitchFamily="34" charset="0"/>
                        <a:cs typeface="Tahoma" pitchFamily="34" charset="0"/>
                      </a:endParaRPr>
                    </a:p>
                  </a:txBody>
                  <a:tcPr/>
                </a:tc>
                <a:tc>
                  <a:txBody>
                    <a:bodyPr/>
                    <a:lstStyle/>
                    <a:p>
                      <a:pPr algn="ctr"/>
                      <a:r>
                        <a:rPr lang="es-ES" sz="1600" dirty="0" smtClean="0">
                          <a:solidFill>
                            <a:schemeClr val="tx1"/>
                          </a:solidFill>
                          <a:latin typeface="Tahoma" pitchFamily="34" charset="0"/>
                          <a:ea typeface="Tahoma" pitchFamily="34" charset="0"/>
                          <a:cs typeface="Tahoma" pitchFamily="34" charset="0"/>
                        </a:rPr>
                        <a:t>Kappa</a:t>
                      </a:r>
                    </a:p>
                    <a:p>
                      <a:pPr algn="ctr"/>
                      <a:r>
                        <a:rPr lang="es-ES" sz="1600" dirty="0" err="1" smtClean="0">
                          <a:solidFill>
                            <a:schemeClr val="tx1"/>
                          </a:solidFill>
                          <a:latin typeface="Tahoma" pitchFamily="34" charset="0"/>
                          <a:ea typeface="Tahoma" pitchFamily="34" charset="0"/>
                          <a:cs typeface="Tahoma" pitchFamily="34" charset="0"/>
                        </a:rPr>
                        <a:t>Number</a:t>
                      </a:r>
                      <a:endParaRPr lang="es-ES_tradnl" sz="1600" dirty="0">
                        <a:solidFill>
                          <a:schemeClr val="tx1"/>
                        </a:solidFill>
                        <a:latin typeface="Tahoma" pitchFamily="34" charset="0"/>
                        <a:ea typeface="Tahoma" pitchFamily="34" charset="0"/>
                        <a:cs typeface="Tahoma" pitchFamily="34" charset="0"/>
                      </a:endParaRPr>
                    </a:p>
                  </a:txBody>
                  <a:tcPr/>
                </a:tc>
                <a:tc>
                  <a:txBody>
                    <a:bodyPr/>
                    <a:lstStyle/>
                    <a:p>
                      <a:pPr algn="ctr"/>
                      <a:r>
                        <a:rPr lang="es-ES" sz="1600" dirty="0" err="1" smtClean="0">
                          <a:solidFill>
                            <a:schemeClr val="tx1"/>
                          </a:solidFill>
                          <a:latin typeface="Tahoma" pitchFamily="34" charset="0"/>
                          <a:ea typeface="Tahoma" pitchFamily="34" charset="0"/>
                          <a:cs typeface="Tahoma" pitchFamily="34" charset="0"/>
                        </a:rPr>
                        <a:t>Viscosity</a:t>
                      </a:r>
                      <a:endParaRPr lang="es-ES" sz="1600" dirty="0" smtClean="0">
                        <a:solidFill>
                          <a:schemeClr val="tx1"/>
                        </a:solidFill>
                        <a:latin typeface="Tahoma" pitchFamily="34" charset="0"/>
                        <a:ea typeface="Tahoma" pitchFamily="34" charset="0"/>
                        <a:cs typeface="Tahoma" pitchFamily="34" charset="0"/>
                      </a:endParaRPr>
                    </a:p>
                    <a:p>
                      <a:pPr algn="ctr"/>
                      <a:r>
                        <a:rPr lang="es-ES" sz="1600" dirty="0" err="1" smtClean="0">
                          <a:solidFill>
                            <a:schemeClr val="tx1"/>
                          </a:solidFill>
                          <a:latin typeface="Tahoma" pitchFamily="34" charset="0"/>
                          <a:ea typeface="Tahoma" pitchFamily="34" charset="0"/>
                          <a:cs typeface="Tahoma" pitchFamily="34" charset="0"/>
                        </a:rPr>
                        <a:t>mL</a:t>
                      </a:r>
                      <a:r>
                        <a:rPr lang="es-ES" sz="1600" dirty="0" smtClean="0">
                          <a:solidFill>
                            <a:schemeClr val="tx1"/>
                          </a:solidFill>
                          <a:latin typeface="Tahoma" pitchFamily="34" charset="0"/>
                          <a:ea typeface="Tahoma" pitchFamily="34" charset="0"/>
                          <a:cs typeface="Tahoma" pitchFamily="34" charset="0"/>
                        </a:rPr>
                        <a:t>/g</a:t>
                      </a:r>
                      <a:endParaRPr lang="es-ES_tradnl" sz="1600" dirty="0">
                        <a:solidFill>
                          <a:schemeClr val="tx1"/>
                        </a:solidFill>
                        <a:latin typeface="Tahoma" pitchFamily="34" charset="0"/>
                        <a:ea typeface="Tahoma" pitchFamily="34" charset="0"/>
                        <a:cs typeface="Tahoma" pitchFamily="34" charset="0"/>
                      </a:endParaRPr>
                    </a:p>
                  </a:txBody>
                  <a:tcPr/>
                </a:tc>
                <a:tc>
                  <a:txBody>
                    <a:bodyPr/>
                    <a:lstStyle/>
                    <a:p>
                      <a:pPr algn="ctr"/>
                      <a:r>
                        <a:rPr lang="es-ES" sz="1600" dirty="0" err="1" smtClean="0">
                          <a:solidFill>
                            <a:schemeClr val="tx1"/>
                          </a:solidFill>
                          <a:latin typeface="Tahoma" pitchFamily="34" charset="0"/>
                          <a:ea typeface="Tahoma" pitchFamily="34" charset="0"/>
                          <a:cs typeface="Tahoma" pitchFamily="34" charset="0"/>
                        </a:rPr>
                        <a:t>Tensile</a:t>
                      </a:r>
                      <a:r>
                        <a:rPr lang="es-ES" sz="1600" baseline="0" dirty="0" smtClean="0">
                          <a:solidFill>
                            <a:schemeClr val="tx1"/>
                          </a:solidFill>
                          <a:latin typeface="Tahoma" pitchFamily="34" charset="0"/>
                          <a:ea typeface="Tahoma" pitchFamily="34" charset="0"/>
                          <a:cs typeface="Tahoma" pitchFamily="34" charset="0"/>
                        </a:rPr>
                        <a:t> </a:t>
                      </a:r>
                      <a:r>
                        <a:rPr lang="es-ES" sz="1600" baseline="0" dirty="0" err="1" smtClean="0">
                          <a:solidFill>
                            <a:schemeClr val="tx1"/>
                          </a:solidFill>
                          <a:latin typeface="Tahoma" pitchFamily="34" charset="0"/>
                          <a:ea typeface="Tahoma" pitchFamily="34" charset="0"/>
                          <a:cs typeface="Tahoma" pitchFamily="34" charset="0"/>
                        </a:rPr>
                        <a:t>index</a:t>
                      </a:r>
                      <a:r>
                        <a:rPr lang="es-ES" sz="1600" baseline="0" dirty="0" smtClean="0">
                          <a:solidFill>
                            <a:schemeClr val="tx1"/>
                          </a:solidFill>
                          <a:latin typeface="Tahoma" pitchFamily="34" charset="0"/>
                          <a:ea typeface="Tahoma" pitchFamily="34" charset="0"/>
                          <a:cs typeface="Tahoma" pitchFamily="34" charset="0"/>
                        </a:rPr>
                        <a:t> </a:t>
                      </a:r>
                      <a:r>
                        <a:rPr lang="es-ES" sz="1600" baseline="0" dirty="0" err="1" smtClean="0">
                          <a:solidFill>
                            <a:schemeClr val="tx1"/>
                          </a:solidFill>
                          <a:latin typeface="Tahoma" pitchFamily="34" charset="0"/>
                          <a:ea typeface="Tahoma" pitchFamily="34" charset="0"/>
                          <a:cs typeface="Tahoma" pitchFamily="34" charset="0"/>
                        </a:rPr>
                        <a:t>Nm</a:t>
                      </a:r>
                      <a:r>
                        <a:rPr lang="es-ES" sz="1600" baseline="0" dirty="0" smtClean="0">
                          <a:solidFill>
                            <a:schemeClr val="tx1"/>
                          </a:solidFill>
                          <a:latin typeface="Tahoma" pitchFamily="34" charset="0"/>
                          <a:ea typeface="Tahoma" pitchFamily="34" charset="0"/>
                          <a:cs typeface="Tahoma" pitchFamily="34" charset="0"/>
                        </a:rPr>
                        <a:t>/g</a:t>
                      </a:r>
                      <a:endParaRPr lang="es-ES" sz="1600" dirty="0" smtClean="0">
                        <a:solidFill>
                          <a:schemeClr val="tx1"/>
                        </a:solidFill>
                        <a:latin typeface="Tahoma" pitchFamily="34" charset="0"/>
                        <a:ea typeface="Tahoma" pitchFamily="34" charset="0"/>
                        <a:cs typeface="Tahoma" pitchFamily="34" charset="0"/>
                      </a:endParaRPr>
                    </a:p>
                  </a:txBody>
                  <a:tcPr/>
                </a:tc>
                <a:tc>
                  <a:txBody>
                    <a:bodyPr/>
                    <a:lstStyle/>
                    <a:p>
                      <a:pPr algn="ctr"/>
                      <a:r>
                        <a:rPr lang="es-ES" sz="1600" dirty="0" err="1" smtClean="0">
                          <a:solidFill>
                            <a:schemeClr val="tx1"/>
                          </a:solidFill>
                          <a:latin typeface="Tahoma" pitchFamily="34" charset="0"/>
                          <a:ea typeface="Tahoma" pitchFamily="34" charset="0"/>
                          <a:cs typeface="Tahoma" pitchFamily="34" charset="0"/>
                        </a:rPr>
                        <a:t>Stretch</a:t>
                      </a:r>
                      <a:r>
                        <a:rPr lang="es-ES" sz="1600" dirty="0" smtClean="0">
                          <a:solidFill>
                            <a:schemeClr val="tx1"/>
                          </a:solidFill>
                          <a:latin typeface="Tahoma" pitchFamily="34" charset="0"/>
                          <a:ea typeface="Tahoma" pitchFamily="34" charset="0"/>
                          <a:cs typeface="Tahoma" pitchFamily="34" charset="0"/>
                        </a:rPr>
                        <a:t> </a:t>
                      </a:r>
                      <a:r>
                        <a:rPr lang="es-ES" sz="1600" dirty="0" err="1" smtClean="0">
                          <a:solidFill>
                            <a:schemeClr val="tx1"/>
                          </a:solidFill>
                          <a:latin typeface="Tahoma" pitchFamily="34" charset="0"/>
                          <a:ea typeface="Tahoma" pitchFamily="34" charset="0"/>
                          <a:cs typeface="Tahoma" pitchFamily="34" charset="0"/>
                        </a:rPr>
                        <a:t>index</a:t>
                      </a:r>
                      <a:endParaRPr lang="es-ES" sz="1600" dirty="0" smtClean="0">
                        <a:solidFill>
                          <a:schemeClr val="tx1"/>
                        </a:solidFill>
                        <a:latin typeface="Tahoma" pitchFamily="34" charset="0"/>
                        <a:ea typeface="Tahoma" pitchFamily="34" charset="0"/>
                        <a:cs typeface="Tahoma" pitchFamily="34" charset="0"/>
                      </a:endParaRPr>
                    </a:p>
                    <a:p>
                      <a:pPr algn="ctr"/>
                      <a:r>
                        <a:rPr lang="es-ES" sz="1600" dirty="0" smtClean="0">
                          <a:solidFill>
                            <a:schemeClr val="tx1"/>
                          </a:solidFill>
                          <a:latin typeface="Tahoma" pitchFamily="34" charset="0"/>
                          <a:ea typeface="Tahoma" pitchFamily="34" charset="0"/>
                          <a:cs typeface="Tahoma" pitchFamily="34" charset="0"/>
                        </a:rPr>
                        <a:t>%</a:t>
                      </a:r>
                      <a:endParaRPr lang="es-ES_tradnl" sz="1600" dirty="0">
                        <a:solidFill>
                          <a:schemeClr val="tx1"/>
                        </a:solidFill>
                        <a:latin typeface="Tahoma" pitchFamily="34" charset="0"/>
                        <a:ea typeface="Tahoma" pitchFamily="34" charset="0"/>
                        <a:cs typeface="Tahoma" pitchFamily="34" charset="0"/>
                      </a:endParaRPr>
                    </a:p>
                  </a:txBody>
                  <a:tcPr/>
                </a:tc>
                <a:tc>
                  <a:txBody>
                    <a:bodyPr/>
                    <a:lstStyle/>
                    <a:p>
                      <a:pPr algn="ctr"/>
                      <a:r>
                        <a:rPr lang="es-ES" sz="1600" dirty="0" err="1" smtClean="0">
                          <a:solidFill>
                            <a:schemeClr val="tx1"/>
                          </a:solidFill>
                          <a:latin typeface="Tahoma" pitchFamily="34" charset="0"/>
                          <a:ea typeface="Tahoma" pitchFamily="34" charset="0"/>
                          <a:cs typeface="Tahoma" pitchFamily="34" charset="0"/>
                        </a:rPr>
                        <a:t>Burst</a:t>
                      </a:r>
                      <a:r>
                        <a:rPr lang="es-ES" sz="1600" dirty="0" smtClean="0">
                          <a:solidFill>
                            <a:schemeClr val="tx1"/>
                          </a:solidFill>
                          <a:latin typeface="Tahoma" pitchFamily="34" charset="0"/>
                          <a:ea typeface="Tahoma" pitchFamily="34" charset="0"/>
                          <a:cs typeface="Tahoma" pitchFamily="34" charset="0"/>
                        </a:rPr>
                        <a:t> </a:t>
                      </a:r>
                      <a:r>
                        <a:rPr lang="es-ES" sz="1600" dirty="0" err="1" smtClean="0">
                          <a:solidFill>
                            <a:schemeClr val="tx1"/>
                          </a:solidFill>
                          <a:latin typeface="Tahoma" pitchFamily="34" charset="0"/>
                          <a:ea typeface="Tahoma" pitchFamily="34" charset="0"/>
                          <a:cs typeface="Tahoma" pitchFamily="34" charset="0"/>
                        </a:rPr>
                        <a:t>index</a:t>
                      </a:r>
                      <a:endParaRPr lang="es-ES" sz="1600" dirty="0" smtClean="0">
                        <a:solidFill>
                          <a:schemeClr val="tx1"/>
                        </a:solidFill>
                        <a:latin typeface="Tahoma" pitchFamily="34" charset="0"/>
                        <a:ea typeface="Tahoma" pitchFamily="34" charset="0"/>
                        <a:cs typeface="Tahoma" pitchFamily="34" charset="0"/>
                      </a:endParaRPr>
                    </a:p>
                    <a:p>
                      <a:pPr algn="ctr"/>
                      <a:r>
                        <a:rPr lang="es-ES" sz="1600" dirty="0" err="1" smtClean="0">
                          <a:solidFill>
                            <a:schemeClr val="tx1"/>
                          </a:solidFill>
                          <a:latin typeface="Tahoma" pitchFamily="34" charset="0"/>
                          <a:ea typeface="Tahoma" pitchFamily="34" charset="0"/>
                          <a:cs typeface="Tahoma" pitchFamily="34" charset="0"/>
                        </a:rPr>
                        <a:t>kN</a:t>
                      </a:r>
                      <a:r>
                        <a:rPr lang="es-ES" sz="1600" dirty="0" smtClean="0">
                          <a:solidFill>
                            <a:schemeClr val="tx1"/>
                          </a:solidFill>
                          <a:latin typeface="Tahoma" pitchFamily="34" charset="0"/>
                          <a:ea typeface="Tahoma" pitchFamily="34" charset="0"/>
                          <a:cs typeface="Tahoma" pitchFamily="34" charset="0"/>
                        </a:rPr>
                        <a:t>/G</a:t>
                      </a:r>
                    </a:p>
                  </a:txBody>
                  <a:tcPr/>
                </a:tc>
                <a:tc>
                  <a:txBody>
                    <a:bodyPr/>
                    <a:lstStyle/>
                    <a:p>
                      <a:pPr algn="ctr"/>
                      <a:r>
                        <a:rPr lang="es-ES" sz="1600" dirty="0" err="1" smtClean="0">
                          <a:solidFill>
                            <a:schemeClr val="tx1"/>
                          </a:solidFill>
                          <a:latin typeface="Tahoma" pitchFamily="34" charset="0"/>
                          <a:ea typeface="Tahoma" pitchFamily="34" charset="0"/>
                          <a:cs typeface="Tahoma" pitchFamily="34" charset="0"/>
                        </a:rPr>
                        <a:t>Tear</a:t>
                      </a:r>
                      <a:r>
                        <a:rPr lang="es-ES" sz="1600" dirty="0" smtClean="0">
                          <a:solidFill>
                            <a:schemeClr val="tx1"/>
                          </a:solidFill>
                          <a:latin typeface="Tahoma" pitchFamily="34" charset="0"/>
                          <a:ea typeface="Tahoma" pitchFamily="34" charset="0"/>
                          <a:cs typeface="Tahoma" pitchFamily="34" charset="0"/>
                        </a:rPr>
                        <a:t> </a:t>
                      </a:r>
                      <a:r>
                        <a:rPr lang="es-ES" sz="1600" dirty="0" err="1" smtClean="0">
                          <a:solidFill>
                            <a:schemeClr val="tx1"/>
                          </a:solidFill>
                          <a:latin typeface="Tahoma" pitchFamily="34" charset="0"/>
                          <a:ea typeface="Tahoma" pitchFamily="34" charset="0"/>
                          <a:cs typeface="Tahoma" pitchFamily="34" charset="0"/>
                        </a:rPr>
                        <a:t>index</a:t>
                      </a:r>
                      <a:endParaRPr lang="es-ES" sz="1600" dirty="0" smtClean="0">
                        <a:solidFill>
                          <a:schemeClr val="tx1"/>
                        </a:solidFill>
                        <a:latin typeface="Tahoma" pitchFamily="34" charset="0"/>
                        <a:ea typeface="Tahoma" pitchFamily="34" charset="0"/>
                        <a:cs typeface="Tahoma" pitchFamily="34" charset="0"/>
                      </a:endParaRPr>
                    </a:p>
                    <a:p>
                      <a:pPr algn="ctr"/>
                      <a:r>
                        <a:rPr lang="es-ES" sz="1600" dirty="0" smtClean="0">
                          <a:solidFill>
                            <a:schemeClr val="tx1"/>
                          </a:solidFill>
                          <a:latin typeface="Tahoma" pitchFamily="34" charset="0"/>
                          <a:ea typeface="Tahoma" pitchFamily="34" charset="0"/>
                          <a:cs typeface="Tahoma" pitchFamily="34" charset="0"/>
                        </a:rPr>
                        <a:t>mNm</a:t>
                      </a:r>
                      <a:r>
                        <a:rPr lang="es-ES" sz="1600" baseline="30000" dirty="0" smtClean="0">
                          <a:solidFill>
                            <a:schemeClr val="tx1"/>
                          </a:solidFill>
                          <a:latin typeface="Tahoma" pitchFamily="34" charset="0"/>
                          <a:ea typeface="Tahoma" pitchFamily="34" charset="0"/>
                          <a:cs typeface="Tahoma" pitchFamily="34" charset="0"/>
                        </a:rPr>
                        <a:t>2</a:t>
                      </a:r>
                      <a:r>
                        <a:rPr lang="es-ES" sz="1600" dirty="0" smtClean="0">
                          <a:solidFill>
                            <a:schemeClr val="tx1"/>
                          </a:solidFill>
                          <a:latin typeface="Tahoma" pitchFamily="34" charset="0"/>
                          <a:ea typeface="Tahoma" pitchFamily="34" charset="0"/>
                          <a:cs typeface="Tahoma" pitchFamily="34" charset="0"/>
                        </a:rPr>
                        <a:t>/g</a:t>
                      </a:r>
                    </a:p>
                  </a:txBody>
                  <a:tcPr/>
                </a:tc>
              </a:tr>
              <a:tr h="370840">
                <a:tc>
                  <a:txBody>
                    <a:bodyPr/>
                    <a:lstStyle/>
                    <a:p>
                      <a:pPr algn="ctr"/>
                      <a:r>
                        <a:rPr lang="es-ES" sz="1600" i="1" dirty="0" err="1" smtClean="0">
                          <a:solidFill>
                            <a:schemeClr val="tx1"/>
                          </a:solidFill>
                          <a:latin typeface="Tahoma" pitchFamily="34" charset="0"/>
                          <a:ea typeface="Tahoma" pitchFamily="34" charset="0"/>
                          <a:cs typeface="Tahoma" pitchFamily="34" charset="0"/>
                        </a:rPr>
                        <a:t>Hesperaloe</a:t>
                      </a:r>
                      <a:r>
                        <a:rPr lang="es-ES" sz="1600" i="1" dirty="0" smtClean="0">
                          <a:solidFill>
                            <a:schemeClr val="tx1"/>
                          </a:solidFill>
                          <a:latin typeface="Tahoma" pitchFamily="34" charset="0"/>
                          <a:ea typeface="Tahoma" pitchFamily="34" charset="0"/>
                          <a:cs typeface="Tahoma" pitchFamily="34" charset="0"/>
                        </a:rPr>
                        <a:t> </a:t>
                      </a:r>
                      <a:r>
                        <a:rPr lang="es-ES" sz="1600" i="1" dirty="0" err="1" smtClean="0">
                          <a:solidFill>
                            <a:schemeClr val="tx1"/>
                          </a:solidFill>
                          <a:latin typeface="Tahoma" pitchFamily="34" charset="0"/>
                          <a:ea typeface="Tahoma" pitchFamily="34" charset="0"/>
                          <a:cs typeface="Tahoma" pitchFamily="34" charset="0"/>
                        </a:rPr>
                        <a:t>funifera</a:t>
                      </a:r>
                      <a:endParaRPr lang="es-ES_tradnl" sz="1600" i="1" dirty="0">
                        <a:solidFill>
                          <a:schemeClr val="tx1"/>
                        </a:solidFill>
                        <a:latin typeface="Tahoma" pitchFamily="34" charset="0"/>
                        <a:ea typeface="Tahoma" pitchFamily="34" charset="0"/>
                        <a:cs typeface="Tahoma" pitchFamily="34" charset="0"/>
                      </a:endParaRPr>
                    </a:p>
                  </a:txBody>
                  <a:tcPr/>
                </a:tc>
                <a:tc>
                  <a:txBody>
                    <a:bodyPr/>
                    <a:lstStyle/>
                    <a:p>
                      <a:pPr algn="ctr"/>
                      <a:r>
                        <a:rPr lang="es-ES" sz="1600" dirty="0" smtClean="0">
                          <a:solidFill>
                            <a:schemeClr val="tx1"/>
                          </a:solidFill>
                          <a:latin typeface="Tahoma" pitchFamily="34" charset="0"/>
                          <a:ea typeface="Tahoma" pitchFamily="34" charset="0"/>
                          <a:cs typeface="Tahoma" pitchFamily="34" charset="0"/>
                        </a:rPr>
                        <a:t>48.3</a:t>
                      </a:r>
                      <a:endParaRPr lang="es-ES_tradnl" sz="1600" dirty="0">
                        <a:solidFill>
                          <a:schemeClr val="tx1"/>
                        </a:solidFill>
                        <a:latin typeface="Tahoma" pitchFamily="34" charset="0"/>
                        <a:ea typeface="Tahoma" pitchFamily="34" charset="0"/>
                        <a:cs typeface="Tahoma" pitchFamily="34" charset="0"/>
                      </a:endParaRPr>
                    </a:p>
                  </a:txBody>
                  <a:tcPr/>
                </a:tc>
                <a:tc>
                  <a:txBody>
                    <a:bodyPr/>
                    <a:lstStyle/>
                    <a:p>
                      <a:pPr algn="ctr"/>
                      <a:r>
                        <a:rPr lang="es-ES" sz="1600" dirty="0" smtClean="0">
                          <a:solidFill>
                            <a:schemeClr val="tx1"/>
                          </a:solidFill>
                          <a:latin typeface="Tahoma" pitchFamily="34" charset="0"/>
                          <a:ea typeface="Tahoma" pitchFamily="34" charset="0"/>
                          <a:cs typeface="Tahoma" pitchFamily="34" charset="0"/>
                        </a:rPr>
                        <a:t>15.2</a:t>
                      </a:r>
                      <a:endParaRPr lang="es-ES_tradnl" sz="1600" dirty="0">
                        <a:solidFill>
                          <a:schemeClr val="tx1"/>
                        </a:solidFill>
                        <a:latin typeface="Tahoma" pitchFamily="34" charset="0"/>
                        <a:ea typeface="Tahoma" pitchFamily="34" charset="0"/>
                        <a:cs typeface="Tahoma" pitchFamily="34" charset="0"/>
                      </a:endParaRPr>
                    </a:p>
                  </a:txBody>
                  <a:tcPr/>
                </a:tc>
                <a:tc>
                  <a:txBody>
                    <a:bodyPr/>
                    <a:lstStyle/>
                    <a:p>
                      <a:pPr algn="ctr"/>
                      <a:r>
                        <a:rPr lang="es-ES" sz="1600" dirty="0" smtClean="0">
                          <a:solidFill>
                            <a:schemeClr val="tx1"/>
                          </a:solidFill>
                          <a:latin typeface="Tahoma" pitchFamily="34" charset="0"/>
                          <a:ea typeface="Tahoma" pitchFamily="34" charset="0"/>
                          <a:cs typeface="Tahoma" pitchFamily="34" charset="0"/>
                        </a:rPr>
                        <a:t>737</a:t>
                      </a:r>
                      <a:endParaRPr lang="es-ES_tradnl" sz="1600" dirty="0">
                        <a:solidFill>
                          <a:schemeClr val="tx1"/>
                        </a:solidFill>
                        <a:latin typeface="Tahoma" pitchFamily="34" charset="0"/>
                        <a:ea typeface="Tahoma" pitchFamily="34" charset="0"/>
                        <a:cs typeface="Tahoma" pitchFamily="34" charset="0"/>
                      </a:endParaRPr>
                    </a:p>
                  </a:txBody>
                  <a:tcPr/>
                </a:tc>
                <a:tc>
                  <a:txBody>
                    <a:bodyPr/>
                    <a:lstStyle/>
                    <a:p>
                      <a:pPr algn="ctr"/>
                      <a:r>
                        <a:rPr lang="es-ES" sz="1600" dirty="0" smtClean="0">
                          <a:solidFill>
                            <a:schemeClr val="tx1"/>
                          </a:solidFill>
                          <a:latin typeface="Tahoma" pitchFamily="34" charset="0"/>
                          <a:ea typeface="Tahoma" pitchFamily="34" charset="0"/>
                          <a:cs typeface="Tahoma" pitchFamily="34" charset="0"/>
                        </a:rPr>
                        <a:t>83.6</a:t>
                      </a:r>
                      <a:endParaRPr lang="es-ES_tradnl" sz="1600" dirty="0">
                        <a:solidFill>
                          <a:schemeClr val="tx1"/>
                        </a:solidFill>
                        <a:latin typeface="Tahoma" pitchFamily="34" charset="0"/>
                        <a:ea typeface="Tahoma" pitchFamily="34" charset="0"/>
                        <a:cs typeface="Tahoma" pitchFamily="34" charset="0"/>
                      </a:endParaRPr>
                    </a:p>
                  </a:txBody>
                  <a:tcPr/>
                </a:tc>
                <a:tc>
                  <a:txBody>
                    <a:bodyPr/>
                    <a:lstStyle/>
                    <a:p>
                      <a:pPr algn="ctr"/>
                      <a:r>
                        <a:rPr lang="es-ES" sz="1600" dirty="0" smtClean="0">
                          <a:solidFill>
                            <a:schemeClr val="tx1"/>
                          </a:solidFill>
                          <a:latin typeface="Tahoma" pitchFamily="34" charset="0"/>
                          <a:ea typeface="Tahoma" pitchFamily="34" charset="0"/>
                          <a:cs typeface="Tahoma" pitchFamily="34" charset="0"/>
                        </a:rPr>
                        <a:t>3.8</a:t>
                      </a:r>
                      <a:endParaRPr lang="es-ES_tradnl" sz="1600" dirty="0">
                        <a:solidFill>
                          <a:schemeClr val="tx1"/>
                        </a:solidFill>
                        <a:latin typeface="Tahoma" pitchFamily="34" charset="0"/>
                        <a:ea typeface="Tahoma" pitchFamily="34" charset="0"/>
                        <a:cs typeface="Tahoma" pitchFamily="34" charset="0"/>
                      </a:endParaRPr>
                    </a:p>
                  </a:txBody>
                  <a:tcPr/>
                </a:tc>
                <a:tc>
                  <a:txBody>
                    <a:bodyPr/>
                    <a:lstStyle/>
                    <a:p>
                      <a:pPr algn="ctr"/>
                      <a:r>
                        <a:rPr lang="es-ES" sz="1600" dirty="0" smtClean="0">
                          <a:solidFill>
                            <a:schemeClr val="tx1"/>
                          </a:solidFill>
                          <a:latin typeface="Tahoma" pitchFamily="34" charset="0"/>
                          <a:ea typeface="Tahoma" pitchFamily="34" charset="0"/>
                          <a:cs typeface="Tahoma" pitchFamily="34" charset="0"/>
                        </a:rPr>
                        <a:t>7.34</a:t>
                      </a:r>
                      <a:endParaRPr lang="es-ES_tradnl" sz="1600" dirty="0">
                        <a:solidFill>
                          <a:schemeClr val="tx1"/>
                        </a:solidFill>
                        <a:latin typeface="Tahoma" pitchFamily="34" charset="0"/>
                        <a:ea typeface="Tahoma" pitchFamily="34" charset="0"/>
                        <a:cs typeface="Tahoma" pitchFamily="34" charset="0"/>
                      </a:endParaRPr>
                    </a:p>
                  </a:txBody>
                  <a:tcPr/>
                </a:tc>
                <a:tc>
                  <a:txBody>
                    <a:bodyPr/>
                    <a:lstStyle/>
                    <a:p>
                      <a:pPr algn="ctr"/>
                      <a:r>
                        <a:rPr lang="es-ES" sz="1600" dirty="0" smtClean="0">
                          <a:solidFill>
                            <a:schemeClr val="tx1"/>
                          </a:solidFill>
                          <a:latin typeface="Tahoma" pitchFamily="34" charset="0"/>
                          <a:ea typeface="Tahoma" pitchFamily="34" charset="0"/>
                          <a:cs typeface="Tahoma" pitchFamily="34" charset="0"/>
                        </a:rPr>
                        <a:t>3.20</a:t>
                      </a:r>
                      <a:endParaRPr lang="es-ES_tradnl" sz="1600" dirty="0">
                        <a:solidFill>
                          <a:schemeClr val="tx1"/>
                        </a:solidFill>
                        <a:latin typeface="Tahoma" pitchFamily="34" charset="0"/>
                        <a:ea typeface="Tahoma" pitchFamily="34" charset="0"/>
                        <a:cs typeface="Tahoma" pitchFamily="34" charset="0"/>
                      </a:endParaRPr>
                    </a:p>
                  </a:txBody>
                  <a:tcPr/>
                </a:tc>
              </a:tr>
            </a:tbl>
          </a:graphicData>
        </a:graphic>
      </p:graphicFrame>
      <p:grpSp>
        <p:nvGrpSpPr>
          <p:cNvPr id="12" name="11 Grupo"/>
          <p:cNvGrpSpPr/>
          <p:nvPr/>
        </p:nvGrpSpPr>
        <p:grpSpPr>
          <a:xfrm>
            <a:off x="-36512" y="-27384"/>
            <a:ext cx="9145016" cy="4126815"/>
            <a:chOff x="-36512" y="-27384"/>
            <a:chExt cx="9145016" cy="4126815"/>
          </a:xfrm>
        </p:grpSpPr>
        <p:sp>
          <p:nvSpPr>
            <p:cNvPr id="3" name="2 CuadroTexto"/>
            <p:cNvSpPr txBox="1"/>
            <p:nvPr/>
          </p:nvSpPr>
          <p:spPr>
            <a:xfrm>
              <a:off x="2771800" y="836712"/>
              <a:ext cx="3816424" cy="461665"/>
            </a:xfrm>
            <a:prstGeom prst="rect">
              <a:avLst/>
            </a:prstGeom>
            <a:noFill/>
          </p:spPr>
          <p:txBody>
            <a:bodyPr wrap="square" rtlCol="0">
              <a:spAutoFit/>
            </a:bodyPr>
            <a:lstStyle/>
            <a:p>
              <a:pPr algn="ctr"/>
              <a:r>
                <a:rPr lang="es-ES" sz="2400" b="1" i="1" dirty="0" err="1" smtClean="0">
                  <a:latin typeface="Tahoma" pitchFamily="34" charset="0"/>
                  <a:ea typeface="Tahoma" pitchFamily="34" charset="0"/>
                  <a:cs typeface="Tahoma" pitchFamily="34" charset="0"/>
                </a:rPr>
                <a:t>Hesperaloe</a:t>
              </a:r>
              <a:r>
                <a:rPr lang="es-ES" sz="2400" b="1" i="1" dirty="0" smtClean="0">
                  <a:latin typeface="Tahoma" pitchFamily="34" charset="0"/>
                  <a:ea typeface="Tahoma" pitchFamily="34" charset="0"/>
                  <a:cs typeface="Tahoma" pitchFamily="34" charset="0"/>
                </a:rPr>
                <a:t> </a:t>
              </a:r>
              <a:r>
                <a:rPr lang="es-ES" sz="2400" b="1" i="1" dirty="0" err="1" smtClean="0">
                  <a:latin typeface="Tahoma" pitchFamily="34" charset="0"/>
                  <a:ea typeface="Tahoma" pitchFamily="34" charset="0"/>
                  <a:cs typeface="Tahoma" pitchFamily="34" charset="0"/>
                </a:rPr>
                <a:t>funifera</a:t>
              </a:r>
              <a:endParaRPr lang="es-ES_tradnl" sz="2400" b="1" i="1" dirty="0">
                <a:latin typeface="Tahoma" pitchFamily="34" charset="0"/>
                <a:ea typeface="Tahoma" pitchFamily="34" charset="0"/>
                <a:cs typeface="Tahoma" pitchFamily="34" charset="0"/>
              </a:endParaRPr>
            </a:p>
          </p:txBody>
        </p:sp>
        <p:sp>
          <p:nvSpPr>
            <p:cNvPr id="8" name="7 CuadroTexto"/>
            <p:cNvSpPr txBox="1"/>
            <p:nvPr/>
          </p:nvSpPr>
          <p:spPr>
            <a:xfrm>
              <a:off x="2843808" y="2852936"/>
              <a:ext cx="3456384" cy="1246495"/>
            </a:xfrm>
            <a:prstGeom prst="rect">
              <a:avLst/>
            </a:prstGeom>
            <a:noFill/>
          </p:spPr>
          <p:txBody>
            <a:bodyPr wrap="square" rtlCol="0">
              <a:spAutoFit/>
            </a:bodyPr>
            <a:lstStyle/>
            <a:p>
              <a:pPr algn="ctr">
                <a:lnSpc>
                  <a:spcPct val="125000"/>
                </a:lnSpc>
              </a:pPr>
              <a:r>
                <a:rPr lang="en-US" sz="2000" dirty="0" smtClean="0">
                  <a:latin typeface="Tahoma" pitchFamily="34" charset="0"/>
                  <a:ea typeface="Tahoma" pitchFamily="34" charset="0"/>
                  <a:cs typeface="Tahoma" pitchFamily="34" charset="0"/>
                </a:rPr>
                <a:t>10 % </a:t>
              </a:r>
              <a:r>
                <a:rPr lang="en-US" sz="2000" dirty="0" err="1" smtClean="0">
                  <a:latin typeface="Tahoma" pitchFamily="34" charset="0"/>
                  <a:ea typeface="Tahoma" pitchFamily="34" charset="0"/>
                  <a:cs typeface="Tahoma" pitchFamily="34" charset="0"/>
                </a:rPr>
                <a:t>NaOH</a:t>
              </a:r>
              <a:r>
                <a:rPr lang="en-US" sz="2000" dirty="0" smtClean="0">
                  <a:latin typeface="Tahoma" pitchFamily="34" charset="0"/>
                  <a:ea typeface="Tahoma" pitchFamily="34" charset="0"/>
                  <a:cs typeface="Tahoma" pitchFamily="34" charset="0"/>
                </a:rPr>
                <a:t>, 1% AQ</a:t>
              </a:r>
            </a:p>
            <a:p>
              <a:pPr algn="ctr">
                <a:lnSpc>
                  <a:spcPct val="125000"/>
                </a:lnSpc>
              </a:pPr>
              <a:r>
                <a:rPr lang="en-US" sz="2000" dirty="0" smtClean="0">
                  <a:latin typeface="Tahoma" pitchFamily="34" charset="0"/>
                  <a:ea typeface="Tahoma" pitchFamily="34" charset="0"/>
                  <a:cs typeface="Tahoma" pitchFamily="34" charset="0"/>
                </a:rPr>
                <a:t>155ºC,  30 min</a:t>
              </a:r>
            </a:p>
            <a:p>
              <a:pPr algn="ctr">
                <a:lnSpc>
                  <a:spcPct val="125000"/>
                </a:lnSpc>
              </a:pPr>
              <a:r>
                <a:rPr lang="en-US" sz="2000" dirty="0" smtClean="0">
                  <a:latin typeface="Tahoma" pitchFamily="34" charset="0"/>
                  <a:ea typeface="Tahoma" pitchFamily="34" charset="0"/>
                  <a:cs typeface="Tahoma" pitchFamily="34" charset="0"/>
                </a:rPr>
                <a:t>L/S 8 </a:t>
              </a:r>
              <a:endParaRPr lang="es-ES_tradnl" sz="2000" dirty="0">
                <a:latin typeface="Tahoma" pitchFamily="34" charset="0"/>
                <a:ea typeface="Tahoma" pitchFamily="34" charset="0"/>
                <a:cs typeface="Tahoma" pitchFamily="34" charset="0"/>
              </a:endParaRPr>
            </a:p>
          </p:txBody>
        </p:sp>
        <p:grpSp>
          <p:nvGrpSpPr>
            <p:cNvPr id="9" name="8 Grupo"/>
            <p:cNvGrpSpPr/>
            <p:nvPr/>
          </p:nvGrpSpPr>
          <p:grpSpPr>
            <a:xfrm>
              <a:off x="-36512" y="-27384"/>
              <a:ext cx="9145016" cy="1091336"/>
              <a:chOff x="-36512" y="-27384"/>
              <a:chExt cx="9145016" cy="1091336"/>
            </a:xfrm>
          </p:grpSpPr>
          <p:pic>
            <p:nvPicPr>
              <p:cNvPr id="10" name="9 Imagen" descr="UCO2.jpg"/>
              <p:cNvPicPr>
                <a:picLocks noChangeAspect="1"/>
              </p:cNvPicPr>
              <p:nvPr/>
            </p:nvPicPr>
            <p:blipFill>
              <a:blip r:embed="rId3" cstate="print"/>
              <a:stretch>
                <a:fillRect/>
              </a:stretch>
            </p:blipFill>
            <p:spPr>
              <a:xfrm>
                <a:off x="-36512" y="-27384"/>
                <a:ext cx="2105863" cy="1091336"/>
              </a:xfrm>
              <a:prstGeom prst="rect">
                <a:avLst/>
              </a:prstGeom>
              <a:effectLst>
                <a:innerShdw blurRad="63500" dist="50800" dir="13500000">
                  <a:prstClr val="black">
                    <a:alpha val="50000"/>
                  </a:prstClr>
                </a:innerShdw>
              </a:effectLst>
            </p:spPr>
          </p:pic>
          <p:sp>
            <p:nvSpPr>
              <p:cNvPr id="11" name="10 CuadroTexto"/>
              <p:cNvSpPr txBox="1"/>
              <p:nvPr/>
            </p:nvSpPr>
            <p:spPr>
              <a:xfrm>
                <a:off x="4211960" y="-27384"/>
                <a:ext cx="4896544" cy="646331"/>
              </a:xfrm>
              <a:prstGeom prst="rect">
                <a:avLst/>
              </a:prstGeom>
              <a:noFill/>
            </p:spPr>
            <p:txBody>
              <a:bodyPr wrap="square" rtlCol="0">
                <a:spAutoFit/>
              </a:bodyPr>
              <a:lstStyle/>
              <a:p>
                <a:pPr algn="ctr"/>
                <a:r>
                  <a:rPr lang="en-US" b="1" dirty="0" smtClean="0">
                    <a:latin typeface="Tahoma" pitchFamily="34" charset="0"/>
                    <a:ea typeface="Tahoma" pitchFamily="34" charset="0"/>
                    <a:cs typeface="Tahoma" pitchFamily="34" charset="0"/>
                  </a:rPr>
                  <a:t>World Congress and Expo on Recycling </a:t>
                </a:r>
              </a:p>
              <a:p>
                <a:pPr algn="ctr"/>
                <a:r>
                  <a:rPr lang="en-US" b="1" dirty="0" smtClean="0">
                    <a:latin typeface="Tahoma" pitchFamily="34" charset="0"/>
                    <a:ea typeface="Tahoma" pitchFamily="34" charset="0"/>
                    <a:cs typeface="Tahoma" pitchFamily="34" charset="0"/>
                  </a:rPr>
                  <a:t>July 20-22, 2015</a:t>
                </a:r>
                <a:endParaRPr lang="es-ES" b="1" dirty="0">
                  <a:latin typeface="Tahoma" pitchFamily="34" charset="0"/>
                  <a:ea typeface="Tahoma" pitchFamily="34" charset="0"/>
                  <a:cs typeface="Tahoma" pitchFamily="34" charset="0"/>
                </a:endParaRPr>
              </a:p>
            </p:txBody>
          </p:sp>
        </p:grpSp>
      </p:grpSp>
      <p:pic>
        <p:nvPicPr>
          <p:cNvPr id="13" name="Picture 4" descr="http://t2.gstatic.com/images?q=tbn:ANd9GcSfod8xSFVEiiBQSTgvI-w4afzG3RUiW5df3MvvRA3f9Biptqkh"/>
          <p:cNvPicPr>
            <a:picLocks noChangeAspect="1" noChangeArrowheads="1"/>
          </p:cNvPicPr>
          <p:nvPr/>
        </p:nvPicPr>
        <p:blipFill>
          <a:blip r:embed="rId4" cstate="print"/>
          <a:srcRect/>
          <a:stretch>
            <a:fillRect/>
          </a:stretch>
        </p:blipFill>
        <p:spPr bwMode="auto">
          <a:xfrm>
            <a:off x="6444208" y="2896344"/>
            <a:ext cx="2438400" cy="1828800"/>
          </a:xfrm>
          <a:prstGeom prst="rect">
            <a:avLst/>
          </a:prstGeom>
          <a:noFill/>
        </p:spPr>
      </p:pic>
      <p:pic>
        <p:nvPicPr>
          <p:cNvPr id="14" name="Picture 2" descr="http://t0.gstatic.com/images?q=tbn:ANd9GcRCFFcSQASEPykBAY3n_wDqPAROfmyVQpXIi6nTIMhgiHqMBxon"/>
          <p:cNvPicPr>
            <a:picLocks noChangeAspect="1" noChangeArrowheads="1"/>
          </p:cNvPicPr>
          <p:nvPr/>
        </p:nvPicPr>
        <p:blipFill>
          <a:blip r:embed="rId5" cstate="print"/>
          <a:srcRect/>
          <a:stretch>
            <a:fillRect/>
          </a:stretch>
        </p:blipFill>
        <p:spPr bwMode="auto">
          <a:xfrm>
            <a:off x="440080" y="2995215"/>
            <a:ext cx="2331720" cy="1585913"/>
          </a:xfrm>
          <a:prstGeom prst="rect">
            <a:avLst/>
          </a:prstGeom>
          <a:noFill/>
        </p:spPr>
      </p:pic>
      <p:sp>
        <p:nvSpPr>
          <p:cNvPr id="15" name="14 CuadroTexto"/>
          <p:cNvSpPr txBox="1"/>
          <p:nvPr/>
        </p:nvSpPr>
        <p:spPr>
          <a:xfrm>
            <a:off x="1763688" y="404664"/>
            <a:ext cx="3384376" cy="461665"/>
          </a:xfrm>
          <a:prstGeom prst="rect">
            <a:avLst/>
          </a:prstGeom>
          <a:noFill/>
        </p:spPr>
        <p:txBody>
          <a:bodyPr wrap="square" rtlCol="0">
            <a:spAutoFit/>
          </a:bodyPr>
          <a:lstStyle/>
          <a:p>
            <a:pPr algn="ctr"/>
            <a:r>
              <a:rPr lang="es-ES" sz="2400" b="1" dirty="0" smtClean="0">
                <a:solidFill>
                  <a:schemeClr val="accent1"/>
                </a:solidFill>
                <a:latin typeface="Tahoma" pitchFamily="34" charset="0"/>
                <a:ea typeface="Tahoma" pitchFamily="34" charset="0"/>
                <a:cs typeface="Tahoma" pitchFamily="34" charset="0"/>
              </a:rPr>
              <a:t>CELLULOSE</a:t>
            </a:r>
            <a:endParaRPr lang="es-ES" sz="2400" b="1" dirty="0">
              <a:solidFill>
                <a:schemeClr val="accent1"/>
              </a:solidFill>
              <a:latin typeface="Tahoma" pitchFamily="34" charset="0"/>
              <a:ea typeface="Tahoma" pitchFamily="34" charset="0"/>
              <a:cs typeface="Tahoma" pitchFamily="34" charset="0"/>
            </a:endParaRPr>
          </a:p>
        </p:txBody>
      </p:sp>
      <p:sp>
        <p:nvSpPr>
          <p:cNvPr id="17" name="16 CuadroTexto"/>
          <p:cNvSpPr txBox="1"/>
          <p:nvPr/>
        </p:nvSpPr>
        <p:spPr>
          <a:xfrm>
            <a:off x="5004048" y="6474822"/>
            <a:ext cx="4104456" cy="338554"/>
          </a:xfrm>
          <a:prstGeom prst="rect">
            <a:avLst/>
          </a:prstGeom>
          <a:noFill/>
        </p:spPr>
        <p:txBody>
          <a:bodyPr wrap="square" rtlCol="0">
            <a:spAutoFit/>
          </a:bodyPr>
          <a:lstStyle/>
          <a:p>
            <a:pPr algn="ctr"/>
            <a:r>
              <a:rPr lang="es-ES" sz="1600" dirty="0" smtClean="0">
                <a:latin typeface="Agency FB" pitchFamily="34" charset="0"/>
                <a:ea typeface="Tahoma" pitchFamily="34" charset="0"/>
                <a:cs typeface="Tahoma" pitchFamily="34" charset="0"/>
              </a:rPr>
              <a:t>Sánchez </a:t>
            </a:r>
            <a:r>
              <a:rPr lang="es-ES" sz="1600" i="1" dirty="0" smtClean="0">
                <a:latin typeface="Agency FB" pitchFamily="34" charset="0"/>
                <a:ea typeface="Tahoma" pitchFamily="34" charset="0"/>
                <a:cs typeface="Tahoma" pitchFamily="34" charset="0"/>
              </a:rPr>
              <a:t>et al</a:t>
            </a:r>
            <a:r>
              <a:rPr lang="es-ES" sz="1600" dirty="0" smtClean="0">
                <a:latin typeface="Agency FB" pitchFamily="34" charset="0"/>
                <a:ea typeface="Tahoma" pitchFamily="34" charset="0"/>
                <a:cs typeface="Tahoma" pitchFamily="34" charset="0"/>
              </a:rPr>
              <a:t>., 2010, </a:t>
            </a:r>
            <a:r>
              <a:rPr lang="en-US" sz="1600" dirty="0" smtClean="0">
                <a:latin typeface="Agency FB" pitchFamily="34" charset="0"/>
                <a:ea typeface="Tahoma" pitchFamily="34" charset="0"/>
                <a:cs typeface="Tahoma" pitchFamily="34" charset="0"/>
              </a:rPr>
              <a:t>Biomass and </a:t>
            </a:r>
            <a:r>
              <a:rPr lang="en-US" sz="1600" dirty="0" err="1" smtClean="0">
                <a:latin typeface="Agency FB" pitchFamily="34" charset="0"/>
                <a:ea typeface="Tahoma" pitchFamily="34" charset="0"/>
                <a:cs typeface="Tahoma" pitchFamily="34" charset="0"/>
              </a:rPr>
              <a:t>Bioenergy</a:t>
            </a:r>
            <a:r>
              <a:rPr lang="en-US" sz="1600" dirty="0" smtClean="0">
                <a:latin typeface="Agency FB" pitchFamily="34" charset="0"/>
                <a:ea typeface="Tahoma" pitchFamily="34" charset="0"/>
                <a:cs typeface="Tahoma" pitchFamily="34" charset="0"/>
              </a:rPr>
              <a:t>, 34, 1471-1480</a:t>
            </a:r>
            <a:endParaRPr lang="es-ES" sz="1600" dirty="0">
              <a:latin typeface="Agency FB"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a"/>
          <p:cNvGraphicFramePr>
            <a:graphicFrameLocks noGrp="1"/>
          </p:cNvGraphicFramePr>
          <p:nvPr/>
        </p:nvGraphicFramePr>
        <p:xfrm>
          <a:off x="251518" y="1268760"/>
          <a:ext cx="8568954" cy="1097280"/>
        </p:xfrm>
        <a:graphic>
          <a:graphicData uri="http://schemas.openxmlformats.org/drawingml/2006/table">
            <a:tbl>
              <a:tblPr firstRow="1" bandRow="1">
                <a:tableStyleId>{F5AB1C69-6EDB-4FF4-983F-18BD219EF322}</a:tableStyleId>
              </a:tblPr>
              <a:tblGrid>
                <a:gridCol w="1713791"/>
                <a:gridCol w="1310546"/>
                <a:gridCol w="1656184"/>
                <a:gridCol w="2016224"/>
                <a:gridCol w="1872209"/>
              </a:tblGrid>
              <a:tr h="370840">
                <a:tc>
                  <a:txBody>
                    <a:bodyPr/>
                    <a:lstStyle/>
                    <a:p>
                      <a:pPr algn="ctr"/>
                      <a:r>
                        <a:rPr lang="es-ES" sz="2000" dirty="0" err="1" smtClean="0">
                          <a:solidFill>
                            <a:schemeClr val="tx1"/>
                          </a:solidFill>
                          <a:latin typeface="Tahoma" pitchFamily="34" charset="0"/>
                          <a:ea typeface="Tahoma" pitchFamily="34" charset="0"/>
                          <a:cs typeface="Tahoma" pitchFamily="34" charset="0"/>
                        </a:rPr>
                        <a:t>Raw</a:t>
                      </a:r>
                      <a:r>
                        <a:rPr lang="es-ES" sz="2000" dirty="0" smtClean="0">
                          <a:solidFill>
                            <a:schemeClr val="tx1"/>
                          </a:solidFill>
                          <a:latin typeface="Tahoma" pitchFamily="34" charset="0"/>
                          <a:ea typeface="Tahoma" pitchFamily="34" charset="0"/>
                          <a:cs typeface="Tahoma" pitchFamily="34" charset="0"/>
                        </a:rPr>
                        <a:t> material</a:t>
                      </a:r>
                      <a:endParaRPr lang="es-ES_tradnl" sz="2000" dirty="0">
                        <a:solidFill>
                          <a:schemeClr val="tx1"/>
                        </a:solidFill>
                        <a:latin typeface="Tahoma" pitchFamily="34" charset="0"/>
                        <a:ea typeface="Tahoma" pitchFamily="34" charset="0"/>
                        <a:cs typeface="Tahoma" pitchFamily="34" charset="0"/>
                      </a:endParaRPr>
                    </a:p>
                  </a:txBody>
                  <a:tcPr/>
                </a:tc>
                <a:tc>
                  <a:txBody>
                    <a:bodyPr/>
                    <a:lstStyle/>
                    <a:p>
                      <a:pPr algn="ctr"/>
                      <a:r>
                        <a:rPr lang="es-ES" sz="2000" dirty="0" err="1" smtClean="0">
                          <a:solidFill>
                            <a:schemeClr val="tx1"/>
                          </a:solidFill>
                          <a:latin typeface="Tahoma" pitchFamily="34" charset="0"/>
                          <a:ea typeface="Tahoma" pitchFamily="34" charset="0"/>
                          <a:cs typeface="Tahoma" pitchFamily="34" charset="0"/>
                        </a:rPr>
                        <a:t>Ash</a:t>
                      </a:r>
                      <a:r>
                        <a:rPr lang="es-ES" sz="2000" dirty="0" smtClean="0">
                          <a:solidFill>
                            <a:schemeClr val="tx1"/>
                          </a:solidFill>
                          <a:latin typeface="Tahoma" pitchFamily="34" charset="0"/>
                          <a:ea typeface="Tahoma" pitchFamily="34" charset="0"/>
                          <a:cs typeface="Tahoma" pitchFamily="34" charset="0"/>
                        </a:rPr>
                        <a:t>, %</a:t>
                      </a:r>
                      <a:endParaRPr lang="es-ES_tradnl" sz="2000" dirty="0">
                        <a:solidFill>
                          <a:schemeClr val="tx1"/>
                        </a:solidFill>
                        <a:latin typeface="Tahoma" pitchFamily="34" charset="0"/>
                        <a:ea typeface="Tahoma" pitchFamily="34" charset="0"/>
                        <a:cs typeface="Tahoma" pitchFamily="34" charset="0"/>
                      </a:endParaRPr>
                    </a:p>
                  </a:txBody>
                  <a:tcPr/>
                </a:tc>
                <a:tc>
                  <a:txBody>
                    <a:bodyPr/>
                    <a:lstStyle/>
                    <a:p>
                      <a:pPr algn="ctr"/>
                      <a:r>
                        <a:rPr lang="es-ES" sz="2000" dirty="0" err="1" smtClean="0">
                          <a:solidFill>
                            <a:schemeClr val="tx1"/>
                          </a:solidFill>
                          <a:latin typeface="Tahoma" pitchFamily="34" charset="0"/>
                          <a:ea typeface="Tahoma" pitchFamily="34" charset="0"/>
                          <a:cs typeface="Tahoma" pitchFamily="34" charset="0"/>
                        </a:rPr>
                        <a:t>Lignin</a:t>
                      </a:r>
                      <a:r>
                        <a:rPr lang="es-ES" sz="2000" dirty="0" smtClean="0">
                          <a:solidFill>
                            <a:schemeClr val="tx1"/>
                          </a:solidFill>
                          <a:latin typeface="Tahoma" pitchFamily="34" charset="0"/>
                          <a:ea typeface="Tahoma" pitchFamily="34" charset="0"/>
                          <a:cs typeface="Tahoma" pitchFamily="34" charset="0"/>
                        </a:rPr>
                        <a:t>, %</a:t>
                      </a:r>
                      <a:endParaRPr lang="es-ES_tradnl" sz="2000" dirty="0">
                        <a:solidFill>
                          <a:schemeClr val="tx1"/>
                        </a:solidFill>
                        <a:latin typeface="Tahoma" pitchFamily="34" charset="0"/>
                        <a:ea typeface="Tahoma" pitchFamily="34" charset="0"/>
                        <a:cs typeface="Tahoma" pitchFamily="34" charset="0"/>
                      </a:endParaRPr>
                    </a:p>
                  </a:txBody>
                  <a:tcPr/>
                </a:tc>
                <a:tc>
                  <a:txBody>
                    <a:bodyPr/>
                    <a:lstStyle/>
                    <a:p>
                      <a:pPr algn="ctr"/>
                      <a:r>
                        <a:rPr lang="es-ES" sz="2000" dirty="0" err="1" smtClean="0">
                          <a:solidFill>
                            <a:schemeClr val="tx1"/>
                          </a:solidFill>
                          <a:latin typeface="Tahoma" pitchFamily="34" charset="0"/>
                          <a:ea typeface="Tahoma" pitchFamily="34" charset="0"/>
                          <a:cs typeface="Tahoma" pitchFamily="34" charset="0"/>
                        </a:rPr>
                        <a:t>Holocellulose</a:t>
                      </a:r>
                      <a:r>
                        <a:rPr lang="es-ES" sz="2000" dirty="0" smtClean="0">
                          <a:solidFill>
                            <a:schemeClr val="tx1"/>
                          </a:solidFill>
                          <a:latin typeface="Tahoma" pitchFamily="34" charset="0"/>
                          <a:ea typeface="Tahoma" pitchFamily="34" charset="0"/>
                          <a:cs typeface="Tahoma" pitchFamily="34" charset="0"/>
                        </a:rPr>
                        <a:t>,</a:t>
                      </a:r>
                      <a:r>
                        <a:rPr lang="es-ES" sz="2000" baseline="0" dirty="0" smtClean="0">
                          <a:solidFill>
                            <a:schemeClr val="tx1"/>
                          </a:solidFill>
                          <a:latin typeface="Tahoma" pitchFamily="34" charset="0"/>
                          <a:ea typeface="Tahoma" pitchFamily="34" charset="0"/>
                          <a:cs typeface="Tahoma" pitchFamily="34" charset="0"/>
                        </a:rPr>
                        <a:t> %</a:t>
                      </a:r>
                      <a:endParaRPr lang="es-ES_tradnl" sz="2000" dirty="0">
                        <a:solidFill>
                          <a:schemeClr val="tx1"/>
                        </a:solidFill>
                        <a:latin typeface="Tahoma" pitchFamily="34" charset="0"/>
                        <a:ea typeface="Tahoma" pitchFamily="34" charset="0"/>
                        <a:cs typeface="Tahoma" pitchFamily="34" charset="0"/>
                      </a:endParaRPr>
                    </a:p>
                  </a:txBody>
                  <a:tcPr/>
                </a:tc>
                <a:tc>
                  <a:txBody>
                    <a:bodyPr/>
                    <a:lstStyle/>
                    <a:p>
                      <a:pPr algn="ctr"/>
                      <a:r>
                        <a:rPr lang="el-GR" sz="2000" dirty="0" smtClean="0">
                          <a:solidFill>
                            <a:schemeClr val="tx1"/>
                          </a:solidFill>
                          <a:latin typeface="Tahoma" pitchFamily="34" charset="0"/>
                          <a:ea typeface="Tahoma" pitchFamily="34" charset="0"/>
                          <a:cs typeface="Tahoma" pitchFamily="34" charset="0"/>
                        </a:rPr>
                        <a:t>α</a:t>
                      </a:r>
                      <a:r>
                        <a:rPr lang="es-ES" sz="2000" dirty="0" smtClean="0">
                          <a:solidFill>
                            <a:schemeClr val="tx1"/>
                          </a:solidFill>
                          <a:latin typeface="Tahoma" pitchFamily="34" charset="0"/>
                          <a:ea typeface="Tahoma" pitchFamily="34" charset="0"/>
                          <a:cs typeface="Tahoma" pitchFamily="34" charset="0"/>
                        </a:rPr>
                        <a:t>-</a:t>
                      </a:r>
                      <a:r>
                        <a:rPr lang="es-ES" sz="2000" dirty="0" err="1" smtClean="0">
                          <a:solidFill>
                            <a:schemeClr val="tx1"/>
                          </a:solidFill>
                          <a:latin typeface="Tahoma" pitchFamily="34" charset="0"/>
                          <a:ea typeface="Tahoma" pitchFamily="34" charset="0"/>
                          <a:cs typeface="Tahoma" pitchFamily="34" charset="0"/>
                        </a:rPr>
                        <a:t>cellulose</a:t>
                      </a:r>
                      <a:r>
                        <a:rPr lang="es-ES" sz="2000" dirty="0" smtClean="0">
                          <a:solidFill>
                            <a:schemeClr val="tx1"/>
                          </a:solidFill>
                          <a:latin typeface="Tahoma" pitchFamily="34" charset="0"/>
                          <a:ea typeface="Tahoma" pitchFamily="34" charset="0"/>
                          <a:cs typeface="Tahoma" pitchFamily="34" charset="0"/>
                        </a:rPr>
                        <a:t>, %</a:t>
                      </a:r>
                      <a:endParaRPr lang="es-ES_tradnl" sz="2000" dirty="0">
                        <a:solidFill>
                          <a:schemeClr val="tx1"/>
                        </a:solidFill>
                        <a:latin typeface="Tahoma" pitchFamily="34" charset="0"/>
                        <a:ea typeface="Tahoma" pitchFamily="34" charset="0"/>
                        <a:cs typeface="Tahoma" pitchFamily="34" charset="0"/>
                      </a:endParaRPr>
                    </a:p>
                  </a:txBody>
                  <a:tcPr/>
                </a:tc>
              </a:tr>
              <a:tr h="370840">
                <a:tc>
                  <a:txBody>
                    <a:bodyPr/>
                    <a:lstStyle/>
                    <a:p>
                      <a:pPr algn="ctr"/>
                      <a:r>
                        <a:rPr lang="es-ES" sz="2000" dirty="0" smtClean="0">
                          <a:solidFill>
                            <a:schemeClr val="tx1"/>
                          </a:solidFill>
                          <a:latin typeface="Tahoma" pitchFamily="34" charset="0"/>
                          <a:ea typeface="Tahoma" pitchFamily="34" charset="0"/>
                          <a:cs typeface="Tahoma" pitchFamily="34" charset="0"/>
                        </a:rPr>
                        <a:t>Tagasaste</a:t>
                      </a:r>
                      <a:endParaRPr lang="es-ES_tradnl" sz="2000" dirty="0">
                        <a:solidFill>
                          <a:schemeClr val="tx1"/>
                        </a:solidFill>
                        <a:latin typeface="Tahoma" pitchFamily="34" charset="0"/>
                        <a:ea typeface="Tahoma" pitchFamily="34" charset="0"/>
                        <a:cs typeface="Tahoma" pitchFamily="34" charset="0"/>
                      </a:endParaRPr>
                    </a:p>
                  </a:txBody>
                  <a:tcPr/>
                </a:tc>
                <a:tc>
                  <a:txBody>
                    <a:bodyPr/>
                    <a:lstStyle/>
                    <a:p>
                      <a:pPr algn="ctr"/>
                      <a:r>
                        <a:rPr lang="es-ES" sz="2000" dirty="0" smtClean="0">
                          <a:solidFill>
                            <a:schemeClr val="tx1"/>
                          </a:solidFill>
                          <a:latin typeface="Tahoma" pitchFamily="34" charset="0"/>
                          <a:ea typeface="Tahoma" pitchFamily="34" charset="0"/>
                          <a:cs typeface="Tahoma" pitchFamily="34" charset="0"/>
                        </a:rPr>
                        <a:t>0.9</a:t>
                      </a:r>
                      <a:endParaRPr lang="es-ES_tradnl" sz="2000" dirty="0">
                        <a:solidFill>
                          <a:schemeClr val="tx1"/>
                        </a:solidFill>
                        <a:latin typeface="Tahoma" pitchFamily="34" charset="0"/>
                        <a:ea typeface="Tahoma" pitchFamily="34" charset="0"/>
                        <a:cs typeface="Tahoma" pitchFamily="34" charset="0"/>
                      </a:endParaRPr>
                    </a:p>
                  </a:txBody>
                  <a:tcPr/>
                </a:tc>
                <a:tc>
                  <a:txBody>
                    <a:bodyPr/>
                    <a:lstStyle/>
                    <a:p>
                      <a:pPr algn="ctr"/>
                      <a:r>
                        <a:rPr lang="es-ES" sz="2000" dirty="0" smtClean="0">
                          <a:solidFill>
                            <a:schemeClr val="tx1"/>
                          </a:solidFill>
                          <a:latin typeface="Tahoma" pitchFamily="34" charset="0"/>
                          <a:ea typeface="Tahoma" pitchFamily="34" charset="0"/>
                          <a:cs typeface="Tahoma" pitchFamily="34" charset="0"/>
                        </a:rPr>
                        <a:t>18.5</a:t>
                      </a:r>
                      <a:endParaRPr lang="es-ES_tradnl" sz="2000" dirty="0">
                        <a:solidFill>
                          <a:schemeClr val="tx1"/>
                        </a:solidFill>
                        <a:latin typeface="Tahoma" pitchFamily="34" charset="0"/>
                        <a:ea typeface="Tahoma" pitchFamily="34" charset="0"/>
                        <a:cs typeface="Tahoma" pitchFamily="34" charset="0"/>
                      </a:endParaRPr>
                    </a:p>
                  </a:txBody>
                  <a:tcPr/>
                </a:tc>
                <a:tc>
                  <a:txBody>
                    <a:bodyPr/>
                    <a:lstStyle/>
                    <a:p>
                      <a:pPr algn="ctr"/>
                      <a:r>
                        <a:rPr lang="es-ES" sz="2000" dirty="0" smtClean="0">
                          <a:solidFill>
                            <a:schemeClr val="tx1"/>
                          </a:solidFill>
                          <a:latin typeface="Tahoma" pitchFamily="34" charset="0"/>
                          <a:ea typeface="Tahoma" pitchFamily="34" charset="0"/>
                          <a:cs typeface="Tahoma" pitchFamily="34" charset="0"/>
                        </a:rPr>
                        <a:t>80.3</a:t>
                      </a:r>
                      <a:endParaRPr lang="es-ES_tradnl" sz="2000" dirty="0">
                        <a:solidFill>
                          <a:schemeClr val="tx1"/>
                        </a:solidFill>
                        <a:latin typeface="Tahoma" pitchFamily="34" charset="0"/>
                        <a:ea typeface="Tahoma" pitchFamily="34" charset="0"/>
                        <a:cs typeface="Tahoma" pitchFamily="34" charset="0"/>
                      </a:endParaRPr>
                    </a:p>
                  </a:txBody>
                  <a:tcPr/>
                </a:tc>
                <a:tc>
                  <a:txBody>
                    <a:bodyPr/>
                    <a:lstStyle/>
                    <a:p>
                      <a:pPr algn="ctr"/>
                      <a:r>
                        <a:rPr lang="es-ES" sz="2000" dirty="0" smtClean="0">
                          <a:solidFill>
                            <a:schemeClr val="tx1"/>
                          </a:solidFill>
                          <a:latin typeface="Tahoma" pitchFamily="34" charset="0"/>
                          <a:ea typeface="Tahoma" pitchFamily="34" charset="0"/>
                          <a:cs typeface="Tahoma" pitchFamily="34" charset="0"/>
                        </a:rPr>
                        <a:t>40.4</a:t>
                      </a:r>
                      <a:endParaRPr lang="es-ES_tradnl" sz="2000" dirty="0">
                        <a:solidFill>
                          <a:schemeClr val="tx1"/>
                        </a:solidFill>
                        <a:latin typeface="Tahoma" pitchFamily="34" charset="0"/>
                        <a:ea typeface="Tahoma" pitchFamily="34" charset="0"/>
                        <a:cs typeface="Tahoma" pitchFamily="34" charset="0"/>
                      </a:endParaRPr>
                    </a:p>
                  </a:txBody>
                  <a:tcPr/>
                </a:tc>
              </a:tr>
            </a:tbl>
          </a:graphicData>
        </a:graphic>
      </p:graphicFrame>
      <p:graphicFrame>
        <p:nvGraphicFramePr>
          <p:cNvPr id="8" name="7 Tabla"/>
          <p:cNvGraphicFramePr>
            <a:graphicFrameLocks noGrp="1"/>
          </p:cNvGraphicFramePr>
          <p:nvPr/>
        </p:nvGraphicFramePr>
        <p:xfrm>
          <a:off x="395535" y="5229200"/>
          <a:ext cx="8424937" cy="1097280"/>
        </p:xfrm>
        <a:graphic>
          <a:graphicData uri="http://schemas.openxmlformats.org/drawingml/2006/table">
            <a:tbl>
              <a:tblPr firstRow="1" bandRow="1">
                <a:tableStyleId>{F5AB1C69-6EDB-4FF4-983F-18BD219EF322}</a:tableStyleId>
              </a:tblPr>
              <a:tblGrid>
                <a:gridCol w="2297710"/>
                <a:gridCol w="1433270"/>
                <a:gridCol w="2043155"/>
                <a:gridCol w="2650802"/>
              </a:tblGrid>
              <a:tr h="370840">
                <a:tc>
                  <a:txBody>
                    <a:bodyPr/>
                    <a:lstStyle/>
                    <a:p>
                      <a:pPr algn="ctr"/>
                      <a:r>
                        <a:rPr lang="es-ES" sz="2000" dirty="0" err="1" smtClean="0">
                          <a:solidFill>
                            <a:schemeClr val="tx1"/>
                          </a:solidFill>
                          <a:latin typeface="Tahoma" pitchFamily="34" charset="0"/>
                          <a:ea typeface="Tahoma" pitchFamily="34" charset="0"/>
                          <a:cs typeface="Tahoma" pitchFamily="34" charset="0"/>
                        </a:rPr>
                        <a:t>Raw</a:t>
                      </a:r>
                      <a:r>
                        <a:rPr lang="es-ES" sz="2000" dirty="0" smtClean="0">
                          <a:solidFill>
                            <a:schemeClr val="tx1"/>
                          </a:solidFill>
                          <a:latin typeface="Tahoma" pitchFamily="34" charset="0"/>
                          <a:ea typeface="Tahoma" pitchFamily="34" charset="0"/>
                          <a:cs typeface="Tahoma" pitchFamily="34" charset="0"/>
                        </a:rPr>
                        <a:t> material</a:t>
                      </a:r>
                      <a:endParaRPr lang="es-ES_tradnl" sz="2000" dirty="0">
                        <a:solidFill>
                          <a:schemeClr val="tx1"/>
                        </a:solidFill>
                        <a:latin typeface="Tahoma" pitchFamily="34" charset="0"/>
                        <a:ea typeface="Tahoma" pitchFamily="34" charset="0"/>
                        <a:cs typeface="Tahoma" pitchFamily="34" charset="0"/>
                      </a:endParaRPr>
                    </a:p>
                  </a:txBody>
                  <a:tcPr/>
                </a:tc>
                <a:tc>
                  <a:txBody>
                    <a:bodyPr/>
                    <a:lstStyle/>
                    <a:p>
                      <a:pPr algn="ctr"/>
                      <a:r>
                        <a:rPr lang="es-ES" sz="2000" dirty="0" err="1" smtClean="0">
                          <a:solidFill>
                            <a:schemeClr val="tx1"/>
                          </a:solidFill>
                          <a:latin typeface="Tahoma" pitchFamily="34" charset="0"/>
                          <a:ea typeface="Tahoma" pitchFamily="34" charset="0"/>
                          <a:cs typeface="Tahoma" pitchFamily="34" charset="0"/>
                        </a:rPr>
                        <a:t>Yield</a:t>
                      </a:r>
                      <a:r>
                        <a:rPr lang="es-ES" sz="2000" dirty="0" smtClean="0">
                          <a:solidFill>
                            <a:schemeClr val="tx1"/>
                          </a:solidFill>
                          <a:latin typeface="Tahoma" pitchFamily="34" charset="0"/>
                          <a:ea typeface="Tahoma" pitchFamily="34" charset="0"/>
                          <a:cs typeface="Tahoma" pitchFamily="34" charset="0"/>
                        </a:rPr>
                        <a:t>, %</a:t>
                      </a:r>
                      <a:endParaRPr lang="es-ES_tradnl" sz="2000" dirty="0">
                        <a:solidFill>
                          <a:schemeClr val="tx1"/>
                        </a:solidFill>
                        <a:latin typeface="Tahoma" pitchFamily="34" charset="0"/>
                        <a:ea typeface="Tahoma" pitchFamily="34" charset="0"/>
                        <a:cs typeface="Tahoma" pitchFamily="34" charset="0"/>
                      </a:endParaRPr>
                    </a:p>
                  </a:txBody>
                  <a:tcPr/>
                </a:tc>
                <a:tc>
                  <a:txBody>
                    <a:bodyPr/>
                    <a:lstStyle/>
                    <a:p>
                      <a:pPr algn="ctr"/>
                      <a:r>
                        <a:rPr lang="es-ES" sz="2000" dirty="0" smtClean="0">
                          <a:solidFill>
                            <a:schemeClr val="tx1"/>
                          </a:solidFill>
                          <a:latin typeface="Tahoma" pitchFamily="34" charset="0"/>
                          <a:ea typeface="Tahoma" pitchFamily="34" charset="0"/>
                          <a:cs typeface="Tahoma" pitchFamily="34" charset="0"/>
                        </a:rPr>
                        <a:t>Kappa</a:t>
                      </a:r>
                    </a:p>
                    <a:p>
                      <a:pPr algn="ctr"/>
                      <a:r>
                        <a:rPr lang="es-ES" sz="2000" dirty="0" err="1" smtClean="0">
                          <a:solidFill>
                            <a:schemeClr val="tx1"/>
                          </a:solidFill>
                          <a:latin typeface="Tahoma" pitchFamily="34" charset="0"/>
                          <a:ea typeface="Tahoma" pitchFamily="34" charset="0"/>
                          <a:cs typeface="Tahoma" pitchFamily="34" charset="0"/>
                        </a:rPr>
                        <a:t>Number</a:t>
                      </a:r>
                      <a:endParaRPr lang="es-ES_tradnl" sz="2000" dirty="0">
                        <a:solidFill>
                          <a:schemeClr val="tx1"/>
                        </a:solidFill>
                        <a:latin typeface="Tahoma" pitchFamily="34" charset="0"/>
                        <a:ea typeface="Tahoma" pitchFamily="34" charset="0"/>
                        <a:cs typeface="Tahoma" pitchFamily="34" charset="0"/>
                      </a:endParaRPr>
                    </a:p>
                  </a:txBody>
                  <a:tcPr/>
                </a:tc>
                <a:tc>
                  <a:txBody>
                    <a:bodyPr/>
                    <a:lstStyle/>
                    <a:p>
                      <a:pPr algn="ctr"/>
                      <a:r>
                        <a:rPr lang="es-ES" sz="2000" dirty="0" err="1" smtClean="0">
                          <a:solidFill>
                            <a:schemeClr val="tx1"/>
                          </a:solidFill>
                          <a:latin typeface="Tahoma" pitchFamily="34" charset="0"/>
                          <a:ea typeface="Tahoma" pitchFamily="34" charset="0"/>
                          <a:cs typeface="Tahoma" pitchFamily="34" charset="0"/>
                        </a:rPr>
                        <a:t>Brightness</a:t>
                      </a:r>
                      <a:r>
                        <a:rPr lang="es-ES" sz="2000" dirty="0" smtClean="0">
                          <a:solidFill>
                            <a:schemeClr val="tx1"/>
                          </a:solidFill>
                          <a:latin typeface="Tahoma" pitchFamily="34" charset="0"/>
                          <a:ea typeface="Tahoma" pitchFamily="34" charset="0"/>
                          <a:cs typeface="Tahoma" pitchFamily="34" charset="0"/>
                        </a:rPr>
                        <a:t>,</a:t>
                      </a:r>
                    </a:p>
                    <a:p>
                      <a:pPr algn="ctr"/>
                      <a:r>
                        <a:rPr lang="es-ES" sz="2000" dirty="0" smtClean="0">
                          <a:solidFill>
                            <a:schemeClr val="tx1"/>
                          </a:solidFill>
                          <a:latin typeface="Tahoma" pitchFamily="34" charset="0"/>
                          <a:ea typeface="Tahoma" pitchFamily="34" charset="0"/>
                          <a:cs typeface="Tahoma" pitchFamily="34" charset="0"/>
                        </a:rPr>
                        <a:t>%</a:t>
                      </a:r>
                      <a:endParaRPr lang="es-ES_tradnl" sz="2000" dirty="0">
                        <a:solidFill>
                          <a:schemeClr val="tx1"/>
                        </a:solidFill>
                        <a:latin typeface="Tahoma" pitchFamily="34" charset="0"/>
                        <a:ea typeface="Tahoma" pitchFamily="34" charset="0"/>
                        <a:cs typeface="Tahoma" pitchFamily="34" charset="0"/>
                      </a:endParaRPr>
                    </a:p>
                  </a:txBody>
                  <a:tcPr/>
                </a:tc>
              </a:tr>
              <a:tr h="370840">
                <a:tc>
                  <a:txBody>
                    <a:bodyPr/>
                    <a:lstStyle/>
                    <a:p>
                      <a:pPr algn="ctr"/>
                      <a:r>
                        <a:rPr lang="es-ES" sz="2000" dirty="0" smtClean="0">
                          <a:solidFill>
                            <a:schemeClr val="tx1"/>
                          </a:solidFill>
                          <a:latin typeface="Tahoma" pitchFamily="34" charset="0"/>
                          <a:ea typeface="Tahoma" pitchFamily="34" charset="0"/>
                          <a:cs typeface="Tahoma" pitchFamily="34" charset="0"/>
                        </a:rPr>
                        <a:t>Tagasaste</a:t>
                      </a:r>
                      <a:endParaRPr lang="es-ES_tradnl" sz="2000" dirty="0">
                        <a:solidFill>
                          <a:schemeClr val="tx1"/>
                        </a:solidFill>
                        <a:latin typeface="Tahoma" pitchFamily="34" charset="0"/>
                        <a:ea typeface="Tahoma" pitchFamily="34" charset="0"/>
                        <a:cs typeface="Tahoma" pitchFamily="34" charset="0"/>
                      </a:endParaRPr>
                    </a:p>
                  </a:txBody>
                  <a:tcPr/>
                </a:tc>
                <a:tc>
                  <a:txBody>
                    <a:bodyPr/>
                    <a:lstStyle/>
                    <a:p>
                      <a:pPr algn="ctr"/>
                      <a:r>
                        <a:rPr lang="es-ES" sz="2000" dirty="0" smtClean="0">
                          <a:solidFill>
                            <a:schemeClr val="tx1"/>
                          </a:solidFill>
                          <a:latin typeface="Tahoma" pitchFamily="34" charset="0"/>
                          <a:ea typeface="Tahoma" pitchFamily="34" charset="0"/>
                          <a:cs typeface="Tahoma" pitchFamily="34" charset="0"/>
                        </a:rPr>
                        <a:t>41.2</a:t>
                      </a:r>
                      <a:endParaRPr lang="es-ES_tradnl" sz="2000" dirty="0">
                        <a:solidFill>
                          <a:schemeClr val="tx1"/>
                        </a:solidFill>
                        <a:latin typeface="Tahoma" pitchFamily="34" charset="0"/>
                        <a:ea typeface="Tahoma" pitchFamily="34" charset="0"/>
                        <a:cs typeface="Tahoma" pitchFamily="34" charset="0"/>
                      </a:endParaRPr>
                    </a:p>
                  </a:txBody>
                  <a:tcPr/>
                </a:tc>
                <a:tc>
                  <a:txBody>
                    <a:bodyPr/>
                    <a:lstStyle/>
                    <a:p>
                      <a:pPr algn="ctr"/>
                      <a:r>
                        <a:rPr lang="es-ES" sz="2000" dirty="0" smtClean="0">
                          <a:solidFill>
                            <a:schemeClr val="tx1"/>
                          </a:solidFill>
                          <a:latin typeface="Tahoma" pitchFamily="34" charset="0"/>
                          <a:ea typeface="Tahoma" pitchFamily="34" charset="0"/>
                          <a:cs typeface="Tahoma" pitchFamily="34" charset="0"/>
                        </a:rPr>
                        <a:t>26.5</a:t>
                      </a:r>
                      <a:endParaRPr lang="es-ES_tradnl" sz="2000" dirty="0">
                        <a:solidFill>
                          <a:schemeClr val="tx1"/>
                        </a:solidFill>
                        <a:latin typeface="Tahoma" pitchFamily="34" charset="0"/>
                        <a:ea typeface="Tahoma" pitchFamily="34" charset="0"/>
                        <a:cs typeface="Tahoma" pitchFamily="34" charset="0"/>
                      </a:endParaRPr>
                    </a:p>
                  </a:txBody>
                  <a:tcPr/>
                </a:tc>
                <a:tc>
                  <a:txBody>
                    <a:bodyPr/>
                    <a:lstStyle/>
                    <a:p>
                      <a:pPr algn="ctr"/>
                      <a:r>
                        <a:rPr lang="es-ES" sz="2000" dirty="0" smtClean="0">
                          <a:solidFill>
                            <a:schemeClr val="tx1"/>
                          </a:solidFill>
                          <a:latin typeface="Tahoma" pitchFamily="34" charset="0"/>
                          <a:ea typeface="Tahoma" pitchFamily="34" charset="0"/>
                          <a:cs typeface="Tahoma" pitchFamily="34" charset="0"/>
                        </a:rPr>
                        <a:t>30.3</a:t>
                      </a:r>
                      <a:endParaRPr lang="es-ES_tradnl" sz="2000" dirty="0">
                        <a:solidFill>
                          <a:schemeClr val="tx1"/>
                        </a:solidFill>
                        <a:latin typeface="Tahoma" pitchFamily="34" charset="0"/>
                        <a:ea typeface="Tahoma" pitchFamily="34" charset="0"/>
                        <a:cs typeface="Tahoma" pitchFamily="34" charset="0"/>
                      </a:endParaRPr>
                    </a:p>
                  </a:txBody>
                  <a:tcPr/>
                </a:tc>
              </a:tr>
            </a:tbl>
          </a:graphicData>
        </a:graphic>
      </p:graphicFrame>
      <p:grpSp>
        <p:nvGrpSpPr>
          <p:cNvPr id="13" name="12 Grupo"/>
          <p:cNvGrpSpPr/>
          <p:nvPr/>
        </p:nvGrpSpPr>
        <p:grpSpPr>
          <a:xfrm>
            <a:off x="-36512" y="-27384"/>
            <a:ext cx="9145016" cy="3915175"/>
            <a:chOff x="-36512" y="-27384"/>
            <a:chExt cx="9145016" cy="3915175"/>
          </a:xfrm>
        </p:grpSpPr>
        <p:sp>
          <p:nvSpPr>
            <p:cNvPr id="3" name="2 CuadroTexto"/>
            <p:cNvSpPr txBox="1"/>
            <p:nvPr/>
          </p:nvSpPr>
          <p:spPr>
            <a:xfrm>
              <a:off x="2627784" y="868650"/>
              <a:ext cx="4176464" cy="400110"/>
            </a:xfrm>
            <a:prstGeom prst="rect">
              <a:avLst/>
            </a:prstGeom>
            <a:noFill/>
          </p:spPr>
          <p:txBody>
            <a:bodyPr wrap="square" rtlCol="0">
              <a:spAutoFit/>
            </a:bodyPr>
            <a:lstStyle/>
            <a:p>
              <a:pPr algn="ctr"/>
              <a:r>
                <a:rPr lang="es-ES" sz="2000" b="1" dirty="0" smtClean="0">
                  <a:latin typeface="Tahoma" pitchFamily="34" charset="0"/>
                  <a:ea typeface="Tahoma" pitchFamily="34" charset="0"/>
                  <a:cs typeface="Tahoma" pitchFamily="34" charset="0"/>
                </a:rPr>
                <a:t>TAGASASTE</a:t>
              </a:r>
              <a:endParaRPr lang="es-ES_tradnl" sz="2000" b="1" dirty="0">
                <a:latin typeface="Tahoma" pitchFamily="34" charset="0"/>
                <a:ea typeface="Tahoma" pitchFamily="34" charset="0"/>
                <a:cs typeface="Tahoma" pitchFamily="34" charset="0"/>
              </a:endParaRPr>
            </a:p>
          </p:txBody>
        </p:sp>
        <p:sp>
          <p:nvSpPr>
            <p:cNvPr id="9" name="8 CuadroTexto"/>
            <p:cNvSpPr txBox="1"/>
            <p:nvPr/>
          </p:nvSpPr>
          <p:spPr>
            <a:xfrm>
              <a:off x="3275856" y="2727152"/>
              <a:ext cx="2736304" cy="1160639"/>
            </a:xfrm>
            <a:prstGeom prst="rect">
              <a:avLst/>
            </a:prstGeom>
            <a:noFill/>
          </p:spPr>
          <p:txBody>
            <a:bodyPr wrap="square" rtlCol="0">
              <a:spAutoFit/>
            </a:bodyPr>
            <a:lstStyle/>
            <a:p>
              <a:pPr algn="ctr">
                <a:lnSpc>
                  <a:spcPct val="120000"/>
                </a:lnSpc>
              </a:pPr>
              <a:r>
                <a:rPr lang="es-ES" sz="2000" dirty="0" smtClean="0">
                  <a:latin typeface="Tahoma" pitchFamily="34" charset="0"/>
                  <a:ea typeface="Tahoma" pitchFamily="34" charset="0"/>
                  <a:cs typeface="Tahoma" pitchFamily="34" charset="0"/>
                </a:rPr>
                <a:t>16% </a:t>
              </a:r>
              <a:r>
                <a:rPr lang="es-ES" sz="2000" dirty="0" err="1" smtClean="0">
                  <a:latin typeface="Tahoma" pitchFamily="34" charset="0"/>
                  <a:ea typeface="Tahoma" pitchFamily="34" charset="0"/>
                  <a:cs typeface="Tahoma" pitchFamily="34" charset="0"/>
                </a:rPr>
                <a:t>NaOH</a:t>
              </a:r>
              <a:endParaRPr lang="es-ES" sz="2000" dirty="0" smtClean="0">
                <a:latin typeface="Tahoma" pitchFamily="34" charset="0"/>
                <a:ea typeface="Tahoma" pitchFamily="34" charset="0"/>
                <a:cs typeface="Tahoma" pitchFamily="34" charset="0"/>
              </a:endParaRPr>
            </a:p>
            <a:p>
              <a:pPr algn="ctr">
                <a:lnSpc>
                  <a:spcPct val="120000"/>
                </a:lnSpc>
              </a:pPr>
              <a:r>
                <a:rPr lang="es-ES" sz="2000" dirty="0" smtClean="0">
                  <a:latin typeface="Tahoma" pitchFamily="34" charset="0"/>
                  <a:ea typeface="Tahoma" pitchFamily="34" charset="0"/>
                  <a:cs typeface="Tahoma" pitchFamily="34" charset="0"/>
                </a:rPr>
                <a:t>180ºC, 60 min</a:t>
              </a:r>
            </a:p>
            <a:p>
              <a:pPr algn="ctr">
                <a:lnSpc>
                  <a:spcPct val="120000"/>
                </a:lnSpc>
              </a:pPr>
              <a:r>
                <a:rPr lang="es-ES" sz="2000" dirty="0" smtClean="0">
                  <a:latin typeface="Tahoma" pitchFamily="34" charset="0"/>
                  <a:ea typeface="Tahoma" pitchFamily="34" charset="0"/>
                  <a:cs typeface="Tahoma" pitchFamily="34" charset="0"/>
                </a:rPr>
                <a:t>L/S 8:1</a:t>
              </a:r>
            </a:p>
          </p:txBody>
        </p:sp>
        <p:grpSp>
          <p:nvGrpSpPr>
            <p:cNvPr id="10" name="9 Grupo"/>
            <p:cNvGrpSpPr/>
            <p:nvPr/>
          </p:nvGrpSpPr>
          <p:grpSpPr>
            <a:xfrm>
              <a:off x="-36512" y="-27384"/>
              <a:ext cx="9145016" cy="1091336"/>
              <a:chOff x="-36512" y="-27384"/>
              <a:chExt cx="9145016" cy="1091336"/>
            </a:xfrm>
          </p:grpSpPr>
          <p:pic>
            <p:nvPicPr>
              <p:cNvPr id="11" name="10 Imagen" descr="UCO2.jpg"/>
              <p:cNvPicPr>
                <a:picLocks noChangeAspect="1"/>
              </p:cNvPicPr>
              <p:nvPr/>
            </p:nvPicPr>
            <p:blipFill>
              <a:blip r:embed="rId2" cstate="print"/>
              <a:stretch>
                <a:fillRect/>
              </a:stretch>
            </p:blipFill>
            <p:spPr>
              <a:xfrm>
                <a:off x="-36512" y="-27384"/>
                <a:ext cx="2105863" cy="1091336"/>
              </a:xfrm>
              <a:prstGeom prst="rect">
                <a:avLst/>
              </a:prstGeom>
              <a:effectLst>
                <a:innerShdw blurRad="63500" dist="50800" dir="13500000">
                  <a:prstClr val="black">
                    <a:alpha val="50000"/>
                  </a:prstClr>
                </a:innerShdw>
              </a:effectLst>
            </p:spPr>
          </p:pic>
          <p:sp>
            <p:nvSpPr>
              <p:cNvPr id="12" name="11 CuadroTexto"/>
              <p:cNvSpPr txBox="1"/>
              <p:nvPr/>
            </p:nvSpPr>
            <p:spPr>
              <a:xfrm>
                <a:off x="4211960" y="-27384"/>
                <a:ext cx="4896544" cy="646331"/>
              </a:xfrm>
              <a:prstGeom prst="rect">
                <a:avLst/>
              </a:prstGeom>
              <a:noFill/>
            </p:spPr>
            <p:txBody>
              <a:bodyPr wrap="square" rtlCol="0">
                <a:spAutoFit/>
              </a:bodyPr>
              <a:lstStyle/>
              <a:p>
                <a:pPr algn="ctr"/>
                <a:r>
                  <a:rPr lang="en-US" b="1" dirty="0" smtClean="0">
                    <a:latin typeface="Tahoma" pitchFamily="34" charset="0"/>
                    <a:ea typeface="Tahoma" pitchFamily="34" charset="0"/>
                    <a:cs typeface="Tahoma" pitchFamily="34" charset="0"/>
                  </a:rPr>
                  <a:t>World Congress and Expo on Recycling </a:t>
                </a:r>
              </a:p>
              <a:p>
                <a:pPr algn="ctr"/>
                <a:r>
                  <a:rPr lang="en-US" b="1" dirty="0" smtClean="0">
                    <a:latin typeface="Tahoma" pitchFamily="34" charset="0"/>
                    <a:ea typeface="Tahoma" pitchFamily="34" charset="0"/>
                    <a:cs typeface="Tahoma" pitchFamily="34" charset="0"/>
                  </a:rPr>
                  <a:t>July 20-22, 2015</a:t>
                </a:r>
                <a:endParaRPr lang="es-ES" b="1" dirty="0">
                  <a:latin typeface="Tahoma" pitchFamily="34" charset="0"/>
                  <a:ea typeface="Tahoma" pitchFamily="34" charset="0"/>
                  <a:cs typeface="Tahoma" pitchFamily="34" charset="0"/>
                </a:endParaRPr>
              </a:p>
            </p:txBody>
          </p:sp>
        </p:grpSp>
      </p:grpSp>
      <p:pic>
        <p:nvPicPr>
          <p:cNvPr id="14" name="Picture 2" descr="http://t0.gstatic.com/images?q=tbn:ANd9GcQosbgYUTfMVt-WHSewObYaiJAFQaRcXx5uk1EbdKcVoB80cFwLjQ"/>
          <p:cNvPicPr>
            <a:picLocks noChangeAspect="1" noChangeArrowheads="1"/>
          </p:cNvPicPr>
          <p:nvPr/>
        </p:nvPicPr>
        <p:blipFill>
          <a:blip r:embed="rId3" cstate="print"/>
          <a:srcRect/>
          <a:stretch>
            <a:fillRect/>
          </a:stretch>
        </p:blipFill>
        <p:spPr bwMode="auto">
          <a:xfrm>
            <a:off x="395536" y="2792328"/>
            <a:ext cx="3063240" cy="2148840"/>
          </a:xfrm>
          <a:prstGeom prst="rect">
            <a:avLst/>
          </a:prstGeom>
          <a:noFill/>
        </p:spPr>
      </p:pic>
      <p:pic>
        <p:nvPicPr>
          <p:cNvPr id="15" name="Picture 4" descr="http://t2.gstatic.com/images?q=tbn:ANd9GcTI5C41pGnr5vOk5xZKeZ78vl83yKsb2xiD0NfOWN3z3oa_Mjptrw"/>
          <p:cNvPicPr>
            <a:picLocks noChangeAspect="1" noChangeArrowheads="1"/>
          </p:cNvPicPr>
          <p:nvPr/>
        </p:nvPicPr>
        <p:blipFill>
          <a:blip r:embed="rId4" cstate="print"/>
          <a:srcRect/>
          <a:stretch>
            <a:fillRect/>
          </a:stretch>
        </p:blipFill>
        <p:spPr bwMode="auto">
          <a:xfrm>
            <a:off x="6093844" y="2742797"/>
            <a:ext cx="2798636" cy="2270379"/>
          </a:xfrm>
          <a:prstGeom prst="rect">
            <a:avLst/>
          </a:prstGeom>
          <a:noFill/>
        </p:spPr>
      </p:pic>
      <p:sp>
        <p:nvSpPr>
          <p:cNvPr id="16" name="15 CuadroTexto"/>
          <p:cNvSpPr txBox="1"/>
          <p:nvPr/>
        </p:nvSpPr>
        <p:spPr>
          <a:xfrm>
            <a:off x="1763688" y="404664"/>
            <a:ext cx="3384376" cy="461665"/>
          </a:xfrm>
          <a:prstGeom prst="rect">
            <a:avLst/>
          </a:prstGeom>
          <a:noFill/>
        </p:spPr>
        <p:txBody>
          <a:bodyPr wrap="square" rtlCol="0">
            <a:spAutoFit/>
          </a:bodyPr>
          <a:lstStyle/>
          <a:p>
            <a:pPr algn="ctr"/>
            <a:r>
              <a:rPr lang="es-ES" sz="2400" b="1" dirty="0" smtClean="0">
                <a:solidFill>
                  <a:schemeClr val="accent1"/>
                </a:solidFill>
                <a:latin typeface="Tahoma" pitchFamily="34" charset="0"/>
                <a:ea typeface="Tahoma" pitchFamily="34" charset="0"/>
                <a:cs typeface="Tahoma" pitchFamily="34" charset="0"/>
              </a:rPr>
              <a:t>CELLULOSE</a:t>
            </a:r>
            <a:endParaRPr lang="es-ES" sz="2400" b="1" dirty="0">
              <a:solidFill>
                <a:schemeClr val="accent1"/>
              </a:solidFill>
              <a:latin typeface="Tahoma" pitchFamily="34" charset="0"/>
              <a:ea typeface="Tahoma" pitchFamily="34" charset="0"/>
              <a:cs typeface="Tahoma" pitchFamily="34" charset="0"/>
            </a:endParaRPr>
          </a:p>
        </p:txBody>
      </p:sp>
      <p:sp>
        <p:nvSpPr>
          <p:cNvPr id="17" name="16 CuadroTexto"/>
          <p:cNvSpPr txBox="1"/>
          <p:nvPr/>
        </p:nvSpPr>
        <p:spPr>
          <a:xfrm>
            <a:off x="5004048" y="6453336"/>
            <a:ext cx="4104456" cy="338554"/>
          </a:xfrm>
          <a:prstGeom prst="rect">
            <a:avLst/>
          </a:prstGeom>
          <a:noFill/>
        </p:spPr>
        <p:txBody>
          <a:bodyPr wrap="square" rtlCol="0">
            <a:spAutoFit/>
          </a:bodyPr>
          <a:lstStyle/>
          <a:p>
            <a:pPr algn="ctr"/>
            <a:r>
              <a:rPr lang="es-ES" sz="1600" dirty="0" smtClean="0">
                <a:latin typeface="Agency FB" pitchFamily="34" charset="0"/>
                <a:ea typeface="Tahoma" pitchFamily="34" charset="0"/>
                <a:cs typeface="Tahoma" pitchFamily="34" charset="0"/>
              </a:rPr>
              <a:t>Alfaro </a:t>
            </a:r>
            <a:r>
              <a:rPr lang="es-ES" sz="1600" i="1" dirty="0" smtClean="0">
                <a:latin typeface="Agency FB" pitchFamily="34" charset="0"/>
                <a:ea typeface="Tahoma" pitchFamily="34" charset="0"/>
                <a:cs typeface="Tahoma" pitchFamily="34" charset="0"/>
              </a:rPr>
              <a:t>et al</a:t>
            </a:r>
            <a:r>
              <a:rPr lang="es-ES" sz="1600" dirty="0" smtClean="0">
                <a:latin typeface="Agency FB" pitchFamily="34" charset="0"/>
                <a:ea typeface="Tahoma" pitchFamily="34" charset="0"/>
                <a:cs typeface="Tahoma" pitchFamily="34" charset="0"/>
              </a:rPr>
              <a:t>., 2010, </a:t>
            </a:r>
            <a:r>
              <a:rPr lang="en-US" sz="1600" dirty="0" smtClean="0">
                <a:latin typeface="Agency FB" pitchFamily="34" charset="0"/>
                <a:ea typeface="Tahoma" pitchFamily="34" charset="0"/>
                <a:cs typeface="Tahoma" pitchFamily="34" charset="0"/>
              </a:rPr>
              <a:t>Bioresource Technology, 101, 7635-7640</a:t>
            </a:r>
            <a:endParaRPr lang="es-ES" sz="1600" dirty="0">
              <a:latin typeface="Agency FB"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627784" y="796642"/>
            <a:ext cx="4176464" cy="430887"/>
          </a:xfrm>
          <a:prstGeom prst="rect">
            <a:avLst/>
          </a:prstGeom>
          <a:noFill/>
        </p:spPr>
        <p:txBody>
          <a:bodyPr wrap="square" rtlCol="0">
            <a:spAutoFit/>
          </a:bodyPr>
          <a:lstStyle/>
          <a:p>
            <a:pPr algn="ctr"/>
            <a:r>
              <a:rPr lang="es-ES" sz="2200" b="1" dirty="0" smtClean="0">
                <a:latin typeface="Tahoma" pitchFamily="34" charset="0"/>
                <a:ea typeface="Tahoma" pitchFamily="34" charset="0"/>
                <a:cs typeface="Tahoma" pitchFamily="34" charset="0"/>
              </a:rPr>
              <a:t>EFB</a:t>
            </a:r>
            <a:endParaRPr lang="es-ES_tradnl" sz="2200" b="1" dirty="0">
              <a:latin typeface="Tahoma" pitchFamily="34" charset="0"/>
              <a:ea typeface="Tahoma" pitchFamily="34" charset="0"/>
              <a:cs typeface="Tahoma" pitchFamily="34" charset="0"/>
            </a:endParaRPr>
          </a:p>
        </p:txBody>
      </p:sp>
      <p:graphicFrame>
        <p:nvGraphicFramePr>
          <p:cNvPr id="7" name="6 Tabla"/>
          <p:cNvGraphicFramePr>
            <a:graphicFrameLocks noGrp="1"/>
          </p:cNvGraphicFramePr>
          <p:nvPr/>
        </p:nvGraphicFramePr>
        <p:xfrm>
          <a:off x="251518" y="1268760"/>
          <a:ext cx="8568954" cy="1097280"/>
        </p:xfrm>
        <a:graphic>
          <a:graphicData uri="http://schemas.openxmlformats.org/drawingml/2006/table">
            <a:tbl>
              <a:tblPr firstRow="1" bandRow="1">
                <a:tableStyleId>{F5AB1C69-6EDB-4FF4-983F-18BD219EF322}</a:tableStyleId>
              </a:tblPr>
              <a:tblGrid>
                <a:gridCol w="1713791"/>
                <a:gridCol w="1310546"/>
                <a:gridCol w="1656184"/>
                <a:gridCol w="2016224"/>
                <a:gridCol w="1872209"/>
              </a:tblGrid>
              <a:tr h="370840">
                <a:tc>
                  <a:txBody>
                    <a:bodyPr/>
                    <a:lstStyle/>
                    <a:p>
                      <a:pPr algn="ctr"/>
                      <a:r>
                        <a:rPr lang="es-ES" sz="2000" dirty="0" err="1" smtClean="0">
                          <a:solidFill>
                            <a:schemeClr val="tx1"/>
                          </a:solidFill>
                          <a:latin typeface="Tahoma" pitchFamily="34" charset="0"/>
                          <a:ea typeface="Tahoma" pitchFamily="34" charset="0"/>
                          <a:cs typeface="Tahoma" pitchFamily="34" charset="0"/>
                        </a:rPr>
                        <a:t>Raw</a:t>
                      </a:r>
                      <a:r>
                        <a:rPr lang="es-ES" sz="2000" dirty="0" smtClean="0">
                          <a:solidFill>
                            <a:schemeClr val="tx1"/>
                          </a:solidFill>
                          <a:latin typeface="Tahoma" pitchFamily="34" charset="0"/>
                          <a:ea typeface="Tahoma" pitchFamily="34" charset="0"/>
                          <a:cs typeface="Tahoma" pitchFamily="34" charset="0"/>
                        </a:rPr>
                        <a:t> material</a:t>
                      </a:r>
                      <a:endParaRPr lang="es-ES_tradnl" sz="2000" dirty="0">
                        <a:solidFill>
                          <a:schemeClr val="tx1"/>
                        </a:solidFill>
                        <a:latin typeface="Tahoma" pitchFamily="34" charset="0"/>
                        <a:ea typeface="Tahoma" pitchFamily="34" charset="0"/>
                        <a:cs typeface="Tahoma" pitchFamily="34" charset="0"/>
                      </a:endParaRPr>
                    </a:p>
                  </a:txBody>
                  <a:tcPr/>
                </a:tc>
                <a:tc>
                  <a:txBody>
                    <a:bodyPr/>
                    <a:lstStyle/>
                    <a:p>
                      <a:pPr algn="ctr"/>
                      <a:r>
                        <a:rPr lang="es-ES" sz="2000" dirty="0" err="1" smtClean="0">
                          <a:solidFill>
                            <a:schemeClr val="tx1"/>
                          </a:solidFill>
                          <a:latin typeface="Tahoma" pitchFamily="34" charset="0"/>
                          <a:ea typeface="Tahoma" pitchFamily="34" charset="0"/>
                          <a:cs typeface="Tahoma" pitchFamily="34" charset="0"/>
                        </a:rPr>
                        <a:t>Ash</a:t>
                      </a:r>
                      <a:r>
                        <a:rPr lang="es-ES" sz="2000" dirty="0" smtClean="0">
                          <a:solidFill>
                            <a:schemeClr val="tx1"/>
                          </a:solidFill>
                          <a:latin typeface="Tahoma" pitchFamily="34" charset="0"/>
                          <a:ea typeface="Tahoma" pitchFamily="34" charset="0"/>
                          <a:cs typeface="Tahoma" pitchFamily="34" charset="0"/>
                        </a:rPr>
                        <a:t>, %</a:t>
                      </a:r>
                      <a:endParaRPr lang="es-ES_tradnl" sz="2000" dirty="0">
                        <a:solidFill>
                          <a:schemeClr val="tx1"/>
                        </a:solidFill>
                        <a:latin typeface="Tahoma" pitchFamily="34" charset="0"/>
                        <a:ea typeface="Tahoma" pitchFamily="34" charset="0"/>
                        <a:cs typeface="Tahoma" pitchFamily="34" charset="0"/>
                      </a:endParaRPr>
                    </a:p>
                  </a:txBody>
                  <a:tcPr/>
                </a:tc>
                <a:tc>
                  <a:txBody>
                    <a:bodyPr/>
                    <a:lstStyle/>
                    <a:p>
                      <a:pPr algn="ctr"/>
                      <a:r>
                        <a:rPr lang="es-ES" sz="2000" dirty="0" err="1" smtClean="0">
                          <a:solidFill>
                            <a:schemeClr val="tx1"/>
                          </a:solidFill>
                          <a:latin typeface="Tahoma" pitchFamily="34" charset="0"/>
                          <a:ea typeface="Tahoma" pitchFamily="34" charset="0"/>
                          <a:cs typeface="Tahoma" pitchFamily="34" charset="0"/>
                        </a:rPr>
                        <a:t>Lignin</a:t>
                      </a:r>
                      <a:r>
                        <a:rPr lang="es-ES" sz="2000" dirty="0" smtClean="0">
                          <a:solidFill>
                            <a:schemeClr val="tx1"/>
                          </a:solidFill>
                          <a:latin typeface="Tahoma" pitchFamily="34" charset="0"/>
                          <a:ea typeface="Tahoma" pitchFamily="34" charset="0"/>
                          <a:cs typeface="Tahoma" pitchFamily="34" charset="0"/>
                        </a:rPr>
                        <a:t>, %</a:t>
                      </a:r>
                      <a:endParaRPr lang="es-ES_tradnl" sz="2000" dirty="0">
                        <a:solidFill>
                          <a:schemeClr val="tx1"/>
                        </a:solidFill>
                        <a:latin typeface="Tahoma" pitchFamily="34" charset="0"/>
                        <a:ea typeface="Tahoma" pitchFamily="34" charset="0"/>
                        <a:cs typeface="Tahoma" pitchFamily="34" charset="0"/>
                      </a:endParaRPr>
                    </a:p>
                  </a:txBody>
                  <a:tcPr/>
                </a:tc>
                <a:tc>
                  <a:txBody>
                    <a:bodyPr/>
                    <a:lstStyle/>
                    <a:p>
                      <a:pPr algn="ctr"/>
                      <a:r>
                        <a:rPr lang="es-ES" sz="2000" dirty="0" err="1" smtClean="0">
                          <a:solidFill>
                            <a:schemeClr val="tx1"/>
                          </a:solidFill>
                          <a:latin typeface="Tahoma" pitchFamily="34" charset="0"/>
                          <a:ea typeface="Tahoma" pitchFamily="34" charset="0"/>
                          <a:cs typeface="Tahoma" pitchFamily="34" charset="0"/>
                        </a:rPr>
                        <a:t>Holocellulose</a:t>
                      </a:r>
                      <a:r>
                        <a:rPr lang="es-ES" sz="2000" dirty="0" smtClean="0">
                          <a:solidFill>
                            <a:schemeClr val="tx1"/>
                          </a:solidFill>
                          <a:latin typeface="Tahoma" pitchFamily="34" charset="0"/>
                          <a:ea typeface="Tahoma" pitchFamily="34" charset="0"/>
                          <a:cs typeface="Tahoma" pitchFamily="34" charset="0"/>
                        </a:rPr>
                        <a:t>,</a:t>
                      </a:r>
                      <a:r>
                        <a:rPr lang="es-ES" sz="2000" baseline="0" dirty="0" smtClean="0">
                          <a:solidFill>
                            <a:schemeClr val="tx1"/>
                          </a:solidFill>
                          <a:latin typeface="Tahoma" pitchFamily="34" charset="0"/>
                          <a:ea typeface="Tahoma" pitchFamily="34" charset="0"/>
                          <a:cs typeface="Tahoma" pitchFamily="34" charset="0"/>
                        </a:rPr>
                        <a:t> %</a:t>
                      </a:r>
                      <a:endParaRPr lang="es-ES_tradnl" sz="2000" dirty="0">
                        <a:solidFill>
                          <a:schemeClr val="tx1"/>
                        </a:solidFill>
                        <a:latin typeface="Tahoma" pitchFamily="34" charset="0"/>
                        <a:ea typeface="Tahoma" pitchFamily="34" charset="0"/>
                        <a:cs typeface="Tahoma" pitchFamily="34" charset="0"/>
                      </a:endParaRPr>
                    </a:p>
                  </a:txBody>
                  <a:tcPr/>
                </a:tc>
                <a:tc>
                  <a:txBody>
                    <a:bodyPr/>
                    <a:lstStyle/>
                    <a:p>
                      <a:pPr algn="ctr"/>
                      <a:r>
                        <a:rPr lang="el-GR" sz="2000" dirty="0" smtClean="0">
                          <a:solidFill>
                            <a:schemeClr val="tx1"/>
                          </a:solidFill>
                          <a:latin typeface="Tahoma" pitchFamily="34" charset="0"/>
                          <a:ea typeface="Tahoma" pitchFamily="34" charset="0"/>
                          <a:cs typeface="Tahoma" pitchFamily="34" charset="0"/>
                        </a:rPr>
                        <a:t>α</a:t>
                      </a:r>
                      <a:r>
                        <a:rPr lang="es-ES" sz="2000" dirty="0" smtClean="0">
                          <a:solidFill>
                            <a:schemeClr val="tx1"/>
                          </a:solidFill>
                          <a:latin typeface="Tahoma" pitchFamily="34" charset="0"/>
                          <a:ea typeface="Tahoma" pitchFamily="34" charset="0"/>
                          <a:cs typeface="Tahoma" pitchFamily="34" charset="0"/>
                        </a:rPr>
                        <a:t>-</a:t>
                      </a:r>
                      <a:r>
                        <a:rPr lang="es-ES" sz="2000" dirty="0" err="1" smtClean="0">
                          <a:solidFill>
                            <a:schemeClr val="tx1"/>
                          </a:solidFill>
                          <a:latin typeface="Tahoma" pitchFamily="34" charset="0"/>
                          <a:ea typeface="Tahoma" pitchFamily="34" charset="0"/>
                          <a:cs typeface="Tahoma" pitchFamily="34" charset="0"/>
                        </a:rPr>
                        <a:t>cellulose</a:t>
                      </a:r>
                      <a:r>
                        <a:rPr lang="es-ES" sz="2000" dirty="0" smtClean="0">
                          <a:solidFill>
                            <a:schemeClr val="tx1"/>
                          </a:solidFill>
                          <a:latin typeface="Tahoma" pitchFamily="34" charset="0"/>
                          <a:ea typeface="Tahoma" pitchFamily="34" charset="0"/>
                          <a:cs typeface="Tahoma" pitchFamily="34" charset="0"/>
                        </a:rPr>
                        <a:t>, %</a:t>
                      </a:r>
                      <a:endParaRPr lang="es-ES_tradnl" sz="2000" dirty="0">
                        <a:solidFill>
                          <a:schemeClr val="tx1"/>
                        </a:solidFill>
                        <a:latin typeface="Tahoma" pitchFamily="34" charset="0"/>
                        <a:ea typeface="Tahoma" pitchFamily="34" charset="0"/>
                        <a:cs typeface="Tahoma" pitchFamily="34" charset="0"/>
                      </a:endParaRPr>
                    </a:p>
                  </a:txBody>
                  <a:tcPr/>
                </a:tc>
              </a:tr>
              <a:tr h="370840">
                <a:tc>
                  <a:txBody>
                    <a:bodyPr/>
                    <a:lstStyle/>
                    <a:p>
                      <a:pPr algn="ctr"/>
                      <a:r>
                        <a:rPr lang="es-ES" sz="2000" dirty="0" smtClean="0">
                          <a:solidFill>
                            <a:schemeClr val="tx1"/>
                          </a:solidFill>
                          <a:latin typeface="Tahoma" pitchFamily="34" charset="0"/>
                          <a:ea typeface="Tahoma" pitchFamily="34" charset="0"/>
                          <a:cs typeface="Tahoma" pitchFamily="34" charset="0"/>
                        </a:rPr>
                        <a:t>EFB</a:t>
                      </a:r>
                      <a:endParaRPr lang="es-ES_tradnl" sz="2000" dirty="0">
                        <a:solidFill>
                          <a:schemeClr val="tx1"/>
                        </a:solidFill>
                        <a:latin typeface="Tahoma" pitchFamily="34" charset="0"/>
                        <a:ea typeface="Tahoma" pitchFamily="34" charset="0"/>
                        <a:cs typeface="Tahoma" pitchFamily="34" charset="0"/>
                      </a:endParaRPr>
                    </a:p>
                  </a:txBody>
                  <a:tcPr/>
                </a:tc>
                <a:tc>
                  <a:txBody>
                    <a:bodyPr/>
                    <a:lstStyle/>
                    <a:p>
                      <a:pPr algn="ctr"/>
                      <a:r>
                        <a:rPr lang="es-ES" sz="2000" dirty="0" smtClean="0">
                          <a:solidFill>
                            <a:schemeClr val="tx1"/>
                          </a:solidFill>
                          <a:latin typeface="Tahoma" pitchFamily="34" charset="0"/>
                          <a:ea typeface="Tahoma" pitchFamily="34" charset="0"/>
                          <a:cs typeface="Tahoma" pitchFamily="34" charset="0"/>
                        </a:rPr>
                        <a:t>3.2</a:t>
                      </a:r>
                      <a:endParaRPr lang="es-ES_tradnl" sz="2000" dirty="0">
                        <a:solidFill>
                          <a:schemeClr val="tx1"/>
                        </a:solidFill>
                        <a:latin typeface="Tahoma" pitchFamily="34" charset="0"/>
                        <a:ea typeface="Tahoma" pitchFamily="34" charset="0"/>
                        <a:cs typeface="Tahoma" pitchFamily="34" charset="0"/>
                      </a:endParaRPr>
                    </a:p>
                  </a:txBody>
                  <a:tcPr/>
                </a:tc>
                <a:tc>
                  <a:txBody>
                    <a:bodyPr/>
                    <a:lstStyle/>
                    <a:p>
                      <a:pPr algn="ctr"/>
                      <a:r>
                        <a:rPr lang="es-ES" sz="2000" dirty="0" smtClean="0">
                          <a:solidFill>
                            <a:schemeClr val="tx1"/>
                          </a:solidFill>
                          <a:latin typeface="Tahoma" pitchFamily="34" charset="0"/>
                          <a:ea typeface="Tahoma" pitchFamily="34" charset="0"/>
                          <a:cs typeface="Tahoma" pitchFamily="34" charset="0"/>
                        </a:rPr>
                        <a:t>24.5</a:t>
                      </a:r>
                      <a:endParaRPr lang="es-ES_tradnl" sz="2000" dirty="0">
                        <a:solidFill>
                          <a:schemeClr val="tx1"/>
                        </a:solidFill>
                        <a:latin typeface="Tahoma" pitchFamily="34" charset="0"/>
                        <a:ea typeface="Tahoma" pitchFamily="34" charset="0"/>
                        <a:cs typeface="Tahoma" pitchFamily="34" charset="0"/>
                      </a:endParaRPr>
                    </a:p>
                  </a:txBody>
                  <a:tcPr/>
                </a:tc>
                <a:tc>
                  <a:txBody>
                    <a:bodyPr/>
                    <a:lstStyle/>
                    <a:p>
                      <a:pPr algn="ctr"/>
                      <a:r>
                        <a:rPr lang="es-ES" sz="2000" dirty="0" smtClean="0">
                          <a:solidFill>
                            <a:schemeClr val="tx1"/>
                          </a:solidFill>
                          <a:latin typeface="Tahoma" pitchFamily="34" charset="0"/>
                          <a:ea typeface="Tahoma" pitchFamily="34" charset="0"/>
                          <a:cs typeface="Tahoma" pitchFamily="34" charset="0"/>
                        </a:rPr>
                        <a:t>67</a:t>
                      </a:r>
                      <a:r>
                        <a:rPr lang="es-ES_tradnl" sz="2000" dirty="0" smtClean="0">
                          <a:solidFill>
                            <a:schemeClr val="tx1"/>
                          </a:solidFill>
                          <a:latin typeface="Tahoma" pitchFamily="34" charset="0"/>
                          <a:ea typeface="Tahoma" pitchFamily="34" charset="0"/>
                          <a:cs typeface="Tahoma" pitchFamily="34" charset="0"/>
                        </a:rPr>
                        <a:t>.0</a:t>
                      </a:r>
                      <a:endParaRPr lang="es-ES" sz="2000" dirty="0" smtClean="0">
                        <a:solidFill>
                          <a:schemeClr val="tx1"/>
                        </a:solidFill>
                        <a:latin typeface="Tahoma" pitchFamily="34" charset="0"/>
                        <a:ea typeface="Tahoma" pitchFamily="34" charset="0"/>
                        <a:cs typeface="Tahoma" pitchFamily="34" charset="0"/>
                      </a:endParaRPr>
                    </a:p>
                  </a:txBody>
                  <a:tcPr/>
                </a:tc>
                <a:tc>
                  <a:txBody>
                    <a:bodyPr/>
                    <a:lstStyle/>
                    <a:p>
                      <a:pPr algn="ctr"/>
                      <a:r>
                        <a:rPr lang="es-ES" sz="2000" dirty="0" smtClean="0">
                          <a:solidFill>
                            <a:schemeClr val="tx1"/>
                          </a:solidFill>
                          <a:latin typeface="Tahoma" pitchFamily="34" charset="0"/>
                          <a:ea typeface="Tahoma" pitchFamily="34" charset="0"/>
                          <a:cs typeface="Tahoma" pitchFamily="34" charset="0"/>
                        </a:rPr>
                        <a:t>47.9</a:t>
                      </a:r>
                      <a:endParaRPr lang="es-ES_tradnl" sz="2000" dirty="0">
                        <a:solidFill>
                          <a:schemeClr val="tx1"/>
                        </a:solidFill>
                        <a:latin typeface="Tahoma" pitchFamily="34" charset="0"/>
                        <a:ea typeface="Tahoma" pitchFamily="34" charset="0"/>
                        <a:cs typeface="Tahoma" pitchFamily="34" charset="0"/>
                      </a:endParaRPr>
                    </a:p>
                  </a:txBody>
                  <a:tcPr/>
                </a:tc>
              </a:tr>
            </a:tbl>
          </a:graphicData>
        </a:graphic>
      </p:graphicFrame>
      <p:graphicFrame>
        <p:nvGraphicFramePr>
          <p:cNvPr id="8" name="7 Tabla"/>
          <p:cNvGraphicFramePr>
            <a:graphicFrameLocks noGrp="1"/>
          </p:cNvGraphicFramePr>
          <p:nvPr/>
        </p:nvGraphicFramePr>
        <p:xfrm>
          <a:off x="144015" y="4869160"/>
          <a:ext cx="8964489" cy="1341120"/>
        </p:xfrm>
        <a:graphic>
          <a:graphicData uri="http://schemas.openxmlformats.org/drawingml/2006/table">
            <a:tbl>
              <a:tblPr firstRow="1" bandRow="1">
                <a:tableStyleId>{F5AB1C69-6EDB-4FF4-983F-18BD219EF322}</a:tableStyleId>
              </a:tblPr>
              <a:tblGrid>
                <a:gridCol w="755577"/>
                <a:gridCol w="714010"/>
                <a:gridCol w="1028712"/>
                <a:gridCol w="808274"/>
                <a:gridCol w="939764"/>
                <a:gridCol w="1179538"/>
                <a:gridCol w="1179538"/>
                <a:gridCol w="1179538"/>
                <a:gridCol w="1179538"/>
              </a:tblGrid>
              <a:tr h="370840">
                <a:tc>
                  <a:txBody>
                    <a:bodyPr/>
                    <a:lstStyle/>
                    <a:p>
                      <a:pPr algn="ctr"/>
                      <a:r>
                        <a:rPr lang="es-ES" sz="1600" dirty="0" err="1" smtClean="0">
                          <a:solidFill>
                            <a:schemeClr val="tx1"/>
                          </a:solidFill>
                          <a:latin typeface="Tahoma" pitchFamily="34" charset="0"/>
                          <a:ea typeface="Tahoma" pitchFamily="34" charset="0"/>
                          <a:cs typeface="Tahoma" pitchFamily="34" charset="0"/>
                        </a:rPr>
                        <a:t>Raw</a:t>
                      </a:r>
                      <a:r>
                        <a:rPr lang="es-ES" sz="1600" dirty="0" smtClean="0">
                          <a:solidFill>
                            <a:schemeClr val="tx1"/>
                          </a:solidFill>
                          <a:latin typeface="Tahoma" pitchFamily="34" charset="0"/>
                          <a:ea typeface="Tahoma" pitchFamily="34" charset="0"/>
                          <a:cs typeface="Tahoma" pitchFamily="34" charset="0"/>
                        </a:rPr>
                        <a:t> </a:t>
                      </a:r>
                      <a:r>
                        <a:rPr lang="es-ES" sz="1600" dirty="0" err="1" smtClean="0">
                          <a:solidFill>
                            <a:schemeClr val="tx1"/>
                          </a:solidFill>
                          <a:latin typeface="Tahoma" pitchFamily="34" charset="0"/>
                          <a:ea typeface="Tahoma" pitchFamily="34" charset="0"/>
                          <a:cs typeface="Tahoma" pitchFamily="34" charset="0"/>
                        </a:rPr>
                        <a:t>ma-terial</a:t>
                      </a:r>
                      <a:endParaRPr lang="es-ES_tradnl" sz="1600" dirty="0">
                        <a:solidFill>
                          <a:schemeClr val="tx1"/>
                        </a:solidFill>
                        <a:latin typeface="Tahoma" pitchFamily="34" charset="0"/>
                        <a:ea typeface="Tahoma" pitchFamily="34" charset="0"/>
                        <a:cs typeface="Tahoma" pitchFamily="34" charset="0"/>
                      </a:endParaRPr>
                    </a:p>
                  </a:txBody>
                  <a:tcPr/>
                </a:tc>
                <a:tc>
                  <a:txBody>
                    <a:bodyPr/>
                    <a:lstStyle/>
                    <a:p>
                      <a:pPr algn="ctr"/>
                      <a:r>
                        <a:rPr lang="es-ES" sz="1600" dirty="0" err="1" smtClean="0">
                          <a:solidFill>
                            <a:schemeClr val="tx1"/>
                          </a:solidFill>
                          <a:latin typeface="Tahoma" pitchFamily="34" charset="0"/>
                          <a:ea typeface="Tahoma" pitchFamily="34" charset="0"/>
                          <a:cs typeface="Tahoma" pitchFamily="34" charset="0"/>
                        </a:rPr>
                        <a:t>Yield</a:t>
                      </a:r>
                      <a:r>
                        <a:rPr lang="es-ES" sz="1600" dirty="0" smtClean="0">
                          <a:solidFill>
                            <a:schemeClr val="tx1"/>
                          </a:solidFill>
                          <a:latin typeface="Tahoma" pitchFamily="34" charset="0"/>
                          <a:ea typeface="Tahoma" pitchFamily="34" charset="0"/>
                          <a:cs typeface="Tahoma" pitchFamily="34" charset="0"/>
                        </a:rPr>
                        <a:t>, %</a:t>
                      </a:r>
                      <a:endParaRPr lang="es-ES_tradnl" sz="1600" dirty="0">
                        <a:solidFill>
                          <a:schemeClr val="tx1"/>
                        </a:solidFill>
                        <a:latin typeface="Tahoma" pitchFamily="34" charset="0"/>
                        <a:ea typeface="Tahoma" pitchFamily="34" charset="0"/>
                        <a:cs typeface="Tahoma" pitchFamily="34" charset="0"/>
                      </a:endParaRPr>
                    </a:p>
                  </a:txBody>
                  <a:tcPr/>
                </a:tc>
                <a:tc>
                  <a:txBody>
                    <a:bodyPr/>
                    <a:lstStyle/>
                    <a:p>
                      <a:pPr algn="ctr"/>
                      <a:r>
                        <a:rPr lang="es-ES" sz="1600" dirty="0" smtClean="0">
                          <a:solidFill>
                            <a:schemeClr val="tx1"/>
                          </a:solidFill>
                          <a:latin typeface="Tahoma" pitchFamily="34" charset="0"/>
                          <a:ea typeface="Tahoma" pitchFamily="34" charset="0"/>
                          <a:cs typeface="Tahoma" pitchFamily="34" charset="0"/>
                        </a:rPr>
                        <a:t>Kappa</a:t>
                      </a:r>
                    </a:p>
                    <a:p>
                      <a:pPr algn="ctr"/>
                      <a:r>
                        <a:rPr lang="es-ES" sz="1600" dirty="0" err="1" smtClean="0">
                          <a:solidFill>
                            <a:schemeClr val="tx1"/>
                          </a:solidFill>
                          <a:latin typeface="Tahoma" pitchFamily="34" charset="0"/>
                          <a:ea typeface="Tahoma" pitchFamily="34" charset="0"/>
                          <a:cs typeface="Tahoma" pitchFamily="34" charset="0"/>
                        </a:rPr>
                        <a:t>Number</a:t>
                      </a:r>
                      <a:endParaRPr lang="es-ES_tradnl" sz="1600" dirty="0">
                        <a:solidFill>
                          <a:schemeClr val="tx1"/>
                        </a:solidFill>
                        <a:latin typeface="Tahoma" pitchFamily="34" charset="0"/>
                        <a:ea typeface="Tahoma" pitchFamily="34" charset="0"/>
                        <a:cs typeface="Tahoma" pitchFamily="34" charset="0"/>
                      </a:endParaRPr>
                    </a:p>
                  </a:txBody>
                  <a:tcPr/>
                </a:tc>
                <a:tc>
                  <a:txBody>
                    <a:bodyPr/>
                    <a:lstStyle/>
                    <a:p>
                      <a:pPr algn="ctr"/>
                      <a:r>
                        <a:rPr lang="es-ES" sz="1600" dirty="0" smtClean="0">
                          <a:solidFill>
                            <a:schemeClr val="tx1"/>
                          </a:solidFill>
                          <a:latin typeface="Tahoma" pitchFamily="34" charset="0"/>
                          <a:ea typeface="Tahoma" pitchFamily="34" charset="0"/>
                          <a:cs typeface="Tahoma" pitchFamily="34" charset="0"/>
                        </a:rPr>
                        <a:t>Visco-</a:t>
                      </a:r>
                      <a:r>
                        <a:rPr lang="es-ES" sz="1600" dirty="0" err="1" smtClean="0">
                          <a:solidFill>
                            <a:schemeClr val="tx1"/>
                          </a:solidFill>
                          <a:latin typeface="Tahoma" pitchFamily="34" charset="0"/>
                          <a:ea typeface="Tahoma" pitchFamily="34" charset="0"/>
                          <a:cs typeface="Tahoma" pitchFamily="34" charset="0"/>
                        </a:rPr>
                        <a:t>sity</a:t>
                      </a:r>
                      <a:r>
                        <a:rPr lang="es-ES" sz="1600" dirty="0" smtClean="0">
                          <a:solidFill>
                            <a:schemeClr val="tx1"/>
                          </a:solidFill>
                          <a:latin typeface="Tahoma" pitchFamily="34" charset="0"/>
                          <a:ea typeface="Tahoma" pitchFamily="34" charset="0"/>
                          <a:cs typeface="Tahoma" pitchFamily="34" charset="0"/>
                        </a:rPr>
                        <a:t>,</a:t>
                      </a:r>
                    </a:p>
                    <a:p>
                      <a:pPr algn="ctr"/>
                      <a:r>
                        <a:rPr lang="es-ES" sz="1600" dirty="0" err="1" smtClean="0">
                          <a:solidFill>
                            <a:schemeClr val="tx1"/>
                          </a:solidFill>
                          <a:latin typeface="Tahoma" pitchFamily="34" charset="0"/>
                          <a:ea typeface="Tahoma" pitchFamily="34" charset="0"/>
                          <a:cs typeface="Tahoma" pitchFamily="34" charset="0"/>
                        </a:rPr>
                        <a:t>mL</a:t>
                      </a:r>
                      <a:r>
                        <a:rPr lang="es-ES" sz="1600" dirty="0" smtClean="0">
                          <a:solidFill>
                            <a:schemeClr val="tx1"/>
                          </a:solidFill>
                          <a:latin typeface="Tahoma" pitchFamily="34" charset="0"/>
                          <a:ea typeface="Tahoma" pitchFamily="34" charset="0"/>
                          <a:cs typeface="Tahoma" pitchFamily="34" charset="0"/>
                        </a:rPr>
                        <a:t>/g</a:t>
                      </a:r>
                    </a:p>
                  </a:txBody>
                  <a:tcPr/>
                </a:tc>
                <a:tc>
                  <a:txBody>
                    <a:bodyPr/>
                    <a:lstStyle/>
                    <a:p>
                      <a:pPr algn="ctr"/>
                      <a:r>
                        <a:rPr lang="es-ES" sz="1600" dirty="0" err="1" smtClean="0">
                          <a:solidFill>
                            <a:schemeClr val="tx1"/>
                          </a:solidFill>
                          <a:latin typeface="Tahoma" pitchFamily="34" charset="0"/>
                          <a:ea typeface="Tahoma" pitchFamily="34" charset="0"/>
                          <a:cs typeface="Tahoma" pitchFamily="34" charset="0"/>
                        </a:rPr>
                        <a:t>Tensile</a:t>
                      </a:r>
                      <a:r>
                        <a:rPr lang="es-ES" sz="1600" dirty="0" smtClean="0">
                          <a:solidFill>
                            <a:schemeClr val="tx1"/>
                          </a:solidFill>
                          <a:latin typeface="Tahoma" pitchFamily="34" charset="0"/>
                          <a:ea typeface="Tahoma" pitchFamily="34" charset="0"/>
                          <a:cs typeface="Tahoma" pitchFamily="34" charset="0"/>
                        </a:rPr>
                        <a:t> </a:t>
                      </a:r>
                      <a:r>
                        <a:rPr lang="es-ES" sz="1600" dirty="0" err="1" smtClean="0">
                          <a:solidFill>
                            <a:schemeClr val="tx1"/>
                          </a:solidFill>
                          <a:latin typeface="Tahoma" pitchFamily="34" charset="0"/>
                          <a:ea typeface="Tahoma" pitchFamily="34" charset="0"/>
                          <a:cs typeface="Tahoma" pitchFamily="34" charset="0"/>
                        </a:rPr>
                        <a:t>index</a:t>
                      </a:r>
                      <a:r>
                        <a:rPr lang="es-ES" sz="1600" dirty="0" smtClean="0">
                          <a:solidFill>
                            <a:schemeClr val="tx1"/>
                          </a:solidFill>
                          <a:latin typeface="Tahoma" pitchFamily="34" charset="0"/>
                          <a:ea typeface="Tahoma" pitchFamily="34" charset="0"/>
                          <a:cs typeface="Tahoma" pitchFamily="34" charset="0"/>
                        </a:rPr>
                        <a:t>,</a:t>
                      </a:r>
                    </a:p>
                    <a:p>
                      <a:pPr algn="ctr"/>
                      <a:r>
                        <a:rPr lang="es-ES" sz="1600" dirty="0" err="1" smtClean="0">
                          <a:solidFill>
                            <a:schemeClr val="tx1"/>
                          </a:solidFill>
                          <a:latin typeface="Tahoma" pitchFamily="34" charset="0"/>
                          <a:ea typeface="Tahoma" pitchFamily="34" charset="0"/>
                          <a:cs typeface="Tahoma" pitchFamily="34" charset="0"/>
                        </a:rPr>
                        <a:t>Nm</a:t>
                      </a:r>
                      <a:r>
                        <a:rPr lang="es-ES" sz="1600" dirty="0" smtClean="0">
                          <a:solidFill>
                            <a:schemeClr val="tx1"/>
                          </a:solidFill>
                          <a:latin typeface="Tahoma" pitchFamily="34" charset="0"/>
                          <a:ea typeface="Tahoma" pitchFamily="34" charset="0"/>
                          <a:cs typeface="Tahoma" pitchFamily="34" charset="0"/>
                        </a:rPr>
                        <a:t>/g</a:t>
                      </a:r>
                      <a:endParaRPr lang="es-ES_tradnl" sz="1600" dirty="0">
                        <a:solidFill>
                          <a:schemeClr val="tx1"/>
                        </a:solidFill>
                        <a:latin typeface="Tahoma" pitchFamily="34" charset="0"/>
                        <a:ea typeface="Tahoma" pitchFamily="34" charset="0"/>
                        <a:cs typeface="Tahoma" pitchFamily="34" charset="0"/>
                      </a:endParaRPr>
                    </a:p>
                  </a:txBody>
                  <a:tcPr/>
                </a:tc>
                <a:tc>
                  <a:txBody>
                    <a:bodyPr/>
                    <a:lstStyle/>
                    <a:p>
                      <a:pPr algn="ctr"/>
                      <a:r>
                        <a:rPr lang="es-ES" sz="1600" dirty="0" err="1" smtClean="0">
                          <a:solidFill>
                            <a:schemeClr val="tx1"/>
                          </a:solidFill>
                          <a:latin typeface="Tahoma" pitchFamily="34" charset="0"/>
                          <a:ea typeface="Tahoma" pitchFamily="34" charset="0"/>
                          <a:cs typeface="Tahoma" pitchFamily="34" charset="0"/>
                        </a:rPr>
                        <a:t>Stretch</a:t>
                      </a:r>
                      <a:r>
                        <a:rPr lang="es-ES" sz="1600" dirty="0" smtClean="0">
                          <a:solidFill>
                            <a:schemeClr val="tx1"/>
                          </a:solidFill>
                          <a:latin typeface="Tahoma" pitchFamily="34" charset="0"/>
                          <a:ea typeface="Tahoma" pitchFamily="34" charset="0"/>
                          <a:cs typeface="Tahoma" pitchFamily="34" charset="0"/>
                        </a:rPr>
                        <a:t>,%</a:t>
                      </a:r>
                      <a:endParaRPr lang="es-ES_tradnl" sz="1600" dirty="0">
                        <a:solidFill>
                          <a:schemeClr val="tx1"/>
                        </a:solidFill>
                        <a:latin typeface="Tahoma" pitchFamily="34" charset="0"/>
                        <a:ea typeface="Tahoma" pitchFamily="34" charset="0"/>
                        <a:cs typeface="Tahoma" pitchFamily="34" charset="0"/>
                      </a:endParaRPr>
                    </a:p>
                  </a:txBody>
                  <a:tcPr/>
                </a:tc>
                <a:tc>
                  <a:txBody>
                    <a:bodyPr/>
                    <a:lstStyle/>
                    <a:p>
                      <a:pPr algn="ctr"/>
                      <a:r>
                        <a:rPr lang="es-ES" sz="1600" dirty="0" err="1" smtClean="0">
                          <a:solidFill>
                            <a:schemeClr val="tx1"/>
                          </a:solidFill>
                          <a:latin typeface="Tahoma" pitchFamily="34" charset="0"/>
                          <a:ea typeface="Tahoma" pitchFamily="34" charset="0"/>
                          <a:cs typeface="Tahoma" pitchFamily="34" charset="0"/>
                        </a:rPr>
                        <a:t>Burst</a:t>
                      </a:r>
                      <a:r>
                        <a:rPr lang="es-ES" sz="1600" dirty="0" smtClean="0">
                          <a:solidFill>
                            <a:schemeClr val="tx1"/>
                          </a:solidFill>
                          <a:latin typeface="Tahoma" pitchFamily="34" charset="0"/>
                          <a:ea typeface="Tahoma" pitchFamily="34" charset="0"/>
                          <a:cs typeface="Tahoma" pitchFamily="34" charset="0"/>
                        </a:rPr>
                        <a:t> </a:t>
                      </a:r>
                      <a:r>
                        <a:rPr lang="es-ES" sz="1600" dirty="0" err="1" smtClean="0">
                          <a:solidFill>
                            <a:schemeClr val="tx1"/>
                          </a:solidFill>
                          <a:latin typeface="Tahoma" pitchFamily="34" charset="0"/>
                          <a:ea typeface="Tahoma" pitchFamily="34" charset="0"/>
                          <a:cs typeface="Tahoma" pitchFamily="34" charset="0"/>
                        </a:rPr>
                        <a:t>index</a:t>
                      </a:r>
                      <a:r>
                        <a:rPr lang="es-ES" sz="1600" dirty="0" smtClean="0">
                          <a:solidFill>
                            <a:schemeClr val="tx1"/>
                          </a:solidFill>
                          <a:latin typeface="Tahoma" pitchFamily="34" charset="0"/>
                          <a:ea typeface="Tahoma" pitchFamily="34" charset="0"/>
                          <a:cs typeface="Tahoma" pitchFamily="34" charset="0"/>
                        </a:rPr>
                        <a:t>,</a:t>
                      </a:r>
                    </a:p>
                    <a:p>
                      <a:pPr algn="ctr"/>
                      <a:r>
                        <a:rPr lang="es-ES" sz="1600" dirty="0" smtClean="0">
                          <a:solidFill>
                            <a:schemeClr val="tx1"/>
                          </a:solidFill>
                          <a:latin typeface="Tahoma" pitchFamily="34" charset="0"/>
                          <a:ea typeface="Tahoma" pitchFamily="34" charset="0"/>
                          <a:cs typeface="Tahoma" pitchFamily="34" charset="0"/>
                        </a:rPr>
                        <a:t>Kpam</a:t>
                      </a:r>
                      <a:r>
                        <a:rPr lang="es-ES" sz="1600" baseline="30000" dirty="0" smtClean="0">
                          <a:solidFill>
                            <a:schemeClr val="tx1"/>
                          </a:solidFill>
                          <a:latin typeface="Tahoma" pitchFamily="34" charset="0"/>
                          <a:ea typeface="Tahoma" pitchFamily="34" charset="0"/>
                          <a:cs typeface="Tahoma" pitchFamily="34" charset="0"/>
                        </a:rPr>
                        <a:t>2</a:t>
                      </a:r>
                      <a:r>
                        <a:rPr lang="es-ES" sz="1600" dirty="0" smtClean="0">
                          <a:solidFill>
                            <a:schemeClr val="tx1"/>
                          </a:solidFill>
                          <a:latin typeface="Tahoma" pitchFamily="34" charset="0"/>
                          <a:ea typeface="Tahoma" pitchFamily="34" charset="0"/>
                          <a:cs typeface="Tahoma" pitchFamily="34" charset="0"/>
                        </a:rPr>
                        <a:t>/g</a:t>
                      </a:r>
                      <a:endParaRPr lang="es-ES_tradnl" sz="1600" dirty="0">
                        <a:solidFill>
                          <a:schemeClr val="tx1"/>
                        </a:solidFill>
                        <a:latin typeface="Tahoma" pitchFamily="34" charset="0"/>
                        <a:ea typeface="Tahoma" pitchFamily="34" charset="0"/>
                        <a:cs typeface="Tahoma" pitchFamily="34" charset="0"/>
                      </a:endParaRPr>
                    </a:p>
                  </a:txBody>
                  <a:tcPr/>
                </a:tc>
                <a:tc>
                  <a:txBody>
                    <a:bodyPr/>
                    <a:lstStyle/>
                    <a:p>
                      <a:pPr algn="ctr"/>
                      <a:r>
                        <a:rPr lang="es-ES" sz="1600" dirty="0" err="1" smtClean="0">
                          <a:solidFill>
                            <a:schemeClr val="tx1"/>
                          </a:solidFill>
                          <a:latin typeface="Tahoma" pitchFamily="34" charset="0"/>
                          <a:ea typeface="Tahoma" pitchFamily="34" charset="0"/>
                          <a:cs typeface="Tahoma" pitchFamily="34" charset="0"/>
                        </a:rPr>
                        <a:t>Tear</a:t>
                      </a:r>
                      <a:r>
                        <a:rPr lang="es-ES" sz="1600" dirty="0" smtClean="0">
                          <a:solidFill>
                            <a:schemeClr val="tx1"/>
                          </a:solidFill>
                          <a:latin typeface="Tahoma" pitchFamily="34" charset="0"/>
                          <a:ea typeface="Tahoma" pitchFamily="34" charset="0"/>
                          <a:cs typeface="Tahoma" pitchFamily="34" charset="0"/>
                        </a:rPr>
                        <a:t> </a:t>
                      </a:r>
                      <a:r>
                        <a:rPr lang="es-ES" sz="1600" dirty="0" err="1" smtClean="0">
                          <a:solidFill>
                            <a:schemeClr val="tx1"/>
                          </a:solidFill>
                          <a:latin typeface="Tahoma" pitchFamily="34" charset="0"/>
                          <a:ea typeface="Tahoma" pitchFamily="34" charset="0"/>
                          <a:cs typeface="Tahoma" pitchFamily="34" charset="0"/>
                        </a:rPr>
                        <a:t>index</a:t>
                      </a:r>
                      <a:r>
                        <a:rPr lang="es-ES" sz="1600" dirty="0" smtClean="0">
                          <a:solidFill>
                            <a:schemeClr val="tx1"/>
                          </a:solidFill>
                          <a:latin typeface="Tahoma" pitchFamily="34" charset="0"/>
                          <a:ea typeface="Tahoma" pitchFamily="34" charset="0"/>
                          <a:cs typeface="Tahoma" pitchFamily="34" charset="0"/>
                        </a:rPr>
                        <a:t>,</a:t>
                      </a:r>
                    </a:p>
                    <a:p>
                      <a:pPr algn="ctr"/>
                      <a:r>
                        <a:rPr lang="es-ES" sz="1600" dirty="0" smtClean="0">
                          <a:solidFill>
                            <a:schemeClr val="tx1"/>
                          </a:solidFill>
                          <a:latin typeface="Tahoma" pitchFamily="34" charset="0"/>
                          <a:ea typeface="Tahoma" pitchFamily="34" charset="0"/>
                          <a:cs typeface="Tahoma" pitchFamily="34" charset="0"/>
                        </a:rPr>
                        <a:t>mNm</a:t>
                      </a:r>
                      <a:r>
                        <a:rPr lang="es-ES" sz="1600" baseline="30000" dirty="0" smtClean="0">
                          <a:solidFill>
                            <a:schemeClr val="tx1"/>
                          </a:solidFill>
                          <a:latin typeface="Tahoma" pitchFamily="34" charset="0"/>
                          <a:ea typeface="Tahoma" pitchFamily="34" charset="0"/>
                          <a:cs typeface="Tahoma" pitchFamily="34" charset="0"/>
                        </a:rPr>
                        <a:t>2</a:t>
                      </a:r>
                      <a:r>
                        <a:rPr lang="es-ES" sz="1600" dirty="0" smtClean="0">
                          <a:solidFill>
                            <a:schemeClr val="tx1"/>
                          </a:solidFill>
                          <a:latin typeface="Tahoma" pitchFamily="34" charset="0"/>
                          <a:ea typeface="Tahoma" pitchFamily="34" charset="0"/>
                          <a:cs typeface="Tahoma" pitchFamily="34" charset="0"/>
                        </a:rPr>
                        <a:t>/g</a:t>
                      </a:r>
                      <a:endParaRPr lang="es-ES_tradnl" sz="1600" dirty="0">
                        <a:solidFill>
                          <a:schemeClr val="tx1"/>
                        </a:solidFill>
                        <a:latin typeface="Tahoma" pitchFamily="34" charset="0"/>
                        <a:ea typeface="Tahoma" pitchFamily="34" charset="0"/>
                        <a:cs typeface="Tahoma" pitchFamily="34" charset="0"/>
                      </a:endParaRPr>
                    </a:p>
                  </a:txBody>
                  <a:tcPr/>
                </a:tc>
                <a:tc>
                  <a:txBody>
                    <a:bodyPr/>
                    <a:lstStyle/>
                    <a:p>
                      <a:pPr algn="ctr"/>
                      <a:r>
                        <a:rPr lang="es-ES" sz="1600" dirty="0" err="1" smtClean="0">
                          <a:solidFill>
                            <a:schemeClr val="tx1"/>
                          </a:solidFill>
                          <a:latin typeface="Tahoma" pitchFamily="34" charset="0"/>
                          <a:ea typeface="Tahoma" pitchFamily="34" charset="0"/>
                          <a:cs typeface="Tahoma" pitchFamily="34" charset="0"/>
                        </a:rPr>
                        <a:t>Bright-ness</a:t>
                      </a:r>
                      <a:r>
                        <a:rPr lang="es-ES" sz="1600" dirty="0" smtClean="0">
                          <a:solidFill>
                            <a:schemeClr val="tx1"/>
                          </a:solidFill>
                          <a:latin typeface="Tahoma" pitchFamily="34" charset="0"/>
                          <a:ea typeface="Tahoma" pitchFamily="34" charset="0"/>
                          <a:cs typeface="Tahoma" pitchFamily="34" charset="0"/>
                        </a:rPr>
                        <a:t>, %</a:t>
                      </a:r>
                      <a:endParaRPr lang="es-ES_tradnl" sz="1600" dirty="0">
                        <a:solidFill>
                          <a:schemeClr val="tx1"/>
                        </a:solidFill>
                        <a:latin typeface="Tahoma" pitchFamily="34" charset="0"/>
                        <a:ea typeface="Tahoma" pitchFamily="34" charset="0"/>
                        <a:cs typeface="Tahoma" pitchFamily="34" charset="0"/>
                      </a:endParaRPr>
                    </a:p>
                  </a:txBody>
                  <a:tcPr/>
                </a:tc>
              </a:tr>
              <a:tr h="370840">
                <a:tc>
                  <a:txBody>
                    <a:bodyPr/>
                    <a:lstStyle/>
                    <a:p>
                      <a:pPr algn="l"/>
                      <a:r>
                        <a:rPr lang="es-ES" sz="1600" dirty="0" smtClean="0">
                          <a:solidFill>
                            <a:schemeClr val="tx1"/>
                          </a:solidFill>
                          <a:latin typeface="Tahoma" pitchFamily="34" charset="0"/>
                          <a:ea typeface="Tahoma" pitchFamily="34" charset="0"/>
                          <a:cs typeface="Tahoma" pitchFamily="34" charset="0"/>
                        </a:rPr>
                        <a:t>EFB</a:t>
                      </a:r>
                      <a:endParaRPr lang="es-ES_tradnl" sz="1600" dirty="0">
                        <a:solidFill>
                          <a:schemeClr val="tx1"/>
                        </a:solidFill>
                        <a:latin typeface="Tahoma" pitchFamily="34" charset="0"/>
                        <a:ea typeface="Tahoma" pitchFamily="34" charset="0"/>
                        <a:cs typeface="Tahoma" pitchFamily="34" charset="0"/>
                      </a:endParaRPr>
                    </a:p>
                  </a:txBody>
                  <a:tcPr/>
                </a:tc>
                <a:tc>
                  <a:txBody>
                    <a:bodyPr/>
                    <a:lstStyle/>
                    <a:p>
                      <a:pPr algn="ctr"/>
                      <a:r>
                        <a:rPr lang="es-ES" sz="1400" dirty="0" smtClean="0">
                          <a:solidFill>
                            <a:schemeClr val="tx1"/>
                          </a:solidFill>
                          <a:latin typeface="Tahoma" pitchFamily="34" charset="0"/>
                          <a:ea typeface="Tahoma" pitchFamily="34" charset="0"/>
                          <a:cs typeface="Tahoma" pitchFamily="34" charset="0"/>
                        </a:rPr>
                        <a:t>29-46.3</a:t>
                      </a:r>
                      <a:endParaRPr lang="es-ES_tradnl" sz="1400" dirty="0">
                        <a:solidFill>
                          <a:schemeClr val="tx1"/>
                        </a:solidFill>
                        <a:latin typeface="Tahoma" pitchFamily="34" charset="0"/>
                        <a:ea typeface="Tahoma" pitchFamily="34" charset="0"/>
                        <a:cs typeface="Tahoma" pitchFamily="34" charset="0"/>
                      </a:endParaRPr>
                    </a:p>
                  </a:txBody>
                  <a:tcPr/>
                </a:tc>
                <a:tc>
                  <a:txBody>
                    <a:bodyPr/>
                    <a:lstStyle/>
                    <a:p>
                      <a:pPr algn="ctr"/>
                      <a:r>
                        <a:rPr lang="es-ES" sz="1400" dirty="0" smtClean="0">
                          <a:solidFill>
                            <a:schemeClr val="tx1"/>
                          </a:solidFill>
                          <a:latin typeface="Tahoma" pitchFamily="34" charset="0"/>
                          <a:ea typeface="Tahoma" pitchFamily="34" charset="0"/>
                          <a:cs typeface="Tahoma" pitchFamily="34" charset="0"/>
                        </a:rPr>
                        <a:t>15.8-74.3</a:t>
                      </a:r>
                      <a:endParaRPr lang="es-ES_tradnl" sz="1400" dirty="0">
                        <a:solidFill>
                          <a:schemeClr val="tx1"/>
                        </a:solidFill>
                        <a:latin typeface="Tahoma" pitchFamily="34" charset="0"/>
                        <a:ea typeface="Tahoma" pitchFamily="34" charset="0"/>
                        <a:cs typeface="Tahoma" pitchFamily="34" charset="0"/>
                      </a:endParaRPr>
                    </a:p>
                  </a:txBody>
                  <a:tcPr/>
                </a:tc>
                <a:tc>
                  <a:txBody>
                    <a:bodyPr/>
                    <a:lstStyle/>
                    <a:p>
                      <a:pPr algn="ctr"/>
                      <a:r>
                        <a:rPr lang="es-ES" sz="1400" dirty="0" smtClean="0">
                          <a:solidFill>
                            <a:schemeClr val="tx1"/>
                          </a:solidFill>
                          <a:latin typeface="Tahoma" pitchFamily="34" charset="0"/>
                          <a:ea typeface="Tahoma" pitchFamily="34" charset="0"/>
                          <a:cs typeface="Tahoma" pitchFamily="34" charset="0"/>
                        </a:rPr>
                        <a:t>282-849</a:t>
                      </a:r>
                      <a:endParaRPr lang="es-ES_tradnl" sz="1400" dirty="0">
                        <a:solidFill>
                          <a:schemeClr val="tx1"/>
                        </a:solidFill>
                        <a:latin typeface="Tahoma" pitchFamily="34" charset="0"/>
                        <a:ea typeface="Tahoma" pitchFamily="34" charset="0"/>
                        <a:cs typeface="Tahoma" pitchFamily="34" charset="0"/>
                      </a:endParaRPr>
                    </a:p>
                  </a:txBody>
                  <a:tcPr/>
                </a:tc>
                <a:tc>
                  <a:txBody>
                    <a:bodyPr/>
                    <a:lstStyle/>
                    <a:p>
                      <a:pPr algn="ctr"/>
                      <a:r>
                        <a:rPr lang="es-ES" sz="1400" dirty="0" smtClean="0">
                          <a:solidFill>
                            <a:schemeClr val="tx1"/>
                          </a:solidFill>
                          <a:latin typeface="Tahoma" pitchFamily="34" charset="0"/>
                          <a:ea typeface="Tahoma" pitchFamily="34" charset="0"/>
                          <a:cs typeface="Tahoma" pitchFamily="34" charset="0"/>
                        </a:rPr>
                        <a:t>8.7-25.8</a:t>
                      </a:r>
                      <a:endParaRPr lang="es-ES_tradnl" sz="1400" dirty="0">
                        <a:solidFill>
                          <a:schemeClr val="tx1"/>
                        </a:solidFill>
                        <a:latin typeface="Tahoma" pitchFamily="34" charset="0"/>
                        <a:ea typeface="Tahoma" pitchFamily="34" charset="0"/>
                        <a:cs typeface="Tahoma" pitchFamily="34" charset="0"/>
                      </a:endParaRPr>
                    </a:p>
                  </a:txBody>
                  <a:tcPr/>
                </a:tc>
                <a:tc>
                  <a:txBody>
                    <a:bodyPr/>
                    <a:lstStyle/>
                    <a:p>
                      <a:pPr algn="ctr"/>
                      <a:r>
                        <a:rPr lang="es-ES" sz="1400" dirty="0" smtClean="0">
                          <a:solidFill>
                            <a:schemeClr val="tx1"/>
                          </a:solidFill>
                          <a:latin typeface="Tahoma" pitchFamily="34" charset="0"/>
                          <a:ea typeface="Tahoma" pitchFamily="34" charset="0"/>
                          <a:cs typeface="Tahoma" pitchFamily="34" charset="0"/>
                        </a:rPr>
                        <a:t>1.24-2.97</a:t>
                      </a:r>
                      <a:endParaRPr lang="es-ES_tradnl" sz="1400" dirty="0">
                        <a:solidFill>
                          <a:schemeClr val="tx1"/>
                        </a:solidFill>
                        <a:latin typeface="Tahoma" pitchFamily="34" charset="0"/>
                        <a:ea typeface="Tahoma" pitchFamily="34" charset="0"/>
                        <a:cs typeface="Tahoma" pitchFamily="34" charset="0"/>
                      </a:endParaRPr>
                    </a:p>
                  </a:txBody>
                  <a:tcPr/>
                </a:tc>
                <a:tc>
                  <a:txBody>
                    <a:bodyPr/>
                    <a:lstStyle/>
                    <a:p>
                      <a:pPr algn="ctr"/>
                      <a:r>
                        <a:rPr lang="es-ES" sz="1400" dirty="0" smtClean="0">
                          <a:solidFill>
                            <a:schemeClr val="tx1"/>
                          </a:solidFill>
                          <a:latin typeface="Tahoma" pitchFamily="34" charset="0"/>
                          <a:ea typeface="Tahoma" pitchFamily="34" charset="0"/>
                          <a:cs typeface="Tahoma" pitchFamily="34" charset="0"/>
                        </a:rPr>
                        <a:t>0.49-1.90</a:t>
                      </a:r>
                      <a:endParaRPr lang="es-ES_tradnl" sz="1400" dirty="0">
                        <a:solidFill>
                          <a:schemeClr val="tx1"/>
                        </a:solidFill>
                        <a:latin typeface="Tahoma" pitchFamily="34" charset="0"/>
                        <a:ea typeface="Tahoma" pitchFamily="34" charset="0"/>
                        <a:cs typeface="Tahoma" pitchFamily="34" charset="0"/>
                      </a:endParaRPr>
                    </a:p>
                  </a:txBody>
                  <a:tcPr/>
                </a:tc>
                <a:tc>
                  <a:txBody>
                    <a:bodyPr/>
                    <a:lstStyle/>
                    <a:p>
                      <a:pPr algn="ctr"/>
                      <a:r>
                        <a:rPr lang="es-ES" sz="1400" dirty="0" smtClean="0">
                          <a:solidFill>
                            <a:schemeClr val="tx1"/>
                          </a:solidFill>
                          <a:latin typeface="Tahoma" pitchFamily="34" charset="0"/>
                          <a:ea typeface="Tahoma" pitchFamily="34" charset="0"/>
                          <a:cs typeface="Tahoma" pitchFamily="34" charset="0"/>
                        </a:rPr>
                        <a:t>0.26-0.55</a:t>
                      </a:r>
                      <a:endParaRPr lang="es-ES_tradnl" sz="1400" dirty="0">
                        <a:solidFill>
                          <a:schemeClr val="tx1"/>
                        </a:solidFill>
                        <a:latin typeface="Tahoma" pitchFamily="34" charset="0"/>
                        <a:ea typeface="Tahoma" pitchFamily="34" charset="0"/>
                        <a:cs typeface="Tahoma" pitchFamily="34" charset="0"/>
                      </a:endParaRPr>
                    </a:p>
                  </a:txBody>
                  <a:tcPr/>
                </a:tc>
                <a:tc>
                  <a:txBody>
                    <a:bodyPr/>
                    <a:lstStyle/>
                    <a:p>
                      <a:pPr algn="ctr"/>
                      <a:r>
                        <a:rPr lang="es-ES" sz="1400" dirty="0" smtClean="0">
                          <a:solidFill>
                            <a:schemeClr val="tx1"/>
                          </a:solidFill>
                          <a:latin typeface="Tahoma" pitchFamily="34" charset="0"/>
                          <a:ea typeface="Tahoma" pitchFamily="34" charset="0"/>
                          <a:cs typeface="Tahoma" pitchFamily="34" charset="0"/>
                        </a:rPr>
                        <a:t>44.7-65.1</a:t>
                      </a:r>
                      <a:endParaRPr lang="es-ES_tradnl" sz="1400" dirty="0">
                        <a:solidFill>
                          <a:schemeClr val="tx1"/>
                        </a:solidFill>
                        <a:latin typeface="Tahoma" pitchFamily="34" charset="0"/>
                        <a:ea typeface="Tahoma" pitchFamily="34" charset="0"/>
                        <a:cs typeface="Tahoma" pitchFamily="34" charset="0"/>
                      </a:endParaRPr>
                    </a:p>
                  </a:txBody>
                  <a:tcPr/>
                </a:tc>
              </a:tr>
            </a:tbl>
          </a:graphicData>
        </a:graphic>
      </p:graphicFrame>
      <p:sp>
        <p:nvSpPr>
          <p:cNvPr id="9" name="8 CuadroTexto"/>
          <p:cNvSpPr txBox="1"/>
          <p:nvPr/>
        </p:nvSpPr>
        <p:spPr>
          <a:xfrm>
            <a:off x="3203848" y="2786152"/>
            <a:ext cx="2736304" cy="1938992"/>
          </a:xfrm>
          <a:prstGeom prst="rect">
            <a:avLst/>
          </a:prstGeom>
          <a:noFill/>
        </p:spPr>
        <p:txBody>
          <a:bodyPr wrap="square" rtlCol="0">
            <a:spAutoFit/>
          </a:bodyPr>
          <a:lstStyle/>
          <a:p>
            <a:pPr algn="ctr">
              <a:lnSpc>
                <a:spcPct val="120000"/>
              </a:lnSpc>
            </a:pPr>
            <a:r>
              <a:rPr lang="es-ES" sz="2000" dirty="0" smtClean="0">
                <a:latin typeface="Tahoma" pitchFamily="34" charset="0"/>
                <a:ea typeface="Tahoma" pitchFamily="34" charset="0"/>
                <a:cs typeface="Tahoma" pitchFamily="34" charset="0"/>
              </a:rPr>
              <a:t>10-20% </a:t>
            </a:r>
            <a:r>
              <a:rPr lang="es-ES" sz="2000" dirty="0" err="1" smtClean="0">
                <a:latin typeface="Tahoma" pitchFamily="34" charset="0"/>
                <a:ea typeface="Tahoma" pitchFamily="34" charset="0"/>
                <a:cs typeface="Tahoma" pitchFamily="34" charset="0"/>
              </a:rPr>
              <a:t>NaOH</a:t>
            </a:r>
            <a:endParaRPr lang="es-ES" sz="2000" dirty="0" smtClean="0">
              <a:latin typeface="Tahoma" pitchFamily="34" charset="0"/>
              <a:ea typeface="Tahoma" pitchFamily="34" charset="0"/>
              <a:cs typeface="Tahoma" pitchFamily="34" charset="0"/>
            </a:endParaRPr>
          </a:p>
          <a:p>
            <a:pPr algn="ctr">
              <a:lnSpc>
                <a:spcPct val="120000"/>
              </a:lnSpc>
            </a:pPr>
            <a:r>
              <a:rPr lang="es-ES" sz="2000" dirty="0" smtClean="0">
                <a:latin typeface="Tahoma" pitchFamily="34" charset="0"/>
                <a:ea typeface="Tahoma" pitchFamily="34" charset="0"/>
                <a:cs typeface="Tahoma" pitchFamily="34" charset="0"/>
              </a:rPr>
              <a:t>155ºC – 185ºC</a:t>
            </a:r>
          </a:p>
          <a:p>
            <a:pPr algn="ctr">
              <a:lnSpc>
                <a:spcPct val="120000"/>
              </a:lnSpc>
            </a:pPr>
            <a:r>
              <a:rPr lang="es-ES" sz="2000" dirty="0" smtClean="0">
                <a:latin typeface="Tahoma" pitchFamily="34" charset="0"/>
                <a:ea typeface="Tahoma" pitchFamily="34" charset="0"/>
                <a:cs typeface="Tahoma" pitchFamily="34" charset="0"/>
              </a:rPr>
              <a:t>30 - 90 min</a:t>
            </a:r>
          </a:p>
          <a:p>
            <a:pPr algn="ctr">
              <a:lnSpc>
                <a:spcPct val="120000"/>
              </a:lnSpc>
            </a:pPr>
            <a:r>
              <a:rPr lang="es-ES" sz="2000" dirty="0" smtClean="0">
                <a:latin typeface="Tahoma" pitchFamily="34" charset="0"/>
                <a:ea typeface="Tahoma" pitchFamily="34" charset="0"/>
                <a:cs typeface="Tahoma" pitchFamily="34" charset="0"/>
              </a:rPr>
              <a:t>L/S  4:1 - 8:1</a:t>
            </a:r>
          </a:p>
          <a:p>
            <a:pPr algn="ctr">
              <a:lnSpc>
                <a:spcPct val="120000"/>
              </a:lnSpc>
            </a:pPr>
            <a:r>
              <a:rPr lang="es-ES" sz="2000" dirty="0" smtClean="0">
                <a:latin typeface="Tahoma" pitchFamily="34" charset="0"/>
                <a:ea typeface="Tahoma" pitchFamily="34" charset="0"/>
                <a:cs typeface="Tahoma" pitchFamily="34" charset="0"/>
              </a:rPr>
              <a:t>% AQ 0 - 1</a:t>
            </a:r>
          </a:p>
        </p:txBody>
      </p:sp>
      <p:grpSp>
        <p:nvGrpSpPr>
          <p:cNvPr id="10" name="9 Grupo"/>
          <p:cNvGrpSpPr/>
          <p:nvPr/>
        </p:nvGrpSpPr>
        <p:grpSpPr>
          <a:xfrm>
            <a:off x="-36512" y="-27384"/>
            <a:ext cx="9145016" cy="1091336"/>
            <a:chOff x="-36512" y="-27384"/>
            <a:chExt cx="9145016" cy="1091336"/>
          </a:xfrm>
        </p:grpSpPr>
        <p:pic>
          <p:nvPicPr>
            <p:cNvPr id="11" name="10 Imagen" descr="UCO2.jpg"/>
            <p:cNvPicPr>
              <a:picLocks noChangeAspect="1"/>
            </p:cNvPicPr>
            <p:nvPr/>
          </p:nvPicPr>
          <p:blipFill>
            <a:blip r:embed="rId2" cstate="print"/>
            <a:stretch>
              <a:fillRect/>
            </a:stretch>
          </p:blipFill>
          <p:spPr>
            <a:xfrm>
              <a:off x="-36512" y="-27384"/>
              <a:ext cx="2105863" cy="1091336"/>
            </a:xfrm>
            <a:prstGeom prst="rect">
              <a:avLst/>
            </a:prstGeom>
            <a:effectLst>
              <a:innerShdw blurRad="63500" dist="50800" dir="13500000">
                <a:prstClr val="black">
                  <a:alpha val="50000"/>
                </a:prstClr>
              </a:innerShdw>
            </a:effectLst>
          </p:spPr>
        </p:pic>
        <p:sp>
          <p:nvSpPr>
            <p:cNvPr id="12" name="11 CuadroTexto"/>
            <p:cNvSpPr txBox="1"/>
            <p:nvPr/>
          </p:nvSpPr>
          <p:spPr>
            <a:xfrm>
              <a:off x="4211960" y="-27384"/>
              <a:ext cx="4896544" cy="646331"/>
            </a:xfrm>
            <a:prstGeom prst="rect">
              <a:avLst/>
            </a:prstGeom>
            <a:noFill/>
          </p:spPr>
          <p:txBody>
            <a:bodyPr wrap="square" rtlCol="0">
              <a:spAutoFit/>
            </a:bodyPr>
            <a:lstStyle/>
            <a:p>
              <a:pPr algn="ctr"/>
              <a:r>
                <a:rPr lang="en-US" b="1" dirty="0" smtClean="0">
                  <a:latin typeface="Tahoma" pitchFamily="34" charset="0"/>
                  <a:ea typeface="Tahoma" pitchFamily="34" charset="0"/>
                  <a:cs typeface="Tahoma" pitchFamily="34" charset="0"/>
                </a:rPr>
                <a:t>World Congress and Expo on Recycling </a:t>
              </a:r>
            </a:p>
            <a:p>
              <a:pPr algn="ctr"/>
              <a:r>
                <a:rPr lang="en-US" b="1" dirty="0" smtClean="0">
                  <a:latin typeface="Tahoma" pitchFamily="34" charset="0"/>
                  <a:ea typeface="Tahoma" pitchFamily="34" charset="0"/>
                  <a:cs typeface="Tahoma" pitchFamily="34" charset="0"/>
                </a:rPr>
                <a:t>July 20-22, 2015</a:t>
              </a:r>
              <a:endParaRPr lang="es-ES" b="1" dirty="0">
                <a:latin typeface="Tahoma" pitchFamily="34" charset="0"/>
                <a:ea typeface="Tahoma" pitchFamily="34" charset="0"/>
                <a:cs typeface="Tahoma" pitchFamily="34" charset="0"/>
              </a:endParaRPr>
            </a:p>
          </p:txBody>
        </p:sp>
      </p:grpSp>
      <p:sp>
        <p:nvSpPr>
          <p:cNvPr id="13" name="12 CuadroTexto"/>
          <p:cNvSpPr txBox="1"/>
          <p:nvPr/>
        </p:nvSpPr>
        <p:spPr>
          <a:xfrm>
            <a:off x="1763688" y="404664"/>
            <a:ext cx="3384376" cy="461665"/>
          </a:xfrm>
          <a:prstGeom prst="rect">
            <a:avLst/>
          </a:prstGeom>
          <a:noFill/>
        </p:spPr>
        <p:txBody>
          <a:bodyPr wrap="square" rtlCol="0">
            <a:spAutoFit/>
          </a:bodyPr>
          <a:lstStyle/>
          <a:p>
            <a:pPr algn="ctr"/>
            <a:r>
              <a:rPr lang="es-ES" sz="2400" b="1" dirty="0" smtClean="0">
                <a:solidFill>
                  <a:schemeClr val="accent1"/>
                </a:solidFill>
                <a:latin typeface="Tahoma" pitchFamily="34" charset="0"/>
                <a:ea typeface="Tahoma" pitchFamily="34" charset="0"/>
                <a:cs typeface="Tahoma" pitchFamily="34" charset="0"/>
              </a:rPr>
              <a:t>CELLULOSE</a:t>
            </a:r>
            <a:endParaRPr lang="es-ES" sz="2400" b="1" dirty="0">
              <a:solidFill>
                <a:schemeClr val="accent1"/>
              </a:solidFill>
              <a:latin typeface="Tahoma" pitchFamily="34" charset="0"/>
              <a:ea typeface="Tahoma" pitchFamily="34" charset="0"/>
              <a:cs typeface="Tahoma" pitchFamily="34" charset="0"/>
            </a:endParaRPr>
          </a:p>
        </p:txBody>
      </p:sp>
      <p:pic>
        <p:nvPicPr>
          <p:cNvPr id="14" name="Picture 2" descr="http://t0.gstatic.com/images?q=tbn:ANd9GcQdXNAL4SBXEmyXnjKUUZu1yRid4UOR3yICDW5jwof1RIj-NonlxA"/>
          <p:cNvPicPr>
            <a:picLocks noChangeAspect="1" noChangeArrowheads="1"/>
          </p:cNvPicPr>
          <p:nvPr/>
        </p:nvPicPr>
        <p:blipFill>
          <a:blip r:embed="rId3" cstate="print"/>
          <a:srcRect/>
          <a:stretch>
            <a:fillRect/>
          </a:stretch>
        </p:blipFill>
        <p:spPr bwMode="auto">
          <a:xfrm>
            <a:off x="323526" y="2564904"/>
            <a:ext cx="2861691" cy="2143506"/>
          </a:xfrm>
          <a:prstGeom prst="rect">
            <a:avLst/>
          </a:prstGeom>
          <a:noFill/>
        </p:spPr>
      </p:pic>
      <p:pic>
        <p:nvPicPr>
          <p:cNvPr id="15" name="Picture 4" descr="http://t2.gstatic.com/images?q=tbn:ANd9GcTVi8v3gTtb3AjMA-iIf7e995GPuucWrquUpcmMI7x7KdV6-fO6WA"/>
          <p:cNvPicPr>
            <a:picLocks noChangeAspect="1" noChangeArrowheads="1"/>
          </p:cNvPicPr>
          <p:nvPr/>
        </p:nvPicPr>
        <p:blipFill>
          <a:blip r:embed="rId4" cstate="print"/>
          <a:srcRect/>
          <a:stretch>
            <a:fillRect/>
          </a:stretch>
        </p:blipFill>
        <p:spPr bwMode="auto">
          <a:xfrm>
            <a:off x="6012158" y="2653646"/>
            <a:ext cx="2861691" cy="2143506"/>
          </a:xfrm>
          <a:prstGeom prst="rect">
            <a:avLst/>
          </a:prstGeom>
          <a:noFill/>
        </p:spPr>
      </p:pic>
      <p:sp>
        <p:nvSpPr>
          <p:cNvPr id="16" name="15 CuadroTexto"/>
          <p:cNvSpPr txBox="1"/>
          <p:nvPr/>
        </p:nvSpPr>
        <p:spPr>
          <a:xfrm>
            <a:off x="5004048" y="6453336"/>
            <a:ext cx="4104456" cy="338554"/>
          </a:xfrm>
          <a:prstGeom prst="rect">
            <a:avLst/>
          </a:prstGeom>
          <a:noFill/>
        </p:spPr>
        <p:txBody>
          <a:bodyPr wrap="square" rtlCol="0">
            <a:spAutoFit/>
          </a:bodyPr>
          <a:lstStyle/>
          <a:p>
            <a:pPr algn="ctr"/>
            <a:r>
              <a:rPr lang="es-ES" sz="1600" dirty="0" smtClean="0">
                <a:latin typeface="Agency FB" pitchFamily="34" charset="0"/>
                <a:ea typeface="Tahoma" pitchFamily="34" charset="0"/>
                <a:cs typeface="Tahoma" pitchFamily="34" charset="0"/>
              </a:rPr>
              <a:t>Jiménez </a:t>
            </a:r>
            <a:r>
              <a:rPr lang="es-ES" sz="1600" i="1" dirty="0" smtClean="0">
                <a:latin typeface="Agency FB" pitchFamily="34" charset="0"/>
                <a:ea typeface="Tahoma" pitchFamily="34" charset="0"/>
                <a:cs typeface="Tahoma" pitchFamily="34" charset="0"/>
              </a:rPr>
              <a:t>et al</a:t>
            </a:r>
            <a:r>
              <a:rPr lang="es-ES" sz="1600" dirty="0" smtClean="0">
                <a:latin typeface="Agency FB" pitchFamily="34" charset="0"/>
                <a:ea typeface="Tahoma" pitchFamily="34" charset="0"/>
                <a:cs typeface="Tahoma" pitchFamily="34" charset="0"/>
              </a:rPr>
              <a:t>., 2009, </a:t>
            </a:r>
            <a:r>
              <a:rPr lang="en-US" sz="1600" dirty="0" smtClean="0">
                <a:latin typeface="Agency FB" pitchFamily="34" charset="0"/>
                <a:ea typeface="Tahoma" pitchFamily="34" charset="0"/>
                <a:cs typeface="Tahoma" pitchFamily="34" charset="0"/>
              </a:rPr>
              <a:t>Bioresource Technology, 100, 1262-1267</a:t>
            </a:r>
            <a:endParaRPr lang="es-ES" sz="1600" dirty="0">
              <a:latin typeface="Agency FB"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o"/>
          <p:cNvGrpSpPr/>
          <p:nvPr/>
        </p:nvGrpSpPr>
        <p:grpSpPr>
          <a:xfrm>
            <a:off x="-36512" y="-27384"/>
            <a:ext cx="9145016" cy="1091336"/>
            <a:chOff x="-36512" y="-27384"/>
            <a:chExt cx="9145016" cy="1091336"/>
          </a:xfrm>
        </p:grpSpPr>
        <p:grpSp>
          <p:nvGrpSpPr>
            <p:cNvPr id="5" name="1 Grupo"/>
            <p:cNvGrpSpPr/>
            <p:nvPr/>
          </p:nvGrpSpPr>
          <p:grpSpPr>
            <a:xfrm>
              <a:off x="-36512" y="-27384"/>
              <a:ext cx="9145016" cy="1091336"/>
              <a:chOff x="-36512" y="-27384"/>
              <a:chExt cx="9145016" cy="1091336"/>
            </a:xfrm>
          </p:grpSpPr>
          <p:pic>
            <p:nvPicPr>
              <p:cNvPr id="3" name="2 Imagen" descr="UCO2.jpg"/>
              <p:cNvPicPr>
                <a:picLocks noChangeAspect="1"/>
              </p:cNvPicPr>
              <p:nvPr/>
            </p:nvPicPr>
            <p:blipFill>
              <a:blip r:embed="rId3" cstate="print"/>
              <a:stretch>
                <a:fillRect/>
              </a:stretch>
            </p:blipFill>
            <p:spPr>
              <a:xfrm>
                <a:off x="-36512" y="-27384"/>
                <a:ext cx="2105863" cy="1091336"/>
              </a:xfrm>
              <a:prstGeom prst="rect">
                <a:avLst/>
              </a:prstGeom>
              <a:effectLst>
                <a:innerShdw blurRad="63500" dist="50800" dir="13500000">
                  <a:prstClr val="black">
                    <a:alpha val="50000"/>
                  </a:prstClr>
                </a:innerShdw>
              </a:effectLst>
            </p:spPr>
          </p:pic>
          <p:sp>
            <p:nvSpPr>
              <p:cNvPr id="4" name="3 CuadroTexto"/>
              <p:cNvSpPr txBox="1"/>
              <p:nvPr/>
            </p:nvSpPr>
            <p:spPr>
              <a:xfrm>
                <a:off x="4211960" y="-27384"/>
                <a:ext cx="4896544" cy="646331"/>
              </a:xfrm>
              <a:prstGeom prst="rect">
                <a:avLst/>
              </a:prstGeom>
              <a:noFill/>
            </p:spPr>
            <p:txBody>
              <a:bodyPr wrap="square" rtlCol="0">
                <a:spAutoFit/>
              </a:bodyPr>
              <a:lstStyle/>
              <a:p>
                <a:pPr algn="ctr"/>
                <a:r>
                  <a:rPr lang="en-US" b="1" dirty="0" smtClean="0">
                    <a:latin typeface="Tahoma" pitchFamily="34" charset="0"/>
                    <a:ea typeface="Tahoma" pitchFamily="34" charset="0"/>
                    <a:cs typeface="Tahoma" pitchFamily="34" charset="0"/>
                  </a:rPr>
                  <a:t>World Congress and Expo on Recycling </a:t>
                </a:r>
              </a:p>
              <a:p>
                <a:pPr algn="ctr"/>
                <a:r>
                  <a:rPr lang="en-US" b="1" dirty="0" smtClean="0">
                    <a:latin typeface="Tahoma" pitchFamily="34" charset="0"/>
                    <a:ea typeface="Tahoma" pitchFamily="34" charset="0"/>
                    <a:cs typeface="Tahoma" pitchFamily="34" charset="0"/>
                  </a:rPr>
                  <a:t>July 20-22, 2015</a:t>
                </a:r>
                <a:endParaRPr lang="es-ES" b="1" dirty="0">
                  <a:latin typeface="Tahoma" pitchFamily="34" charset="0"/>
                  <a:ea typeface="Tahoma" pitchFamily="34" charset="0"/>
                  <a:cs typeface="Tahoma" pitchFamily="34" charset="0"/>
                </a:endParaRPr>
              </a:p>
            </p:txBody>
          </p:sp>
        </p:grpSp>
        <p:sp>
          <p:nvSpPr>
            <p:cNvPr id="7" name="6 CuadroTexto"/>
            <p:cNvSpPr txBox="1"/>
            <p:nvPr/>
          </p:nvSpPr>
          <p:spPr>
            <a:xfrm>
              <a:off x="2123728" y="548680"/>
              <a:ext cx="2448272" cy="461665"/>
            </a:xfrm>
            <a:prstGeom prst="rect">
              <a:avLst/>
            </a:prstGeom>
            <a:noFill/>
          </p:spPr>
          <p:txBody>
            <a:bodyPr wrap="square" rtlCol="0">
              <a:spAutoFit/>
            </a:bodyPr>
            <a:lstStyle/>
            <a:p>
              <a:pPr algn="ctr"/>
              <a:r>
                <a:rPr lang="es-ES" sz="2400" b="1" dirty="0" smtClean="0">
                  <a:solidFill>
                    <a:schemeClr val="accent1"/>
                  </a:solidFill>
                  <a:latin typeface="Tahoma" pitchFamily="34" charset="0"/>
                  <a:ea typeface="Tahoma" pitchFamily="34" charset="0"/>
                  <a:cs typeface="Tahoma" pitchFamily="34" charset="0"/>
                </a:rPr>
                <a:t>CELLULOSE</a:t>
              </a:r>
              <a:endParaRPr lang="es-ES" sz="2400" b="1" dirty="0">
                <a:solidFill>
                  <a:schemeClr val="accent1"/>
                </a:solidFill>
                <a:latin typeface="Tahoma" pitchFamily="34" charset="0"/>
                <a:ea typeface="Tahoma" pitchFamily="34" charset="0"/>
                <a:cs typeface="Tahoma" pitchFamily="34" charset="0"/>
              </a:endParaRPr>
            </a:p>
          </p:txBody>
        </p:sp>
      </p:grpSp>
      <p:graphicFrame>
        <p:nvGraphicFramePr>
          <p:cNvPr id="9" name="8 Tabla"/>
          <p:cNvGraphicFramePr>
            <a:graphicFrameLocks noGrp="1"/>
          </p:cNvGraphicFramePr>
          <p:nvPr/>
        </p:nvGraphicFramePr>
        <p:xfrm>
          <a:off x="179512" y="1844824"/>
          <a:ext cx="8814401" cy="2590800"/>
        </p:xfrm>
        <a:graphic>
          <a:graphicData uri="http://schemas.openxmlformats.org/drawingml/2006/table">
            <a:tbl>
              <a:tblPr>
                <a:tableStyleId>{69C7853C-536D-4A76-A0AE-DD22124D55A5}</a:tableStyleId>
              </a:tblPr>
              <a:tblGrid>
                <a:gridCol w="1440160"/>
                <a:gridCol w="1440160"/>
                <a:gridCol w="1440160"/>
                <a:gridCol w="1440160"/>
                <a:gridCol w="1901635"/>
                <a:gridCol w="1152126"/>
              </a:tblGrid>
              <a:tr h="0">
                <a:tc>
                  <a:txBody>
                    <a:bodyPr/>
                    <a:lstStyle/>
                    <a:p>
                      <a:pPr algn="ctr">
                        <a:spcBef>
                          <a:spcPts val="600"/>
                        </a:spcBef>
                        <a:spcAft>
                          <a:spcPts val="600"/>
                        </a:spcAft>
                        <a:tabLst>
                          <a:tab pos="2743200" algn="ctr"/>
                          <a:tab pos="5486400" algn="r"/>
                        </a:tabLst>
                      </a:pPr>
                      <a:r>
                        <a:rPr lang="en-US" sz="2000" dirty="0">
                          <a:latin typeface="Tahoma" pitchFamily="34" charset="0"/>
                          <a:ea typeface="Tahoma" pitchFamily="34" charset="0"/>
                          <a:cs typeface="Tahoma" pitchFamily="34" charset="0"/>
                        </a:rPr>
                        <a:t>Raw</a:t>
                      </a:r>
                      <a:endParaRPr lang="es-ES" sz="2000" dirty="0">
                        <a:latin typeface="Tahoma" pitchFamily="34" charset="0"/>
                        <a:ea typeface="Tahoma" pitchFamily="34" charset="0"/>
                        <a:cs typeface="Tahoma" pitchFamily="34" charset="0"/>
                      </a:endParaRPr>
                    </a:p>
                    <a:p>
                      <a:pPr algn="ctr">
                        <a:spcBef>
                          <a:spcPts val="600"/>
                        </a:spcBef>
                        <a:spcAft>
                          <a:spcPts val="600"/>
                        </a:spcAft>
                        <a:tabLst>
                          <a:tab pos="2743200" algn="ctr"/>
                          <a:tab pos="5486400" algn="r"/>
                        </a:tabLst>
                      </a:pPr>
                      <a:r>
                        <a:rPr lang="en-US" sz="2000" dirty="0">
                          <a:latin typeface="Tahoma" pitchFamily="34" charset="0"/>
                          <a:ea typeface="Tahoma" pitchFamily="34" charset="0"/>
                          <a:cs typeface="Tahoma" pitchFamily="34" charset="0"/>
                        </a:rPr>
                        <a:t>material</a:t>
                      </a:r>
                      <a:endParaRPr lang="es-ES" sz="2000" dirty="0">
                        <a:latin typeface="Tahoma" pitchFamily="34" charset="0"/>
                        <a:ea typeface="Tahoma" pitchFamily="34" charset="0"/>
                        <a:cs typeface="Tahoma" pitchFamily="34" charset="0"/>
                      </a:endParaRPr>
                    </a:p>
                  </a:txBody>
                  <a:tcPr marL="68580" marR="68580" marT="0" marB="0"/>
                </a:tc>
                <a:tc>
                  <a:txBody>
                    <a:bodyPr/>
                    <a:lstStyle/>
                    <a:p>
                      <a:pPr algn="ctr">
                        <a:spcBef>
                          <a:spcPts val="600"/>
                        </a:spcBef>
                        <a:spcAft>
                          <a:spcPts val="600"/>
                        </a:spcAft>
                        <a:tabLst>
                          <a:tab pos="2743200" algn="ctr"/>
                          <a:tab pos="5486400" algn="r"/>
                        </a:tabLst>
                      </a:pPr>
                      <a:r>
                        <a:rPr lang="en-US" sz="2000" dirty="0">
                          <a:latin typeface="Tahoma" pitchFamily="34" charset="0"/>
                          <a:ea typeface="Tahoma" pitchFamily="34" charset="0"/>
                          <a:cs typeface="Tahoma" pitchFamily="34" charset="0"/>
                        </a:rPr>
                        <a:t>Alcohol</a:t>
                      </a:r>
                      <a:endParaRPr lang="es-ES" sz="2000" dirty="0">
                        <a:latin typeface="Tahoma" pitchFamily="34" charset="0"/>
                        <a:ea typeface="Tahoma" pitchFamily="34" charset="0"/>
                        <a:cs typeface="Tahoma" pitchFamily="34" charset="0"/>
                      </a:endParaRPr>
                    </a:p>
                    <a:p>
                      <a:pPr algn="ctr">
                        <a:spcBef>
                          <a:spcPts val="600"/>
                        </a:spcBef>
                        <a:spcAft>
                          <a:spcPts val="600"/>
                        </a:spcAft>
                        <a:tabLst>
                          <a:tab pos="2743200" algn="ctr"/>
                          <a:tab pos="5486400" algn="r"/>
                        </a:tabLst>
                      </a:pPr>
                      <a:r>
                        <a:rPr lang="en-US" sz="2000" dirty="0">
                          <a:latin typeface="Tahoma" pitchFamily="34" charset="0"/>
                          <a:ea typeface="Tahoma" pitchFamily="34" charset="0"/>
                          <a:cs typeface="Tahoma" pitchFamily="34" charset="0"/>
                        </a:rPr>
                        <a:t>extractives, %</a:t>
                      </a:r>
                      <a:endParaRPr lang="es-ES" sz="2000" dirty="0">
                        <a:latin typeface="Tahoma" pitchFamily="34" charset="0"/>
                        <a:ea typeface="Tahoma" pitchFamily="34" charset="0"/>
                        <a:cs typeface="Tahoma" pitchFamily="34" charset="0"/>
                      </a:endParaRPr>
                    </a:p>
                  </a:txBody>
                  <a:tcPr marL="68580" marR="68580" marT="0" marB="0"/>
                </a:tc>
                <a:tc>
                  <a:txBody>
                    <a:bodyPr/>
                    <a:lstStyle/>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Ash, </a:t>
                      </a:r>
                      <a:endParaRPr lang="es-ES" sz="2000">
                        <a:latin typeface="Tahoma" pitchFamily="34" charset="0"/>
                        <a:ea typeface="Tahoma" pitchFamily="34" charset="0"/>
                        <a:cs typeface="Tahoma" pitchFamily="34" charset="0"/>
                      </a:endParaRPr>
                    </a:p>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a:t>
                      </a:r>
                      <a:endParaRPr lang="es-ES" sz="2000">
                        <a:latin typeface="Tahoma" pitchFamily="34" charset="0"/>
                        <a:ea typeface="Tahoma" pitchFamily="34" charset="0"/>
                        <a:cs typeface="Tahoma" pitchFamily="34" charset="0"/>
                      </a:endParaRPr>
                    </a:p>
                  </a:txBody>
                  <a:tcPr marL="68580" marR="68580" marT="0" marB="0"/>
                </a:tc>
                <a:tc>
                  <a:txBody>
                    <a:bodyPr/>
                    <a:lstStyle/>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α-cellulose,</a:t>
                      </a:r>
                      <a:endParaRPr lang="es-ES" sz="2000">
                        <a:latin typeface="Tahoma" pitchFamily="34" charset="0"/>
                        <a:ea typeface="Tahoma" pitchFamily="34" charset="0"/>
                        <a:cs typeface="Tahoma" pitchFamily="34" charset="0"/>
                      </a:endParaRPr>
                    </a:p>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a:t>
                      </a:r>
                      <a:endParaRPr lang="es-ES" sz="2000">
                        <a:latin typeface="Tahoma" pitchFamily="34" charset="0"/>
                        <a:ea typeface="Tahoma" pitchFamily="34" charset="0"/>
                        <a:cs typeface="Tahoma" pitchFamily="34" charset="0"/>
                      </a:endParaRPr>
                    </a:p>
                  </a:txBody>
                  <a:tcPr marL="68580" marR="68580" marT="0" marB="0"/>
                </a:tc>
                <a:tc>
                  <a:txBody>
                    <a:bodyPr/>
                    <a:lstStyle/>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Hemicellulose, </a:t>
                      </a:r>
                      <a:endParaRPr lang="es-ES" sz="2000">
                        <a:latin typeface="Tahoma" pitchFamily="34" charset="0"/>
                        <a:ea typeface="Tahoma" pitchFamily="34" charset="0"/>
                        <a:cs typeface="Tahoma" pitchFamily="34" charset="0"/>
                      </a:endParaRPr>
                    </a:p>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a:t>
                      </a:r>
                      <a:endParaRPr lang="es-ES" sz="2000">
                        <a:latin typeface="Tahoma" pitchFamily="34" charset="0"/>
                        <a:ea typeface="Tahoma" pitchFamily="34" charset="0"/>
                        <a:cs typeface="Tahoma" pitchFamily="34" charset="0"/>
                      </a:endParaRPr>
                    </a:p>
                  </a:txBody>
                  <a:tcPr marL="68580" marR="68580" marT="0" marB="0"/>
                </a:tc>
                <a:tc>
                  <a:txBody>
                    <a:bodyPr/>
                    <a:lstStyle/>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Lignin,</a:t>
                      </a:r>
                      <a:endParaRPr lang="es-ES" sz="2000">
                        <a:latin typeface="Tahoma" pitchFamily="34" charset="0"/>
                        <a:ea typeface="Tahoma" pitchFamily="34" charset="0"/>
                        <a:cs typeface="Tahoma" pitchFamily="34" charset="0"/>
                      </a:endParaRPr>
                    </a:p>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a:t>
                      </a:r>
                      <a:endParaRPr lang="es-ES" sz="2000">
                        <a:latin typeface="Tahoma" pitchFamily="34" charset="0"/>
                        <a:ea typeface="Tahoma" pitchFamily="34" charset="0"/>
                        <a:cs typeface="Tahoma" pitchFamily="34" charset="0"/>
                      </a:endParaRPr>
                    </a:p>
                  </a:txBody>
                  <a:tcPr marL="68580" marR="68580" marT="0" marB="0"/>
                </a:tc>
              </a:tr>
              <a:tr h="0">
                <a:tc>
                  <a:txBody>
                    <a:bodyPr/>
                    <a:lstStyle/>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Oats</a:t>
                      </a:r>
                      <a:endParaRPr lang="es-ES" sz="2000">
                        <a:latin typeface="Tahoma" pitchFamily="34" charset="0"/>
                        <a:ea typeface="Tahoma" pitchFamily="34" charset="0"/>
                        <a:cs typeface="Tahoma" pitchFamily="34" charset="0"/>
                      </a:endParaRPr>
                    </a:p>
                  </a:txBody>
                  <a:tcPr marL="68580" marR="68580" marT="0" marB="0"/>
                </a:tc>
                <a:tc>
                  <a:txBody>
                    <a:bodyPr/>
                    <a:lstStyle/>
                    <a:p>
                      <a:pPr algn="ctr">
                        <a:spcBef>
                          <a:spcPts val="600"/>
                        </a:spcBef>
                        <a:spcAft>
                          <a:spcPts val="600"/>
                        </a:spcAft>
                        <a:tabLst>
                          <a:tab pos="2743200" algn="ctr"/>
                          <a:tab pos="5486400" algn="r"/>
                        </a:tabLst>
                      </a:pPr>
                      <a:r>
                        <a:rPr lang="en-US" sz="2000" dirty="0">
                          <a:latin typeface="Tahoma" pitchFamily="34" charset="0"/>
                          <a:ea typeface="Tahoma" pitchFamily="34" charset="0"/>
                          <a:cs typeface="Tahoma" pitchFamily="34" charset="0"/>
                        </a:rPr>
                        <a:t>6.4</a:t>
                      </a:r>
                      <a:endParaRPr lang="es-ES" sz="2000" dirty="0">
                        <a:latin typeface="Tahoma" pitchFamily="34" charset="0"/>
                        <a:ea typeface="Tahoma" pitchFamily="34" charset="0"/>
                        <a:cs typeface="Tahoma" pitchFamily="34" charset="0"/>
                      </a:endParaRPr>
                    </a:p>
                  </a:txBody>
                  <a:tcPr marL="68580" marR="68580" marT="0" marB="0"/>
                </a:tc>
                <a:tc>
                  <a:txBody>
                    <a:bodyPr/>
                    <a:lstStyle/>
                    <a:p>
                      <a:pPr algn="ctr">
                        <a:spcBef>
                          <a:spcPts val="600"/>
                        </a:spcBef>
                        <a:spcAft>
                          <a:spcPts val="600"/>
                        </a:spcAft>
                        <a:tabLst>
                          <a:tab pos="2743200" algn="ctr"/>
                          <a:tab pos="5486400" algn="r"/>
                        </a:tabLst>
                      </a:pPr>
                      <a:r>
                        <a:rPr lang="en-US" sz="2000" dirty="0">
                          <a:latin typeface="Tahoma" pitchFamily="34" charset="0"/>
                          <a:ea typeface="Tahoma" pitchFamily="34" charset="0"/>
                          <a:cs typeface="Tahoma" pitchFamily="34" charset="0"/>
                        </a:rPr>
                        <a:t>7.00</a:t>
                      </a:r>
                      <a:endParaRPr lang="es-ES" sz="2000" dirty="0">
                        <a:latin typeface="Tahoma" pitchFamily="34" charset="0"/>
                        <a:ea typeface="Tahoma" pitchFamily="34" charset="0"/>
                        <a:cs typeface="Tahoma" pitchFamily="34" charset="0"/>
                      </a:endParaRPr>
                    </a:p>
                  </a:txBody>
                  <a:tcPr marL="68580" marR="68580" marT="0" marB="0"/>
                </a:tc>
                <a:tc>
                  <a:txBody>
                    <a:bodyPr/>
                    <a:lstStyle/>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37.9</a:t>
                      </a:r>
                      <a:endParaRPr lang="es-ES" sz="2000">
                        <a:latin typeface="Tahoma" pitchFamily="34" charset="0"/>
                        <a:ea typeface="Tahoma" pitchFamily="34" charset="0"/>
                        <a:cs typeface="Tahoma" pitchFamily="34" charset="0"/>
                      </a:endParaRPr>
                    </a:p>
                  </a:txBody>
                  <a:tcPr marL="68580" marR="68580" marT="0" marB="0"/>
                </a:tc>
                <a:tc>
                  <a:txBody>
                    <a:bodyPr/>
                    <a:lstStyle/>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37.7</a:t>
                      </a:r>
                      <a:endParaRPr lang="es-ES" sz="2000">
                        <a:latin typeface="Tahoma" pitchFamily="34" charset="0"/>
                        <a:ea typeface="Tahoma" pitchFamily="34" charset="0"/>
                        <a:cs typeface="Tahoma" pitchFamily="34" charset="0"/>
                      </a:endParaRPr>
                    </a:p>
                  </a:txBody>
                  <a:tcPr marL="68580" marR="68580" marT="0" marB="0"/>
                </a:tc>
                <a:tc>
                  <a:txBody>
                    <a:bodyPr/>
                    <a:lstStyle/>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16.6</a:t>
                      </a:r>
                      <a:endParaRPr lang="es-ES" sz="2000">
                        <a:latin typeface="Tahoma" pitchFamily="34" charset="0"/>
                        <a:ea typeface="Tahoma" pitchFamily="34" charset="0"/>
                        <a:cs typeface="Tahoma" pitchFamily="34" charset="0"/>
                      </a:endParaRPr>
                    </a:p>
                  </a:txBody>
                  <a:tcPr marL="68580" marR="68580" marT="0" marB="0"/>
                </a:tc>
              </a:tr>
              <a:tr h="0">
                <a:tc>
                  <a:txBody>
                    <a:bodyPr/>
                    <a:lstStyle/>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Maize</a:t>
                      </a:r>
                      <a:endParaRPr lang="es-ES" sz="2000">
                        <a:latin typeface="Tahoma" pitchFamily="34" charset="0"/>
                        <a:ea typeface="Tahoma" pitchFamily="34" charset="0"/>
                        <a:cs typeface="Tahoma" pitchFamily="34" charset="0"/>
                      </a:endParaRPr>
                    </a:p>
                  </a:txBody>
                  <a:tcPr marL="68580" marR="68580" marT="0" marB="0"/>
                </a:tc>
                <a:tc>
                  <a:txBody>
                    <a:bodyPr/>
                    <a:lstStyle/>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6.8</a:t>
                      </a:r>
                      <a:endParaRPr lang="es-ES" sz="2000">
                        <a:latin typeface="Tahoma" pitchFamily="34" charset="0"/>
                        <a:ea typeface="Tahoma" pitchFamily="34" charset="0"/>
                        <a:cs typeface="Tahoma" pitchFamily="34" charset="0"/>
                      </a:endParaRPr>
                    </a:p>
                  </a:txBody>
                  <a:tcPr marL="68580" marR="68580" marT="0" marB="0"/>
                </a:tc>
                <a:tc>
                  <a:txBody>
                    <a:bodyPr/>
                    <a:lstStyle/>
                    <a:p>
                      <a:pPr algn="ctr">
                        <a:spcBef>
                          <a:spcPts val="600"/>
                        </a:spcBef>
                        <a:spcAft>
                          <a:spcPts val="600"/>
                        </a:spcAft>
                        <a:tabLst>
                          <a:tab pos="2743200" algn="ctr"/>
                          <a:tab pos="5486400" algn="r"/>
                        </a:tabLst>
                      </a:pPr>
                      <a:r>
                        <a:rPr lang="en-US" sz="2000" dirty="0">
                          <a:latin typeface="Tahoma" pitchFamily="34" charset="0"/>
                          <a:ea typeface="Tahoma" pitchFamily="34" charset="0"/>
                          <a:cs typeface="Tahoma" pitchFamily="34" charset="0"/>
                        </a:rPr>
                        <a:t>5.95</a:t>
                      </a:r>
                      <a:endParaRPr lang="es-ES" sz="2000" dirty="0">
                        <a:latin typeface="Tahoma" pitchFamily="34" charset="0"/>
                        <a:ea typeface="Tahoma" pitchFamily="34" charset="0"/>
                        <a:cs typeface="Tahoma" pitchFamily="34" charset="0"/>
                      </a:endParaRPr>
                    </a:p>
                  </a:txBody>
                  <a:tcPr marL="68580" marR="68580" marT="0" marB="0"/>
                </a:tc>
                <a:tc>
                  <a:txBody>
                    <a:bodyPr/>
                    <a:lstStyle/>
                    <a:p>
                      <a:pPr algn="ctr">
                        <a:spcBef>
                          <a:spcPts val="600"/>
                        </a:spcBef>
                        <a:spcAft>
                          <a:spcPts val="600"/>
                        </a:spcAft>
                        <a:tabLst>
                          <a:tab pos="2743200" algn="ctr"/>
                          <a:tab pos="5486400" algn="r"/>
                        </a:tabLst>
                      </a:pPr>
                      <a:r>
                        <a:rPr lang="en-US" sz="2000" dirty="0">
                          <a:latin typeface="Tahoma" pitchFamily="34" charset="0"/>
                          <a:ea typeface="Tahoma" pitchFamily="34" charset="0"/>
                          <a:cs typeface="Tahoma" pitchFamily="34" charset="0"/>
                        </a:rPr>
                        <a:t>44.0</a:t>
                      </a:r>
                      <a:endParaRPr lang="es-ES" sz="2000" dirty="0">
                        <a:latin typeface="Tahoma" pitchFamily="34" charset="0"/>
                        <a:ea typeface="Tahoma" pitchFamily="34" charset="0"/>
                        <a:cs typeface="Tahoma" pitchFamily="34" charset="0"/>
                      </a:endParaRPr>
                    </a:p>
                  </a:txBody>
                  <a:tcPr marL="68580" marR="68580" marT="0" marB="0"/>
                </a:tc>
                <a:tc>
                  <a:txBody>
                    <a:bodyPr/>
                    <a:lstStyle/>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30.7</a:t>
                      </a:r>
                      <a:endParaRPr lang="es-ES" sz="2000">
                        <a:latin typeface="Tahoma" pitchFamily="34" charset="0"/>
                        <a:ea typeface="Tahoma" pitchFamily="34" charset="0"/>
                        <a:cs typeface="Tahoma" pitchFamily="34" charset="0"/>
                      </a:endParaRPr>
                    </a:p>
                  </a:txBody>
                  <a:tcPr marL="68580" marR="68580" marT="0" marB="0"/>
                </a:tc>
                <a:tc>
                  <a:txBody>
                    <a:bodyPr/>
                    <a:lstStyle/>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18.2</a:t>
                      </a:r>
                      <a:endParaRPr lang="es-ES" sz="2000">
                        <a:latin typeface="Tahoma" pitchFamily="34" charset="0"/>
                        <a:ea typeface="Tahoma" pitchFamily="34" charset="0"/>
                        <a:cs typeface="Tahoma" pitchFamily="34" charset="0"/>
                      </a:endParaRPr>
                    </a:p>
                  </a:txBody>
                  <a:tcPr marL="68580" marR="68580" marT="0" marB="0"/>
                </a:tc>
              </a:tr>
              <a:tr h="0">
                <a:tc>
                  <a:txBody>
                    <a:bodyPr/>
                    <a:lstStyle/>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Rapeseed</a:t>
                      </a:r>
                      <a:endParaRPr lang="es-ES" sz="2000">
                        <a:latin typeface="Tahoma" pitchFamily="34" charset="0"/>
                        <a:ea typeface="Tahoma" pitchFamily="34" charset="0"/>
                        <a:cs typeface="Tahoma" pitchFamily="34" charset="0"/>
                      </a:endParaRPr>
                    </a:p>
                  </a:txBody>
                  <a:tcPr marL="68580" marR="68580" marT="0" marB="0"/>
                </a:tc>
                <a:tc>
                  <a:txBody>
                    <a:bodyPr/>
                    <a:lstStyle/>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7.9</a:t>
                      </a:r>
                      <a:endParaRPr lang="es-ES" sz="2000">
                        <a:latin typeface="Tahoma" pitchFamily="34" charset="0"/>
                        <a:ea typeface="Tahoma" pitchFamily="34" charset="0"/>
                        <a:cs typeface="Tahoma" pitchFamily="34" charset="0"/>
                      </a:endParaRPr>
                    </a:p>
                  </a:txBody>
                  <a:tcPr marL="68580" marR="68580" marT="0" marB="0"/>
                </a:tc>
                <a:tc>
                  <a:txBody>
                    <a:bodyPr/>
                    <a:lstStyle/>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6.38</a:t>
                      </a:r>
                      <a:endParaRPr lang="es-ES" sz="2000">
                        <a:latin typeface="Tahoma" pitchFamily="34" charset="0"/>
                        <a:ea typeface="Tahoma" pitchFamily="34" charset="0"/>
                        <a:cs typeface="Tahoma" pitchFamily="34" charset="0"/>
                      </a:endParaRPr>
                    </a:p>
                  </a:txBody>
                  <a:tcPr marL="68580" marR="68580" marT="0" marB="0"/>
                </a:tc>
                <a:tc>
                  <a:txBody>
                    <a:bodyPr/>
                    <a:lstStyle/>
                    <a:p>
                      <a:pPr algn="ctr">
                        <a:spcBef>
                          <a:spcPts val="600"/>
                        </a:spcBef>
                        <a:spcAft>
                          <a:spcPts val="600"/>
                        </a:spcAft>
                        <a:tabLst>
                          <a:tab pos="2743200" algn="ctr"/>
                          <a:tab pos="5486400" algn="r"/>
                        </a:tabLst>
                      </a:pPr>
                      <a:r>
                        <a:rPr lang="en-US" sz="2000" dirty="0">
                          <a:latin typeface="Tahoma" pitchFamily="34" charset="0"/>
                          <a:ea typeface="Tahoma" pitchFamily="34" charset="0"/>
                          <a:cs typeface="Tahoma" pitchFamily="34" charset="0"/>
                        </a:rPr>
                        <a:t>37.0</a:t>
                      </a:r>
                      <a:endParaRPr lang="es-ES" sz="2000" dirty="0">
                        <a:latin typeface="Tahoma" pitchFamily="34" charset="0"/>
                        <a:ea typeface="Tahoma" pitchFamily="34" charset="0"/>
                        <a:cs typeface="Tahoma" pitchFamily="34" charset="0"/>
                      </a:endParaRPr>
                    </a:p>
                  </a:txBody>
                  <a:tcPr marL="68580" marR="68580" marT="0" marB="0"/>
                </a:tc>
                <a:tc>
                  <a:txBody>
                    <a:bodyPr/>
                    <a:lstStyle/>
                    <a:p>
                      <a:pPr algn="ctr">
                        <a:spcBef>
                          <a:spcPts val="600"/>
                        </a:spcBef>
                        <a:spcAft>
                          <a:spcPts val="600"/>
                        </a:spcAft>
                        <a:tabLst>
                          <a:tab pos="2743200" algn="ctr"/>
                          <a:tab pos="5486400" algn="r"/>
                        </a:tabLst>
                      </a:pPr>
                      <a:r>
                        <a:rPr lang="en-US" sz="2000" dirty="0">
                          <a:latin typeface="Tahoma" pitchFamily="34" charset="0"/>
                          <a:ea typeface="Tahoma" pitchFamily="34" charset="0"/>
                          <a:cs typeface="Tahoma" pitchFamily="34" charset="0"/>
                        </a:rPr>
                        <a:t>36.5</a:t>
                      </a:r>
                      <a:endParaRPr lang="es-ES" sz="2000" dirty="0">
                        <a:latin typeface="Tahoma" pitchFamily="34" charset="0"/>
                        <a:ea typeface="Tahoma" pitchFamily="34" charset="0"/>
                        <a:cs typeface="Tahoma" pitchFamily="34" charset="0"/>
                      </a:endParaRPr>
                    </a:p>
                  </a:txBody>
                  <a:tcPr marL="68580" marR="68580" marT="0" marB="0"/>
                </a:tc>
                <a:tc>
                  <a:txBody>
                    <a:bodyPr/>
                    <a:lstStyle/>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17.2</a:t>
                      </a:r>
                      <a:endParaRPr lang="es-ES" sz="2000">
                        <a:latin typeface="Tahoma" pitchFamily="34" charset="0"/>
                        <a:ea typeface="Tahoma" pitchFamily="34" charset="0"/>
                        <a:cs typeface="Tahoma" pitchFamily="34" charset="0"/>
                      </a:endParaRPr>
                    </a:p>
                  </a:txBody>
                  <a:tcPr marL="68580" marR="68580" marT="0" marB="0"/>
                </a:tc>
              </a:tr>
              <a:tr h="0">
                <a:tc>
                  <a:txBody>
                    <a:bodyPr/>
                    <a:lstStyle/>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Barley</a:t>
                      </a:r>
                      <a:endParaRPr lang="es-ES" sz="2000">
                        <a:latin typeface="Tahoma" pitchFamily="34" charset="0"/>
                        <a:ea typeface="Tahoma" pitchFamily="34" charset="0"/>
                        <a:cs typeface="Tahoma" pitchFamily="34" charset="0"/>
                      </a:endParaRPr>
                    </a:p>
                  </a:txBody>
                  <a:tcPr marL="68580" marR="68580" marT="0" marB="0"/>
                </a:tc>
                <a:tc>
                  <a:txBody>
                    <a:bodyPr/>
                    <a:lstStyle/>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8.1</a:t>
                      </a:r>
                      <a:endParaRPr lang="es-ES" sz="2000">
                        <a:latin typeface="Tahoma" pitchFamily="34" charset="0"/>
                        <a:ea typeface="Tahoma" pitchFamily="34" charset="0"/>
                        <a:cs typeface="Tahoma" pitchFamily="34" charset="0"/>
                      </a:endParaRPr>
                    </a:p>
                  </a:txBody>
                  <a:tcPr marL="68580" marR="68580" marT="0" marB="0"/>
                </a:tc>
                <a:tc>
                  <a:txBody>
                    <a:bodyPr/>
                    <a:lstStyle/>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9.49</a:t>
                      </a:r>
                      <a:endParaRPr lang="es-ES" sz="2000">
                        <a:latin typeface="Tahoma" pitchFamily="34" charset="0"/>
                        <a:ea typeface="Tahoma" pitchFamily="34" charset="0"/>
                        <a:cs typeface="Tahoma" pitchFamily="34" charset="0"/>
                      </a:endParaRPr>
                    </a:p>
                  </a:txBody>
                  <a:tcPr marL="68580" marR="68580" marT="0" marB="0"/>
                </a:tc>
                <a:tc>
                  <a:txBody>
                    <a:bodyPr/>
                    <a:lstStyle/>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34.0</a:t>
                      </a:r>
                      <a:endParaRPr lang="es-ES" sz="2000">
                        <a:latin typeface="Tahoma" pitchFamily="34" charset="0"/>
                        <a:ea typeface="Tahoma" pitchFamily="34" charset="0"/>
                        <a:cs typeface="Tahoma" pitchFamily="34" charset="0"/>
                      </a:endParaRPr>
                    </a:p>
                  </a:txBody>
                  <a:tcPr marL="68580" marR="68580" marT="0" marB="0"/>
                </a:tc>
                <a:tc>
                  <a:txBody>
                    <a:bodyPr/>
                    <a:lstStyle/>
                    <a:p>
                      <a:pPr algn="ctr">
                        <a:spcBef>
                          <a:spcPts val="600"/>
                        </a:spcBef>
                        <a:spcAft>
                          <a:spcPts val="600"/>
                        </a:spcAft>
                        <a:tabLst>
                          <a:tab pos="2743200" algn="ctr"/>
                          <a:tab pos="5486400" algn="r"/>
                        </a:tabLst>
                      </a:pPr>
                      <a:r>
                        <a:rPr lang="en-US" sz="2000" dirty="0">
                          <a:latin typeface="Tahoma" pitchFamily="34" charset="0"/>
                          <a:ea typeface="Tahoma" pitchFamily="34" charset="0"/>
                          <a:cs typeface="Tahoma" pitchFamily="34" charset="0"/>
                        </a:rPr>
                        <a:t>27.7</a:t>
                      </a:r>
                      <a:endParaRPr lang="es-ES" sz="2000" dirty="0">
                        <a:latin typeface="Tahoma" pitchFamily="34" charset="0"/>
                        <a:ea typeface="Tahoma" pitchFamily="34" charset="0"/>
                        <a:cs typeface="Tahoma" pitchFamily="34" charset="0"/>
                      </a:endParaRPr>
                    </a:p>
                  </a:txBody>
                  <a:tcPr marL="68580" marR="68580" marT="0" marB="0"/>
                </a:tc>
                <a:tc>
                  <a:txBody>
                    <a:bodyPr/>
                    <a:lstStyle/>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16.3</a:t>
                      </a:r>
                      <a:endParaRPr lang="es-ES" sz="2000">
                        <a:latin typeface="Tahoma" pitchFamily="34" charset="0"/>
                        <a:ea typeface="Tahoma" pitchFamily="34" charset="0"/>
                        <a:cs typeface="Tahoma" pitchFamily="34" charset="0"/>
                      </a:endParaRPr>
                    </a:p>
                  </a:txBody>
                  <a:tcPr marL="68580" marR="68580" marT="0" marB="0"/>
                </a:tc>
              </a:tr>
              <a:tr h="0">
                <a:tc>
                  <a:txBody>
                    <a:bodyPr/>
                    <a:lstStyle/>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Wheat</a:t>
                      </a:r>
                      <a:endParaRPr lang="es-ES" sz="2000">
                        <a:latin typeface="Tahoma" pitchFamily="34" charset="0"/>
                        <a:ea typeface="Tahoma" pitchFamily="34" charset="0"/>
                        <a:cs typeface="Tahoma" pitchFamily="34" charset="0"/>
                      </a:endParaRPr>
                    </a:p>
                  </a:txBody>
                  <a:tcPr marL="68580" marR="68580" marT="0" marB="0"/>
                </a:tc>
                <a:tc>
                  <a:txBody>
                    <a:bodyPr/>
                    <a:lstStyle/>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5.2</a:t>
                      </a:r>
                      <a:endParaRPr lang="es-ES" sz="2000">
                        <a:latin typeface="Tahoma" pitchFamily="34" charset="0"/>
                        <a:ea typeface="Tahoma" pitchFamily="34" charset="0"/>
                        <a:cs typeface="Tahoma" pitchFamily="34" charset="0"/>
                      </a:endParaRPr>
                    </a:p>
                  </a:txBody>
                  <a:tcPr marL="68580" marR="68580" marT="0" marB="0"/>
                </a:tc>
                <a:tc>
                  <a:txBody>
                    <a:bodyPr/>
                    <a:lstStyle/>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7.72</a:t>
                      </a:r>
                      <a:endParaRPr lang="es-ES" sz="2000">
                        <a:latin typeface="Tahoma" pitchFamily="34" charset="0"/>
                        <a:ea typeface="Tahoma" pitchFamily="34" charset="0"/>
                        <a:cs typeface="Tahoma" pitchFamily="34" charset="0"/>
                      </a:endParaRPr>
                    </a:p>
                  </a:txBody>
                  <a:tcPr marL="68580" marR="68580" marT="0" marB="0"/>
                </a:tc>
                <a:tc>
                  <a:txBody>
                    <a:bodyPr/>
                    <a:lstStyle/>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39.7</a:t>
                      </a:r>
                      <a:endParaRPr lang="es-ES" sz="2000">
                        <a:latin typeface="Tahoma" pitchFamily="34" charset="0"/>
                        <a:ea typeface="Tahoma" pitchFamily="34" charset="0"/>
                        <a:cs typeface="Tahoma" pitchFamily="34" charset="0"/>
                      </a:endParaRPr>
                    </a:p>
                  </a:txBody>
                  <a:tcPr marL="68580" marR="68580" marT="0" marB="0"/>
                </a:tc>
                <a:tc>
                  <a:txBody>
                    <a:bodyPr/>
                    <a:lstStyle/>
                    <a:p>
                      <a:pPr algn="ctr">
                        <a:spcBef>
                          <a:spcPts val="600"/>
                        </a:spcBef>
                        <a:spcAft>
                          <a:spcPts val="600"/>
                        </a:spcAft>
                        <a:tabLst>
                          <a:tab pos="2743200" algn="ctr"/>
                          <a:tab pos="5486400" algn="r"/>
                        </a:tabLst>
                      </a:pPr>
                      <a:r>
                        <a:rPr lang="en-US" sz="2000" dirty="0">
                          <a:latin typeface="Tahoma" pitchFamily="34" charset="0"/>
                          <a:ea typeface="Tahoma" pitchFamily="34" charset="0"/>
                          <a:cs typeface="Tahoma" pitchFamily="34" charset="0"/>
                        </a:rPr>
                        <a:t>30.6</a:t>
                      </a:r>
                      <a:endParaRPr lang="es-ES" sz="2000" dirty="0">
                        <a:latin typeface="Tahoma" pitchFamily="34" charset="0"/>
                        <a:ea typeface="Tahoma" pitchFamily="34" charset="0"/>
                        <a:cs typeface="Tahoma" pitchFamily="34" charset="0"/>
                      </a:endParaRPr>
                    </a:p>
                  </a:txBody>
                  <a:tcPr marL="68580" marR="68580" marT="0" marB="0"/>
                </a:tc>
                <a:tc>
                  <a:txBody>
                    <a:bodyPr/>
                    <a:lstStyle/>
                    <a:p>
                      <a:pPr algn="ctr">
                        <a:spcBef>
                          <a:spcPts val="600"/>
                        </a:spcBef>
                        <a:spcAft>
                          <a:spcPts val="600"/>
                        </a:spcAft>
                        <a:tabLst>
                          <a:tab pos="2743200" algn="ctr"/>
                          <a:tab pos="5486400" algn="r"/>
                        </a:tabLst>
                      </a:pPr>
                      <a:r>
                        <a:rPr lang="en-US" sz="2000" dirty="0">
                          <a:latin typeface="Tahoma" pitchFamily="34" charset="0"/>
                          <a:ea typeface="Tahoma" pitchFamily="34" charset="0"/>
                          <a:cs typeface="Tahoma" pitchFamily="34" charset="0"/>
                        </a:rPr>
                        <a:t>17.7</a:t>
                      </a:r>
                      <a:endParaRPr lang="es-ES" sz="2000" dirty="0">
                        <a:latin typeface="Tahoma" pitchFamily="34" charset="0"/>
                        <a:ea typeface="Tahoma" pitchFamily="34" charset="0"/>
                        <a:cs typeface="Tahoma" pitchFamily="34" charset="0"/>
                      </a:endParaRPr>
                    </a:p>
                  </a:txBody>
                  <a:tcPr marL="68580" marR="68580" marT="0" marB="0"/>
                </a:tc>
              </a:tr>
            </a:tbl>
          </a:graphicData>
        </a:graphic>
      </p:graphicFrame>
      <p:sp>
        <p:nvSpPr>
          <p:cNvPr id="10" name="9 CuadroTexto"/>
          <p:cNvSpPr txBox="1"/>
          <p:nvPr/>
        </p:nvSpPr>
        <p:spPr>
          <a:xfrm>
            <a:off x="2627784" y="1095127"/>
            <a:ext cx="3816424" cy="400110"/>
          </a:xfrm>
          <a:prstGeom prst="rect">
            <a:avLst/>
          </a:prstGeom>
          <a:noFill/>
        </p:spPr>
        <p:txBody>
          <a:bodyPr wrap="square" rtlCol="0">
            <a:spAutoFit/>
          </a:bodyPr>
          <a:lstStyle/>
          <a:p>
            <a:pPr algn="ctr"/>
            <a:r>
              <a:rPr lang="es-ES" sz="2000" b="1" dirty="0" smtClean="0">
                <a:latin typeface="Tahoma" pitchFamily="34" charset="0"/>
                <a:ea typeface="Tahoma" pitchFamily="34" charset="0"/>
                <a:cs typeface="Tahoma" pitchFamily="34" charset="0"/>
              </a:rPr>
              <a:t>CEREAL STRAWS</a:t>
            </a:r>
            <a:endParaRPr lang="es-ES_tradnl" sz="2000"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o"/>
          <p:cNvGrpSpPr/>
          <p:nvPr/>
        </p:nvGrpSpPr>
        <p:grpSpPr>
          <a:xfrm>
            <a:off x="-36512" y="-27384"/>
            <a:ext cx="9145016" cy="1091336"/>
            <a:chOff x="-36512" y="-27384"/>
            <a:chExt cx="9145016" cy="1091336"/>
          </a:xfrm>
        </p:grpSpPr>
        <p:grpSp>
          <p:nvGrpSpPr>
            <p:cNvPr id="5" name="1 Grupo"/>
            <p:cNvGrpSpPr/>
            <p:nvPr/>
          </p:nvGrpSpPr>
          <p:grpSpPr>
            <a:xfrm>
              <a:off x="-36512" y="-27384"/>
              <a:ext cx="9145016" cy="1091336"/>
              <a:chOff x="-36512" y="-27384"/>
              <a:chExt cx="9145016" cy="1091336"/>
            </a:xfrm>
          </p:grpSpPr>
          <p:pic>
            <p:nvPicPr>
              <p:cNvPr id="3" name="2 Imagen" descr="UCO2.jpg"/>
              <p:cNvPicPr>
                <a:picLocks noChangeAspect="1"/>
              </p:cNvPicPr>
              <p:nvPr/>
            </p:nvPicPr>
            <p:blipFill>
              <a:blip r:embed="rId3" cstate="print"/>
              <a:stretch>
                <a:fillRect/>
              </a:stretch>
            </p:blipFill>
            <p:spPr>
              <a:xfrm>
                <a:off x="-36512" y="-27384"/>
                <a:ext cx="2105863" cy="1091336"/>
              </a:xfrm>
              <a:prstGeom prst="rect">
                <a:avLst/>
              </a:prstGeom>
              <a:effectLst>
                <a:innerShdw blurRad="63500" dist="50800" dir="13500000">
                  <a:prstClr val="black">
                    <a:alpha val="50000"/>
                  </a:prstClr>
                </a:innerShdw>
              </a:effectLst>
            </p:spPr>
          </p:pic>
          <p:sp>
            <p:nvSpPr>
              <p:cNvPr id="4" name="3 CuadroTexto"/>
              <p:cNvSpPr txBox="1"/>
              <p:nvPr/>
            </p:nvSpPr>
            <p:spPr>
              <a:xfrm>
                <a:off x="4211960" y="-27384"/>
                <a:ext cx="4896544" cy="646331"/>
              </a:xfrm>
              <a:prstGeom prst="rect">
                <a:avLst/>
              </a:prstGeom>
              <a:noFill/>
            </p:spPr>
            <p:txBody>
              <a:bodyPr wrap="square" rtlCol="0">
                <a:spAutoFit/>
              </a:bodyPr>
              <a:lstStyle/>
              <a:p>
                <a:pPr algn="ctr"/>
                <a:r>
                  <a:rPr lang="en-US" b="1" dirty="0" smtClean="0">
                    <a:latin typeface="Tahoma" pitchFamily="34" charset="0"/>
                    <a:ea typeface="Tahoma" pitchFamily="34" charset="0"/>
                    <a:cs typeface="Tahoma" pitchFamily="34" charset="0"/>
                  </a:rPr>
                  <a:t>World Congress and Expo on Recycling </a:t>
                </a:r>
              </a:p>
              <a:p>
                <a:pPr algn="ctr"/>
                <a:r>
                  <a:rPr lang="en-US" b="1" dirty="0" smtClean="0">
                    <a:latin typeface="Tahoma" pitchFamily="34" charset="0"/>
                    <a:ea typeface="Tahoma" pitchFamily="34" charset="0"/>
                    <a:cs typeface="Tahoma" pitchFamily="34" charset="0"/>
                  </a:rPr>
                  <a:t>July 20-22, 2015</a:t>
                </a:r>
                <a:endParaRPr lang="es-ES" b="1" dirty="0">
                  <a:latin typeface="Tahoma" pitchFamily="34" charset="0"/>
                  <a:ea typeface="Tahoma" pitchFamily="34" charset="0"/>
                  <a:cs typeface="Tahoma" pitchFamily="34" charset="0"/>
                </a:endParaRPr>
              </a:p>
            </p:txBody>
          </p:sp>
        </p:grpSp>
        <p:sp>
          <p:nvSpPr>
            <p:cNvPr id="7" name="6 CuadroTexto"/>
            <p:cNvSpPr txBox="1"/>
            <p:nvPr/>
          </p:nvSpPr>
          <p:spPr>
            <a:xfrm>
              <a:off x="2123728" y="447055"/>
              <a:ext cx="2232248" cy="461665"/>
            </a:xfrm>
            <a:prstGeom prst="rect">
              <a:avLst/>
            </a:prstGeom>
            <a:noFill/>
          </p:spPr>
          <p:txBody>
            <a:bodyPr wrap="square" rtlCol="0">
              <a:spAutoFit/>
            </a:bodyPr>
            <a:lstStyle/>
            <a:p>
              <a:pPr algn="ctr"/>
              <a:r>
                <a:rPr lang="es-ES" sz="2400" b="1" dirty="0" smtClean="0">
                  <a:solidFill>
                    <a:schemeClr val="accent1"/>
                  </a:solidFill>
                  <a:latin typeface="Tahoma" pitchFamily="34" charset="0"/>
                  <a:ea typeface="Tahoma" pitchFamily="34" charset="0"/>
                  <a:cs typeface="Tahoma" pitchFamily="34" charset="0"/>
                </a:rPr>
                <a:t>CELLULOSE</a:t>
              </a:r>
              <a:endParaRPr lang="es-ES" sz="2400" b="1" dirty="0">
                <a:solidFill>
                  <a:schemeClr val="accent1"/>
                </a:solidFill>
                <a:latin typeface="Tahoma" pitchFamily="34" charset="0"/>
                <a:ea typeface="Tahoma" pitchFamily="34" charset="0"/>
                <a:cs typeface="Tahoma" pitchFamily="34" charset="0"/>
              </a:endParaRPr>
            </a:p>
          </p:txBody>
        </p:sp>
      </p:grpSp>
      <p:sp>
        <p:nvSpPr>
          <p:cNvPr id="8" name="7 CuadroTexto"/>
          <p:cNvSpPr txBox="1"/>
          <p:nvPr/>
        </p:nvSpPr>
        <p:spPr>
          <a:xfrm>
            <a:off x="2627784" y="1095127"/>
            <a:ext cx="3816424" cy="400110"/>
          </a:xfrm>
          <a:prstGeom prst="rect">
            <a:avLst/>
          </a:prstGeom>
          <a:noFill/>
        </p:spPr>
        <p:txBody>
          <a:bodyPr wrap="square" rtlCol="0">
            <a:spAutoFit/>
          </a:bodyPr>
          <a:lstStyle/>
          <a:p>
            <a:pPr algn="ctr"/>
            <a:r>
              <a:rPr lang="es-ES" sz="2000" b="1" dirty="0" smtClean="0">
                <a:latin typeface="Tahoma" pitchFamily="34" charset="0"/>
                <a:ea typeface="Tahoma" pitchFamily="34" charset="0"/>
                <a:cs typeface="Tahoma" pitchFamily="34" charset="0"/>
              </a:rPr>
              <a:t>CEREAL STRAWS</a:t>
            </a:r>
            <a:endParaRPr lang="es-ES_tradnl" sz="2000" b="1" dirty="0">
              <a:latin typeface="Tahoma" pitchFamily="34" charset="0"/>
              <a:ea typeface="Tahoma" pitchFamily="34" charset="0"/>
              <a:cs typeface="Tahoma" pitchFamily="34" charset="0"/>
            </a:endParaRPr>
          </a:p>
        </p:txBody>
      </p:sp>
      <p:pic>
        <p:nvPicPr>
          <p:cNvPr id="9" name="8 Imagen" descr="spencel_1 INGLES.bmp"/>
          <p:cNvPicPr>
            <a:picLocks noChangeAspect="1"/>
          </p:cNvPicPr>
          <p:nvPr/>
        </p:nvPicPr>
        <p:blipFill>
          <a:blip r:embed="rId4" cstate="print"/>
          <a:stretch>
            <a:fillRect/>
          </a:stretch>
        </p:blipFill>
        <p:spPr>
          <a:xfrm>
            <a:off x="827584" y="1484784"/>
            <a:ext cx="7620015" cy="3863348"/>
          </a:xfrm>
          <a:prstGeom prst="rect">
            <a:avLst/>
          </a:prstGeom>
        </p:spPr>
      </p:pic>
      <p:sp>
        <p:nvSpPr>
          <p:cNvPr id="10" name="9 CuadroTexto"/>
          <p:cNvSpPr txBox="1"/>
          <p:nvPr/>
        </p:nvSpPr>
        <p:spPr>
          <a:xfrm>
            <a:off x="3347864" y="5417929"/>
            <a:ext cx="2016224" cy="1323439"/>
          </a:xfrm>
          <a:prstGeom prst="rect">
            <a:avLst/>
          </a:prstGeom>
          <a:noFill/>
        </p:spPr>
        <p:txBody>
          <a:bodyPr wrap="square" rtlCol="0">
            <a:spAutoFit/>
          </a:bodyPr>
          <a:lstStyle/>
          <a:p>
            <a:pPr algn="ctr"/>
            <a:r>
              <a:rPr lang="es-ES" sz="2000" dirty="0" err="1" smtClean="0">
                <a:latin typeface="Tahoma" pitchFamily="34" charset="0"/>
                <a:ea typeface="Tahoma" pitchFamily="34" charset="0"/>
                <a:cs typeface="Tahoma" pitchFamily="34" charset="0"/>
              </a:rPr>
              <a:t>NaOH</a:t>
            </a:r>
            <a:r>
              <a:rPr lang="es-ES" sz="2000" dirty="0" smtClean="0">
                <a:latin typeface="Tahoma" pitchFamily="34" charset="0"/>
                <a:ea typeface="Tahoma" pitchFamily="34" charset="0"/>
                <a:cs typeface="Tahoma" pitchFamily="34" charset="0"/>
              </a:rPr>
              <a:t> 7%</a:t>
            </a:r>
          </a:p>
          <a:p>
            <a:pPr algn="ctr"/>
            <a:r>
              <a:rPr lang="es-ES" sz="2000" dirty="0" smtClean="0">
                <a:latin typeface="Tahoma" pitchFamily="34" charset="0"/>
                <a:ea typeface="Tahoma" pitchFamily="34" charset="0"/>
                <a:cs typeface="Tahoma" pitchFamily="34" charset="0"/>
              </a:rPr>
              <a:t>100 ºC</a:t>
            </a:r>
          </a:p>
          <a:p>
            <a:pPr algn="ctr"/>
            <a:r>
              <a:rPr lang="es-ES" sz="2000" dirty="0" smtClean="0">
                <a:latin typeface="Tahoma" pitchFamily="34" charset="0"/>
                <a:ea typeface="Tahoma" pitchFamily="34" charset="0"/>
                <a:cs typeface="Tahoma" pitchFamily="34" charset="0"/>
              </a:rPr>
              <a:t>150 min, </a:t>
            </a:r>
          </a:p>
          <a:p>
            <a:pPr algn="ctr"/>
            <a:r>
              <a:rPr lang="es-ES" sz="2000" dirty="0" smtClean="0">
                <a:latin typeface="Tahoma" pitchFamily="34" charset="0"/>
                <a:ea typeface="Tahoma" pitchFamily="34" charset="0"/>
                <a:cs typeface="Tahoma" pitchFamily="34" charset="0"/>
              </a:rPr>
              <a:t>L/S 10</a:t>
            </a:r>
            <a:endParaRPr lang="es-ES" sz="20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o"/>
          <p:cNvGrpSpPr/>
          <p:nvPr/>
        </p:nvGrpSpPr>
        <p:grpSpPr>
          <a:xfrm>
            <a:off x="-36512" y="-27384"/>
            <a:ext cx="9145016" cy="1091336"/>
            <a:chOff x="-36512" y="-27384"/>
            <a:chExt cx="9145016" cy="1091336"/>
          </a:xfrm>
        </p:grpSpPr>
        <p:grpSp>
          <p:nvGrpSpPr>
            <p:cNvPr id="5" name="1 Grupo"/>
            <p:cNvGrpSpPr/>
            <p:nvPr/>
          </p:nvGrpSpPr>
          <p:grpSpPr>
            <a:xfrm>
              <a:off x="-36512" y="-27384"/>
              <a:ext cx="9145016" cy="1091336"/>
              <a:chOff x="-36512" y="-27384"/>
              <a:chExt cx="9145016" cy="1091336"/>
            </a:xfrm>
          </p:grpSpPr>
          <p:pic>
            <p:nvPicPr>
              <p:cNvPr id="3" name="2 Imagen" descr="UCO2.jpg"/>
              <p:cNvPicPr>
                <a:picLocks noChangeAspect="1"/>
              </p:cNvPicPr>
              <p:nvPr/>
            </p:nvPicPr>
            <p:blipFill>
              <a:blip r:embed="rId3" cstate="print"/>
              <a:stretch>
                <a:fillRect/>
              </a:stretch>
            </p:blipFill>
            <p:spPr>
              <a:xfrm>
                <a:off x="-36512" y="-27384"/>
                <a:ext cx="2105863" cy="1091336"/>
              </a:xfrm>
              <a:prstGeom prst="rect">
                <a:avLst/>
              </a:prstGeom>
              <a:effectLst>
                <a:innerShdw blurRad="63500" dist="50800" dir="13500000">
                  <a:prstClr val="black">
                    <a:alpha val="50000"/>
                  </a:prstClr>
                </a:innerShdw>
              </a:effectLst>
            </p:spPr>
          </p:pic>
          <p:sp>
            <p:nvSpPr>
              <p:cNvPr id="4" name="3 CuadroTexto"/>
              <p:cNvSpPr txBox="1"/>
              <p:nvPr/>
            </p:nvSpPr>
            <p:spPr>
              <a:xfrm>
                <a:off x="4211960" y="-27384"/>
                <a:ext cx="4896544" cy="646331"/>
              </a:xfrm>
              <a:prstGeom prst="rect">
                <a:avLst/>
              </a:prstGeom>
              <a:noFill/>
            </p:spPr>
            <p:txBody>
              <a:bodyPr wrap="square" rtlCol="0">
                <a:spAutoFit/>
              </a:bodyPr>
              <a:lstStyle/>
              <a:p>
                <a:pPr algn="ctr"/>
                <a:r>
                  <a:rPr lang="en-US" b="1" dirty="0" smtClean="0">
                    <a:latin typeface="Tahoma" pitchFamily="34" charset="0"/>
                    <a:ea typeface="Tahoma" pitchFamily="34" charset="0"/>
                    <a:cs typeface="Tahoma" pitchFamily="34" charset="0"/>
                  </a:rPr>
                  <a:t>World Congress and Expo on Recycling </a:t>
                </a:r>
              </a:p>
              <a:p>
                <a:pPr algn="ctr"/>
                <a:r>
                  <a:rPr lang="en-US" b="1" dirty="0" smtClean="0">
                    <a:latin typeface="Tahoma" pitchFamily="34" charset="0"/>
                    <a:ea typeface="Tahoma" pitchFamily="34" charset="0"/>
                    <a:cs typeface="Tahoma" pitchFamily="34" charset="0"/>
                  </a:rPr>
                  <a:t>July 20-22, 2015</a:t>
                </a:r>
                <a:endParaRPr lang="es-ES" b="1" dirty="0">
                  <a:latin typeface="Tahoma" pitchFamily="34" charset="0"/>
                  <a:ea typeface="Tahoma" pitchFamily="34" charset="0"/>
                  <a:cs typeface="Tahoma" pitchFamily="34" charset="0"/>
                </a:endParaRPr>
              </a:p>
            </p:txBody>
          </p:sp>
        </p:grpSp>
        <p:sp>
          <p:nvSpPr>
            <p:cNvPr id="7" name="6 CuadroTexto"/>
            <p:cNvSpPr txBox="1"/>
            <p:nvPr/>
          </p:nvSpPr>
          <p:spPr>
            <a:xfrm>
              <a:off x="2123728" y="447055"/>
              <a:ext cx="2232248" cy="461665"/>
            </a:xfrm>
            <a:prstGeom prst="rect">
              <a:avLst/>
            </a:prstGeom>
            <a:noFill/>
          </p:spPr>
          <p:txBody>
            <a:bodyPr wrap="square" rtlCol="0">
              <a:spAutoFit/>
            </a:bodyPr>
            <a:lstStyle/>
            <a:p>
              <a:pPr algn="ctr"/>
              <a:r>
                <a:rPr lang="es-ES" sz="2400" b="1" dirty="0" smtClean="0">
                  <a:solidFill>
                    <a:schemeClr val="accent1"/>
                  </a:solidFill>
                  <a:latin typeface="Tahoma" pitchFamily="34" charset="0"/>
                  <a:ea typeface="Tahoma" pitchFamily="34" charset="0"/>
                  <a:cs typeface="Tahoma" pitchFamily="34" charset="0"/>
                </a:rPr>
                <a:t>CELLULOSE</a:t>
              </a:r>
              <a:endParaRPr lang="es-ES" sz="2400" b="1" dirty="0">
                <a:solidFill>
                  <a:schemeClr val="accent1"/>
                </a:solidFill>
                <a:latin typeface="Tahoma" pitchFamily="34" charset="0"/>
                <a:ea typeface="Tahoma" pitchFamily="34" charset="0"/>
                <a:cs typeface="Tahoma" pitchFamily="34" charset="0"/>
              </a:endParaRPr>
            </a:p>
          </p:txBody>
        </p:sp>
      </p:grpSp>
      <p:sp>
        <p:nvSpPr>
          <p:cNvPr id="8" name="7 CuadroTexto"/>
          <p:cNvSpPr txBox="1"/>
          <p:nvPr/>
        </p:nvSpPr>
        <p:spPr>
          <a:xfrm>
            <a:off x="2627784" y="980728"/>
            <a:ext cx="3816424" cy="400110"/>
          </a:xfrm>
          <a:prstGeom prst="rect">
            <a:avLst/>
          </a:prstGeom>
          <a:noFill/>
        </p:spPr>
        <p:txBody>
          <a:bodyPr wrap="square" rtlCol="0">
            <a:spAutoFit/>
          </a:bodyPr>
          <a:lstStyle/>
          <a:p>
            <a:pPr algn="ctr"/>
            <a:r>
              <a:rPr lang="es-ES" sz="2000" b="1" dirty="0" smtClean="0">
                <a:latin typeface="Tahoma" pitchFamily="34" charset="0"/>
                <a:ea typeface="Tahoma" pitchFamily="34" charset="0"/>
                <a:cs typeface="Tahoma" pitchFamily="34" charset="0"/>
              </a:rPr>
              <a:t>CEREAL STRAWS</a:t>
            </a:r>
            <a:endParaRPr lang="es-ES_tradnl" sz="2000" b="1" dirty="0">
              <a:latin typeface="Tahoma" pitchFamily="34" charset="0"/>
              <a:ea typeface="Tahoma" pitchFamily="34" charset="0"/>
              <a:cs typeface="Tahoma" pitchFamily="34" charset="0"/>
            </a:endParaRPr>
          </a:p>
        </p:txBody>
      </p:sp>
      <p:graphicFrame>
        <p:nvGraphicFramePr>
          <p:cNvPr id="9" name="8 Tabla"/>
          <p:cNvGraphicFramePr>
            <a:graphicFrameLocks noGrp="1"/>
          </p:cNvGraphicFramePr>
          <p:nvPr/>
        </p:nvGraphicFramePr>
        <p:xfrm>
          <a:off x="539552" y="1502648"/>
          <a:ext cx="7992890" cy="2926080"/>
        </p:xfrm>
        <a:graphic>
          <a:graphicData uri="http://schemas.openxmlformats.org/drawingml/2006/table">
            <a:tbl>
              <a:tblPr>
                <a:tableStyleId>{69C7853C-536D-4A76-A0AE-DD22124D55A5}</a:tableStyleId>
              </a:tblPr>
              <a:tblGrid>
                <a:gridCol w="1598578"/>
                <a:gridCol w="1598578"/>
                <a:gridCol w="1598578"/>
                <a:gridCol w="1598578"/>
                <a:gridCol w="1598578"/>
              </a:tblGrid>
              <a:tr h="0">
                <a:tc>
                  <a:txBody>
                    <a:bodyPr/>
                    <a:lstStyle/>
                    <a:p>
                      <a:pPr algn="ctr">
                        <a:spcBef>
                          <a:spcPts val="0"/>
                        </a:spcBef>
                        <a:spcAft>
                          <a:spcPts val="0"/>
                        </a:spcAft>
                        <a:tabLst>
                          <a:tab pos="2743200" algn="ctr"/>
                          <a:tab pos="5486400" algn="r"/>
                        </a:tabLst>
                      </a:pPr>
                      <a:r>
                        <a:rPr lang="en-US" sz="2400" dirty="0">
                          <a:latin typeface="Tahoma" pitchFamily="34" charset="0"/>
                          <a:ea typeface="Tahoma" pitchFamily="34" charset="0"/>
                          <a:cs typeface="Tahoma" pitchFamily="34" charset="0"/>
                        </a:rPr>
                        <a:t>Raw</a:t>
                      </a:r>
                      <a:endParaRPr lang="es-ES" sz="2400" dirty="0">
                        <a:latin typeface="Tahoma" pitchFamily="34" charset="0"/>
                        <a:ea typeface="Tahoma" pitchFamily="34" charset="0"/>
                        <a:cs typeface="Tahoma" pitchFamily="34" charset="0"/>
                      </a:endParaRPr>
                    </a:p>
                    <a:p>
                      <a:pPr algn="ctr">
                        <a:spcBef>
                          <a:spcPts val="0"/>
                        </a:spcBef>
                        <a:spcAft>
                          <a:spcPts val="0"/>
                        </a:spcAft>
                        <a:tabLst>
                          <a:tab pos="2743200" algn="ctr"/>
                          <a:tab pos="5486400" algn="r"/>
                        </a:tabLst>
                      </a:pPr>
                      <a:r>
                        <a:rPr lang="en-US" sz="2400" dirty="0">
                          <a:latin typeface="Tahoma" pitchFamily="34" charset="0"/>
                          <a:ea typeface="Tahoma" pitchFamily="34" charset="0"/>
                          <a:cs typeface="Tahoma" pitchFamily="34" charset="0"/>
                        </a:rPr>
                        <a:t>material</a:t>
                      </a:r>
                      <a:endParaRPr lang="es-ES" sz="2400" dirty="0">
                        <a:latin typeface="Tahoma" pitchFamily="34" charset="0"/>
                        <a:ea typeface="Tahoma" pitchFamily="34" charset="0"/>
                        <a:cs typeface="Tahoma" pitchFamily="34" charset="0"/>
                      </a:endParaRPr>
                    </a:p>
                  </a:txBody>
                  <a:tcPr marL="68580" marR="68580" marT="0" marB="0"/>
                </a:tc>
                <a:tc>
                  <a:txBody>
                    <a:bodyPr/>
                    <a:lstStyle/>
                    <a:p>
                      <a:pPr algn="ctr">
                        <a:spcBef>
                          <a:spcPts val="0"/>
                        </a:spcBef>
                        <a:spcAft>
                          <a:spcPts val="0"/>
                        </a:spcAft>
                        <a:tabLst>
                          <a:tab pos="2743200" algn="ctr"/>
                          <a:tab pos="5486400" algn="r"/>
                        </a:tabLst>
                      </a:pPr>
                      <a:r>
                        <a:rPr lang="en-US" sz="2400" dirty="0">
                          <a:latin typeface="Tahoma" pitchFamily="34" charset="0"/>
                          <a:ea typeface="Tahoma" pitchFamily="34" charset="0"/>
                          <a:cs typeface="Tahoma" pitchFamily="34" charset="0"/>
                        </a:rPr>
                        <a:t>Yield, %</a:t>
                      </a:r>
                      <a:endParaRPr lang="es-ES" sz="2400" dirty="0">
                        <a:latin typeface="Tahoma" pitchFamily="34" charset="0"/>
                        <a:ea typeface="Tahoma" pitchFamily="34" charset="0"/>
                        <a:cs typeface="Tahoma" pitchFamily="34" charset="0"/>
                      </a:endParaRPr>
                    </a:p>
                  </a:txBody>
                  <a:tcPr marL="68580" marR="68580" marT="0" marB="0"/>
                </a:tc>
                <a:tc>
                  <a:txBody>
                    <a:bodyPr/>
                    <a:lstStyle/>
                    <a:p>
                      <a:pPr algn="ctr">
                        <a:spcBef>
                          <a:spcPts val="0"/>
                        </a:spcBef>
                        <a:spcAft>
                          <a:spcPts val="0"/>
                        </a:spcAft>
                        <a:tabLst>
                          <a:tab pos="2743200" algn="ctr"/>
                          <a:tab pos="5486400" algn="r"/>
                        </a:tabLst>
                      </a:pPr>
                      <a:r>
                        <a:rPr lang="en-US" sz="2400" dirty="0">
                          <a:latin typeface="Tahoma" pitchFamily="34" charset="0"/>
                          <a:ea typeface="Tahoma" pitchFamily="34" charset="0"/>
                          <a:cs typeface="Tahoma" pitchFamily="34" charset="0"/>
                        </a:rPr>
                        <a:t>Beating </a:t>
                      </a:r>
                      <a:endParaRPr lang="es-ES" sz="2400" dirty="0">
                        <a:latin typeface="Tahoma" pitchFamily="34" charset="0"/>
                        <a:ea typeface="Tahoma" pitchFamily="34" charset="0"/>
                        <a:cs typeface="Tahoma" pitchFamily="34" charset="0"/>
                      </a:endParaRPr>
                    </a:p>
                    <a:p>
                      <a:pPr algn="ctr">
                        <a:spcBef>
                          <a:spcPts val="0"/>
                        </a:spcBef>
                        <a:spcAft>
                          <a:spcPts val="0"/>
                        </a:spcAft>
                        <a:tabLst>
                          <a:tab pos="2743200" algn="ctr"/>
                          <a:tab pos="5486400" algn="r"/>
                        </a:tabLst>
                      </a:pPr>
                      <a:r>
                        <a:rPr lang="en-US" sz="2400" dirty="0">
                          <a:latin typeface="Tahoma" pitchFamily="34" charset="0"/>
                          <a:ea typeface="Tahoma" pitchFamily="34" charset="0"/>
                          <a:cs typeface="Tahoma" pitchFamily="34" charset="0"/>
                        </a:rPr>
                        <a:t>Degree, ºSR</a:t>
                      </a:r>
                      <a:endParaRPr lang="es-ES" sz="2400" dirty="0">
                        <a:latin typeface="Tahoma" pitchFamily="34" charset="0"/>
                        <a:ea typeface="Tahoma" pitchFamily="34" charset="0"/>
                        <a:cs typeface="Tahoma" pitchFamily="34" charset="0"/>
                      </a:endParaRPr>
                    </a:p>
                  </a:txBody>
                  <a:tcPr marL="68580" marR="68580" marT="0" marB="0"/>
                </a:tc>
                <a:tc>
                  <a:txBody>
                    <a:bodyPr/>
                    <a:lstStyle/>
                    <a:p>
                      <a:pPr algn="ctr">
                        <a:spcBef>
                          <a:spcPts val="0"/>
                        </a:spcBef>
                        <a:spcAft>
                          <a:spcPts val="0"/>
                        </a:spcAft>
                        <a:tabLst>
                          <a:tab pos="2743200" algn="ctr"/>
                          <a:tab pos="5486400" algn="r"/>
                        </a:tabLst>
                      </a:pPr>
                      <a:r>
                        <a:rPr lang="en-US" sz="2400" dirty="0">
                          <a:latin typeface="Tahoma" pitchFamily="34" charset="0"/>
                          <a:ea typeface="Tahoma" pitchFamily="34" charset="0"/>
                          <a:cs typeface="Tahoma" pitchFamily="34" charset="0"/>
                        </a:rPr>
                        <a:t>Kappa </a:t>
                      </a:r>
                      <a:endParaRPr lang="es-ES" sz="2400" dirty="0">
                        <a:latin typeface="Tahoma" pitchFamily="34" charset="0"/>
                        <a:ea typeface="Tahoma" pitchFamily="34" charset="0"/>
                        <a:cs typeface="Tahoma" pitchFamily="34" charset="0"/>
                      </a:endParaRPr>
                    </a:p>
                    <a:p>
                      <a:pPr algn="ctr">
                        <a:spcBef>
                          <a:spcPts val="0"/>
                        </a:spcBef>
                        <a:spcAft>
                          <a:spcPts val="0"/>
                        </a:spcAft>
                        <a:tabLst>
                          <a:tab pos="2743200" algn="ctr"/>
                          <a:tab pos="5486400" algn="r"/>
                        </a:tabLst>
                      </a:pPr>
                      <a:r>
                        <a:rPr lang="en-US" sz="2400" dirty="0">
                          <a:latin typeface="Tahoma" pitchFamily="34" charset="0"/>
                          <a:ea typeface="Tahoma" pitchFamily="34" charset="0"/>
                          <a:cs typeface="Tahoma" pitchFamily="34" charset="0"/>
                        </a:rPr>
                        <a:t>number</a:t>
                      </a:r>
                      <a:endParaRPr lang="es-ES" sz="2400" dirty="0">
                        <a:latin typeface="Tahoma" pitchFamily="34" charset="0"/>
                        <a:ea typeface="Tahoma" pitchFamily="34" charset="0"/>
                        <a:cs typeface="Tahoma" pitchFamily="34" charset="0"/>
                      </a:endParaRPr>
                    </a:p>
                  </a:txBody>
                  <a:tcPr marL="68580" marR="68580" marT="0" marB="0"/>
                </a:tc>
                <a:tc>
                  <a:txBody>
                    <a:bodyPr/>
                    <a:lstStyle/>
                    <a:p>
                      <a:pPr algn="ctr">
                        <a:spcBef>
                          <a:spcPts val="0"/>
                        </a:spcBef>
                        <a:spcAft>
                          <a:spcPts val="0"/>
                        </a:spcAft>
                        <a:tabLst>
                          <a:tab pos="2743200" algn="ctr"/>
                          <a:tab pos="5486400" algn="r"/>
                        </a:tabLst>
                      </a:pPr>
                      <a:r>
                        <a:rPr lang="en-US" sz="2400" dirty="0">
                          <a:latin typeface="Tahoma" pitchFamily="34" charset="0"/>
                          <a:ea typeface="Tahoma" pitchFamily="34" charset="0"/>
                          <a:cs typeface="Tahoma" pitchFamily="34" charset="0"/>
                        </a:rPr>
                        <a:t>Viscosity,</a:t>
                      </a:r>
                      <a:endParaRPr lang="es-ES" sz="2400" dirty="0">
                        <a:latin typeface="Tahoma" pitchFamily="34" charset="0"/>
                        <a:ea typeface="Tahoma" pitchFamily="34" charset="0"/>
                        <a:cs typeface="Tahoma" pitchFamily="34" charset="0"/>
                      </a:endParaRPr>
                    </a:p>
                    <a:p>
                      <a:pPr algn="ctr">
                        <a:spcBef>
                          <a:spcPts val="0"/>
                        </a:spcBef>
                        <a:spcAft>
                          <a:spcPts val="0"/>
                        </a:spcAft>
                        <a:tabLst>
                          <a:tab pos="2743200" algn="ctr"/>
                          <a:tab pos="5486400" algn="r"/>
                        </a:tabLst>
                      </a:pPr>
                      <a:r>
                        <a:rPr lang="en-US" sz="2400" dirty="0" err="1">
                          <a:latin typeface="Tahoma" pitchFamily="34" charset="0"/>
                          <a:ea typeface="Tahoma" pitchFamily="34" charset="0"/>
                          <a:cs typeface="Tahoma" pitchFamily="34" charset="0"/>
                        </a:rPr>
                        <a:t>mL</a:t>
                      </a:r>
                      <a:r>
                        <a:rPr lang="en-US" sz="2400" dirty="0">
                          <a:latin typeface="Tahoma" pitchFamily="34" charset="0"/>
                          <a:ea typeface="Tahoma" pitchFamily="34" charset="0"/>
                          <a:cs typeface="Tahoma" pitchFamily="34" charset="0"/>
                        </a:rPr>
                        <a:t>/g</a:t>
                      </a:r>
                      <a:endParaRPr lang="es-ES" sz="2400" dirty="0">
                        <a:latin typeface="Tahoma" pitchFamily="34" charset="0"/>
                        <a:ea typeface="Tahoma" pitchFamily="34" charset="0"/>
                        <a:cs typeface="Tahoma" pitchFamily="34" charset="0"/>
                      </a:endParaRPr>
                    </a:p>
                  </a:txBody>
                  <a:tcPr marL="68580" marR="68580" marT="0" marB="0"/>
                </a:tc>
              </a:tr>
              <a:tr h="0">
                <a:tc>
                  <a:txBody>
                    <a:bodyPr/>
                    <a:lstStyle/>
                    <a:p>
                      <a:pPr algn="ctr">
                        <a:spcBef>
                          <a:spcPts val="600"/>
                        </a:spcBef>
                        <a:spcAft>
                          <a:spcPts val="600"/>
                        </a:spcAft>
                        <a:tabLst>
                          <a:tab pos="2743200" algn="ctr"/>
                          <a:tab pos="5486400" algn="r"/>
                        </a:tabLst>
                      </a:pPr>
                      <a:r>
                        <a:rPr lang="en-US" sz="2400">
                          <a:latin typeface="Tahoma" pitchFamily="34" charset="0"/>
                          <a:ea typeface="Tahoma" pitchFamily="34" charset="0"/>
                          <a:cs typeface="Tahoma" pitchFamily="34" charset="0"/>
                        </a:rPr>
                        <a:t>Oats</a:t>
                      </a:r>
                      <a:endParaRPr lang="es-ES" sz="2400">
                        <a:latin typeface="Tahoma" pitchFamily="34" charset="0"/>
                        <a:ea typeface="Tahoma" pitchFamily="34" charset="0"/>
                        <a:cs typeface="Tahoma" pitchFamily="34" charset="0"/>
                      </a:endParaRPr>
                    </a:p>
                  </a:txBody>
                  <a:tcPr marL="68580" marR="68580" marT="0" marB="0"/>
                </a:tc>
                <a:tc>
                  <a:txBody>
                    <a:bodyPr/>
                    <a:lstStyle/>
                    <a:p>
                      <a:pPr algn="ctr">
                        <a:spcBef>
                          <a:spcPts val="600"/>
                        </a:spcBef>
                        <a:spcAft>
                          <a:spcPts val="600"/>
                        </a:spcAft>
                        <a:tabLst>
                          <a:tab pos="2743200" algn="ctr"/>
                          <a:tab pos="5486400" algn="r"/>
                        </a:tabLst>
                      </a:pPr>
                      <a:r>
                        <a:rPr lang="en-US" sz="2400">
                          <a:latin typeface="Tahoma" pitchFamily="34" charset="0"/>
                          <a:ea typeface="Tahoma" pitchFamily="34" charset="0"/>
                          <a:cs typeface="Tahoma" pitchFamily="34" charset="0"/>
                        </a:rPr>
                        <a:t>66.9</a:t>
                      </a:r>
                      <a:endParaRPr lang="es-ES" sz="2400">
                        <a:latin typeface="Tahoma" pitchFamily="34" charset="0"/>
                        <a:ea typeface="Tahoma" pitchFamily="34" charset="0"/>
                        <a:cs typeface="Tahoma" pitchFamily="34" charset="0"/>
                      </a:endParaRPr>
                    </a:p>
                  </a:txBody>
                  <a:tcPr marL="68580" marR="68580" marT="0" marB="0"/>
                </a:tc>
                <a:tc>
                  <a:txBody>
                    <a:bodyPr/>
                    <a:lstStyle/>
                    <a:p>
                      <a:pPr algn="ctr">
                        <a:spcBef>
                          <a:spcPts val="600"/>
                        </a:spcBef>
                        <a:spcAft>
                          <a:spcPts val="600"/>
                        </a:spcAft>
                        <a:tabLst>
                          <a:tab pos="2743200" algn="ctr"/>
                          <a:tab pos="5486400" algn="r"/>
                        </a:tabLst>
                      </a:pPr>
                      <a:r>
                        <a:rPr lang="en-US" sz="2400">
                          <a:latin typeface="Tahoma" pitchFamily="34" charset="0"/>
                          <a:ea typeface="Tahoma" pitchFamily="34" charset="0"/>
                          <a:cs typeface="Tahoma" pitchFamily="34" charset="0"/>
                        </a:rPr>
                        <a:t>36</a:t>
                      </a:r>
                      <a:endParaRPr lang="es-ES" sz="2400">
                        <a:latin typeface="Tahoma" pitchFamily="34" charset="0"/>
                        <a:ea typeface="Tahoma" pitchFamily="34" charset="0"/>
                        <a:cs typeface="Tahoma" pitchFamily="34" charset="0"/>
                      </a:endParaRPr>
                    </a:p>
                  </a:txBody>
                  <a:tcPr marL="68580" marR="68580" marT="0" marB="0"/>
                </a:tc>
                <a:tc>
                  <a:txBody>
                    <a:bodyPr/>
                    <a:lstStyle/>
                    <a:p>
                      <a:pPr algn="ctr">
                        <a:spcBef>
                          <a:spcPts val="600"/>
                        </a:spcBef>
                        <a:spcAft>
                          <a:spcPts val="600"/>
                        </a:spcAft>
                        <a:tabLst>
                          <a:tab pos="2743200" algn="ctr"/>
                          <a:tab pos="5486400" algn="r"/>
                        </a:tabLst>
                      </a:pPr>
                      <a:r>
                        <a:rPr lang="en-US" sz="2400">
                          <a:latin typeface="Tahoma" pitchFamily="34" charset="0"/>
                          <a:ea typeface="Tahoma" pitchFamily="34" charset="0"/>
                          <a:cs typeface="Tahoma" pitchFamily="34" charset="0"/>
                        </a:rPr>
                        <a:t>71.5</a:t>
                      </a:r>
                      <a:endParaRPr lang="es-ES" sz="2400">
                        <a:latin typeface="Tahoma" pitchFamily="34" charset="0"/>
                        <a:ea typeface="Tahoma" pitchFamily="34" charset="0"/>
                        <a:cs typeface="Tahoma" pitchFamily="34" charset="0"/>
                      </a:endParaRPr>
                    </a:p>
                  </a:txBody>
                  <a:tcPr marL="68580" marR="68580" marT="0" marB="0"/>
                </a:tc>
                <a:tc>
                  <a:txBody>
                    <a:bodyPr/>
                    <a:lstStyle/>
                    <a:p>
                      <a:pPr algn="ctr">
                        <a:spcBef>
                          <a:spcPts val="600"/>
                        </a:spcBef>
                        <a:spcAft>
                          <a:spcPts val="600"/>
                        </a:spcAft>
                        <a:tabLst>
                          <a:tab pos="2743200" algn="ctr"/>
                          <a:tab pos="5486400" algn="r"/>
                        </a:tabLst>
                      </a:pPr>
                      <a:r>
                        <a:rPr lang="en-US" sz="2400">
                          <a:latin typeface="Tahoma" pitchFamily="34" charset="0"/>
                          <a:ea typeface="Tahoma" pitchFamily="34" charset="0"/>
                          <a:cs typeface="Tahoma" pitchFamily="34" charset="0"/>
                        </a:rPr>
                        <a:t>465</a:t>
                      </a:r>
                      <a:endParaRPr lang="es-ES" sz="2400">
                        <a:latin typeface="Tahoma" pitchFamily="34" charset="0"/>
                        <a:ea typeface="Tahoma" pitchFamily="34" charset="0"/>
                        <a:cs typeface="Tahoma" pitchFamily="34" charset="0"/>
                      </a:endParaRPr>
                    </a:p>
                  </a:txBody>
                  <a:tcPr marL="68580" marR="68580" marT="0" marB="0"/>
                </a:tc>
              </a:tr>
              <a:tr h="0">
                <a:tc>
                  <a:txBody>
                    <a:bodyPr/>
                    <a:lstStyle/>
                    <a:p>
                      <a:pPr algn="ctr">
                        <a:spcBef>
                          <a:spcPts val="600"/>
                        </a:spcBef>
                        <a:spcAft>
                          <a:spcPts val="600"/>
                        </a:spcAft>
                        <a:tabLst>
                          <a:tab pos="2743200" algn="ctr"/>
                          <a:tab pos="5486400" algn="r"/>
                        </a:tabLst>
                      </a:pPr>
                      <a:r>
                        <a:rPr lang="en-US" sz="2400">
                          <a:latin typeface="Tahoma" pitchFamily="34" charset="0"/>
                          <a:ea typeface="Tahoma" pitchFamily="34" charset="0"/>
                          <a:cs typeface="Tahoma" pitchFamily="34" charset="0"/>
                        </a:rPr>
                        <a:t>Maize</a:t>
                      </a:r>
                      <a:endParaRPr lang="es-ES" sz="2400">
                        <a:latin typeface="Tahoma" pitchFamily="34" charset="0"/>
                        <a:ea typeface="Tahoma" pitchFamily="34" charset="0"/>
                        <a:cs typeface="Tahoma" pitchFamily="34" charset="0"/>
                      </a:endParaRPr>
                    </a:p>
                  </a:txBody>
                  <a:tcPr marL="68580" marR="68580" marT="0" marB="0"/>
                </a:tc>
                <a:tc>
                  <a:txBody>
                    <a:bodyPr/>
                    <a:lstStyle/>
                    <a:p>
                      <a:pPr algn="ctr">
                        <a:spcBef>
                          <a:spcPts val="600"/>
                        </a:spcBef>
                        <a:spcAft>
                          <a:spcPts val="600"/>
                        </a:spcAft>
                        <a:tabLst>
                          <a:tab pos="2743200" algn="ctr"/>
                          <a:tab pos="5486400" algn="r"/>
                        </a:tabLst>
                      </a:pPr>
                      <a:r>
                        <a:rPr lang="en-US" sz="2400">
                          <a:latin typeface="Tahoma" pitchFamily="34" charset="0"/>
                          <a:ea typeface="Tahoma" pitchFamily="34" charset="0"/>
                          <a:cs typeface="Tahoma" pitchFamily="34" charset="0"/>
                        </a:rPr>
                        <a:t>65.5</a:t>
                      </a:r>
                      <a:endParaRPr lang="es-ES" sz="2400">
                        <a:latin typeface="Tahoma" pitchFamily="34" charset="0"/>
                        <a:ea typeface="Tahoma" pitchFamily="34" charset="0"/>
                        <a:cs typeface="Tahoma" pitchFamily="34" charset="0"/>
                      </a:endParaRPr>
                    </a:p>
                  </a:txBody>
                  <a:tcPr marL="68580" marR="68580" marT="0" marB="0"/>
                </a:tc>
                <a:tc>
                  <a:txBody>
                    <a:bodyPr/>
                    <a:lstStyle/>
                    <a:p>
                      <a:pPr algn="ctr">
                        <a:spcBef>
                          <a:spcPts val="600"/>
                        </a:spcBef>
                        <a:spcAft>
                          <a:spcPts val="600"/>
                        </a:spcAft>
                        <a:tabLst>
                          <a:tab pos="2743200" algn="ctr"/>
                          <a:tab pos="5486400" algn="r"/>
                        </a:tabLst>
                      </a:pPr>
                      <a:r>
                        <a:rPr lang="en-US" sz="2400">
                          <a:latin typeface="Tahoma" pitchFamily="34" charset="0"/>
                          <a:ea typeface="Tahoma" pitchFamily="34" charset="0"/>
                          <a:cs typeface="Tahoma" pitchFamily="34" charset="0"/>
                        </a:rPr>
                        <a:t>47</a:t>
                      </a:r>
                      <a:endParaRPr lang="es-ES" sz="2400">
                        <a:latin typeface="Tahoma" pitchFamily="34" charset="0"/>
                        <a:ea typeface="Tahoma" pitchFamily="34" charset="0"/>
                        <a:cs typeface="Tahoma" pitchFamily="34" charset="0"/>
                      </a:endParaRPr>
                    </a:p>
                  </a:txBody>
                  <a:tcPr marL="68580" marR="68580" marT="0" marB="0"/>
                </a:tc>
                <a:tc>
                  <a:txBody>
                    <a:bodyPr/>
                    <a:lstStyle/>
                    <a:p>
                      <a:pPr algn="ctr">
                        <a:spcBef>
                          <a:spcPts val="600"/>
                        </a:spcBef>
                        <a:spcAft>
                          <a:spcPts val="600"/>
                        </a:spcAft>
                        <a:tabLst>
                          <a:tab pos="2743200" algn="ctr"/>
                          <a:tab pos="5486400" algn="r"/>
                        </a:tabLst>
                      </a:pPr>
                      <a:r>
                        <a:rPr lang="en-US" sz="2400">
                          <a:latin typeface="Tahoma" pitchFamily="34" charset="0"/>
                          <a:ea typeface="Tahoma" pitchFamily="34" charset="0"/>
                          <a:cs typeface="Tahoma" pitchFamily="34" charset="0"/>
                        </a:rPr>
                        <a:t>56.7</a:t>
                      </a:r>
                      <a:endParaRPr lang="es-ES" sz="2400">
                        <a:latin typeface="Tahoma" pitchFamily="34" charset="0"/>
                        <a:ea typeface="Tahoma" pitchFamily="34" charset="0"/>
                        <a:cs typeface="Tahoma" pitchFamily="34" charset="0"/>
                      </a:endParaRPr>
                    </a:p>
                  </a:txBody>
                  <a:tcPr marL="68580" marR="68580" marT="0" marB="0"/>
                </a:tc>
                <a:tc>
                  <a:txBody>
                    <a:bodyPr/>
                    <a:lstStyle/>
                    <a:p>
                      <a:pPr algn="ctr">
                        <a:spcBef>
                          <a:spcPts val="600"/>
                        </a:spcBef>
                        <a:spcAft>
                          <a:spcPts val="600"/>
                        </a:spcAft>
                        <a:tabLst>
                          <a:tab pos="2743200" algn="ctr"/>
                          <a:tab pos="5486400" algn="r"/>
                        </a:tabLst>
                      </a:pPr>
                      <a:r>
                        <a:rPr lang="en-US" sz="2400">
                          <a:latin typeface="Tahoma" pitchFamily="34" charset="0"/>
                          <a:ea typeface="Tahoma" pitchFamily="34" charset="0"/>
                          <a:cs typeface="Tahoma" pitchFamily="34" charset="0"/>
                        </a:rPr>
                        <a:t>996</a:t>
                      </a:r>
                      <a:endParaRPr lang="es-ES" sz="2400">
                        <a:latin typeface="Tahoma" pitchFamily="34" charset="0"/>
                        <a:ea typeface="Tahoma" pitchFamily="34" charset="0"/>
                        <a:cs typeface="Tahoma" pitchFamily="34" charset="0"/>
                      </a:endParaRPr>
                    </a:p>
                  </a:txBody>
                  <a:tcPr marL="68580" marR="68580" marT="0" marB="0"/>
                </a:tc>
              </a:tr>
              <a:tr h="0">
                <a:tc>
                  <a:txBody>
                    <a:bodyPr/>
                    <a:lstStyle/>
                    <a:p>
                      <a:pPr algn="ctr">
                        <a:spcBef>
                          <a:spcPts val="600"/>
                        </a:spcBef>
                        <a:spcAft>
                          <a:spcPts val="600"/>
                        </a:spcAft>
                        <a:tabLst>
                          <a:tab pos="2743200" algn="ctr"/>
                          <a:tab pos="5486400" algn="r"/>
                        </a:tabLst>
                      </a:pPr>
                      <a:r>
                        <a:rPr lang="en-US" sz="2400">
                          <a:latin typeface="Tahoma" pitchFamily="34" charset="0"/>
                          <a:ea typeface="Tahoma" pitchFamily="34" charset="0"/>
                          <a:cs typeface="Tahoma" pitchFamily="34" charset="0"/>
                        </a:rPr>
                        <a:t>Rapeseed</a:t>
                      </a:r>
                      <a:endParaRPr lang="es-ES" sz="2400">
                        <a:latin typeface="Tahoma" pitchFamily="34" charset="0"/>
                        <a:ea typeface="Tahoma" pitchFamily="34" charset="0"/>
                        <a:cs typeface="Tahoma" pitchFamily="34" charset="0"/>
                      </a:endParaRPr>
                    </a:p>
                  </a:txBody>
                  <a:tcPr marL="68580" marR="68580" marT="0" marB="0"/>
                </a:tc>
                <a:tc>
                  <a:txBody>
                    <a:bodyPr/>
                    <a:lstStyle/>
                    <a:p>
                      <a:pPr algn="ctr">
                        <a:spcBef>
                          <a:spcPts val="600"/>
                        </a:spcBef>
                        <a:spcAft>
                          <a:spcPts val="600"/>
                        </a:spcAft>
                        <a:tabLst>
                          <a:tab pos="2743200" algn="ctr"/>
                          <a:tab pos="5486400" algn="r"/>
                        </a:tabLst>
                      </a:pPr>
                      <a:r>
                        <a:rPr lang="en-US" sz="2400">
                          <a:latin typeface="Tahoma" pitchFamily="34" charset="0"/>
                          <a:ea typeface="Tahoma" pitchFamily="34" charset="0"/>
                          <a:cs typeface="Tahoma" pitchFamily="34" charset="0"/>
                        </a:rPr>
                        <a:t>63.1</a:t>
                      </a:r>
                      <a:endParaRPr lang="es-ES" sz="2400">
                        <a:latin typeface="Tahoma" pitchFamily="34" charset="0"/>
                        <a:ea typeface="Tahoma" pitchFamily="34" charset="0"/>
                        <a:cs typeface="Tahoma" pitchFamily="34" charset="0"/>
                      </a:endParaRPr>
                    </a:p>
                  </a:txBody>
                  <a:tcPr marL="68580" marR="68580" marT="0" marB="0"/>
                </a:tc>
                <a:tc>
                  <a:txBody>
                    <a:bodyPr/>
                    <a:lstStyle/>
                    <a:p>
                      <a:pPr algn="ctr">
                        <a:spcBef>
                          <a:spcPts val="600"/>
                        </a:spcBef>
                        <a:spcAft>
                          <a:spcPts val="600"/>
                        </a:spcAft>
                        <a:tabLst>
                          <a:tab pos="2743200" algn="ctr"/>
                          <a:tab pos="5486400" algn="r"/>
                        </a:tabLst>
                      </a:pPr>
                      <a:r>
                        <a:rPr lang="en-US" sz="2400" dirty="0">
                          <a:latin typeface="Tahoma" pitchFamily="34" charset="0"/>
                          <a:ea typeface="Tahoma" pitchFamily="34" charset="0"/>
                          <a:cs typeface="Tahoma" pitchFamily="34" charset="0"/>
                        </a:rPr>
                        <a:t>29</a:t>
                      </a:r>
                      <a:endParaRPr lang="es-ES" sz="2400" dirty="0">
                        <a:latin typeface="Tahoma" pitchFamily="34" charset="0"/>
                        <a:ea typeface="Tahoma" pitchFamily="34" charset="0"/>
                        <a:cs typeface="Tahoma" pitchFamily="34" charset="0"/>
                      </a:endParaRPr>
                    </a:p>
                  </a:txBody>
                  <a:tcPr marL="68580" marR="68580" marT="0" marB="0"/>
                </a:tc>
                <a:tc>
                  <a:txBody>
                    <a:bodyPr/>
                    <a:lstStyle/>
                    <a:p>
                      <a:pPr algn="ctr">
                        <a:spcBef>
                          <a:spcPts val="600"/>
                        </a:spcBef>
                        <a:spcAft>
                          <a:spcPts val="600"/>
                        </a:spcAft>
                        <a:tabLst>
                          <a:tab pos="2743200" algn="ctr"/>
                          <a:tab pos="5486400" algn="r"/>
                        </a:tabLst>
                      </a:pPr>
                      <a:r>
                        <a:rPr lang="en-US" sz="2400">
                          <a:latin typeface="Tahoma" pitchFamily="34" charset="0"/>
                          <a:ea typeface="Tahoma" pitchFamily="34" charset="0"/>
                          <a:cs typeface="Tahoma" pitchFamily="34" charset="0"/>
                        </a:rPr>
                        <a:t>115.1</a:t>
                      </a:r>
                      <a:endParaRPr lang="es-ES" sz="2400">
                        <a:latin typeface="Tahoma" pitchFamily="34" charset="0"/>
                        <a:ea typeface="Tahoma" pitchFamily="34" charset="0"/>
                        <a:cs typeface="Tahoma" pitchFamily="34" charset="0"/>
                      </a:endParaRPr>
                    </a:p>
                  </a:txBody>
                  <a:tcPr marL="68580" marR="68580" marT="0" marB="0"/>
                </a:tc>
                <a:tc>
                  <a:txBody>
                    <a:bodyPr/>
                    <a:lstStyle/>
                    <a:p>
                      <a:pPr algn="ctr">
                        <a:spcBef>
                          <a:spcPts val="600"/>
                        </a:spcBef>
                        <a:spcAft>
                          <a:spcPts val="600"/>
                        </a:spcAft>
                        <a:tabLst>
                          <a:tab pos="2743200" algn="ctr"/>
                          <a:tab pos="5486400" algn="r"/>
                        </a:tabLst>
                      </a:pPr>
                      <a:r>
                        <a:rPr lang="en-US" sz="2400">
                          <a:latin typeface="Tahoma" pitchFamily="34" charset="0"/>
                          <a:ea typeface="Tahoma" pitchFamily="34" charset="0"/>
                          <a:cs typeface="Tahoma" pitchFamily="34" charset="0"/>
                        </a:rPr>
                        <a:t>184</a:t>
                      </a:r>
                      <a:endParaRPr lang="es-ES" sz="2400">
                        <a:latin typeface="Tahoma" pitchFamily="34" charset="0"/>
                        <a:ea typeface="Tahoma" pitchFamily="34" charset="0"/>
                        <a:cs typeface="Tahoma" pitchFamily="34" charset="0"/>
                      </a:endParaRPr>
                    </a:p>
                  </a:txBody>
                  <a:tcPr marL="68580" marR="68580" marT="0" marB="0"/>
                </a:tc>
              </a:tr>
              <a:tr h="0">
                <a:tc>
                  <a:txBody>
                    <a:bodyPr/>
                    <a:lstStyle/>
                    <a:p>
                      <a:pPr algn="ctr">
                        <a:spcBef>
                          <a:spcPts val="600"/>
                        </a:spcBef>
                        <a:spcAft>
                          <a:spcPts val="600"/>
                        </a:spcAft>
                        <a:tabLst>
                          <a:tab pos="2743200" algn="ctr"/>
                          <a:tab pos="5486400" algn="r"/>
                        </a:tabLst>
                      </a:pPr>
                      <a:r>
                        <a:rPr lang="en-US" sz="2400">
                          <a:latin typeface="Tahoma" pitchFamily="34" charset="0"/>
                          <a:ea typeface="Tahoma" pitchFamily="34" charset="0"/>
                          <a:cs typeface="Tahoma" pitchFamily="34" charset="0"/>
                        </a:rPr>
                        <a:t>Barley</a:t>
                      </a:r>
                      <a:endParaRPr lang="es-ES" sz="2400">
                        <a:latin typeface="Tahoma" pitchFamily="34" charset="0"/>
                        <a:ea typeface="Tahoma" pitchFamily="34" charset="0"/>
                        <a:cs typeface="Tahoma" pitchFamily="34" charset="0"/>
                      </a:endParaRPr>
                    </a:p>
                  </a:txBody>
                  <a:tcPr marL="68580" marR="68580" marT="0" marB="0"/>
                </a:tc>
                <a:tc>
                  <a:txBody>
                    <a:bodyPr/>
                    <a:lstStyle/>
                    <a:p>
                      <a:pPr algn="ctr">
                        <a:spcBef>
                          <a:spcPts val="600"/>
                        </a:spcBef>
                        <a:spcAft>
                          <a:spcPts val="600"/>
                        </a:spcAft>
                        <a:tabLst>
                          <a:tab pos="2743200" algn="ctr"/>
                          <a:tab pos="5486400" algn="r"/>
                        </a:tabLst>
                      </a:pPr>
                      <a:r>
                        <a:rPr lang="en-US" sz="2400">
                          <a:latin typeface="Tahoma" pitchFamily="34" charset="0"/>
                          <a:ea typeface="Tahoma" pitchFamily="34" charset="0"/>
                          <a:cs typeface="Tahoma" pitchFamily="34" charset="0"/>
                        </a:rPr>
                        <a:t>65.6</a:t>
                      </a:r>
                      <a:endParaRPr lang="es-ES" sz="2400">
                        <a:latin typeface="Tahoma" pitchFamily="34" charset="0"/>
                        <a:ea typeface="Tahoma" pitchFamily="34" charset="0"/>
                        <a:cs typeface="Tahoma" pitchFamily="34" charset="0"/>
                      </a:endParaRPr>
                    </a:p>
                  </a:txBody>
                  <a:tcPr marL="68580" marR="68580" marT="0" marB="0"/>
                </a:tc>
                <a:tc>
                  <a:txBody>
                    <a:bodyPr/>
                    <a:lstStyle/>
                    <a:p>
                      <a:pPr algn="ctr">
                        <a:spcBef>
                          <a:spcPts val="600"/>
                        </a:spcBef>
                        <a:spcAft>
                          <a:spcPts val="600"/>
                        </a:spcAft>
                        <a:tabLst>
                          <a:tab pos="2743200" algn="ctr"/>
                          <a:tab pos="5486400" algn="r"/>
                        </a:tabLst>
                      </a:pPr>
                      <a:r>
                        <a:rPr lang="en-US" sz="2400">
                          <a:latin typeface="Tahoma" pitchFamily="34" charset="0"/>
                          <a:ea typeface="Tahoma" pitchFamily="34" charset="0"/>
                          <a:cs typeface="Tahoma" pitchFamily="34" charset="0"/>
                        </a:rPr>
                        <a:t>61</a:t>
                      </a:r>
                      <a:endParaRPr lang="es-ES" sz="2400">
                        <a:latin typeface="Tahoma" pitchFamily="34" charset="0"/>
                        <a:ea typeface="Tahoma" pitchFamily="34" charset="0"/>
                        <a:cs typeface="Tahoma" pitchFamily="34" charset="0"/>
                      </a:endParaRPr>
                    </a:p>
                  </a:txBody>
                  <a:tcPr marL="68580" marR="68580" marT="0" marB="0"/>
                </a:tc>
                <a:tc>
                  <a:txBody>
                    <a:bodyPr/>
                    <a:lstStyle/>
                    <a:p>
                      <a:pPr algn="ctr">
                        <a:spcBef>
                          <a:spcPts val="600"/>
                        </a:spcBef>
                        <a:spcAft>
                          <a:spcPts val="600"/>
                        </a:spcAft>
                        <a:tabLst>
                          <a:tab pos="2743200" algn="ctr"/>
                          <a:tab pos="5486400" algn="r"/>
                        </a:tabLst>
                      </a:pPr>
                      <a:r>
                        <a:rPr lang="en-US" sz="2400">
                          <a:latin typeface="Tahoma" pitchFamily="34" charset="0"/>
                          <a:ea typeface="Tahoma" pitchFamily="34" charset="0"/>
                          <a:cs typeface="Tahoma" pitchFamily="34" charset="0"/>
                        </a:rPr>
                        <a:t>57.5</a:t>
                      </a:r>
                      <a:endParaRPr lang="es-ES" sz="2400">
                        <a:latin typeface="Tahoma" pitchFamily="34" charset="0"/>
                        <a:ea typeface="Tahoma" pitchFamily="34" charset="0"/>
                        <a:cs typeface="Tahoma" pitchFamily="34" charset="0"/>
                      </a:endParaRPr>
                    </a:p>
                  </a:txBody>
                  <a:tcPr marL="68580" marR="68580" marT="0" marB="0"/>
                </a:tc>
                <a:tc>
                  <a:txBody>
                    <a:bodyPr/>
                    <a:lstStyle/>
                    <a:p>
                      <a:pPr algn="ctr">
                        <a:spcBef>
                          <a:spcPts val="600"/>
                        </a:spcBef>
                        <a:spcAft>
                          <a:spcPts val="600"/>
                        </a:spcAft>
                        <a:tabLst>
                          <a:tab pos="2743200" algn="ctr"/>
                          <a:tab pos="5486400" algn="r"/>
                        </a:tabLst>
                      </a:pPr>
                      <a:r>
                        <a:rPr lang="en-US" sz="2400">
                          <a:latin typeface="Tahoma" pitchFamily="34" charset="0"/>
                          <a:ea typeface="Tahoma" pitchFamily="34" charset="0"/>
                          <a:cs typeface="Tahoma" pitchFamily="34" charset="0"/>
                        </a:rPr>
                        <a:t>468</a:t>
                      </a:r>
                      <a:endParaRPr lang="es-ES" sz="2400">
                        <a:latin typeface="Tahoma" pitchFamily="34" charset="0"/>
                        <a:ea typeface="Tahoma" pitchFamily="34" charset="0"/>
                        <a:cs typeface="Tahoma" pitchFamily="34" charset="0"/>
                      </a:endParaRPr>
                    </a:p>
                  </a:txBody>
                  <a:tcPr marL="68580" marR="68580" marT="0" marB="0"/>
                </a:tc>
              </a:tr>
              <a:tr h="0">
                <a:tc>
                  <a:txBody>
                    <a:bodyPr/>
                    <a:lstStyle/>
                    <a:p>
                      <a:pPr algn="ctr">
                        <a:spcBef>
                          <a:spcPts val="600"/>
                        </a:spcBef>
                        <a:spcAft>
                          <a:spcPts val="600"/>
                        </a:spcAft>
                        <a:tabLst>
                          <a:tab pos="2743200" algn="ctr"/>
                          <a:tab pos="5486400" algn="r"/>
                        </a:tabLst>
                      </a:pPr>
                      <a:r>
                        <a:rPr lang="en-US" sz="2400">
                          <a:latin typeface="Tahoma" pitchFamily="34" charset="0"/>
                          <a:ea typeface="Tahoma" pitchFamily="34" charset="0"/>
                          <a:cs typeface="Tahoma" pitchFamily="34" charset="0"/>
                        </a:rPr>
                        <a:t>Wheat</a:t>
                      </a:r>
                      <a:endParaRPr lang="es-ES" sz="2400">
                        <a:latin typeface="Tahoma" pitchFamily="34" charset="0"/>
                        <a:ea typeface="Tahoma" pitchFamily="34" charset="0"/>
                        <a:cs typeface="Tahoma" pitchFamily="34" charset="0"/>
                      </a:endParaRPr>
                    </a:p>
                  </a:txBody>
                  <a:tcPr marL="68580" marR="68580" marT="0" marB="0"/>
                </a:tc>
                <a:tc>
                  <a:txBody>
                    <a:bodyPr/>
                    <a:lstStyle/>
                    <a:p>
                      <a:pPr algn="ctr">
                        <a:spcBef>
                          <a:spcPts val="600"/>
                        </a:spcBef>
                        <a:spcAft>
                          <a:spcPts val="600"/>
                        </a:spcAft>
                        <a:tabLst>
                          <a:tab pos="2743200" algn="ctr"/>
                          <a:tab pos="5486400" algn="r"/>
                        </a:tabLst>
                      </a:pPr>
                      <a:r>
                        <a:rPr lang="en-US" sz="2400">
                          <a:latin typeface="Tahoma" pitchFamily="34" charset="0"/>
                          <a:ea typeface="Tahoma" pitchFamily="34" charset="0"/>
                          <a:cs typeface="Tahoma" pitchFamily="34" charset="0"/>
                        </a:rPr>
                        <a:t>70.0</a:t>
                      </a:r>
                      <a:endParaRPr lang="es-ES" sz="2400">
                        <a:latin typeface="Tahoma" pitchFamily="34" charset="0"/>
                        <a:ea typeface="Tahoma" pitchFamily="34" charset="0"/>
                        <a:cs typeface="Tahoma" pitchFamily="34" charset="0"/>
                      </a:endParaRPr>
                    </a:p>
                  </a:txBody>
                  <a:tcPr marL="68580" marR="68580" marT="0" marB="0"/>
                </a:tc>
                <a:tc>
                  <a:txBody>
                    <a:bodyPr/>
                    <a:lstStyle/>
                    <a:p>
                      <a:pPr algn="ctr">
                        <a:spcBef>
                          <a:spcPts val="600"/>
                        </a:spcBef>
                        <a:spcAft>
                          <a:spcPts val="600"/>
                        </a:spcAft>
                        <a:tabLst>
                          <a:tab pos="2743200" algn="ctr"/>
                          <a:tab pos="5486400" algn="r"/>
                        </a:tabLst>
                      </a:pPr>
                      <a:r>
                        <a:rPr lang="en-US" sz="2400">
                          <a:latin typeface="Tahoma" pitchFamily="34" charset="0"/>
                          <a:ea typeface="Tahoma" pitchFamily="34" charset="0"/>
                          <a:cs typeface="Tahoma" pitchFamily="34" charset="0"/>
                        </a:rPr>
                        <a:t>51</a:t>
                      </a:r>
                      <a:endParaRPr lang="es-ES" sz="2400">
                        <a:latin typeface="Tahoma" pitchFamily="34" charset="0"/>
                        <a:ea typeface="Tahoma" pitchFamily="34" charset="0"/>
                        <a:cs typeface="Tahoma" pitchFamily="34" charset="0"/>
                      </a:endParaRPr>
                    </a:p>
                  </a:txBody>
                  <a:tcPr marL="68580" marR="68580" marT="0" marB="0"/>
                </a:tc>
                <a:tc>
                  <a:txBody>
                    <a:bodyPr/>
                    <a:lstStyle/>
                    <a:p>
                      <a:pPr algn="ctr">
                        <a:spcBef>
                          <a:spcPts val="600"/>
                        </a:spcBef>
                        <a:spcAft>
                          <a:spcPts val="600"/>
                        </a:spcAft>
                        <a:tabLst>
                          <a:tab pos="2743200" algn="ctr"/>
                          <a:tab pos="5486400" algn="r"/>
                        </a:tabLst>
                      </a:pPr>
                      <a:r>
                        <a:rPr lang="en-US" sz="2400">
                          <a:latin typeface="Tahoma" pitchFamily="34" charset="0"/>
                          <a:ea typeface="Tahoma" pitchFamily="34" charset="0"/>
                          <a:cs typeface="Tahoma" pitchFamily="34" charset="0"/>
                        </a:rPr>
                        <a:t>38.6</a:t>
                      </a:r>
                      <a:endParaRPr lang="es-ES" sz="2400">
                        <a:latin typeface="Tahoma" pitchFamily="34" charset="0"/>
                        <a:ea typeface="Tahoma" pitchFamily="34" charset="0"/>
                        <a:cs typeface="Tahoma" pitchFamily="34" charset="0"/>
                      </a:endParaRPr>
                    </a:p>
                  </a:txBody>
                  <a:tcPr marL="68580" marR="68580" marT="0" marB="0"/>
                </a:tc>
                <a:tc>
                  <a:txBody>
                    <a:bodyPr/>
                    <a:lstStyle/>
                    <a:p>
                      <a:pPr algn="ctr">
                        <a:spcBef>
                          <a:spcPts val="600"/>
                        </a:spcBef>
                        <a:spcAft>
                          <a:spcPts val="600"/>
                        </a:spcAft>
                        <a:tabLst>
                          <a:tab pos="2743200" algn="ctr"/>
                          <a:tab pos="5486400" algn="r"/>
                        </a:tabLst>
                      </a:pPr>
                      <a:r>
                        <a:rPr lang="en-US" sz="2400" dirty="0">
                          <a:latin typeface="Tahoma" pitchFamily="34" charset="0"/>
                          <a:ea typeface="Tahoma" pitchFamily="34" charset="0"/>
                          <a:cs typeface="Tahoma" pitchFamily="34" charset="0"/>
                        </a:rPr>
                        <a:t>536</a:t>
                      </a:r>
                      <a:endParaRPr lang="es-ES" sz="2400" dirty="0">
                        <a:latin typeface="Tahoma" pitchFamily="34" charset="0"/>
                        <a:ea typeface="Tahoma" pitchFamily="34" charset="0"/>
                        <a:cs typeface="Tahoma" pitchFamily="34" charset="0"/>
                      </a:endParaRPr>
                    </a:p>
                  </a:txBody>
                  <a:tcPr marL="68580" marR="68580" marT="0" marB="0"/>
                </a:tc>
              </a:tr>
            </a:tbl>
          </a:graphicData>
        </a:graphic>
      </p:graphicFrame>
      <p:pic>
        <p:nvPicPr>
          <p:cNvPr id="11" name="Picture 6" descr="http://t1.gstatic.com/images?q=tbn:ANd9GcQUe0HKiT4THkCnj0vhtgLGzcMqUu_5DdN0MS6P1b15lxiS5PLM"/>
          <p:cNvPicPr>
            <a:picLocks noChangeAspect="1" noChangeArrowheads="1"/>
          </p:cNvPicPr>
          <p:nvPr/>
        </p:nvPicPr>
        <p:blipFill>
          <a:blip r:embed="rId4" cstate="print"/>
          <a:srcRect/>
          <a:stretch>
            <a:fillRect/>
          </a:stretch>
        </p:blipFill>
        <p:spPr bwMode="auto">
          <a:xfrm>
            <a:off x="6425505" y="4797152"/>
            <a:ext cx="2466975" cy="1847851"/>
          </a:xfrm>
          <a:prstGeom prst="rect">
            <a:avLst/>
          </a:prstGeom>
          <a:noFill/>
        </p:spPr>
      </p:pic>
      <p:pic>
        <p:nvPicPr>
          <p:cNvPr id="12" name="Picture 2" descr="http://t3.gstatic.com/images?q=tbn:ANd9GcSZasRu-0B15vv9yxT3brYh8hc5zaFjXym6rz2WlkpIUPof_7lS"/>
          <p:cNvPicPr>
            <a:picLocks noChangeAspect="1" noChangeArrowheads="1"/>
          </p:cNvPicPr>
          <p:nvPr/>
        </p:nvPicPr>
        <p:blipFill>
          <a:blip r:embed="rId5" cstate="print"/>
          <a:srcRect/>
          <a:stretch>
            <a:fillRect/>
          </a:stretch>
        </p:blipFill>
        <p:spPr bwMode="auto">
          <a:xfrm>
            <a:off x="323528" y="4797152"/>
            <a:ext cx="2466975" cy="1847851"/>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o"/>
          <p:cNvGrpSpPr/>
          <p:nvPr/>
        </p:nvGrpSpPr>
        <p:grpSpPr>
          <a:xfrm>
            <a:off x="-36512" y="-27384"/>
            <a:ext cx="9145016" cy="1091336"/>
            <a:chOff x="-36512" y="-27384"/>
            <a:chExt cx="9145016" cy="1091336"/>
          </a:xfrm>
        </p:grpSpPr>
        <p:grpSp>
          <p:nvGrpSpPr>
            <p:cNvPr id="5" name="1 Grupo"/>
            <p:cNvGrpSpPr/>
            <p:nvPr/>
          </p:nvGrpSpPr>
          <p:grpSpPr>
            <a:xfrm>
              <a:off x="-36512" y="-27384"/>
              <a:ext cx="9145016" cy="1091336"/>
              <a:chOff x="-36512" y="-27384"/>
              <a:chExt cx="9145016" cy="1091336"/>
            </a:xfrm>
          </p:grpSpPr>
          <p:pic>
            <p:nvPicPr>
              <p:cNvPr id="3" name="2 Imagen" descr="UCO2.jpg"/>
              <p:cNvPicPr>
                <a:picLocks noChangeAspect="1"/>
              </p:cNvPicPr>
              <p:nvPr/>
            </p:nvPicPr>
            <p:blipFill>
              <a:blip r:embed="rId3" cstate="print"/>
              <a:stretch>
                <a:fillRect/>
              </a:stretch>
            </p:blipFill>
            <p:spPr>
              <a:xfrm>
                <a:off x="-36512" y="-27384"/>
                <a:ext cx="2105863" cy="1091336"/>
              </a:xfrm>
              <a:prstGeom prst="rect">
                <a:avLst/>
              </a:prstGeom>
              <a:effectLst>
                <a:innerShdw blurRad="63500" dist="50800" dir="13500000">
                  <a:prstClr val="black">
                    <a:alpha val="50000"/>
                  </a:prstClr>
                </a:innerShdw>
              </a:effectLst>
            </p:spPr>
          </p:pic>
          <p:sp>
            <p:nvSpPr>
              <p:cNvPr id="4" name="3 CuadroTexto"/>
              <p:cNvSpPr txBox="1"/>
              <p:nvPr/>
            </p:nvSpPr>
            <p:spPr>
              <a:xfrm>
                <a:off x="4211960" y="-27384"/>
                <a:ext cx="4896544" cy="646331"/>
              </a:xfrm>
              <a:prstGeom prst="rect">
                <a:avLst/>
              </a:prstGeom>
              <a:noFill/>
            </p:spPr>
            <p:txBody>
              <a:bodyPr wrap="square" rtlCol="0">
                <a:spAutoFit/>
              </a:bodyPr>
              <a:lstStyle/>
              <a:p>
                <a:pPr algn="ctr"/>
                <a:r>
                  <a:rPr lang="en-US" b="1" dirty="0" smtClean="0">
                    <a:latin typeface="Tahoma" pitchFamily="34" charset="0"/>
                    <a:ea typeface="Tahoma" pitchFamily="34" charset="0"/>
                    <a:cs typeface="Tahoma" pitchFamily="34" charset="0"/>
                  </a:rPr>
                  <a:t>World Congress and Expo on Recycling </a:t>
                </a:r>
              </a:p>
              <a:p>
                <a:pPr algn="ctr"/>
                <a:r>
                  <a:rPr lang="en-US" b="1" dirty="0" smtClean="0">
                    <a:latin typeface="Tahoma" pitchFamily="34" charset="0"/>
                    <a:ea typeface="Tahoma" pitchFamily="34" charset="0"/>
                    <a:cs typeface="Tahoma" pitchFamily="34" charset="0"/>
                  </a:rPr>
                  <a:t>July 20-22, 2015</a:t>
                </a:r>
                <a:endParaRPr lang="es-ES" b="1" dirty="0">
                  <a:latin typeface="Tahoma" pitchFamily="34" charset="0"/>
                  <a:ea typeface="Tahoma" pitchFamily="34" charset="0"/>
                  <a:cs typeface="Tahoma" pitchFamily="34" charset="0"/>
                </a:endParaRPr>
              </a:p>
            </p:txBody>
          </p:sp>
        </p:grpSp>
        <p:sp>
          <p:nvSpPr>
            <p:cNvPr id="7" name="6 CuadroTexto"/>
            <p:cNvSpPr txBox="1"/>
            <p:nvPr/>
          </p:nvSpPr>
          <p:spPr>
            <a:xfrm>
              <a:off x="2123728" y="447055"/>
              <a:ext cx="2232248" cy="461665"/>
            </a:xfrm>
            <a:prstGeom prst="rect">
              <a:avLst/>
            </a:prstGeom>
            <a:noFill/>
          </p:spPr>
          <p:txBody>
            <a:bodyPr wrap="square" rtlCol="0">
              <a:spAutoFit/>
            </a:bodyPr>
            <a:lstStyle/>
            <a:p>
              <a:pPr algn="ctr"/>
              <a:r>
                <a:rPr lang="es-ES" sz="2400" b="1" dirty="0" smtClean="0">
                  <a:solidFill>
                    <a:schemeClr val="accent1"/>
                  </a:solidFill>
                  <a:latin typeface="Tahoma" pitchFamily="34" charset="0"/>
                  <a:ea typeface="Tahoma" pitchFamily="34" charset="0"/>
                  <a:cs typeface="Tahoma" pitchFamily="34" charset="0"/>
                </a:rPr>
                <a:t>CELLULOSE</a:t>
              </a:r>
              <a:endParaRPr lang="es-ES" sz="2400" b="1" dirty="0">
                <a:solidFill>
                  <a:schemeClr val="accent1"/>
                </a:solidFill>
                <a:latin typeface="Tahoma" pitchFamily="34" charset="0"/>
                <a:ea typeface="Tahoma" pitchFamily="34" charset="0"/>
                <a:cs typeface="Tahoma" pitchFamily="34" charset="0"/>
              </a:endParaRPr>
            </a:p>
          </p:txBody>
        </p:sp>
      </p:grpSp>
      <p:sp>
        <p:nvSpPr>
          <p:cNvPr id="8" name="7 CuadroTexto"/>
          <p:cNvSpPr txBox="1"/>
          <p:nvPr/>
        </p:nvSpPr>
        <p:spPr>
          <a:xfrm>
            <a:off x="2627784" y="980728"/>
            <a:ext cx="3816424" cy="400110"/>
          </a:xfrm>
          <a:prstGeom prst="rect">
            <a:avLst/>
          </a:prstGeom>
          <a:noFill/>
        </p:spPr>
        <p:txBody>
          <a:bodyPr wrap="square" rtlCol="0">
            <a:spAutoFit/>
          </a:bodyPr>
          <a:lstStyle/>
          <a:p>
            <a:pPr algn="ctr"/>
            <a:r>
              <a:rPr lang="es-ES" sz="2000" b="1" dirty="0" smtClean="0">
                <a:latin typeface="Tahoma" pitchFamily="34" charset="0"/>
                <a:ea typeface="Tahoma" pitchFamily="34" charset="0"/>
                <a:cs typeface="Tahoma" pitchFamily="34" charset="0"/>
              </a:rPr>
              <a:t>CEREAL STRAWS</a:t>
            </a:r>
            <a:endParaRPr lang="es-ES_tradnl" sz="2000" b="1" dirty="0">
              <a:latin typeface="Tahoma" pitchFamily="34" charset="0"/>
              <a:ea typeface="Tahoma" pitchFamily="34" charset="0"/>
              <a:cs typeface="Tahoma" pitchFamily="34" charset="0"/>
            </a:endParaRPr>
          </a:p>
        </p:txBody>
      </p:sp>
      <p:pic>
        <p:nvPicPr>
          <p:cNvPr id="10" name="Picture 4" descr="http://t0.gstatic.com/images?q=tbn:ANd9GcQy8A02GjRRBCb4N_a3dkvPdXxA2LeGleYQKe7o8Vvuh4rk7fMLTQ"/>
          <p:cNvPicPr>
            <a:picLocks noChangeAspect="1" noChangeArrowheads="1"/>
          </p:cNvPicPr>
          <p:nvPr/>
        </p:nvPicPr>
        <p:blipFill>
          <a:blip r:embed="rId4" cstate="print"/>
          <a:srcRect/>
          <a:stretch>
            <a:fillRect/>
          </a:stretch>
        </p:blipFill>
        <p:spPr bwMode="auto">
          <a:xfrm>
            <a:off x="685598" y="4509120"/>
            <a:ext cx="1942186" cy="2095043"/>
          </a:xfrm>
          <a:prstGeom prst="rect">
            <a:avLst/>
          </a:prstGeom>
          <a:noFill/>
        </p:spPr>
      </p:pic>
      <p:graphicFrame>
        <p:nvGraphicFramePr>
          <p:cNvPr id="13" name="12 Tabla"/>
          <p:cNvGraphicFramePr>
            <a:graphicFrameLocks noGrp="1"/>
          </p:cNvGraphicFramePr>
          <p:nvPr/>
        </p:nvGraphicFramePr>
        <p:xfrm>
          <a:off x="611560" y="1556792"/>
          <a:ext cx="8208912" cy="2438400"/>
        </p:xfrm>
        <a:graphic>
          <a:graphicData uri="http://schemas.openxmlformats.org/drawingml/2006/table">
            <a:tbl>
              <a:tblPr>
                <a:tableStyleId>{69C7853C-536D-4A76-A0AE-DD22124D55A5}</a:tableStyleId>
              </a:tblPr>
              <a:tblGrid>
                <a:gridCol w="1368152"/>
                <a:gridCol w="1368152"/>
                <a:gridCol w="1368152"/>
                <a:gridCol w="1368152"/>
                <a:gridCol w="1296144"/>
                <a:gridCol w="1440160"/>
              </a:tblGrid>
              <a:tr h="0">
                <a:tc>
                  <a:txBody>
                    <a:bodyPr/>
                    <a:lstStyle/>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Raw material</a:t>
                      </a:r>
                      <a:endParaRPr lang="es-ES" sz="2000">
                        <a:latin typeface="Tahoma" pitchFamily="34" charset="0"/>
                        <a:ea typeface="Tahoma" pitchFamily="34" charset="0"/>
                        <a:cs typeface="Tahoma" pitchFamily="34" charset="0"/>
                      </a:endParaRPr>
                    </a:p>
                  </a:txBody>
                  <a:tcPr marL="68580" marR="68580" marT="0" marB="0" anchor="ctr"/>
                </a:tc>
                <a:tc>
                  <a:txBody>
                    <a:bodyPr/>
                    <a:lstStyle/>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Tensile index, Nm/g</a:t>
                      </a:r>
                      <a:endParaRPr lang="es-ES" sz="2000">
                        <a:latin typeface="Tahoma" pitchFamily="34" charset="0"/>
                        <a:ea typeface="Tahoma" pitchFamily="34" charset="0"/>
                        <a:cs typeface="Tahoma" pitchFamily="34" charset="0"/>
                      </a:endParaRPr>
                    </a:p>
                  </a:txBody>
                  <a:tcPr marL="68580" marR="68580" marT="0" marB="0" anchor="ctr"/>
                </a:tc>
                <a:tc>
                  <a:txBody>
                    <a:bodyPr/>
                    <a:lstStyle/>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Stretch index,%</a:t>
                      </a:r>
                      <a:endParaRPr lang="es-ES" sz="2000">
                        <a:latin typeface="Tahoma" pitchFamily="34" charset="0"/>
                        <a:ea typeface="Tahoma" pitchFamily="34" charset="0"/>
                        <a:cs typeface="Tahoma" pitchFamily="34" charset="0"/>
                      </a:endParaRPr>
                    </a:p>
                  </a:txBody>
                  <a:tcPr marL="68580" marR="68580" marT="0" marB="0" anchor="ctr"/>
                </a:tc>
                <a:tc>
                  <a:txBody>
                    <a:bodyPr/>
                    <a:lstStyle/>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Burst index, kN/g</a:t>
                      </a:r>
                      <a:endParaRPr lang="es-ES" sz="2000">
                        <a:latin typeface="Tahoma" pitchFamily="34" charset="0"/>
                        <a:ea typeface="Tahoma" pitchFamily="34" charset="0"/>
                        <a:cs typeface="Tahoma" pitchFamily="34" charset="0"/>
                      </a:endParaRPr>
                    </a:p>
                  </a:txBody>
                  <a:tcPr marL="68580" marR="68580" marT="0" marB="0" anchor="ctr"/>
                </a:tc>
                <a:tc>
                  <a:txBody>
                    <a:bodyPr/>
                    <a:lstStyle/>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Tear index, mNm</a:t>
                      </a:r>
                      <a:r>
                        <a:rPr lang="en-US" sz="2000" baseline="30000">
                          <a:latin typeface="Tahoma" pitchFamily="34" charset="0"/>
                          <a:ea typeface="Tahoma" pitchFamily="34" charset="0"/>
                          <a:cs typeface="Tahoma" pitchFamily="34" charset="0"/>
                        </a:rPr>
                        <a:t>2</a:t>
                      </a:r>
                      <a:r>
                        <a:rPr lang="en-US" sz="2000">
                          <a:latin typeface="Tahoma" pitchFamily="34" charset="0"/>
                          <a:ea typeface="Tahoma" pitchFamily="34" charset="0"/>
                          <a:cs typeface="Tahoma" pitchFamily="34" charset="0"/>
                        </a:rPr>
                        <a:t>/g</a:t>
                      </a:r>
                      <a:endParaRPr lang="es-ES" sz="2000">
                        <a:latin typeface="Tahoma" pitchFamily="34" charset="0"/>
                        <a:ea typeface="Tahoma" pitchFamily="34" charset="0"/>
                        <a:cs typeface="Tahoma" pitchFamily="34" charset="0"/>
                      </a:endParaRPr>
                    </a:p>
                  </a:txBody>
                  <a:tcPr marL="68580" marR="68580" marT="0" marB="0" anchor="ctr"/>
                </a:tc>
                <a:tc>
                  <a:txBody>
                    <a:bodyPr/>
                    <a:lstStyle/>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Brightness, %</a:t>
                      </a:r>
                      <a:endParaRPr lang="es-ES" sz="2000">
                        <a:latin typeface="Tahoma" pitchFamily="34" charset="0"/>
                        <a:ea typeface="Tahoma" pitchFamily="34" charset="0"/>
                        <a:cs typeface="Tahoma" pitchFamily="34" charset="0"/>
                      </a:endParaRPr>
                    </a:p>
                  </a:txBody>
                  <a:tcPr marL="68580" marR="68580" marT="0" marB="0" anchor="ctr"/>
                </a:tc>
              </a:tr>
              <a:tr h="0">
                <a:tc>
                  <a:txBody>
                    <a:bodyPr/>
                    <a:lstStyle/>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Oats</a:t>
                      </a:r>
                      <a:endParaRPr lang="es-ES" sz="2000">
                        <a:latin typeface="Tahoma" pitchFamily="34" charset="0"/>
                        <a:ea typeface="Tahoma" pitchFamily="34" charset="0"/>
                        <a:cs typeface="Tahoma" pitchFamily="34" charset="0"/>
                      </a:endParaRPr>
                    </a:p>
                  </a:txBody>
                  <a:tcPr marL="68580" marR="68580" marT="0" marB="0" anchor="ctr"/>
                </a:tc>
                <a:tc>
                  <a:txBody>
                    <a:bodyPr/>
                    <a:lstStyle/>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64.0</a:t>
                      </a:r>
                      <a:endParaRPr lang="es-ES" sz="2000">
                        <a:latin typeface="Tahoma" pitchFamily="34" charset="0"/>
                        <a:ea typeface="Tahoma" pitchFamily="34" charset="0"/>
                        <a:cs typeface="Tahoma" pitchFamily="34" charset="0"/>
                      </a:endParaRPr>
                    </a:p>
                  </a:txBody>
                  <a:tcPr marL="68580" marR="68580" marT="0" marB="0" anchor="ctr"/>
                </a:tc>
                <a:tc>
                  <a:txBody>
                    <a:bodyPr/>
                    <a:lstStyle/>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1.84</a:t>
                      </a:r>
                      <a:endParaRPr lang="es-ES" sz="2000">
                        <a:latin typeface="Tahoma" pitchFamily="34" charset="0"/>
                        <a:ea typeface="Tahoma" pitchFamily="34" charset="0"/>
                        <a:cs typeface="Tahoma" pitchFamily="34" charset="0"/>
                      </a:endParaRPr>
                    </a:p>
                  </a:txBody>
                  <a:tcPr marL="68580" marR="68580" marT="0" marB="0" anchor="ctr"/>
                </a:tc>
                <a:tc>
                  <a:txBody>
                    <a:bodyPr/>
                    <a:lstStyle/>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2.966</a:t>
                      </a:r>
                      <a:endParaRPr lang="es-ES" sz="2000">
                        <a:latin typeface="Tahoma" pitchFamily="34" charset="0"/>
                        <a:ea typeface="Tahoma" pitchFamily="34" charset="0"/>
                        <a:cs typeface="Tahoma" pitchFamily="34" charset="0"/>
                      </a:endParaRPr>
                    </a:p>
                  </a:txBody>
                  <a:tcPr marL="68580" marR="68580" marT="0" marB="0" anchor="ctr"/>
                </a:tc>
                <a:tc>
                  <a:txBody>
                    <a:bodyPr/>
                    <a:lstStyle/>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2.049</a:t>
                      </a:r>
                      <a:endParaRPr lang="es-ES" sz="2000">
                        <a:latin typeface="Tahoma" pitchFamily="34" charset="0"/>
                        <a:ea typeface="Tahoma" pitchFamily="34" charset="0"/>
                        <a:cs typeface="Tahoma" pitchFamily="34" charset="0"/>
                      </a:endParaRPr>
                    </a:p>
                  </a:txBody>
                  <a:tcPr marL="68580" marR="68580" marT="0" marB="0" anchor="ctr"/>
                </a:tc>
                <a:tc>
                  <a:txBody>
                    <a:bodyPr/>
                    <a:lstStyle/>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57.1</a:t>
                      </a:r>
                      <a:endParaRPr lang="es-ES" sz="2000">
                        <a:latin typeface="Tahoma" pitchFamily="34" charset="0"/>
                        <a:ea typeface="Tahoma" pitchFamily="34" charset="0"/>
                        <a:cs typeface="Tahoma" pitchFamily="34" charset="0"/>
                      </a:endParaRPr>
                    </a:p>
                  </a:txBody>
                  <a:tcPr marL="68580" marR="68580" marT="0" marB="0" anchor="ctr"/>
                </a:tc>
              </a:tr>
              <a:tr h="0">
                <a:tc>
                  <a:txBody>
                    <a:bodyPr/>
                    <a:lstStyle/>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Maize</a:t>
                      </a:r>
                      <a:endParaRPr lang="es-ES" sz="2000">
                        <a:latin typeface="Tahoma" pitchFamily="34" charset="0"/>
                        <a:ea typeface="Tahoma" pitchFamily="34" charset="0"/>
                        <a:cs typeface="Tahoma" pitchFamily="34" charset="0"/>
                      </a:endParaRPr>
                    </a:p>
                  </a:txBody>
                  <a:tcPr marL="68580" marR="68580" marT="0" marB="0" anchor="ctr"/>
                </a:tc>
                <a:tc>
                  <a:txBody>
                    <a:bodyPr/>
                    <a:lstStyle/>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68.2</a:t>
                      </a:r>
                      <a:endParaRPr lang="es-ES" sz="2000">
                        <a:latin typeface="Tahoma" pitchFamily="34" charset="0"/>
                        <a:ea typeface="Tahoma" pitchFamily="34" charset="0"/>
                        <a:cs typeface="Tahoma" pitchFamily="34" charset="0"/>
                      </a:endParaRPr>
                    </a:p>
                  </a:txBody>
                  <a:tcPr marL="68580" marR="68580" marT="0" marB="0" anchor="ctr"/>
                </a:tc>
                <a:tc>
                  <a:txBody>
                    <a:bodyPr/>
                    <a:lstStyle/>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1.85</a:t>
                      </a:r>
                      <a:endParaRPr lang="es-ES" sz="2000">
                        <a:latin typeface="Tahoma" pitchFamily="34" charset="0"/>
                        <a:ea typeface="Tahoma" pitchFamily="34" charset="0"/>
                        <a:cs typeface="Tahoma" pitchFamily="34" charset="0"/>
                      </a:endParaRPr>
                    </a:p>
                  </a:txBody>
                  <a:tcPr marL="68580" marR="68580" marT="0" marB="0" anchor="ctr"/>
                </a:tc>
                <a:tc>
                  <a:txBody>
                    <a:bodyPr/>
                    <a:lstStyle/>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3.284</a:t>
                      </a:r>
                      <a:endParaRPr lang="es-ES" sz="2000">
                        <a:latin typeface="Tahoma" pitchFamily="34" charset="0"/>
                        <a:ea typeface="Tahoma" pitchFamily="34" charset="0"/>
                        <a:cs typeface="Tahoma" pitchFamily="34" charset="0"/>
                      </a:endParaRPr>
                    </a:p>
                  </a:txBody>
                  <a:tcPr marL="68580" marR="68580" marT="0" marB="0" anchor="ctr"/>
                </a:tc>
                <a:tc>
                  <a:txBody>
                    <a:bodyPr/>
                    <a:lstStyle/>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2.837</a:t>
                      </a:r>
                      <a:endParaRPr lang="es-ES" sz="2000">
                        <a:latin typeface="Tahoma" pitchFamily="34" charset="0"/>
                        <a:ea typeface="Tahoma" pitchFamily="34" charset="0"/>
                        <a:cs typeface="Tahoma" pitchFamily="34" charset="0"/>
                      </a:endParaRPr>
                    </a:p>
                  </a:txBody>
                  <a:tcPr marL="68580" marR="68580" marT="0" marB="0" anchor="ctr"/>
                </a:tc>
                <a:tc>
                  <a:txBody>
                    <a:bodyPr/>
                    <a:lstStyle/>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60.2</a:t>
                      </a:r>
                      <a:endParaRPr lang="es-ES" sz="2000">
                        <a:latin typeface="Tahoma" pitchFamily="34" charset="0"/>
                        <a:ea typeface="Tahoma" pitchFamily="34" charset="0"/>
                        <a:cs typeface="Tahoma" pitchFamily="34" charset="0"/>
                      </a:endParaRPr>
                    </a:p>
                  </a:txBody>
                  <a:tcPr marL="68580" marR="68580" marT="0" marB="0" anchor="ctr"/>
                </a:tc>
              </a:tr>
              <a:tr h="0">
                <a:tc>
                  <a:txBody>
                    <a:bodyPr/>
                    <a:lstStyle/>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Rapeseed</a:t>
                      </a:r>
                      <a:endParaRPr lang="es-ES" sz="2000">
                        <a:latin typeface="Tahoma" pitchFamily="34" charset="0"/>
                        <a:ea typeface="Tahoma" pitchFamily="34" charset="0"/>
                        <a:cs typeface="Tahoma" pitchFamily="34" charset="0"/>
                      </a:endParaRPr>
                    </a:p>
                  </a:txBody>
                  <a:tcPr marL="68580" marR="68580" marT="0" marB="0" anchor="ctr"/>
                </a:tc>
                <a:tc>
                  <a:txBody>
                    <a:bodyPr/>
                    <a:lstStyle/>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42.8</a:t>
                      </a:r>
                      <a:endParaRPr lang="es-ES" sz="2000">
                        <a:latin typeface="Tahoma" pitchFamily="34" charset="0"/>
                        <a:ea typeface="Tahoma" pitchFamily="34" charset="0"/>
                        <a:cs typeface="Tahoma" pitchFamily="34" charset="0"/>
                      </a:endParaRPr>
                    </a:p>
                  </a:txBody>
                  <a:tcPr marL="68580" marR="68580" marT="0" marB="0" anchor="ctr"/>
                </a:tc>
                <a:tc>
                  <a:txBody>
                    <a:bodyPr/>
                    <a:lstStyle/>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1.21</a:t>
                      </a:r>
                      <a:endParaRPr lang="es-ES" sz="2000">
                        <a:latin typeface="Tahoma" pitchFamily="34" charset="0"/>
                        <a:ea typeface="Tahoma" pitchFamily="34" charset="0"/>
                        <a:cs typeface="Tahoma" pitchFamily="34" charset="0"/>
                      </a:endParaRPr>
                    </a:p>
                  </a:txBody>
                  <a:tcPr marL="68580" marR="68580" marT="0" marB="0" anchor="ctr"/>
                </a:tc>
                <a:tc>
                  <a:txBody>
                    <a:bodyPr/>
                    <a:lstStyle/>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1.630</a:t>
                      </a:r>
                      <a:endParaRPr lang="es-ES" sz="2000">
                        <a:latin typeface="Tahoma" pitchFamily="34" charset="0"/>
                        <a:ea typeface="Tahoma" pitchFamily="34" charset="0"/>
                        <a:cs typeface="Tahoma" pitchFamily="34" charset="0"/>
                      </a:endParaRPr>
                    </a:p>
                  </a:txBody>
                  <a:tcPr marL="68580" marR="68580" marT="0" marB="0" anchor="ctr"/>
                </a:tc>
                <a:tc>
                  <a:txBody>
                    <a:bodyPr/>
                    <a:lstStyle/>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2.207</a:t>
                      </a:r>
                      <a:endParaRPr lang="es-ES" sz="2000">
                        <a:latin typeface="Tahoma" pitchFamily="34" charset="0"/>
                        <a:ea typeface="Tahoma" pitchFamily="34" charset="0"/>
                        <a:cs typeface="Tahoma" pitchFamily="34" charset="0"/>
                      </a:endParaRPr>
                    </a:p>
                  </a:txBody>
                  <a:tcPr marL="68580" marR="68580" marT="0" marB="0" anchor="ctr"/>
                </a:tc>
                <a:tc>
                  <a:txBody>
                    <a:bodyPr/>
                    <a:lstStyle/>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64.3</a:t>
                      </a:r>
                      <a:endParaRPr lang="es-ES" sz="2000">
                        <a:latin typeface="Tahoma" pitchFamily="34" charset="0"/>
                        <a:ea typeface="Tahoma" pitchFamily="34" charset="0"/>
                        <a:cs typeface="Tahoma" pitchFamily="34" charset="0"/>
                      </a:endParaRPr>
                    </a:p>
                  </a:txBody>
                  <a:tcPr marL="68580" marR="68580" marT="0" marB="0" anchor="ctr"/>
                </a:tc>
              </a:tr>
              <a:tr h="0">
                <a:tc>
                  <a:txBody>
                    <a:bodyPr/>
                    <a:lstStyle/>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Barley</a:t>
                      </a:r>
                      <a:endParaRPr lang="es-ES" sz="2000">
                        <a:latin typeface="Tahoma" pitchFamily="34" charset="0"/>
                        <a:ea typeface="Tahoma" pitchFamily="34" charset="0"/>
                        <a:cs typeface="Tahoma" pitchFamily="34" charset="0"/>
                      </a:endParaRPr>
                    </a:p>
                  </a:txBody>
                  <a:tcPr marL="68580" marR="68580" marT="0" marB="0" anchor="ctr"/>
                </a:tc>
                <a:tc>
                  <a:txBody>
                    <a:bodyPr/>
                    <a:lstStyle/>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63.9</a:t>
                      </a:r>
                      <a:endParaRPr lang="es-ES" sz="2000">
                        <a:latin typeface="Tahoma" pitchFamily="34" charset="0"/>
                        <a:ea typeface="Tahoma" pitchFamily="34" charset="0"/>
                        <a:cs typeface="Tahoma" pitchFamily="34" charset="0"/>
                      </a:endParaRPr>
                    </a:p>
                  </a:txBody>
                  <a:tcPr marL="68580" marR="68580" marT="0" marB="0" anchor="ctr"/>
                </a:tc>
                <a:tc>
                  <a:txBody>
                    <a:bodyPr/>
                    <a:lstStyle/>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1.75</a:t>
                      </a:r>
                      <a:endParaRPr lang="es-ES" sz="2000">
                        <a:latin typeface="Tahoma" pitchFamily="34" charset="0"/>
                        <a:ea typeface="Tahoma" pitchFamily="34" charset="0"/>
                        <a:cs typeface="Tahoma" pitchFamily="34" charset="0"/>
                      </a:endParaRPr>
                    </a:p>
                  </a:txBody>
                  <a:tcPr marL="68580" marR="68580" marT="0" marB="0" anchor="ctr"/>
                </a:tc>
                <a:tc>
                  <a:txBody>
                    <a:bodyPr/>
                    <a:lstStyle/>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3.169</a:t>
                      </a:r>
                      <a:endParaRPr lang="es-ES" sz="2000">
                        <a:latin typeface="Tahoma" pitchFamily="34" charset="0"/>
                        <a:ea typeface="Tahoma" pitchFamily="34" charset="0"/>
                        <a:cs typeface="Tahoma" pitchFamily="34" charset="0"/>
                      </a:endParaRPr>
                    </a:p>
                  </a:txBody>
                  <a:tcPr marL="68580" marR="68580" marT="0" marB="0" anchor="ctr"/>
                </a:tc>
                <a:tc>
                  <a:txBody>
                    <a:bodyPr/>
                    <a:lstStyle/>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2.300</a:t>
                      </a:r>
                      <a:endParaRPr lang="es-ES" sz="2000">
                        <a:latin typeface="Tahoma" pitchFamily="34" charset="0"/>
                        <a:ea typeface="Tahoma" pitchFamily="34" charset="0"/>
                        <a:cs typeface="Tahoma" pitchFamily="34" charset="0"/>
                      </a:endParaRPr>
                    </a:p>
                  </a:txBody>
                  <a:tcPr marL="68580" marR="68580" marT="0" marB="0" anchor="ctr"/>
                </a:tc>
                <a:tc>
                  <a:txBody>
                    <a:bodyPr/>
                    <a:lstStyle/>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55.7</a:t>
                      </a:r>
                      <a:endParaRPr lang="es-ES" sz="2000">
                        <a:latin typeface="Tahoma" pitchFamily="34" charset="0"/>
                        <a:ea typeface="Tahoma" pitchFamily="34" charset="0"/>
                        <a:cs typeface="Tahoma" pitchFamily="34" charset="0"/>
                      </a:endParaRPr>
                    </a:p>
                  </a:txBody>
                  <a:tcPr marL="68580" marR="68580" marT="0" marB="0" anchor="ctr"/>
                </a:tc>
              </a:tr>
              <a:tr h="0">
                <a:tc>
                  <a:txBody>
                    <a:bodyPr/>
                    <a:lstStyle/>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Wheat</a:t>
                      </a:r>
                      <a:endParaRPr lang="es-ES" sz="2000">
                        <a:latin typeface="Tahoma" pitchFamily="34" charset="0"/>
                        <a:ea typeface="Tahoma" pitchFamily="34" charset="0"/>
                        <a:cs typeface="Tahoma" pitchFamily="34" charset="0"/>
                      </a:endParaRPr>
                    </a:p>
                  </a:txBody>
                  <a:tcPr marL="68580" marR="68580" marT="0" marB="0" anchor="ctr"/>
                </a:tc>
                <a:tc>
                  <a:txBody>
                    <a:bodyPr/>
                    <a:lstStyle/>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43.5</a:t>
                      </a:r>
                      <a:endParaRPr lang="es-ES" sz="2000">
                        <a:latin typeface="Tahoma" pitchFamily="34" charset="0"/>
                        <a:ea typeface="Tahoma" pitchFamily="34" charset="0"/>
                        <a:cs typeface="Tahoma" pitchFamily="34" charset="0"/>
                      </a:endParaRPr>
                    </a:p>
                  </a:txBody>
                  <a:tcPr marL="68580" marR="68580" marT="0" marB="0" anchor="ctr"/>
                </a:tc>
                <a:tc>
                  <a:txBody>
                    <a:bodyPr/>
                    <a:lstStyle/>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2.71</a:t>
                      </a:r>
                      <a:endParaRPr lang="es-ES" sz="2000">
                        <a:latin typeface="Tahoma" pitchFamily="34" charset="0"/>
                        <a:ea typeface="Tahoma" pitchFamily="34" charset="0"/>
                        <a:cs typeface="Tahoma" pitchFamily="34" charset="0"/>
                      </a:endParaRPr>
                    </a:p>
                  </a:txBody>
                  <a:tcPr marL="68580" marR="68580" marT="0" marB="0" anchor="ctr"/>
                </a:tc>
                <a:tc>
                  <a:txBody>
                    <a:bodyPr/>
                    <a:lstStyle/>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2.330</a:t>
                      </a:r>
                      <a:endParaRPr lang="es-ES" sz="2000">
                        <a:latin typeface="Tahoma" pitchFamily="34" charset="0"/>
                        <a:ea typeface="Tahoma" pitchFamily="34" charset="0"/>
                        <a:cs typeface="Tahoma" pitchFamily="34" charset="0"/>
                      </a:endParaRPr>
                    </a:p>
                  </a:txBody>
                  <a:tcPr marL="68580" marR="68580" marT="0" marB="0" anchor="ctr"/>
                </a:tc>
                <a:tc>
                  <a:txBody>
                    <a:bodyPr/>
                    <a:lstStyle/>
                    <a:p>
                      <a:pPr algn="ctr">
                        <a:spcBef>
                          <a:spcPts val="600"/>
                        </a:spcBef>
                        <a:spcAft>
                          <a:spcPts val="600"/>
                        </a:spcAft>
                        <a:tabLst>
                          <a:tab pos="2743200" algn="ctr"/>
                          <a:tab pos="5486400" algn="r"/>
                        </a:tabLst>
                      </a:pPr>
                      <a:r>
                        <a:rPr lang="en-US" sz="2000">
                          <a:latin typeface="Tahoma" pitchFamily="34" charset="0"/>
                          <a:ea typeface="Tahoma" pitchFamily="34" charset="0"/>
                          <a:cs typeface="Tahoma" pitchFamily="34" charset="0"/>
                        </a:rPr>
                        <a:t>2.620</a:t>
                      </a:r>
                      <a:endParaRPr lang="es-ES" sz="2000">
                        <a:latin typeface="Tahoma" pitchFamily="34" charset="0"/>
                        <a:ea typeface="Tahoma" pitchFamily="34" charset="0"/>
                        <a:cs typeface="Tahoma" pitchFamily="34" charset="0"/>
                      </a:endParaRPr>
                    </a:p>
                  </a:txBody>
                  <a:tcPr marL="68580" marR="68580" marT="0" marB="0" anchor="ctr"/>
                </a:tc>
                <a:tc>
                  <a:txBody>
                    <a:bodyPr/>
                    <a:lstStyle/>
                    <a:p>
                      <a:pPr algn="ctr">
                        <a:spcBef>
                          <a:spcPts val="600"/>
                        </a:spcBef>
                        <a:spcAft>
                          <a:spcPts val="600"/>
                        </a:spcAft>
                        <a:tabLst>
                          <a:tab pos="2743200" algn="ctr"/>
                          <a:tab pos="5486400" algn="r"/>
                        </a:tabLst>
                      </a:pPr>
                      <a:r>
                        <a:rPr lang="en-US" sz="2000" dirty="0">
                          <a:latin typeface="Tahoma" pitchFamily="34" charset="0"/>
                          <a:ea typeface="Tahoma" pitchFamily="34" charset="0"/>
                          <a:cs typeface="Tahoma" pitchFamily="34" charset="0"/>
                        </a:rPr>
                        <a:t>60.0</a:t>
                      </a:r>
                      <a:endParaRPr lang="es-ES" sz="2000" dirty="0">
                        <a:latin typeface="Tahoma" pitchFamily="34" charset="0"/>
                        <a:ea typeface="Tahoma" pitchFamily="34" charset="0"/>
                        <a:cs typeface="Tahoma" pitchFamily="34" charset="0"/>
                      </a:endParaRPr>
                    </a:p>
                  </a:txBody>
                  <a:tcPr marL="68580" marR="68580" marT="0" marB="0" anchor="ctr"/>
                </a:tc>
              </a:tr>
            </a:tbl>
          </a:graphicData>
        </a:graphic>
      </p:graphicFrame>
      <p:pic>
        <p:nvPicPr>
          <p:cNvPr id="14" name="Picture 8" descr="http://t1.gstatic.com/images?q=tbn:ANd9GcSxXlfjh8uUV9YieWlWrsm7ajhJkI4_VNmB-X_HSBNehzmDeyeG4Q"/>
          <p:cNvPicPr>
            <a:picLocks noChangeAspect="1" noChangeArrowheads="1"/>
          </p:cNvPicPr>
          <p:nvPr/>
        </p:nvPicPr>
        <p:blipFill>
          <a:blip r:embed="rId5" cstate="print"/>
          <a:srcRect/>
          <a:stretch>
            <a:fillRect/>
          </a:stretch>
        </p:blipFill>
        <p:spPr bwMode="auto">
          <a:xfrm>
            <a:off x="6156176" y="4653136"/>
            <a:ext cx="2466975" cy="1847851"/>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39 Grupo"/>
          <p:cNvGrpSpPr/>
          <p:nvPr/>
        </p:nvGrpSpPr>
        <p:grpSpPr>
          <a:xfrm>
            <a:off x="-36512" y="-27384"/>
            <a:ext cx="9145016" cy="6696744"/>
            <a:chOff x="-36512" y="-27384"/>
            <a:chExt cx="9145016" cy="6696744"/>
          </a:xfrm>
        </p:grpSpPr>
        <p:grpSp>
          <p:nvGrpSpPr>
            <p:cNvPr id="2" name="9 Grupo"/>
            <p:cNvGrpSpPr/>
            <p:nvPr/>
          </p:nvGrpSpPr>
          <p:grpSpPr>
            <a:xfrm>
              <a:off x="-36512" y="-27384"/>
              <a:ext cx="9145016" cy="1091336"/>
              <a:chOff x="-36512" y="-27384"/>
              <a:chExt cx="9145016" cy="1091336"/>
            </a:xfrm>
          </p:grpSpPr>
          <p:pic>
            <p:nvPicPr>
              <p:cNvPr id="11" name="10 Imagen" descr="UCO2.jpg"/>
              <p:cNvPicPr>
                <a:picLocks noChangeAspect="1"/>
              </p:cNvPicPr>
              <p:nvPr/>
            </p:nvPicPr>
            <p:blipFill>
              <a:blip r:embed="rId2" cstate="print"/>
              <a:stretch>
                <a:fillRect/>
              </a:stretch>
            </p:blipFill>
            <p:spPr>
              <a:xfrm>
                <a:off x="-36512" y="-27384"/>
                <a:ext cx="2105863" cy="1091336"/>
              </a:xfrm>
              <a:prstGeom prst="rect">
                <a:avLst/>
              </a:prstGeom>
              <a:effectLst>
                <a:innerShdw blurRad="63500" dist="50800" dir="13500000">
                  <a:prstClr val="black">
                    <a:alpha val="50000"/>
                  </a:prstClr>
                </a:innerShdw>
              </a:effectLst>
            </p:spPr>
          </p:pic>
          <p:sp>
            <p:nvSpPr>
              <p:cNvPr id="12" name="11 CuadroTexto"/>
              <p:cNvSpPr txBox="1"/>
              <p:nvPr/>
            </p:nvSpPr>
            <p:spPr>
              <a:xfrm>
                <a:off x="4211960" y="-27384"/>
                <a:ext cx="4896544" cy="646331"/>
              </a:xfrm>
              <a:prstGeom prst="rect">
                <a:avLst/>
              </a:prstGeom>
              <a:noFill/>
            </p:spPr>
            <p:txBody>
              <a:bodyPr wrap="square" rtlCol="0">
                <a:spAutoFit/>
              </a:bodyPr>
              <a:lstStyle/>
              <a:p>
                <a:pPr algn="ctr"/>
                <a:r>
                  <a:rPr lang="en-US" b="1" dirty="0" smtClean="0">
                    <a:latin typeface="Tahoma" pitchFamily="34" charset="0"/>
                    <a:ea typeface="Tahoma" pitchFamily="34" charset="0"/>
                    <a:cs typeface="Tahoma" pitchFamily="34" charset="0"/>
                  </a:rPr>
                  <a:t>World Congress and Expo on Recycling </a:t>
                </a:r>
              </a:p>
              <a:p>
                <a:pPr algn="ctr"/>
                <a:r>
                  <a:rPr lang="en-US" b="1" dirty="0" smtClean="0">
                    <a:latin typeface="Tahoma" pitchFamily="34" charset="0"/>
                    <a:ea typeface="Tahoma" pitchFamily="34" charset="0"/>
                    <a:cs typeface="Tahoma" pitchFamily="34" charset="0"/>
                  </a:rPr>
                  <a:t>July 20-22, 2015</a:t>
                </a:r>
                <a:endParaRPr lang="es-ES" b="1" dirty="0">
                  <a:latin typeface="Tahoma" pitchFamily="34" charset="0"/>
                  <a:ea typeface="Tahoma" pitchFamily="34" charset="0"/>
                  <a:cs typeface="Tahoma" pitchFamily="34" charset="0"/>
                </a:endParaRPr>
              </a:p>
            </p:txBody>
          </p:sp>
        </p:grpSp>
        <p:sp>
          <p:nvSpPr>
            <p:cNvPr id="13" name="12 CuadroTexto"/>
            <p:cNvSpPr txBox="1"/>
            <p:nvPr/>
          </p:nvSpPr>
          <p:spPr>
            <a:xfrm>
              <a:off x="2123728" y="332656"/>
              <a:ext cx="3096344" cy="461665"/>
            </a:xfrm>
            <a:prstGeom prst="rect">
              <a:avLst/>
            </a:prstGeom>
            <a:noFill/>
          </p:spPr>
          <p:txBody>
            <a:bodyPr wrap="square" rtlCol="0">
              <a:spAutoFit/>
            </a:bodyPr>
            <a:lstStyle/>
            <a:p>
              <a:pPr algn="ctr"/>
              <a:r>
                <a:rPr lang="es-ES" sz="2400" b="1" dirty="0" smtClean="0">
                  <a:solidFill>
                    <a:schemeClr val="accent1"/>
                  </a:solidFill>
                  <a:latin typeface="Tahoma" pitchFamily="34" charset="0"/>
                  <a:ea typeface="Tahoma" pitchFamily="34" charset="0"/>
                  <a:cs typeface="Tahoma" pitchFamily="34" charset="0"/>
                </a:rPr>
                <a:t>HEMICELLULOSE</a:t>
              </a:r>
              <a:endParaRPr lang="es-ES" sz="2400" b="1" dirty="0">
                <a:solidFill>
                  <a:schemeClr val="accent1"/>
                </a:solidFill>
                <a:latin typeface="Tahoma" pitchFamily="34" charset="0"/>
                <a:ea typeface="Tahoma" pitchFamily="34" charset="0"/>
                <a:cs typeface="Tahoma" pitchFamily="34" charset="0"/>
              </a:endParaRPr>
            </a:p>
          </p:txBody>
        </p:sp>
        <p:sp>
          <p:nvSpPr>
            <p:cNvPr id="7" name="6 CuadroTexto"/>
            <p:cNvSpPr txBox="1"/>
            <p:nvPr/>
          </p:nvSpPr>
          <p:spPr>
            <a:xfrm>
              <a:off x="251520" y="2564904"/>
              <a:ext cx="4536504" cy="338554"/>
            </a:xfrm>
            <a:prstGeom prst="rect">
              <a:avLst/>
            </a:prstGeom>
            <a:noFill/>
          </p:spPr>
          <p:txBody>
            <a:bodyPr wrap="square" rtlCol="0">
              <a:spAutoFit/>
            </a:bodyPr>
            <a:lstStyle/>
            <a:p>
              <a:pPr algn="ctr"/>
              <a:r>
                <a:rPr lang="es-ES" sz="1600" dirty="0" err="1" smtClean="0">
                  <a:latin typeface="Agency FB" pitchFamily="34" charset="0"/>
                  <a:ea typeface="Tahoma" pitchFamily="34" charset="0"/>
                  <a:cs typeface="Tahoma" pitchFamily="34" charset="0"/>
                </a:rPr>
                <a:t>Rodríguez</a:t>
              </a:r>
              <a:r>
                <a:rPr lang="es-ES" sz="1600" i="1" dirty="0" err="1" smtClean="0">
                  <a:latin typeface="Agency FB" pitchFamily="34" charset="0"/>
                  <a:ea typeface="Tahoma" pitchFamily="34" charset="0"/>
                  <a:cs typeface="Tahoma" pitchFamily="34" charset="0"/>
                </a:rPr>
                <a:t>et</a:t>
              </a:r>
              <a:r>
                <a:rPr lang="es-ES" sz="1600" i="1" dirty="0" smtClean="0">
                  <a:latin typeface="Agency FB" pitchFamily="34" charset="0"/>
                  <a:ea typeface="Tahoma" pitchFamily="34" charset="0"/>
                  <a:cs typeface="Tahoma" pitchFamily="34" charset="0"/>
                </a:rPr>
                <a:t> al</a:t>
              </a:r>
              <a:r>
                <a:rPr lang="es-ES" sz="1600" dirty="0" smtClean="0">
                  <a:latin typeface="Agency FB" pitchFamily="34" charset="0"/>
                  <a:ea typeface="Tahoma" pitchFamily="34" charset="0"/>
                  <a:cs typeface="Tahoma" pitchFamily="34" charset="0"/>
                </a:rPr>
                <a:t>., 2009, </a:t>
              </a:r>
              <a:r>
                <a:rPr lang="es-ES_tradnl" sz="1600" dirty="0" smtClean="0">
                  <a:latin typeface="Agency FB" pitchFamily="34" charset="0"/>
                </a:rPr>
                <a:t>Bioresource Technology, 100, 4863-4866</a:t>
              </a:r>
              <a:endParaRPr lang="es-ES" sz="1600" dirty="0">
                <a:latin typeface="Agency FB" pitchFamily="34" charset="0"/>
                <a:ea typeface="Tahoma" pitchFamily="34" charset="0"/>
                <a:cs typeface="Tahoma" pitchFamily="34" charset="0"/>
              </a:endParaRPr>
            </a:p>
          </p:txBody>
        </p:sp>
        <p:grpSp>
          <p:nvGrpSpPr>
            <p:cNvPr id="27" name="26 Grupo"/>
            <p:cNvGrpSpPr/>
            <p:nvPr/>
          </p:nvGrpSpPr>
          <p:grpSpPr>
            <a:xfrm>
              <a:off x="253925" y="908720"/>
              <a:ext cx="8638555" cy="2448272"/>
              <a:chOff x="253925" y="908720"/>
              <a:chExt cx="8638555" cy="2448272"/>
            </a:xfrm>
          </p:grpSpPr>
          <p:sp>
            <p:nvSpPr>
              <p:cNvPr id="16" name="15 CuadroTexto"/>
              <p:cNvSpPr txBox="1"/>
              <p:nvPr/>
            </p:nvSpPr>
            <p:spPr>
              <a:xfrm>
                <a:off x="3923928" y="1261209"/>
                <a:ext cx="1728192" cy="1015663"/>
              </a:xfrm>
              <a:prstGeom prst="rect">
                <a:avLst/>
              </a:prstGeom>
              <a:noFill/>
            </p:spPr>
            <p:txBody>
              <a:bodyPr wrap="square" rtlCol="0">
                <a:spAutoFit/>
              </a:bodyPr>
              <a:lstStyle/>
              <a:p>
                <a:pPr algn="ctr"/>
                <a:r>
                  <a:rPr lang="es-ES" sz="2000" dirty="0" smtClean="0">
                    <a:latin typeface="Tahoma" pitchFamily="34" charset="0"/>
                    <a:ea typeface="Tahoma" pitchFamily="34" charset="0"/>
                    <a:cs typeface="Tahoma" pitchFamily="34" charset="0"/>
                  </a:rPr>
                  <a:t>150 – 190 ºC</a:t>
                </a:r>
              </a:p>
              <a:p>
                <a:pPr algn="ctr"/>
                <a:r>
                  <a:rPr lang="es-ES" sz="2000" dirty="0" smtClean="0">
                    <a:latin typeface="Tahoma" pitchFamily="34" charset="0"/>
                    <a:ea typeface="Tahoma" pitchFamily="34" charset="0"/>
                    <a:cs typeface="Tahoma" pitchFamily="34" charset="0"/>
                  </a:rPr>
                  <a:t>0 – 20 min </a:t>
                </a:r>
              </a:p>
              <a:p>
                <a:pPr algn="ctr"/>
                <a:r>
                  <a:rPr lang="es-ES" sz="2000" dirty="0" smtClean="0">
                    <a:latin typeface="Tahoma" pitchFamily="34" charset="0"/>
                    <a:ea typeface="Tahoma" pitchFamily="34" charset="0"/>
                    <a:cs typeface="Tahoma" pitchFamily="34" charset="0"/>
                  </a:rPr>
                  <a:t>L/S 6 – 10 </a:t>
                </a:r>
                <a:endParaRPr lang="es-ES" sz="2000" dirty="0">
                  <a:latin typeface="Tahoma" pitchFamily="34" charset="0"/>
                  <a:ea typeface="Tahoma" pitchFamily="34" charset="0"/>
                  <a:cs typeface="Tahoma" pitchFamily="34" charset="0"/>
                </a:endParaRPr>
              </a:p>
            </p:txBody>
          </p:sp>
          <p:sp>
            <p:nvSpPr>
              <p:cNvPr id="8" name="7 Rectángulo"/>
              <p:cNvSpPr/>
              <p:nvPr/>
            </p:nvSpPr>
            <p:spPr>
              <a:xfrm>
                <a:off x="253925" y="1268760"/>
                <a:ext cx="2085827" cy="523220"/>
              </a:xfrm>
              <a:prstGeom prst="rect">
                <a:avLst/>
              </a:prstGeom>
              <a:noFill/>
            </p:spPr>
            <p:txBody>
              <a:bodyPr wrap="none" lIns="91440" tIns="45720" rIns="91440" bIns="45720">
                <a:spAutoFit/>
              </a:bodyPr>
              <a:lstStyle/>
              <a:p>
                <a:pPr algn="ctr"/>
                <a:r>
                  <a:rPr lang="es-E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Rice </a:t>
                </a:r>
                <a:r>
                  <a:rPr lang="es-E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straw</a:t>
                </a:r>
                <a:endParaRPr lang="es-E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endParaRPr>
              </a:p>
            </p:txBody>
          </p:sp>
          <p:cxnSp>
            <p:nvCxnSpPr>
              <p:cNvPr id="10" name="9 Conector angular"/>
              <p:cNvCxnSpPr>
                <a:stCxn id="8" idx="3"/>
                <a:endCxn id="16" idx="1"/>
              </p:cNvCxnSpPr>
              <p:nvPr/>
            </p:nvCxnSpPr>
            <p:spPr>
              <a:xfrm>
                <a:off x="2339752" y="1530370"/>
                <a:ext cx="1584176" cy="238671"/>
              </a:xfrm>
              <a:prstGeom prst="bentConnector3">
                <a:avLst>
                  <a:gd name="adj1" fmla="val 50000"/>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339752" y="980728"/>
                <a:ext cx="1656184" cy="523220"/>
              </a:xfrm>
              <a:prstGeom prst="rect">
                <a:avLst/>
              </a:prstGeom>
              <a:noFill/>
            </p:spPr>
            <p:txBody>
              <a:bodyPr wrap="square" rtlCol="0">
                <a:spAutoFit/>
              </a:bodyPr>
              <a:lstStyle/>
              <a:p>
                <a:pPr algn="ctr"/>
                <a:r>
                  <a:rPr lang="es-ES" sz="1400" dirty="0" err="1" smtClean="0">
                    <a:latin typeface="Tahoma" pitchFamily="34" charset="0"/>
                    <a:ea typeface="Tahoma" pitchFamily="34" charset="0"/>
                    <a:cs typeface="Tahoma" pitchFamily="34" charset="0"/>
                  </a:rPr>
                  <a:t>Hydrothermal</a:t>
                </a:r>
                <a:r>
                  <a:rPr lang="es-ES" sz="1400" dirty="0" smtClean="0">
                    <a:latin typeface="Tahoma" pitchFamily="34" charset="0"/>
                    <a:ea typeface="Tahoma" pitchFamily="34" charset="0"/>
                    <a:cs typeface="Tahoma" pitchFamily="34" charset="0"/>
                  </a:rPr>
                  <a:t> </a:t>
                </a:r>
                <a:r>
                  <a:rPr lang="es-ES" sz="1400" dirty="0" err="1" smtClean="0">
                    <a:latin typeface="Tahoma" pitchFamily="34" charset="0"/>
                    <a:ea typeface="Tahoma" pitchFamily="34" charset="0"/>
                    <a:cs typeface="Tahoma" pitchFamily="34" charset="0"/>
                  </a:rPr>
                  <a:t>treatment</a:t>
                </a:r>
                <a:endParaRPr lang="es-ES" sz="1400" dirty="0">
                  <a:latin typeface="Tahoma" pitchFamily="34" charset="0"/>
                  <a:ea typeface="Tahoma" pitchFamily="34" charset="0"/>
                  <a:cs typeface="Tahoma" pitchFamily="34" charset="0"/>
                </a:endParaRPr>
              </a:p>
            </p:txBody>
          </p:sp>
          <p:sp>
            <p:nvSpPr>
              <p:cNvPr id="17" name="16 CuadroTexto"/>
              <p:cNvSpPr txBox="1"/>
              <p:nvPr/>
            </p:nvSpPr>
            <p:spPr>
              <a:xfrm>
                <a:off x="7020272" y="908720"/>
                <a:ext cx="1296144" cy="1015663"/>
              </a:xfrm>
              <a:prstGeom prst="rect">
                <a:avLst/>
              </a:prstGeom>
              <a:noFill/>
            </p:spPr>
            <p:txBody>
              <a:bodyPr wrap="square" rtlCol="0">
                <a:spAutoFit/>
              </a:bodyPr>
              <a:lstStyle/>
              <a:p>
                <a:pPr algn="ctr"/>
                <a:r>
                  <a:rPr lang="es-ES" sz="2000" dirty="0" smtClean="0">
                    <a:latin typeface="Tahoma" pitchFamily="34" charset="0"/>
                    <a:ea typeface="Tahoma" pitchFamily="34" charset="0"/>
                    <a:cs typeface="Tahoma" pitchFamily="34" charset="0"/>
                  </a:rPr>
                  <a:t>190 ºC</a:t>
                </a:r>
              </a:p>
              <a:p>
                <a:pPr algn="ctr"/>
                <a:r>
                  <a:rPr lang="es-ES" sz="2000" dirty="0" smtClean="0">
                    <a:latin typeface="Tahoma" pitchFamily="34" charset="0"/>
                    <a:ea typeface="Tahoma" pitchFamily="34" charset="0"/>
                    <a:cs typeface="Tahoma" pitchFamily="34" charset="0"/>
                  </a:rPr>
                  <a:t>15 min </a:t>
                </a:r>
              </a:p>
              <a:p>
                <a:pPr algn="ctr"/>
                <a:r>
                  <a:rPr lang="es-ES" sz="2000" dirty="0" smtClean="0">
                    <a:latin typeface="Tahoma" pitchFamily="34" charset="0"/>
                    <a:ea typeface="Tahoma" pitchFamily="34" charset="0"/>
                    <a:cs typeface="Tahoma" pitchFamily="34" charset="0"/>
                  </a:rPr>
                  <a:t>L/S 9 </a:t>
                </a:r>
                <a:endParaRPr lang="es-ES" sz="2000" dirty="0">
                  <a:latin typeface="Tahoma" pitchFamily="34" charset="0"/>
                  <a:ea typeface="Tahoma" pitchFamily="34" charset="0"/>
                  <a:cs typeface="Tahoma" pitchFamily="34" charset="0"/>
                </a:endParaRPr>
              </a:p>
            </p:txBody>
          </p:sp>
          <p:sp>
            <p:nvSpPr>
              <p:cNvPr id="20" name="19 CuadroTexto"/>
              <p:cNvSpPr txBox="1"/>
              <p:nvPr/>
            </p:nvSpPr>
            <p:spPr>
              <a:xfrm>
                <a:off x="6372200" y="2033553"/>
                <a:ext cx="2520280" cy="1323439"/>
              </a:xfrm>
              <a:prstGeom prst="rect">
                <a:avLst/>
              </a:prstGeom>
              <a:noFill/>
            </p:spPr>
            <p:txBody>
              <a:bodyPr wrap="square" rtlCol="0">
                <a:spAutoFit/>
              </a:bodyPr>
              <a:lstStyle/>
              <a:p>
                <a:pPr algn="ctr"/>
                <a:r>
                  <a:rPr lang="es-ES" sz="2000" dirty="0" err="1" smtClean="0">
                    <a:latin typeface="Tahoma" pitchFamily="34" charset="0"/>
                    <a:ea typeface="Tahoma" pitchFamily="34" charset="0"/>
                    <a:cs typeface="Tahoma" pitchFamily="34" charset="0"/>
                  </a:rPr>
                  <a:t>Glucose</a:t>
                </a:r>
                <a:r>
                  <a:rPr lang="es-ES" sz="2000" dirty="0" smtClean="0">
                    <a:latin typeface="Tahoma" pitchFamily="34" charset="0"/>
                    <a:ea typeface="Tahoma" pitchFamily="34" charset="0"/>
                    <a:cs typeface="Tahoma" pitchFamily="34" charset="0"/>
                  </a:rPr>
                  <a:t> 1.92 g/L</a:t>
                </a:r>
              </a:p>
              <a:p>
                <a:pPr algn="ctr"/>
                <a:r>
                  <a:rPr lang="es-ES" sz="2000" dirty="0" err="1" smtClean="0">
                    <a:latin typeface="Tahoma" pitchFamily="34" charset="0"/>
                    <a:ea typeface="Tahoma" pitchFamily="34" charset="0"/>
                    <a:cs typeface="Tahoma" pitchFamily="34" charset="0"/>
                  </a:rPr>
                  <a:t>Xylose</a:t>
                </a:r>
                <a:r>
                  <a:rPr lang="es-ES" sz="2000" dirty="0" smtClean="0">
                    <a:latin typeface="Tahoma" pitchFamily="34" charset="0"/>
                    <a:ea typeface="Tahoma" pitchFamily="34" charset="0"/>
                    <a:cs typeface="Tahoma" pitchFamily="34" charset="0"/>
                  </a:rPr>
                  <a:t> 3.97 g/L</a:t>
                </a:r>
              </a:p>
              <a:p>
                <a:pPr algn="ctr"/>
                <a:r>
                  <a:rPr lang="es-ES" sz="2000" dirty="0" err="1" smtClean="0">
                    <a:latin typeface="Tahoma" pitchFamily="34" charset="0"/>
                    <a:ea typeface="Tahoma" pitchFamily="34" charset="0"/>
                    <a:cs typeface="Tahoma" pitchFamily="34" charset="0"/>
                  </a:rPr>
                  <a:t>Arabinose</a:t>
                </a:r>
                <a:r>
                  <a:rPr lang="es-ES" sz="2000" dirty="0" smtClean="0">
                    <a:latin typeface="Tahoma" pitchFamily="34" charset="0"/>
                    <a:ea typeface="Tahoma" pitchFamily="34" charset="0"/>
                    <a:cs typeface="Tahoma" pitchFamily="34" charset="0"/>
                  </a:rPr>
                  <a:t> 0.99 g/L</a:t>
                </a:r>
              </a:p>
              <a:p>
                <a:pPr algn="ctr"/>
                <a:r>
                  <a:rPr lang="es-ES" sz="2000" dirty="0" err="1" smtClean="0">
                    <a:latin typeface="Tahoma" pitchFamily="34" charset="0"/>
                    <a:ea typeface="Tahoma" pitchFamily="34" charset="0"/>
                    <a:cs typeface="Tahoma" pitchFamily="34" charset="0"/>
                  </a:rPr>
                  <a:t>Acetic</a:t>
                </a:r>
                <a:r>
                  <a:rPr lang="es-ES" sz="2000" dirty="0" smtClean="0">
                    <a:latin typeface="Tahoma" pitchFamily="34" charset="0"/>
                    <a:ea typeface="Tahoma" pitchFamily="34" charset="0"/>
                    <a:cs typeface="Tahoma" pitchFamily="34" charset="0"/>
                  </a:rPr>
                  <a:t> </a:t>
                </a:r>
                <a:r>
                  <a:rPr lang="es-ES" sz="2000" dirty="0" err="1" smtClean="0">
                    <a:latin typeface="Tahoma" pitchFamily="34" charset="0"/>
                    <a:ea typeface="Tahoma" pitchFamily="34" charset="0"/>
                    <a:cs typeface="Tahoma" pitchFamily="34" charset="0"/>
                  </a:rPr>
                  <a:t>acid</a:t>
                </a:r>
                <a:r>
                  <a:rPr lang="es-ES" sz="2000" dirty="0" smtClean="0">
                    <a:latin typeface="Tahoma" pitchFamily="34" charset="0"/>
                    <a:ea typeface="Tahoma" pitchFamily="34" charset="0"/>
                    <a:cs typeface="Tahoma" pitchFamily="34" charset="0"/>
                  </a:rPr>
                  <a:t> 1.96 g/L</a:t>
                </a:r>
                <a:endParaRPr lang="es-ES" sz="2000" dirty="0">
                  <a:latin typeface="Tahoma" pitchFamily="34" charset="0"/>
                  <a:ea typeface="Tahoma" pitchFamily="34" charset="0"/>
                  <a:cs typeface="Tahoma" pitchFamily="34" charset="0"/>
                </a:endParaRPr>
              </a:p>
            </p:txBody>
          </p:sp>
          <p:sp>
            <p:nvSpPr>
              <p:cNvPr id="21" name="20 Flecha abajo"/>
              <p:cNvSpPr/>
              <p:nvPr/>
            </p:nvSpPr>
            <p:spPr>
              <a:xfrm>
                <a:off x="6876256" y="908720"/>
                <a:ext cx="1584176" cy="1152128"/>
              </a:xfrm>
              <a:prstGeom prst="down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2" name="21 Conector angular"/>
              <p:cNvCxnSpPr>
                <a:stCxn id="16" idx="3"/>
                <a:endCxn id="21" idx="1"/>
              </p:cNvCxnSpPr>
              <p:nvPr/>
            </p:nvCxnSpPr>
            <p:spPr>
              <a:xfrm flipV="1">
                <a:off x="5652120" y="1484784"/>
                <a:ext cx="1224136" cy="284257"/>
              </a:xfrm>
              <a:prstGeom prst="bentConnector3">
                <a:avLst>
                  <a:gd name="adj1" fmla="val 50000"/>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5" name="24 CuadroTexto"/>
              <p:cNvSpPr txBox="1"/>
              <p:nvPr/>
            </p:nvSpPr>
            <p:spPr>
              <a:xfrm>
                <a:off x="5868144" y="908720"/>
                <a:ext cx="1224136" cy="523220"/>
              </a:xfrm>
              <a:prstGeom prst="rect">
                <a:avLst/>
              </a:prstGeom>
              <a:noFill/>
            </p:spPr>
            <p:txBody>
              <a:bodyPr wrap="square" rtlCol="0">
                <a:spAutoFit/>
              </a:bodyPr>
              <a:lstStyle/>
              <a:p>
                <a:pPr algn="ctr"/>
                <a:r>
                  <a:rPr lang="es-ES" sz="1400" dirty="0" err="1" smtClean="0">
                    <a:latin typeface="Tahoma" pitchFamily="34" charset="0"/>
                    <a:ea typeface="Tahoma" pitchFamily="34" charset="0"/>
                    <a:cs typeface="Tahoma" pitchFamily="34" charset="0"/>
                  </a:rPr>
                  <a:t>Optimal</a:t>
                </a:r>
                <a:endParaRPr lang="es-ES" sz="1400" dirty="0" smtClean="0">
                  <a:latin typeface="Tahoma" pitchFamily="34" charset="0"/>
                  <a:ea typeface="Tahoma" pitchFamily="34" charset="0"/>
                  <a:cs typeface="Tahoma" pitchFamily="34" charset="0"/>
                </a:endParaRPr>
              </a:p>
              <a:p>
                <a:pPr algn="ctr"/>
                <a:r>
                  <a:rPr lang="es-ES" sz="1400" dirty="0" err="1" smtClean="0">
                    <a:latin typeface="Tahoma" pitchFamily="34" charset="0"/>
                    <a:ea typeface="Tahoma" pitchFamily="34" charset="0"/>
                    <a:cs typeface="Tahoma" pitchFamily="34" charset="0"/>
                  </a:rPr>
                  <a:t>conditions</a:t>
                </a:r>
                <a:endParaRPr lang="es-ES" sz="1400" dirty="0">
                  <a:latin typeface="Tahoma" pitchFamily="34" charset="0"/>
                  <a:ea typeface="Tahoma" pitchFamily="34" charset="0"/>
                  <a:cs typeface="Tahoma" pitchFamily="34" charset="0"/>
                </a:endParaRPr>
              </a:p>
            </p:txBody>
          </p:sp>
        </p:grpSp>
        <p:sp>
          <p:nvSpPr>
            <p:cNvPr id="26" name="25 CuadroTexto"/>
            <p:cNvSpPr txBox="1"/>
            <p:nvPr/>
          </p:nvSpPr>
          <p:spPr>
            <a:xfrm>
              <a:off x="251520" y="6330806"/>
              <a:ext cx="4536504" cy="338554"/>
            </a:xfrm>
            <a:prstGeom prst="rect">
              <a:avLst/>
            </a:prstGeom>
            <a:noFill/>
          </p:spPr>
          <p:txBody>
            <a:bodyPr wrap="square" rtlCol="0">
              <a:spAutoFit/>
            </a:bodyPr>
            <a:lstStyle/>
            <a:p>
              <a:pPr algn="ctr"/>
              <a:r>
                <a:rPr lang="es-ES" sz="1600" dirty="0" err="1" smtClean="0">
                  <a:latin typeface="Agency FB" pitchFamily="34" charset="0"/>
                  <a:ea typeface="Tahoma" pitchFamily="34" charset="0"/>
                  <a:cs typeface="Tahoma" pitchFamily="34" charset="0"/>
                </a:rPr>
                <a:t>Sánchez</a:t>
              </a:r>
              <a:r>
                <a:rPr lang="es-ES" sz="1600" i="1" dirty="0" err="1" smtClean="0">
                  <a:latin typeface="Agency FB" pitchFamily="34" charset="0"/>
                  <a:ea typeface="Tahoma" pitchFamily="34" charset="0"/>
                  <a:cs typeface="Tahoma" pitchFamily="34" charset="0"/>
                </a:rPr>
                <a:t>et</a:t>
              </a:r>
              <a:r>
                <a:rPr lang="es-ES" sz="1600" i="1" dirty="0" smtClean="0">
                  <a:latin typeface="Agency FB" pitchFamily="34" charset="0"/>
                  <a:ea typeface="Tahoma" pitchFamily="34" charset="0"/>
                  <a:cs typeface="Tahoma" pitchFamily="34" charset="0"/>
                </a:rPr>
                <a:t> al</a:t>
              </a:r>
              <a:r>
                <a:rPr lang="es-ES" sz="1600" dirty="0" smtClean="0">
                  <a:latin typeface="Agency FB" pitchFamily="34" charset="0"/>
                  <a:ea typeface="Tahoma" pitchFamily="34" charset="0"/>
                  <a:cs typeface="Tahoma" pitchFamily="34" charset="0"/>
                </a:rPr>
                <a:t>., 2011, </a:t>
              </a:r>
              <a:r>
                <a:rPr lang="es-ES_tradnl" sz="1600" dirty="0" err="1" smtClean="0">
                  <a:latin typeface="Agency FB" pitchFamily="34" charset="0"/>
                </a:rPr>
                <a:t>Biochemical</a:t>
              </a:r>
              <a:r>
                <a:rPr lang="es-ES_tradnl" sz="1600" dirty="0" smtClean="0">
                  <a:latin typeface="Agency FB" pitchFamily="34" charset="0"/>
                </a:rPr>
                <a:t> Engineering Journal 56,130-136</a:t>
              </a:r>
              <a:endParaRPr lang="es-ES" sz="1600" dirty="0">
                <a:latin typeface="Agency FB" pitchFamily="34" charset="0"/>
                <a:ea typeface="Tahoma" pitchFamily="34" charset="0"/>
                <a:cs typeface="Tahoma" pitchFamily="34" charset="0"/>
              </a:endParaRPr>
            </a:p>
          </p:txBody>
        </p:sp>
        <p:grpSp>
          <p:nvGrpSpPr>
            <p:cNvPr id="28" name="27 Grupo"/>
            <p:cNvGrpSpPr/>
            <p:nvPr/>
          </p:nvGrpSpPr>
          <p:grpSpPr>
            <a:xfrm>
              <a:off x="189807" y="4005644"/>
              <a:ext cx="8700268" cy="2159660"/>
              <a:chOff x="192212" y="889556"/>
              <a:chExt cx="8700268" cy="2159660"/>
            </a:xfrm>
          </p:grpSpPr>
          <p:sp>
            <p:nvSpPr>
              <p:cNvPr id="29" name="28 CuadroTexto"/>
              <p:cNvSpPr txBox="1"/>
              <p:nvPr/>
            </p:nvSpPr>
            <p:spPr>
              <a:xfrm>
                <a:off x="3638301" y="980728"/>
                <a:ext cx="2013819" cy="1323439"/>
              </a:xfrm>
              <a:prstGeom prst="rect">
                <a:avLst/>
              </a:prstGeom>
              <a:noFill/>
            </p:spPr>
            <p:txBody>
              <a:bodyPr wrap="square" rtlCol="0">
                <a:spAutoFit/>
              </a:bodyPr>
              <a:lstStyle/>
              <a:p>
                <a:pPr algn="ctr"/>
                <a:r>
                  <a:rPr lang="es-ES" sz="2000" dirty="0" smtClean="0">
                    <a:latin typeface="Tahoma" pitchFamily="34" charset="0"/>
                    <a:ea typeface="Tahoma" pitchFamily="34" charset="0"/>
                    <a:cs typeface="Tahoma" pitchFamily="34" charset="0"/>
                  </a:rPr>
                  <a:t>150 – 190 ºC</a:t>
                </a:r>
              </a:p>
              <a:p>
                <a:pPr algn="ctr"/>
                <a:r>
                  <a:rPr lang="es-ES" sz="2000" dirty="0" smtClean="0">
                    <a:latin typeface="Tahoma" pitchFamily="34" charset="0"/>
                    <a:ea typeface="Tahoma" pitchFamily="34" charset="0"/>
                    <a:cs typeface="Tahoma" pitchFamily="34" charset="0"/>
                  </a:rPr>
                  <a:t>0 – 20 min </a:t>
                </a:r>
              </a:p>
              <a:p>
                <a:pPr algn="ctr"/>
                <a:r>
                  <a:rPr lang="es-ES" sz="2000" dirty="0" smtClean="0">
                    <a:latin typeface="Tahoma" pitchFamily="34" charset="0"/>
                    <a:ea typeface="Tahoma" pitchFamily="34" charset="0"/>
                    <a:cs typeface="Tahoma" pitchFamily="34" charset="0"/>
                  </a:rPr>
                  <a:t>0 – 0.5% H</a:t>
                </a:r>
                <a:r>
                  <a:rPr lang="es-ES" sz="2000" baseline="-25000" dirty="0" smtClean="0">
                    <a:latin typeface="Tahoma" pitchFamily="34" charset="0"/>
                    <a:ea typeface="Tahoma" pitchFamily="34" charset="0"/>
                    <a:cs typeface="Tahoma" pitchFamily="34" charset="0"/>
                  </a:rPr>
                  <a:t>2</a:t>
                </a:r>
                <a:r>
                  <a:rPr lang="es-ES" sz="2000" dirty="0" smtClean="0">
                    <a:latin typeface="Tahoma" pitchFamily="34" charset="0"/>
                    <a:ea typeface="Tahoma" pitchFamily="34" charset="0"/>
                    <a:cs typeface="Tahoma" pitchFamily="34" charset="0"/>
                  </a:rPr>
                  <a:t>SO</a:t>
                </a:r>
                <a:r>
                  <a:rPr lang="es-ES" sz="2000" baseline="-25000" dirty="0" smtClean="0">
                    <a:latin typeface="Tahoma" pitchFamily="34" charset="0"/>
                    <a:ea typeface="Tahoma" pitchFamily="34" charset="0"/>
                    <a:cs typeface="Tahoma" pitchFamily="34" charset="0"/>
                  </a:rPr>
                  <a:t>4</a:t>
                </a:r>
              </a:p>
              <a:p>
                <a:pPr algn="ctr"/>
                <a:r>
                  <a:rPr lang="es-ES" sz="2000" dirty="0" smtClean="0">
                    <a:latin typeface="Tahoma" pitchFamily="34" charset="0"/>
                    <a:ea typeface="Tahoma" pitchFamily="34" charset="0"/>
                    <a:cs typeface="Tahoma" pitchFamily="34" charset="0"/>
                  </a:rPr>
                  <a:t>L/S 8 </a:t>
                </a:r>
                <a:endParaRPr lang="es-ES" sz="2000" dirty="0">
                  <a:latin typeface="Tahoma" pitchFamily="34" charset="0"/>
                  <a:ea typeface="Tahoma" pitchFamily="34" charset="0"/>
                  <a:cs typeface="Tahoma" pitchFamily="34" charset="0"/>
                </a:endParaRPr>
              </a:p>
            </p:txBody>
          </p:sp>
          <p:sp>
            <p:nvSpPr>
              <p:cNvPr id="30" name="29 Rectángulo"/>
              <p:cNvSpPr/>
              <p:nvPr/>
            </p:nvSpPr>
            <p:spPr>
              <a:xfrm>
                <a:off x="192212" y="1268760"/>
                <a:ext cx="2209259" cy="954107"/>
              </a:xfrm>
              <a:prstGeom prst="rect">
                <a:avLst/>
              </a:prstGeom>
              <a:noFill/>
            </p:spPr>
            <p:txBody>
              <a:bodyPr wrap="none" lIns="91440" tIns="45720" rIns="91440" bIns="45720">
                <a:spAutoFit/>
              </a:bodyPr>
              <a:lstStyle/>
              <a:p>
                <a:pPr algn="ctr"/>
                <a:r>
                  <a:rPr lang="es-ES" sz="2800"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Hesperaloe</a:t>
                </a:r>
                <a:endParaRPr lang="es-ES" sz="28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endParaRPr>
              </a:p>
              <a:p>
                <a:pPr algn="ctr"/>
                <a:r>
                  <a:rPr lang="es-ES" sz="2800"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funifera</a:t>
                </a:r>
                <a:endParaRPr lang="es-ES" sz="2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endParaRPr>
              </a:p>
            </p:txBody>
          </p:sp>
          <p:cxnSp>
            <p:nvCxnSpPr>
              <p:cNvPr id="31" name="30 Conector angular"/>
              <p:cNvCxnSpPr>
                <a:stCxn id="30" idx="3"/>
                <a:endCxn id="29" idx="1"/>
              </p:cNvCxnSpPr>
              <p:nvPr/>
            </p:nvCxnSpPr>
            <p:spPr>
              <a:xfrm flipV="1">
                <a:off x="2401471" y="1642448"/>
                <a:ext cx="1236830" cy="103366"/>
              </a:xfrm>
              <a:prstGeom prst="bentConnector3">
                <a:avLst>
                  <a:gd name="adj1" fmla="val 50000"/>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2" name="31 CuadroTexto"/>
              <p:cNvSpPr txBox="1"/>
              <p:nvPr/>
            </p:nvSpPr>
            <p:spPr>
              <a:xfrm>
                <a:off x="2198141" y="889556"/>
                <a:ext cx="1656184" cy="738664"/>
              </a:xfrm>
              <a:prstGeom prst="rect">
                <a:avLst/>
              </a:prstGeom>
              <a:noFill/>
            </p:spPr>
            <p:txBody>
              <a:bodyPr wrap="square" rtlCol="0">
                <a:spAutoFit/>
              </a:bodyPr>
              <a:lstStyle/>
              <a:p>
                <a:pPr algn="ctr"/>
                <a:r>
                  <a:rPr lang="es-ES" sz="1400" dirty="0" err="1" smtClean="0">
                    <a:latin typeface="Tahoma" pitchFamily="34" charset="0"/>
                    <a:ea typeface="Tahoma" pitchFamily="34" charset="0"/>
                    <a:cs typeface="Tahoma" pitchFamily="34" charset="0"/>
                  </a:rPr>
                  <a:t>Hydrothermal</a:t>
                </a:r>
                <a:r>
                  <a:rPr lang="es-ES" sz="1400" dirty="0" smtClean="0">
                    <a:latin typeface="Tahoma" pitchFamily="34" charset="0"/>
                    <a:ea typeface="Tahoma" pitchFamily="34" charset="0"/>
                    <a:cs typeface="Tahoma" pitchFamily="34" charset="0"/>
                  </a:rPr>
                  <a:t> </a:t>
                </a:r>
                <a:r>
                  <a:rPr lang="es-ES" sz="1400" dirty="0" err="1" smtClean="0">
                    <a:latin typeface="Tahoma" pitchFamily="34" charset="0"/>
                    <a:ea typeface="Tahoma" pitchFamily="34" charset="0"/>
                    <a:cs typeface="Tahoma" pitchFamily="34" charset="0"/>
                  </a:rPr>
                  <a:t>treatment</a:t>
                </a:r>
                <a:endParaRPr lang="es-ES" sz="1400" dirty="0" smtClean="0">
                  <a:latin typeface="Tahoma" pitchFamily="34" charset="0"/>
                  <a:ea typeface="Tahoma" pitchFamily="34" charset="0"/>
                  <a:cs typeface="Tahoma" pitchFamily="34" charset="0"/>
                </a:endParaRPr>
              </a:p>
              <a:p>
                <a:pPr algn="ctr"/>
                <a:r>
                  <a:rPr lang="es-ES" sz="1400" dirty="0" err="1" smtClean="0">
                    <a:latin typeface="Tahoma" pitchFamily="34" charset="0"/>
                    <a:ea typeface="Tahoma" pitchFamily="34" charset="0"/>
                    <a:cs typeface="Tahoma" pitchFamily="34" charset="0"/>
                  </a:rPr>
                  <a:t>catalyzed</a:t>
                </a:r>
                <a:endParaRPr lang="es-ES" sz="1400" dirty="0">
                  <a:latin typeface="Tahoma" pitchFamily="34" charset="0"/>
                  <a:ea typeface="Tahoma" pitchFamily="34" charset="0"/>
                  <a:cs typeface="Tahoma" pitchFamily="34" charset="0"/>
                </a:endParaRPr>
              </a:p>
            </p:txBody>
          </p:sp>
          <p:sp>
            <p:nvSpPr>
              <p:cNvPr id="33" name="32 CuadroTexto"/>
              <p:cNvSpPr txBox="1"/>
              <p:nvPr/>
            </p:nvSpPr>
            <p:spPr>
              <a:xfrm>
                <a:off x="7020272" y="908720"/>
                <a:ext cx="1296144" cy="1015663"/>
              </a:xfrm>
              <a:prstGeom prst="rect">
                <a:avLst/>
              </a:prstGeom>
              <a:noFill/>
            </p:spPr>
            <p:txBody>
              <a:bodyPr wrap="square" rtlCol="0">
                <a:spAutoFit/>
              </a:bodyPr>
              <a:lstStyle/>
              <a:p>
                <a:pPr algn="ctr"/>
                <a:r>
                  <a:rPr lang="es-ES" sz="2000" dirty="0" smtClean="0">
                    <a:latin typeface="Tahoma" pitchFamily="34" charset="0"/>
                    <a:ea typeface="Tahoma" pitchFamily="34" charset="0"/>
                    <a:cs typeface="Tahoma" pitchFamily="34" charset="0"/>
                  </a:rPr>
                  <a:t>170 ºC</a:t>
                </a:r>
              </a:p>
              <a:p>
                <a:pPr algn="ctr"/>
                <a:r>
                  <a:rPr lang="es-ES" sz="2000" dirty="0" smtClean="0">
                    <a:latin typeface="Tahoma" pitchFamily="34" charset="0"/>
                    <a:ea typeface="Tahoma" pitchFamily="34" charset="0"/>
                    <a:cs typeface="Tahoma" pitchFamily="34" charset="0"/>
                  </a:rPr>
                  <a:t>20 min </a:t>
                </a:r>
              </a:p>
              <a:p>
                <a:pPr algn="ctr"/>
                <a:r>
                  <a:rPr lang="es-ES" sz="2000" dirty="0" smtClean="0">
                    <a:latin typeface="Tahoma" pitchFamily="34" charset="0"/>
                    <a:ea typeface="Tahoma" pitchFamily="34" charset="0"/>
                    <a:cs typeface="Tahoma" pitchFamily="34" charset="0"/>
                  </a:rPr>
                  <a:t>L/S 8 </a:t>
                </a:r>
                <a:endParaRPr lang="es-ES" sz="2000" dirty="0">
                  <a:latin typeface="Tahoma" pitchFamily="34" charset="0"/>
                  <a:ea typeface="Tahoma" pitchFamily="34" charset="0"/>
                  <a:cs typeface="Tahoma" pitchFamily="34" charset="0"/>
                </a:endParaRPr>
              </a:p>
            </p:txBody>
          </p:sp>
          <p:sp>
            <p:nvSpPr>
              <p:cNvPr id="34" name="33 CuadroTexto"/>
              <p:cNvSpPr txBox="1"/>
              <p:nvPr/>
            </p:nvSpPr>
            <p:spPr>
              <a:xfrm>
                <a:off x="6372200" y="2033553"/>
                <a:ext cx="2520280" cy="1015663"/>
              </a:xfrm>
              <a:prstGeom prst="rect">
                <a:avLst/>
              </a:prstGeom>
              <a:noFill/>
            </p:spPr>
            <p:txBody>
              <a:bodyPr wrap="square" rtlCol="0">
                <a:spAutoFit/>
              </a:bodyPr>
              <a:lstStyle/>
              <a:p>
                <a:pPr algn="ctr"/>
                <a:r>
                  <a:rPr lang="es-ES" sz="2000" dirty="0" err="1" smtClean="0">
                    <a:latin typeface="Tahoma" pitchFamily="34" charset="0"/>
                    <a:ea typeface="Tahoma" pitchFamily="34" charset="0"/>
                    <a:cs typeface="Tahoma" pitchFamily="34" charset="0"/>
                  </a:rPr>
                  <a:t>Glucose</a:t>
                </a:r>
                <a:r>
                  <a:rPr lang="es-ES" sz="2000" dirty="0" smtClean="0">
                    <a:latin typeface="Tahoma" pitchFamily="34" charset="0"/>
                    <a:ea typeface="Tahoma" pitchFamily="34" charset="0"/>
                    <a:cs typeface="Tahoma" pitchFamily="34" charset="0"/>
                  </a:rPr>
                  <a:t> 4.62 %</a:t>
                </a:r>
              </a:p>
              <a:p>
                <a:pPr algn="ctr"/>
                <a:r>
                  <a:rPr lang="es-ES" sz="2000" dirty="0" err="1" smtClean="0">
                    <a:latin typeface="Tahoma" pitchFamily="34" charset="0"/>
                    <a:ea typeface="Tahoma" pitchFamily="34" charset="0"/>
                    <a:cs typeface="Tahoma" pitchFamily="34" charset="0"/>
                  </a:rPr>
                  <a:t>Xylose</a:t>
                </a:r>
                <a:r>
                  <a:rPr lang="es-ES" sz="2000" dirty="0" smtClean="0">
                    <a:latin typeface="Tahoma" pitchFamily="34" charset="0"/>
                    <a:ea typeface="Tahoma" pitchFamily="34" charset="0"/>
                    <a:cs typeface="Tahoma" pitchFamily="34" charset="0"/>
                  </a:rPr>
                  <a:t> 10.56 %</a:t>
                </a:r>
              </a:p>
              <a:p>
                <a:pPr algn="ctr"/>
                <a:r>
                  <a:rPr lang="es-ES" sz="2000" dirty="0" err="1" smtClean="0">
                    <a:latin typeface="Tahoma" pitchFamily="34" charset="0"/>
                    <a:ea typeface="Tahoma" pitchFamily="34" charset="0"/>
                    <a:cs typeface="Tahoma" pitchFamily="34" charset="0"/>
                  </a:rPr>
                  <a:t>Arabinose</a:t>
                </a:r>
                <a:r>
                  <a:rPr lang="es-ES" sz="2000" dirty="0" smtClean="0">
                    <a:latin typeface="Tahoma" pitchFamily="34" charset="0"/>
                    <a:ea typeface="Tahoma" pitchFamily="34" charset="0"/>
                    <a:cs typeface="Tahoma" pitchFamily="34" charset="0"/>
                  </a:rPr>
                  <a:t> 1.28 %</a:t>
                </a:r>
              </a:p>
            </p:txBody>
          </p:sp>
          <p:sp>
            <p:nvSpPr>
              <p:cNvPr id="35" name="34 Flecha abajo"/>
              <p:cNvSpPr/>
              <p:nvPr/>
            </p:nvSpPr>
            <p:spPr>
              <a:xfrm>
                <a:off x="6876256" y="908720"/>
                <a:ext cx="1584176" cy="1152128"/>
              </a:xfrm>
              <a:prstGeom prst="down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6" name="35 Conector angular"/>
              <p:cNvCxnSpPr>
                <a:stCxn id="29" idx="3"/>
                <a:endCxn id="35" idx="1"/>
              </p:cNvCxnSpPr>
              <p:nvPr/>
            </p:nvCxnSpPr>
            <p:spPr>
              <a:xfrm flipV="1">
                <a:off x="5652120" y="1484784"/>
                <a:ext cx="1224136" cy="157664"/>
              </a:xfrm>
              <a:prstGeom prst="bentConnector3">
                <a:avLst>
                  <a:gd name="adj1" fmla="val 50000"/>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7" name="36 CuadroTexto"/>
              <p:cNvSpPr txBox="1"/>
              <p:nvPr/>
            </p:nvSpPr>
            <p:spPr>
              <a:xfrm>
                <a:off x="5868144" y="908720"/>
                <a:ext cx="1224136" cy="523220"/>
              </a:xfrm>
              <a:prstGeom prst="rect">
                <a:avLst/>
              </a:prstGeom>
              <a:noFill/>
            </p:spPr>
            <p:txBody>
              <a:bodyPr wrap="square" rtlCol="0">
                <a:spAutoFit/>
              </a:bodyPr>
              <a:lstStyle/>
              <a:p>
                <a:pPr algn="ctr"/>
                <a:r>
                  <a:rPr lang="es-ES" sz="1400" dirty="0" err="1" smtClean="0">
                    <a:latin typeface="Tahoma" pitchFamily="34" charset="0"/>
                    <a:ea typeface="Tahoma" pitchFamily="34" charset="0"/>
                    <a:cs typeface="Tahoma" pitchFamily="34" charset="0"/>
                  </a:rPr>
                  <a:t>Optimal</a:t>
                </a:r>
                <a:endParaRPr lang="es-ES" sz="1400" dirty="0" smtClean="0">
                  <a:latin typeface="Tahoma" pitchFamily="34" charset="0"/>
                  <a:ea typeface="Tahoma" pitchFamily="34" charset="0"/>
                  <a:cs typeface="Tahoma" pitchFamily="34" charset="0"/>
                </a:endParaRPr>
              </a:p>
              <a:p>
                <a:pPr algn="ctr"/>
                <a:r>
                  <a:rPr lang="es-ES" sz="1400" dirty="0" err="1" smtClean="0">
                    <a:latin typeface="Tahoma" pitchFamily="34" charset="0"/>
                    <a:ea typeface="Tahoma" pitchFamily="34" charset="0"/>
                    <a:cs typeface="Tahoma" pitchFamily="34" charset="0"/>
                  </a:rPr>
                  <a:t>conditions</a:t>
                </a:r>
                <a:endParaRPr lang="es-ES" sz="1400" dirty="0">
                  <a:latin typeface="Tahoma" pitchFamily="34" charset="0"/>
                  <a:ea typeface="Tahoma" pitchFamily="34" charset="0"/>
                  <a:cs typeface="Tahoma" pitchFamily="34" charset="0"/>
                </a:endParaRPr>
              </a:p>
            </p:txBody>
          </p:sp>
        </p:gr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9 Grupo"/>
          <p:cNvGrpSpPr/>
          <p:nvPr/>
        </p:nvGrpSpPr>
        <p:grpSpPr>
          <a:xfrm>
            <a:off x="-108520" y="-27384"/>
            <a:ext cx="9217024" cy="6696744"/>
            <a:chOff x="-108520" y="-27384"/>
            <a:chExt cx="9217024" cy="6696744"/>
          </a:xfrm>
        </p:grpSpPr>
        <p:grpSp>
          <p:nvGrpSpPr>
            <p:cNvPr id="3" name="9 Grupo"/>
            <p:cNvGrpSpPr/>
            <p:nvPr/>
          </p:nvGrpSpPr>
          <p:grpSpPr>
            <a:xfrm>
              <a:off x="-36512" y="-27384"/>
              <a:ext cx="9145016" cy="1091336"/>
              <a:chOff x="-36512" y="-27384"/>
              <a:chExt cx="9145016" cy="1091336"/>
            </a:xfrm>
          </p:grpSpPr>
          <p:pic>
            <p:nvPicPr>
              <p:cNvPr id="11" name="10 Imagen" descr="UCO2.jpg"/>
              <p:cNvPicPr>
                <a:picLocks noChangeAspect="1"/>
              </p:cNvPicPr>
              <p:nvPr/>
            </p:nvPicPr>
            <p:blipFill>
              <a:blip r:embed="rId2" cstate="print"/>
              <a:stretch>
                <a:fillRect/>
              </a:stretch>
            </p:blipFill>
            <p:spPr>
              <a:xfrm>
                <a:off x="-36512" y="-27384"/>
                <a:ext cx="2105863" cy="1091336"/>
              </a:xfrm>
              <a:prstGeom prst="rect">
                <a:avLst/>
              </a:prstGeom>
              <a:effectLst>
                <a:innerShdw blurRad="63500" dist="50800" dir="13500000">
                  <a:prstClr val="black">
                    <a:alpha val="50000"/>
                  </a:prstClr>
                </a:innerShdw>
              </a:effectLst>
            </p:spPr>
          </p:pic>
          <p:sp>
            <p:nvSpPr>
              <p:cNvPr id="12" name="11 CuadroTexto"/>
              <p:cNvSpPr txBox="1"/>
              <p:nvPr/>
            </p:nvSpPr>
            <p:spPr>
              <a:xfrm>
                <a:off x="4211960" y="-27384"/>
                <a:ext cx="4896544" cy="646331"/>
              </a:xfrm>
              <a:prstGeom prst="rect">
                <a:avLst/>
              </a:prstGeom>
              <a:noFill/>
            </p:spPr>
            <p:txBody>
              <a:bodyPr wrap="square" rtlCol="0">
                <a:spAutoFit/>
              </a:bodyPr>
              <a:lstStyle/>
              <a:p>
                <a:pPr algn="ctr"/>
                <a:r>
                  <a:rPr lang="en-US" b="1" dirty="0" smtClean="0">
                    <a:latin typeface="Tahoma" pitchFamily="34" charset="0"/>
                    <a:ea typeface="Tahoma" pitchFamily="34" charset="0"/>
                    <a:cs typeface="Tahoma" pitchFamily="34" charset="0"/>
                  </a:rPr>
                  <a:t>World Congress and Expo on Recycling </a:t>
                </a:r>
              </a:p>
              <a:p>
                <a:pPr algn="ctr"/>
                <a:r>
                  <a:rPr lang="en-US" b="1" dirty="0" smtClean="0">
                    <a:latin typeface="Tahoma" pitchFamily="34" charset="0"/>
                    <a:ea typeface="Tahoma" pitchFamily="34" charset="0"/>
                    <a:cs typeface="Tahoma" pitchFamily="34" charset="0"/>
                  </a:rPr>
                  <a:t>July 20-22, 2015</a:t>
                </a:r>
                <a:endParaRPr lang="es-ES" b="1" dirty="0">
                  <a:latin typeface="Tahoma" pitchFamily="34" charset="0"/>
                  <a:ea typeface="Tahoma" pitchFamily="34" charset="0"/>
                  <a:cs typeface="Tahoma" pitchFamily="34" charset="0"/>
                </a:endParaRPr>
              </a:p>
            </p:txBody>
          </p:sp>
        </p:grpSp>
        <p:sp>
          <p:nvSpPr>
            <p:cNvPr id="13" name="12 CuadroTexto"/>
            <p:cNvSpPr txBox="1"/>
            <p:nvPr/>
          </p:nvSpPr>
          <p:spPr>
            <a:xfrm>
              <a:off x="2123728" y="447055"/>
              <a:ext cx="3096344" cy="461665"/>
            </a:xfrm>
            <a:prstGeom prst="rect">
              <a:avLst/>
            </a:prstGeom>
            <a:noFill/>
          </p:spPr>
          <p:txBody>
            <a:bodyPr wrap="square" rtlCol="0">
              <a:spAutoFit/>
            </a:bodyPr>
            <a:lstStyle/>
            <a:p>
              <a:pPr algn="ctr"/>
              <a:r>
                <a:rPr lang="es-ES" sz="2400" b="1" dirty="0" smtClean="0">
                  <a:solidFill>
                    <a:schemeClr val="accent1"/>
                  </a:solidFill>
                  <a:latin typeface="Tahoma" pitchFamily="34" charset="0"/>
                  <a:ea typeface="Tahoma" pitchFamily="34" charset="0"/>
                  <a:cs typeface="Tahoma" pitchFamily="34" charset="0"/>
                </a:rPr>
                <a:t>HEMICELLULOSE</a:t>
              </a:r>
              <a:endParaRPr lang="es-ES" sz="2400" b="1" dirty="0">
                <a:solidFill>
                  <a:schemeClr val="accent1"/>
                </a:solidFill>
                <a:latin typeface="Tahoma" pitchFamily="34" charset="0"/>
                <a:ea typeface="Tahoma" pitchFamily="34" charset="0"/>
                <a:cs typeface="Tahoma" pitchFamily="34" charset="0"/>
              </a:endParaRPr>
            </a:p>
          </p:txBody>
        </p:sp>
        <p:sp>
          <p:nvSpPr>
            <p:cNvPr id="7" name="6 CuadroTexto"/>
            <p:cNvSpPr txBox="1"/>
            <p:nvPr/>
          </p:nvSpPr>
          <p:spPr>
            <a:xfrm>
              <a:off x="251520" y="2564904"/>
              <a:ext cx="3168352" cy="338554"/>
            </a:xfrm>
            <a:prstGeom prst="rect">
              <a:avLst/>
            </a:prstGeom>
            <a:noFill/>
          </p:spPr>
          <p:txBody>
            <a:bodyPr wrap="square" rtlCol="0">
              <a:spAutoFit/>
            </a:bodyPr>
            <a:lstStyle/>
            <a:p>
              <a:pPr algn="ctr"/>
              <a:r>
                <a:rPr lang="es-ES" sz="1600" dirty="0" err="1" smtClean="0">
                  <a:latin typeface="Agency FB" pitchFamily="34" charset="0"/>
                  <a:ea typeface="Tahoma" pitchFamily="34" charset="0"/>
                  <a:cs typeface="Tahoma" pitchFamily="34" charset="0"/>
                </a:rPr>
                <a:t>Requejo</a:t>
              </a:r>
              <a:r>
                <a:rPr lang="es-ES" sz="1600" i="1" dirty="0" err="1" smtClean="0">
                  <a:latin typeface="Agency FB" pitchFamily="34" charset="0"/>
                  <a:ea typeface="Tahoma" pitchFamily="34" charset="0"/>
                  <a:cs typeface="Tahoma" pitchFamily="34" charset="0"/>
                </a:rPr>
                <a:t>et</a:t>
              </a:r>
              <a:r>
                <a:rPr lang="es-ES" sz="1600" i="1" dirty="0" smtClean="0">
                  <a:latin typeface="Agency FB" pitchFamily="34" charset="0"/>
                  <a:ea typeface="Tahoma" pitchFamily="34" charset="0"/>
                  <a:cs typeface="Tahoma" pitchFamily="34" charset="0"/>
                </a:rPr>
                <a:t> al</a:t>
              </a:r>
              <a:r>
                <a:rPr lang="es-ES" sz="1600" dirty="0" smtClean="0">
                  <a:latin typeface="Agency FB" pitchFamily="34" charset="0"/>
                  <a:ea typeface="Tahoma" pitchFamily="34" charset="0"/>
                  <a:cs typeface="Tahoma" pitchFamily="34" charset="0"/>
                </a:rPr>
                <a:t>., 2012, </a:t>
              </a:r>
              <a:r>
                <a:rPr lang="es-ES_tradnl" sz="1600" dirty="0" err="1" smtClean="0">
                  <a:latin typeface="Agency FB" pitchFamily="34" charset="0"/>
                </a:rPr>
                <a:t>BioResources</a:t>
              </a:r>
              <a:r>
                <a:rPr lang="es-ES_tradnl" sz="1600" dirty="0" smtClean="0">
                  <a:latin typeface="Agency FB" pitchFamily="34" charset="0"/>
                </a:rPr>
                <a:t> 7(1), 118-134</a:t>
              </a:r>
              <a:endParaRPr lang="es-ES" sz="1600" dirty="0">
                <a:latin typeface="Agency FB" pitchFamily="34" charset="0"/>
                <a:ea typeface="Tahoma" pitchFamily="34" charset="0"/>
                <a:cs typeface="Tahoma" pitchFamily="34" charset="0"/>
              </a:endParaRPr>
            </a:p>
          </p:txBody>
        </p:sp>
        <p:grpSp>
          <p:nvGrpSpPr>
            <p:cNvPr id="4" name="26 Grupo"/>
            <p:cNvGrpSpPr/>
            <p:nvPr/>
          </p:nvGrpSpPr>
          <p:grpSpPr>
            <a:xfrm>
              <a:off x="328466" y="908720"/>
              <a:ext cx="8708030" cy="2580094"/>
              <a:chOff x="328466" y="908720"/>
              <a:chExt cx="8708030" cy="2580094"/>
            </a:xfrm>
          </p:grpSpPr>
          <p:sp>
            <p:nvSpPr>
              <p:cNvPr id="16" name="15 CuadroTexto"/>
              <p:cNvSpPr txBox="1"/>
              <p:nvPr/>
            </p:nvSpPr>
            <p:spPr>
              <a:xfrm>
                <a:off x="3635896" y="1477233"/>
                <a:ext cx="2232248" cy="1323439"/>
              </a:xfrm>
              <a:prstGeom prst="rect">
                <a:avLst/>
              </a:prstGeom>
              <a:noFill/>
            </p:spPr>
            <p:txBody>
              <a:bodyPr wrap="square" rtlCol="0">
                <a:spAutoFit/>
              </a:bodyPr>
              <a:lstStyle/>
              <a:p>
                <a:pPr algn="ctr"/>
                <a:r>
                  <a:rPr lang="es-ES" sz="2000" dirty="0" smtClean="0">
                    <a:latin typeface="Tahoma" pitchFamily="34" charset="0"/>
                    <a:ea typeface="Tahoma" pitchFamily="34" charset="0"/>
                    <a:cs typeface="Tahoma" pitchFamily="34" charset="0"/>
                  </a:rPr>
                  <a:t>150 – 190 ºC</a:t>
                </a:r>
              </a:p>
              <a:p>
                <a:pPr algn="ctr"/>
                <a:r>
                  <a:rPr lang="es-ES" sz="2000" dirty="0" smtClean="0">
                    <a:latin typeface="Tahoma" pitchFamily="34" charset="0"/>
                    <a:ea typeface="Tahoma" pitchFamily="34" charset="0"/>
                    <a:cs typeface="Tahoma" pitchFamily="34" charset="0"/>
                  </a:rPr>
                  <a:t>0 – 20 min </a:t>
                </a:r>
              </a:p>
              <a:p>
                <a:pPr algn="ctr"/>
                <a:r>
                  <a:rPr lang="es-ES" sz="2000" dirty="0" smtClean="0">
                    <a:latin typeface="Tahoma" pitchFamily="34" charset="0"/>
                    <a:ea typeface="Tahoma" pitchFamily="34" charset="0"/>
                    <a:cs typeface="Tahoma" pitchFamily="34" charset="0"/>
                  </a:rPr>
                  <a:t>L/S 6 – 8</a:t>
                </a:r>
              </a:p>
              <a:p>
                <a:pPr algn="ctr"/>
                <a:r>
                  <a:rPr lang="es-ES" sz="2000" dirty="0" smtClean="0">
                    <a:latin typeface="Tahoma" pitchFamily="34" charset="0"/>
                    <a:ea typeface="Tahoma" pitchFamily="34" charset="0"/>
                    <a:cs typeface="Tahoma" pitchFamily="34" charset="0"/>
                  </a:rPr>
                  <a:t>0.1 – 0.5% H</a:t>
                </a:r>
                <a:r>
                  <a:rPr lang="es-ES" sz="2000" baseline="-25000" dirty="0" smtClean="0">
                    <a:latin typeface="Tahoma" pitchFamily="34" charset="0"/>
                    <a:ea typeface="Tahoma" pitchFamily="34" charset="0"/>
                    <a:cs typeface="Tahoma" pitchFamily="34" charset="0"/>
                  </a:rPr>
                  <a:t>2</a:t>
                </a:r>
                <a:r>
                  <a:rPr lang="es-ES" sz="2000" dirty="0" smtClean="0">
                    <a:latin typeface="Tahoma" pitchFamily="34" charset="0"/>
                    <a:ea typeface="Tahoma" pitchFamily="34" charset="0"/>
                    <a:cs typeface="Tahoma" pitchFamily="34" charset="0"/>
                  </a:rPr>
                  <a:t>SO</a:t>
                </a:r>
                <a:r>
                  <a:rPr lang="es-ES" sz="2000" baseline="-25000" dirty="0" smtClean="0">
                    <a:latin typeface="Tahoma" pitchFamily="34" charset="0"/>
                    <a:ea typeface="Tahoma" pitchFamily="34" charset="0"/>
                    <a:cs typeface="Tahoma" pitchFamily="34" charset="0"/>
                  </a:rPr>
                  <a:t>4</a:t>
                </a:r>
                <a:r>
                  <a:rPr lang="es-ES" sz="2000" dirty="0" smtClean="0">
                    <a:latin typeface="Tahoma" pitchFamily="34" charset="0"/>
                    <a:ea typeface="Tahoma" pitchFamily="34" charset="0"/>
                    <a:cs typeface="Tahoma" pitchFamily="34" charset="0"/>
                  </a:rPr>
                  <a:t> </a:t>
                </a:r>
                <a:endParaRPr lang="es-ES" sz="2000" dirty="0">
                  <a:latin typeface="Tahoma" pitchFamily="34" charset="0"/>
                  <a:ea typeface="Tahoma" pitchFamily="34" charset="0"/>
                  <a:cs typeface="Tahoma" pitchFamily="34" charset="0"/>
                </a:endParaRPr>
              </a:p>
            </p:txBody>
          </p:sp>
          <p:sp>
            <p:nvSpPr>
              <p:cNvPr id="8" name="7 Rectángulo"/>
              <p:cNvSpPr/>
              <p:nvPr/>
            </p:nvSpPr>
            <p:spPr>
              <a:xfrm>
                <a:off x="328466" y="1268760"/>
                <a:ext cx="1936748" cy="954107"/>
              </a:xfrm>
              <a:prstGeom prst="rect">
                <a:avLst/>
              </a:prstGeom>
              <a:noFill/>
            </p:spPr>
            <p:txBody>
              <a:bodyPr wrap="none" lIns="91440" tIns="45720" rIns="91440" bIns="45720">
                <a:spAutoFit/>
              </a:bodyPr>
              <a:lstStyle/>
              <a:p>
                <a:pPr algn="ctr"/>
                <a:r>
                  <a:rPr lang="es-E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Olive </a:t>
                </a:r>
                <a:r>
                  <a:rPr lang="es-E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tree</a:t>
                </a:r>
                <a:endParaRPr lang="es-E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endParaRPr>
              </a:p>
              <a:p>
                <a:pPr algn="ctr"/>
                <a:r>
                  <a:rPr lang="es-E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prunings</a:t>
                </a:r>
                <a:endParaRPr lang="es-E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endParaRPr>
              </a:p>
            </p:txBody>
          </p:sp>
          <p:cxnSp>
            <p:nvCxnSpPr>
              <p:cNvPr id="10" name="9 Conector angular"/>
              <p:cNvCxnSpPr>
                <a:stCxn id="8" idx="3"/>
                <a:endCxn id="16" idx="1"/>
              </p:cNvCxnSpPr>
              <p:nvPr/>
            </p:nvCxnSpPr>
            <p:spPr>
              <a:xfrm>
                <a:off x="2265214" y="1745814"/>
                <a:ext cx="1370682" cy="393139"/>
              </a:xfrm>
              <a:prstGeom prst="bentConnector3">
                <a:avLst>
                  <a:gd name="adj1" fmla="val 50000"/>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339752" y="1105580"/>
                <a:ext cx="1656184" cy="523220"/>
              </a:xfrm>
              <a:prstGeom prst="rect">
                <a:avLst/>
              </a:prstGeom>
              <a:noFill/>
            </p:spPr>
            <p:txBody>
              <a:bodyPr wrap="square" rtlCol="0">
                <a:spAutoFit/>
              </a:bodyPr>
              <a:lstStyle/>
              <a:p>
                <a:pPr algn="ctr"/>
                <a:r>
                  <a:rPr lang="es-ES" sz="1400" dirty="0" err="1" smtClean="0">
                    <a:latin typeface="Tahoma" pitchFamily="34" charset="0"/>
                    <a:ea typeface="Tahoma" pitchFamily="34" charset="0"/>
                    <a:cs typeface="Tahoma" pitchFamily="34" charset="0"/>
                  </a:rPr>
                  <a:t>Hydrothermal</a:t>
                </a:r>
                <a:r>
                  <a:rPr lang="es-ES" sz="1400" dirty="0" smtClean="0">
                    <a:latin typeface="Tahoma" pitchFamily="34" charset="0"/>
                    <a:ea typeface="Tahoma" pitchFamily="34" charset="0"/>
                    <a:cs typeface="Tahoma" pitchFamily="34" charset="0"/>
                  </a:rPr>
                  <a:t> </a:t>
                </a:r>
                <a:r>
                  <a:rPr lang="es-ES" sz="1400" dirty="0" err="1" smtClean="0">
                    <a:latin typeface="Tahoma" pitchFamily="34" charset="0"/>
                    <a:ea typeface="Tahoma" pitchFamily="34" charset="0"/>
                    <a:cs typeface="Tahoma" pitchFamily="34" charset="0"/>
                  </a:rPr>
                  <a:t>treatment</a:t>
                </a:r>
                <a:endParaRPr lang="es-ES" sz="1400" dirty="0">
                  <a:latin typeface="Tahoma" pitchFamily="34" charset="0"/>
                  <a:ea typeface="Tahoma" pitchFamily="34" charset="0"/>
                  <a:cs typeface="Tahoma" pitchFamily="34" charset="0"/>
                </a:endParaRPr>
              </a:p>
            </p:txBody>
          </p:sp>
          <p:sp>
            <p:nvSpPr>
              <p:cNvPr id="17" name="16 CuadroTexto"/>
              <p:cNvSpPr txBox="1"/>
              <p:nvPr/>
            </p:nvSpPr>
            <p:spPr>
              <a:xfrm>
                <a:off x="7020272" y="908720"/>
                <a:ext cx="1800200" cy="1323439"/>
              </a:xfrm>
              <a:prstGeom prst="rect">
                <a:avLst/>
              </a:prstGeom>
              <a:noFill/>
            </p:spPr>
            <p:txBody>
              <a:bodyPr wrap="square" rtlCol="0">
                <a:spAutoFit/>
              </a:bodyPr>
              <a:lstStyle/>
              <a:p>
                <a:pPr algn="ctr"/>
                <a:r>
                  <a:rPr lang="es-ES" sz="2000" dirty="0" smtClean="0">
                    <a:latin typeface="Tahoma" pitchFamily="34" charset="0"/>
                    <a:ea typeface="Tahoma" pitchFamily="34" charset="0"/>
                    <a:cs typeface="Tahoma" pitchFamily="34" charset="0"/>
                  </a:rPr>
                  <a:t>186 ºC</a:t>
                </a:r>
              </a:p>
              <a:p>
                <a:pPr algn="ctr"/>
                <a:r>
                  <a:rPr lang="es-ES" sz="2000" dirty="0" smtClean="0">
                    <a:latin typeface="Tahoma" pitchFamily="34" charset="0"/>
                    <a:ea typeface="Tahoma" pitchFamily="34" charset="0"/>
                    <a:cs typeface="Tahoma" pitchFamily="34" charset="0"/>
                  </a:rPr>
                  <a:t>18 min </a:t>
                </a:r>
              </a:p>
              <a:p>
                <a:pPr algn="ctr"/>
                <a:r>
                  <a:rPr lang="es-ES" sz="2000" dirty="0" smtClean="0">
                    <a:latin typeface="Tahoma" pitchFamily="34" charset="0"/>
                    <a:ea typeface="Tahoma" pitchFamily="34" charset="0"/>
                    <a:cs typeface="Tahoma" pitchFamily="34" charset="0"/>
                  </a:rPr>
                  <a:t>L/S 7</a:t>
                </a:r>
              </a:p>
              <a:p>
                <a:pPr algn="ctr"/>
                <a:r>
                  <a:rPr lang="es-ES" sz="2000" dirty="0" smtClean="0">
                    <a:latin typeface="Tahoma" pitchFamily="34" charset="0"/>
                    <a:ea typeface="Tahoma" pitchFamily="34" charset="0"/>
                    <a:cs typeface="Tahoma" pitchFamily="34" charset="0"/>
                  </a:rPr>
                  <a:t>0.1 % H</a:t>
                </a:r>
                <a:r>
                  <a:rPr lang="es-ES" sz="2000" baseline="-25000" dirty="0" smtClean="0">
                    <a:latin typeface="Tahoma" pitchFamily="34" charset="0"/>
                    <a:ea typeface="Tahoma" pitchFamily="34" charset="0"/>
                    <a:cs typeface="Tahoma" pitchFamily="34" charset="0"/>
                  </a:rPr>
                  <a:t>2</a:t>
                </a:r>
                <a:r>
                  <a:rPr lang="es-ES" sz="2000" dirty="0" smtClean="0">
                    <a:latin typeface="Tahoma" pitchFamily="34" charset="0"/>
                    <a:ea typeface="Tahoma" pitchFamily="34" charset="0"/>
                    <a:cs typeface="Tahoma" pitchFamily="34" charset="0"/>
                  </a:rPr>
                  <a:t>SO</a:t>
                </a:r>
                <a:r>
                  <a:rPr lang="es-ES" sz="2000" baseline="-25000" dirty="0" smtClean="0">
                    <a:latin typeface="Tahoma" pitchFamily="34" charset="0"/>
                    <a:ea typeface="Tahoma" pitchFamily="34" charset="0"/>
                    <a:cs typeface="Tahoma" pitchFamily="34" charset="0"/>
                  </a:rPr>
                  <a:t>4</a:t>
                </a:r>
                <a:r>
                  <a:rPr lang="es-ES" sz="2000" dirty="0" smtClean="0">
                    <a:latin typeface="Tahoma" pitchFamily="34" charset="0"/>
                    <a:ea typeface="Tahoma" pitchFamily="34" charset="0"/>
                    <a:cs typeface="Tahoma" pitchFamily="34" charset="0"/>
                  </a:rPr>
                  <a:t>  </a:t>
                </a:r>
                <a:endParaRPr lang="es-ES" sz="2000" dirty="0">
                  <a:latin typeface="Tahoma" pitchFamily="34" charset="0"/>
                  <a:ea typeface="Tahoma" pitchFamily="34" charset="0"/>
                  <a:cs typeface="Tahoma" pitchFamily="34" charset="0"/>
                </a:endParaRPr>
              </a:p>
            </p:txBody>
          </p:sp>
          <p:sp>
            <p:nvSpPr>
              <p:cNvPr id="20" name="19 CuadroTexto"/>
              <p:cNvSpPr txBox="1"/>
              <p:nvPr/>
            </p:nvSpPr>
            <p:spPr>
              <a:xfrm>
                <a:off x="6732240" y="2780928"/>
                <a:ext cx="2304256" cy="707886"/>
              </a:xfrm>
              <a:prstGeom prst="rect">
                <a:avLst/>
              </a:prstGeom>
              <a:noFill/>
            </p:spPr>
            <p:txBody>
              <a:bodyPr wrap="square" rtlCol="0">
                <a:spAutoFit/>
              </a:bodyPr>
              <a:lstStyle/>
              <a:p>
                <a:pPr algn="ctr"/>
                <a:r>
                  <a:rPr lang="es-ES" sz="2000" dirty="0" err="1" smtClean="0">
                    <a:latin typeface="Tahoma" pitchFamily="34" charset="0"/>
                    <a:ea typeface="Tahoma" pitchFamily="34" charset="0"/>
                    <a:cs typeface="Tahoma" pitchFamily="34" charset="0"/>
                  </a:rPr>
                  <a:t>Glucose</a:t>
                </a:r>
                <a:r>
                  <a:rPr lang="es-ES" sz="2000" dirty="0" smtClean="0">
                    <a:latin typeface="Tahoma" pitchFamily="34" charset="0"/>
                    <a:ea typeface="Tahoma" pitchFamily="34" charset="0"/>
                    <a:cs typeface="Tahoma" pitchFamily="34" charset="0"/>
                  </a:rPr>
                  <a:t> 5.33 %</a:t>
                </a:r>
              </a:p>
              <a:p>
                <a:pPr algn="ctr"/>
                <a:r>
                  <a:rPr lang="es-ES" sz="2000" dirty="0" err="1" smtClean="0">
                    <a:latin typeface="Tahoma" pitchFamily="34" charset="0"/>
                    <a:ea typeface="Tahoma" pitchFamily="34" charset="0"/>
                    <a:cs typeface="Tahoma" pitchFamily="34" charset="0"/>
                  </a:rPr>
                  <a:t>Arabinose</a:t>
                </a:r>
                <a:r>
                  <a:rPr lang="es-ES" sz="2000" dirty="0" smtClean="0">
                    <a:latin typeface="Tahoma" pitchFamily="34" charset="0"/>
                    <a:ea typeface="Tahoma" pitchFamily="34" charset="0"/>
                    <a:cs typeface="Tahoma" pitchFamily="34" charset="0"/>
                  </a:rPr>
                  <a:t> 2.76 %</a:t>
                </a:r>
              </a:p>
            </p:txBody>
          </p:sp>
          <p:sp>
            <p:nvSpPr>
              <p:cNvPr id="21" name="20 Flecha abajo"/>
              <p:cNvSpPr/>
              <p:nvPr/>
            </p:nvSpPr>
            <p:spPr>
              <a:xfrm>
                <a:off x="6876256" y="908720"/>
                <a:ext cx="2016224" cy="1800200"/>
              </a:xfrm>
              <a:prstGeom prst="down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2" name="21 Conector angular"/>
              <p:cNvCxnSpPr>
                <a:stCxn id="16" idx="3"/>
                <a:endCxn id="21" idx="1"/>
              </p:cNvCxnSpPr>
              <p:nvPr/>
            </p:nvCxnSpPr>
            <p:spPr>
              <a:xfrm flipV="1">
                <a:off x="5868144" y="1808820"/>
                <a:ext cx="1008112" cy="330133"/>
              </a:xfrm>
              <a:prstGeom prst="bentConnector3">
                <a:avLst>
                  <a:gd name="adj1" fmla="val 50000"/>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5" name="24 CuadroTexto"/>
              <p:cNvSpPr txBox="1"/>
              <p:nvPr/>
            </p:nvSpPr>
            <p:spPr>
              <a:xfrm>
                <a:off x="5868144" y="908720"/>
                <a:ext cx="1224136" cy="523220"/>
              </a:xfrm>
              <a:prstGeom prst="rect">
                <a:avLst/>
              </a:prstGeom>
              <a:noFill/>
            </p:spPr>
            <p:txBody>
              <a:bodyPr wrap="square" rtlCol="0">
                <a:spAutoFit/>
              </a:bodyPr>
              <a:lstStyle/>
              <a:p>
                <a:pPr algn="ctr"/>
                <a:r>
                  <a:rPr lang="es-ES" sz="1400" dirty="0" err="1" smtClean="0">
                    <a:latin typeface="Tahoma" pitchFamily="34" charset="0"/>
                    <a:ea typeface="Tahoma" pitchFamily="34" charset="0"/>
                    <a:cs typeface="Tahoma" pitchFamily="34" charset="0"/>
                  </a:rPr>
                  <a:t>Optimal</a:t>
                </a:r>
                <a:endParaRPr lang="es-ES" sz="1400" dirty="0" smtClean="0">
                  <a:latin typeface="Tahoma" pitchFamily="34" charset="0"/>
                  <a:ea typeface="Tahoma" pitchFamily="34" charset="0"/>
                  <a:cs typeface="Tahoma" pitchFamily="34" charset="0"/>
                </a:endParaRPr>
              </a:p>
              <a:p>
                <a:pPr algn="ctr"/>
                <a:r>
                  <a:rPr lang="es-ES" sz="1400" dirty="0" err="1" smtClean="0">
                    <a:latin typeface="Tahoma" pitchFamily="34" charset="0"/>
                    <a:ea typeface="Tahoma" pitchFamily="34" charset="0"/>
                    <a:cs typeface="Tahoma" pitchFamily="34" charset="0"/>
                  </a:rPr>
                  <a:t>conditions</a:t>
                </a:r>
                <a:endParaRPr lang="es-ES" sz="1400" dirty="0">
                  <a:latin typeface="Tahoma" pitchFamily="34" charset="0"/>
                  <a:ea typeface="Tahoma" pitchFamily="34" charset="0"/>
                  <a:cs typeface="Tahoma" pitchFamily="34" charset="0"/>
                </a:endParaRPr>
              </a:p>
            </p:txBody>
          </p:sp>
        </p:grpSp>
        <p:sp>
          <p:nvSpPr>
            <p:cNvPr id="26" name="25 CuadroTexto"/>
            <p:cNvSpPr txBox="1"/>
            <p:nvPr/>
          </p:nvSpPr>
          <p:spPr>
            <a:xfrm>
              <a:off x="-108520" y="6330806"/>
              <a:ext cx="4104456" cy="338554"/>
            </a:xfrm>
            <a:prstGeom prst="rect">
              <a:avLst/>
            </a:prstGeom>
            <a:noFill/>
          </p:spPr>
          <p:txBody>
            <a:bodyPr wrap="square" rtlCol="0">
              <a:spAutoFit/>
            </a:bodyPr>
            <a:lstStyle/>
            <a:p>
              <a:pPr algn="ctr"/>
              <a:r>
                <a:rPr lang="es-ES" sz="1600" dirty="0" err="1" smtClean="0">
                  <a:latin typeface="Agency FB" pitchFamily="34" charset="0"/>
                  <a:ea typeface="Tahoma" pitchFamily="34" charset="0"/>
                  <a:cs typeface="Tahoma" pitchFamily="34" charset="0"/>
                </a:rPr>
                <a:t>Ferrer</a:t>
              </a:r>
              <a:r>
                <a:rPr lang="es-ES" sz="1600" i="1" dirty="0" err="1" smtClean="0">
                  <a:latin typeface="Agency FB" pitchFamily="34" charset="0"/>
                  <a:ea typeface="Tahoma" pitchFamily="34" charset="0"/>
                  <a:cs typeface="Tahoma" pitchFamily="34" charset="0"/>
                </a:rPr>
                <a:t>et</a:t>
              </a:r>
              <a:r>
                <a:rPr lang="es-ES" sz="1600" i="1" dirty="0" smtClean="0">
                  <a:latin typeface="Agency FB" pitchFamily="34" charset="0"/>
                  <a:ea typeface="Tahoma" pitchFamily="34" charset="0"/>
                  <a:cs typeface="Tahoma" pitchFamily="34" charset="0"/>
                </a:rPr>
                <a:t> al</a:t>
              </a:r>
              <a:r>
                <a:rPr lang="es-ES" sz="1600" dirty="0" smtClean="0">
                  <a:latin typeface="Agency FB" pitchFamily="34" charset="0"/>
                  <a:ea typeface="Tahoma" pitchFamily="34" charset="0"/>
                  <a:cs typeface="Tahoma" pitchFamily="34" charset="0"/>
                </a:rPr>
                <a:t>., 2013, </a:t>
              </a:r>
              <a:r>
                <a:rPr lang="es-ES_tradnl" sz="1600" dirty="0" smtClean="0">
                  <a:latin typeface="Agency FB" pitchFamily="34" charset="0"/>
                </a:rPr>
                <a:t>Bioresource Technology, 129, 506-511 </a:t>
              </a:r>
              <a:endParaRPr lang="es-ES" sz="1600" dirty="0">
                <a:latin typeface="Agency FB" pitchFamily="34" charset="0"/>
                <a:ea typeface="Tahoma" pitchFamily="34" charset="0"/>
                <a:cs typeface="Tahoma" pitchFamily="34" charset="0"/>
              </a:endParaRPr>
            </a:p>
          </p:txBody>
        </p:sp>
        <p:grpSp>
          <p:nvGrpSpPr>
            <p:cNvPr id="5" name="27 Grupo"/>
            <p:cNvGrpSpPr/>
            <p:nvPr/>
          </p:nvGrpSpPr>
          <p:grpSpPr>
            <a:xfrm>
              <a:off x="185801" y="4005644"/>
              <a:ext cx="6904074" cy="1414611"/>
              <a:chOff x="188206" y="889556"/>
              <a:chExt cx="6904074" cy="1414611"/>
            </a:xfrm>
          </p:grpSpPr>
          <p:sp>
            <p:nvSpPr>
              <p:cNvPr id="29" name="28 CuadroTexto"/>
              <p:cNvSpPr txBox="1"/>
              <p:nvPr/>
            </p:nvSpPr>
            <p:spPr>
              <a:xfrm>
                <a:off x="3638301" y="980728"/>
                <a:ext cx="2013819" cy="1323439"/>
              </a:xfrm>
              <a:prstGeom prst="rect">
                <a:avLst/>
              </a:prstGeom>
              <a:noFill/>
            </p:spPr>
            <p:txBody>
              <a:bodyPr wrap="square" rtlCol="0">
                <a:spAutoFit/>
              </a:bodyPr>
              <a:lstStyle/>
              <a:p>
                <a:pPr algn="ctr"/>
                <a:r>
                  <a:rPr lang="es-ES" sz="2000" dirty="0" smtClean="0">
                    <a:latin typeface="Tahoma" pitchFamily="34" charset="0"/>
                    <a:ea typeface="Tahoma" pitchFamily="34" charset="0"/>
                    <a:cs typeface="Tahoma" pitchFamily="34" charset="0"/>
                  </a:rPr>
                  <a:t>150 – 190 ºC</a:t>
                </a:r>
              </a:p>
              <a:p>
                <a:pPr algn="ctr"/>
                <a:r>
                  <a:rPr lang="es-ES" sz="2000" dirty="0" smtClean="0">
                    <a:latin typeface="Tahoma" pitchFamily="34" charset="0"/>
                    <a:ea typeface="Tahoma" pitchFamily="34" charset="0"/>
                    <a:cs typeface="Tahoma" pitchFamily="34" charset="0"/>
                  </a:rPr>
                  <a:t>0 – 20 min </a:t>
                </a:r>
              </a:p>
              <a:p>
                <a:pPr algn="ctr"/>
                <a:r>
                  <a:rPr lang="es-ES" sz="2000" dirty="0" smtClean="0">
                    <a:latin typeface="Tahoma" pitchFamily="34" charset="0"/>
                    <a:ea typeface="Tahoma" pitchFamily="34" charset="0"/>
                    <a:cs typeface="Tahoma" pitchFamily="34" charset="0"/>
                  </a:rPr>
                  <a:t>0 – 0.5% H</a:t>
                </a:r>
                <a:r>
                  <a:rPr lang="es-ES" sz="2000" baseline="-25000" dirty="0" smtClean="0">
                    <a:latin typeface="Tahoma" pitchFamily="34" charset="0"/>
                    <a:ea typeface="Tahoma" pitchFamily="34" charset="0"/>
                    <a:cs typeface="Tahoma" pitchFamily="34" charset="0"/>
                  </a:rPr>
                  <a:t>2</a:t>
                </a:r>
                <a:r>
                  <a:rPr lang="es-ES" sz="2000" dirty="0" smtClean="0">
                    <a:latin typeface="Tahoma" pitchFamily="34" charset="0"/>
                    <a:ea typeface="Tahoma" pitchFamily="34" charset="0"/>
                    <a:cs typeface="Tahoma" pitchFamily="34" charset="0"/>
                  </a:rPr>
                  <a:t>SO</a:t>
                </a:r>
                <a:r>
                  <a:rPr lang="es-ES" sz="2000" baseline="-25000" dirty="0" smtClean="0">
                    <a:latin typeface="Tahoma" pitchFamily="34" charset="0"/>
                    <a:ea typeface="Tahoma" pitchFamily="34" charset="0"/>
                    <a:cs typeface="Tahoma" pitchFamily="34" charset="0"/>
                  </a:rPr>
                  <a:t>4</a:t>
                </a:r>
              </a:p>
              <a:p>
                <a:pPr algn="ctr"/>
                <a:r>
                  <a:rPr lang="es-ES" sz="2000" dirty="0" smtClean="0">
                    <a:latin typeface="Tahoma" pitchFamily="34" charset="0"/>
                    <a:ea typeface="Tahoma" pitchFamily="34" charset="0"/>
                    <a:cs typeface="Tahoma" pitchFamily="34" charset="0"/>
                  </a:rPr>
                  <a:t>L/S 6 – 8 </a:t>
                </a:r>
                <a:endParaRPr lang="es-ES" sz="2000" dirty="0">
                  <a:latin typeface="Tahoma" pitchFamily="34" charset="0"/>
                  <a:ea typeface="Tahoma" pitchFamily="34" charset="0"/>
                  <a:cs typeface="Tahoma" pitchFamily="34" charset="0"/>
                </a:endParaRPr>
              </a:p>
            </p:txBody>
          </p:sp>
          <p:sp>
            <p:nvSpPr>
              <p:cNvPr id="30" name="29 Rectángulo"/>
              <p:cNvSpPr/>
              <p:nvPr/>
            </p:nvSpPr>
            <p:spPr>
              <a:xfrm>
                <a:off x="188206" y="1268760"/>
                <a:ext cx="2217274" cy="954107"/>
              </a:xfrm>
              <a:prstGeom prst="rect">
                <a:avLst/>
              </a:prstGeom>
              <a:noFill/>
            </p:spPr>
            <p:txBody>
              <a:bodyPr wrap="none" lIns="91440" tIns="45720" rIns="91440" bIns="45720">
                <a:spAutoFit/>
              </a:bodyPr>
              <a:lstStyle/>
              <a:p>
                <a:pPr algn="ctr"/>
                <a:r>
                  <a:rPr lang="es-ES" sz="2800"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Empty</a:t>
                </a:r>
                <a:r>
                  <a:rPr lang="es-ES" sz="28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a:t>
                </a:r>
                <a:r>
                  <a:rPr lang="es-ES" sz="2800"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fruit</a:t>
                </a:r>
                <a:endParaRPr lang="es-ES" sz="28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endParaRPr>
              </a:p>
              <a:p>
                <a:pPr algn="ctr"/>
                <a:r>
                  <a:rPr lang="es-ES" sz="2800"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bunches</a:t>
                </a:r>
                <a:endParaRPr lang="es-ES" sz="2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endParaRPr>
              </a:p>
            </p:txBody>
          </p:sp>
          <p:cxnSp>
            <p:nvCxnSpPr>
              <p:cNvPr id="31" name="30 Conector angular"/>
              <p:cNvCxnSpPr>
                <a:stCxn id="30" idx="3"/>
                <a:endCxn id="29" idx="1"/>
              </p:cNvCxnSpPr>
              <p:nvPr/>
            </p:nvCxnSpPr>
            <p:spPr>
              <a:xfrm flipV="1">
                <a:off x="2405480" y="1642448"/>
                <a:ext cx="1232821" cy="103366"/>
              </a:xfrm>
              <a:prstGeom prst="bentConnector3">
                <a:avLst>
                  <a:gd name="adj1" fmla="val 50000"/>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2" name="31 CuadroTexto"/>
              <p:cNvSpPr txBox="1"/>
              <p:nvPr/>
            </p:nvSpPr>
            <p:spPr>
              <a:xfrm>
                <a:off x="2198141" y="889556"/>
                <a:ext cx="1656184" cy="738664"/>
              </a:xfrm>
              <a:prstGeom prst="rect">
                <a:avLst/>
              </a:prstGeom>
              <a:noFill/>
            </p:spPr>
            <p:txBody>
              <a:bodyPr wrap="square" rtlCol="0">
                <a:spAutoFit/>
              </a:bodyPr>
              <a:lstStyle/>
              <a:p>
                <a:pPr algn="ctr"/>
                <a:r>
                  <a:rPr lang="es-ES" sz="1400" dirty="0" err="1" smtClean="0">
                    <a:latin typeface="Tahoma" pitchFamily="34" charset="0"/>
                    <a:ea typeface="Tahoma" pitchFamily="34" charset="0"/>
                    <a:cs typeface="Tahoma" pitchFamily="34" charset="0"/>
                  </a:rPr>
                  <a:t>Hydrothermal</a:t>
                </a:r>
                <a:r>
                  <a:rPr lang="es-ES" sz="1400" dirty="0" smtClean="0">
                    <a:latin typeface="Tahoma" pitchFamily="34" charset="0"/>
                    <a:ea typeface="Tahoma" pitchFamily="34" charset="0"/>
                    <a:cs typeface="Tahoma" pitchFamily="34" charset="0"/>
                  </a:rPr>
                  <a:t> </a:t>
                </a:r>
                <a:r>
                  <a:rPr lang="es-ES" sz="1400" dirty="0" err="1" smtClean="0">
                    <a:latin typeface="Tahoma" pitchFamily="34" charset="0"/>
                    <a:ea typeface="Tahoma" pitchFamily="34" charset="0"/>
                    <a:cs typeface="Tahoma" pitchFamily="34" charset="0"/>
                  </a:rPr>
                  <a:t>treatment</a:t>
                </a:r>
                <a:endParaRPr lang="es-ES" sz="1400" dirty="0" smtClean="0">
                  <a:latin typeface="Tahoma" pitchFamily="34" charset="0"/>
                  <a:ea typeface="Tahoma" pitchFamily="34" charset="0"/>
                  <a:cs typeface="Tahoma" pitchFamily="34" charset="0"/>
                </a:endParaRPr>
              </a:p>
              <a:p>
                <a:pPr algn="ctr"/>
                <a:r>
                  <a:rPr lang="es-ES" sz="1400" dirty="0" err="1" smtClean="0">
                    <a:latin typeface="Tahoma" pitchFamily="34" charset="0"/>
                    <a:ea typeface="Tahoma" pitchFamily="34" charset="0"/>
                    <a:cs typeface="Tahoma" pitchFamily="34" charset="0"/>
                  </a:rPr>
                  <a:t>catalyzed</a:t>
                </a:r>
                <a:endParaRPr lang="es-ES" sz="1400" dirty="0">
                  <a:latin typeface="Tahoma" pitchFamily="34" charset="0"/>
                  <a:ea typeface="Tahoma" pitchFamily="34" charset="0"/>
                  <a:cs typeface="Tahoma" pitchFamily="34" charset="0"/>
                </a:endParaRPr>
              </a:p>
            </p:txBody>
          </p:sp>
          <p:cxnSp>
            <p:nvCxnSpPr>
              <p:cNvPr id="36" name="35 Conector angular"/>
              <p:cNvCxnSpPr>
                <a:stCxn id="29" idx="3"/>
                <a:endCxn id="58" idx="1"/>
              </p:cNvCxnSpPr>
              <p:nvPr/>
            </p:nvCxnSpPr>
            <p:spPr>
              <a:xfrm flipV="1">
                <a:off x="5652120" y="1429036"/>
                <a:ext cx="1298549" cy="213412"/>
              </a:xfrm>
              <a:prstGeom prst="bentConnector3">
                <a:avLst>
                  <a:gd name="adj1" fmla="val 50000"/>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7" name="36 CuadroTexto"/>
              <p:cNvSpPr txBox="1"/>
              <p:nvPr/>
            </p:nvSpPr>
            <p:spPr>
              <a:xfrm>
                <a:off x="5868144" y="908720"/>
                <a:ext cx="1224136" cy="523220"/>
              </a:xfrm>
              <a:prstGeom prst="rect">
                <a:avLst/>
              </a:prstGeom>
              <a:noFill/>
            </p:spPr>
            <p:txBody>
              <a:bodyPr wrap="square" rtlCol="0">
                <a:spAutoFit/>
              </a:bodyPr>
              <a:lstStyle/>
              <a:p>
                <a:pPr algn="ctr"/>
                <a:r>
                  <a:rPr lang="es-ES" sz="1400" dirty="0" err="1" smtClean="0">
                    <a:latin typeface="Tahoma" pitchFamily="34" charset="0"/>
                    <a:ea typeface="Tahoma" pitchFamily="34" charset="0"/>
                    <a:cs typeface="Tahoma" pitchFamily="34" charset="0"/>
                  </a:rPr>
                  <a:t>Optimal</a:t>
                </a:r>
                <a:endParaRPr lang="es-ES" sz="1400" dirty="0" smtClean="0">
                  <a:latin typeface="Tahoma" pitchFamily="34" charset="0"/>
                  <a:ea typeface="Tahoma" pitchFamily="34" charset="0"/>
                  <a:cs typeface="Tahoma" pitchFamily="34" charset="0"/>
                </a:endParaRPr>
              </a:p>
              <a:p>
                <a:pPr algn="ctr"/>
                <a:r>
                  <a:rPr lang="es-ES" sz="1400" dirty="0" err="1" smtClean="0">
                    <a:latin typeface="Tahoma" pitchFamily="34" charset="0"/>
                    <a:ea typeface="Tahoma" pitchFamily="34" charset="0"/>
                    <a:cs typeface="Tahoma" pitchFamily="34" charset="0"/>
                  </a:rPr>
                  <a:t>conditions</a:t>
                </a:r>
                <a:endParaRPr lang="es-ES" sz="1400" dirty="0">
                  <a:latin typeface="Tahoma" pitchFamily="34" charset="0"/>
                  <a:ea typeface="Tahoma" pitchFamily="34" charset="0"/>
                  <a:cs typeface="Tahoma" pitchFamily="34" charset="0"/>
                </a:endParaRPr>
              </a:p>
            </p:txBody>
          </p:sp>
        </p:grpSp>
      </p:grpSp>
      <p:grpSp>
        <p:nvGrpSpPr>
          <p:cNvPr id="59" name="58 Grupo"/>
          <p:cNvGrpSpPr/>
          <p:nvPr/>
        </p:nvGrpSpPr>
        <p:grpSpPr>
          <a:xfrm>
            <a:off x="6948264" y="3645024"/>
            <a:ext cx="2016224" cy="1800200"/>
            <a:chOff x="6948264" y="3645024"/>
            <a:chExt cx="2016224" cy="1800200"/>
          </a:xfrm>
        </p:grpSpPr>
        <p:sp>
          <p:nvSpPr>
            <p:cNvPr id="57" name="56 CuadroTexto"/>
            <p:cNvSpPr txBox="1"/>
            <p:nvPr/>
          </p:nvSpPr>
          <p:spPr>
            <a:xfrm>
              <a:off x="7092280" y="3645024"/>
              <a:ext cx="1800200" cy="1323439"/>
            </a:xfrm>
            <a:prstGeom prst="rect">
              <a:avLst/>
            </a:prstGeom>
            <a:noFill/>
          </p:spPr>
          <p:txBody>
            <a:bodyPr wrap="square" rtlCol="0">
              <a:spAutoFit/>
            </a:bodyPr>
            <a:lstStyle/>
            <a:p>
              <a:pPr algn="ctr"/>
              <a:r>
                <a:rPr lang="es-ES" sz="2000" dirty="0" smtClean="0">
                  <a:latin typeface="Tahoma" pitchFamily="34" charset="0"/>
                  <a:ea typeface="Tahoma" pitchFamily="34" charset="0"/>
                  <a:cs typeface="Tahoma" pitchFamily="34" charset="0"/>
                </a:rPr>
                <a:t>190 ºC</a:t>
              </a:r>
            </a:p>
            <a:p>
              <a:pPr algn="ctr"/>
              <a:r>
                <a:rPr lang="es-ES" sz="2000" dirty="0" smtClean="0">
                  <a:latin typeface="Tahoma" pitchFamily="34" charset="0"/>
                  <a:ea typeface="Tahoma" pitchFamily="34" charset="0"/>
                  <a:cs typeface="Tahoma" pitchFamily="34" charset="0"/>
                </a:rPr>
                <a:t>15 min </a:t>
              </a:r>
            </a:p>
            <a:p>
              <a:pPr algn="ctr"/>
              <a:r>
                <a:rPr lang="es-ES" sz="2000" dirty="0" smtClean="0">
                  <a:latin typeface="Tahoma" pitchFamily="34" charset="0"/>
                  <a:ea typeface="Tahoma" pitchFamily="34" charset="0"/>
                  <a:cs typeface="Tahoma" pitchFamily="34" charset="0"/>
                </a:rPr>
                <a:t>L/S 6</a:t>
              </a:r>
            </a:p>
            <a:p>
              <a:pPr algn="ctr"/>
              <a:r>
                <a:rPr lang="es-ES" sz="2000" dirty="0" smtClean="0">
                  <a:latin typeface="Tahoma" pitchFamily="34" charset="0"/>
                  <a:ea typeface="Tahoma" pitchFamily="34" charset="0"/>
                  <a:cs typeface="Tahoma" pitchFamily="34" charset="0"/>
                </a:rPr>
                <a:t>0.1 % H</a:t>
              </a:r>
              <a:r>
                <a:rPr lang="es-ES" sz="2000" baseline="-25000" dirty="0" smtClean="0">
                  <a:latin typeface="Tahoma" pitchFamily="34" charset="0"/>
                  <a:ea typeface="Tahoma" pitchFamily="34" charset="0"/>
                  <a:cs typeface="Tahoma" pitchFamily="34" charset="0"/>
                </a:rPr>
                <a:t>2</a:t>
              </a:r>
              <a:r>
                <a:rPr lang="es-ES" sz="2000" dirty="0" smtClean="0">
                  <a:latin typeface="Tahoma" pitchFamily="34" charset="0"/>
                  <a:ea typeface="Tahoma" pitchFamily="34" charset="0"/>
                  <a:cs typeface="Tahoma" pitchFamily="34" charset="0"/>
                </a:rPr>
                <a:t>SO</a:t>
              </a:r>
              <a:r>
                <a:rPr lang="es-ES" sz="2000" baseline="-25000" dirty="0" smtClean="0">
                  <a:latin typeface="Tahoma" pitchFamily="34" charset="0"/>
                  <a:ea typeface="Tahoma" pitchFamily="34" charset="0"/>
                  <a:cs typeface="Tahoma" pitchFamily="34" charset="0"/>
                </a:rPr>
                <a:t>4</a:t>
              </a:r>
              <a:r>
                <a:rPr lang="es-ES" sz="2000" dirty="0" smtClean="0">
                  <a:latin typeface="Tahoma" pitchFamily="34" charset="0"/>
                  <a:ea typeface="Tahoma" pitchFamily="34" charset="0"/>
                  <a:cs typeface="Tahoma" pitchFamily="34" charset="0"/>
                </a:rPr>
                <a:t>  </a:t>
              </a:r>
              <a:endParaRPr lang="es-ES" sz="2000" dirty="0">
                <a:latin typeface="Tahoma" pitchFamily="34" charset="0"/>
                <a:ea typeface="Tahoma" pitchFamily="34" charset="0"/>
                <a:cs typeface="Tahoma" pitchFamily="34" charset="0"/>
              </a:endParaRPr>
            </a:p>
          </p:txBody>
        </p:sp>
        <p:sp>
          <p:nvSpPr>
            <p:cNvPr id="58" name="57 Flecha abajo"/>
            <p:cNvSpPr/>
            <p:nvPr/>
          </p:nvSpPr>
          <p:spPr>
            <a:xfrm>
              <a:off x="6948264" y="3645024"/>
              <a:ext cx="2016224" cy="1800200"/>
            </a:xfrm>
            <a:prstGeom prst="down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61" name="60 CuadroTexto"/>
          <p:cNvSpPr txBox="1"/>
          <p:nvPr/>
        </p:nvSpPr>
        <p:spPr>
          <a:xfrm>
            <a:off x="6372200" y="5417929"/>
            <a:ext cx="2520280" cy="1323439"/>
          </a:xfrm>
          <a:prstGeom prst="rect">
            <a:avLst/>
          </a:prstGeom>
          <a:noFill/>
        </p:spPr>
        <p:txBody>
          <a:bodyPr wrap="square" rtlCol="0">
            <a:spAutoFit/>
          </a:bodyPr>
          <a:lstStyle/>
          <a:p>
            <a:pPr algn="ctr"/>
            <a:r>
              <a:rPr lang="es-ES" sz="2000" dirty="0" err="1" smtClean="0">
                <a:latin typeface="Tahoma" pitchFamily="34" charset="0"/>
                <a:ea typeface="Tahoma" pitchFamily="34" charset="0"/>
                <a:cs typeface="Tahoma" pitchFamily="34" charset="0"/>
              </a:rPr>
              <a:t>Glucose</a:t>
            </a:r>
            <a:r>
              <a:rPr lang="es-ES" sz="2000" dirty="0" smtClean="0">
                <a:latin typeface="Tahoma" pitchFamily="34" charset="0"/>
                <a:ea typeface="Tahoma" pitchFamily="34" charset="0"/>
                <a:cs typeface="Tahoma" pitchFamily="34" charset="0"/>
              </a:rPr>
              <a:t> 3.12 g/L</a:t>
            </a:r>
          </a:p>
          <a:p>
            <a:pPr algn="ctr"/>
            <a:r>
              <a:rPr lang="es-ES" sz="2000" dirty="0" err="1" smtClean="0">
                <a:latin typeface="Tahoma" pitchFamily="34" charset="0"/>
                <a:ea typeface="Tahoma" pitchFamily="34" charset="0"/>
                <a:cs typeface="Tahoma" pitchFamily="34" charset="0"/>
              </a:rPr>
              <a:t>Xylose</a:t>
            </a:r>
            <a:r>
              <a:rPr lang="es-ES" sz="2000" dirty="0" smtClean="0">
                <a:latin typeface="Tahoma" pitchFamily="34" charset="0"/>
                <a:ea typeface="Tahoma" pitchFamily="34" charset="0"/>
                <a:cs typeface="Tahoma" pitchFamily="34" charset="0"/>
              </a:rPr>
              <a:t> 4.0 g/L</a:t>
            </a:r>
          </a:p>
          <a:p>
            <a:pPr algn="ctr"/>
            <a:r>
              <a:rPr lang="es-ES" sz="2000" dirty="0" err="1" smtClean="0">
                <a:latin typeface="Tahoma" pitchFamily="34" charset="0"/>
                <a:ea typeface="Tahoma" pitchFamily="34" charset="0"/>
                <a:cs typeface="Tahoma" pitchFamily="34" charset="0"/>
              </a:rPr>
              <a:t>Arabinose</a:t>
            </a:r>
            <a:r>
              <a:rPr lang="es-ES" sz="2000" dirty="0" smtClean="0">
                <a:latin typeface="Tahoma" pitchFamily="34" charset="0"/>
                <a:ea typeface="Tahoma" pitchFamily="34" charset="0"/>
                <a:cs typeface="Tahoma" pitchFamily="34" charset="0"/>
              </a:rPr>
              <a:t> 2.35 g/L</a:t>
            </a:r>
          </a:p>
          <a:p>
            <a:pPr algn="ctr"/>
            <a:r>
              <a:rPr lang="es-ES" sz="2000" dirty="0" err="1" smtClean="0">
                <a:latin typeface="Tahoma" pitchFamily="34" charset="0"/>
                <a:ea typeface="Tahoma" pitchFamily="34" charset="0"/>
                <a:cs typeface="Tahoma" pitchFamily="34" charset="0"/>
              </a:rPr>
              <a:t>Acetic</a:t>
            </a:r>
            <a:r>
              <a:rPr lang="es-ES" sz="2000" dirty="0" smtClean="0">
                <a:latin typeface="Tahoma" pitchFamily="34" charset="0"/>
                <a:ea typeface="Tahoma" pitchFamily="34" charset="0"/>
                <a:cs typeface="Tahoma" pitchFamily="34" charset="0"/>
              </a:rPr>
              <a:t> </a:t>
            </a:r>
            <a:r>
              <a:rPr lang="es-ES" sz="2000" dirty="0" err="1" smtClean="0">
                <a:latin typeface="Tahoma" pitchFamily="34" charset="0"/>
                <a:ea typeface="Tahoma" pitchFamily="34" charset="0"/>
                <a:cs typeface="Tahoma" pitchFamily="34" charset="0"/>
              </a:rPr>
              <a:t>acid</a:t>
            </a:r>
            <a:r>
              <a:rPr lang="es-ES" sz="2000" dirty="0" smtClean="0">
                <a:latin typeface="Tahoma" pitchFamily="34" charset="0"/>
                <a:ea typeface="Tahoma" pitchFamily="34" charset="0"/>
                <a:cs typeface="Tahoma" pitchFamily="34" charset="0"/>
              </a:rPr>
              <a:t> 2.28 g/L</a:t>
            </a:r>
            <a:endParaRPr lang="es-ES" sz="20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12 Grupo"/>
          <p:cNvGrpSpPr/>
          <p:nvPr/>
        </p:nvGrpSpPr>
        <p:grpSpPr>
          <a:xfrm>
            <a:off x="-36512" y="-27384"/>
            <a:ext cx="9145016" cy="6711845"/>
            <a:chOff x="-36512" y="-27384"/>
            <a:chExt cx="9145016" cy="6711845"/>
          </a:xfrm>
        </p:grpSpPr>
        <p:grpSp>
          <p:nvGrpSpPr>
            <p:cNvPr id="2" name="1 Grupo"/>
            <p:cNvGrpSpPr/>
            <p:nvPr/>
          </p:nvGrpSpPr>
          <p:grpSpPr>
            <a:xfrm>
              <a:off x="-36512" y="-27384"/>
              <a:ext cx="9145016" cy="1091336"/>
              <a:chOff x="-36512" y="-27384"/>
              <a:chExt cx="9145016" cy="1091336"/>
            </a:xfrm>
          </p:grpSpPr>
          <p:pic>
            <p:nvPicPr>
              <p:cNvPr id="3" name="2 Imagen" descr="UCO2.jpg"/>
              <p:cNvPicPr>
                <a:picLocks noChangeAspect="1"/>
              </p:cNvPicPr>
              <p:nvPr/>
            </p:nvPicPr>
            <p:blipFill>
              <a:blip r:embed="rId3" cstate="print"/>
              <a:stretch>
                <a:fillRect/>
              </a:stretch>
            </p:blipFill>
            <p:spPr>
              <a:xfrm>
                <a:off x="-36512" y="-27384"/>
                <a:ext cx="2105863" cy="1091336"/>
              </a:xfrm>
              <a:prstGeom prst="rect">
                <a:avLst/>
              </a:prstGeom>
              <a:effectLst>
                <a:innerShdw blurRad="63500" dist="50800" dir="13500000">
                  <a:prstClr val="black">
                    <a:alpha val="50000"/>
                  </a:prstClr>
                </a:innerShdw>
              </a:effectLst>
            </p:spPr>
          </p:pic>
          <p:sp>
            <p:nvSpPr>
              <p:cNvPr id="4" name="3 CuadroTexto"/>
              <p:cNvSpPr txBox="1"/>
              <p:nvPr/>
            </p:nvSpPr>
            <p:spPr>
              <a:xfrm>
                <a:off x="4211960" y="-27384"/>
                <a:ext cx="4896544" cy="646331"/>
              </a:xfrm>
              <a:prstGeom prst="rect">
                <a:avLst/>
              </a:prstGeom>
              <a:noFill/>
            </p:spPr>
            <p:txBody>
              <a:bodyPr wrap="square" rtlCol="0">
                <a:spAutoFit/>
              </a:bodyPr>
              <a:lstStyle/>
              <a:p>
                <a:pPr algn="ctr"/>
                <a:r>
                  <a:rPr lang="en-US" b="1" dirty="0" smtClean="0">
                    <a:latin typeface="Tahoma" pitchFamily="34" charset="0"/>
                    <a:ea typeface="Tahoma" pitchFamily="34" charset="0"/>
                    <a:cs typeface="Tahoma" pitchFamily="34" charset="0"/>
                  </a:rPr>
                  <a:t>World Congress and Expo on Recycling </a:t>
                </a:r>
              </a:p>
              <a:p>
                <a:pPr algn="ctr"/>
                <a:r>
                  <a:rPr lang="en-US" b="1" dirty="0" smtClean="0">
                    <a:latin typeface="Tahoma" pitchFamily="34" charset="0"/>
                    <a:ea typeface="Tahoma" pitchFamily="34" charset="0"/>
                    <a:cs typeface="Tahoma" pitchFamily="34" charset="0"/>
                  </a:rPr>
                  <a:t>July 20-22, 2015</a:t>
                </a:r>
                <a:endParaRPr lang="es-ES" b="1" dirty="0">
                  <a:latin typeface="Tahoma" pitchFamily="34" charset="0"/>
                  <a:ea typeface="Tahoma" pitchFamily="34" charset="0"/>
                  <a:cs typeface="Tahoma" pitchFamily="34" charset="0"/>
                </a:endParaRPr>
              </a:p>
            </p:txBody>
          </p:sp>
        </p:grpSp>
        <p:sp>
          <p:nvSpPr>
            <p:cNvPr id="5" name="4 CuadroTexto"/>
            <p:cNvSpPr txBox="1"/>
            <p:nvPr/>
          </p:nvSpPr>
          <p:spPr>
            <a:xfrm>
              <a:off x="1763688" y="4653136"/>
              <a:ext cx="5544616" cy="2031325"/>
            </a:xfrm>
            <a:prstGeom prst="rect">
              <a:avLst/>
            </a:prstGeom>
            <a:noFill/>
          </p:spPr>
          <p:txBody>
            <a:bodyPr wrap="square" rtlCol="0">
              <a:spAutoFit/>
            </a:bodyPr>
            <a:lstStyle/>
            <a:p>
              <a:pPr algn="ctr"/>
              <a:r>
                <a:rPr lang="en-US" b="1" dirty="0" smtClean="0">
                  <a:latin typeface="Tahoma" pitchFamily="34" charset="0"/>
                  <a:ea typeface="Tahoma" pitchFamily="34" charset="0"/>
                  <a:cs typeface="Tahoma" pitchFamily="34" charset="0"/>
                </a:rPr>
                <a:t>Ana </a:t>
              </a:r>
              <a:r>
                <a:rPr lang="en-US" b="1" dirty="0" err="1" smtClean="0">
                  <a:latin typeface="Tahoma" pitchFamily="34" charset="0"/>
                  <a:ea typeface="Tahoma" pitchFamily="34" charset="0"/>
                  <a:cs typeface="Tahoma" pitchFamily="34" charset="0"/>
                </a:rPr>
                <a:t>Requejo</a:t>
              </a:r>
              <a:r>
                <a:rPr lang="en-US" b="1" dirty="0" smtClean="0">
                  <a:latin typeface="Tahoma" pitchFamily="34" charset="0"/>
                  <a:ea typeface="Tahoma" pitchFamily="34" charset="0"/>
                  <a:cs typeface="Tahoma" pitchFamily="34" charset="0"/>
                </a:rPr>
                <a:t> Silva</a:t>
              </a:r>
              <a:r>
                <a:rPr lang="en-US" b="1" dirty="0" smtClean="0">
                  <a:latin typeface="Tahoma" pitchFamily="34" charset="0"/>
                  <a:ea typeface="Tahoma" pitchFamily="34" charset="0"/>
                  <a:cs typeface="Tahoma" pitchFamily="34" charset="0"/>
                  <a:sym typeface="Wingdings" pitchFamily="2" charset="2"/>
                </a:rPr>
                <a:t></a:t>
              </a:r>
              <a:r>
                <a:rPr lang="en-US" dirty="0" smtClean="0">
                  <a:latin typeface="Tahoma" pitchFamily="34" charset="0"/>
                  <a:ea typeface="Tahoma" pitchFamily="34" charset="0"/>
                  <a:cs typeface="Tahoma" pitchFamily="34" charset="0"/>
                </a:rPr>
                <a:t> PhD from the University of Córdoba, currently enjoys a Hub Talent scholarship at the University of Natural Resources and Life Sciences (BOKU), Austria</a:t>
              </a:r>
            </a:p>
            <a:p>
              <a:pPr algn="ctr"/>
              <a:r>
                <a:rPr lang="en-US" b="1" dirty="0" smtClean="0">
                  <a:latin typeface="Tahoma" pitchFamily="34" charset="0"/>
                  <a:ea typeface="Tahoma" pitchFamily="34" charset="0"/>
                  <a:cs typeface="Tahoma" pitchFamily="34" charset="0"/>
                </a:rPr>
                <a:t>Fátima Vargas González</a:t>
              </a:r>
              <a:r>
                <a:rPr lang="en-US" b="1" dirty="0" smtClean="0">
                  <a:latin typeface="Tahoma" pitchFamily="34" charset="0"/>
                  <a:ea typeface="Tahoma" pitchFamily="34" charset="0"/>
                  <a:cs typeface="Tahoma" pitchFamily="34" charset="0"/>
                  <a:sym typeface="Wingdings" pitchFamily="2" charset="2"/>
                </a:rPr>
                <a:t> </a:t>
              </a:r>
              <a:r>
                <a:rPr lang="en-US" dirty="0" smtClean="0">
                  <a:latin typeface="Tahoma" pitchFamily="34" charset="0"/>
                  <a:ea typeface="Tahoma" pitchFamily="34" charset="0"/>
                  <a:cs typeface="Tahoma" pitchFamily="34" charset="0"/>
                </a:rPr>
                <a:t>PhD student.</a:t>
              </a:r>
            </a:p>
            <a:p>
              <a:pPr algn="ctr"/>
              <a:r>
                <a:rPr lang="en-US" b="1" dirty="0" smtClean="0">
                  <a:latin typeface="Tahoma" pitchFamily="34" charset="0"/>
                  <a:ea typeface="Tahoma" pitchFamily="34" charset="0"/>
                  <a:cs typeface="Tahoma" pitchFamily="34" charset="0"/>
                </a:rPr>
                <a:t>Eduardo Espinosa Victor</a:t>
              </a:r>
              <a:r>
                <a:rPr lang="en-US" b="1" dirty="0" smtClean="0">
                  <a:latin typeface="Tahoma" pitchFamily="34" charset="0"/>
                  <a:ea typeface="Tahoma" pitchFamily="34" charset="0"/>
                  <a:cs typeface="Tahoma" pitchFamily="34" charset="0"/>
                  <a:sym typeface="Wingdings" pitchFamily="2" charset="2"/>
                </a:rPr>
                <a:t></a:t>
              </a:r>
              <a:r>
                <a:rPr lang="en-US" dirty="0" smtClean="0">
                  <a:latin typeface="Tahoma" pitchFamily="34" charset="0"/>
                  <a:ea typeface="Tahoma" pitchFamily="34" charset="0"/>
                  <a:cs typeface="Tahoma" pitchFamily="34" charset="0"/>
                </a:rPr>
                <a:t> PhD student.</a:t>
              </a:r>
            </a:p>
            <a:p>
              <a:pPr algn="ctr"/>
              <a:r>
                <a:rPr lang="en-US" b="1" dirty="0" smtClean="0">
                  <a:latin typeface="Tahoma" pitchFamily="34" charset="0"/>
                  <a:ea typeface="Tahoma" pitchFamily="34" charset="0"/>
                  <a:cs typeface="Tahoma" pitchFamily="34" charset="0"/>
                </a:rPr>
                <a:t>Juan Domínguez Robles</a:t>
              </a:r>
              <a:r>
                <a:rPr lang="en-US" b="1" dirty="0" smtClean="0">
                  <a:latin typeface="Tahoma" pitchFamily="34" charset="0"/>
                  <a:ea typeface="Tahoma" pitchFamily="34" charset="0"/>
                  <a:cs typeface="Tahoma" pitchFamily="34" charset="0"/>
                  <a:sym typeface="Wingdings" pitchFamily="2" charset="2"/>
                </a:rPr>
                <a:t></a:t>
              </a:r>
              <a:r>
                <a:rPr lang="en-US" dirty="0" smtClean="0">
                  <a:latin typeface="Tahoma" pitchFamily="34" charset="0"/>
                  <a:ea typeface="Tahoma" pitchFamily="34" charset="0"/>
                  <a:cs typeface="Tahoma" pitchFamily="34" charset="0"/>
                </a:rPr>
                <a:t> PhD student.</a:t>
              </a:r>
              <a:endParaRPr lang="es-ES" dirty="0">
                <a:latin typeface="Tahoma" pitchFamily="34" charset="0"/>
                <a:ea typeface="Tahoma" pitchFamily="34" charset="0"/>
                <a:cs typeface="Tahoma" pitchFamily="34" charset="0"/>
              </a:endParaRPr>
            </a:p>
          </p:txBody>
        </p:sp>
        <p:sp>
          <p:nvSpPr>
            <p:cNvPr id="6" name="5 CuadroTexto"/>
            <p:cNvSpPr txBox="1"/>
            <p:nvPr/>
          </p:nvSpPr>
          <p:spPr>
            <a:xfrm>
              <a:off x="251520" y="1196752"/>
              <a:ext cx="3960440" cy="923330"/>
            </a:xfrm>
            <a:prstGeom prst="rect">
              <a:avLst/>
            </a:prstGeom>
            <a:noFill/>
          </p:spPr>
          <p:txBody>
            <a:bodyPr wrap="square" rtlCol="0">
              <a:spAutoFit/>
            </a:bodyPr>
            <a:lstStyle/>
            <a:p>
              <a:pPr algn="ctr"/>
              <a:r>
                <a:rPr lang="en-US" b="1" dirty="0" smtClean="0">
                  <a:latin typeface="Tahoma" pitchFamily="34" charset="0"/>
                  <a:ea typeface="Tahoma" pitchFamily="34" charset="0"/>
                  <a:cs typeface="Tahoma" pitchFamily="34" charset="0"/>
                </a:rPr>
                <a:t>Alejandro Rodríguez Pascual</a:t>
              </a:r>
              <a:r>
                <a:rPr lang="en-US" b="1" dirty="0" smtClean="0">
                  <a:latin typeface="Tahoma" pitchFamily="34" charset="0"/>
                  <a:ea typeface="Tahoma" pitchFamily="34" charset="0"/>
                  <a:cs typeface="Tahoma" pitchFamily="34" charset="0"/>
                  <a:sym typeface="Wingdings" pitchFamily="2" charset="2"/>
                </a:rPr>
                <a:t></a:t>
              </a:r>
              <a:r>
                <a:rPr lang="en-US" dirty="0" smtClean="0">
                  <a:latin typeface="Tahoma" pitchFamily="34" charset="0"/>
                  <a:ea typeface="Tahoma" pitchFamily="34" charset="0"/>
                  <a:cs typeface="Tahoma" pitchFamily="34" charset="0"/>
                </a:rPr>
                <a:t> Director of the group, Lecturer of the Chemical Engineering Department.</a:t>
              </a:r>
              <a:endParaRPr lang="es-ES" dirty="0"/>
            </a:p>
          </p:txBody>
        </p:sp>
        <p:sp>
          <p:nvSpPr>
            <p:cNvPr id="7" name="6 CuadroTexto"/>
            <p:cNvSpPr txBox="1"/>
            <p:nvPr/>
          </p:nvSpPr>
          <p:spPr>
            <a:xfrm>
              <a:off x="5508104" y="836712"/>
              <a:ext cx="3384376" cy="1200329"/>
            </a:xfrm>
            <a:prstGeom prst="rect">
              <a:avLst/>
            </a:prstGeom>
            <a:noFill/>
          </p:spPr>
          <p:txBody>
            <a:bodyPr wrap="square" rtlCol="0">
              <a:spAutoFit/>
            </a:bodyPr>
            <a:lstStyle/>
            <a:p>
              <a:pPr algn="ctr"/>
              <a:r>
                <a:rPr lang="en-US" b="1" dirty="0" smtClean="0">
                  <a:latin typeface="Tahoma" pitchFamily="34" charset="0"/>
                  <a:ea typeface="Tahoma" pitchFamily="34" charset="0"/>
                  <a:cs typeface="Tahoma" pitchFamily="34" charset="0"/>
                </a:rPr>
                <a:t>Luis Jiménez Alcaide</a:t>
              </a:r>
              <a:r>
                <a:rPr lang="en-US" b="1" dirty="0" smtClean="0">
                  <a:latin typeface="Tahoma" pitchFamily="34" charset="0"/>
                  <a:ea typeface="Tahoma" pitchFamily="34" charset="0"/>
                  <a:cs typeface="Tahoma" pitchFamily="34" charset="0"/>
                  <a:sym typeface="Wingdings" pitchFamily="2" charset="2"/>
                </a:rPr>
                <a:t></a:t>
              </a:r>
              <a:r>
                <a:rPr lang="en-US" dirty="0" smtClean="0">
                  <a:latin typeface="Tahoma" pitchFamily="34" charset="0"/>
                  <a:ea typeface="Tahoma" pitchFamily="34" charset="0"/>
                  <a:cs typeface="Tahoma" pitchFamily="34" charset="0"/>
                </a:rPr>
                <a:t> founder of the original research line. Professor of Chemical Engineering since 1995.</a:t>
              </a:r>
              <a:endParaRPr lang="es-ES" dirty="0"/>
            </a:p>
          </p:txBody>
        </p:sp>
        <p:pic>
          <p:nvPicPr>
            <p:cNvPr id="8" name="7 Imagen" descr="DSC_0010.JPG"/>
            <p:cNvPicPr>
              <a:picLocks noChangeAspect="1"/>
            </p:cNvPicPr>
            <p:nvPr/>
          </p:nvPicPr>
          <p:blipFill>
            <a:blip r:embed="rId4" cstate="print"/>
            <a:stretch>
              <a:fillRect/>
            </a:stretch>
          </p:blipFill>
          <p:spPr>
            <a:xfrm>
              <a:off x="400590" y="2132856"/>
              <a:ext cx="3667354" cy="2438400"/>
            </a:xfrm>
            <a:prstGeom prst="rect">
              <a:avLst/>
            </a:prstGeom>
          </p:spPr>
        </p:pic>
        <p:pic>
          <p:nvPicPr>
            <p:cNvPr id="9" name="8 Imagen" descr="Sprout 2.JPG"/>
            <p:cNvPicPr>
              <a:picLocks noChangeAspect="1"/>
            </p:cNvPicPr>
            <p:nvPr/>
          </p:nvPicPr>
          <p:blipFill>
            <a:blip r:embed="rId5" cstate="print"/>
            <a:stretch>
              <a:fillRect/>
            </a:stretch>
          </p:blipFill>
          <p:spPr>
            <a:xfrm>
              <a:off x="7308304" y="4149080"/>
              <a:ext cx="1676400" cy="2521306"/>
            </a:xfrm>
            <a:prstGeom prst="rect">
              <a:avLst/>
            </a:prstGeom>
          </p:spPr>
        </p:pic>
        <p:pic>
          <p:nvPicPr>
            <p:cNvPr id="11" name="10 Imagen" descr="Reactor 15L-2.JPG"/>
            <p:cNvPicPr>
              <a:picLocks noChangeAspect="1"/>
            </p:cNvPicPr>
            <p:nvPr/>
          </p:nvPicPr>
          <p:blipFill>
            <a:blip r:embed="rId6" cstate="print"/>
            <a:stretch>
              <a:fillRect/>
            </a:stretch>
          </p:blipFill>
          <p:spPr>
            <a:xfrm>
              <a:off x="323528" y="5301208"/>
              <a:ext cx="1620317" cy="1214323"/>
            </a:xfrm>
            <a:prstGeom prst="rect">
              <a:avLst/>
            </a:prstGeom>
          </p:spPr>
        </p:pic>
        <p:pic>
          <p:nvPicPr>
            <p:cNvPr id="12" name="11 Imagen" descr="DSC_0039.JPG"/>
            <p:cNvPicPr>
              <a:picLocks noChangeAspect="1"/>
            </p:cNvPicPr>
            <p:nvPr/>
          </p:nvPicPr>
          <p:blipFill>
            <a:blip r:embed="rId7" cstate="print"/>
            <a:stretch>
              <a:fillRect/>
            </a:stretch>
          </p:blipFill>
          <p:spPr>
            <a:xfrm>
              <a:off x="5076056" y="2204864"/>
              <a:ext cx="2487168" cy="1865376"/>
            </a:xfrm>
            <a:prstGeom prst="rect">
              <a:avLst/>
            </a:prstGeom>
          </p:spPr>
        </p:pic>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11 Grupo"/>
          <p:cNvGrpSpPr/>
          <p:nvPr/>
        </p:nvGrpSpPr>
        <p:grpSpPr>
          <a:xfrm>
            <a:off x="-36512" y="-27384"/>
            <a:ext cx="9145016" cy="6747266"/>
            <a:chOff x="-36512" y="-27384"/>
            <a:chExt cx="9145016" cy="6747266"/>
          </a:xfrm>
        </p:grpSpPr>
        <p:grpSp>
          <p:nvGrpSpPr>
            <p:cNvPr id="10" name="9 Grupo"/>
            <p:cNvGrpSpPr/>
            <p:nvPr/>
          </p:nvGrpSpPr>
          <p:grpSpPr>
            <a:xfrm>
              <a:off x="-36512" y="-27384"/>
              <a:ext cx="9145016" cy="6272247"/>
              <a:chOff x="-36512" y="-27384"/>
              <a:chExt cx="9145016" cy="6272247"/>
            </a:xfrm>
          </p:grpSpPr>
          <p:grpSp>
            <p:nvGrpSpPr>
              <p:cNvPr id="4" name="3 Grupo"/>
              <p:cNvGrpSpPr/>
              <p:nvPr/>
            </p:nvGrpSpPr>
            <p:grpSpPr>
              <a:xfrm>
                <a:off x="-36512" y="-27384"/>
                <a:ext cx="9145016" cy="1091336"/>
                <a:chOff x="-36512" y="-27384"/>
                <a:chExt cx="9145016" cy="1091336"/>
              </a:xfrm>
            </p:grpSpPr>
            <p:pic>
              <p:nvPicPr>
                <p:cNvPr id="2" name="1 Imagen" descr="UCO2.jpg"/>
                <p:cNvPicPr>
                  <a:picLocks noChangeAspect="1"/>
                </p:cNvPicPr>
                <p:nvPr/>
              </p:nvPicPr>
              <p:blipFill>
                <a:blip r:embed="rId2" cstate="print"/>
                <a:stretch>
                  <a:fillRect/>
                </a:stretch>
              </p:blipFill>
              <p:spPr>
                <a:xfrm>
                  <a:off x="-36512" y="-27384"/>
                  <a:ext cx="2105863" cy="1091336"/>
                </a:xfrm>
                <a:prstGeom prst="rect">
                  <a:avLst/>
                </a:prstGeom>
                <a:effectLst>
                  <a:innerShdw blurRad="63500" dist="50800" dir="13500000">
                    <a:prstClr val="black">
                      <a:alpha val="50000"/>
                    </a:prstClr>
                  </a:innerShdw>
                </a:effectLst>
              </p:spPr>
            </p:pic>
            <p:sp>
              <p:nvSpPr>
                <p:cNvPr id="3" name="2 CuadroTexto"/>
                <p:cNvSpPr txBox="1"/>
                <p:nvPr/>
              </p:nvSpPr>
              <p:spPr>
                <a:xfrm>
                  <a:off x="4211960" y="-27384"/>
                  <a:ext cx="4896544" cy="646331"/>
                </a:xfrm>
                <a:prstGeom prst="rect">
                  <a:avLst/>
                </a:prstGeom>
                <a:noFill/>
              </p:spPr>
              <p:txBody>
                <a:bodyPr wrap="square" rtlCol="0">
                  <a:spAutoFit/>
                </a:bodyPr>
                <a:lstStyle/>
                <a:p>
                  <a:pPr algn="ctr"/>
                  <a:r>
                    <a:rPr lang="en-US" b="1" dirty="0" smtClean="0">
                      <a:latin typeface="Tahoma" pitchFamily="34" charset="0"/>
                      <a:ea typeface="Tahoma" pitchFamily="34" charset="0"/>
                      <a:cs typeface="Tahoma" pitchFamily="34" charset="0"/>
                    </a:rPr>
                    <a:t>World Congress and Expo on Recycling </a:t>
                  </a:r>
                </a:p>
                <a:p>
                  <a:pPr algn="ctr"/>
                  <a:r>
                    <a:rPr lang="en-US" b="1" dirty="0" smtClean="0">
                      <a:latin typeface="Tahoma" pitchFamily="34" charset="0"/>
                      <a:ea typeface="Tahoma" pitchFamily="34" charset="0"/>
                      <a:cs typeface="Tahoma" pitchFamily="34" charset="0"/>
                    </a:rPr>
                    <a:t>July 20-22, 2015</a:t>
                  </a:r>
                  <a:endParaRPr lang="es-ES" b="1" dirty="0">
                    <a:latin typeface="Tahoma" pitchFamily="34" charset="0"/>
                    <a:ea typeface="Tahoma" pitchFamily="34" charset="0"/>
                    <a:cs typeface="Tahoma" pitchFamily="34" charset="0"/>
                  </a:endParaRPr>
                </a:p>
              </p:txBody>
            </p:sp>
          </p:grpSp>
          <p:sp>
            <p:nvSpPr>
              <p:cNvPr id="5" name="4 CuadroTexto"/>
              <p:cNvSpPr txBox="1"/>
              <p:nvPr/>
            </p:nvSpPr>
            <p:spPr>
              <a:xfrm>
                <a:off x="2123728" y="447055"/>
                <a:ext cx="2736304" cy="461665"/>
              </a:xfrm>
              <a:prstGeom prst="rect">
                <a:avLst/>
              </a:prstGeom>
              <a:noFill/>
            </p:spPr>
            <p:txBody>
              <a:bodyPr wrap="square" rtlCol="0">
                <a:spAutoFit/>
              </a:bodyPr>
              <a:lstStyle/>
              <a:p>
                <a:pPr algn="ctr"/>
                <a:r>
                  <a:rPr lang="es-ES" sz="2400" b="1" dirty="0" smtClean="0">
                    <a:solidFill>
                      <a:schemeClr val="accent1"/>
                    </a:solidFill>
                    <a:latin typeface="Tahoma" pitchFamily="34" charset="0"/>
                    <a:ea typeface="Tahoma" pitchFamily="34" charset="0"/>
                    <a:cs typeface="Tahoma" pitchFamily="34" charset="0"/>
                  </a:rPr>
                  <a:t>BIOETHANOL</a:t>
                </a:r>
                <a:endParaRPr lang="es-ES" sz="2400" b="1" dirty="0">
                  <a:solidFill>
                    <a:schemeClr val="accent1"/>
                  </a:solidFill>
                  <a:latin typeface="Tahoma" pitchFamily="34" charset="0"/>
                  <a:ea typeface="Tahoma" pitchFamily="34" charset="0"/>
                  <a:cs typeface="Tahoma" pitchFamily="34" charset="0"/>
                </a:endParaRPr>
              </a:p>
            </p:txBody>
          </p:sp>
          <p:pic>
            <p:nvPicPr>
              <p:cNvPr id="76802" name="Picture 2"/>
              <p:cNvPicPr>
                <a:picLocks noChangeAspect="1" noChangeArrowheads="1"/>
              </p:cNvPicPr>
              <p:nvPr/>
            </p:nvPicPr>
            <p:blipFill>
              <a:blip r:embed="rId3" cstate="print"/>
              <a:srcRect/>
              <a:stretch>
                <a:fillRect/>
              </a:stretch>
            </p:blipFill>
            <p:spPr bwMode="auto">
              <a:xfrm>
                <a:off x="7938" y="1793344"/>
                <a:ext cx="9100566" cy="3291840"/>
              </a:xfrm>
              <a:prstGeom prst="rect">
                <a:avLst/>
              </a:prstGeom>
              <a:noFill/>
              <a:ln w="9525">
                <a:noFill/>
                <a:miter lim="800000"/>
                <a:headEnd/>
                <a:tailEnd/>
              </a:ln>
            </p:spPr>
          </p:pic>
          <p:sp>
            <p:nvSpPr>
              <p:cNvPr id="8" name="7 CuadroTexto"/>
              <p:cNvSpPr txBox="1"/>
              <p:nvPr/>
            </p:nvSpPr>
            <p:spPr>
              <a:xfrm>
                <a:off x="179512" y="1196752"/>
                <a:ext cx="3816424" cy="461665"/>
              </a:xfrm>
              <a:prstGeom prst="rect">
                <a:avLst/>
              </a:prstGeom>
              <a:noFill/>
            </p:spPr>
            <p:txBody>
              <a:bodyPr wrap="square" rtlCol="0">
                <a:spAutoFit/>
              </a:bodyPr>
              <a:lstStyle/>
              <a:p>
                <a:pPr algn="ctr"/>
                <a:r>
                  <a:rPr lang="es-ES" sz="2400" b="1" dirty="0" smtClean="0">
                    <a:latin typeface="Tahoma" pitchFamily="34" charset="0"/>
                    <a:ea typeface="Tahoma" pitchFamily="34" charset="0"/>
                    <a:cs typeface="Tahoma" pitchFamily="34" charset="0"/>
                  </a:rPr>
                  <a:t>OLIVE TREE PRUNINGS</a:t>
                </a:r>
                <a:endParaRPr lang="es-ES_tradnl" sz="2400" b="1" dirty="0">
                  <a:latin typeface="Tahoma" pitchFamily="34" charset="0"/>
                  <a:ea typeface="Tahoma" pitchFamily="34" charset="0"/>
                  <a:cs typeface="Tahoma" pitchFamily="34" charset="0"/>
                </a:endParaRPr>
              </a:p>
            </p:txBody>
          </p:sp>
          <p:sp>
            <p:nvSpPr>
              <p:cNvPr id="9" name="8 CuadroTexto"/>
              <p:cNvSpPr txBox="1"/>
              <p:nvPr/>
            </p:nvSpPr>
            <p:spPr>
              <a:xfrm>
                <a:off x="2771800" y="5229200"/>
                <a:ext cx="3888432" cy="1015663"/>
              </a:xfrm>
              <a:prstGeom prst="rect">
                <a:avLst/>
              </a:prstGeom>
              <a:noFill/>
            </p:spPr>
            <p:txBody>
              <a:bodyPr wrap="square" rtlCol="0">
                <a:spAutoFit/>
              </a:bodyPr>
              <a:lstStyle/>
              <a:p>
                <a:pPr algn="ctr"/>
                <a:r>
                  <a:rPr lang="es-ES" sz="2000" b="1" dirty="0" err="1" smtClean="0">
                    <a:latin typeface="Tahoma" pitchFamily="34" charset="0"/>
                    <a:ea typeface="Tahoma" pitchFamily="34" charset="0"/>
                    <a:cs typeface="Tahoma" pitchFamily="34" charset="0"/>
                  </a:rPr>
                  <a:t>Ethanol</a:t>
                </a:r>
                <a:r>
                  <a:rPr lang="es-ES" sz="2000" b="1" dirty="0" smtClean="0">
                    <a:latin typeface="Tahoma" pitchFamily="34" charset="0"/>
                    <a:ea typeface="Tahoma" pitchFamily="34" charset="0"/>
                    <a:cs typeface="Tahoma" pitchFamily="34" charset="0"/>
                  </a:rPr>
                  <a:t> </a:t>
                </a:r>
                <a:r>
                  <a:rPr lang="es-ES" sz="2000" b="1" dirty="0" err="1" smtClean="0">
                    <a:latin typeface="Tahoma" pitchFamily="34" charset="0"/>
                    <a:ea typeface="Tahoma" pitchFamily="34" charset="0"/>
                    <a:cs typeface="Tahoma" pitchFamily="34" charset="0"/>
                  </a:rPr>
                  <a:t>concentration</a:t>
                </a:r>
                <a:r>
                  <a:rPr lang="es-ES" sz="2000" b="1" dirty="0" smtClean="0">
                    <a:latin typeface="Tahoma" pitchFamily="34" charset="0"/>
                    <a:ea typeface="Tahoma" pitchFamily="34" charset="0"/>
                    <a:cs typeface="Tahoma" pitchFamily="34" charset="0"/>
                  </a:rPr>
                  <a:t> of </a:t>
                </a:r>
                <a:r>
                  <a:rPr lang="es-ES" sz="2000" b="1" dirty="0" err="1" smtClean="0">
                    <a:latin typeface="Tahoma" pitchFamily="34" charset="0"/>
                    <a:ea typeface="Tahoma" pitchFamily="34" charset="0"/>
                    <a:cs typeface="Tahoma" pitchFamily="34" charset="0"/>
                  </a:rPr>
                  <a:t>fermented</a:t>
                </a:r>
                <a:r>
                  <a:rPr lang="es-ES" sz="2000" b="1" dirty="0" smtClean="0">
                    <a:latin typeface="Tahoma" pitchFamily="34" charset="0"/>
                    <a:ea typeface="Tahoma" pitchFamily="34" charset="0"/>
                    <a:cs typeface="Tahoma" pitchFamily="34" charset="0"/>
                  </a:rPr>
                  <a:t> media </a:t>
                </a:r>
                <a:r>
                  <a:rPr lang="es-ES" sz="2000" b="1" dirty="0" err="1" smtClean="0">
                    <a:latin typeface="Tahoma" pitchFamily="34" charset="0"/>
                    <a:ea typeface="Tahoma" pitchFamily="34" charset="0"/>
                    <a:cs typeface="Tahoma" pitchFamily="34" charset="0"/>
                  </a:rPr>
                  <a:t>reached</a:t>
                </a:r>
                <a:r>
                  <a:rPr lang="es-ES" sz="2000" b="1" dirty="0" smtClean="0">
                    <a:latin typeface="Tahoma" pitchFamily="34" charset="0"/>
                    <a:ea typeface="Tahoma" pitchFamily="34" charset="0"/>
                    <a:cs typeface="Tahoma" pitchFamily="34" charset="0"/>
                  </a:rPr>
                  <a:t> </a:t>
                </a:r>
                <a:r>
                  <a:rPr lang="es-ES" sz="2000" b="1" dirty="0" err="1" smtClean="0">
                    <a:latin typeface="Tahoma" pitchFamily="34" charset="0"/>
                    <a:ea typeface="Tahoma" pitchFamily="34" charset="0"/>
                    <a:cs typeface="Tahoma" pitchFamily="34" charset="0"/>
                  </a:rPr>
                  <a:t>values</a:t>
                </a:r>
                <a:r>
                  <a:rPr lang="es-ES" sz="2000" b="1" dirty="0" smtClean="0">
                    <a:latin typeface="Tahoma" pitchFamily="34" charset="0"/>
                    <a:ea typeface="Tahoma" pitchFamily="34" charset="0"/>
                    <a:cs typeface="Tahoma" pitchFamily="34" charset="0"/>
                  </a:rPr>
                  <a:t> up </a:t>
                </a:r>
                <a:r>
                  <a:rPr lang="es-ES" sz="2000" b="1" dirty="0" err="1" smtClean="0">
                    <a:latin typeface="Tahoma" pitchFamily="34" charset="0"/>
                    <a:ea typeface="Tahoma" pitchFamily="34" charset="0"/>
                    <a:cs typeface="Tahoma" pitchFamily="34" charset="0"/>
                  </a:rPr>
                  <a:t>to</a:t>
                </a:r>
                <a:r>
                  <a:rPr lang="es-ES" sz="2000" b="1" dirty="0" smtClean="0">
                    <a:latin typeface="Tahoma" pitchFamily="34" charset="0"/>
                    <a:ea typeface="Tahoma" pitchFamily="34" charset="0"/>
                    <a:cs typeface="Tahoma" pitchFamily="34" charset="0"/>
                  </a:rPr>
                  <a:t> 39 g/L</a:t>
                </a:r>
                <a:endParaRPr lang="es-ES_tradnl" sz="2000" b="1" dirty="0">
                  <a:latin typeface="Tahoma" pitchFamily="34" charset="0"/>
                  <a:ea typeface="Tahoma" pitchFamily="34" charset="0"/>
                  <a:cs typeface="Tahoma" pitchFamily="34" charset="0"/>
                </a:endParaRPr>
              </a:p>
            </p:txBody>
          </p:sp>
        </p:grpSp>
        <p:sp>
          <p:nvSpPr>
            <p:cNvPr id="11" name="10 CuadroTexto"/>
            <p:cNvSpPr txBox="1"/>
            <p:nvPr/>
          </p:nvSpPr>
          <p:spPr>
            <a:xfrm>
              <a:off x="4932040" y="6381328"/>
              <a:ext cx="4032448" cy="338554"/>
            </a:xfrm>
            <a:prstGeom prst="rect">
              <a:avLst/>
            </a:prstGeom>
            <a:noFill/>
          </p:spPr>
          <p:txBody>
            <a:bodyPr wrap="square" rtlCol="0">
              <a:spAutoFit/>
            </a:bodyPr>
            <a:lstStyle/>
            <a:p>
              <a:pPr algn="ctr"/>
              <a:r>
                <a:rPr lang="es-ES" sz="1600" dirty="0" err="1" smtClean="0">
                  <a:latin typeface="Agency FB" pitchFamily="34" charset="0"/>
                  <a:ea typeface="Tahoma" pitchFamily="34" charset="0"/>
                  <a:cs typeface="Tahoma" pitchFamily="34" charset="0"/>
                </a:rPr>
                <a:t>Requejo</a:t>
              </a:r>
              <a:r>
                <a:rPr lang="es-ES" sz="1600" i="1" dirty="0" err="1" smtClean="0">
                  <a:latin typeface="Agency FB" pitchFamily="34" charset="0"/>
                  <a:ea typeface="Tahoma" pitchFamily="34" charset="0"/>
                  <a:cs typeface="Tahoma" pitchFamily="34" charset="0"/>
                </a:rPr>
                <a:t>et</a:t>
              </a:r>
              <a:r>
                <a:rPr lang="es-ES" sz="1600" i="1" dirty="0" smtClean="0">
                  <a:latin typeface="Agency FB" pitchFamily="34" charset="0"/>
                  <a:ea typeface="Tahoma" pitchFamily="34" charset="0"/>
                  <a:cs typeface="Tahoma" pitchFamily="34" charset="0"/>
                </a:rPr>
                <a:t> al</a:t>
              </a:r>
              <a:r>
                <a:rPr lang="es-ES" sz="1600" dirty="0" smtClean="0">
                  <a:latin typeface="Agency FB" pitchFamily="34" charset="0"/>
                  <a:ea typeface="Tahoma" pitchFamily="34" charset="0"/>
                  <a:cs typeface="Tahoma" pitchFamily="34" charset="0"/>
                </a:rPr>
                <a:t>., 2011, </a:t>
              </a:r>
              <a:r>
                <a:rPr lang="en-US" sz="1600" dirty="0" smtClean="0">
                  <a:latin typeface="Agency FB" pitchFamily="34" charset="0"/>
                </a:rPr>
                <a:t>Energy and Fuel, 25(10), 4803-4810</a:t>
              </a:r>
              <a:endParaRPr lang="es-ES" sz="1600" dirty="0">
                <a:latin typeface="Agency FB" pitchFamily="34" charset="0"/>
                <a:ea typeface="Tahoma" pitchFamily="34" charset="0"/>
                <a:cs typeface="Tahoma" pitchFamily="34" charset="0"/>
              </a:endParaRP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36512" y="-27384"/>
            <a:ext cx="9145016" cy="1091336"/>
            <a:chOff x="-36512" y="-27384"/>
            <a:chExt cx="9145016" cy="1091336"/>
          </a:xfrm>
        </p:grpSpPr>
        <p:pic>
          <p:nvPicPr>
            <p:cNvPr id="3" name="2 Imagen" descr="UCO2.jpg"/>
            <p:cNvPicPr>
              <a:picLocks noChangeAspect="1"/>
            </p:cNvPicPr>
            <p:nvPr/>
          </p:nvPicPr>
          <p:blipFill>
            <a:blip r:embed="rId3" cstate="print"/>
            <a:stretch>
              <a:fillRect/>
            </a:stretch>
          </p:blipFill>
          <p:spPr>
            <a:xfrm>
              <a:off x="-36512" y="-27384"/>
              <a:ext cx="2105863" cy="1091336"/>
            </a:xfrm>
            <a:prstGeom prst="rect">
              <a:avLst/>
            </a:prstGeom>
            <a:effectLst>
              <a:innerShdw blurRad="63500" dist="50800" dir="13500000">
                <a:prstClr val="black">
                  <a:alpha val="50000"/>
                </a:prstClr>
              </a:innerShdw>
            </a:effectLst>
          </p:spPr>
        </p:pic>
        <p:sp>
          <p:nvSpPr>
            <p:cNvPr id="4" name="3 CuadroTexto"/>
            <p:cNvSpPr txBox="1"/>
            <p:nvPr/>
          </p:nvSpPr>
          <p:spPr>
            <a:xfrm>
              <a:off x="4211960" y="-27384"/>
              <a:ext cx="4896544" cy="646331"/>
            </a:xfrm>
            <a:prstGeom prst="rect">
              <a:avLst/>
            </a:prstGeom>
            <a:noFill/>
          </p:spPr>
          <p:txBody>
            <a:bodyPr wrap="square" rtlCol="0">
              <a:spAutoFit/>
            </a:bodyPr>
            <a:lstStyle/>
            <a:p>
              <a:pPr algn="ctr"/>
              <a:r>
                <a:rPr lang="en-US" b="1" dirty="0" smtClean="0">
                  <a:latin typeface="Tahoma" pitchFamily="34" charset="0"/>
                  <a:ea typeface="Tahoma" pitchFamily="34" charset="0"/>
                  <a:cs typeface="Tahoma" pitchFamily="34" charset="0"/>
                </a:rPr>
                <a:t>World Congress and Expo on Recycling </a:t>
              </a:r>
            </a:p>
            <a:p>
              <a:pPr algn="ctr"/>
              <a:r>
                <a:rPr lang="en-US" b="1" dirty="0" smtClean="0">
                  <a:latin typeface="Tahoma" pitchFamily="34" charset="0"/>
                  <a:ea typeface="Tahoma" pitchFamily="34" charset="0"/>
                  <a:cs typeface="Tahoma" pitchFamily="34" charset="0"/>
                </a:rPr>
                <a:t>July 20-22, 2015</a:t>
              </a:r>
              <a:endParaRPr lang="es-ES" b="1" dirty="0">
                <a:latin typeface="Tahoma" pitchFamily="34" charset="0"/>
                <a:ea typeface="Tahoma" pitchFamily="34" charset="0"/>
                <a:cs typeface="Tahoma" pitchFamily="34" charset="0"/>
              </a:endParaRPr>
            </a:p>
          </p:txBody>
        </p:sp>
      </p:grpSp>
      <p:sp>
        <p:nvSpPr>
          <p:cNvPr id="5" name="4 CuadroTexto"/>
          <p:cNvSpPr txBox="1"/>
          <p:nvPr/>
        </p:nvSpPr>
        <p:spPr>
          <a:xfrm>
            <a:off x="179512" y="1023119"/>
            <a:ext cx="5616624" cy="461665"/>
          </a:xfrm>
          <a:prstGeom prst="rect">
            <a:avLst/>
          </a:prstGeom>
          <a:noFill/>
        </p:spPr>
        <p:txBody>
          <a:bodyPr wrap="square" rtlCol="0">
            <a:spAutoFit/>
          </a:bodyPr>
          <a:lstStyle/>
          <a:p>
            <a:pPr algn="ctr"/>
            <a:r>
              <a:rPr lang="es-ES" sz="2400" b="1" dirty="0" err="1" smtClean="0">
                <a:solidFill>
                  <a:schemeClr val="accent1"/>
                </a:solidFill>
                <a:latin typeface="Tahoma" pitchFamily="34" charset="0"/>
                <a:ea typeface="Tahoma" pitchFamily="34" charset="0"/>
                <a:cs typeface="Tahoma" pitchFamily="34" charset="0"/>
              </a:rPr>
              <a:t>Combustion</a:t>
            </a:r>
            <a:r>
              <a:rPr lang="es-ES" sz="2400" b="1" dirty="0" smtClean="0">
                <a:solidFill>
                  <a:schemeClr val="accent1"/>
                </a:solidFill>
                <a:latin typeface="Tahoma" pitchFamily="34" charset="0"/>
                <a:ea typeface="Tahoma" pitchFamily="34" charset="0"/>
                <a:cs typeface="Tahoma" pitchFamily="34" charset="0"/>
              </a:rPr>
              <a:t>: </a:t>
            </a:r>
            <a:r>
              <a:rPr lang="es-ES" sz="2400" b="1" dirty="0" err="1" smtClean="0">
                <a:solidFill>
                  <a:schemeClr val="accent1"/>
                </a:solidFill>
                <a:latin typeface="Tahoma" pitchFamily="34" charset="0"/>
                <a:ea typeface="Tahoma" pitchFamily="34" charset="0"/>
                <a:cs typeface="Tahoma" pitchFamily="34" charset="0"/>
              </a:rPr>
              <a:t>Calorific</a:t>
            </a:r>
            <a:r>
              <a:rPr lang="es-ES" sz="2400" b="1" dirty="0" smtClean="0">
                <a:solidFill>
                  <a:schemeClr val="accent1"/>
                </a:solidFill>
                <a:latin typeface="Tahoma" pitchFamily="34" charset="0"/>
                <a:ea typeface="Tahoma" pitchFamily="34" charset="0"/>
                <a:cs typeface="Tahoma" pitchFamily="34" charset="0"/>
              </a:rPr>
              <a:t> </a:t>
            </a:r>
            <a:r>
              <a:rPr lang="es-ES" sz="2400" b="1" dirty="0" err="1" smtClean="0">
                <a:solidFill>
                  <a:schemeClr val="accent1"/>
                </a:solidFill>
                <a:latin typeface="Tahoma" pitchFamily="34" charset="0"/>
                <a:ea typeface="Tahoma" pitchFamily="34" charset="0"/>
                <a:cs typeface="Tahoma" pitchFamily="34" charset="0"/>
              </a:rPr>
              <a:t>Value</a:t>
            </a:r>
            <a:r>
              <a:rPr lang="es-ES" sz="2400" b="1" dirty="0" smtClean="0">
                <a:solidFill>
                  <a:schemeClr val="accent1"/>
                </a:solidFill>
                <a:latin typeface="Tahoma" pitchFamily="34" charset="0"/>
                <a:ea typeface="Tahoma" pitchFamily="34" charset="0"/>
                <a:cs typeface="Tahoma" pitchFamily="34" charset="0"/>
              </a:rPr>
              <a:t> (CV)</a:t>
            </a:r>
            <a:endParaRPr lang="es-ES" sz="2400" b="1" dirty="0">
              <a:solidFill>
                <a:schemeClr val="accent1"/>
              </a:solidFill>
              <a:latin typeface="Tahoma" pitchFamily="34" charset="0"/>
              <a:ea typeface="Tahoma" pitchFamily="34" charset="0"/>
              <a:cs typeface="Tahoma" pitchFamily="34" charset="0"/>
            </a:endParaRPr>
          </a:p>
        </p:txBody>
      </p:sp>
      <p:graphicFrame>
        <p:nvGraphicFramePr>
          <p:cNvPr id="8" name="7 Tabla"/>
          <p:cNvGraphicFramePr>
            <a:graphicFrameLocks noGrp="1"/>
          </p:cNvGraphicFramePr>
          <p:nvPr/>
        </p:nvGraphicFramePr>
        <p:xfrm>
          <a:off x="611560" y="1772814"/>
          <a:ext cx="7920880" cy="4176466"/>
        </p:xfrm>
        <a:graphic>
          <a:graphicData uri="http://schemas.openxmlformats.org/drawingml/2006/table">
            <a:tbl>
              <a:tblPr>
                <a:tableStyleId>{69CF1AB2-1976-4502-BF36-3FF5EA218861}</a:tableStyleId>
              </a:tblPr>
              <a:tblGrid>
                <a:gridCol w="4754520"/>
                <a:gridCol w="3166360"/>
              </a:tblGrid>
              <a:tr h="596638">
                <a:tc>
                  <a:txBody>
                    <a:bodyPr/>
                    <a:lstStyle/>
                    <a:p>
                      <a:pPr algn="ctr">
                        <a:lnSpc>
                          <a:spcPct val="115000"/>
                        </a:lnSpc>
                        <a:spcBef>
                          <a:spcPts val="900"/>
                        </a:spcBef>
                        <a:spcAft>
                          <a:spcPts val="900"/>
                        </a:spcAft>
                      </a:pPr>
                      <a:r>
                        <a:rPr lang="es-ES" sz="2000"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Lignocellulosic</a:t>
                      </a:r>
                      <a:r>
                        <a:rPr lang="es-ES" sz="2000" b="1" baseline="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Material</a:t>
                      </a:r>
                      <a:endParaRPr lang="es-ES_tradnl" sz="2000" b="1"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txBody>
                  <a:tcPr marL="68580" marR="68580" marT="0" marB="0" anchor="ctr"/>
                </a:tc>
                <a:tc>
                  <a:txBody>
                    <a:bodyPr/>
                    <a:lstStyle/>
                    <a:p>
                      <a:pPr algn="ctr">
                        <a:lnSpc>
                          <a:spcPct val="115000"/>
                        </a:lnSpc>
                        <a:spcBef>
                          <a:spcPts val="900"/>
                        </a:spcBef>
                        <a:spcAft>
                          <a:spcPts val="900"/>
                        </a:spcAft>
                      </a:pPr>
                      <a:r>
                        <a:rPr lang="es-ES" sz="2000" b="1" dirty="0" err="1">
                          <a:effectLst>
                            <a:outerShdw blurRad="38100" dist="38100" dir="2700000" algn="tl">
                              <a:srgbClr val="000000">
                                <a:alpha val="43137"/>
                              </a:srgbClr>
                            </a:outerShdw>
                          </a:effectLst>
                          <a:latin typeface="Tahoma" pitchFamily="34" charset="0"/>
                          <a:ea typeface="Tahoma" pitchFamily="34" charset="0"/>
                          <a:cs typeface="Tahoma" pitchFamily="34" charset="0"/>
                        </a:rPr>
                        <a:t>kJ</a:t>
                      </a:r>
                      <a:r>
                        <a:rPr lang="es-ES" sz="2000" b="1" dirty="0">
                          <a:effectLst>
                            <a:outerShdw blurRad="38100" dist="38100" dir="2700000" algn="tl">
                              <a:srgbClr val="000000">
                                <a:alpha val="43137"/>
                              </a:srgbClr>
                            </a:outerShdw>
                          </a:effectLst>
                          <a:latin typeface="Tahoma" pitchFamily="34" charset="0"/>
                          <a:ea typeface="Tahoma" pitchFamily="34" charset="0"/>
                          <a:cs typeface="Tahoma" pitchFamily="34" charset="0"/>
                        </a:rPr>
                        <a:t>/kg</a:t>
                      </a:r>
                      <a:endParaRPr lang="es-ES_tradnl" sz="2000" b="1"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txBody>
                  <a:tcPr marL="68580" marR="68580" marT="0" marB="0" anchor="ctr"/>
                </a:tc>
              </a:tr>
              <a:tr h="511404">
                <a:tc>
                  <a:txBody>
                    <a:bodyPr/>
                    <a:lstStyle/>
                    <a:p>
                      <a:pPr algn="ctr">
                        <a:lnSpc>
                          <a:spcPct val="115000"/>
                        </a:lnSpc>
                        <a:spcBef>
                          <a:spcPts val="900"/>
                        </a:spcBef>
                        <a:spcAft>
                          <a:spcPts val="900"/>
                        </a:spcAft>
                      </a:pPr>
                      <a:r>
                        <a:rPr lang="es-ES" sz="2000" smtClean="0">
                          <a:effectLst>
                            <a:outerShdw blurRad="38100" dist="38100" dir="2700000" algn="tl">
                              <a:srgbClr val="000000">
                                <a:alpha val="43137"/>
                              </a:srgbClr>
                            </a:outerShdw>
                          </a:effectLst>
                          <a:latin typeface="Tahoma" pitchFamily="34" charset="0"/>
                          <a:ea typeface="Tahoma" pitchFamily="34" charset="0"/>
                          <a:cs typeface="Tahoma" pitchFamily="34" charset="0"/>
                        </a:rPr>
                        <a:t>Main fraction of orange</a:t>
                      </a:r>
                      <a:r>
                        <a:rPr lang="es-ES" sz="2000" baseline="0" smtClean="0">
                          <a:effectLst>
                            <a:outerShdw blurRad="38100" dist="38100" dir="2700000" algn="tl">
                              <a:srgbClr val="000000">
                                <a:alpha val="43137"/>
                              </a:srgbClr>
                            </a:outerShdw>
                          </a:effectLst>
                          <a:latin typeface="Tahoma" pitchFamily="34" charset="0"/>
                          <a:ea typeface="Tahoma" pitchFamily="34" charset="0"/>
                          <a:cs typeface="Tahoma" pitchFamily="34" charset="0"/>
                        </a:rPr>
                        <a:t> tree prunings</a:t>
                      </a:r>
                      <a:endParaRPr lang="es-ES_tradnl" sz="2000" b="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txBody>
                  <a:tcPr marL="68580" marR="68580" marT="0" marB="0" anchor="ctr"/>
                </a:tc>
                <a:tc>
                  <a:txBody>
                    <a:bodyPr/>
                    <a:lstStyle/>
                    <a:p>
                      <a:pPr algn="ctr">
                        <a:lnSpc>
                          <a:spcPct val="115000"/>
                        </a:lnSpc>
                        <a:spcBef>
                          <a:spcPts val="900"/>
                        </a:spcBef>
                        <a:spcAft>
                          <a:spcPts val="900"/>
                        </a:spcAft>
                      </a:pPr>
                      <a:r>
                        <a:rPr lang="es-ES" sz="2000" dirty="0" smtClean="0">
                          <a:latin typeface="Tahoma" pitchFamily="34" charset="0"/>
                          <a:ea typeface="Tahoma" pitchFamily="34" charset="0"/>
                          <a:cs typeface="Tahoma" pitchFamily="34" charset="0"/>
                        </a:rPr>
                        <a:t>18,626</a:t>
                      </a:r>
                      <a:endParaRPr lang="es-ES_tradnl" sz="2000" b="0" dirty="0">
                        <a:solidFill>
                          <a:schemeClr val="tx2">
                            <a:lumMod val="50000"/>
                          </a:schemeClr>
                        </a:solidFill>
                        <a:latin typeface="Tahoma" pitchFamily="34" charset="0"/>
                        <a:ea typeface="Tahoma" pitchFamily="34" charset="0"/>
                        <a:cs typeface="Tahoma" pitchFamily="34" charset="0"/>
                      </a:endParaRPr>
                    </a:p>
                  </a:txBody>
                  <a:tcPr marL="68580" marR="68580" marT="0" marB="0" anchor="ctr"/>
                </a:tc>
              </a:tr>
              <a:tr h="511404">
                <a:tc>
                  <a:txBody>
                    <a:bodyPr/>
                    <a:lstStyle/>
                    <a:p>
                      <a:pPr algn="ctr">
                        <a:lnSpc>
                          <a:spcPct val="115000"/>
                        </a:lnSpc>
                        <a:spcBef>
                          <a:spcPts val="900"/>
                        </a:spcBef>
                        <a:spcAft>
                          <a:spcPts val="900"/>
                        </a:spcAft>
                      </a:pPr>
                      <a:r>
                        <a:rPr lang="es-ES" sz="20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Residual </a:t>
                      </a:r>
                      <a:r>
                        <a:rPr lang="es-ES" sz="20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fraction</a:t>
                      </a:r>
                      <a:r>
                        <a:rPr lang="es-ES" sz="20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of </a:t>
                      </a:r>
                      <a:r>
                        <a:rPr lang="es-ES" sz="20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orange</a:t>
                      </a:r>
                      <a:r>
                        <a:rPr lang="es-ES" sz="2000" baseline="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s-ES" sz="2000" baseline="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tree</a:t>
                      </a:r>
                      <a:r>
                        <a:rPr lang="es-ES" sz="2000" baseline="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s-ES" sz="2000" baseline="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prunings</a:t>
                      </a:r>
                      <a:endParaRPr lang="es-ES_tradnl" sz="2000" b="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txBody>
                  <a:tcPr marL="68580" marR="68580" marT="0" marB="0" anchor="ctr"/>
                </a:tc>
                <a:tc>
                  <a:txBody>
                    <a:bodyPr/>
                    <a:lstStyle/>
                    <a:p>
                      <a:pPr algn="ctr">
                        <a:lnSpc>
                          <a:spcPct val="115000"/>
                        </a:lnSpc>
                        <a:spcBef>
                          <a:spcPts val="900"/>
                        </a:spcBef>
                        <a:spcAft>
                          <a:spcPts val="900"/>
                        </a:spcAft>
                      </a:pPr>
                      <a:r>
                        <a:rPr lang="es-ES" sz="2000" dirty="0" smtClean="0">
                          <a:latin typeface="Tahoma" pitchFamily="34" charset="0"/>
                          <a:ea typeface="Tahoma" pitchFamily="34" charset="0"/>
                          <a:cs typeface="Tahoma" pitchFamily="34" charset="0"/>
                        </a:rPr>
                        <a:t>16,870</a:t>
                      </a:r>
                      <a:endParaRPr lang="es-ES_tradnl" sz="2000" b="0" dirty="0">
                        <a:solidFill>
                          <a:schemeClr val="tx2">
                            <a:lumMod val="50000"/>
                          </a:schemeClr>
                        </a:solidFill>
                        <a:latin typeface="Tahoma" pitchFamily="34" charset="0"/>
                        <a:ea typeface="Tahoma" pitchFamily="34" charset="0"/>
                        <a:cs typeface="Tahoma" pitchFamily="34" charset="0"/>
                      </a:endParaRPr>
                    </a:p>
                  </a:txBody>
                  <a:tcPr marL="68580" marR="68580" marT="0" marB="0" anchor="ctr"/>
                </a:tc>
              </a:tr>
              <a:tr h="511404">
                <a:tc>
                  <a:txBody>
                    <a:bodyPr/>
                    <a:lstStyle/>
                    <a:p>
                      <a:pPr algn="ctr">
                        <a:lnSpc>
                          <a:spcPct val="115000"/>
                        </a:lnSpc>
                        <a:spcBef>
                          <a:spcPts val="900"/>
                        </a:spcBef>
                        <a:spcAft>
                          <a:spcPts val="900"/>
                        </a:spcAft>
                      </a:pPr>
                      <a:r>
                        <a:rPr lang="es-ES" sz="20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Main</a:t>
                      </a:r>
                      <a:r>
                        <a:rPr lang="es-ES" sz="20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s-ES" sz="20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fraction</a:t>
                      </a:r>
                      <a:r>
                        <a:rPr lang="es-ES" sz="20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of olive</a:t>
                      </a:r>
                      <a:r>
                        <a:rPr lang="es-ES" sz="2000" baseline="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s-ES" sz="2000" baseline="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tree</a:t>
                      </a:r>
                      <a:r>
                        <a:rPr lang="es-ES" sz="2000" baseline="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s-ES" sz="2000" baseline="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prunings</a:t>
                      </a:r>
                      <a:endParaRPr lang="es-ES_tradnl" sz="2000" b="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txBody>
                  <a:tcPr marL="68580" marR="68580" marT="0" marB="0" anchor="ctr"/>
                </a:tc>
                <a:tc>
                  <a:txBody>
                    <a:bodyPr/>
                    <a:lstStyle/>
                    <a:p>
                      <a:pPr algn="ctr">
                        <a:lnSpc>
                          <a:spcPct val="115000"/>
                        </a:lnSpc>
                        <a:spcBef>
                          <a:spcPts val="900"/>
                        </a:spcBef>
                        <a:spcAft>
                          <a:spcPts val="900"/>
                        </a:spcAft>
                      </a:pPr>
                      <a:r>
                        <a:rPr lang="es-ES" sz="2000" smtClean="0">
                          <a:latin typeface="Tahoma" pitchFamily="34" charset="0"/>
                          <a:ea typeface="Tahoma" pitchFamily="34" charset="0"/>
                          <a:cs typeface="Tahoma" pitchFamily="34" charset="0"/>
                        </a:rPr>
                        <a:t>19,110</a:t>
                      </a:r>
                      <a:endParaRPr lang="es-ES_tradnl" sz="2000" b="0" dirty="0">
                        <a:solidFill>
                          <a:schemeClr val="tx2">
                            <a:lumMod val="50000"/>
                          </a:schemeClr>
                        </a:solidFill>
                        <a:latin typeface="Tahoma" pitchFamily="34" charset="0"/>
                        <a:ea typeface="Tahoma" pitchFamily="34" charset="0"/>
                        <a:cs typeface="Tahoma" pitchFamily="34" charset="0"/>
                      </a:endParaRPr>
                    </a:p>
                  </a:txBody>
                  <a:tcPr marL="68580" marR="68580" marT="0" marB="0" anchor="ctr"/>
                </a:tc>
              </a:tr>
              <a:tr h="511404">
                <a:tc>
                  <a:txBody>
                    <a:bodyPr/>
                    <a:lstStyle/>
                    <a:p>
                      <a:pPr algn="ctr">
                        <a:lnSpc>
                          <a:spcPct val="115000"/>
                        </a:lnSpc>
                        <a:spcBef>
                          <a:spcPts val="900"/>
                        </a:spcBef>
                        <a:spcAft>
                          <a:spcPts val="900"/>
                        </a:spcAft>
                      </a:pPr>
                      <a:r>
                        <a:rPr lang="es-ES" sz="20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Residual </a:t>
                      </a:r>
                      <a:r>
                        <a:rPr lang="es-ES" sz="20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fraction</a:t>
                      </a:r>
                      <a:r>
                        <a:rPr lang="es-ES" sz="20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of olive</a:t>
                      </a:r>
                      <a:r>
                        <a:rPr lang="es-ES" sz="2000" baseline="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s-ES" sz="2000" baseline="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tree</a:t>
                      </a:r>
                      <a:r>
                        <a:rPr lang="es-ES" sz="2000" baseline="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s-ES" sz="2000" baseline="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prunings</a:t>
                      </a:r>
                      <a:endParaRPr lang="es-ES_tradnl" sz="2000" b="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txBody>
                  <a:tcPr marL="68580" marR="68580" marT="0" marB="0" anchor="ctr"/>
                </a:tc>
                <a:tc>
                  <a:txBody>
                    <a:bodyPr/>
                    <a:lstStyle/>
                    <a:p>
                      <a:pPr algn="ctr">
                        <a:lnSpc>
                          <a:spcPct val="115000"/>
                        </a:lnSpc>
                        <a:spcBef>
                          <a:spcPts val="900"/>
                        </a:spcBef>
                        <a:spcAft>
                          <a:spcPts val="900"/>
                        </a:spcAft>
                      </a:pPr>
                      <a:r>
                        <a:rPr lang="es-ES" sz="2000" dirty="0" smtClean="0">
                          <a:latin typeface="Tahoma" pitchFamily="34" charset="0"/>
                          <a:ea typeface="Tahoma" pitchFamily="34" charset="0"/>
                          <a:cs typeface="Tahoma" pitchFamily="34" charset="0"/>
                        </a:rPr>
                        <a:t>18,699</a:t>
                      </a:r>
                      <a:endParaRPr lang="es-ES_tradnl" sz="2000" b="0" dirty="0">
                        <a:solidFill>
                          <a:schemeClr val="tx2">
                            <a:lumMod val="50000"/>
                          </a:schemeClr>
                        </a:solidFill>
                        <a:latin typeface="Tahoma" pitchFamily="34" charset="0"/>
                        <a:ea typeface="Tahoma" pitchFamily="34" charset="0"/>
                        <a:cs typeface="Tahoma" pitchFamily="34" charset="0"/>
                      </a:endParaRPr>
                    </a:p>
                  </a:txBody>
                  <a:tcPr marL="68580" marR="68580" marT="0" marB="0" anchor="ctr"/>
                </a:tc>
              </a:tr>
              <a:tr h="511404">
                <a:tc>
                  <a:txBody>
                    <a:bodyPr/>
                    <a:lstStyle/>
                    <a:p>
                      <a:pPr algn="ctr">
                        <a:lnSpc>
                          <a:spcPct val="115000"/>
                        </a:lnSpc>
                        <a:spcBef>
                          <a:spcPts val="900"/>
                        </a:spcBef>
                        <a:spcAft>
                          <a:spcPts val="900"/>
                        </a:spcAft>
                      </a:pPr>
                      <a:r>
                        <a:rPr lang="es-ES" sz="2000" i="1" dirty="0" err="1">
                          <a:effectLst>
                            <a:outerShdw blurRad="38100" dist="38100" dir="2700000" algn="tl">
                              <a:srgbClr val="000000">
                                <a:alpha val="43137"/>
                              </a:srgbClr>
                            </a:outerShdw>
                          </a:effectLst>
                          <a:latin typeface="Tahoma" pitchFamily="34" charset="0"/>
                          <a:ea typeface="Tahoma" pitchFamily="34" charset="0"/>
                          <a:cs typeface="Tahoma" pitchFamily="34" charset="0"/>
                        </a:rPr>
                        <a:t>Hesperaloe</a:t>
                      </a:r>
                      <a:r>
                        <a:rPr lang="es-ES" sz="2000" i="1"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s-ES" sz="2000" i="1" dirty="0" err="1">
                          <a:effectLst>
                            <a:outerShdw blurRad="38100" dist="38100" dir="2700000" algn="tl">
                              <a:srgbClr val="000000">
                                <a:alpha val="43137"/>
                              </a:srgbClr>
                            </a:outerShdw>
                          </a:effectLst>
                          <a:latin typeface="Tahoma" pitchFamily="34" charset="0"/>
                          <a:ea typeface="Tahoma" pitchFamily="34" charset="0"/>
                          <a:cs typeface="Tahoma" pitchFamily="34" charset="0"/>
                        </a:rPr>
                        <a:t>funifera</a:t>
                      </a:r>
                      <a:endParaRPr lang="es-ES_tradnl" sz="2000" b="0" i="1"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txBody>
                  <a:tcPr marL="68580" marR="68580" marT="0" marB="0" anchor="ctr"/>
                </a:tc>
                <a:tc>
                  <a:txBody>
                    <a:bodyPr/>
                    <a:lstStyle/>
                    <a:p>
                      <a:pPr algn="ctr">
                        <a:lnSpc>
                          <a:spcPct val="115000"/>
                        </a:lnSpc>
                        <a:spcBef>
                          <a:spcPts val="900"/>
                        </a:spcBef>
                        <a:spcAft>
                          <a:spcPts val="900"/>
                        </a:spcAft>
                      </a:pPr>
                      <a:r>
                        <a:rPr lang="es-ES" sz="2000" dirty="0" smtClean="0">
                          <a:latin typeface="Tahoma" pitchFamily="34" charset="0"/>
                          <a:ea typeface="Tahoma" pitchFamily="34" charset="0"/>
                          <a:cs typeface="Tahoma" pitchFamily="34" charset="0"/>
                        </a:rPr>
                        <a:t>17,57</a:t>
                      </a:r>
                      <a:endParaRPr lang="es-ES_tradnl" sz="2000" b="0" dirty="0">
                        <a:solidFill>
                          <a:schemeClr val="tx2">
                            <a:lumMod val="50000"/>
                          </a:schemeClr>
                        </a:solidFill>
                        <a:latin typeface="Tahoma" pitchFamily="34" charset="0"/>
                        <a:ea typeface="Tahoma" pitchFamily="34" charset="0"/>
                        <a:cs typeface="Tahoma" pitchFamily="34" charset="0"/>
                      </a:endParaRPr>
                    </a:p>
                  </a:txBody>
                  <a:tcPr marL="68580" marR="68580" marT="0" marB="0" anchor="ctr"/>
                </a:tc>
              </a:tr>
              <a:tr h="511404">
                <a:tc>
                  <a:txBody>
                    <a:bodyPr/>
                    <a:lstStyle/>
                    <a:p>
                      <a:pPr algn="ctr">
                        <a:lnSpc>
                          <a:spcPct val="115000"/>
                        </a:lnSpc>
                        <a:spcBef>
                          <a:spcPts val="900"/>
                        </a:spcBef>
                        <a:spcAft>
                          <a:spcPts val="900"/>
                        </a:spcAft>
                      </a:pPr>
                      <a:r>
                        <a:rPr lang="es-ES" sz="2000" dirty="0">
                          <a:effectLst>
                            <a:outerShdw blurRad="38100" dist="38100" dir="2700000" algn="tl">
                              <a:srgbClr val="000000">
                                <a:alpha val="43137"/>
                              </a:srgbClr>
                            </a:outerShdw>
                          </a:effectLst>
                          <a:latin typeface="Tahoma" pitchFamily="34" charset="0"/>
                          <a:ea typeface="Tahoma" pitchFamily="34" charset="0"/>
                          <a:cs typeface="Tahoma" pitchFamily="34" charset="0"/>
                        </a:rPr>
                        <a:t>EFB</a:t>
                      </a:r>
                      <a:endParaRPr lang="es-ES_tradnl" sz="2000" b="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txBody>
                  <a:tcPr marL="68580" marR="68580" marT="0" marB="0" anchor="ctr"/>
                </a:tc>
                <a:tc>
                  <a:txBody>
                    <a:bodyPr/>
                    <a:lstStyle/>
                    <a:p>
                      <a:pPr algn="ctr">
                        <a:lnSpc>
                          <a:spcPct val="115000"/>
                        </a:lnSpc>
                        <a:spcBef>
                          <a:spcPts val="900"/>
                        </a:spcBef>
                        <a:spcAft>
                          <a:spcPts val="900"/>
                        </a:spcAft>
                      </a:pPr>
                      <a:r>
                        <a:rPr lang="es-ES" sz="2000" dirty="0" smtClean="0">
                          <a:latin typeface="Tahoma" pitchFamily="34" charset="0"/>
                          <a:ea typeface="Tahoma" pitchFamily="34" charset="0"/>
                          <a:cs typeface="Tahoma" pitchFamily="34" charset="0"/>
                        </a:rPr>
                        <a:t>19,045</a:t>
                      </a:r>
                      <a:endParaRPr lang="es-ES_tradnl" sz="2000" b="0" dirty="0">
                        <a:solidFill>
                          <a:schemeClr val="tx2">
                            <a:lumMod val="50000"/>
                          </a:schemeClr>
                        </a:solidFill>
                        <a:latin typeface="Tahoma" pitchFamily="34" charset="0"/>
                        <a:ea typeface="Tahoma" pitchFamily="34" charset="0"/>
                        <a:cs typeface="Tahoma" pitchFamily="34" charset="0"/>
                      </a:endParaRPr>
                    </a:p>
                  </a:txBody>
                  <a:tcPr marL="68580" marR="68580" marT="0" marB="0" anchor="ctr"/>
                </a:tc>
              </a:tr>
              <a:tr h="511404">
                <a:tc>
                  <a:txBody>
                    <a:bodyPr/>
                    <a:lstStyle/>
                    <a:p>
                      <a:pPr algn="ctr">
                        <a:lnSpc>
                          <a:spcPct val="115000"/>
                        </a:lnSpc>
                        <a:spcBef>
                          <a:spcPts val="900"/>
                        </a:spcBef>
                        <a:spcAft>
                          <a:spcPts val="900"/>
                        </a:spcAft>
                      </a:pPr>
                      <a:r>
                        <a:rPr lang="es-ES" sz="20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Banana</a:t>
                      </a:r>
                      <a:endParaRPr lang="es-ES_tradnl" sz="2000" b="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txBody>
                  <a:tcPr marL="68580" marR="68580" marT="0" marB="0" anchor="ctr"/>
                </a:tc>
                <a:tc>
                  <a:txBody>
                    <a:bodyPr/>
                    <a:lstStyle/>
                    <a:p>
                      <a:pPr algn="ctr">
                        <a:lnSpc>
                          <a:spcPct val="115000"/>
                        </a:lnSpc>
                        <a:spcBef>
                          <a:spcPts val="900"/>
                        </a:spcBef>
                        <a:spcAft>
                          <a:spcPts val="900"/>
                        </a:spcAft>
                      </a:pPr>
                      <a:r>
                        <a:rPr lang="es-ES" sz="2000" dirty="0" smtClean="0">
                          <a:latin typeface="Tahoma" pitchFamily="34" charset="0"/>
                          <a:ea typeface="Tahoma" pitchFamily="34" charset="0"/>
                          <a:cs typeface="Tahoma" pitchFamily="34" charset="0"/>
                        </a:rPr>
                        <a:t>17,751</a:t>
                      </a:r>
                      <a:endParaRPr lang="es-ES_tradnl" sz="2000" b="0" dirty="0">
                        <a:solidFill>
                          <a:schemeClr val="tx2">
                            <a:lumMod val="50000"/>
                          </a:schemeClr>
                        </a:solidFill>
                        <a:latin typeface="Tahoma" pitchFamily="34" charset="0"/>
                        <a:ea typeface="Tahoma" pitchFamily="34" charset="0"/>
                        <a:cs typeface="Tahoma" pitchFamily="34" charset="0"/>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36512" y="-27384"/>
            <a:ext cx="9145016" cy="1091336"/>
            <a:chOff x="-36512" y="-27384"/>
            <a:chExt cx="9145016" cy="1091336"/>
          </a:xfrm>
        </p:grpSpPr>
        <p:pic>
          <p:nvPicPr>
            <p:cNvPr id="3" name="2 Imagen" descr="UCO2.jpg"/>
            <p:cNvPicPr>
              <a:picLocks noChangeAspect="1"/>
            </p:cNvPicPr>
            <p:nvPr/>
          </p:nvPicPr>
          <p:blipFill>
            <a:blip r:embed="rId3" cstate="print"/>
            <a:stretch>
              <a:fillRect/>
            </a:stretch>
          </p:blipFill>
          <p:spPr>
            <a:xfrm>
              <a:off x="-36512" y="-27384"/>
              <a:ext cx="2105863" cy="1091336"/>
            </a:xfrm>
            <a:prstGeom prst="rect">
              <a:avLst/>
            </a:prstGeom>
            <a:effectLst>
              <a:innerShdw blurRad="63500" dist="50800" dir="13500000">
                <a:prstClr val="black">
                  <a:alpha val="50000"/>
                </a:prstClr>
              </a:innerShdw>
            </a:effectLst>
          </p:spPr>
        </p:pic>
        <p:sp>
          <p:nvSpPr>
            <p:cNvPr id="4" name="3 CuadroTexto"/>
            <p:cNvSpPr txBox="1"/>
            <p:nvPr/>
          </p:nvSpPr>
          <p:spPr>
            <a:xfrm>
              <a:off x="4211960" y="-27384"/>
              <a:ext cx="4896544" cy="646331"/>
            </a:xfrm>
            <a:prstGeom prst="rect">
              <a:avLst/>
            </a:prstGeom>
            <a:noFill/>
          </p:spPr>
          <p:txBody>
            <a:bodyPr wrap="square" rtlCol="0">
              <a:spAutoFit/>
            </a:bodyPr>
            <a:lstStyle/>
            <a:p>
              <a:pPr algn="ctr"/>
              <a:r>
                <a:rPr lang="en-US" b="1" dirty="0" smtClean="0">
                  <a:latin typeface="Tahoma" pitchFamily="34" charset="0"/>
                  <a:ea typeface="Tahoma" pitchFamily="34" charset="0"/>
                  <a:cs typeface="Tahoma" pitchFamily="34" charset="0"/>
                </a:rPr>
                <a:t>World Congress and Expo on Recycling </a:t>
              </a:r>
            </a:p>
            <a:p>
              <a:pPr algn="ctr"/>
              <a:r>
                <a:rPr lang="en-US" b="1" dirty="0" smtClean="0">
                  <a:latin typeface="Tahoma" pitchFamily="34" charset="0"/>
                  <a:ea typeface="Tahoma" pitchFamily="34" charset="0"/>
                  <a:cs typeface="Tahoma" pitchFamily="34" charset="0"/>
                </a:rPr>
                <a:t>July 20-22, 2015</a:t>
              </a:r>
              <a:endParaRPr lang="es-ES" b="1" dirty="0">
                <a:latin typeface="Tahoma" pitchFamily="34" charset="0"/>
                <a:ea typeface="Tahoma" pitchFamily="34" charset="0"/>
                <a:cs typeface="Tahoma" pitchFamily="34" charset="0"/>
              </a:endParaRPr>
            </a:p>
          </p:txBody>
        </p:sp>
      </p:grpSp>
      <p:graphicFrame>
        <p:nvGraphicFramePr>
          <p:cNvPr id="7" name="6 Tabla"/>
          <p:cNvGraphicFramePr>
            <a:graphicFrameLocks noGrp="1"/>
          </p:cNvGraphicFramePr>
          <p:nvPr/>
        </p:nvGraphicFramePr>
        <p:xfrm>
          <a:off x="251519" y="1148705"/>
          <a:ext cx="8285875" cy="5400600"/>
        </p:xfrm>
        <a:graphic>
          <a:graphicData uri="http://schemas.openxmlformats.org/drawingml/2006/table">
            <a:tbl>
              <a:tblPr>
                <a:tableStyleId>{69CF1AB2-1976-4502-BF36-3FF5EA218861}</a:tableStyleId>
              </a:tblPr>
              <a:tblGrid>
                <a:gridCol w="3024337"/>
                <a:gridCol w="1296144"/>
                <a:gridCol w="1553963"/>
                <a:gridCol w="2411431"/>
              </a:tblGrid>
              <a:tr h="683473">
                <a:tc>
                  <a:txBody>
                    <a:bodyPr/>
                    <a:lstStyle/>
                    <a:p>
                      <a:pPr algn="ctr">
                        <a:lnSpc>
                          <a:spcPct val="115000"/>
                        </a:lnSpc>
                        <a:spcBef>
                          <a:spcPts val="900"/>
                        </a:spcBef>
                        <a:spcAft>
                          <a:spcPts val="900"/>
                        </a:spcAft>
                      </a:pPr>
                      <a:r>
                        <a:rPr lang="es-ES" sz="20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Fuel</a:t>
                      </a:r>
                      <a:endParaRPr lang="es-ES_tradnl" sz="2000" b="1"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txBody>
                  <a:tcPr marL="68580" marR="68580" marT="0" marB="0" anchor="ctr"/>
                </a:tc>
                <a:tc>
                  <a:txBody>
                    <a:bodyPr/>
                    <a:lstStyle/>
                    <a:p>
                      <a:pPr algn="ctr">
                        <a:lnSpc>
                          <a:spcPct val="100000"/>
                        </a:lnSpc>
                        <a:spcBef>
                          <a:spcPts val="0"/>
                        </a:spcBef>
                        <a:spcAft>
                          <a:spcPts val="0"/>
                        </a:spcAft>
                      </a:pPr>
                      <a:r>
                        <a:rPr lang="es-ES" sz="20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CV</a:t>
                      </a:r>
                    </a:p>
                    <a:p>
                      <a:pPr algn="ctr">
                        <a:lnSpc>
                          <a:spcPct val="100000"/>
                        </a:lnSpc>
                        <a:spcBef>
                          <a:spcPts val="0"/>
                        </a:spcBef>
                        <a:spcAft>
                          <a:spcPts val="0"/>
                        </a:spcAft>
                      </a:pPr>
                      <a:r>
                        <a:rPr lang="es-ES" sz="20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t>
                      </a:r>
                      <a:r>
                        <a:rPr lang="es-ES" sz="20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MkJ</a:t>
                      </a:r>
                      <a:r>
                        <a:rPr lang="es-ES" sz="20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/t)</a:t>
                      </a:r>
                      <a:endParaRPr lang="es-ES_tradnl" sz="2000" b="1"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txBody>
                  <a:tcPr marL="68580" marR="68580" marT="0" marB="0" anchor="ctr"/>
                </a:tc>
                <a:tc>
                  <a:txBody>
                    <a:bodyPr/>
                    <a:lstStyle/>
                    <a:p>
                      <a:pPr algn="ctr">
                        <a:lnSpc>
                          <a:spcPct val="100000"/>
                        </a:lnSpc>
                        <a:spcBef>
                          <a:spcPts val="0"/>
                        </a:spcBef>
                        <a:spcAft>
                          <a:spcPts val="0"/>
                        </a:spcAft>
                      </a:pPr>
                      <a:r>
                        <a:rPr lang="es-ES" sz="20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Fuel </a:t>
                      </a:r>
                      <a:r>
                        <a:rPr lang="es-ES" sz="20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cost</a:t>
                      </a:r>
                      <a:endParaRPr lang="es-ES" sz="20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algn="ctr">
                        <a:lnSpc>
                          <a:spcPct val="100000"/>
                        </a:lnSpc>
                        <a:spcBef>
                          <a:spcPts val="0"/>
                        </a:spcBef>
                        <a:spcAft>
                          <a:spcPts val="0"/>
                        </a:spcAft>
                      </a:pPr>
                      <a:r>
                        <a:rPr lang="es-ES" sz="20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t>
                      </a:r>
                      <a:r>
                        <a:rPr lang="es-ES" sz="2000" dirty="0">
                          <a:effectLst>
                            <a:outerShdw blurRad="38100" dist="38100" dir="2700000" algn="tl">
                              <a:srgbClr val="000000">
                                <a:alpha val="43137"/>
                              </a:srgbClr>
                            </a:outerShdw>
                          </a:effectLst>
                          <a:latin typeface="Tahoma" pitchFamily="34" charset="0"/>
                          <a:ea typeface="Tahoma" pitchFamily="34" charset="0"/>
                          <a:cs typeface="Tahoma" pitchFamily="34" charset="0"/>
                        </a:rPr>
                        <a:t>/</a:t>
                      </a:r>
                      <a:r>
                        <a:rPr lang="es-ES" sz="20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t)</a:t>
                      </a:r>
                      <a:endParaRPr lang="es-ES_tradnl" sz="2000" b="1"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txBody>
                  <a:tcPr marL="68580" marR="68580" marT="0" marB="0" anchor="ctr"/>
                </a:tc>
                <a:tc>
                  <a:txBody>
                    <a:bodyPr/>
                    <a:lstStyle/>
                    <a:p>
                      <a:pPr algn="ctr">
                        <a:lnSpc>
                          <a:spcPct val="100000"/>
                        </a:lnSpc>
                        <a:spcBef>
                          <a:spcPts val="0"/>
                        </a:spcBef>
                        <a:spcAft>
                          <a:spcPts val="0"/>
                        </a:spcAft>
                      </a:pPr>
                      <a:r>
                        <a:rPr lang="es-ES" sz="20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Heat</a:t>
                      </a:r>
                      <a:r>
                        <a:rPr lang="es-ES" sz="20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s-ES" sz="20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unit</a:t>
                      </a:r>
                      <a:r>
                        <a:rPr lang="es-ES" sz="20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s-ES" sz="20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cost</a:t>
                      </a:r>
                      <a:r>
                        <a:rPr lang="es-ES" sz="20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s-ES" sz="2000" dirty="0">
                          <a:effectLst>
                            <a:outerShdw blurRad="38100" dist="38100" dir="2700000" algn="tl">
                              <a:srgbClr val="000000">
                                <a:alpha val="43137"/>
                              </a:srgbClr>
                            </a:outerShdw>
                          </a:effectLst>
                          <a:latin typeface="Tahoma" pitchFamily="34" charset="0"/>
                          <a:ea typeface="Tahoma" pitchFamily="34" charset="0"/>
                          <a:cs typeface="Tahoma" pitchFamily="34" charset="0"/>
                        </a:rPr>
                        <a:t>/</a:t>
                      </a:r>
                      <a:r>
                        <a:rPr lang="es-ES" sz="20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MkJ</a:t>
                      </a:r>
                      <a:r>
                        <a:rPr lang="es-ES" sz="20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t>
                      </a:r>
                      <a:endParaRPr lang="es-ES_tradnl" sz="2000" b="1"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txBody>
                  <a:tcPr marL="68580" marR="68580" marT="0" marB="0" anchor="ctr"/>
                </a:tc>
              </a:tr>
              <a:tr h="612671">
                <a:tc>
                  <a:txBody>
                    <a:bodyPr/>
                    <a:lstStyle/>
                    <a:p>
                      <a:pPr algn="ctr">
                        <a:lnSpc>
                          <a:spcPct val="100000"/>
                        </a:lnSpc>
                        <a:spcBef>
                          <a:spcPts val="0"/>
                        </a:spcBef>
                        <a:spcAft>
                          <a:spcPts val="0"/>
                        </a:spcAft>
                      </a:pPr>
                      <a:r>
                        <a:rPr lang="en-US" sz="1800" dirty="0" smtClean="0">
                          <a:latin typeface="Tahoma" pitchFamily="34" charset="0"/>
                          <a:ea typeface="Tahoma" pitchFamily="34" charset="0"/>
                          <a:cs typeface="Tahoma" pitchFamily="34" charset="0"/>
                        </a:rPr>
                        <a:t>Main fraction of orange tree </a:t>
                      </a:r>
                      <a:r>
                        <a:rPr lang="en-US" sz="1800" dirty="0" err="1" smtClean="0">
                          <a:latin typeface="Tahoma" pitchFamily="34" charset="0"/>
                          <a:ea typeface="Tahoma" pitchFamily="34" charset="0"/>
                          <a:cs typeface="Tahoma" pitchFamily="34" charset="0"/>
                        </a:rPr>
                        <a:t>prunings</a:t>
                      </a:r>
                      <a:endParaRPr lang="en-US" sz="1800" dirty="0" smtClean="0">
                        <a:solidFill>
                          <a:schemeClr val="bg1"/>
                        </a:solidFill>
                        <a:latin typeface="Tahoma" pitchFamily="34" charset="0"/>
                        <a:ea typeface="Tahoma" pitchFamily="34" charset="0"/>
                        <a:cs typeface="Tahoma" pitchFamily="34" charset="0"/>
                      </a:endParaRPr>
                    </a:p>
                  </a:txBody>
                  <a:tcPr marL="68580" marR="68580" marT="0" marB="0" anchor="ctr"/>
                </a:tc>
                <a:tc>
                  <a:txBody>
                    <a:bodyPr/>
                    <a:lstStyle/>
                    <a:p>
                      <a:pPr algn="ctr">
                        <a:lnSpc>
                          <a:spcPct val="115000"/>
                        </a:lnSpc>
                        <a:spcBef>
                          <a:spcPts val="900"/>
                        </a:spcBef>
                        <a:spcAft>
                          <a:spcPts val="900"/>
                        </a:spcAft>
                      </a:pPr>
                      <a:r>
                        <a:rPr lang="es-ES" sz="2000" dirty="0" smtClean="0">
                          <a:latin typeface="Tahoma" pitchFamily="34" charset="0"/>
                          <a:ea typeface="Tahoma" pitchFamily="34" charset="0"/>
                          <a:cs typeface="Tahoma" pitchFamily="34" charset="0"/>
                        </a:rPr>
                        <a:t>18.63</a:t>
                      </a:r>
                      <a:endParaRPr lang="es-ES_tradnl" sz="2000" dirty="0">
                        <a:solidFill>
                          <a:schemeClr val="tx2">
                            <a:lumMod val="50000"/>
                          </a:schemeClr>
                        </a:solidFill>
                        <a:latin typeface="Tahoma" pitchFamily="34" charset="0"/>
                        <a:ea typeface="Tahoma" pitchFamily="34" charset="0"/>
                        <a:cs typeface="Tahoma" pitchFamily="34" charset="0"/>
                      </a:endParaRPr>
                    </a:p>
                  </a:txBody>
                  <a:tcPr marL="68580" marR="68580" marT="0" marB="0" anchor="ctr"/>
                </a:tc>
                <a:tc>
                  <a:txBody>
                    <a:bodyPr/>
                    <a:lstStyle/>
                    <a:p>
                      <a:pPr algn="ctr">
                        <a:lnSpc>
                          <a:spcPct val="115000"/>
                        </a:lnSpc>
                        <a:spcBef>
                          <a:spcPts val="900"/>
                        </a:spcBef>
                        <a:spcAft>
                          <a:spcPts val="900"/>
                        </a:spcAft>
                      </a:pPr>
                      <a:r>
                        <a:rPr lang="es-ES" sz="2000" dirty="0" smtClean="0">
                          <a:latin typeface="Tahoma" pitchFamily="34" charset="0"/>
                          <a:ea typeface="Tahoma" pitchFamily="34" charset="0"/>
                          <a:cs typeface="Tahoma" pitchFamily="34" charset="0"/>
                        </a:rPr>
                        <a:t>60</a:t>
                      </a:r>
                      <a:endParaRPr lang="es-ES_tradnl" sz="2000" dirty="0">
                        <a:solidFill>
                          <a:schemeClr val="tx2">
                            <a:lumMod val="50000"/>
                          </a:schemeClr>
                        </a:solidFill>
                        <a:latin typeface="Tahoma" pitchFamily="34" charset="0"/>
                        <a:ea typeface="Tahoma" pitchFamily="34" charset="0"/>
                        <a:cs typeface="Tahoma" pitchFamily="34" charset="0"/>
                      </a:endParaRPr>
                    </a:p>
                  </a:txBody>
                  <a:tcPr marL="68580" marR="68580" marT="0" marB="0" anchor="ctr"/>
                </a:tc>
                <a:tc>
                  <a:txBody>
                    <a:bodyPr/>
                    <a:lstStyle/>
                    <a:p>
                      <a:pPr algn="ctr">
                        <a:lnSpc>
                          <a:spcPct val="115000"/>
                        </a:lnSpc>
                        <a:spcBef>
                          <a:spcPts val="900"/>
                        </a:spcBef>
                        <a:spcAft>
                          <a:spcPts val="900"/>
                        </a:spcAft>
                      </a:pPr>
                      <a:r>
                        <a:rPr lang="es-ES" sz="2000" dirty="0" smtClean="0">
                          <a:latin typeface="Tahoma" pitchFamily="34" charset="0"/>
                          <a:ea typeface="Tahoma" pitchFamily="34" charset="0"/>
                          <a:cs typeface="Tahoma" pitchFamily="34" charset="0"/>
                        </a:rPr>
                        <a:t>3.22</a:t>
                      </a:r>
                      <a:endParaRPr lang="es-ES_tradnl" sz="2000" dirty="0">
                        <a:solidFill>
                          <a:schemeClr val="tx2">
                            <a:lumMod val="50000"/>
                          </a:schemeClr>
                        </a:solidFill>
                        <a:latin typeface="Tahoma" pitchFamily="34" charset="0"/>
                        <a:ea typeface="Tahoma" pitchFamily="34" charset="0"/>
                        <a:cs typeface="Tahoma" pitchFamily="34" charset="0"/>
                      </a:endParaRPr>
                    </a:p>
                  </a:txBody>
                  <a:tcPr marL="68580" marR="68580" marT="0" marB="0" anchor="ctr"/>
                </a:tc>
              </a:tr>
              <a:tr h="648072">
                <a:tc>
                  <a:txBody>
                    <a:bodyPr/>
                    <a:lstStyle/>
                    <a:p>
                      <a:pPr algn="ctr">
                        <a:lnSpc>
                          <a:spcPct val="100000"/>
                        </a:lnSpc>
                        <a:spcBef>
                          <a:spcPts val="0"/>
                        </a:spcBef>
                        <a:spcAft>
                          <a:spcPts val="0"/>
                        </a:spcAft>
                      </a:pPr>
                      <a:r>
                        <a:rPr lang="en-US" sz="1800" dirty="0" smtClean="0">
                          <a:latin typeface="Tahoma" pitchFamily="34" charset="0"/>
                          <a:ea typeface="Tahoma" pitchFamily="34" charset="0"/>
                          <a:cs typeface="Tahoma" pitchFamily="34" charset="0"/>
                        </a:rPr>
                        <a:t>Residual fraction of orange tree </a:t>
                      </a:r>
                      <a:r>
                        <a:rPr lang="en-US" sz="1800" dirty="0" err="1" smtClean="0">
                          <a:latin typeface="Tahoma" pitchFamily="34" charset="0"/>
                          <a:ea typeface="Tahoma" pitchFamily="34" charset="0"/>
                          <a:cs typeface="Tahoma" pitchFamily="34" charset="0"/>
                        </a:rPr>
                        <a:t>prunings</a:t>
                      </a:r>
                      <a:endParaRPr lang="en-US" sz="1800" dirty="0" smtClean="0">
                        <a:solidFill>
                          <a:schemeClr val="bg1"/>
                        </a:solidFill>
                        <a:latin typeface="Tahoma" pitchFamily="34" charset="0"/>
                        <a:ea typeface="Tahoma" pitchFamily="34" charset="0"/>
                        <a:cs typeface="Tahoma" pitchFamily="34" charset="0"/>
                      </a:endParaRPr>
                    </a:p>
                  </a:txBody>
                  <a:tcPr marL="68580" marR="68580" marT="0" marB="0" anchor="ctr"/>
                </a:tc>
                <a:tc>
                  <a:txBody>
                    <a:bodyPr/>
                    <a:lstStyle/>
                    <a:p>
                      <a:pPr algn="ctr">
                        <a:lnSpc>
                          <a:spcPct val="115000"/>
                        </a:lnSpc>
                        <a:spcBef>
                          <a:spcPts val="900"/>
                        </a:spcBef>
                        <a:spcAft>
                          <a:spcPts val="900"/>
                        </a:spcAft>
                      </a:pPr>
                      <a:r>
                        <a:rPr lang="es-ES" sz="2000" dirty="0" smtClean="0">
                          <a:latin typeface="Tahoma" pitchFamily="34" charset="0"/>
                          <a:ea typeface="Tahoma" pitchFamily="34" charset="0"/>
                          <a:cs typeface="Tahoma" pitchFamily="34" charset="0"/>
                        </a:rPr>
                        <a:t>16.87</a:t>
                      </a:r>
                      <a:endParaRPr lang="es-ES_tradnl" sz="2000" dirty="0">
                        <a:solidFill>
                          <a:schemeClr val="tx2">
                            <a:lumMod val="50000"/>
                          </a:schemeClr>
                        </a:solidFill>
                        <a:latin typeface="Tahoma" pitchFamily="34" charset="0"/>
                        <a:ea typeface="Tahoma" pitchFamily="34" charset="0"/>
                        <a:cs typeface="Tahoma" pitchFamily="34" charset="0"/>
                      </a:endParaRPr>
                    </a:p>
                  </a:txBody>
                  <a:tcPr marL="68580" marR="68580" marT="0" marB="0" anchor="ctr"/>
                </a:tc>
                <a:tc>
                  <a:txBody>
                    <a:bodyPr/>
                    <a:lstStyle/>
                    <a:p>
                      <a:pPr algn="ctr">
                        <a:lnSpc>
                          <a:spcPct val="115000"/>
                        </a:lnSpc>
                        <a:spcBef>
                          <a:spcPts val="900"/>
                        </a:spcBef>
                        <a:spcAft>
                          <a:spcPts val="900"/>
                        </a:spcAft>
                      </a:pPr>
                      <a:r>
                        <a:rPr lang="es-ES" sz="2000" dirty="0" smtClean="0">
                          <a:latin typeface="Tahoma" pitchFamily="34" charset="0"/>
                          <a:ea typeface="Tahoma" pitchFamily="34" charset="0"/>
                          <a:cs typeface="Tahoma" pitchFamily="34" charset="0"/>
                        </a:rPr>
                        <a:t>30</a:t>
                      </a:r>
                      <a:endParaRPr lang="es-ES_tradnl" sz="2000" dirty="0">
                        <a:solidFill>
                          <a:schemeClr val="tx2">
                            <a:lumMod val="50000"/>
                          </a:schemeClr>
                        </a:solidFill>
                        <a:latin typeface="Tahoma" pitchFamily="34" charset="0"/>
                        <a:ea typeface="Tahoma" pitchFamily="34" charset="0"/>
                        <a:cs typeface="Tahoma" pitchFamily="34" charset="0"/>
                      </a:endParaRPr>
                    </a:p>
                  </a:txBody>
                  <a:tcPr marL="68580" marR="68580" marT="0" marB="0" anchor="ctr"/>
                </a:tc>
                <a:tc>
                  <a:txBody>
                    <a:bodyPr/>
                    <a:lstStyle/>
                    <a:p>
                      <a:pPr algn="ctr">
                        <a:lnSpc>
                          <a:spcPct val="115000"/>
                        </a:lnSpc>
                        <a:spcBef>
                          <a:spcPts val="900"/>
                        </a:spcBef>
                        <a:spcAft>
                          <a:spcPts val="900"/>
                        </a:spcAft>
                      </a:pPr>
                      <a:r>
                        <a:rPr lang="es-ES" sz="2000" dirty="0" smtClean="0">
                          <a:latin typeface="Tahoma" pitchFamily="34" charset="0"/>
                          <a:ea typeface="Tahoma" pitchFamily="34" charset="0"/>
                          <a:cs typeface="Tahoma" pitchFamily="34" charset="0"/>
                        </a:rPr>
                        <a:t>1.78</a:t>
                      </a:r>
                      <a:endParaRPr lang="es-ES_tradnl" sz="2000" dirty="0">
                        <a:solidFill>
                          <a:schemeClr val="tx2">
                            <a:lumMod val="50000"/>
                          </a:schemeClr>
                        </a:solidFill>
                        <a:latin typeface="Tahoma" pitchFamily="34" charset="0"/>
                        <a:ea typeface="Tahoma" pitchFamily="34" charset="0"/>
                        <a:cs typeface="Tahoma" pitchFamily="34" charset="0"/>
                      </a:endParaRPr>
                    </a:p>
                  </a:txBody>
                  <a:tcPr marL="68580" marR="68580" marT="0" marB="0" anchor="ctr"/>
                </a:tc>
              </a:tr>
              <a:tr h="648072">
                <a:tc>
                  <a:txBody>
                    <a:bodyPr/>
                    <a:lstStyle/>
                    <a:p>
                      <a:pPr algn="ctr">
                        <a:lnSpc>
                          <a:spcPct val="100000"/>
                        </a:lnSpc>
                        <a:spcBef>
                          <a:spcPts val="0"/>
                        </a:spcBef>
                        <a:spcAft>
                          <a:spcPts val="0"/>
                        </a:spcAft>
                      </a:pPr>
                      <a:r>
                        <a:rPr lang="en-US" sz="1800" dirty="0" smtClean="0">
                          <a:latin typeface="Tahoma" pitchFamily="34" charset="0"/>
                          <a:ea typeface="Tahoma" pitchFamily="34" charset="0"/>
                          <a:cs typeface="Tahoma" pitchFamily="34" charset="0"/>
                        </a:rPr>
                        <a:t>Main fraction of olive tree </a:t>
                      </a:r>
                      <a:r>
                        <a:rPr lang="en-US" sz="1800" dirty="0" err="1" smtClean="0">
                          <a:latin typeface="Tahoma" pitchFamily="34" charset="0"/>
                          <a:ea typeface="Tahoma" pitchFamily="34" charset="0"/>
                          <a:cs typeface="Tahoma" pitchFamily="34" charset="0"/>
                        </a:rPr>
                        <a:t>prunings</a:t>
                      </a:r>
                      <a:endParaRPr lang="en-US" sz="1800" dirty="0" smtClean="0">
                        <a:solidFill>
                          <a:schemeClr val="bg1"/>
                        </a:solidFill>
                        <a:latin typeface="Tahoma" pitchFamily="34" charset="0"/>
                        <a:ea typeface="Tahoma" pitchFamily="34" charset="0"/>
                        <a:cs typeface="Tahoma" pitchFamily="34" charset="0"/>
                      </a:endParaRPr>
                    </a:p>
                  </a:txBody>
                  <a:tcPr marL="68580" marR="68580" marT="0" marB="0" anchor="ctr"/>
                </a:tc>
                <a:tc>
                  <a:txBody>
                    <a:bodyPr/>
                    <a:lstStyle/>
                    <a:p>
                      <a:pPr algn="ctr">
                        <a:lnSpc>
                          <a:spcPct val="115000"/>
                        </a:lnSpc>
                        <a:spcBef>
                          <a:spcPts val="900"/>
                        </a:spcBef>
                        <a:spcAft>
                          <a:spcPts val="900"/>
                        </a:spcAft>
                      </a:pPr>
                      <a:r>
                        <a:rPr lang="es-ES" sz="2000" dirty="0" smtClean="0">
                          <a:latin typeface="Tahoma" pitchFamily="34" charset="0"/>
                          <a:ea typeface="Tahoma" pitchFamily="34" charset="0"/>
                          <a:cs typeface="Tahoma" pitchFamily="34" charset="0"/>
                        </a:rPr>
                        <a:t>19.11</a:t>
                      </a:r>
                      <a:endParaRPr lang="es-ES_tradnl" sz="2000" dirty="0">
                        <a:solidFill>
                          <a:schemeClr val="tx2">
                            <a:lumMod val="50000"/>
                          </a:schemeClr>
                        </a:solidFill>
                        <a:latin typeface="Tahoma" pitchFamily="34" charset="0"/>
                        <a:ea typeface="Tahoma" pitchFamily="34" charset="0"/>
                        <a:cs typeface="Tahoma" pitchFamily="34" charset="0"/>
                      </a:endParaRPr>
                    </a:p>
                  </a:txBody>
                  <a:tcPr marL="68580" marR="68580" marT="0" marB="0" anchor="ctr"/>
                </a:tc>
                <a:tc>
                  <a:txBody>
                    <a:bodyPr/>
                    <a:lstStyle/>
                    <a:p>
                      <a:pPr algn="ctr">
                        <a:lnSpc>
                          <a:spcPct val="115000"/>
                        </a:lnSpc>
                        <a:spcBef>
                          <a:spcPts val="900"/>
                        </a:spcBef>
                        <a:spcAft>
                          <a:spcPts val="900"/>
                        </a:spcAft>
                      </a:pPr>
                      <a:r>
                        <a:rPr lang="es-ES" sz="2000" dirty="0" smtClean="0">
                          <a:latin typeface="Tahoma" pitchFamily="34" charset="0"/>
                          <a:ea typeface="Tahoma" pitchFamily="34" charset="0"/>
                          <a:cs typeface="Tahoma" pitchFamily="34" charset="0"/>
                        </a:rPr>
                        <a:t>60</a:t>
                      </a:r>
                      <a:endParaRPr lang="es-ES_tradnl" sz="2000" dirty="0">
                        <a:solidFill>
                          <a:schemeClr val="tx2">
                            <a:lumMod val="50000"/>
                          </a:schemeClr>
                        </a:solidFill>
                        <a:latin typeface="Tahoma" pitchFamily="34" charset="0"/>
                        <a:ea typeface="Tahoma" pitchFamily="34" charset="0"/>
                        <a:cs typeface="Tahoma" pitchFamily="34" charset="0"/>
                      </a:endParaRPr>
                    </a:p>
                  </a:txBody>
                  <a:tcPr marL="68580" marR="68580" marT="0" marB="0" anchor="ctr"/>
                </a:tc>
                <a:tc>
                  <a:txBody>
                    <a:bodyPr/>
                    <a:lstStyle/>
                    <a:p>
                      <a:pPr algn="ctr">
                        <a:lnSpc>
                          <a:spcPct val="115000"/>
                        </a:lnSpc>
                        <a:spcBef>
                          <a:spcPts val="900"/>
                        </a:spcBef>
                        <a:spcAft>
                          <a:spcPts val="900"/>
                        </a:spcAft>
                      </a:pPr>
                      <a:r>
                        <a:rPr lang="es-ES" sz="2000" dirty="0" smtClean="0">
                          <a:latin typeface="Tahoma" pitchFamily="34" charset="0"/>
                          <a:ea typeface="Tahoma" pitchFamily="34" charset="0"/>
                          <a:cs typeface="Tahoma" pitchFamily="34" charset="0"/>
                        </a:rPr>
                        <a:t>3.14</a:t>
                      </a:r>
                      <a:endParaRPr lang="es-ES_tradnl" sz="2000" dirty="0">
                        <a:solidFill>
                          <a:schemeClr val="tx2">
                            <a:lumMod val="50000"/>
                          </a:schemeClr>
                        </a:solidFill>
                        <a:latin typeface="Tahoma" pitchFamily="34" charset="0"/>
                        <a:ea typeface="Tahoma" pitchFamily="34" charset="0"/>
                        <a:cs typeface="Tahoma" pitchFamily="34" charset="0"/>
                      </a:endParaRPr>
                    </a:p>
                  </a:txBody>
                  <a:tcPr marL="68580" marR="68580" marT="0" marB="0" anchor="ctr"/>
                </a:tc>
              </a:tr>
              <a:tr h="648072">
                <a:tc>
                  <a:txBody>
                    <a:bodyPr/>
                    <a:lstStyle/>
                    <a:p>
                      <a:pPr algn="ctr">
                        <a:lnSpc>
                          <a:spcPct val="100000"/>
                        </a:lnSpc>
                        <a:spcBef>
                          <a:spcPts val="0"/>
                        </a:spcBef>
                        <a:spcAft>
                          <a:spcPts val="0"/>
                        </a:spcAft>
                      </a:pPr>
                      <a:r>
                        <a:rPr lang="en-US" sz="1800" dirty="0" smtClean="0">
                          <a:latin typeface="Tahoma" pitchFamily="34" charset="0"/>
                          <a:ea typeface="Tahoma" pitchFamily="34" charset="0"/>
                          <a:cs typeface="Tahoma" pitchFamily="34" charset="0"/>
                        </a:rPr>
                        <a:t>Residual fraction of olive tree </a:t>
                      </a:r>
                      <a:r>
                        <a:rPr lang="en-US" sz="1800" dirty="0" err="1" smtClean="0">
                          <a:latin typeface="Tahoma" pitchFamily="34" charset="0"/>
                          <a:ea typeface="Tahoma" pitchFamily="34" charset="0"/>
                          <a:cs typeface="Tahoma" pitchFamily="34" charset="0"/>
                        </a:rPr>
                        <a:t>prunings</a:t>
                      </a:r>
                      <a:endParaRPr lang="en-US" sz="1800" dirty="0" smtClean="0">
                        <a:solidFill>
                          <a:schemeClr val="bg1"/>
                        </a:solidFill>
                        <a:latin typeface="Tahoma" pitchFamily="34" charset="0"/>
                        <a:ea typeface="Tahoma" pitchFamily="34" charset="0"/>
                        <a:cs typeface="Tahoma" pitchFamily="34" charset="0"/>
                      </a:endParaRPr>
                    </a:p>
                  </a:txBody>
                  <a:tcPr marL="68580" marR="68580" marT="0" marB="0" anchor="ctr"/>
                </a:tc>
                <a:tc>
                  <a:txBody>
                    <a:bodyPr/>
                    <a:lstStyle/>
                    <a:p>
                      <a:pPr algn="ctr">
                        <a:lnSpc>
                          <a:spcPct val="115000"/>
                        </a:lnSpc>
                        <a:spcBef>
                          <a:spcPts val="900"/>
                        </a:spcBef>
                        <a:spcAft>
                          <a:spcPts val="900"/>
                        </a:spcAft>
                      </a:pPr>
                      <a:r>
                        <a:rPr lang="es-ES" sz="2000" dirty="0" smtClean="0">
                          <a:latin typeface="Tahoma" pitchFamily="34" charset="0"/>
                          <a:ea typeface="Tahoma" pitchFamily="34" charset="0"/>
                          <a:cs typeface="Tahoma" pitchFamily="34" charset="0"/>
                        </a:rPr>
                        <a:t>18.70</a:t>
                      </a:r>
                      <a:endParaRPr lang="es-ES_tradnl" sz="2000" dirty="0">
                        <a:solidFill>
                          <a:schemeClr val="tx2">
                            <a:lumMod val="50000"/>
                          </a:schemeClr>
                        </a:solidFill>
                        <a:latin typeface="Tahoma" pitchFamily="34" charset="0"/>
                        <a:ea typeface="Tahoma" pitchFamily="34" charset="0"/>
                        <a:cs typeface="Tahoma" pitchFamily="34" charset="0"/>
                      </a:endParaRPr>
                    </a:p>
                  </a:txBody>
                  <a:tcPr marL="68580" marR="68580" marT="0" marB="0" anchor="ctr"/>
                </a:tc>
                <a:tc>
                  <a:txBody>
                    <a:bodyPr/>
                    <a:lstStyle/>
                    <a:p>
                      <a:pPr algn="ctr">
                        <a:lnSpc>
                          <a:spcPct val="115000"/>
                        </a:lnSpc>
                        <a:spcBef>
                          <a:spcPts val="900"/>
                        </a:spcBef>
                        <a:spcAft>
                          <a:spcPts val="900"/>
                        </a:spcAft>
                      </a:pPr>
                      <a:r>
                        <a:rPr lang="es-ES" sz="2000" dirty="0" smtClean="0">
                          <a:latin typeface="Tahoma" pitchFamily="34" charset="0"/>
                          <a:ea typeface="Tahoma" pitchFamily="34" charset="0"/>
                          <a:cs typeface="Tahoma" pitchFamily="34" charset="0"/>
                        </a:rPr>
                        <a:t>30</a:t>
                      </a:r>
                      <a:endParaRPr lang="es-ES_tradnl" sz="2000" dirty="0">
                        <a:solidFill>
                          <a:schemeClr val="tx2">
                            <a:lumMod val="50000"/>
                          </a:schemeClr>
                        </a:solidFill>
                        <a:latin typeface="Tahoma" pitchFamily="34" charset="0"/>
                        <a:ea typeface="Tahoma" pitchFamily="34" charset="0"/>
                        <a:cs typeface="Tahoma" pitchFamily="34" charset="0"/>
                      </a:endParaRPr>
                    </a:p>
                  </a:txBody>
                  <a:tcPr marL="68580" marR="68580" marT="0" marB="0" anchor="ctr"/>
                </a:tc>
                <a:tc>
                  <a:txBody>
                    <a:bodyPr/>
                    <a:lstStyle/>
                    <a:p>
                      <a:pPr algn="ctr">
                        <a:lnSpc>
                          <a:spcPct val="115000"/>
                        </a:lnSpc>
                        <a:spcBef>
                          <a:spcPts val="900"/>
                        </a:spcBef>
                        <a:spcAft>
                          <a:spcPts val="900"/>
                        </a:spcAft>
                      </a:pPr>
                      <a:r>
                        <a:rPr lang="es-ES" sz="2000" dirty="0" smtClean="0">
                          <a:latin typeface="Tahoma" pitchFamily="34" charset="0"/>
                          <a:ea typeface="Tahoma" pitchFamily="34" charset="0"/>
                          <a:cs typeface="Tahoma" pitchFamily="34" charset="0"/>
                        </a:rPr>
                        <a:t>1.60</a:t>
                      </a:r>
                      <a:endParaRPr lang="es-ES_tradnl" sz="2000" dirty="0">
                        <a:solidFill>
                          <a:schemeClr val="tx2">
                            <a:lumMod val="50000"/>
                          </a:schemeClr>
                        </a:solidFill>
                        <a:latin typeface="Tahoma" pitchFamily="34" charset="0"/>
                        <a:ea typeface="Tahoma" pitchFamily="34" charset="0"/>
                        <a:cs typeface="Tahoma" pitchFamily="34" charset="0"/>
                      </a:endParaRPr>
                    </a:p>
                  </a:txBody>
                  <a:tcPr marL="68580" marR="68580" marT="0" marB="0" anchor="ctr"/>
                </a:tc>
              </a:tr>
              <a:tr h="360040">
                <a:tc>
                  <a:txBody>
                    <a:bodyPr/>
                    <a:lstStyle/>
                    <a:p>
                      <a:pPr algn="ctr">
                        <a:lnSpc>
                          <a:spcPct val="115000"/>
                        </a:lnSpc>
                        <a:spcBef>
                          <a:spcPts val="900"/>
                        </a:spcBef>
                        <a:spcAft>
                          <a:spcPts val="900"/>
                        </a:spcAft>
                      </a:pPr>
                      <a:r>
                        <a:rPr lang="es-ES" sz="1800" i="1" dirty="0" err="1">
                          <a:latin typeface="Tahoma" pitchFamily="34" charset="0"/>
                          <a:ea typeface="Tahoma" pitchFamily="34" charset="0"/>
                          <a:cs typeface="Tahoma" pitchFamily="34" charset="0"/>
                        </a:rPr>
                        <a:t>Hesperaloe</a:t>
                      </a:r>
                      <a:r>
                        <a:rPr lang="es-ES" sz="1800" i="1" dirty="0">
                          <a:latin typeface="Tahoma" pitchFamily="34" charset="0"/>
                          <a:ea typeface="Tahoma" pitchFamily="34" charset="0"/>
                          <a:cs typeface="Tahoma" pitchFamily="34" charset="0"/>
                        </a:rPr>
                        <a:t> </a:t>
                      </a:r>
                      <a:r>
                        <a:rPr lang="es-ES" sz="1800" i="1" dirty="0" err="1">
                          <a:latin typeface="Tahoma" pitchFamily="34" charset="0"/>
                          <a:ea typeface="Tahoma" pitchFamily="34" charset="0"/>
                          <a:cs typeface="Tahoma" pitchFamily="34" charset="0"/>
                        </a:rPr>
                        <a:t>funifera</a:t>
                      </a:r>
                      <a:endParaRPr lang="es-ES_tradnl" sz="1800" b="0" i="1" dirty="0">
                        <a:solidFill>
                          <a:schemeClr val="bg1"/>
                        </a:solidFill>
                        <a:latin typeface="Tahoma" pitchFamily="34" charset="0"/>
                        <a:ea typeface="Tahoma" pitchFamily="34" charset="0"/>
                        <a:cs typeface="Tahoma" pitchFamily="34" charset="0"/>
                      </a:endParaRPr>
                    </a:p>
                  </a:txBody>
                  <a:tcPr marL="68580" marR="68580" marT="0" marB="0" anchor="ctr"/>
                </a:tc>
                <a:tc>
                  <a:txBody>
                    <a:bodyPr/>
                    <a:lstStyle/>
                    <a:p>
                      <a:pPr algn="ctr">
                        <a:lnSpc>
                          <a:spcPct val="115000"/>
                        </a:lnSpc>
                        <a:spcBef>
                          <a:spcPts val="900"/>
                        </a:spcBef>
                        <a:spcAft>
                          <a:spcPts val="900"/>
                        </a:spcAft>
                      </a:pPr>
                      <a:r>
                        <a:rPr lang="es-ES" sz="2000" dirty="0" smtClean="0">
                          <a:latin typeface="Tahoma" pitchFamily="34" charset="0"/>
                          <a:ea typeface="Tahoma" pitchFamily="34" charset="0"/>
                          <a:cs typeface="Tahoma" pitchFamily="34" charset="0"/>
                        </a:rPr>
                        <a:t>17.76</a:t>
                      </a:r>
                      <a:endParaRPr lang="es-ES_tradnl" sz="2000" dirty="0">
                        <a:solidFill>
                          <a:schemeClr val="tx2">
                            <a:lumMod val="50000"/>
                          </a:schemeClr>
                        </a:solidFill>
                        <a:latin typeface="Tahoma" pitchFamily="34" charset="0"/>
                        <a:ea typeface="Tahoma" pitchFamily="34" charset="0"/>
                        <a:cs typeface="Tahoma" pitchFamily="34" charset="0"/>
                      </a:endParaRPr>
                    </a:p>
                  </a:txBody>
                  <a:tcPr marL="68580" marR="68580" marT="0" marB="0" anchor="ctr"/>
                </a:tc>
                <a:tc>
                  <a:txBody>
                    <a:bodyPr/>
                    <a:lstStyle/>
                    <a:p>
                      <a:pPr algn="ctr">
                        <a:lnSpc>
                          <a:spcPct val="115000"/>
                        </a:lnSpc>
                        <a:spcBef>
                          <a:spcPts val="900"/>
                        </a:spcBef>
                        <a:spcAft>
                          <a:spcPts val="900"/>
                        </a:spcAft>
                      </a:pPr>
                      <a:r>
                        <a:rPr lang="es-ES" sz="2000" dirty="0">
                          <a:latin typeface="Tahoma" pitchFamily="34" charset="0"/>
                          <a:ea typeface="Tahoma" pitchFamily="34" charset="0"/>
                          <a:cs typeface="Tahoma" pitchFamily="34" charset="0"/>
                        </a:rPr>
                        <a:t>60</a:t>
                      </a:r>
                      <a:endParaRPr lang="es-ES_tradnl" sz="2000" dirty="0">
                        <a:solidFill>
                          <a:schemeClr val="tx2">
                            <a:lumMod val="50000"/>
                          </a:schemeClr>
                        </a:solidFill>
                        <a:latin typeface="Tahoma" pitchFamily="34" charset="0"/>
                        <a:ea typeface="Tahoma" pitchFamily="34" charset="0"/>
                        <a:cs typeface="Tahoma" pitchFamily="34" charset="0"/>
                      </a:endParaRPr>
                    </a:p>
                  </a:txBody>
                  <a:tcPr marL="68580" marR="68580" marT="0" marB="0" anchor="ctr"/>
                </a:tc>
                <a:tc>
                  <a:txBody>
                    <a:bodyPr/>
                    <a:lstStyle/>
                    <a:p>
                      <a:pPr algn="ctr">
                        <a:lnSpc>
                          <a:spcPct val="115000"/>
                        </a:lnSpc>
                        <a:spcBef>
                          <a:spcPts val="900"/>
                        </a:spcBef>
                        <a:spcAft>
                          <a:spcPts val="900"/>
                        </a:spcAft>
                      </a:pPr>
                      <a:r>
                        <a:rPr lang="es-ES" sz="2000" dirty="0" smtClean="0">
                          <a:latin typeface="Tahoma" pitchFamily="34" charset="0"/>
                          <a:ea typeface="Tahoma" pitchFamily="34" charset="0"/>
                          <a:cs typeface="Tahoma" pitchFamily="34" charset="0"/>
                        </a:rPr>
                        <a:t>3.38</a:t>
                      </a:r>
                      <a:endParaRPr lang="es-ES_tradnl" sz="2000" dirty="0">
                        <a:solidFill>
                          <a:schemeClr val="tx2">
                            <a:lumMod val="50000"/>
                          </a:schemeClr>
                        </a:solidFill>
                        <a:latin typeface="Tahoma" pitchFamily="34" charset="0"/>
                        <a:ea typeface="Tahoma" pitchFamily="34" charset="0"/>
                        <a:cs typeface="Tahoma" pitchFamily="34" charset="0"/>
                      </a:endParaRPr>
                    </a:p>
                  </a:txBody>
                  <a:tcPr marL="68580" marR="68580" marT="0" marB="0" anchor="ctr"/>
                </a:tc>
              </a:tr>
              <a:tr h="360040">
                <a:tc>
                  <a:txBody>
                    <a:bodyPr/>
                    <a:lstStyle/>
                    <a:p>
                      <a:pPr algn="ctr">
                        <a:lnSpc>
                          <a:spcPct val="115000"/>
                        </a:lnSpc>
                        <a:spcBef>
                          <a:spcPts val="900"/>
                        </a:spcBef>
                        <a:spcAft>
                          <a:spcPts val="900"/>
                        </a:spcAft>
                      </a:pPr>
                      <a:r>
                        <a:rPr lang="es-ES" sz="1800" dirty="0">
                          <a:latin typeface="Tahoma" pitchFamily="34" charset="0"/>
                          <a:ea typeface="Tahoma" pitchFamily="34" charset="0"/>
                          <a:cs typeface="Tahoma" pitchFamily="34" charset="0"/>
                        </a:rPr>
                        <a:t>EFB</a:t>
                      </a:r>
                      <a:endParaRPr lang="es-ES_tradnl" sz="1800" b="0" dirty="0">
                        <a:solidFill>
                          <a:schemeClr val="bg1"/>
                        </a:solidFill>
                        <a:latin typeface="Tahoma" pitchFamily="34" charset="0"/>
                        <a:ea typeface="Tahoma" pitchFamily="34" charset="0"/>
                        <a:cs typeface="Tahoma" pitchFamily="34" charset="0"/>
                      </a:endParaRPr>
                    </a:p>
                  </a:txBody>
                  <a:tcPr marL="68580" marR="68580" marT="0" marB="0" anchor="ctr"/>
                </a:tc>
                <a:tc>
                  <a:txBody>
                    <a:bodyPr/>
                    <a:lstStyle/>
                    <a:p>
                      <a:pPr algn="ctr">
                        <a:lnSpc>
                          <a:spcPct val="115000"/>
                        </a:lnSpc>
                        <a:spcBef>
                          <a:spcPts val="900"/>
                        </a:spcBef>
                        <a:spcAft>
                          <a:spcPts val="900"/>
                        </a:spcAft>
                      </a:pPr>
                      <a:r>
                        <a:rPr lang="es-ES" sz="2000" dirty="0" smtClean="0">
                          <a:latin typeface="Tahoma" pitchFamily="34" charset="0"/>
                          <a:ea typeface="Tahoma" pitchFamily="34" charset="0"/>
                          <a:cs typeface="Tahoma" pitchFamily="34" charset="0"/>
                        </a:rPr>
                        <a:t>19.05</a:t>
                      </a:r>
                      <a:endParaRPr lang="es-ES_tradnl" sz="2000" dirty="0">
                        <a:solidFill>
                          <a:schemeClr val="tx2">
                            <a:lumMod val="50000"/>
                          </a:schemeClr>
                        </a:solidFill>
                        <a:latin typeface="Tahoma" pitchFamily="34" charset="0"/>
                        <a:ea typeface="Tahoma" pitchFamily="34" charset="0"/>
                        <a:cs typeface="Tahoma" pitchFamily="34" charset="0"/>
                      </a:endParaRPr>
                    </a:p>
                  </a:txBody>
                  <a:tcPr marL="68580" marR="68580" marT="0" marB="0" anchor="ctr"/>
                </a:tc>
                <a:tc>
                  <a:txBody>
                    <a:bodyPr/>
                    <a:lstStyle/>
                    <a:p>
                      <a:pPr algn="ctr">
                        <a:lnSpc>
                          <a:spcPct val="115000"/>
                        </a:lnSpc>
                        <a:spcBef>
                          <a:spcPts val="900"/>
                        </a:spcBef>
                        <a:spcAft>
                          <a:spcPts val="900"/>
                        </a:spcAft>
                      </a:pPr>
                      <a:r>
                        <a:rPr lang="es-ES" sz="2000" dirty="0">
                          <a:latin typeface="Tahoma" pitchFamily="34" charset="0"/>
                          <a:ea typeface="Tahoma" pitchFamily="34" charset="0"/>
                          <a:cs typeface="Tahoma" pitchFamily="34" charset="0"/>
                        </a:rPr>
                        <a:t>30</a:t>
                      </a:r>
                      <a:endParaRPr lang="es-ES_tradnl" sz="2000" dirty="0">
                        <a:solidFill>
                          <a:schemeClr val="tx2">
                            <a:lumMod val="50000"/>
                          </a:schemeClr>
                        </a:solidFill>
                        <a:latin typeface="Tahoma" pitchFamily="34" charset="0"/>
                        <a:ea typeface="Tahoma" pitchFamily="34" charset="0"/>
                        <a:cs typeface="Tahoma" pitchFamily="34" charset="0"/>
                      </a:endParaRPr>
                    </a:p>
                  </a:txBody>
                  <a:tcPr marL="68580" marR="68580" marT="0" marB="0" anchor="ctr"/>
                </a:tc>
                <a:tc>
                  <a:txBody>
                    <a:bodyPr/>
                    <a:lstStyle/>
                    <a:p>
                      <a:pPr algn="ctr">
                        <a:lnSpc>
                          <a:spcPct val="115000"/>
                        </a:lnSpc>
                        <a:spcBef>
                          <a:spcPts val="900"/>
                        </a:spcBef>
                        <a:spcAft>
                          <a:spcPts val="900"/>
                        </a:spcAft>
                      </a:pPr>
                      <a:r>
                        <a:rPr lang="es-ES" sz="2000" dirty="0" smtClean="0">
                          <a:latin typeface="Tahoma" pitchFamily="34" charset="0"/>
                          <a:ea typeface="Tahoma" pitchFamily="34" charset="0"/>
                          <a:cs typeface="Tahoma" pitchFamily="34" charset="0"/>
                        </a:rPr>
                        <a:t>1.57</a:t>
                      </a:r>
                      <a:endParaRPr lang="es-ES_tradnl" sz="2000" dirty="0">
                        <a:solidFill>
                          <a:schemeClr val="tx2">
                            <a:lumMod val="50000"/>
                          </a:schemeClr>
                        </a:solidFill>
                        <a:latin typeface="Tahoma" pitchFamily="34" charset="0"/>
                        <a:ea typeface="Tahoma" pitchFamily="34" charset="0"/>
                        <a:cs typeface="Tahoma" pitchFamily="34" charset="0"/>
                      </a:endParaRPr>
                    </a:p>
                  </a:txBody>
                  <a:tcPr marL="68580" marR="68580" marT="0" marB="0" anchor="ctr"/>
                </a:tc>
              </a:tr>
              <a:tr h="360040">
                <a:tc>
                  <a:txBody>
                    <a:bodyPr/>
                    <a:lstStyle/>
                    <a:p>
                      <a:pPr algn="ctr">
                        <a:lnSpc>
                          <a:spcPct val="115000"/>
                        </a:lnSpc>
                        <a:spcBef>
                          <a:spcPts val="900"/>
                        </a:spcBef>
                        <a:spcAft>
                          <a:spcPts val="900"/>
                        </a:spcAft>
                      </a:pPr>
                      <a:r>
                        <a:rPr lang="es-ES" sz="1800" dirty="0" smtClean="0">
                          <a:latin typeface="Tahoma" pitchFamily="34" charset="0"/>
                          <a:ea typeface="Tahoma" pitchFamily="34" charset="0"/>
                          <a:cs typeface="Tahoma" pitchFamily="34" charset="0"/>
                        </a:rPr>
                        <a:t>Banana</a:t>
                      </a:r>
                      <a:endParaRPr lang="es-ES_tradnl" sz="1800" b="0" dirty="0">
                        <a:solidFill>
                          <a:schemeClr val="bg1"/>
                        </a:solidFill>
                        <a:latin typeface="Tahoma" pitchFamily="34" charset="0"/>
                        <a:ea typeface="Tahoma" pitchFamily="34" charset="0"/>
                        <a:cs typeface="Tahoma" pitchFamily="34" charset="0"/>
                      </a:endParaRPr>
                    </a:p>
                  </a:txBody>
                  <a:tcPr marL="68580" marR="68580" marT="0" marB="0" anchor="ctr"/>
                </a:tc>
                <a:tc>
                  <a:txBody>
                    <a:bodyPr/>
                    <a:lstStyle/>
                    <a:p>
                      <a:pPr algn="ctr">
                        <a:lnSpc>
                          <a:spcPct val="115000"/>
                        </a:lnSpc>
                        <a:spcBef>
                          <a:spcPts val="900"/>
                        </a:spcBef>
                        <a:spcAft>
                          <a:spcPts val="900"/>
                        </a:spcAft>
                      </a:pPr>
                      <a:r>
                        <a:rPr lang="es-ES" sz="2000" dirty="0" smtClean="0">
                          <a:latin typeface="Tahoma" pitchFamily="34" charset="0"/>
                          <a:ea typeface="Tahoma" pitchFamily="34" charset="0"/>
                          <a:cs typeface="Tahoma" pitchFamily="34" charset="0"/>
                        </a:rPr>
                        <a:t>17.75</a:t>
                      </a:r>
                      <a:endParaRPr lang="es-ES_tradnl" sz="2000" dirty="0">
                        <a:solidFill>
                          <a:schemeClr val="tx2">
                            <a:lumMod val="50000"/>
                          </a:schemeClr>
                        </a:solidFill>
                        <a:latin typeface="Tahoma" pitchFamily="34" charset="0"/>
                        <a:ea typeface="Tahoma" pitchFamily="34" charset="0"/>
                        <a:cs typeface="Tahoma" pitchFamily="34" charset="0"/>
                      </a:endParaRPr>
                    </a:p>
                  </a:txBody>
                  <a:tcPr marL="68580" marR="68580" marT="0" marB="0" anchor="ctr"/>
                </a:tc>
                <a:tc>
                  <a:txBody>
                    <a:bodyPr/>
                    <a:lstStyle/>
                    <a:p>
                      <a:pPr algn="ctr">
                        <a:lnSpc>
                          <a:spcPct val="115000"/>
                        </a:lnSpc>
                        <a:spcBef>
                          <a:spcPts val="900"/>
                        </a:spcBef>
                        <a:spcAft>
                          <a:spcPts val="900"/>
                        </a:spcAft>
                      </a:pPr>
                      <a:r>
                        <a:rPr lang="es-ES" sz="2000">
                          <a:latin typeface="Tahoma" pitchFamily="34" charset="0"/>
                          <a:ea typeface="Tahoma" pitchFamily="34" charset="0"/>
                          <a:cs typeface="Tahoma" pitchFamily="34" charset="0"/>
                        </a:rPr>
                        <a:t>60</a:t>
                      </a:r>
                      <a:endParaRPr lang="es-ES_tradnl" sz="2000">
                        <a:solidFill>
                          <a:schemeClr val="tx2">
                            <a:lumMod val="50000"/>
                          </a:schemeClr>
                        </a:solidFill>
                        <a:latin typeface="Tahoma" pitchFamily="34" charset="0"/>
                        <a:ea typeface="Tahoma" pitchFamily="34" charset="0"/>
                        <a:cs typeface="Tahoma" pitchFamily="34" charset="0"/>
                      </a:endParaRPr>
                    </a:p>
                  </a:txBody>
                  <a:tcPr marL="68580" marR="68580" marT="0" marB="0" anchor="ctr"/>
                </a:tc>
                <a:tc>
                  <a:txBody>
                    <a:bodyPr/>
                    <a:lstStyle/>
                    <a:p>
                      <a:pPr algn="ctr">
                        <a:lnSpc>
                          <a:spcPct val="115000"/>
                        </a:lnSpc>
                        <a:spcBef>
                          <a:spcPts val="900"/>
                        </a:spcBef>
                        <a:spcAft>
                          <a:spcPts val="900"/>
                        </a:spcAft>
                      </a:pPr>
                      <a:r>
                        <a:rPr lang="es-ES" sz="2000" dirty="0" smtClean="0">
                          <a:latin typeface="Tahoma" pitchFamily="34" charset="0"/>
                          <a:ea typeface="Tahoma" pitchFamily="34" charset="0"/>
                          <a:cs typeface="Tahoma" pitchFamily="34" charset="0"/>
                        </a:rPr>
                        <a:t>3.38</a:t>
                      </a:r>
                      <a:endParaRPr lang="es-ES_tradnl" sz="2000" dirty="0">
                        <a:solidFill>
                          <a:schemeClr val="tx2">
                            <a:lumMod val="50000"/>
                          </a:schemeClr>
                        </a:solidFill>
                        <a:latin typeface="Tahoma" pitchFamily="34" charset="0"/>
                        <a:ea typeface="Tahoma" pitchFamily="34" charset="0"/>
                        <a:cs typeface="Tahoma" pitchFamily="34" charset="0"/>
                      </a:endParaRPr>
                    </a:p>
                  </a:txBody>
                  <a:tcPr marL="68580" marR="68580" marT="0" marB="0" anchor="ctr"/>
                </a:tc>
              </a:tr>
              <a:tr h="360040">
                <a:tc>
                  <a:txBody>
                    <a:bodyPr/>
                    <a:lstStyle/>
                    <a:p>
                      <a:pPr algn="ctr">
                        <a:lnSpc>
                          <a:spcPct val="115000"/>
                        </a:lnSpc>
                        <a:spcBef>
                          <a:spcPts val="900"/>
                        </a:spcBef>
                        <a:spcAft>
                          <a:spcPts val="900"/>
                        </a:spcAft>
                      </a:pPr>
                      <a:r>
                        <a:rPr lang="es-ES" sz="1800" dirty="0" smtClean="0">
                          <a:latin typeface="Tahoma" pitchFamily="34" charset="0"/>
                          <a:ea typeface="Tahoma" pitchFamily="34" charset="0"/>
                          <a:cs typeface="Tahoma" pitchFamily="34" charset="0"/>
                        </a:rPr>
                        <a:t>Mineral </a:t>
                      </a:r>
                      <a:r>
                        <a:rPr lang="es-ES" sz="1800" dirty="0" err="1" smtClean="0">
                          <a:latin typeface="Tahoma" pitchFamily="34" charset="0"/>
                          <a:ea typeface="Tahoma" pitchFamily="34" charset="0"/>
                          <a:cs typeface="Tahoma" pitchFamily="34" charset="0"/>
                        </a:rPr>
                        <a:t>coke</a:t>
                      </a:r>
                      <a:endParaRPr lang="es-ES_tradnl" sz="1800" b="0" dirty="0">
                        <a:solidFill>
                          <a:schemeClr val="bg1"/>
                        </a:solidFill>
                        <a:latin typeface="Tahoma" pitchFamily="34" charset="0"/>
                        <a:ea typeface="Tahoma" pitchFamily="34" charset="0"/>
                        <a:cs typeface="Tahoma" pitchFamily="34" charset="0"/>
                      </a:endParaRPr>
                    </a:p>
                  </a:txBody>
                  <a:tcPr marL="68580" marR="68580" marT="0" marB="0" anchor="ctr"/>
                </a:tc>
                <a:tc>
                  <a:txBody>
                    <a:bodyPr/>
                    <a:lstStyle/>
                    <a:p>
                      <a:pPr algn="ctr">
                        <a:lnSpc>
                          <a:spcPct val="115000"/>
                        </a:lnSpc>
                        <a:spcBef>
                          <a:spcPts val="900"/>
                        </a:spcBef>
                        <a:spcAft>
                          <a:spcPts val="900"/>
                        </a:spcAft>
                      </a:pPr>
                      <a:r>
                        <a:rPr lang="es-ES" sz="2000" dirty="0" smtClean="0">
                          <a:latin typeface="Tahoma" pitchFamily="34" charset="0"/>
                          <a:ea typeface="Tahoma" pitchFamily="34" charset="0"/>
                          <a:cs typeface="Tahoma" pitchFamily="34" charset="0"/>
                        </a:rPr>
                        <a:t>25.94</a:t>
                      </a:r>
                      <a:endParaRPr lang="es-ES_tradnl" sz="2000" dirty="0">
                        <a:solidFill>
                          <a:schemeClr val="tx2">
                            <a:lumMod val="50000"/>
                          </a:schemeClr>
                        </a:solidFill>
                        <a:latin typeface="Tahoma" pitchFamily="34" charset="0"/>
                        <a:ea typeface="Tahoma" pitchFamily="34" charset="0"/>
                        <a:cs typeface="Tahoma" pitchFamily="34" charset="0"/>
                      </a:endParaRPr>
                    </a:p>
                  </a:txBody>
                  <a:tcPr marL="68580" marR="68580" marT="0" marB="0" anchor="ctr"/>
                </a:tc>
                <a:tc>
                  <a:txBody>
                    <a:bodyPr/>
                    <a:lstStyle/>
                    <a:p>
                      <a:pPr algn="ctr">
                        <a:lnSpc>
                          <a:spcPct val="115000"/>
                        </a:lnSpc>
                        <a:spcBef>
                          <a:spcPts val="900"/>
                        </a:spcBef>
                        <a:spcAft>
                          <a:spcPts val="900"/>
                        </a:spcAft>
                      </a:pPr>
                      <a:r>
                        <a:rPr lang="es-ES" sz="2000">
                          <a:latin typeface="Tahoma" pitchFamily="34" charset="0"/>
                          <a:ea typeface="Tahoma" pitchFamily="34" charset="0"/>
                          <a:cs typeface="Tahoma" pitchFamily="34" charset="0"/>
                        </a:rPr>
                        <a:t>100</a:t>
                      </a:r>
                      <a:endParaRPr lang="es-ES_tradnl" sz="2000">
                        <a:solidFill>
                          <a:schemeClr val="tx2">
                            <a:lumMod val="50000"/>
                          </a:schemeClr>
                        </a:solidFill>
                        <a:latin typeface="Tahoma" pitchFamily="34" charset="0"/>
                        <a:ea typeface="Tahoma" pitchFamily="34" charset="0"/>
                        <a:cs typeface="Tahoma" pitchFamily="34" charset="0"/>
                      </a:endParaRPr>
                    </a:p>
                  </a:txBody>
                  <a:tcPr marL="68580" marR="68580" marT="0" marB="0" anchor="ctr"/>
                </a:tc>
                <a:tc>
                  <a:txBody>
                    <a:bodyPr/>
                    <a:lstStyle/>
                    <a:p>
                      <a:pPr algn="ctr">
                        <a:lnSpc>
                          <a:spcPct val="115000"/>
                        </a:lnSpc>
                        <a:spcBef>
                          <a:spcPts val="900"/>
                        </a:spcBef>
                        <a:spcAft>
                          <a:spcPts val="900"/>
                        </a:spcAft>
                      </a:pPr>
                      <a:r>
                        <a:rPr lang="es-ES" sz="2000" dirty="0" smtClean="0">
                          <a:latin typeface="Tahoma" pitchFamily="34" charset="0"/>
                          <a:ea typeface="Tahoma" pitchFamily="34" charset="0"/>
                          <a:cs typeface="Tahoma" pitchFamily="34" charset="0"/>
                        </a:rPr>
                        <a:t>3.86</a:t>
                      </a:r>
                      <a:endParaRPr lang="es-ES_tradnl" sz="2000" dirty="0">
                        <a:solidFill>
                          <a:schemeClr val="tx2">
                            <a:lumMod val="50000"/>
                          </a:schemeClr>
                        </a:solidFill>
                        <a:latin typeface="Tahoma" pitchFamily="34" charset="0"/>
                        <a:ea typeface="Tahoma" pitchFamily="34" charset="0"/>
                        <a:cs typeface="Tahoma" pitchFamily="34" charset="0"/>
                      </a:endParaRPr>
                    </a:p>
                  </a:txBody>
                  <a:tcPr marL="68580" marR="68580" marT="0" marB="0" anchor="ctr"/>
                </a:tc>
              </a:tr>
              <a:tr h="360040">
                <a:tc>
                  <a:txBody>
                    <a:bodyPr/>
                    <a:lstStyle/>
                    <a:p>
                      <a:pPr algn="ctr">
                        <a:lnSpc>
                          <a:spcPct val="115000"/>
                        </a:lnSpc>
                        <a:spcBef>
                          <a:spcPts val="900"/>
                        </a:spcBef>
                        <a:spcAft>
                          <a:spcPts val="900"/>
                        </a:spcAft>
                      </a:pPr>
                      <a:r>
                        <a:rPr lang="es-ES" sz="1800" dirty="0">
                          <a:latin typeface="Tahoma" pitchFamily="34" charset="0"/>
                          <a:ea typeface="Tahoma" pitchFamily="34" charset="0"/>
                          <a:cs typeface="Tahoma" pitchFamily="34" charset="0"/>
                        </a:rPr>
                        <a:t>Diesel </a:t>
                      </a:r>
                      <a:r>
                        <a:rPr lang="es-ES" sz="1800" dirty="0" err="1" smtClean="0">
                          <a:latin typeface="Tahoma" pitchFamily="34" charset="0"/>
                          <a:ea typeface="Tahoma" pitchFamily="34" charset="0"/>
                          <a:cs typeface="Tahoma" pitchFamily="34" charset="0"/>
                        </a:rPr>
                        <a:t>heating</a:t>
                      </a:r>
                      <a:endParaRPr lang="es-ES_tradnl" sz="1800" b="0" dirty="0">
                        <a:solidFill>
                          <a:schemeClr val="bg1"/>
                        </a:solidFill>
                        <a:latin typeface="Tahoma" pitchFamily="34" charset="0"/>
                        <a:ea typeface="Tahoma" pitchFamily="34" charset="0"/>
                        <a:cs typeface="Tahoma" pitchFamily="34" charset="0"/>
                      </a:endParaRPr>
                    </a:p>
                  </a:txBody>
                  <a:tcPr marL="68580" marR="68580" marT="0" marB="0" anchor="ctr"/>
                </a:tc>
                <a:tc>
                  <a:txBody>
                    <a:bodyPr/>
                    <a:lstStyle/>
                    <a:p>
                      <a:pPr algn="ctr">
                        <a:lnSpc>
                          <a:spcPct val="115000"/>
                        </a:lnSpc>
                        <a:spcBef>
                          <a:spcPts val="900"/>
                        </a:spcBef>
                        <a:spcAft>
                          <a:spcPts val="900"/>
                        </a:spcAft>
                      </a:pPr>
                      <a:r>
                        <a:rPr lang="es-ES" sz="2000" dirty="0" smtClean="0">
                          <a:latin typeface="Tahoma" pitchFamily="34" charset="0"/>
                          <a:ea typeface="Tahoma" pitchFamily="34" charset="0"/>
                          <a:cs typeface="Tahoma" pitchFamily="34" charset="0"/>
                        </a:rPr>
                        <a:t>37.67</a:t>
                      </a:r>
                      <a:endParaRPr lang="es-ES_tradnl" sz="2000" dirty="0">
                        <a:solidFill>
                          <a:schemeClr val="tx2">
                            <a:lumMod val="50000"/>
                          </a:schemeClr>
                        </a:solidFill>
                        <a:latin typeface="Tahoma" pitchFamily="34" charset="0"/>
                        <a:ea typeface="Tahoma" pitchFamily="34" charset="0"/>
                        <a:cs typeface="Tahoma" pitchFamily="34" charset="0"/>
                      </a:endParaRPr>
                    </a:p>
                  </a:txBody>
                  <a:tcPr marL="68580" marR="68580" marT="0" marB="0" anchor="ctr"/>
                </a:tc>
                <a:tc>
                  <a:txBody>
                    <a:bodyPr/>
                    <a:lstStyle/>
                    <a:p>
                      <a:pPr algn="ctr">
                        <a:lnSpc>
                          <a:spcPct val="115000"/>
                        </a:lnSpc>
                        <a:spcBef>
                          <a:spcPts val="900"/>
                        </a:spcBef>
                        <a:spcAft>
                          <a:spcPts val="900"/>
                        </a:spcAft>
                      </a:pPr>
                      <a:r>
                        <a:rPr lang="es-ES" sz="2000">
                          <a:latin typeface="Tahoma" pitchFamily="34" charset="0"/>
                          <a:ea typeface="Tahoma" pitchFamily="34" charset="0"/>
                          <a:cs typeface="Tahoma" pitchFamily="34" charset="0"/>
                        </a:rPr>
                        <a:t>800</a:t>
                      </a:r>
                      <a:endParaRPr lang="es-ES_tradnl" sz="2000">
                        <a:solidFill>
                          <a:schemeClr val="tx2">
                            <a:lumMod val="50000"/>
                          </a:schemeClr>
                        </a:solidFill>
                        <a:latin typeface="Tahoma" pitchFamily="34" charset="0"/>
                        <a:ea typeface="Tahoma" pitchFamily="34" charset="0"/>
                        <a:cs typeface="Tahoma" pitchFamily="34" charset="0"/>
                      </a:endParaRPr>
                    </a:p>
                  </a:txBody>
                  <a:tcPr marL="68580" marR="68580" marT="0" marB="0" anchor="ctr"/>
                </a:tc>
                <a:tc>
                  <a:txBody>
                    <a:bodyPr/>
                    <a:lstStyle/>
                    <a:p>
                      <a:pPr algn="ctr">
                        <a:lnSpc>
                          <a:spcPct val="115000"/>
                        </a:lnSpc>
                        <a:spcBef>
                          <a:spcPts val="900"/>
                        </a:spcBef>
                        <a:spcAft>
                          <a:spcPts val="900"/>
                        </a:spcAft>
                      </a:pPr>
                      <a:r>
                        <a:rPr lang="es-ES" sz="2000" dirty="0" smtClean="0">
                          <a:latin typeface="Tahoma" pitchFamily="34" charset="0"/>
                          <a:ea typeface="Tahoma" pitchFamily="34" charset="0"/>
                          <a:cs typeface="Tahoma" pitchFamily="34" charset="0"/>
                        </a:rPr>
                        <a:t>21.24</a:t>
                      </a:r>
                      <a:endParaRPr lang="es-ES_tradnl" sz="2000" dirty="0">
                        <a:solidFill>
                          <a:schemeClr val="tx2">
                            <a:lumMod val="50000"/>
                          </a:schemeClr>
                        </a:solidFill>
                        <a:latin typeface="Tahoma" pitchFamily="34" charset="0"/>
                        <a:ea typeface="Tahoma" pitchFamily="34" charset="0"/>
                        <a:cs typeface="Tahoma" pitchFamily="34" charset="0"/>
                      </a:endParaRPr>
                    </a:p>
                  </a:txBody>
                  <a:tcPr marL="68580" marR="68580" marT="0" marB="0" anchor="ctr"/>
                </a:tc>
              </a:tr>
              <a:tr h="360040">
                <a:tc>
                  <a:txBody>
                    <a:bodyPr/>
                    <a:lstStyle/>
                    <a:p>
                      <a:pPr algn="ctr">
                        <a:lnSpc>
                          <a:spcPct val="115000"/>
                        </a:lnSpc>
                        <a:spcBef>
                          <a:spcPts val="900"/>
                        </a:spcBef>
                        <a:spcAft>
                          <a:spcPts val="900"/>
                        </a:spcAft>
                      </a:pPr>
                      <a:r>
                        <a:rPr lang="es-ES" sz="1800" dirty="0" err="1" smtClean="0">
                          <a:latin typeface="Tahoma" pitchFamily="34" charset="0"/>
                          <a:ea typeface="Tahoma" pitchFamily="34" charset="0"/>
                          <a:cs typeface="Tahoma" pitchFamily="34" charset="0"/>
                        </a:rPr>
                        <a:t>Commercial</a:t>
                      </a:r>
                      <a:r>
                        <a:rPr lang="es-ES" sz="1800" dirty="0" smtClean="0">
                          <a:latin typeface="Tahoma" pitchFamily="34" charset="0"/>
                          <a:ea typeface="Tahoma" pitchFamily="34" charset="0"/>
                          <a:cs typeface="Tahoma" pitchFamily="34" charset="0"/>
                        </a:rPr>
                        <a:t> </a:t>
                      </a:r>
                      <a:r>
                        <a:rPr lang="es-ES" sz="1800" dirty="0" err="1" smtClean="0">
                          <a:latin typeface="Tahoma" pitchFamily="34" charset="0"/>
                          <a:ea typeface="Tahoma" pitchFamily="34" charset="0"/>
                          <a:cs typeface="Tahoma" pitchFamily="34" charset="0"/>
                        </a:rPr>
                        <a:t>propane</a:t>
                      </a:r>
                      <a:endParaRPr lang="es-ES_tradnl" sz="1800" b="0" dirty="0">
                        <a:solidFill>
                          <a:schemeClr val="bg1"/>
                        </a:solidFill>
                        <a:latin typeface="Tahoma" pitchFamily="34" charset="0"/>
                        <a:ea typeface="Tahoma" pitchFamily="34" charset="0"/>
                        <a:cs typeface="Tahoma" pitchFamily="34" charset="0"/>
                      </a:endParaRPr>
                    </a:p>
                  </a:txBody>
                  <a:tcPr marL="68580" marR="68580" marT="0" marB="0" anchor="ctr"/>
                </a:tc>
                <a:tc>
                  <a:txBody>
                    <a:bodyPr/>
                    <a:lstStyle/>
                    <a:p>
                      <a:pPr algn="ctr">
                        <a:lnSpc>
                          <a:spcPct val="115000"/>
                        </a:lnSpc>
                        <a:spcBef>
                          <a:spcPts val="900"/>
                        </a:spcBef>
                        <a:spcAft>
                          <a:spcPts val="900"/>
                        </a:spcAft>
                      </a:pPr>
                      <a:r>
                        <a:rPr lang="es-ES" sz="2000" dirty="0" smtClean="0">
                          <a:latin typeface="Tahoma" pitchFamily="34" charset="0"/>
                          <a:ea typeface="Tahoma" pitchFamily="34" charset="0"/>
                          <a:cs typeface="Tahoma" pitchFamily="34" charset="0"/>
                        </a:rPr>
                        <a:t>43.89</a:t>
                      </a:r>
                      <a:endParaRPr lang="es-ES_tradnl" sz="2000" dirty="0">
                        <a:solidFill>
                          <a:schemeClr val="tx2">
                            <a:lumMod val="50000"/>
                          </a:schemeClr>
                        </a:solidFill>
                        <a:latin typeface="Tahoma" pitchFamily="34" charset="0"/>
                        <a:ea typeface="Tahoma" pitchFamily="34" charset="0"/>
                        <a:cs typeface="Tahoma" pitchFamily="34" charset="0"/>
                      </a:endParaRPr>
                    </a:p>
                  </a:txBody>
                  <a:tcPr marL="68580" marR="68580" marT="0" marB="0" anchor="ctr"/>
                </a:tc>
                <a:tc>
                  <a:txBody>
                    <a:bodyPr/>
                    <a:lstStyle/>
                    <a:p>
                      <a:pPr algn="ctr">
                        <a:lnSpc>
                          <a:spcPct val="115000"/>
                        </a:lnSpc>
                        <a:spcBef>
                          <a:spcPts val="900"/>
                        </a:spcBef>
                        <a:spcAft>
                          <a:spcPts val="900"/>
                        </a:spcAft>
                      </a:pPr>
                      <a:r>
                        <a:rPr lang="es-ES" sz="2000" dirty="0">
                          <a:latin typeface="Tahoma" pitchFamily="34" charset="0"/>
                          <a:ea typeface="Tahoma" pitchFamily="34" charset="0"/>
                          <a:cs typeface="Tahoma" pitchFamily="34" charset="0"/>
                        </a:rPr>
                        <a:t>1.650</a:t>
                      </a:r>
                      <a:endParaRPr lang="es-ES_tradnl" sz="2000" dirty="0">
                        <a:solidFill>
                          <a:schemeClr val="tx2">
                            <a:lumMod val="50000"/>
                          </a:schemeClr>
                        </a:solidFill>
                        <a:latin typeface="Tahoma" pitchFamily="34" charset="0"/>
                        <a:ea typeface="Tahoma" pitchFamily="34" charset="0"/>
                        <a:cs typeface="Tahoma" pitchFamily="34" charset="0"/>
                      </a:endParaRPr>
                    </a:p>
                  </a:txBody>
                  <a:tcPr marL="68580" marR="68580" marT="0" marB="0" anchor="ctr"/>
                </a:tc>
                <a:tc>
                  <a:txBody>
                    <a:bodyPr/>
                    <a:lstStyle/>
                    <a:p>
                      <a:pPr algn="ctr">
                        <a:lnSpc>
                          <a:spcPct val="115000"/>
                        </a:lnSpc>
                        <a:spcBef>
                          <a:spcPts val="900"/>
                        </a:spcBef>
                        <a:spcAft>
                          <a:spcPts val="900"/>
                        </a:spcAft>
                      </a:pPr>
                      <a:r>
                        <a:rPr lang="es-ES" sz="2000" dirty="0" smtClean="0">
                          <a:latin typeface="Tahoma" pitchFamily="34" charset="0"/>
                          <a:ea typeface="Tahoma" pitchFamily="34" charset="0"/>
                          <a:cs typeface="Tahoma" pitchFamily="34" charset="0"/>
                        </a:rPr>
                        <a:t>37.59</a:t>
                      </a:r>
                      <a:endParaRPr lang="es-ES_tradnl" sz="2000" dirty="0">
                        <a:solidFill>
                          <a:schemeClr val="tx2">
                            <a:lumMod val="50000"/>
                          </a:schemeClr>
                        </a:solidFill>
                        <a:latin typeface="Tahoma" pitchFamily="34" charset="0"/>
                        <a:ea typeface="Tahoma" pitchFamily="34" charset="0"/>
                        <a:cs typeface="Tahoma" pitchFamily="34" charset="0"/>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36512" y="-27384"/>
            <a:ext cx="9145016" cy="1091336"/>
            <a:chOff x="-36512" y="-27384"/>
            <a:chExt cx="9145016" cy="1091336"/>
          </a:xfrm>
        </p:grpSpPr>
        <p:pic>
          <p:nvPicPr>
            <p:cNvPr id="3" name="2 Imagen" descr="UCO2.jpg"/>
            <p:cNvPicPr>
              <a:picLocks noChangeAspect="1"/>
            </p:cNvPicPr>
            <p:nvPr/>
          </p:nvPicPr>
          <p:blipFill>
            <a:blip r:embed="rId3" cstate="print"/>
            <a:stretch>
              <a:fillRect/>
            </a:stretch>
          </p:blipFill>
          <p:spPr>
            <a:xfrm>
              <a:off x="-36512" y="-27384"/>
              <a:ext cx="2105863" cy="1091336"/>
            </a:xfrm>
            <a:prstGeom prst="rect">
              <a:avLst/>
            </a:prstGeom>
            <a:effectLst>
              <a:innerShdw blurRad="63500" dist="50800" dir="13500000">
                <a:prstClr val="black">
                  <a:alpha val="50000"/>
                </a:prstClr>
              </a:innerShdw>
            </a:effectLst>
          </p:spPr>
        </p:pic>
        <p:sp>
          <p:nvSpPr>
            <p:cNvPr id="4" name="3 CuadroTexto"/>
            <p:cNvSpPr txBox="1"/>
            <p:nvPr/>
          </p:nvSpPr>
          <p:spPr>
            <a:xfrm>
              <a:off x="4211960" y="-27384"/>
              <a:ext cx="4896544" cy="646331"/>
            </a:xfrm>
            <a:prstGeom prst="rect">
              <a:avLst/>
            </a:prstGeom>
            <a:noFill/>
          </p:spPr>
          <p:txBody>
            <a:bodyPr wrap="square" rtlCol="0">
              <a:spAutoFit/>
            </a:bodyPr>
            <a:lstStyle/>
            <a:p>
              <a:pPr algn="ctr"/>
              <a:r>
                <a:rPr lang="en-US" b="1" dirty="0" smtClean="0">
                  <a:latin typeface="Tahoma" pitchFamily="34" charset="0"/>
                  <a:ea typeface="Tahoma" pitchFamily="34" charset="0"/>
                  <a:cs typeface="Tahoma" pitchFamily="34" charset="0"/>
                </a:rPr>
                <a:t>World Congress and Expo on Recycling </a:t>
              </a:r>
            </a:p>
            <a:p>
              <a:pPr algn="ctr"/>
              <a:r>
                <a:rPr lang="en-US" b="1" dirty="0" smtClean="0">
                  <a:latin typeface="Tahoma" pitchFamily="34" charset="0"/>
                  <a:ea typeface="Tahoma" pitchFamily="34" charset="0"/>
                  <a:cs typeface="Tahoma" pitchFamily="34" charset="0"/>
                </a:rPr>
                <a:t>July 20-22, 2015</a:t>
              </a:r>
              <a:endParaRPr lang="es-ES" b="1" dirty="0">
                <a:latin typeface="Tahoma" pitchFamily="34" charset="0"/>
                <a:ea typeface="Tahoma" pitchFamily="34" charset="0"/>
                <a:cs typeface="Tahoma" pitchFamily="34" charset="0"/>
              </a:endParaRPr>
            </a:p>
          </p:txBody>
        </p:sp>
      </p:grpSp>
      <p:sp>
        <p:nvSpPr>
          <p:cNvPr id="8" name="7 CuadroTexto"/>
          <p:cNvSpPr txBox="1"/>
          <p:nvPr/>
        </p:nvSpPr>
        <p:spPr>
          <a:xfrm>
            <a:off x="2123728" y="447055"/>
            <a:ext cx="3384376" cy="461665"/>
          </a:xfrm>
          <a:prstGeom prst="rect">
            <a:avLst/>
          </a:prstGeom>
          <a:noFill/>
        </p:spPr>
        <p:txBody>
          <a:bodyPr wrap="square" rtlCol="0">
            <a:spAutoFit/>
          </a:bodyPr>
          <a:lstStyle/>
          <a:p>
            <a:pPr algn="ctr"/>
            <a:r>
              <a:rPr lang="es-ES" sz="2400" b="1" dirty="0" smtClean="0">
                <a:solidFill>
                  <a:schemeClr val="accent1"/>
                </a:solidFill>
                <a:latin typeface="Tahoma" pitchFamily="34" charset="0"/>
                <a:ea typeface="Tahoma" pitchFamily="34" charset="0"/>
                <a:cs typeface="Tahoma" pitchFamily="34" charset="0"/>
              </a:rPr>
              <a:t>LIGNONANOFIBERS</a:t>
            </a:r>
            <a:endParaRPr lang="es-ES" sz="2400" b="1" dirty="0">
              <a:solidFill>
                <a:schemeClr val="accent1"/>
              </a:solidFill>
              <a:latin typeface="Tahoma" pitchFamily="34" charset="0"/>
              <a:ea typeface="Tahoma" pitchFamily="34" charset="0"/>
              <a:cs typeface="Tahoma" pitchFamily="34" charset="0"/>
            </a:endParaRPr>
          </a:p>
        </p:txBody>
      </p:sp>
      <p:sp>
        <p:nvSpPr>
          <p:cNvPr id="7" name="6 CuadroTexto"/>
          <p:cNvSpPr txBox="1"/>
          <p:nvPr/>
        </p:nvSpPr>
        <p:spPr>
          <a:xfrm>
            <a:off x="179512" y="1340768"/>
            <a:ext cx="3024336" cy="1015663"/>
          </a:xfrm>
          <a:prstGeom prst="rect">
            <a:avLst/>
          </a:prstGeom>
          <a:noFill/>
        </p:spPr>
        <p:txBody>
          <a:bodyPr wrap="square" rtlCol="0">
            <a:spAutoFit/>
          </a:bodyPr>
          <a:lstStyle/>
          <a:p>
            <a:pPr algn="ctr"/>
            <a:r>
              <a:rPr lang="es-ES" sz="2000" b="1" dirty="0" smtClean="0">
                <a:latin typeface="Tahoma" pitchFamily="34" charset="0"/>
                <a:ea typeface="Tahoma" pitchFamily="34" charset="0"/>
                <a:cs typeface="Tahoma" pitchFamily="34" charset="0"/>
              </a:rPr>
              <a:t>WHEAT STRAW CELLULOSIC FIBERS</a:t>
            </a:r>
          </a:p>
          <a:p>
            <a:pPr algn="ctr"/>
            <a:r>
              <a:rPr lang="es-ES" sz="2000" b="1" dirty="0" smtClean="0">
                <a:latin typeface="Tahoma" pitchFamily="34" charset="0"/>
                <a:ea typeface="Tahoma" pitchFamily="34" charset="0"/>
                <a:cs typeface="Tahoma" pitchFamily="34" charset="0"/>
              </a:rPr>
              <a:t>SPECEL</a:t>
            </a:r>
            <a:r>
              <a:rPr lang="es-ES" sz="2000" b="1" baseline="30000" dirty="0" smtClean="0">
                <a:latin typeface="Tahoma" pitchFamily="34" charset="0"/>
                <a:ea typeface="Tahoma" pitchFamily="34" charset="0"/>
                <a:cs typeface="Tahoma" pitchFamily="34" charset="0"/>
              </a:rPr>
              <a:t>©</a:t>
            </a:r>
            <a:r>
              <a:rPr lang="es-ES" sz="2000" b="1" dirty="0" smtClean="0">
                <a:latin typeface="Tahoma" pitchFamily="34" charset="0"/>
                <a:ea typeface="Tahoma" pitchFamily="34" charset="0"/>
                <a:cs typeface="Tahoma" pitchFamily="34" charset="0"/>
              </a:rPr>
              <a:t> PROCESS</a:t>
            </a:r>
            <a:endParaRPr lang="es-ES" sz="2000" b="1" dirty="0">
              <a:latin typeface="Tahoma" pitchFamily="34" charset="0"/>
              <a:ea typeface="Tahoma" pitchFamily="34" charset="0"/>
              <a:cs typeface="Tahoma" pitchFamily="34" charset="0"/>
            </a:endParaRPr>
          </a:p>
        </p:txBody>
      </p:sp>
      <p:sp>
        <p:nvSpPr>
          <p:cNvPr id="10" name="9 CuadroTexto"/>
          <p:cNvSpPr txBox="1"/>
          <p:nvPr/>
        </p:nvSpPr>
        <p:spPr>
          <a:xfrm>
            <a:off x="5940152" y="908720"/>
            <a:ext cx="2376264" cy="1015663"/>
          </a:xfrm>
          <a:prstGeom prst="rect">
            <a:avLst/>
          </a:prstGeom>
          <a:noFill/>
        </p:spPr>
        <p:txBody>
          <a:bodyPr wrap="square" rtlCol="0">
            <a:spAutoFit/>
          </a:bodyPr>
          <a:lstStyle/>
          <a:p>
            <a:pPr algn="ctr"/>
            <a:r>
              <a:rPr lang="es-ES" sz="2000" b="1" dirty="0" smtClean="0">
                <a:latin typeface="Tahoma" pitchFamily="34" charset="0"/>
                <a:ea typeface="Tahoma" pitchFamily="34" charset="0"/>
                <a:cs typeface="Tahoma" pitchFamily="34" charset="0"/>
              </a:rPr>
              <a:t>UNBLEACHED</a:t>
            </a:r>
          </a:p>
          <a:p>
            <a:pPr algn="ctr"/>
            <a:r>
              <a:rPr lang="es-ES" sz="2000" dirty="0" smtClean="0">
                <a:latin typeface="Tahoma" pitchFamily="34" charset="0"/>
                <a:ea typeface="Tahoma" pitchFamily="34" charset="0"/>
                <a:cs typeface="Tahoma" pitchFamily="34" charset="0"/>
              </a:rPr>
              <a:t>(</a:t>
            </a:r>
            <a:r>
              <a:rPr lang="es-ES" sz="2000" dirty="0" err="1" smtClean="0">
                <a:latin typeface="Tahoma" pitchFamily="34" charset="0"/>
                <a:ea typeface="Tahoma" pitchFamily="34" charset="0"/>
                <a:cs typeface="Tahoma" pitchFamily="34" charset="0"/>
              </a:rPr>
              <a:t>high</a:t>
            </a:r>
            <a:r>
              <a:rPr lang="es-ES" sz="2000" dirty="0" smtClean="0">
                <a:latin typeface="Tahoma" pitchFamily="34" charset="0"/>
                <a:ea typeface="Tahoma" pitchFamily="34" charset="0"/>
                <a:cs typeface="Tahoma" pitchFamily="34" charset="0"/>
              </a:rPr>
              <a:t> </a:t>
            </a:r>
            <a:r>
              <a:rPr lang="es-ES" sz="2000" dirty="0" err="1" smtClean="0">
                <a:latin typeface="Tahoma" pitchFamily="34" charset="0"/>
                <a:ea typeface="Tahoma" pitchFamily="34" charset="0"/>
                <a:cs typeface="Tahoma" pitchFamily="34" charset="0"/>
              </a:rPr>
              <a:t>lignin</a:t>
            </a:r>
            <a:r>
              <a:rPr lang="es-ES" sz="2000" dirty="0" smtClean="0">
                <a:latin typeface="Tahoma" pitchFamily="34" charset="0"/>
                <a:ea typeface="Tahoma" pitchFamily="34" charset="0"/>
                <a:cs typeface="Tahoma" pitchFamily="34" charset="0"/>
              </a:rPr>
              <a:t> </a:t>
            </a:r>
            <a:r>
              <a:rPr lang="es-ES" sz="2000" dirty="0" err="1" smtClean="0">
                <a:latin typeface="Tahoma" pitchFamily="34" charset="0"/>
                <a:ea typeface="Tahoma" pitchFamily="34" charset="0"/>
                <a:cs typeface="Tahoma" pitchFamily="34" charset="0"/>
              </a:rPr>
              <a:t>values</a:t>
            </a:r>
            <a:r>
              <a:rPr lang="es-ES" sz="2000" dirty="0" smtClean="0">
                <a:latin typeface="Tahoma" pitchFamily="34" charset="0"/>
                <a:ea typeface="Tahoma" pitchFamily="34" charset="0"/>
                <a:cs typeface="Tahoma" pitchFamily="34" charset="0"/>
              </a:rPr>
              <a:t> vs </a:t>
            </a:r>
            <a:r>
              <a:rPr lang="es-ES" sz="2000" dirty="0" err="1" smtClean="0">
                <a:latin typeface="Tahoma" pitchFamily="34" charset="0"/>
                <a:ea typeface="Tahoma" pitchFamily="34" charset="0"/>
                <a:cs typeface="Tahoma" pitchFamily="34" charset="0"/>
              </a:rPr>
              <a:t>bleached</a:t>
            </a:r>
            <a:r>
              <a:rPr lang="es-ES" sz="2000" dirty="0" smtClean="0">
                <a:latin typeface="Tahoma" pitchFamily="34" charset="0"/>
                <a:ea typeface="Tahoma" pitchFamily="34" charset="0"/>
                <a:cs typeface="Tahoma" pitchFamily="34" charset="0"/>
              </a:rPr>
              <a:t> </a:t>
            </a:r>
            <a:r>
              <a:rPr lang="es-ES" sz="2000" dirty="0" err="1" smtClean="0">
                <a:latin typeface="Tahoma" pitchFamily="34" charset="0"/>
                <a:ea typeface="Tahoma" pitchFamily="34" charset="0"/>
                <a:cs typeface="Tahoma" pitchFamily="34" charset="0"/>
              </a:rPr>
              <a:t>pulps</a:t>
            </a:r>
            <a:r>
              <a:rPr lang="es-ES" sz="2000" dirty="0" smtClean="0">
                <a:latin typeface="Tahoma" pitchFamily="34" charset="0"/>
                <a:ea typeface="Tahoma" pitchFamily="34" charset="0"/>
                <a:cs typeface="Tahoma" pitchFamily="34" charset="0"/>
              </a:rPr>
              <a:t>)</a:t>
            </a:r>
            <a:endParaRPr lang="es-ES" sz="2000" dirty="0">
              <a:latin typeface="Tahoma" pitchFamily="34" charset="0"/>
              <a:ea typeface="Tahoma" pitchFamily="34" charset="0"/>
              <a:cs typeface="Tahoma" pitchFamily="34" charset="0"/>
            </a:endParaRPr>
          </a:p>
        </p:txBody>
      </p:sp>
      <p:cxnSp>
        <p:nvCxnSpPr>
          <p:cNvPr id="12" name="11 Conector angular"/>
          <p:cNvCxnSpPr>
            <a:stCxn id="7" idx="3"/>
            <a:endCxn id="10" idx="1"/>
          </p:cNvCxnSpPr>
          <p:nvPr/>
        </p:nvCxnSpPr>
        <p:spPr>
          <a:xfrm flipV="1">
            <a:off x="3203848" y="1416552"/>
            <a:ext cx="2736304" cy="432048"/>
          </a:xfrm>
          <a:prstGeom prst="bentConnector3">
            <a:avLst>
              <a:gd name="adj1" fmla="val 50000"/>
            </a:avLst>
          </a:prstGeom>
          <a:ln w="317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9" name="18 CuadroTexto"/>
          <p:cNvSpPr txBox="1"/>
          <p:nvPr/>
        </p:nvSpPr>
        <p:spPr>
          <a:xfrm>
            <a:off x="5724128" y="3781489"/>
            <a:ext cx="2736304" cy="1015663"/>
          </a:xfrm>
          <a:prstGeom prst="rect">
            <a:avLst/>
          </a:prstGeom>
          <a:noFill/>
        </p:spPr>
        <p:txBody>
          <a:bodyPr wrap="square" rtlCol="0">
            <a:spAutoFit/>
          </a:bodyPr>
          <a:lstStyle/>
          <a:p>
            <a:pPr algn="ctr"/>
            <a:r>
              <a:rPr lang="es-ES" sz="2000" b="1" dirty="0" smtClean="0">
                <a:latin typeface="Tahoma" pitchFamily="34" charset="0"/>
                <a:ea typeface="Tahoma" pitchFamily="34" charset="0"/>
                <a:cs typeface="Tahoma" pitchFamily="34" charset="0"/>
              </a:rPr>
              <a:t>LIGNOCELLULOSICNANOFIBERS</a:t>
            </a:r>
            <a:endParaRPr lang="es-ES" sz="2000" b="1" dirty="0" smtClean="0">
              <a:latin typeface="Tahoma" pitchFamily="34" charset="0"/>
              <a:ea typeface="Tahoma" pitchFamily="34" charset="0"/>
              <a:cs typeface="Tahoma" pitchFamily="34" charset="0"/>
            </a:endParaRPr>
          </a:p>
          <a:p>
            <a:pPr algn="ctr"/>
            <a:r>
              <a:rPr lang="es-ES" sz="2000" b="1" dirty="0" smtClean="0">
                <a:latin typeface="Tahoma" pitchFamily="34" charset="0"/>
                <a:ea typeface="Tahoma" pitchFamily="34" charset="0"/>
                <a:cs typeface="Tahoma" pitchFamily="34" charset="0"/>
              </a:rPr>
              <a:t>(LCNF)</a:t>
            </a:r>
            <a:endParaRPr lang="es-ES" sz="2000" dirty="0">
              <a:latin typeface="Tahoma" pitchFamily="34" charset="0"/>
              <a:ea typeface="Tahoma" pitchFamily="34" charset="0"/>
              <a:cs typeface="Tahoma" pitchFamily="34" charset="0"/>
            </a:endParaRPr>
          </a:p>
        </p:txBody>
      </p:sp>
      <p:cxnSp>
        <p:nvCxnSpPr>
          <p:cNvPr id="20" name="19 Conector angular"/>
          <p:cNvCxnSpPr>
            <a:stCxn id="10" idx="2"/>
            <a:endCxn id="19" idx="3"/>
          </p:cNvCxnSpPr>
          <p:nvPr/>
        </p:nvCxnSpPr>
        <p:spPr>
          <a:xfrm rot="16200000" flipH="1">
            <a:off x="6611889" y="2440778"/>
            <a:ext cx="2364938" cy="1332148"/>
          </a:xfrm>
          <a:prstGeom prst="bentConnector4">
            <a:avLst>
              <a:gd name="adj1" fmla="val 39263"/>
              <a:gd name="adj2" fmla="val 117160"/>
            </a:avLst>
          </a:prstGeom>
          <a:ln w="3175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nvGrpSpPr>
          <p:cNvPr id="32" name="31 Grupo"/>
          <p:cNvGrpSpPr/>
          <p:nvPr/>
        </p:nvGrpSpPr>
        <p:grpSpPr>
          <a:xfrm>
            <a:off x="971600" y="2636912"/>
            <a:ext cx="4644416" cy="3314115"/>
            <a:chOff x="971600" y="2636912"/>
            <a:chExt cx="4644416" cy="3314115"/>
          </a:xfrm>
        </p:grpSpPr>
        <p:sp>
          <p:nvSpPr>
            <p:cNvPr id="30" name="29 CuadroTexto"/>
            <p:cNvSpPr txBox="1"/>
            <p:nvPr/>
          </p:nvSpPr>
          <p:spPr>
            <a:xfrm>
              <a:off x="971600" y="2780928"/>
              <a:ext cx="4032448" cy="3170099"/>
            </a:xfrm>
            <a:prstGeom prst="rect">
              <a:avLst/>
            </a:prstGeom>
            <a:noFill/>
          </p:spPr>
          <p:txBody>
            <a:bodyPr wrap="square" rtlCol="0">
              <a:spAutoFit/>
            </a:bodyPr>
            <a:lstStyle/>
            <a:p>
              <a:pPr algn="ctr"/>
              <a:r>
                <a:rPr lang="es-ES" sz="2000" b="1" dirty="0" smtClean="0">
                  <a:latin typeface="Tahoma" pitchFamily="34" charset="0"/>
                  <a:ea typeface="Tahoma" pitchFamily="34" charset="0"/>
                  <a:cs typeface="Tahoma" pitchFamily="34" charset="0"/>
                </a:rPr>
                <a:t>MECHANICAL TREATMENT</a:t>
              </a:r>
            </a:p>
            <a:p>
              <a:pPr algn="ctr"/>
              <a:r>
                <a:rPr lang="es-ES" sz="2000" dirty="0" smtClean="0">
                  <a:latin typeface="Tahoma" pitchFamily="34" charset="0"/>
                  <a:ea typeface="Tahoma" pitchFamily="34" charset="0"/>
                  <a:cs typeface="Tahoma" pitchFamily="34" charset="0"/>
                </a:rPr>
                <a:t>PFI </a:t>
              </a:r>
              <a:r>
                <a:rPr lang="es-ES" sz="2000" dirty="0" err="1" smtClean="0">
                  <a:latin typeface="Tahoma" pitchFamily="34" charset="0"/>
                  <a:ea typeface="Tahoma" pitchFamily="34" charset="0"/>
                  <a:cs typeface="Tahoma" pitchFamily="34" charset="0"/>
                </a:rPr>
                <a:t>refiner</a:t>
              </a:r>
              <a:r>
                <a:rPr lang="es-ES" sz="2000" dirty="0" smtClean="0">
                  <a:latin typeface="Tahoma" pitchFamily="34" charset="0"/>
                  <a:ea typeface="Tahoma" pitchFamily="34" charset="0"/>
                  <a:cs typeface="Tahoma" pitchFamily="34" charset="0"/>
                </a:rPr>
                <a:t> </a:t>
              </a:r>
              <a:r>
                <a:rPr lang="es-ES" sz="2000" dirty="0" err="1" smtClean="0">
                  <a:latin typeface="Tahoma" pitchFamily="34" charset="0"/>
                  <a:ea typeface="Tahoma" pitchFamily="34" charset="0"/>
                  <a:cs typeface="Tahoma" pitchFamily="34" charset="0"/>
                </a:rPr>
                <a:t>until</a:t>
              </a:r>
              <a:r>
                <a:rPr lang="es-ES" sz="2000" dirty="0" smtClean="0">
                  <a:latin typeface="Tahoma" pitchFamily="34" charset="0"/>
                  <a:ea typeface="Tahoma" pitchFamily="34" charset="0"/>
                  <a:cs typeface="Tahoma" pitchFamily="34" charset="0"/>
                </a:rPr>
                <a:t> 90ºSR</a:t>
              </a:r>
            </a:p>
            <a:p>
              <a:pPr algn="ctr"/>
              <a:endParaRPr lang="es-ES" sz="2000" dirty="0" smtClean="0">
                <a:latin typeface="Tahoma" pitchFamily="34" charset="0"/>
                <a:ea typeface="Tahoma" pitchFamily="34" charset="0"/>
                <a:cs typeface="Tahoma" pitchFamily="34" charset="0"/>
              </a:endParaRPr>
            </a:p>
            <a:p>
              <a:pPr algn="ctr"/>
              <a:r>
                <a:rPr lang="es-ES" sz="2000" b="1" dirty="0" smtClean="0">
                  <a:latin typeface="Tahoma" pitchFamily="34" charset="0"/>
                  <a:ea typeface="Tahoma" pitchFamily="34" charset="0"/>
                  <a:cs typeface="Tahoma" pitchFamily="34" charset="0"/>
                </a:rPr>
                <a:t>TEMPO OXIDATION</a:t>
              </a:r>
            </a:p>
            <a:p>
              <a:pPr algn="ctr"/>
              <a:r>
                <a:rPr lang="es-ES" sz="2000" dirty="0" err="1" smtClean="0">
                  <a:latin typeface="Tahoma" pitchFamily="34" charset="0"/>
                  <a:ea typeface="Tahoma" pitchFamily="34" charset="0"/>
                  <a:cs typeface="Tahoma" pitchFamily="34" charset="0"/>
                </a:rPr>
                <a:t>NaClO</a:t>
              </a:r>
              <a:r>
                <a:rPr lang="es-ES" sz="2000" dirty="0" smtClean="0">
                  <a:latin typeface="Tahoma" pitchFamily="34" charset="0"/>
                  <a:ea typeface="Tahoma" pitchFamily="34" charset="0"/>
                  <a:cs typeface="Tahoma" pitchFamily="34" charset="0"/>
                </a:rPr>
                <a:t> + TEMPO </a:t>
              </a:r>
              <a:r>
                <a:rPr lang="es-ES" sz="2000" dirty="0" smtClean="0">
                  <a:latin typeface="Tahoma" pitchFamily="34" charset="0"/>
                  <a:ea typeface="Tahoma" pitchFamily="34" charset="0"/>
                  <a:cs typeface="Tahoma" pitchFamily="34" charset="0"/>
                </a:rPr>
                <a:t>+ </a:t>
              </a:r>
              <a:r>
                <a:rPr lang="es-ES" sz="2000" dirty="0" err="1" smtClean="0">
                  <a:latin typeface="Tahoma" pitchFamily="34" charset="0"/>
                  <a:ea typeface="Tahoma" pitchFamily="34" charset="0"/>
                  <a:cs typeface="Tahoma" pitchFamily="34" charset="0"/>
                </a:rPr>
                <a:t>NaBr</a:t>
              </a:r>
              <a:endParaRPr lang="es-ES" sz="2000" dirty="0" smtClean="0">
                <a:latin typeface="Tahoma" pitchFamily="34" charset="0"/>
                <a:ea typeface="Tahoma" pitchFamily="34" charset="0"/>
                <a:cs typeface="Tahoma" pitchFamily="34" charset="0"/>
              </a:endParaRPr>
            </a:p>
            <a:p>
              <a:pPr algn="ctr"/>
              <a:endParaRPr lang="es-ES" sz="2000" dirty="0" smtClean="0">
                <a:latin typeface="Tahoma" pitchFamily="34" charset="0"/>
                <a:ea typeface="Tahoma" pitchFamily="34" charset="0"/>
                <a:cs typeface="Tahoma" pitchFamily="34" charset="0"/>
              </a:endParaRPr>
            </a:p>
            <a:p>
              <a:pPr algn="ctr"/>
              <a:r>
                <a:rPr lang="es-ES" sz="2000" b="1" dirty="0" smtClean="0">
                  <a:latin typeface="Tahoma" pitchFamily="34" charset="0"/>
                  <a:ea typeface="Tahoma" pitchFamily="34" charset="0"/>
                  <a:cs typeface="Tahoma" pitchFamily="34" charset="0"/>
                </a:rPr>
                <a:t>ENZYMATIC HYDROLYSIS</a:t>
              </a:r>
            </a:p>
            <a:p>
              <a:pPr algn="ctr"/>
              <a:r>
                <a:rPr lang="es-ES" sz="2000" dirty="0" smtClean="0">
                  <a:latin typeface="Tahoma" pitchFamily="34" charset="0"/>
                  <a:ea typeface="Tahoma" pitchFamily="34" charset="0"/>
                  <a:cs typeface="Tahoma" pitchFamily="34" charset="0"/>
                </a:rPr>
                <a:t>PFI </a:t>
              </a:r>
              <a:r>
                <a:rPr lang="es-ES" sz="2000" dirty="0" err="1" smtClean="0">
                  <a:latin typeface="Tahoma" pitchFamily="34" charset="0"/>
                  <a:ea typeface="Tahoma" pitchFamily="34" charset="0"/>
                  <a:cs typeface="Tahoma" pitchFamily="34" charset="0"/>
                </a:rPr>
                <a:t>refiner</a:t>
              </a:r>
              <a:r>
                <a:rPr lang="es-ES" sz="2000" dirty="0" smtClean="0">
                  <a:latin typeface="Tahoma" pitchFamily="34" charset="0"/>
                  <a:ea typeface="Tahoma" pitchFamily="34" charset="0"/>
                  <a:cs typeface="Tahoma" pitchFamily="34" charset="0"/>
                </a:rPr>
                <a:t> </a:t>
              </a:r>
              <a:r>
                <a:rPr lang="es-ES" sz="2000" dirty="0" smtClean="0">
                  <a:latin typeface="Tahoma" pitchFamily="34" charset="0"/>
                  <a:ea typeface="Tahoma" pitchFamily="34" charset="0"/>
                  <a:cs typeface="Tahoma" pitchFamily="34" charset="0"/>
                </a:rPr>
                <a:t>4000 rpm + </a:t>
              </a:r>
              <a:r>
                <a:rPr lang="es-ES" sz="2000" dirty="0" err="1" smtClean="0">
                  <a:latin typeface="Tahoma" pitchFamily="34" charset="0"/>
                  <a:ea typeface="Tahoma" pitchFamily="34" charset="0"/>
                  <a:cs typeface="Tahoma" pitchFamily="34" charset="0"/>
                </a:rPr>
                <a:t>endoglucanase</a:t>
              </a:r>
              <a:r>
                <a:rPr lang="es-ES" sz="2000" dirty="0" smtClean="0">
                  <a:latin typeface="Tahoma" pitchFamily="34" charset="0"/>
                  <a:ea typeface="Tahoma" pitchFamily="34" charset="0"/>
                  <a:cs typeface="Tahoma" pitchFamily="34" charset="0"/>
                </a:rPr>
                <a:t> </a:t>
              </a:r>
              <a:r>
                <a:rPr lang="es-ES" sz="2000" dirty="0" err="1" smtClean="0">
                  <a:latin typeface="Tahoma" pitchFamily="34" charset="0"/>
                  <a:ea typeface="Tahoma" pitchFamily="34" charset="0"/>
                  <a:cs typeface="Tahoma" pitchFamily="34" charset="0"/>
                </a:rPr>
                <a:t>FiberCare</a:t>
              </a:r>
              <a:r>
                <a:rPr lang="es-ES" sz="2000" baseline="30000" dirty="0" smtClean="0">
                  <a:latin typeface="Tahoma" pitchFamily="34" charset="0"/>
                  <a:ea typeface="Tahoma" pitchFamily="34" charset="0"/>
                  <a:cs typeface="Tahoma" pitchFamily="34" charset="0"/>
                </a:rPr>
                <a:t>®</a:t>
              </a:r>
              <a:r>
                <a:rPr lang="es-ES" sz="2000" dirty="0" smtClean="0">
                  <a:latin typeface="Tahoma" pitchFamily="34" charset="0"/>
                  <a:ea typeface="Tahoma" pitchFamily="34" charset="0"/>
                  <a:cs typeface="Tahoma" pitchFamily="34" charset="0"/>
                </a:rPr>
                <a:t> </a:t>
              </a:r>
              <a:r>
                <a:rPr lang="es-ES" sz="2000" b="1" dirty="0" smtClean="0">
                  <a:latin typeface="Tahoma" pitchFamily="34" charset="0"/>
                  <a:ea typeface="Tahoma" pitchFamily="34" charset="0"/>
                  <a:cs typeface="Tahoma" pitchFamily="34" charset="0"/>
                </a:rPr>
                <a:t> </a:t>
              </a:r>
            </a:p>
            <a:p>
              <a:pPr algn="just"/>
              <a:endParaRPr lang="es-ES" sz="2000" dirty="0">
                <a:latin typeface="Tahoma" pitchFamily="34" charset="0"/>
                <a:ea typeface="Tahoma" pitchFamily="34" charset="0"/>
                <a:cs typeface="Tahoma" pitchFamily="34" charset="0"/>
              </a:endParaRPr>
            </a:p>
          </p:txBody>
        </p:sp>
        <p:sp>
          <p:nvSpPr>
            <p:cNvPr id="31" name="30 Cerrar llave"/>
            <p:cNvSpPr/>
            <p:nvPr/>
          </p:nvSpPr>
          <p:spPr>
            <a:xfrm>
              <a:off x="4716016" y="2636912"/>
              <a:ext cx="900000" cy="3312368"/>
            </a:xfrm>
            <a:prstGeom prst="righ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28 Grupo"/>
          <p:cNvGrpSpPr/>
          <p:nvPr/>
        </p:nvGrpSpPr>
        <p:grpSpPr>
          <a:xfrm>
            <a:off x="-36512" y="-27384"/>
            <a:ext cx="9145016" cy="5472608"/>
            <a:chOff x="-36512" y="-27384"/>
            <a:chExt cx="9145016" cy="5472608"/>
          </a:xfrm>
        </p:grpSpPr>
        <p:grpSp>
          <p:nvGrpSpPr>
            <p:cNvPr id="2" name="1 Grupo"/>
            <p:cNvGrpSpPr/>
            <p:nvPr/>
          </p:nvGrpSpPr>
          <p:grpSpPr>
            <a:xfrm>
              <a:off x="-36512" y="-27384"/>
              <a:ext cx="9145016" cy="1091336"/>
              <a:chOff x="-36512" y="-27384"/>
              <a:chExt cx="9145016" cy="1091336"/>
            </a:xfrm>
          </p:grpSpPr>
          <p:pic>
            <p:nvPicPr>
              <p:cNvPr id="3" name="2 Imagen" descr="UCO2.jpg"/>
              <p:cNvPicPr>
                <a:picLocks noChangeAspect="1"/>
              </p:cNvPicPr>
              <p:nvPr/>
            </p:nvPicPr>
            <p:blipFill>
              <a:blip r:embed="rId3" cstate="print"/>
              <a:stretch>
                <a:fillRect/>
              </a:stretch>
            </p:blipFill>
            <p:spPr>
              <a:xfrm>
                <a:off x="-36512" y="-27384"/>
                <a:ext cx="2105863" cy="1091336"/>
              </a:xfrm>
              <a:prstGeom prst="rect">
                <a:avLst/>
              </a:prstGeom>
              <a:effectLst>
                <a:innerShdw blurRad="63500" dist="50800" dir="13500000">
                  <a:prstClr val="black">
                    <a:alpha val="50000"/>
                  </a:prstClr>
                </a:innerShdw>
              </a:effectLst>
            </p:spPr>
          </p:pic>
          <p:sp>
            <p:nvSpPr>
              <p:cNvPr id="4" name="3 CuadroTexto"/>
              <p:cNvSpPr txBox="1"/>
              <p:nvPr/>
            </p:nvSpPr>
            <p:spPr>
              <a:xfrm>
                <a:off x="4211960" y="-27384"/>
                <a:ext cx="4896544" cy="646331"/>
              </a:xfrm>
              <a:prstGeom prst="rect">
                <a:avLst/>
              </a:prstGeom>
              <a:noFill/>
            </p:spPr>
            <p:txBody>
              <a:bodyPr wrap="square" rtlCol="0">
                <a:spAutoFit/>
              </a:bodyPr>
              <a:lstStyle/>
              <a:p>
                <a:pPr algn="ctr"/>
                <a:r>
                  <a:rPr lang="en-US" b="1" dirty="0" smtClean="0">
                    <a:latin typeface="Tahoma" pitchFamily="34" charset="0"/>
                    <a:ea typeface="Tahoma" pitchFamily="34" charset="0"/>
                    <a:cs typeface="Tahoma" pitchFamily="34" charset="0"/>
                  </a:rPr>
                  <a:t>World Congress and Expo on Recycling </a:t>
                </a:r>
              </a:p>
              <a:p>
                <a:pPr algn="ctr"/>
                <a:r>
                  <a:rPr lang="en-US" b="1" dirty="0" smtClean="0">
                    <a:latin typeface="Tahoma" pitchFamily="34" charset="0"/>
                    <a:ea typeface="Tahoma" pitchFamily="34" charset="0"/>
                    <a:cs typeface="Tahoma" pitchFamily="34" charset="0"/>
                  </a:rPr>
                  <a:t>July 20-22, 2015</a:t>
                </a:r>
                <a:endParaRPr lang="es-ES" b="1" dirty="0">
                  <a:latin typeface="Tahoma" pitchFamily="34" charset="0"/>
                  <a:ea typeface="Tahoma" pitchFamily="34" charset="0"/>
                  <a:cs typeface="Tahoma" pitchFamily="34" charset="0"/>
                </a:endParaRPr>
              </a:p>
            </p:txBody>
          </p:sp>
        </p:grpSp>
        <p:sp>
          <p:nvSpPr>
            <p:cNvPr id="8" name="7 CuadroTexto"/>
            <p:cNvSpPr txBox="1"/>
            <p:nvPr/>
          </p:nvSpPr>
          <p:spPr>
            <a:xfrm>
              <a:off x="2123728" y="447055"/>
              <a:ext cx="3384376" cy="461665"/>
            </a:xfrm>
            <a:prstGeom prst="rect">
              <a:avLst/>
            </a:prstGeom>
            <a:noFill/>
          </p:spPr>
          <p:txBody>
            <a:bodyPr wrap="square" rtlCol="0">
              <a:spAutoFit/>
            </a:bodyPr>
            <a:lstStyle/>
            <a:p>
              <a:pPr algn="ctr"/>
              <a:r>
                <a:rPr lang="es-ES" sz="2400" b="1" dirty="0" smtClean="0">
                  <a:solidFill>
                    <a:schemeClr val="accent1"/>
                  </a:solidFill>
                  <a:latin typeface="Tahoma" pitchFamily="34" charset="0"/>
                  <a:ea typeface="Tahoma" pitchFamily="34" charset="0"/>
                  <a:cs typeface="Tahoma" pitchFamily="34" charset="0"/>
                </a:rPr>
                <a:t>LIGNONANOFIBERS</a:t>
              </a:r>
              <a:endParaRPr lang="es-ES" sz="2400" b="1" dirty="0">
                <a:solidFill>
                  <a:schemeClr val="accent1"/>
                </a:solidFill>
                <a:latin typeface="Tahoma" pitchFamily="34" charset="0"/>
                <a:ea typeface="Tahoma" pitchFamily="34" charset="0"/>
                <a:cs typeface="Tahoma" pitchFamily="34" charset="0"/>
              </a:endParaRPr>
            </a:p>
          </p:txBody>
        </p:sp>
        <p:sp>
          <p:nvSpPr>
            <p:cNvPr id="30" name="29 CuadroTexto"/>
            <p:cNvSpPr txBox="1"/>
            <p:nvPr/>
          </p:nvSpPr>
          <p:spPr>
            <a:xfrm>
              <a:off x="251520" y="1412776"/>
              <a:ext cx="2376264" cy="707886"/>
            </a:xfrm>
            <a:prstGeom prst="rect">
              <a:avLst/>
            </a:prstGeom>
            <a:noFill/>
          </p:spPr>
          <p:txBody>
            <a:bodyPr wrap="square" rtlCol="0">
              <a:spAutoFit/>
            </a:bodyPr>
            <a:lstStyle/>
            <a:p>
              <a:pPr algn="ctr"/>
              <a:r>
                <a:rPr lang="es-ES" sz="2000" b="1" dirty="0" smtClean="0">
                  <a:latin typeface="Tahoma" pitchFamily="34" charset="0"/>
                  <a:ea typeface="Tahoma" pitchFamily="34" charset="0"/>
                  <a:cs typeface="Tahoma" pitchFamily="34" charset="0"/>
                </a:rPr>
                <a:t>MECHANICAL TREATMENT</a:t>
              </a:r>
            </a:p>
          </p:txBody>
        </p:sp>
        <p:sp>
          <p:nvSpPr>
            <p:cNvPr id="14" name="13 CuadroTexto"/>
            <p:cNvSpPr txBox="1"/>
            <p:nvPr/>
          </p:nvSpPr>
          <p:spPr>
            <a:xfrm>
              <a:off x="3419872" y="1412776"/>
              <a:ext cx="1944216" cy="707886"/>
            </a:xfrm>
            <a:prstGeom prst="rect">
              <a:avLst/>
            </a:prstGeom>
            <a:noFill/>
          </p:spPr>
          <p:txBody>
            <a:bodyPr wrap="square" rtlCol="0">
              <a:spAutoFit/>
            </a:bodyPr>
            <a:lstStyle/>
            <a:p>
              <a:pPr algn="ctr"/>
              <a:r>
                <a:rPr lang="es-ES" sz="2000" b="1" dirty="0" smtClean="0">
                  <a:latin typeface="Tahoma" pitchFamily="34" charset="0"/>
                  <a:ea typeface="Tahoma" pitchFamily="34" charset="0"/>
                  <a:cs typeface="Tahoma" pitchFamily="34" charset="0"/>
                </a:rPr>
                <a:t>TEMPO</a:t>
              </a:r>
            </a:p>
            <a:p>
              <a:pPr algn="ctr"/>
              <a:r>
                <a:rPr lang="es-ES" sz="2000" b="1" dirty="0" smtClean="0">
                  <a:latin typeface="Tahoma" pitchFamily="34" charset="0"/>
                  <a:ea typeface="Tahoma" pitchFamily="34" charset="0"/>
                  <a:cs typeface="Tahoma" pitchFamily="34" charset="0"/>
                </a:rPr>
                <a:t> OXIDATION</a:t>
              </a:r>
              <a:endParaRPr lang="es-ES" sz="2000" dirty="0" smtClean="0">
                <a:latin typeface="Tahoma" pitchFamily="34" charset="0"/>
                <a:ea typeface="Tahoma" pitchFamily="34" charset="0"/>
                <a:cs typeface="Tahoma" pitchFamily="34" charset="0"/>
              </a:endParaRPr>
            </a:p>
          </p:txBody>
        </p:sp>
        <p:sp>
          <p:nvSpPr>
            <p:cNvPr id="15" name="14 CuadroTexto"/>
            <p:cNvSpPr txBox="1"/>
            <p:nvPr/>
          </p:nvSpPr>
          <p:spPr>
            <a:xfrm>
              <a:off x="6516216" y="1340768"/>
              <a:ext cx="2160240" cy="707886"/>
            </a:xfrm>
            <a:prstGeom prst="rect">
              <a:avLst/>
            </a:prstGeom>
            <a:noFill/>
          </p:spPr>
          <p:txBody>
            <a:bodyPr wrap="square" rtlCol="0">
              <a:spAutoFit/>
            </a:bodyPr>
            <a:lstStyle/>
            <a:p>
              <a:pPr algn="ctr"/>
              <a:r>
                <a:rPr lang="es-ES" sz="2000" b="1" dirty="0" smtClean="0">
                  <a:latin typeface="Tahoma" pitchFamily="34" charset="0"/>
                  <a:ea typeface="Tahoma" pitchFamily="34" charset="0"/>
                  <a:cs typeface="Tahoma" pitchFamily="34" charset="0"/>
                </a:rPr>
                <a:t>ENZYMATIC</a:t>
              </a:r>
            </a:p>
            <a:p>
              <a:pPr algn="ctr"/>
              <a:r>
                <a:rPr lang="es-ES" sz="2000" b="1" dirty="0" smtClean="0">
                  <a:latin typeface="Tahoma" pitchFamily="34" charset="0"/>
                  <a:ea typeface="Tahoma" pitchFamily="34" charset="0"/>
                  <a:cs typeface="Tahoma" pitchFamily="34" charset="0"/>
                </a:rPr>
                <a:t> HYDROLYSIS</a:t>
              </a:r>
            </a:p>
          </p:txBody>
        </p:sp>
        <p:pic>
          <p:nvPicPr>
            <p:cNvPr id="16" name="15 Imagen"/>
            <p:cNvPicPr/>
            <p:nvPr/>
          </p:nvPicPr>
          <p:blipFill>
            <a:blip r:embed="rId4"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3059832" y="2955277"/>
              <a:ext cx="2648197" cy="2489947"/>
            </a:xfrm>
            <a:prstGeom prst="rect">
              <a:avLst/>
            </a:prstGeom>
            <a:ln>
              <a:noFill/>
            </a:ln>
            <a:effectLst>
              <a:softEdge rad="112500"/>
            </a:effectLst>
          </p:spPr>
        </p:pic>
        <p:cxnSp>
          <p:nvCxnSpPr>
            <p:cNvPr id="17" name="16 Conector angular"/>
            <p:cNvCxnSpPr>
              <a:stCxn id="30" idx="2"/>
              <a:endCxn id="16" idx="1"/>
            </p:cNvCxnSpPr>
            <p:nvPr/>
          </p:nvCxnSpPr>
          <p:spPr>
            <a:xfrm rot="16200000" flipH="1">
              <a:off x="1209948" y="2350366"/>
              <a:ext cx="2079589" cy="1620180"/>
            </a:xfrm>
            <a:prstGeom prst="bentConnector2">
              <a:avLst/>
            </a:prstGeom>
            <a:ln w="317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8" name="17 Conector angular"/>
            <p:cNvCxnSpPr>
              <a:stCxn id="15" idx="2"/>
              <a:endCxn id="16" idx="3"/>
            </p:cNvCxnSpPr>
            <p:nvPr/>
          </p:nvCxnSpPr>
          <p:spPr>
            <a:xfrm rot="5400000">
              <a:off x="5576385" y="2180299"/>
              <a:ext cx="2151597" cy="1888307"/>
            </a:xfrm>
            <a:prstGeom prst="bentConnector2">
              <a:avLst/>
            </a:prstGeom>
            <a:ln w="317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a:stCxn id="14" idx="2"/>
              <a:endCxn id="16" idx="0"/>
            </p:cNvCxnSpPr>
            <p:nvPr/>
          </p:nvCxnSpPr>
          <p:spPr>
            <a:xfrm flipH="1">
              <a:off x="4383931" y="2120662"/>
              <a:ext cx="8049" cy="834615"/>
            </a:xfrm>
            <a:prstGeom prst="straightConnector1">
              <a:avLst/>
            </a:prstGeom>
            <a:ln w="3175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sp>
        <p:nvSpPr>
          <p:cNvPr id="32" name="31 CuadroTexto"/>
          <p:cNvSpPr txBox="1"/>
          <p:nvPr/>
        </p:nvSpPr>
        <p:spPr>
          <a:xfrm>
            <a:off x="5508104" y="5157192"/>
            <a:ext cx="2736304" cy="1015663"/>
          </a:xfrm>
          <a:prstGeom prst="rect">
            <a:avLst/>
          </a:prstGeom>
          <a:noFill/>
        </p:spPr>
        <p:txBody>
          <a:bodyPr wrap="square" rtlCol="0">
            <a:spAutoFit/>
          </a:bodyPr>
          <a:lstStyle/>
          <a:p>
            <a:pPr algn="ctr"/>
            <a:r>
              <a:rPr lang="es-ES" sz="2000" dirty="0" smtClean="0">
                <a:latin typeface="Tahoma" pitchFamily="34" charset="0"/>
                <a:ea typeface="Tahoma" pitchFamily="34" charset="0"/>
                <a:cs typeface="Tahoma" pitchFamily="34" charset="0"/>
              </a:rPr>
              <a:t>4 times at 300 </a:t>
            </a:r>
            <a:r>
              <a:rPr lang="es-ES" sz="2000" dirty="0" err="1" smtClean="0">
                <a:latin typeface="Tahoma" pitchFamily="34" charset="0"/>
                <a:ea typeface="Tahoma" pitchFamily="34" charset="0"/>
                <a:cs typeface="Tahoma" pitchFamily="34" charset="0"/>
              </a:rPr>
              <a:t>bars</a:t>
            </a:r>
            <a:endParaRPr lang="es-ES" sz="2000" dirty="0" smtClean="0">
              <a:latin typeface="Tahoma" pitchFamily="34" charset="0"/>
              <a:ea typeface="Tahoma" pitchFamily="34" charset="0"/>
              <a:cs typeface="Tahoma" pitchFamily="34" charset="0"/>
            </a:endParaRPr>
          </a:p>
          <a:p>
            <a:pPr algn="ctr"/>
            <a:r>
              <a:rPr lang="es-ES" sz="2000" dirty="0" smtClean="0">
                <a:latin typeface="Tahoma" pitchFamily="34" charset="0"/>
                <a:ea typeface="Tahoma" pitchFamily="34" charset="0"/>
                <a:cs typeface="Tahoma" pitchFamily="34" charset="0"/>
              </a:rPr>
              <a:t>3 times at 600 </a:t>
            </a:r>
            <a:r>
              <a:rPr lang="es-ES" sz="2000" dirty="0" err="1" smtClean="0">
                <a:latin typeface="Tahoma" pitchFamily="34" charset="0"/>
                <a:ea typeface="Tahoma" pitchFamily="34" charset="0"/>
                <a:cs typeface="Tahoma" pitchFamily="34" charset="0"/>
              </a:rPr>
              <a:t>bars</a:t>
            </a:r>
            <a:endParaRPr lang="es-ES" sz="2000" dirty="0" smtClean="0">
              <a:latin typeface="Tahoma" pitchFamily="34" charset="0"/>
              <a:ea typeface="Tahoma" pitchFamily="34" charset="0"/>
              <a:cs typeface="Tahoma" pitchFamily="34" charset="0"/>
            </a:endParaRPr>
          </a:p>
          <a:p>
            <a:pPr algn="ctr"/>
            <a:r>
              <a:rPr lang="es-ES" sz="2000" dirty="0" smtClean="0">
                <a:latin typeface="Tahoma" pitchFamily="34" charset="0"/>
                <a:ea typeface="Tahoma" pitchFamily="34" charset="0"/>
                <a:cs typeface="Tahoma" pitchFamily="34" charset="0"/>
              </a:rPr>
              <a:t>3 times at 900 </a:t>
            </a:r>
            <a:r>
              <a:rPr lang="es-ES" sz="2000" dirty="0" err="1" smtClean="0">
                <a:latin typeface="Tahoma" pitchFamily="34" charset="0"/>
                <a:ea typeface="Tahoma" pitchFamily="34" charset="0"/>
                <a:cs typeface="Tahoma" pitchFamily="34" charset="0"/>
              </a:rPr>
              <a:t>bars</a:t>
            </a:r>
            <a:endParaRPr lang="es-ES" sz="20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23 Grupo"/>
          <p:cNvGrpSpPr/>
          <p:nvPr/>
        </p:nvGrpSpPr>
        <p:grpSpPr>
          <a:xfrm>
            <a:off x="-36512" y="-27384"/>
            <a:ext cx="9145016" cy="3568462"/>
            <a:chOff x="-36512" y="-27384"/>
            <a:chExt cx="9145016" cy="3568462"/>
          </a:xfrm>
        </p:grpSpPr>
        <p:pic>
          <p:nvPicPr>
            <p:cNvPr id="19" name="18 Imagen" descr="UCO2.jpg"/>
            <p:cNvPicPr>
              <a:picLocks noChangeAspect="1"/>
            </p:cNvPicPr>
            <p:nvPr/>
          </p:nvPicPr>
          <p:blipFill>
            <a:blip r:embed="rId3" cstate="print"/>
            <a:stretch>
              <a:fillRect/>
            </a:stretch>
          </p:blipFill>
          <p:spPr>
            <a:xfrm>
              <a:off x="-36512" y="-27384"/>
              <a:ext cx="2105863" cy="1091336"/>
            </a:xfrm>
            <a:prstGeom prst="rect">
              <a:avLst/>
            </a:prstGeom>
            <a:effectLst>
              <a:innerShdw blurRad="63500" dist="50800" dir="13500000">
                <a:prstClr val="black">
                  <a:alpha val="50000"/>
                </a:prstClr>
              </a:innerShdw>
            </a:effectLst>
          </p:spPr>
        </p:pic>
        <p:sp>
          <p:nvSpPr>
            <p:cNvPr id="20" name="19 CuadroTexto"/>
            <p:cNvSpPr txBox="1"/>
            <p:nvPr/>
          </p:nvSpPr>
          <p:spPr>
            <a:xfrm>
              <a:off x="4211960" y="-27384"/>
              <a:ext cx="4896544" cy="646331"/>
            </a:xfrm>
            <a:prstGeom prst="rect">
              <a:avLst/>
            </a:prstGeom>
            <a:noFill/>
          </p:spPr>
          <p:txBody>
            <a:bodyPr wrap="square" rtlCol="0">
              <a:spAutoFit/>
            </a:bodyPr>
            <a:lstStyle/>
            <a:p>
              <a:pPr algn="ctr"/>
              <a:r>
                <a:rPr lang="en-US" b="1" dirty="0" smtClean="0">
                  <a:latin typeface="Tahoma" pitchFamily="34" charset="0"/>
                  <a:ea typeface="Tahoma" pitchFamily="34" charset="0"/>
                  <a:cs typeface="Tahoma" pitchFamily="34" charset="0"/>
                </a:rPr>
                <a:t>World Congress and Expo on Recycling </a:t>
              </a:r>
            </a:p>
            <a:p>
              <a:pPr algn="ctr"/>
              <a:r>
                <a:rPr lang="en-US" b="1" dirty="0" smtClean="0">
                  <a:latin typeface="Tahoma" pitchFamily="34" charset="0"/>
                  <a:ea typeface="Tahoma" pitchFamily="34" charset="0"/>
                  <a:cs typeface="Tahoma" pitchFamily="34" charset="0"/>
                </a:rPr>
                <a:t>July 20-22, 2015</a:t>
              </a:r>
              <a:endParaRPr lang="es-ES" b="1" dirty="0">
                <a:latin typeface="Tahoma" pitchFamily="34" charset="0"/>
                <a:ea typeface="Tahoma" pitchFamily="34" charset="0"/>
                <a:cs typeface="Tahoma" pitchFamily="34" charset="0"/>
              </a:endParaRPr>
            </a:p>
          </p:txBody>
        </p:sp>
        <p:pic>
          <p:nvPicPr>
            <p:cNvPr id="21" name="20 Imagen"/>
            <p:cNvPicPr>
              <a:picLocks noChangeAspect="1"/>
            </p:cNvPicPr>
            <p:nvPr/>
          </p:nvPicPr>
          <p:blipFill>
            <a:blip r:embed="rId4"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683568" y="1268760"/>
              <a:ext cx="7898090" cy="1638434"/>
            </a:xfrm>
            <a:prstGeom prst="rect">
              <a:avLst/>
            </a:prstGeom>
          </p:spPr>
        </p:pic>
        <p:sp>
          <p:nvSpPr>
            <p:cNvPr id="22" name="21 CuadroTexto"/>
            <p:cNvSpPr txBox="1"/>
            <p:nvPr/>
          </p:nvSpPr>
          <p:spPr>
            <a:xfrm>
              <a:off x="683568" y="3140968"/>
              <a:ext cx="7704856" cy="400110"/>
            </a:xfrm>
            <a:prstGeom prst="rect">
              <a:avLst/>
            </a:prstGeom>
            <a:noFill/>
          </p:spPr>
          <p:txBody>
            <a:bodyPr wrap="square" rtlCol="0">
              <a:spAutoFit/>
            </a:bodyPr>
            <a:lstStyle/>
            <a:p>
              <a:pPr algn="ctr"/>
              <a:r>
                <a:rPr lang="es-ES" sz="2000" dirty="0" smtClean="0">
                  <a:latin typeface="Tahoma" pitchFamily="34" charset="0"/>
                  <a:ea typeface="Tahoma" pitchFamily="34" charset="0"/>
                  <a:cs typeface="Tahoma" pitchFamily="34" charset="0"/>
                </a:rPr>
                <a:t>a) </a:t>
              </a:r>
              <a:r>
                <a:rPr lang="es-ES" sz="2000" dirty="0" err="1" smtClean="0">
                  <a:latin typeface="Tahoma" pitchFamily="34" charset="0"/>
                  <a:ea typeface="Tahoma" pitchFamily="34" charset="0"/>
                  <a:cs typeface="Tahoma" pitchFamily="34" charset="0"/>
                </a:rPr>
                <a:t>Enzymatic</a:t>
              </a:r>
              <a:r>
                <a:rPr lang="es-ES" sz="2000" dirty="0" smtClean="0">
                  <a:latin typeface="Tahoma" pitchFamily="34" charset="0"/>
                  <a:ea typeface="Tahoma" pitchFamily="34" charset="0"/>
                  <a:cs typeface="Tahoma" pitchFamily="34" charset="0"/>
                </a:rPr>
                <a:t> </a:t>
              </a:r>
              <a:r>
                <a:rPr lang="es-ES" sz="2000" dirty="0" err="1" smtClean="0">
                  <a:latin typeface="Tahoma" pitchFamily="34" charset="0"/>
                  <a:ea typeface="Tahoma" pitchFamily="34" charset="0"/>
                  <a:cs typeface="Tahoma" pitchFamily="34" charset="0"/>
                </a:rPr>
                <a:t>Hydrolysis</a:t>
              </a:r>
              <a:r>
                <a:rPr lang="es-ES" sz="2000" dirty="0" smtClean="0">
                  <a:latin typeface="Tahoma" pitchFamily="34" charset="0"/>
                  <a:ea typeface="Tahoma" pitchFamily="34" charset="0"/>
                  <a:cs typeface="Tahoma" pitchFamily="34" charset="0"/>
                </a:rPr>
                <a:t>, b) TEMPO, c) </a:t>
              </a:r>
              <a:r>
                <a:rPr lang="es-ES" sz="2000" dirty="0" err="1" smtClean="0">
                  <a:latin typeface="Tahoma" pitchFamily="34" charset="0"/>
                  <a:ea typeface="Tahoma" pitchFamily="34" charset="0"/>
                  <a:cs typeface="Tahoma" pitchFamily="34" charset="0"/>
                </a:rPr>
                <a:t>Mechanical</a:t>
              </a:r>
              <a:r>
                <a:rPr lang="es-ES" sz="2000" dirty="0" smtClean="0">
                  <a:latin typeface="Tahoma" pitchFamily="34" charset="0"/>
                  <a:ea typeface="Tahoma" pitchFamily="34" charset="0"/>
                  <a:cs typeface="Tahoma" pitchFamily="34" charset="0"/>
                </a:rPr>
                <a:t> </a:t>
              </a:r>
              <a:r>
                <a:rPr lang="es-ES" sz="2000" dirty="0" err="1" smtClean="0">
                  <a:latin typeface="Tahoma" pitchFamily="34" charset="0"/>
                  <a:ea typeface="Tahoma" pitchFamily="34" charset="0"/>
                  <a:cs typeface="Tahoma" pitchFamily="34" charset="0"/>
                </a:rPr>
                <a:t>Treatment</a:t>
              </a:r>
              <a:endParaRPr lang="es-ES" sz="2000" dirty="0">
                <a:latin typeface="Tahoma" pitchFamily="34" charset="0"/>
                <a:ea typeface="Tahoma" pitchFamily="34" charset="0"/>
                <a:cs typeface="Tahoma" pitchFamily="34" charset="0"/>
              </a:endParaRPr>
            </a:p>
          </p:txBody>
        </p:sp>
      </p:grpSp>
      <p:graphicFrame>
        <p:nvGraphicFramePr>
          <p:cNvPr id="23" name="22 Tabla"/>
          <p:cNvGraphicFramePr>
            <a:graphicFrameLocks noGrp="1"/>
          </p:cNvGraphicFramePr>
          <p:nvPr/>
        </p:nvGraphicFramePr>
        <p:xfrm>
          <a:off x="251520" y="3933056"/>
          <a:ext cx="8568952" cy="2286000"/>
        </p:xfrm>
        <a:graphic>
          <a:graphicData uri="http://schemas.openxmlformats.org/drawingml/2006/table">
            <a:tbl>
              <a:tblPr>
                <a:tableStyleId>{284E427A-3D55-4303-BF80-6455036E1DE7}</a:tableStyleId>
              </a:tblPr>
              <a:tblGrid>
                <a:gridCol w="4284476"/>
                <a:gridCol w="4284476"/>
              </a:tblGrid>
              <a:tr h="0">
                <a:tc>
                  <a:txBody>
                    <a:bodyPr/>
                    <a:lstStyle/>
                    <a:p>
                      <a:pPr algn="ctr">
                        <a:lnSpc>
                          <a:spcPct val="150000"/>
                        </a:lnSpc>
                        <a:spcAft>
                          <a:spcPts val="0"/>
                        </a:spcAft>
                      </a:pPr>
                      <a:r>
                        <a:rPr lang="es-ES" sz="2800" dirty="0" smtClean="0">
                          <a:latin typeface="Tahoma" pitchFamily="34" charset="0"/>
                          <a:ea typeface="Tahoma" pitchFamily="34" charset="0"/>
                          <a:cs typeface="Tahoma" pitchFamily="34" charset="0"/>
                        </a:rPr>
                        <a:t>LNFC</a:t>
                      </a:r>
                      <a:endParaRPr lang="es-ES" sz="2800" dirty="0">
                        <a:latin typeface="Tahoma" pitchFamily="34" charset="0"/>
                        <a:ea typeface="Tahoma" pitchFamily="34" charset="0"/>
                        <a:cs typeface="Tahoma" pitchFamily="34" charset="0"/>
                      </a:endParaRPr>
                    </a:p>
                  </a:txBody>
                  <a:tcPr marL="68580" marR="68580" marT="0" marB="0"/>
                </a:tc>
                <a:tc>
                  <a:txBody>
                    <a:bodyPr/>
                    <a:lstStyle/>
                    <a:p>
                      <a:pPr algn="ctr">
                        <a:lnSpc>
                          <a:spcPct val="150000"/>
                        </a:lnSpc>
                        <a:spcAft>
                          <a:spcPts val="0"/>
                        </a:spcAft>
                      </a:pPr>
                      <a:r>
                        <a:rPr lang="es-ES" sz="2800" dirty="0" err="1" smtClean="0">
                          <a:latin typeface="Tahoma" pitchFamily="34" charset="0"/>
                          <a:ea typeface="Tahoma" pitchFamily="34" charset="0"/>
                          <a:cs typeface="Tahoma" pitchFamily="34" charset="0"/>
                        </a:rPr>
                        <a:t>Cost</a:t>
                      </a:r>
                      <a:r>
                        <a:rPr lang="es-ES" sz="2800" dirty="0" smtClean="0">
                          <a:latin typeface="Tahoma" pitchFamily="34" charset="0"/>
                          <a:ea typeface="Tahoma" pitchFamily="34" charset="0"/>
                          <a:cs typeface="Tahoma" pitchFamily="34" charset="0"/>
                        </a:rPr>
                        <a:t> </a:t>
                      </a:r>
                      <a:r>
                        <a:rPr lang="es-ES" sz="2800" dirty="0">
                          <a:latin typeface="Tahoma" pitchFamily="34" charset="0"/>
                          <a:ea typeface="Tahoma" pitchFamily="34" charset="0"/>
                          <a:cs typeface="Tahoma" pitchFamily="34" charset="0"/>
                        </a:rPr>
                        <a:t>(€/kg)</a:t>
                      </a:r>
                    </a:p>
                  </a:txBody>
                  <a:tcPr marL="68580" marR="68580" marT="0" marB="0"/>
                </a:tc>
              </a:tr>
              <a:tr h="0">
                <a:tc>
                  <a:txBody>
                    <a:bodyPr/>
                    <a:lstStyle/>
                    <a:p>
                      <a:pPr algn="ctr">
                        <a:lnSpc>
                          <a:spcPct val="150000"/>
                        </a:lnSpc>
                        <a:spcAft>
                          <a:spcPts val="0"/>
                        </a:spcAft>
                      </a:pPr>
                      <a:r>
                        <a:rPr lang="es-ES" sz="2400">
                          <a:latin typeface="Tahoma" pitchFamily="34" charset="0"/>
                          <a:ea typeface="Tahoma" pitchFamily="34" charset="0"/>
                          <a:cs typeface="Tahoma" pitchFamily="34" charset="0"/>
                        </a:rPr>
                        <a:t>TEMPO</a:t>
                      </a:r>
                    </a:p>
                  </a:txBody>
                  <a:tcPr marL="68580" marR="68580" marT="0" marB="0"/>
                </a:tc>
                <a:tc>
                  <a:txBody>
                    <a:bodyPr/>
                    <a:lstStyle/>
                    <a:p>
                      <a:pPr algn="ctr">
                        <a:lnSpc>
                          <a:spcPct val="150000"/>
                        </a:lnSpc>
                        <a:spcAft>
                          <a:spcPts val="0"/>
                        </a:spcAft>
                      </a:pPr>
                      <a:r>
                        <a:rPr lang="es-ES" sz="2400" dirty="0" smtClean="0">
                          <a:latin typeface="Tahoma" pitchFamily="34" charset="0"/>
                          <a:ea typeface="Tahoma" pitchFamily="34" charset="0"/>
                          <a:cs typeface="Tahoma" pitchFamily="34" charset="0"/>
                        </a:rPr>
                        <a:t>205.61</a:t>
                      </a:r>
                      <a:endParaRPr lang="es-ES" sz="2400" dirty="0">
                        <a:latin typeface="Tahoma" pitchFamily="34" charset="0"/>
                        <a:ea typeface="Tahoma" pitchFamily="34" charset="0"/>
                        <a:cs typeface="Tahoma" pitchFamily="34" charset="0"/>
                      </a:endParaRPr>
                    </a:p>
                  </a:txBody>
                  <a:tcPr marL="68580" marR="68580" marT="0" marB="0"/>
                </a:tc>
              </a:tr>
              <a:tr h="0">
                <a:tc>
                  <a:txBody>
                    <a:bodyPr/>
                    <a:lstStyle/>
                    <a:p>
                      <a:pPr algn="ctr">
                        <a:lnSpc>
                          <a:spcPct val="150000"/>
                        </a:lnSpc>
                        <a:spcAft>
                          <a:spcPts val="0"/>
                        </a:spcAft>
                      </a:pPr>
                      <a:r>
                        <a:rPr lang="es-ES" sz="2400" dirty="0" err="1" smtClean="0">
                          <a:latin typeface="Tahoma" pitchFamily="34" charset="0"/>
                          <a:ea typeface="Tahoma" pitchFamily="34" charset="0"/>
                          <a:cs typeface="Tahoma" pitchFamily="34" charset="0"/>
                        </a:rPr>
                        <a:t>Enzymatic</a:t>
                      </a:r>
                      <a:r>
                        <a:rPr lang="es-ES" sz="2400" dirty="0" smtClean="0">
                          <a:latin typeface="Tahoma" pitchFamily="34" charset="0"/>
                          <a:ea typeface="Tahoma" pitchFamily="34" charset="0"/>
                          <a:cs typeface="Tahoma" pitchFamily="34" charset="0"/>
                        </a:rPr>
                        <a:t> </a:t>
                      </a:r>
                      <a:r>
                        <a:rPr lang="es-ES" sz="2400" dirty="0" err="1" smtClean="0">
                          <a:latin typeface="Tahoma" pitchFamily="34" charset="0"/>
                          <a:ea typeface="Tahoma" pitchFamily="34" charset="0"/>
                          <a:cs typeface="Tahoma" pitchFamily="34" charset="0"/>
                        </a:rPr>
                        <a:t>Hydrolysis</a:t>
                      </a:r>
                      <a:endParaRPr lang="es-ES" sz="2400" dirty="0">
                        <a:latin typeface="Tahoma" pitchFamily="34" charset="0"/>
                        <a:ea typeface="Tahoma" pitchFamily="34" charset="0"/>
                        <a:cs typeface="Tahoma" pitchFamily="34" charset="0"/>
                      </a:endParaRPr>
                    </a:p>
                  </a:txBody>
                  <a:tcPr marL="68580" marR="68580" marT="0" marB="0"/>
                </a:tc>
                <a:tc>
                  <a:txBody>
                    <a:bodyPr/>
                    <a:lstStyle/>
                    <a:p>
                      <a:pPr algn="ctr">
                        <a:lnSpc>
                          <a:spcPct val="150000"/>
                        </a:lnSpc>
                        <a:spcAft>
                          <a:spcPts val="0"/>
                        </a:spcAft>
                      </a:pPr>
                      <a:r>
                        <a:rPr lang="es-ES" sz="2400" dirty="0" smtClean="0">
                          <a:latin typeface="Tahoma" pitchFamily="34" charset="0"/>
                          <a:ea typeface="Tahoma" pitchFamily="34" charset="0"/>
                          <a:cs typeface="Tahoma" pitchFamily="34" charset="0"/>
                        </a:rPr>
                        <a:t>13.64</a:t>
                      </a:r>
                      <a:endParaRPr lang="es-ES" sz="2400" dirty="0">
                        <a:latin typeface="Tahoma" pitchFamily="34" charset="0"/>
                        <a:ea typeface="Tahoma" pitchFamily="34" charset="0"/>
                        <a:cs typeface="Tahoma" pitchFamily="34" charset="0"/>
                      </a:endParaRPr>
                    </a:p>
                  </a:txBody>
                  <a:tcPr marL="68580" marR="68580" marT="0" marB="0"/>
                </a:tc>
              </a:tr>
              <a:tr h="0">
                <a:tc>
                  <a:txBody>
                    <a:bodyPr/>
                    <a:lstStyle/>
                    <a:p>
                      <a:pPr algn="ctr">
                        <a:lnSpc>
                          <a:spcPct val="150000"/>
                        </a:lnSpc>
                        <a:spcAft>
                          <a:spcPts val="0"/>
                        </a:spcAft>
                      </a:pPr>
                      <a:r>
                        <a:rPr lang="es-ES" sz="2400" dirty="0" err="1" smtClean="0">
                          <a:latin typeface="Tahoma" pitchFamily="34" charset="0"/>
                          <a:ea typeface="Tahoma" pitchFamily="34" charset="0"/>
                          <a:cs typeface="Tahoma" pitchFamily="34" charset="0"/>
                        </a:rPr>
                        <a:t>Mechanical</a:t>
                      </a:r>
                      <a:r>
                        <a:rPr lang="es-ES" sz="2400" dirty="0" smtClean="0">
                          <a:latin typeface="Tahoma" pitchFamily="34" charset="0"/>
                          <a:ea typeface="Tahoma" pitchFamily="34" charset="0"/>
                          <a:cs typeface="Tahoma" pitchFamily="34" charset="0"/>
                        </a:rPr>
                        <a:t> </a:t>
                      </a:r>
                      <a:r>
                        <a:rPr lang="es-ES" sz="2400" dirty="0" err="1" smtClean="0">
                          <a:latin typeface="Tahoma" pitchFamily="34" charset="0"/>
                          <a:ea typeface="Tahoma" pitchFamily="34" charset="0"/>
                          <a:cs typeface="Tahoma" pitchFamily="34" charset="0"/>
                        </a:rPr>
                        <a:t>Treatment</a:t>
                      </a:r>
                      <a:endParaRPr lang="es-ES" sz="2400" dirty="0">
                        <a:latin typeface="Tahoma" pitchFamily="34" charset="0"/>
                        <a:ea typeface="Tahoma" pitchFamily="34" charset="0"/>
                        <a:cs typeface="Tahoma" pitchFamily="34" charset="0"/>
                      </a:endParaRPr>
                    </a:p>
                  </a:txBody>
                  <a:tcPr marL="68580" marR="68580" marT="0" marB="0"/>
                </a:tc>
                <a:tc>
                  <a:txBody>
                    <a:bodyPr/>
                    <a:lstStyle/>
                    <a:p>
                      <a:pPr algn="ctr">
                        <a:lnSpc>
                          <a:spcPct val="150000"/>
                        </a:lnSpc>
                        <a:spcAft>
                          <a:spcPts val="0"/>
                        </a:spcAft>
                      </a:pPr>
                      <a:r>
                        <a:rPr lang="es-ES" sz="2400" dirty="0" smtClean="0">
                          <a:latin typeface="Tahoma" pitchFamily="34" charset="0"/>
                          <a:ea typeface="Tahoma" pitchFamily="34" charset="0"/>
                          <a:cs typeface="Tahoma" pitchFamily="34" charset="0"/>
                        </a:rPr>
                        <a:t>2.24</a:t>
                      </a:r>
                      <a:endParaRPr lang="es-ES" sz="2400" dirty="0">
                        <a:latin typeface="Tahoma" pitchFamily="34" charset="0"/>
                        <a:ea typeface="Tahoma" pitchFamily="34" charset="0"/>
                        <a:cs typeface="Tahoma" pitchFamily="34" charset="0"/>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8 Grupo"/>
          <p:cNvGrpSpPr/>
          <p:nvPr/>
        </p:nvGrpSpPr>
        <p:grpSpPr>
          <a:xfrm>
            <a:off x="-36512" y="-27384"/>
            <a:ext cx="9145016" cy="4609098"/>
            <a:chOff x="-36512" y="-27384"/>
            <a:chExt cx="9145016" cy="4609098"/>
          </a:xfrm>
        </p:grpSpPr>
        <p:grpSp>
          <p:nvGrpSpPr>
            <p:cNvPr id="2" name="23 Grupo"/>
            <p:cNvGrpSpPr/>
            <p:nvPr/>
          </p:nvGrpSpPr>
          <p:grpSpPr>
            <a:xfrm>
              <a:off x="-36512" y="-27384"/>
              <a:ext cx="9145016" cy="1091336"/>
              <a:chOff x="-36512" y="-27384"/>
              <a:chExt cx="9145016" cy="1091336"/>
            </a:xfrm>
          </p:grpSpPr>
          <p:pic>
            <p:nvPicPr>
              <p:cNvPr id="19" name="18 Imagen" descr="UCO2.jpg"/>
              <p:cNvPicPr>
                <a:picLocks noChangeAspect="1"/>
              </p:cNvPicPr>
              <p:nvPr/>
            </p:nvPicPr>
            <p:blipFill>
              <a:blip r:embed="rId3" cstate="print"/>
              <a:stretch>
                <a:fillRect/>
              </a:stretch>
            </p:blipFill>
            <p:spPr>
              <a:xfrm>
                <a:off x="-36512" y="-27384"/>
                <a:ext cx="2105863" cy="1091336"/>
              </a:xfrm>
              <a:prstGeom prst="rect">
                <a:avLst/>
              </a:prstGeom>
              <a:effectLst>
                <a:innerShdw blurRad="63500" dist="50800" dir="13500000">
                  <a:prstClr val="black">
                    <a:alpha val="50000"/>
                  </a:prstClr>
                </a:innerShdw>
              </a:effectLst>
            </p:spPr>
          </p:pic>
          <p:sp>
            <p:nvSpPr>
              <p:cNvPr id="20" name="19 CuadroTexto"/>
              <p:cNvSpPr txBox="1"/>
              <p:nvPr/>
            </p:nvSpPr>
            <p:spPr>
              <a:xfrm>
                <a:off x="4211960" y="-27384"/>
                <a:ext cx="4896544" cy="646331"/>
              </a:xfrm>
              <a:prstGeom prst="rect">
                <a:avLst/>
              </a:prstGeom>
              <a:noFill/>
            </p:spPr>
            <p:txBody>
              <a:bodyPr wrap="square" rtlCol="0">
                <a:spAutoFit/>
              </a:bodyPr>
              <a:lstStyle/>
              <a:p>
                <a:pPr algn="ctr"/>
                <a:r>
                  <a:rPr lang="en-US" b="1" dirty="0" smtClean="0">
                    <a:latin typeface="Tahoma" pitchFamily="34" charset="0"/>
                    <a:ea typeface="Tahoma" pitchFamily="34" charset="0"/>
                    <a:cs typeface="Tahoma" pitchFamily="34" charset="0"/>
                  </a:rPr>
                  <a:t>World Congress and Expo on Recycling </a:t>
                </a:r>
              </a:p>
              <a:p>
                <a:pPr algn="ctr"/>
                <a:r>
                  <a:rPr lang="en-US" b="1" dirty="0" smtClean="0">
                    <a:latin typeface="Tahoma" pitchFamily="34" charset="0"/>
                    <a:ea typeface="Tahoma" pitchFamily="34" charset="0"/>
                    <a:cs typeface="Tahoma" pitchFamily="34" charset="0"/>
                  </a:rPr>
                  <a:t>July 20-22, 2015</a:t>
                </a:r>
                <a:endParaRPr lang="es-ES" b="1" dirty="0">
                  <a:latin typeface="Tahoma" pitchFamily="34" charset="0"/>
                  <a:ea typeface="Tahoma" pitchFamily="34" charset="0"/>
                  <a:cs typeface="Tahoma" pitchFamily="34" charset="0"/>
                </a:endParaRPr>
              </a:p>
            </p:txBody>
          </p:sp>
        </p:grpSp>
        <p:sp>
          <p:nvSpPr>
            <p:cNvPr id="8" name="7 CuadroTexto"/>
            <p:cNvSpPr txBox="1"/>
            <p:nvPr/>
          </p:nvSpPr>
          <p:spPr>
            <a:xfrm>
              <a:off x="323528" y="980728"/>
              <a:ext cx="8424936" cy="3600986"/>
            </a:xfrm>
            <a:prstGeom prst="rect">
              <a:avLst/>
            </a:prstGeom>
            <a:noFill/>
          </p:spPr>
          <p:txBody>
            <a:bodyPr wrap="square" rtlCol="0">
              <a:spAutoFit/>
            </a:bodyPr>
            <a:lstStyle/>
            <a:p>
              <a:pPr algn="ctr"/>
              <a:r>
                <a:rPr lang="es-ES" sz="2800" b="1" dirty="0" smtClean="0">
                  <a:latin typeface="Tahoma" pitchFamily="34" charset="0"/>
                  <a:ea typeface="Tahoma" pitchFamily="34" charset="0"/>
                  <a:cs typeface="Tahoma" pitchFamily="34" charset="0"/>
                </a:rPr>
                <a:t>CONCLUSIONS</a:t>
              </a:r>
            </a:p>
            <a:p>
              <a:pPr algn="just"/>
              <a:r>
                <a:rPr lang="es-ES" sz="2000" dirty="0" err="1" smtClean="0">
                  <a:latin typeface="Tahoma" pitchFamily="34" charset="0"/>
                  <a:ea typeface="Tahoma" pitchFamily="34" charset="0"/>
                  <a:cs typeface="Tahoma" pitchFamily="34" charset="0"/>
                </a:rPr>
                <a:t>It</a:t>
              </a:r>
              <a:r>
                <a:rPr lang="es-ES" sz="2000" dirty="0" smtClean="0">
                  <a:latin typeface="Tahoma" pitchFamily="34" charset="0"/>
                  <a:ea typeface="Tahoma" pitchFamily="34" charset="0"/>
                  <a:cs typeface="Tahoma" pitchFamily="34" charset="0"/>
                </a:rPr>
                <a:t> </a:t>
              </a:r>
              <a:r>
                <a:rPr lang="es-ES" sz="2000" dirty="0" err="1" smtClean="0">
                  <a:latin typeface="Tahoma" pitchFamily="34" charset="0"/>
                  <a:ea typeface="Tahoma" pitchFamily="34" charset="0"/>
                  <a:cs typeface="Tahoma" pitchFamily="34" charset="0"/>
                </a:rPr>
                <a:t>is</a:t>
              </a:r>
              <a:r>
                <a:rPr lang="es-ES" sz="2000" dirty="0" smtClean="0">
                  <a:latin typeface="Tahoma" pitchFamily="34" charset="0"/>
                  <a:ea typeface="Tahoma" pitchFamily="34" charset="0"/>
                  <a:cs typeface="Tahoma" pitchFamily="34" charset="0"/>
                </a:rPr>
                <a:t> </a:t>
              </a:r>
              <a:r>
                <a:rPr lang="es-ES" sz="2000" dirty="0" err="1" smtClean="0">
                  <a:latin typeface="Tahoma" pitchFamily="34" charset="0"/>
                  <a:ea typeface="Tahoma" pitchFamily="34" charset="0"/>
                  <a:cs typeface="Tahoma" pitchFamily="34" charset="0"/>
                </a:rPr>
                <a:t>possible</a:t>
              </a:r>
              <a:r>
                <a:rPr lang="es-ES" sz="2000" dirty="0" smtClean="0">
                  <a:latin typeface="Tahoma" pitchFamily="34" charset="0"/>
                  <a:ea typeface="Tahoma" pitchFamily="34" charset="0"/>
                  <a:cs typeface="Tahoma" pitchFamily="34" charset="0"/>
                </a:rPr>
                <a:t> </a:t>
              </a:r>
              <a:r>
                <a:rPr lang="es-ES" sz="2000" dirty="0" err="1" smtClean="0">
                  <a:latin typeface="Tahoma" pitchFamily="34" charset="0"/>
                  <a:ea typeface="Tahoma" pitchFamily="34" charset="0"/>
                  <a:cs typeface="Tahoma" pitchFamily="34" charset="0"/>
                </a:rPr>
                <a:t>to</a:t>
              </a:r>
              <a:r>
                <a:rPr lang="es-ES" sz="2000" dirty="0" smtClean="0">
                  <a:latin typeface="Tahoma" pitchFamily="34" charset="0"/>
                  <a:ea typeface="Tahoma" pitchFamily="34" charset="0"/>
                  <a:cs typeface="Tahoma" pitchFamily="34" charset="0"/>
                </a:rPr>
                <a:t> use </a:t>
              </a:r>
              <a:r>
                <a:rPr lang="es-ES" sz="2000" dirty="0" err="1" smtClean="0">
                  <a:latin typeface="Tahoma" pitchFamily="34" charset="0"/>
                  <a:ea typeface="Tahoma" pitchFamily="34" charset="0"/>
                  <a:cs typeface="Tahoma" pitchFamily="34" charset="0"/>
                </a:rPr>
                <a:t>the</a:t>
              </a:r>
              <a:r>
                <a:rPr lang="es-ES" sz="2000" dirty="0" smtClean="0">
                  <a:latin typeface="Tahoma" pitchFamily="34" charset="0"/>
                  <a:ea typeface="Tahoma" pitchFamily="34" charset="0"/>
                  <a:cs typeface="Tahoma" pitchFamily="34" charset="0"/>
                </a:rPr>
                <a:t> </a:t>
              </a:r>
              <a:r>
                <a:rPr lang="es-ES" sz="2000" dirty="0" err="1" smtClean="0">
                  <a:latin typeface="Tahoma" pitchFamily="34" charset="0"/>
                  <a:ea typeface="Tahoma" pitchFamily="34" charset="0"/>
                  <a:cs typeface="Tahoma" pitchFamily="34" charset="0"/>
                </a:rPr>
                <a:t>agriculture</a:t>
              </a:r>
              <a:r>
                <a:rPr lang="es-ES" sz="2000" dirty="0" smtClean="0">
                  <a:latin typeface="Tahoma" pitchFamily="34" charset="0"/>
                  <a:ea typeface="Tahoma" pitchFamily="34" charset="0"/>
                  <a:cs typeface="Tahoma" pitchFamily="34" charset="0"/>
                </a:rPr>
                <a:t> </a:t>
              </a:r>
              <a:r>
                <a:rPr lang="es-ES" sz="2000" dirty="0" err="1" smtClean="0">
                  <a:latin typeface="Tahoma" pitchFamily="34" charset="0"/>
                  <a:ea typeface="Tahoma" pitchFamily="34" charset="0"/>
                  <a:cs typeface="Tahoma" pitchFamily="34" charset="0"/>
                </a:rPr>
                <a:t>residues</a:t>
              </a:r>
              <a:r>
                <a:rPr lang="es-ES" sz="2000" dirty="0" smtClean="0">
                  <a:latin typeface="Tahoma" pitchFamily="34" charset="0"/>
                  <a:ea typeface="Tahoma" pitchFamily="34" charset="0"/>
                  <a:cs typeface="Tahoma" pitchFamily="34" charset="0"/>
                </a:rPr>
                <a:t> </a:t>
              </a:r>
              <a:r>
                <a:rPr lang="es-ES" sz="2000" dirty="0" err="1" smtClean="0">
                  <a:latin typeface="Tahoma" pitchFamily="34" charset="0"/>
                  <a:ea typeface="Tahoma" pitchFamily="34" charset="0"/>
                  <a:cs typeface="Tahoma" pitchFamily="34" charset="0"/>
                </a:rPr>
                <a:t>to</a:t>
              </a:r>
              <a:r>
                <a:rPr lang="es-ES" sz="2000" dirty="0" smtClean="0">
                  <a:latin typeface="Tahoma" pitchFamily="34" charset="0"/>
                  <a:ea typeface="Tahoma" pitchFamily="34" charset="0"/>
                  <a:cs typeface="Tahoma" pitchFamily="34" charset="0"/>
                </a:rPr>
                <a:t> </a:t>
              </a:r>
              <a:r>
                <a:rPr lang="es-ES" sz="2000" dirty="0" err="1" smtClean="0">
                  <a:latin typeface="Tahoma" pitchFamily="34" charset="0"/>
                  <a:ea typeface="Tahoma" pitchFamily="34" charset="0"/>
                  <a:cs typeface="Tahoma" pitchFamily="34" charset="0"/>
                </a:rPr>
                <a:t>obtain</a:t>
              </a:r>
              <a:r>
                <a:rPr lang="es-ES" sz="2000" dirty="0" smtClean="0">
                  <a:latin typeface="Tahoma" pitchFamily="34" charset="0"/>
                  <a:ea typeface="Tahoma" pitchFamily="34" charset="0"/>
                  <a:cs typeface="Tahoma" pitchFamily="34" charset="0"/>
                </a:rPr>
                <a:t> </a:t>
              </a:r>
              <a:r>
                <a:rPr lang="es-ES" sz="2000" dirty="0" err="1" smtClean="0">
                  <a:latin typeface="Tahoma" pitchFamily="34" charset="0"/>
                  <a:ea typeface="Tahoma" pitchFamily="34" charset="0"/>
                  <a:cs typeface="Tahoma" pitchFamily="34" charset="0"/>
                </a:rPr>
                <a:t>differents</a:t>
              </a:r>
              <a:r>
                <a:rPr lang="es-ES" sz="2000" dirty="0" smtClean="0">
                  <a:latin typeface="Tahoma" pitchFamily="34" charset="0"/>
                  <a:ea typeface="Tahoma" pitchFamily="34" charset="0"/>
                  <a:cs typeface="Tahoma" pitchFamily="34" charset="0"/>
                </a:rPr>
                <a:t> </a:t>
              </a:r>
              <a:r>
                <a:rPr lang="es-ES" sz="2000" dirty="0" err="1" smtClean="0">
                  <a:latin typeface="Tahoma" pitchFamily="34" charset="0"/>
                  <a:ea typeface="Tahoma" pitchFamily="34" charset="0"/>
                  <a:cs typeface="Tahoma" pitchFamily="34" charset="0"/>
                </a:rPr>
                <a:t>products</a:t>
              </a:r>
              <a:endParaRPr lang="es-ES" sz="2000" dirty="0" smtClean="0">
                <a:latin typeface="Tahoma" pitchFamily="34" charset="0"/>
                <a:ea typeface="Tahoma" pitchFamily="34" charset="0"/>
                <a:cs typeface="Tahoma" pitchFamily="34" charset="0"/>
              </a:endParaRPr>
            </a:p>
            <a:p>
              <a:pPr algn="just"/>
              <a:endParaRPr lang="es-ES" sz="2000" dirty="0" smtClean="0">
                <a:latin typeface="Tahoma" pitchFamily="34" charset="0"/>
                <a:ea typeface="Tahoma" pitchFamily="34" charset="0"/>
                <a:cs typeface="Tahoma" pitchFamily="34" charset="0"/>
              </a:endParaRPr>
            </a:p>
            <a:p>
              <a:pPr algn="just"/>
              <a:r>
                <a:rPr lang="es-ES" sz="2000" dirty="0" smtClean="0">
                  <a:latin typeface="Tahoma" pitchFamily="34" charset="0"/>
                  <a:ea typeface="Tahoma" pitchFamily="34" charset="0"/>
                  <a:cs typeface="Tahoma" pitchFamily="34" charset="0"/>
                </a:rPr>
                <a:t>In </a:t>
              </a:r>
              <a:r>
                <a:rPr lang="es-ES" sz="2000" dirty="0" err="1" smtClean="0">
                  <a:latin typeface="Tahoma" pitchFamily="34" charset="0"/>
                  <a:ea typeface="Tahoma" pitchFamily="34" charset="0"/>
                  <a:cs typeface="Tahoma" pitchFamily="34" charset="0"/>
                </a:rPr>
                <a:t>some</a:t>
              </a:r>
              <a:r>
                <a:rPr lang="es-ES" sz="2000" dirty="0" smtClean="0">
                  <a:latin typeface="Tahoma" pitchFamily="34" charset="0"/>
                  <a:ea typeface="Tahoma" pitchFamily="34" charset="0"/>
                  <a:cs typeface="Tahoma" pitchFamily="34" charset="0"/>
                </a:rPr>
                <a:t> cases </a:t>
              </a:r>
              <a:r>
                <a:rPr lang="es-ES" sz="2000" dirty="0" err="1" smtClean="0">
                  <a:latin typeface="Tahoma" pitchFamily="34" charset="0"/>
                  <a:ea typeface="Tahoma" pitchFamily="34" charset="0"/>
                  <a:cs typeface="Tahoma" pitchFamily="34" charset="0"/>
                </a:rPr>
                <a:t>the</a:t>
              </a:r>
              <a:r>
                <a:rPr lang="es-ES" sz="2000" dirty="0" smtClean="0">
                  <a:latin typeface="Tahoma" pitchFamily="34" charset="0"/>
                  <a:ea typeface="Tahoma" pitchFamily="34" charset="0"/>
                  <a:cs typeface="Tahoma" pitchFamily="34" charset="0"/>
                </a:rPr>
                <a:t> </a:t>
              </a:r>
              <a:r>
                <a:rPr lang="es-ES" sz="2000" dirty="0" err="1" smtClean="0">
                  <a:latin typeface="Tahoma" pitchFamily="34" charset="0"/>
                  <a:ea typeface="Tahoma" pitchFamily="34" charset="0"/>
                  <a:cs typeface="Tahoma" pitchFamily="34" charset="0"/>
                </a:rPr>
                <a:t>yield</a:t>
              </a:r>
              <a:r>
                <a:rPr lang="es-ES" sz="2000" dirty="0" smtClean="0">
                  <a:latin typeface="Tahoma" pitchFamily="34" charset="0"/>
                  <a:ea typeface="Tahoma" pitchFamily="34" charset="0"/>
                  <a:cs typeface="Tahoma" pitchFamily="34" charset="0"/>
                </a:rPr>
                <a:t> of </a:t>
              </a:r>
              <a:r>
                <a:rPr lang="es-ES" sz="2000" dirty="0" err="1" smtClean="0">
                  <a:latin typeface="Tahoma" pitchFamily="34" charset="0"/>
                  <a:ea typeface="Tahoma" pitchFamily="34" charset="0"/>
                  <a:cs typeface="Tahoma" pitchFamily="34" charset="0"/>
                </a:rPr>
                <a:t>the</a:t>
              </a:r>
              <a:r>
                <a:rPr lang="es-ES" sz="2000" dirty="0" smtClean="0">
                  <a:latin typeface="Tahoma" pitchFamily="34" charset="0"/>
                  <a:ea typeface="Tahoma" pitchFamily="34" charset="0"/>
                  <a:cs typeface="Tahoma" pitchFamily="34" charset="0"/>
                </a:rPr>
                <a:t> </a:t>
              </a:r>
              <a:r>
                <a:rPr lang="es-ES" sz="2000" dirty="0" err="1" smtClean="0">
                  <a:latin typeface="Tahoma" pitchFamily="34" charset="0"/>
                  <a:ea typeface="Tahoma" pitchFamily="34" charset="0"/>
                  <a:cs typeface="Tahoma" pitchFamily="34" charset="0"/>
                </a:rPr>
                <a:t>process</a:t>
              </a:r>
              <a:r>
                <a:rPr lang="es-ES" sz="2000" dirty="0" smtClean="0">
                  <a:latin typeface="Tahoma" pitchFamily="34" charset="0"/>
                  <a:ea typeface="Tahoma" pitchFamily="34" charset="0"/>
                  <a:cs typeface="Tahoma" pitchFamily="34" charset="0"/>
                </a:rPr>
                <a:t> </a:t>
              </a:r>
              <a:r>
                <a:rPr lang="es-ES" sz="2000" dirty="0" err="1" smtClean="0">
                  <a:latin typeface="Tahoma" pitchFamily="34" charset="0"/>
                  <a:ea typeface="Tahoma" pitchFamily="34" charset="0"/>
                  <a:cs typeface="Tahoma" pitchFamily="34" charset="0"/>
                </a:rPr>
                <a:t>is</a:t>
              </a:r>
              <a:r>
                <a:rPr lang="es-ES" sz="2000" dirty="0" smtClean="0">
                  <a:latin typeface="Tahoma" pitchFamily="34" charset="0"/>
                  <a:ea typeface="Tahoma" pitchFamily="34" charset="0"/>
                  <a:cs typeface="Tahoma" pitchFamily="34" charset="0"/>
                </a:rPr>
                <a:t> </a:t>
              </a:r>
              <a:r>
                <a:rPr lang="es-ES" sz="2000" dirty="0" err="1" smtClean="0">
                  <a:latin typeface="Tahoma" pitchFamily="34" charset="0"/>
                  <a:ea typeface="Tahoma" pitchFamily="34" charset="0"/>
                  <a:cs typeface="Tahoma" pitchFamily="34" charset="0"/>
                </a:rPr>
                <a:t>not</a:t>
              </a:r>
              <a:r>
                <a:rPr lang="es-ES" sz="2000" dirty="0" smtClean="0">
                  <a:latin typeface="Tahoma" pitchFamily="34" charset="0"/>
                  <a:ea typeface="Tahoma" pitchFamily="34" charset="0"/>
                  <a:cs typeface="Tahoma" pitchFamily="34" charset="0"/>
                </a:rPr>
                <a:t> so </a:t>
              </a:r>
              <a:r>
                <a:rPr lang="es-ES" sz="2000" dirty="0" err="1" smtClean="0">
                  <a:latin typeface="Tahoma" pitchFamily="34" charset="0"/>
                  <a:ea typeface="Tahoma" pitchFamily="34" charset="0"/>
                  <a:cs typeface="Tahoma" pitchFamily="34" charset="0"/>
                </a:rPr>
                <a:t>high</a:t>
              </a:r>
              <a:r>
                <a:rPr lang="es-ES" sz="2000" dirty="0" smtClean="0">
                  <a:latin typeface="Tahoma" pitchFamily="34" charset="0"/>
                  <a:ea typeface="Tahoma" pitchFamily="34" charset="0"/>
                  <a:cs typeface="Tahoma" pitchFamily="34" charset="0"/>
                </a:rPr>
                <a:t> (</a:t>
              </a:r>
              <a:r>
                <a:rPr lang="es-ES" sz="2000" dirty="0" err="1" smtClean="0">
                  <a:latin typeface="Tahoma" pitchFamily="34" charset="0"/>
                  <a:ea typeface="Tahoma" pitchFamily="34" charset="0"/>
                  <a:cs typeface="Tahoma" pitchFamily="34" charset="0"/>
                </a:rPr>
                <a:t>but</a:t>
              </a:r>
              <a:r>
                <a:rPr lang="es-ES" sz="2000" dirty="0" smtClean="0">
                  <a:latin typeface="Tahoma" pitchFamily="34" charset="0"/>
                  <a:ea typeface="Tahoma" pitchFamily="34" charset="0"/>
                  <a:cs typeface="Tahoma" pitchFamily="34" charset="0"/>
                </a:rPr>
                <a:t> at </a:t>
              </a:r>
              <a:r>
                <a:rPr lang="es-ES" sz="2000" dirty="0" err="1" smtClean="0">
                  <a:latin typeface="Tahoma" pitchFamily="34" charset="0"/>
                  <a:ea typeface="Tahoma" pitchFamily="34" charset="0"/>
                  <a:cs typeface="Tahoma" pitchFamily="34" charset="0"/>
                </a:rPr>
                <a:t>least</a:t>
              </a:r>
              <a:r>
                <a:rPr lang="es-ES" sz="2000" dirty="0" smtClean="0">
                  <a:latin typeface="Tahoma" pitchFamily="34" charset="0"/>
                  <a:ea typeface="Tahoma" pitchFamily="34" charset="0"/>
                  <a:cs typeface="Tahoma" pitchFamily="34" charset="0"/>
                </a:rPr>
                <a:t> reduce </a:t>
              </a:r>
              <a:r>
                <a:rPr lang="es-ES" sz="2000" dirty="0" err="1" smtClean="0">
                  <a:latin typeface="Tahoma" pitchFamily="34" charset="0"/>
                  <a:ea typeface="Tahoma" pitchFamily="34" charset="0"/>
                  <a:cs typeface="Tahoma" pitchFamily="34" charset="0"/>
                </a:rPr>
                <a:t>the</a:t>
              </a:r>
              <a:r>
                <a:rPr lang="es-ES" sz="2000" dirty="0" smtClean="0">
                  <a:latin typeface="Tahoma" pitchFamily="34" charset="0"/>
                  <a:ea typeface="Tahoma" pitchFamily="34" charset="0"/>
                  <a:cs typeface="Tahoma" pitchFamily="34" charset="0"/>
                </a:rPr>
                <a:t> </a:t>
              </a:r>
              <a:r>
                <a:rPr lang="es-ES" sz="2000" dirty="0" err="1" smtClean="0">
                  <a:latin typeface="Tahoma" pitchFamily="34" charset="0"/>
                  <a:ea typeface="Tahoma" pitchFamily="34" charset="0"/>
                  <a:cs typeface="Tahoma" pitchFamily="34" charset="0"/>
                </a:rPr>
                <a:t>quantity</a:t>
              </a:r>
              <a:r>
                <a:rPr lang="es-ES" sz="2000" dirty="0" smtClean="0">
                  <a:latin typeface="Tahoma" pitchFamily="34" charset="0"/>
                  <a:ea typeface="Tahoma" pitchFamily="34" charset="0"/>
                  <a:cs typeface="Tahoma" pitchFamily="34" charset="0"/>
                </a:rPr>
                <a:t> of </a:t>
              </a:r>
              <a:r>
                <a:rPr lang="es-ES" sz="2000" dirty="0" err="1" smtClean="0">
                  <a:latin typeface="Tahoma" pitchFamily="34" charset="0"/>
                  <a:ea typeface="Tahoma" pitchFamily="34" charset="0"/>
                  <a:cs typeface="Tahoma" pitchFamily="34" charset="0"/>
                </a:rPr>
                <a:t>the</a:t>
              </a:r>
              <a:r>
                <a:rPr lang="es-ES" sz="2000" dirty="0" smtClean="0">
                  <a:latin typeface="Tahoma" pitchFamily="34" charset="0"/>
                  <a:ea typeface="Tahoma" pitchFamily="34" charset="0"/>
                  <a:cs typeface="Tahoma" pitchFamily="34" charset="0"/>
                </a:rPr>
                <a:t> </a:t>
              </a:r>
              <a:r>
                <a:rPr lang="es-ES" sz="2000" dirty="0" err="1" smtClean="0">
                  <a:latin typeface="Tahoma" pitchFamily="34" charset="0"/>
                  <a:ea typeface="Tahoma" pitchFamily="34" charset="0"/>
                  <a:cs typeface="Tahoma" pitchFamily="34" charset="0"/>
                </a:rPr>
                <a:t>residue</a:t>
              </a:r>
              <a:r>
                <a:rPr lang="es-ES" sz="2000" dirty="0" smtClean="0">
                  <a:latin typeface="Tahoma" pitchFamily="34" charset="0"/>
                  <a:ea typeface="Tahoma" pitchFamily="34" charset="0"/>
                  <a:cs typeface="Tahoma" pitchFamily="34" charset="0"/>
                </a:rPr>
                <a:t>)</a:t>
              </a:r>
            </a:p>
            <a:p>
              <a:pPr algn="just"/>
              <a:endParaRPr lang="es-ES" sz="2000" dirty="0" smtClean="0">
                <a:latin typeface="Tahoma" pitchFamily="34" charset="0"/>
                <a:ea typeface="Tahoma" pitchFamily="34" charset="0"/>
                <a:cs typeface="Tahoma" pitchFamily="34" charset="0"/>
              </a:endParaRPr>
            </a:p>
            <a:p>
              <a:pPr algn="just"/>
              <a:r>
                <a:rPr lang="es-ES" sz="2000" dirty="0" err="1" smtClean="0">
                  <a:latin typeface="Tahoma" pitchFamily="34" charset="0"/>
                  <a:ea typeface="Tahoma" pitchFamily="34" charset="0"/>
                  <a:cs typeface="Tahoma" pitchFamily="34" charset="0"/>
                </a:rPr>
                <a:t>It</a:t>
              </a:r>
              <a:r>
                <a:rPr lang="es-ES" sz="2000" dirty="0" smtClean="0">
                  <a:latin typeface="Tahoma" pitchFamily="34" charset="0"/>
                  <a:ea typeface="Tahoma" pitchFamily="34" charset="0"/>
                  <a:cs typeface="Tahoma" pitchFamily="34" charset="0"/>
                </a:rPr>
                <a:t> </a:t>
              </a:r>
              <a:r>
                <a:rPr lang="es-ES" sz="2000" dirty="0" err="1" smtClean="0">
                  <a:latin typeface="Tahoma" pitchFamily="34" charset="0"/>
                  <a:ea typeface="Tahoma" pitchFamily="34" charset="0"/>
                  <a:cs typeface="Tahoma" pitchFamily="34" charset="0"/>
                </a:rPr>
                <a:t>is</a:t>
              </a:r>
              <a:r>
                <a:rPr lang="es-ES" sz="2000" dirty="0" smtClean="0">
                  <a:latin typeface="Tahoma" pitchFamily="34" charset="0"/>
                  <a:ea typeface="Tahoma" pitchFamily="34" charset="0"/>
                  <a:cs typeface="Tahoma" pitchFamily="34" charset="0"/>
                </a:rPr>
                <a:t> </a:t>
              </a:r>
              <a:r>
                <a:rPr lang="es-ES" sz="2000" dirty="0" err="1" smtClean="0">
                  <a:latin typeface="Tahoma" pitchFamily="34" charset="0"/>
                  <a:ea typeface="Tahoma" pitchFamily="34" charset="0"/>
                  <a:cs typeface="Tahoma" pitchFamily="34" charset="0"/>
                </a:rPr>
                <a:t>possible</a:t>
              </a:r>
              <a:r>
                <a:rPr lang="es-ES" sz="2000" dirty="0" smtClean="0">
                  <a:latin typeface="Tahoma" pitchFamily="34" charset="0"/>
                  <a:ea typeface="Tahoma" pitchFamily="34" charset="0"/>
                  <a:cs typeface="Tahoma" pitchFamily="34" charset="0"/>
                </a:rPr>
                <a:t> </a:t>
              </a:r>
              <a:r>
                <a:rPr lang="es-ES" sz="2000" dirty="0" err="1" smtClean="0">
                  <a:latin typeface="Tahoma" pitchFamily="34" charset="0"/>
                  <a:ea typeface="Tahoma" pitchFamily="34" charset="0"/>
                  <a:cs typeface="Tahoma" pitchFamily="34" charset="0"/>
                </a:rPr>
                <a:t>to</a:t>
              </a:r>
              <a:r>
                <a:rPr lang="es-ES" sz="2000" dirty="0" smtClean="0">
                  <a:latin typeface="Tahoma" pitchFamily="34" charset="0"/>
                  <a:ea typeface="Tahoma" pitchFamily="34" charset="0"/>
                  <a:cs typeface="Tahoma" pitchFamily="34" charset="0"/>
                </a:rPr>
                <a:t> </a:t>
              </a:r>
              <a:r>
                <a:rPr lang="es-ES" sz="2000" dirty="0" err="1" smtClean="0">
                  <a:latin typeface="Tahoma" pitchFamily="34" charset="0"/>
                  <a:ea typeface="Tahoma" pitchFamily="34" charset="0"/>
                  <a:cs typeface="Tahoma" pitchFamily="34" charset="0"/>
                </a:rPr>
                <a:t>apply</a:t>
              </a:r>
              <a:r>
                <a:rPr lang="es-ES" sz="2000" dirty="0" smtClean="0">
                  <a:latin typeface="Tahoma" pitchFamily="34" charset="0"/>
                  <a:ea typeface="Tahoma" pitchFamily="34" charset="0"/>
                  <a:cs typeface="Tahoma" pitchFamily="34" charset="0"/>
                </a:rPr>
                <a:t> </a:t>
              </a:r>
              <a:r>
                <a:rPr lang="es-ES" sz="2000" dirty="0" err="1" smtClean="0">
                  <a:latin typeface="Tahoma" pitchFamily="34" charset="0"/>
                  <a:ea typeface="Tahoma" pitchFamily="34" charset="0"/>
                  <a:cs typeface="Tahoma" pitchFamily="34" charset="0"/>
                </a:rPr>
                <a:t>to</a:t>
              </a:r>
              <a:r>
                <a:rPr lang="es-ES" sz="2000" dirty="0" smtClean="0">
                  <a:latin typeface="Tahoma" pitchFamily="34" charset="0"/>
                  <a:ea typeface="Tahoma" pitchFamily="34" charset="0"/>
                  <a:cs typeface="Tahoma" pitchFamily="34" charset="0"/>
                </a:rPr>
                <a:t> a </a:t>
              </a:r>
              <a:r>
                <a:rPr lang="es-ES" sz="2000" dirty="0" err="1" smtClean="0">
                  <a:latin typeface="Tahoma" pitchFamily="34" charset="0"/>
                  <a:ea typeface="Tahoma" pitchFamily="34" charset="0"/>
                  <a:cs typeface="Tahoma" pitchFamily="34" charset="0"/>
                </a:rPr>
                <a:t>raw</a:t>
              </a:r>
              <a:r>
                <a:rPr lang="es-ES" sz="2000" dirty="0" smtClean="0">
                  <a:latin typeface="Tahoma" pitchFamily="34" charset="0"/>
                  <a:ea typeface="Tahoma" pitchFamily="34" charset="0"/>
                  <a:cs typeface="Tahoma" pitchFamily="34" charset="0"/>
                </a:rPr>
                <a:t> material </a:t>
              </a:r>
              <a:r>
                <a:rPr lang="es-ES" sz="2000" dirty="0" err="1" smtClean="0">
                  <a:latin typeface="Tahoma" pitchFamily="34" charset="0"/>
                  <a:ea typeface="Tahoma" pitchFamily="34" charset="0"/>
                  <a:cs typeface="Tahoma" pitchFamily="34" charset="0"/>
                </a:rPr>
                <a:t>the</a:t>
              </a:r>
              <a:r>
                <a:rPr lang="es-ES" sz="2000" dirty="0" smtClean="0">
                  <a:latin typeface="Tahoma" pitchFamily="34" charset="0"/>
                  <a:ea typeface="Tahoma" pitchFamily="34" charset="0"/>
                  <a:cs typeface="Tahoma" pitchFamily="34" charset="0"/>
                </a:rPr>
                <a:t> full </a:t>
              </a:r>
              <a:r>
                <a:rPr lang="es-ES" sz="2000" dirty="0" err="1" smtClean="0">
                  <a:latin typeface="Tahoma" pitchFamily="34" charset="0"/>
                  <a:ea typeface="Tahoma" pitchFamily="34" charset="0"/>
                  <a:cs typeface="Tahoma" pitchFamily="34" charset="0"/>
                </a:rPr>
                <a:t>biorefinery</a:t>
              </a:r>
              <a:r>
                <a:rPr lang="es-ES" sz="2000" dirty="0" smtClean="0">
                  <a:latin typeface="Tahoma" pitchFamily="34" charset="0"/>
                  <a:ea typeface="Tahoma" pitchFamily="34" charset="0"/>
                  <a:cs typeface="Tahoma" pitchFamily="34" charset="0"/>
                </a:rPr>
                <a:t> </a:t>
              </a:r>
              <a:r>
                <a:rPr lang="es-ES" sz="2000" dirty="0" err="1" smtClean="0">
                  <a:latin typeface="Tahoma" pitchFamily="34" charset="0"/>
                  <a:ea typeface="Tahoma" pitchFamily="34" charset="0"/>
                  <a:cs typeface="Tahoma" pitchFamily="34" charset="0"/>
                </a:rPr>
                <a:t>scheme</a:t>
              </a:r>
              <a:endParaRPr lang="es-ES" sz="2000" dirty="0" smtClean="0">
                <a:latin typeface="Tahoma" pitchFamily="34" charset="0"/>
                <a:ea typeface="Tahoma" pitchFamily="34" charset="0"/>
                <a:cs typeface="Tahoma" pitchFamily="34" charset="0"/>
              </a:endParaRPr>
            </a:p>
            <a:p>
              <a:pPr algn="just"/>
              <a:endParaRPr lang="es-ES" sz="2000" dirty="0" smtClean="0">
                <a:latin typeface="Tahoma" pitchFamily="34" charset="0"/>
                <a:ea typeface="Tahoma" pitchFamily="34" charset="0"/>
                <a:cs typeface="Tahoma" pitchFamily="34" charset="0"/>
              </a:endParaRPr>
            </a:p>
            <a:p>
              <a:pPr algn="just"/>
              <a:r>
                <a:rPr lang="en-US" sz="2000" dirty="0" smtClean="0">
                  <a:latin typeface="Tahoma" pitchFamily="34" charset="0"/>
                  <a:ea typeface="Tahoma" pitchFamily="34" charset="0"/>
                  <a:cs typeface="Tahoma" pitchFamily="34" charset="0"/>
                </a:rPr>
                <a:t>WEAKNESSES </a:t>
              </a:r>
              <a:r>
                <a:rPr lang="en-US" sz="2000" dirty="0" smtClean="0">
                  <a:latin typeface="Tahoma" pitchFamily="34" charset="0"/>
                  <a:ea typeface="Tahoma" pitchFamily="34" charset="0"/>
                  <a:cs typeface="Tahoma" pitchFamily="34" charset="0"/>
                </a:rPr>
                <a:t>–&gt; problems with the cost of harvesting and transport because the raw materials are localized in large areas. In some cases, the established processes do not allow to introduce these new processes</a:t>
              </a:r>
              <a:endParaRPr lang="es-ES" sz="2000" dirty="0">
                <a:latin typeface="Tahoma" pitchFamily="34" charset="0"/>
                <a:ea typeface="Tahoma" pitchFamily="34" charset="0"/>
                <a:cs typeface="Tahoma" pitchFamily="34" charset="0"/>
              </a:endParaRPr>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6 Grupo"/>
          <p:cNvGrpSpPr/>
          <p:nvPr/>
        </p:nvGrpSpPr>
        <p:grpSpPr>
          <a:xfrm>
            <a:off x="179512" y="404664"/>
            <a:ext cx="8856984" cy="6336704"/>
            <a:chOff x="179512" y="404664"/>
            <a:chExt cx="8856984" cy="6336704"/>
          </a:xfrm>
        </p:grpSpPr>
        <p:pic>
          <p:nvPicPr>
            <p:cNvPr id="3" name="2 Imagen" descr="UCO2.jpg"/>
            <p:cNvPicPr>
              <a:picLocks noChangeAspect="1"/>
            </p:cNvPicPr>
            <p:nvPr/>
          </p:nvPicPr>
          <p:blipFill>
            <a:blip r:embed="rId2" cstate="print"/>
            <a:stretch>
              <a:fillRect/>
            </a:stretch>
          </p:blipFill>
          <p:spPr>
            <a:xfrm>
              <a:off x="179512" y="5013176"/>
              <a:ext cx="3133725" cy="1624013"/>
            </a:xfrm>
            <a:prstGeom prst="rect">
              <a:avLst/>
            </a:prstGeom>
          </p:spPr>
        </p:pic>
        <p:sp>
          <p:nvSpPr>
            <p:cNvPr id="4" name="3 Rectángulo"/>
            <p:cNvSpPr/>
            <p:nvPr/>
          </p:nvSpPr>
          <p:spPr>
            <a:xfrm>
              <a:off x="516592" y="404664"/>
              <a:ext cx="8136904" cy="2585323"/>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Tahoma" pitchFamily="34" charset="0"/>
                  <a:ea typeface="Tahoma" pitchFamily="34" charset="0"/>
                  <a:cs typeface="Tahoma" pitchFamily="34" charset="0"/>
                </a:rPr>
                <a:t>THANK YOU </a:t>
              </a:r>
            </a:p>
            <a:p>
              <a:pPr algn="ctr"/>
              <a:r>
                <a:rPr lang="en-US" sz="5400"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Tahoma" pitchFamily="34" charset="0"/>
                  <a:ea typeface="Tahoma" pitchFamily="34" charset="0"/>
                  <a:cs typeface="Tahoma" pitchFamily="34" charset="0"/>
                </a:rPr>
                <a:t>FOR YOUR </a:t>
              </a:r>
            </a:p>
            <a:p>
              <a:pPr algn="ctr"/>
              <a:r>
                <a:rPr lang="en-US" sz="5400" b="1" cap="none" spc="0"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Tahoma" pitchFamily="34" charset="0"/>
                  <a:ea typeface="Tahoma" pitchFamily="34" charset="0"/>
                  <a:cs typeface="Tahoma" pitchFamily="34" charset="0"/>
                </a:rPr>
                <a:t>ATTENTION</a:t>
              </a:r>
              <a:endParaRPr lang="es-ES" sz="5400" b="1" cap="none" spc="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Tahoma" pitchFamily="34" charset="0"/>
                <a:ea typeface="Tahoma" pitchFamily="34" charset="0"/>
                <a:cs typeface="Tahoma" pitchFamily="34" charset="0"/>
              </a:endParaRPr>
            </a:p>
          </p:txBody>
        </p:sp>
        <p:pic>
          <p:nvPicPr>
            <p:cNvPr id="5" name="Picture 2"/>
            <p:cNvPicPr>
              <a:picLocks noChangeAspect="1" noChangeArrowheads="1"/>
            </p:cNvPicPr>
            <p:nvPr/>
          </p:nvPicPr>
          <p:blipFill>
            <a:blip r:embed="rId3" cstate="print"/>
            <a:srcRect/>
            <a:stretch>
              <a:fillRect/>
            </a:stretch>
          </p:blipFill>
          <p:spPr bwMode="auto">
            <a:xfrm>
              <a:off x="6592762" y="4455368"/>
              <a:ext cx="2443734" cy="2286000"/>
            </a:xfrm>
            <a:prstGeom prst="rect">
              <a:avLst/>
            </a:prstGeom>
            <a:noFill/>
            <a:ln w="9525">
              <a:noFill/>
              <a:miter lim="800000"/>
              <a:headEnd/>
              <a:tailEnd/>
            </a:ln>
          </p:spPr>
        </p:pic>
        <p:sp>
          <p:nvSpPr>
            <p:cNvPr id="6" name="5 CuadroTexto"/>
            <p:cNvSpPr txBox="1"/>
            <p:nvPr/>
          </p:nvSpPr>
          <p:spPr>
            <a:xfrm>
              <a:off x="1619672" y="3284984"/>
              <a:ext cx="5976664" cy="1231106"/>
            </a:xfrm>
            <a:prstGeom prst="rect">
              <a:avLst/>
            </a:prstGeom>
            <a:noFill/>
          </p:spPr>
          <p:txBody>
            <a:bodyPr wrap="square" rtlCol="0">
              <a:spAutoFit/>
            </a:bodyPr>
            <a:lstStyle/>
            <a:p>
              <a:pPr algn="ctr">
                <a:spcBef>
                  <a:spcPts val="600"/>
                </a:spcBef>
                <a:spcAft>
                  <a:spcPts val="600"/>
                </a:spcAft>
              </a:pPr>
              <a:r>
                <a:rPr lang="es-ES" b="1" dirty="0" smtClean="0">
                  <a:solidFill>
                    <a:srgbClr val="FF0000"/>
                  </a:solidFill>
                  <a:latin typeface="Tahoma" pitchFamily="34" charset="0"/>
                  <a:ea typeface="Tahoma" pitchFamily="34" charset="0"/>
                  <a:cs typeface="Tahoma" pitchFamily="34" charset="0"/>
                </a:rPr>
                <a:t>a.rodriguez@uco.es</a:t>
              </a:r>
            </a:p>
            <a:p>
              <a:pPr algn="ctr">
                <a:spcBef>
                  <a:spcPts val="600"/>
                </a:spcBef>
                <a:spcAft>
                  <a:spcPts val="600"/>
                </a:spcAft>
              </a:pPr>
              <a:r>
                <a:rPr lang="es-ES" b="1" dirty="0" smtClean="0">
                  <a:solidFill>
                    <a:srgbClr val="FF0000"/>
                  </a:solidFill>
                  <a:latin typeface="Tahoma" pitchFamily="34" charset="0"/>
                  <a:ea typeface="Tahoma" pitchFamily="34" charset="0"/>
                  <a:cs typeface="Tahoma" pitchFamily="34" charset="0"/>
                </a:rPr>
                <a:t>https://arpascual2013.wordpress.com/</a:t>
              </a:r>
            </a:p>
            <a:p>
              <a:pPr algn="ctr">
                <a:spcBef>
                  <a:spcPts val="600"/>
                </a:spcBef>
                <a:spcAft>
                  <a:spcPts val="600"/>
                </a:spcAft>
              </a:pPr>
              <a:r>
                <a:rPr lang="es-ES" b="1" dirty="0" smtClean="0">
                  <a:solidFill>
                    <a:srgbClr val="FF0000"/>
                  </a:solidFill>
                  <a:latin typeface="Tahoma" pitchFamily="34" charset="0"/>
                  <a:ea typeface="Tahoma" pitchFamily="34" charset="0"/>
                  <a:cs typeface="Tahoma" pitchFamily="34" charset="0"/>
                </a:rPr>
                <a:t>http://orcid.org/0000-0001-8196-5848 </a:t>
              </a:r>
              <a:endParaRPr lang="es-ES" b="1" dirty="0">
                <a:solidFill>
                  <a:srgbClr val="FF0000"/>
                </a:solidFill>
                <a:latin typeface="Tahoma" pitchFamily="34" charset="0"/>
                <a:ea typeface="Tahoma" pitchFamily="34" charset="0"/>
                <a:cs typeface="Tahoma" pitchFamily="34" charset="0"/>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6 Grupo"/>
          <p:cNvGrpSpPr/>
          <p:nvPr/>
        </p:nvGrpSpPr>
        <p:grpSpPr>
          <a:xfrm>
            <a:off x="-36512" y="-27384"/>
            <a:ext cx="9145016" cy="6849477"/>
            <a:chOff x="-36512" y="-27384"/>
            <a:chExt cx="9145016" cy="6849477"/>
          </a:xfrm>
        </p:grpSpPr>
        <p:grpSp>
          <p:nvGrpSpPr>
            <p:cNvPr id="2" name="1 Grupo"/>
            <p:cNvGrpSpPr/>
            <p:nvPr/>
          </p:nvGrpSpPr>
          <p:grpSpPr>
            <a:xfrm>
              <a:off x="-36512" y="-27384"/>
              <a:ext cx="9145016" cy="1091336"/>
              <a:chOff x="-36512" y="-27384"/>
              <a:chExt cx="9145016" cy="1091336"/>
            </a:xfrm>
          </p:grpSpPr>
          <p:pic>
            <p:nvPicPr>
              <p:cNvPr id="3" name="2 Imagen" descr="UCO2.jpg"/>
              <p:cNvPicPr>
                <a:picLocks noChangeAspect="1"/>
              </p:cNvPicPr>
              <p:nvPr/>
            </p:nvPicPr>
            <p:blipFill>
              <a:blip r:embed="rId3" cstate="print"/>
              <a:stretch>
                <a:fillRect/>
              </a:stretch>
            </p:blipFill>
            <p:spPr>
              <a:xfrm>
                <a:off x="-36512" y="-27384"/>
                <a:ext cx="2105863" cy="1091336"/>
              </a:xfrm>
              <a:prstGeom prst="rect">
                <a:avLst/>
              </a:prstGeom>
              <a:effectLst>
                <a:innerShdw blurRad="63500" dist="50800" dir="13500000">
                  <a:prstClr val="black">
                    <a:alpha val="50000"/>
                  </a:prstClr>
                </a:innerShdw>
              </a:effectLst>
            </p:spPr>
          </p:pic>
          <p:sp>
            <p:nvSpPr>
              <p:cNvPr id="4" name="3 CuadroTexto"/>
              <p:cNvSpPr txBox="1"/>
              <p:nvPr/>
            </p:nvSpPr>
            <p:spPr>
              <a:xfrm>
                <a:off x="4211960" y="-27384"/>
                <a:ext cx="4896544" cy="646331"/>
              </a:xfrm>
              <a:prstGeom prst="rect">
                <a:avLst/>
              </a:prstGeom>
              <a:noFill/>
            </p:spPr>
            <p:txBody>
              <a:bodyPr wrap="square" rtlCol="0">
                <a:spAutoFit/>
              </a:bodyPr>
              <a:lstStyle/>
              <a:p>
                <a:pPr algn="ctr"/>
                <a:r>
                  <a:rPr lang="en-US" b="1" dirty="0" smtClean="0">
                    <a:latin typeface="Tahoma" pitchFamily="34" charset="0"/>
                    <a:ea typeface="Tahoma" pitchFamily="34" charset="0"/>
                    <a:cs typeface="Tahoma" pitchFamily="34" charset="0"/>
                  </a:rPr>
                  <a:t>World Congress and Expo on Recycling </a:t>
                </a:r>
              </a:p>
              <a:p>
                <a:pPr algn="ctr"/>
                <a:r>
                  <a:rPr lang="en-US" b="1" dirty="0" smtClean="0">
                    <a:latin typeface="Tahoma" pitchFamily="34" charset="0"/>
                    <a:ea typeface="Tahoma" pitchFamily="34" charset="0"/>
                    <a:cs typeface="Tahoma" pitchFamily="34" charset="0"/>
                  </a:rPr>
                  <a:t>July 20-22, 2015</a:t>
                </a:r>
                <a:endParaRPr lang="es-ES" b="1" dirty="0">
                  <a:latin typeface="Tahoma" pitchFamily="34" charset="0"/>
                  <a:ea typeface="Tahoma" pitchFamily="34" charset="0"/>
                  <a:cs typeface="Tahoma" pitchFamily="34" charset="0"/>
                </a:endParaRPr>
              </a:p>
            </p:txBody>
          </p:sp>
        </p:grpSp>
        <p:sp>
          <p:nvSpPr>
            <p:cNvPr id="5" name="4 CuadroTexto"/>
            <p:cNvSpPr txBox="1"/>
            <p:nvPr/>
          </p:nvSpPr>
          <p:spPr>
            <a:xfrm>
              <a:off x="251520" y="1052736"/>
              <a:ext cx="8640960" cy="1354217"/>
            </a:xfrm>
            <a:prstGeom prst="rect">
              <a:avLst/>
            </a:prstGeom>
            <a:noFill/>
          </p:spPr>
          <p:txBody>
            <a:bodyPr wrap="square" rtlCol="0">
              <a:spAutoFit/>
            </a:bodyPr>
            <a:lstStyle/>
            <a:p>
              <a:pPr algn="ctr">
                <a:spcBef>
                  <a:spcPts val="600"/>
                </a:spcBef>
                <a:spcAft>
                  <a:spcPts val="600"/>
                </a:spcAft>
              </a:pPr>
              <a:r>
                <a:rPr lang="en-US" sz="2400" b="1" dirty="0" smtClean="0">
                  <a:solidFill>
                    <a:srgbClr val="FF0000"/>
                  </a:solidFill>
                  <a:latin typeface="Tahoma" pitchFamily="34" charset="0"/>
                  <a:ea typeface="Tahoma" pitchFamily="34" charset="0"/>
                  <a:cs typeface="Tahoma" pitchFamily="34" charset="0"/>
                </a:rPr>
                <a:t>RESEARCH LINE</a:t>
              </a:r>
            </a:p>
            <a:p>
              <a:pPr algn="ctr">
                <a:spcBef>
                  <a:spcPts val="600"/>
                </a:spcBef>
                <a:spcAft>
                  <a:spcPts val="600"/>
                </a:spcAft>
              </a:pPr>
              <a:r>
                <a:rPr lang="en-US" sz="2400" b="1" dirty="0" err="1" smtClean="0">
                  <a:solidFill>
                    <a:schemeClr val="tx2"/>
                  </a:solidFill>
                  <a:latin typeface="Tahoma" pitchFamily="34" charset="0"/>
                  <a:ea typeface="Tahoma" pitchFamily="34" charset="0"/>
                  <a:cs typeface="Tahoma" pitchFamily="34" charset="0"/>
                </a:rPr>
                <a:t>Biorefinery</a:t>
              </a:r>
              <a:r>
                <a:rPr lang="en-US" sz="2400" b="1" dirty="0" smtClean="0">
                  <a:solidFill>
                    <a:schemeClr val="tx2"/>
                  </a:solidFill>
                  <a:latin typeface="Tahoma" pitchFamily="34" charset="0"/>
                  <a:ea typeface="Tahoma" pitchFamily="34" charset="0"/>
                  <a:cs typeface="Tahoma" pitchFamily="34" charset="0"/>
                </a:rPr>
                <a:t> of </a:t>
              </a:r>
              <a:r>
                <a:rPr lang="en-US" sz="2400" b="1" dirty="0" err="1" smtClean="0">
                  <a:solidFill>
                    <a:schemeClr val="tx2"/>
                  </a:solidFill>
                  <a:latin typeface="Tahoma" pitchFamily="34" charset="0"/>
                  <a:ea typeface="Tahoma" pitchFamily="34" charset="0"/>
                  <a:cs typeface="Tahoma" pitchFamily="34" charset="0"/>
                </a:rPr>
                <a:t>lignocellulosic</a:t>
              </a:r>
              <a:r>
                <a:rPr lang="en-US" sz="2400" b="1" dirty="0" smtClean="0">
                  <a:solidFill>
                    <a:schemeClr val="tx2"/>
                  </a:solidFill>
                  <a:latin typeface="Tahoma" pitchFamily="34" charset="0"/>
                  <a:ea typeface="Tahoma" pitchFamily="34" charset="0"/>
                  <a:cs typeface="Tahoma" pitchFamily="34" charset="0"/>
                </a:rPr>
                <a:t> materials from agricultural and </a:t>
              </a:r>
              <a:r>
                <a:rPr lang="en-US" sz="2400" b="1" dirty="0" err="1" smtClean="0">
                  <a:solidFill>
                    <a:schemeClr val="tx2"/>
                  </a:solidFill>
                  <a:latin typeface="Tahoma" pitchFamily="34" charset="0"/>
                  <a:ea typeface="Tahoma" pitchFamily="34" charset="0"/>
                  <a:cs typeface="Tahoma" pitchFamily="34" charset="0"/>
                </a:rPr>
                <a:t>agri</a:t>
              </a:r>
              <a:r>
                <a:rPr lang="en-US" sz="2400" b="1" dirty="0" smtClean="0">
                  <a:solidFill>
                    <a:schemeClr val="tx2"/>
                  </a:solidFill>
                  <a:latin typeface="Tahoma" pitchFamily="34" charset="0"/>
                  <a:ea typeface="Tahoma" pitchFamily="34" charset="0"/>
                  <a:cs typeface="Tahoma" pitchFamily="34" charset="0"/>
                </a:rPr>
                <a:t>-food activity</a:t>
              </a:r>
              <a:endParaRPr lang="es-ES" sz="2400" b="1" dirty="0">
                <a:solidFill>
                  <a:schemeClr val="tx2"/>
                </a:solidFill>
                <a:latin typeface="Tahoma" pitchFamily="34" charset="0"/>
                <a:ea typeface="Tahoma" pitchFamily="34" charset="0"/>
                <a:cs typeface="Tahoma" pitchFamily="34" charset="0"/>
              </a:endParaRPr>
            </a:p>
          </p:txBody>
        </p:sp>
        <p:sp>
          <p:nvSpPr>
            <p:cNvPr id="6" name="5 CuadroTexto"/>
            <p:cNvSpPr txBox="1"/>
            <p:nvPr/>
          </p:nvSpPr>
          <p:spPr>
            <a:xfrm>
              <a:off x="395536" y="2420888"/>
              <a:ext cx="8424936" cy="4401205"/>
            </a:xfrm>
            <a:prstGeom prst="rect">
              <a:avLst/>
            </a:prstGeom>
            <a:noFill/>
          </p:spPr>
          <p:txBody>
            <a:bodyPr wrap="square" rtlCol="0">
              <a:spAutoFit/>
            </a:bodyPr>
            <a:lstStyle/>
            <a:p>
              <a:pPr algn="just">
                <a:spcBef>
                  <a:spcPts val="600"/>
                </a:spcBef>
                <a:spcAft>
                  <a:spcPts val="600"/>
                </a:spcAft>
                <a:buFont typeface="Wingdings" pitchFamily="2" charset="2"/>
                <a:buChar char="v"/>
              </a:pPr>
              <a:r>
                <a:rPr lang="en-US" sz="2000" dirty="0" smtClean="0">
                  <a:latin typeface="Tahoma" pitchFamily="34" charset="0"/>
                  <a:ea typeface="Tahoma" pitchFamily="34" charset="0"/>
                  <a:cs typeface="Tahoma" pitchFamily="34" charset="0"/>
                </a:rPr>
                <a:t>Production of </a:t>
              </a:r>
              <a:r>
                <a:rPr lang="en-US" sz="2000" b="1" dirty="0" smtClean="0">
                  <a:latin typeface="Tahoma" pitchFamily="34" charset="0"/>
                  <a:ea typeface="Tahoma" pitchFamily="34" charset="0"/>
                  <a:cs typeface="Tahoma" pitchFamily="34" charset="0"/>
                </a:rPr>
                <a:t>cellulosic pulps </a:t>
              </a:r>
              <a:r>
                <a:rPr lang="en-US" sz="2000" dirty="0" smtClean="0">
                  <a:latin typeface="Tahoma" pitchFamily="34" charset="0"/>
                  <a:ea typeface="Tahoma" pitchFamily="34" charset="0"/>
                  <a:cs typeface="Tahoma" pitchFamily="34" charset="0"/>
                </a:rPr>
                <a:t>from </a:t>
              </a:r>
              <a:r>
                <a:rPr lang="en-US" sz="2000" b="1" dirty="0" smtClean="0">
                  <a:latin typeface="Tahoma" pitchFamily="34" charset="0"/>
                  <a:ea typeface="Tahoma" pitchFamily="34" charset="0"/>
                  <a:cs typeface="Tahoma" pitchFamily="34" charset="0"/>
                </a:rPr>
                <a:t>agricultural residues and </a:t>
              </a:r>
              <a:r>
                <a:rPr lang="en-US" sz="2000" b="1" dirty="0" err="1" smtClean="0">
                  <a:latin typeface="Tahoma" pitchFamily="34" charset="0"/>
                  <a:ea typeface="Tahoma" pitchFamily="34" charset="0"/>
                  <a:cs typeface="Tahoma" pitchFamily="34" charset="0"/>
                </a:rPr>
                <a:t>agri</a:t>
              </a:r>
              <a:r>
                <a:rPr lang="en-US" sz="2000" b="1" dirty="0" smtClean="0">
                  <a:latin typeface="Tahoma" pitchFamily="34" charset="0"/>
                  <a:ea typeface="Tahoma" pitchFamily="34" charset="0"/>
                  <a:cs typeface="Tahoma" pitchFamily="34" charset="0"/>
                </a:rPr>
                <a:t>-food industry</a:t>
              </a:r>
              <a:r>
                <a:rPr lang="en-US" sz="2000" dirty="0" smtClean="0">
                  <a:latin typeface="Tahoma" pitchFamily="34" charset="0"/>
                  <a:ea typeface="Tahoma" pitchFamily="34" charset="0"/>
                  <a:cs typeface="Tahoma" pitchFamily="34" charset="0"/>
                </a:rPr>
                <a:t> (cereals straw, vine shoots, sorghum stalks, sugar cane </a:t>
              </a:r>
              <a:r>
                <a:rPr lang="en-US" sz="2000" dirty="0" err="1" smtClean="0">
                  <a:latin typeface="Tahoma" pitchFamily="34" charset="0"/>
                  <a:ea typeface="Tahoma" pitchFamily="34" charset="0"/>
                  <a:cs typeface="Tahoma" pitchFamily="34" charset="0"/>
                </a:rPr>
                <a:t>bagasse</a:t>
              </a:r>
              <a:r>
                <a:rPr lang="en-US" sz="2000" dirty="0" smtClean="0">
                  <a:latin typeface="Tahoma" pitchFamily="34" charset="0"/>
                  <a:ea typeface="Tahoma" pitchFamily="34" charset="0"/>
                  <a:cs typeface="Tahoma" pitchFamily="34" charset="0"/>
                </a:rPr>
                <a:t>, olive tree </a:t>
              </a:r>
              <a:r>
                <a:rPr lang="en-US" sz="2000" dirty="0" err="1" smtClean="0">
                  <a:latin typeface="Tahoma" pitchFamily="34" charset="0"/>
                  <a:ea typeface="Tahoma" pitchFamily="34" charset="0"/>
                  <a:cs typeface="Tahoma" pitchFamily="34" charset="0"/>
                </a:rPr>
                <a:t>prunnings</a:t>
              </a:r>
              <a:r>
                <a:rPr lang="en-US" sz="2000" dirty="0" smtClean="0">
                  <a:latin typeface="Tahoma" pitchFamily="34" charset="0"/>
                  <a:ea typeface="Tahoma" pitchFamily="34" charset="0"/>
                  <a:cs typeface="Tahoma" pitchFamily="34" charset="0"/>
                </a:rPr>
                <a:t>, orange tree </a:t>
              </a:r>
              <a:r>
                <a:rPr lang="en-US" sz="2000" dirty="0" err="1" smtClean="0">
                  <a:latin typeface="Tahoma" pitchFamily="34" charset="0"/>
                  <a:ea typeface="Tahoma" pitchFamily="34" charset="0"/>
                  <a:cs typeface="Tahoma" pitchFamily="34" charset="0"/>
                </a:rPr>
                <a:t>prunnings</a:t>
              </a:r>
              <a:r>
                <a:rPr lang="en-US" sz="2000" dirty="0" smtClean="0">
                  <a:latin typeface="Tahoma" pitchFamily="34" charset="0"/>
                  <a:ea typeface="Tahoma" pitchFamily="34" charset="0"/>
                  <a:cs typeface="Tahoma" pitchFamily="34" charset="0"/>
                </a:rPr>
                <a:t>, empty fruit bunches (EFB), and </a:t>
              </a:r>
              <a:r>
                <a:rPr lang="en-US" sz="2000" b="1" dirty="0" smtClean="0">
                  <a:latin typeface="Tahoma" pitchFamily="34" charset="0"/>
                  <a:ea typeface="Tahoma" pitchFamily="34" charset="0"/>
                  <a:cs typeface="Tahoma" pitchFamily="34" charset="0"/>
                </a:rPr>
                <a:t>plants of rapid growth </a:t>
              </a:r>
              <a:r>
                <a:rPr lang="en-US" sz="2000" dirty="0" smtClean="0">
                  <a:latin typeface="Tahoma" pitchFamily="34" charset="0"/>
                  <a:ea typeface="Tahoma" pitchFamily="34" charset="0"/>
                  <a:cs typeface="Tahoma" pitchFamily="34" charset="0"/>
                </a:rPr>
                <a:t>(</a:t>
              </a:r>
              <a:r>
                <a:rPr lang="en-US" sz="2000" dirty="0" err="1" smtClean="0">
                  <a:latin typeface="Tahoma" pitchFamily="34" charset="0"/>
                  <a:ea typeface="Tahoma" pitchFamily="34" charset="0"/>
                  <a:cs typeface="Tahoma" pitchFamily="34" charset="0"/>
                </a:rPr>
                <a:t>leucaena</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tagasaste</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paulownia</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hesperaloe</a:t>
              </a:r>
              <a:r>
                <a:rPr lang="en-US" sz="2000" dirty="0" smtClean="0">
                  <a:latin typeface="Tahoma" pitchFamily="34" charset="0"/>
                  <a:ea typeface="Tahoma" pitchFamily="34" charset="0"/>
                  <a:cs typeface="Tahoma" pitchFamily="34" charset="0"/>
                </a:rPr>
                <a:t>, etc.) </a:t>
              </a:r>
            </a:p>
            <a:p>
              <a:pPr algn="just">
                <a:spcBef>
                  <a:spcPts val="600"/>
                </a:spcBef>
                <a:spcAft>
                  <a:spcPts val="600"/>
                </a:spcAft>
                <a:buFont typeface="Wingdings" pitchFamily="2" charset="2"/>
                <a:buChar char="v"/>
              </a:pPr>
              <a:r>
                <a:rPr lang="en-US" sz="2000" b="1" dirty="0" smtClean="0">
                  <a:latin typeface="Tahoma" pitchFamily="34" charset="0"/>
                  <a:ea typeface="Tahoma" pitchFamily="34" charset="0"/>
                  <a:cs typeface="Tahoma" pitchFamily="34" charset="0"/>
                </a:rPr>
                <a:t>Fractionation processes </a:t>
              </a:r>
              <a:r>
                <a:rPr lang="en-US" sz="2000" dirty="0" smtClean="0">
                  <a:latin typeface="Tahoma" pitchFamily="34" charset="0"/>
                  <a:ea typeface="Tahoma" pitchFamily="34" charset="0"/>
                  <a:cs typeface="Tahoma" pitchFamily="34" charset="0"/>
                </a:rPr>
                <a:t>in order to obtain two fractions from the  </a:t>
              </a:r>
              <a:r>
                <a:rPr lang="en-US" sz="2000" dirty="0" err="1" smtClean="0">
                  <a:latin typeface="Tahoma" pitchFamily="34" charset="0"/>
                  <a:ea typeface="Tahoma" pitchFamily="34" charset="0"/>
                  <a:cs typeface="Tahoma" pitchFamily="34" charset="0"/>
                </a:rPr>
                <a:t>lignocellulosic</a:t>
              </a:r>
              <a:r>
                <a:rPr lang="en-US" sz="2000" dirty="0" smtClean="0">
                  <a:latin typeface="Tahoma" pitchFamily="34" charset="0"/>
                  <a:ea typeface="Tahoma" pitchFamily="34" charset="0"/>
                  <a:cs typeface="Tahoma" pitchFamily="34" charset="0"/>
                </a:rPr>
                <a:t> materials: one rich in </a:t>
              </a:r>
              <a:r>
                <a:rPr lang="en-US" sz="2000" b="1" dirty="0" smtClean="0">
                  <a:latin typeface="Tahoma" pitchFamily="34" charset="0"/>
                  <a:ea typeface="Tahoma" pitchFamily="34" charset="0"/>
                  <a:cs typeface="Tahoma" pitchFamily="34" charset="0"/>
                </a:rPr>
                <a:t>cellulose and lignin </a:t>
              </a:r>
              <a:r>
                <a:rPr lang="en-US" sz="2000" dirty="0" smtClean="0">
                  <a:latin typeface="Tahoma" pitchFamily="34" charset="0"/>
                  <a:ea typeface="Tahoma" pitchFamily="34" charset="0"/>
                  <a:cs typeface="Tahoma" pitchFamily="34" charset="0"/>
                </a:rPr>
                <a:t>and other one rich in </a:t>
              </a:r>
              <a:r>
                <a:rPr lang="en-US" sz="2000" b="1" dirty="0" err="1" smtClean="0">
                  <a:latin typeface="Tahoma" pitchFamily="34" charset="0"/>
                  <a:ea typeface="Tahoma" pitchFamily="34" charset="0"/>
                  <a:cs typeface="Tahoma" pitchFamily="34" charset="0"/>
                </a:rPr>
                <a:t>hemicellulose</a:t>
              </a:r>
              <a:r>
                <a:rPr lang="en-US" sz="2000" dirty="0" smtClean="0">
                  <a:latin typeface="Tahoma" pitchFamily="34" charset="0"/>
                  <a:ea typeface="Tahoma" pitchFamily="34" charset="0"/>
                  <a:cs typeface="Tahoma" pitchFamily="34" charset="0"/>
                </a:rPr>
                <a:t>.</a:t>
              </a:r>
            </a:p>
            <a:p>
              <a:pPr algn="just">
                <a:spcBef>
                  <a:spcPts val="600"/>
                </a:spcBef>
                <a:spcAft>
                  <a:spcPts val="600"/>
                </a:spcAft>
                <a:buFont typeface="Wingdings" pitchFamily="2" charset="2"/>
                <a:buChar char="v"/>
              </a:pPr>
              <a:r>
                <a:rPr lang="en-US" sz="2000" dirty="0" smtClean="0">
                  <a:latin typeface="Tahoma" pitchFamily="34" charset="0"/>
                  <a:ea typeface="Tahoma" pitchFamily="34" charset="0"/>
                  <a:cs typeface="Tahoma" pitchFamily="34" charset="0"/>
                </a:rPr>
                <a:t>Production of </a:t>
              </a:r>
              <a:r>
                <a:rPr lang="en-US" sz="2000" b="1" dirty="0" err="1" smtClean="0">
                  <a:latin typeface="Tahoma" pitchFamily="34" charset="0"/>
                  <a:ea typeface="Tahoma" pitchFamily="34" charset="0"/>
                  <a:cs typeface="Tahoma" pitchFamily="34" charset="0"/>
                </a:rPr>
                <a:t>bioethanol</a:t>
              </a:r>
              <a:r>
                <a:rPr lang="en-US" sz="2000" dirty="0" smtClean="0">
                  <a:latin typeface="Tahoma" pitchFamily="34" charset="0"/>
                  <a:ea typeface="Tahoma" pitchFamily="34" charset="0"/>
                  <a:cs typeface="Tahoma" pitchFamily="34" charset="0"/>
                </a:rPr>
                <a:t>. </a:t>
              </a:r>
            </a:p>
            <a:p>
              <a:pPr algn="just">
                <a:spcBef>
                  <a:spcPts val="600"/>
                </a:spcBef>
                <a:spcAft>
                  <a:spcPts val="600"/>
                </a:spcAft>
                <a:buFont typeface="Wingdings" pitchFamily="2" charset="2"/>
                <a:buChar char="v"/>
              </a:pPr>
              <a:r>
                <a:rPr lang="en-US" sz="2000" b="1" dirty="0" smtClean="0">
                  <a:latin typeface="Tahoma" pitchFamily="34" charset="0"/>
                  <a:ea typeface="Tahoma" pitchFamily="34" charset="0"/>
                  <a:cs typeface="Tahoma" pitchFamily="34" charset="0"/>
                </a:rPr>
                <a:t>Black liquor </a:t>
              </a:r>
              <a:r>
                <a:rPr lang="en-US" sz="2000" dirty="0" smtClean="0">
                  <a:latin typeface="Tahoma" pitchFamily="34" charset="0"/>
                  <a:ea typeface="Tahoma" pitchFamily="34" charset="0"/>
                  <a:cs typeface="Tahoma" pitchFamily="34" charset="0"/>
                </a:rPr>
                <a:t>(rich in lignin) separation and characterization</a:t>
              </a:r>
            </a:p>
            <a:p>
              <a:pPr algn="just">
                <a:spcBef>
                  <a:spcPts val="600"/>
                </a:spcBef>
                <a:spcAft>
                  <a:spcPts val="600"/>
                </a:spcAft>
                <a:buFont typeface="Wingdings" pitchFamily="2" charset="2"/>
                <a:buChar char="v"/>
              </a:pPr>
              <a:r>
                <a:rPr lang="en-US" sz="2000" dirty="0" smtClean="0">
                  <a:latin typeface="Tahoma" pitchFamily="34" charset="0"/>
                  <a:ea typeface="Tahoma" pitchFamily="34" charset="0"/>
                  <a:cs typeface="Tahoma" pitchFamily="34" charset="0"/>
                </a:rPr>
                <a:t>Production of </a:t>
              </a:r>
              <a:r>
                <a:rPr lang="en-US" sz="2000" b="1" dirty="0" err="1" smtClean="0">
                  <a:latin typeface="Tahoma" pitchFamily="34" charset="0"/>
                  <a:ea typeface="Tahoma" pitchFamily="34" charset="0"/>
                  <a:cs typeface="Tahoma" pitchFamily="34" charset="0"/>
                </a:rPr>
                <a:t>lignocellulosicnanofibres</a:t>
              </a:r>
              <a:r>
                <a:rPr lang="en-US" sz="2000" dirty="0" smtClean="0">
                  <a:latin typeface="Tahoma" pitchFamily="34" charset="0"/>
                  <a:ea typeface="Tahoma" pitchFamily="34" charset="0"/>
                  <a:cs typeface="Tahoma" pitchFamily="34" charset="0"/>
                </a:rPr>
                <a:t> from fibers of cellulose of agro-industrial waste.</a:t>
              </a:r>
              <a:endParaRPr lang="es-ES" sz="2000" dirty="0">
                <a:latin typeface="Tahoma" pitchFamily="34" charset="0"/>
                <a:ea typeface="Tahoma" pitchFamily="34" charset="0"/>
                <a:cs typeface="Tahoma" pitchFamily="34" charset="0"/>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descr="SÍMBOLO ECOLÓGICO.jpg"/>
          <p:cNvPicPr>
            <a:picLocks noChangeAspect="1"/>
          </p:cNvPicPr>
          <p:nvPr/>
        </p:nvPicPr>
        <p:blipFill>
          <a:blip r:embed="rId3" cstate="print"/>
          <a:stretch>
            <a:fillRect/>
          </a:stretch>
        </p:blipFill>
        <p:spPr>
          <a:xfrm>
            <a:off x="107504" y="3370684"/>
            <a:ext cx="1714500" cy="1714500"/>
          </a:xfrm>
          <a:prstGeom prst="rect">
            <a:avLst/>
          </a:prstGeom>
        </p:spPr>
      </p:pic>
      <p:sp>
        <p:nvSpPr>
          <p:cNvPr id="15" name="14 CuadroTexto"/>
          <p:cNvSpPr txBox="1"/>
          <p:nvPr/>
        </p:nvSpPr>
        <p:spPr>
          <a:xfrm>
            <a:off x="1547664" y="3730724"/>
            <a:ext cx="2088232" cy="954107"/>
          </a:xfrm>
          <a:prstGeom prst="rect">
            <a:avLst/>
          </a:prstGeom>
          <a:noFill/>
        </p:spPr>
        <p:txBody>
          <a:bodyPr wrap="square" rtlCol="0">
            <a:spAutoFit/>
          </a:bodyPr>
          <a:lstStyle/>
          <a:p>
            <a:pPr algn="ctr"/>
            <a:r>
              <a:rPr lang="es-ES" sz="2800" dirty="0" smtClean="0">
                <a:solidFill>
                  <a:schemeClr val="tx2"/>
                </a:solidFill>
                <a:latin typeface="Tahoma" pitchFamily="34" charset="0"/>
                <a:ea typeface="Tahoma" pitchFamily="34" charset="0"/>
                <a:cs typeface="Tahoma" pitchFamily="34" charset="0"/>
              </a:rPr>
              <a:t>SOCIAL ASPECTS</a:t>
            </a:r>
            <a:endParaRPr lang="es-ES" sz="2800" dirty="0">
              <a:solidFill>
                <a:schemeClr val="tx2"/>
              </a:solidFill>
              <a:latin typeface="Tahoma" pitchFamily="34" charset="0"/>
              <a:ea typeface="Tahoma" pitchFamily="34" charset="0"/>
              <a:cs typeface="Tahoma" pitchFamily="34" charset="0"/>
            </a:endParaRPr>
          </a:p>
        </p:txBody>
      </p:sp>
      <p:sp>
        <p:nvSpPr>
          <p:cNvPr id="16" name="15 CuadroTexto"/>
          <p:cNvSpPr txBox="1"/>
          <p:nvPr/>
        </p:nvSpPr>
        <p:spPr>
          <a:xfrm>
            <a:off x="-36512" y="1268760"/>
            <a:ext cx="9217024" cy="646331"/>
          </a:xfrm>
          <a:prstGeom prst="rect">
            <a:avLst/>
          </a:prstGeom>
          <a:noFill/>
        </p:spPr>
        <p:txBody>
          <a:bodyPr wrap="square" rtlCol="0">
            <a:spAutoFit/>
          </a:bodyPr>
          <a:lstStyle/>
          <a:p>
            <a:pPr algn="just"/>
            <a:r>
              <a:rPr lang="es-ES" sz="3600" b="1" dirty="0" smtClean="0">
                <a:solidFill>
                  <a:schemeClr val="tx2"/>
                </a:solidFill>
                <a:latin typeface="Tahoma" pitchFamily="34" charset="0"/>
                <a:ea typeface="Tahoma" pitchFamily="34" charset="0"/>
                <a:cs typeface="Tahoma" pitchFamily="34" charset="0"/>
              </a:rPr>
              <a:t>PROPER USE OF NATURAL RESOURCES</a:t>
            </a:r>
            <a:endParaRPr lang="es-ES" sz="3600" b="1" dirty="0">
              <a:solidFill>
                <a:schemeClr val="tx2"/>
              </a:solidFill>
              <a:latin typeface="Tahoma" pitchFamily="34" charset="0"/>
              <a:ea typeface="Tahoma" pitchFamily="34" charset="0"/>
              <a:cs typeface="Tahoma" pitchFamily="34" charset="0"/>
            </a:endParaRPr>
          </a:p>
        </p:txBody>
      </p:sp>
      <p:grpSp>
        <p:nvGrpSpPr>
          <p:cNvPr id="17" name="16 Grupo"/>
          <p:cNvGrpSpPr/>
          <p:nvPr/>
        </p:nvGrpSpPr>
        <p:grpSpPr>
          <a:xfrm>
            <a:off x="-36512" y="2330877"/>
            <a:ext cx="9217024" cy="954107"/>
            <a:chOff x="-36512" y="1754813"/>
            <a:chExt cx="9217024" cy="954107"/>
          </a:xfrm>
        </p:grpSpPr>
        <p:sp>
          <p:nvSpPr>
            <p:cNvPr id="18" name="17 CuadroTexto"/>
            <p:cNvSpPr txBox="1"/>
            <p:nvPr/>
          </p:nvSpPr>
          <p:spPr>
            <a:xfrm>
              <a:off x="-36512" y="1754813"/>
              <a:ext cx="4176464" cy="954107"/>
            </a:xfrm>
            <a:prstGeom prst="rect">
              <a:avLst/>
            </a:prstGeom>
            <a:noFill/>
          </p:spPr>
          <p:txBody>
            <a:bodyPr wrap="square" rtlCol="0">
              <a:spAutoFit/>
            </a:bodyPr>
            <a:lstStyle/>
            <a:p>
              <a:pPr algn="ctr"/>
              <a:r>
                <a:rPr lang="es-ES" sz="2800" b="1" dirty="0" smtClean="0">
                  <a:solidFill>
                    <a:srgbClr val="FF0000"/>
                  </a:solidFill>
                  <a:latin typeface="Tahoma" pitchFamily="34" charset="0"/>
                  <a:ea typeface="Tahoma" pitchFamily="34" charset="0"/>
                  <a:cs typeface="Tahoma" pitchFamily="34" charset="0"/>
                </a:rPr>
                <a:t>SUSTAINABLE ECONOMY</a:t>
              </a:r>
              <a:endParaRPr lang="es-ES" sz="2800" b="1" dirty="0">
                <a:solidFill>
                  <a:srgbClr val="FF0000"/>
                </a:solidFill>
                <a:latin typeface="Tahoma" pitchFamily="34" charset="0"/>
                <a:ea typeface="Tahoma" pitchFamily="34" charset="0"/>
                <a:cs typeface="Tahoma" pitchFamily="34" charset="0"/>
              </a:endParaRPr>
            </a:p>
          </p:txBody>
        </p:sp>
        <p:sp>
          <p:nvSpPr>
            <p:cNvPr id="19" name="18 CuadroTexto"/>
            <p:cNvSpPr txBox="1"/>
            <p:nvPr/>
          </p:nvSpPr>
          <p:spPr>
            <a:xfrm>
              <a:off x="5004048" y="1754813"/>
              <a:ext cx="4176464" cy="954107"/>
            </a:xfrm>
            <a:prstGeom prst="rect">
              <a:avLst/>
            </a:prstGeom>
            <a:noFill/>
          </p:spPr>
          <p:txBody>
            <a:bodyPr wrap="square" rtlCol="0">
              <a:spAutoFit/>
            </a:bodyPr>
            <a:lstStyle/>
            <a:p>
              <a:pPr algn="ctr"/>
              <a:r>
                <a:rPr lang="en-US" sz="2800" b="1" dirty="0" smtClean="0">
                  <a:solidFill>
                    <a:schemeClr val="tx2"/>
                  </a:solidFill>
                  <a:latin typeface="Tahoma" pitchFamily="34" charset="0"/>
                  <a:ea typeface="Tahoma" pitchFamily="34" charset="0"/>
                  <a:cs typeface="Tahoma" pitchFamily="34" charset="0"/>
                </a:rPr>
                <a:t>THE </a:t>
              </a:r>
              <a:r>
                <a:rPr lang="en-US" sz="2800" b="1" dirty="0" smtClean="0">
                  <a:solidFill>
                    <a:schemeClr val="tx2"/>
                  </a:solidFill>
                  <a:latin typeface="Tahoma" pitchFamily="34" charset="0"/>
                  <a:ea typeface="Tahoma" pitchFamily="34" charset="0"/>
                  <a:cs typeface="Tahoma" pitchFamily="34" charset="0"/>
                </a:rPr>
                <a:t>BEST QUANTITY</a:t>
              </a:r>
            </a:p>
            <a:p>
              <a:pPr algn="ctr"/>
              <a:r>
                <a:rPr lang="en-US" sz="2800" b="1" dirty="0" smtClean="0">
                  <a:solidFill>
                    <a:schemeClr val="tx2"/>
                  </a:solidFill>
                  <a:latin typeface="Tahoma" pitchFamily="34" charset="0"/>
                  <a:ea typeface="Tahoma" pitchFamily="34" charset="0"/>
                  <a:cs typeface="Tahoma" pitchFamily="34" charset="0"/>
                </a:rPr>
                <a:t>OF WASTE </a:t>
              </a:r>
              <a:r>
                <a:rPr lang="en-US" sz="2800" b="1" dirty="0" smtClean="0">
                  <a:solidFill>
                    <a:schemeClr val="tx2"/>
                  </a:solidFill>
                  <a:latin typeface="Tahoma" pitchFamily="34" charset="0"/>
                  <a:ea typeface="Tahoma" pitchFamily="34" charset="0"/>
                  <a:cs typeface="Tahoma" pitchFamily="34" charset="0"/>
                </a:rPr>
                <a:t>IS </a:t>
              </a:r>
              <a:r>
                <a:rPr lang="en-US" sz="2800" b="1" dirty="0" smtClean="0">
                  <a:solidFill>
                    <a:schemeClr val="tx2"/>
                  </a:solidFill>
                  <a:latin typeface="Tahoma" pitchFamily="34" charset="0"/>
                  <a:ea typeface="Tahoma" pitchFamily="34" charset="0"/>
                  <a:cs typeface="Tahoma" pitchFamily="34" charset="0"/>
                </a:rPr>
                <a:t>0</a:t>
              </a:r>
              <a:endParaRPr lang="es-ES" sz="2800" b="1" dirty="0">
                <a:solidFill>
                  <a:schemeClr val="tx2"/>
                </a:solidFill>
                <a:latin typeface="Tahoma" pitchFamily="34" charset="0"/>
                <a:ea typeface="Tahoma" pitchFamily="34" charset="0"/>
                <a:cs typeface="Tahoma" pitchFamily="34" charset="0"/>
              </a:endParaRPr>
            </a:p>
          </p:txBody>
        </p:sp>
        <p:cxnSp>
          <p:nvCxnSpPr>
            <p:cNvPr id="20" name="19 Conector recto de flecha"/>
            <p:cNvCxnSpPr>
              <a:stCxn id="18" idx="3"/>
              <a:endCxn id="19" idx="1"/>
            </p:cNvCxnSpPr>
            <p:nvPr/>
          </p:nvCxnSpPr>
          <p:spPr>
            <a:xfrm>
              <a:off x="4139952" y="2231867"/>
              <a:ext cx="86409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grpSp>
        <p:nvGrpSpPr>
          <p:cNvPr id="21" name="20 Grupo"/>
          <p:cNvGrpSpPr/>
          <p:nvPr/>
        </p:nvGrpSpPr>
        <p:grpSpPr>
          <a:xfrm>
            <a:off x="2602448" y="4121244"/>
            <a:ext cx="6002000" cy="2620124"/>
            <a:chOff x="2931780" y="3068960"/>
            <a:chExt cx="6002000" cy="2620124"/>
          </a:xfrm>
        </p:grpSpPr>
        <p:grpSp>
          <p:nvGrpSpPr>
            <p:cNvPr id="22" name="23 Grupo"/>
            <p:cNvGrpSpPr/>
            <p:nvPr/>
          </p:nvGrpSpPr>
          <p:grpSpPr>
            <a:xfrm>
              <a:off x="6300192" y="3068960"/>
              <a:ext cx="2633588" cy="2304256"/>
              <a:chOff x="6300192" y="3068960"/>
              <a:chExt cx="2633588" cy="2304256"/>
            </a:xfrm>
          </p:grpSpPr>
          <p:pic>
            <p:nvPicPr>
              <p:cNvPr id="27" name="26 Imagen" descr="PLANTA INDUSTRIAL.jpg"/>
              <p:cNvPicPr>
                <a:picLocks noChangeAspect="1"/>
              </p:cNvPicPr>
              <p:nvPr/>
            </p:nvPicPr>
            <p:blipFill>
              <a:blip r:embed="rId4" cstate="print"/>
              <a:stretch>
                <a:fillRect/>
              </a:stretch>
            </p:blipFill>
            <p:spPr>
              <a:xfrm>
                <a:off x="7092280" y="3992091"/>
                <a:ext cx="1841500" cy="1381125"/>
              </a:xfrm>
              <a:prstGeom prst="rect">
                <a:avLst/>
              </a:prstGeom>
            </p:spPr>
          </p:pic>
          <p:sp>
            <p:nvSpPr>
              <p:cNvPr id="28" name="27 CuadroTexto"/>
              <p:cNvSpPr txBox="1"/>
              <p:nvPr/>
            </p:nvSpPr>
            <p:spPr>
              <a:xfrm>
                <a:off x="6300192" y="3068960"/>
                <a:ext cx="2376264" cy="954107"/>
              </a:xfrm>
              <a:prstGeom prst="rect">
                <a:avLst/>
              </a:prstGeom>
              <a:noFill/>
            </p:spPr>
            <p:txBody>
              <a:bodyPr wrap="square" rtlCol="0">
                <a:spAutoFit/>
              </a:bodyPr>
              <a:lstStyle/>
              <a:p>
                <a:pPr algn="ctr"/>
                <a:r>
                  <a:rPr lang="es-ES" sz="2800" dirty="0" smtClean="0">
                    <a:solidFill>
                      <a:schemeClr val="tx2"/>
                    </a:solidFill>
                    <a:latin typeface="Tahoma" pitchFamily="34" charset="0"/>
                    <a:ea typeface="Tahoma" pitchFamily="34" charset="0"/>
                    <a:cs typeface="Tahoma" pitchFamily="34" charset="0"/>
                  </a:rPr>
                  <a:t>INDUSTRIAL ACTIVITY</a:t>
                </a:r>
                <a:endParaRPr lang="es-ES" sz="2800" dirty="0">
                  <a:solidFill>
                    <a:schemeClr val="tx2"/>
                  </a:solidFill>
                  <a:latin typeface="Tahoma" pitchFamily="34" charset="0"/>
                  <a:ea typeface="Tahoma" pitchFamily="34" charset="0"/>
                  <a:cs typeface="Tahoma" pitchFamily="34" charset="0"/>
                </a:endParaRPr>
              </a:p>
            </p:txBody>
          </p:sp>
        </p:grpSp>
        <p:grpSp>
          <p:nvGrpSpPr>
            <p:cNvPr id="23" name="22 Grupo"/>
            <p:cNvGrpSpPr/>
            <p:nvPr/>
          </p:nvGrpSpPr>
          <p:grpSpPr>
            <a:xfrm>
              <a:off x="2931780" y="4005064"/>
              <a:ext cx="2720340" cy="1684020"/>
              <a:chOff x="3219812" y="4005064"/>
              <a:chExt cx="2720340" cy="1684020"/>
            </a:xfrm>
          </p:grpSpPr>
          <p:pic>
            <p:nvPicPr>
              <p:cNvPr id="25" name="24 Imagen" descr="BALANZA ECONÓMICA.gif"/>
              <p:cNvPicPr>
                <a:picLocks noChangeAspect="1"/>
              </p:cNvPicPr>
              <p:nvPr/>
            </p:nvPicPr>
            <p:blipFill>
              <a:blip r:embed="rId5" cstate="print"/>
              <a:stretch>
                <a:fillRect/>
              </a:stretch>
            </p:blipFill>
            <p:spPr>
              <a:xfrm>
                <a:off x="3219812" y="4005064"/>
                <a:ext cx="2720340" cy="1684020"/>
              </a:xfrm>
              <a:prstGeom prst="rect">
                <a:avLst/>
              </a:prstGeom>
            </p:spPr>
          </p:pic>
          <p:sp>
            <p:nvSpPr>
              <p:cNvPr id="26" name="25 CuadroTexto"/>
              <p:cNvSpPr txBox="1"/>
              <p:nvPr/>
            </p:nvSpPr>
            <p:spPr>
              <a:xfrm>
                <a:off x="3635896" y="4491117"/>
                <a:ext cx="2088232" cy="954107"/>
              </a:xfrm>
              <a:prstGeom prst="rect">
                <a:avLst/>
              </a:prstGeom>
              <a:noFill/>
            </p:spPr>
            <p:txBody>
              <a:bodyPr wrap="square" rtlCol="0">
                <a:spAutoFit/>
              </a:bodyPr>
              <a:lstStyle/>
              <a:p>
                <a:pPr algn="ctr"/>
                <a:r>
                  <a:rPr lang="es-ES" sz="2800" dirty="0" smtClean="0">
                    <a:solidFill>
                      <a:schemeClr val="tx2"/>
                    </a:solidFill>
                    <a:latin typeface="Tahoma" pitchFamily="34" charset="0"/>
                    <a:ea typeface="Tahoma" pitchFamily="34" charset="0"/>
                    <a:cs typeface="Tahoma" pitchFamily="34" charset="0"/>
                  </a:rPr>
                  <a:t>ECONOMIC BENEFITS</a:t>
                </a:r>
                <a:endParaRPr lang="es-ES" sz="2800" dirty="0">
                  <a:solidFill>
                    <a:schemeClr val="tx2"/>
                  </a:solidFill>
                  <a:latin typeface="Tahoma" pitchFamily="34" charset="0"/>
                  <a:ea typeface="Tahoma" pitchFamily="34" charset="0"/>
                  <a:cs typeface="Tahoma" pitchFamily="34" charset="0"/>
                </a:endParaRPr>
              </a:p>
            </p:txBody>
          </p:sp>
        </p:grpSp>
        <p:sp>
          <p:nvSpPr>
            <p:cNvPr id="24" name="23 Flecha arriba y abajo"/>
            <p:cNvSpPr/>
            <p:nvPr/>
          </p:nvSpPr>
          <p:spPr>
            <a:xfrm rot="2565317">
              <a:off x="5917642" y="3842442"/>
              <a:ext cx="432048" cy="1296144"/>
            </a:xfrm>
            <a:prstGeom prst="upDownArrow">
              <a:avLst>
                <a:gd name="adj1" fmla="val 50000"/>
                <a:gd name="adj2" fmla="val 50000"/>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Tahoma" pitchFamily="34" charset="0"/>
                <a:ea typeface="Tahoma" pitchFamily="34" charset="0"/>
                <a:cs typeface="Tahoma" pitchFamily="34" charset="0"/>
              </a:endParaRPr>
            </a:p>
          </p:txBody>
        </p:sp>
      </p:grpSp>
      <p:grpSp>
        <p:nvGrpSpPr>
          <p:cNvPr id="31" name="30 Grupo"/>
          <p:cNvGrpSpPr/>
          <p:nvPr/>
        </p:nvGrpSpPr>
        <p:grpSpPr>
          <a:xfrm>
            <a:off x="-36512" y="-27384"/>
            <a:ext cx="9145016" cy="1091336"/>
            <a:chOff x="-36512" y="-27384"/>
            <a:chExt cx="9145016" cy="1091336"/>
          </a:xfrm>
        </p:grpSpPr>
        <p:pic>
          <p:nvPicPr>
            <p:cNvPr id="29" name="28 Imagen" descr="UCO2.jpg"/>
            <p:cNvPicPr>
              <a:picLocks noChangeAspect="1"/>
            </p:cNvPicPr>
            <p:nvPr/>
          </p:nvPicPr>
          <p:blipFill>
            <a:blip r:embed="rId6" cstate="print"/>
            <a:stretch>
              <a:fillRect/>
            </a:stretch>
          </p:blipFill>
          <p:spPr>
            <a:xfrm>
              <a:off x="-36512" y="-27384"/>
              <a:ext cx="2105863" cy="1091336"/>
            </a:xfrm>
            <a:prstGeom prst="rect">
              <a:avLst/>
            </a:prstGeom>
            <a:effectLst>
              <a:innerShdw blurRad="63500" dist="50800" dir="13500000">
                <a:prstClr val="black">
                  <a:alpha val="50000"/>
                </a:prstClr>
              </a:innerShdw>
            </a:effectLst>
          </p:spPr>
        </p:pic>
        <p:sp>
          <p:nvSpPr>
            <p:cNvPr id="30" name="29 CuadroTexto"/>
            <p:cNvSpPr txBox="1"/>
            <p:nvPr/>
          </p:nvSpPr>
          <p:spPr>
            <a:xfrm>
              <a:off x="4211960" y="-27384"/>
              <a:ext cx="4896544" cy="646331"/>
            </a:xfrm>
            <a:prstGeom prst="rect">
              <a:avLst/>
            </a:prstGeom>
            <a:noFill/>
          </p:spPr>
          <p:txBody>
            <a:bodyPr wrap="square" rtlCol="0">
              <a:spAutoFit/>
            </a:bodyPr>
            <a:lstStyle/>
            <a:p>
              <a:pPr algn="ctr"/>
              <a:r>
                <a:rPr lang="en-US" b="1" dirty="0" smtClean="0">
                  <a:latin typeface="Tahoma" pitchFamily="34" charset="0"/>
                  <a:ea typeface="Tahoma" pitchFamily="34" charset="0"/>
                  <a:cs typeface="Tahoma" pitchFamily="34" charset="0"/>
                </a:rPr>
                <a:t>World Congress and Expo on Recycling </a:t>
              </a:r>
            </a:p>
            <a:p>
              <a:pPr algn="ctr"/>
              <a:r>
                <a:rPr lang="en-US" b="1" dirty="0" smtClean="0">
                  <a:latin typeface="Tahoma" pitchFamily="34" charset="0"/>
                  <a:ea typeface="Tahoma" pitchFamily="34" charset="0"/>
                  <a:cs typeface="Tahoma" pitchFamily="34" charset="0"/>
                </a:rPr>
                <a:t>July 20-22, 2015</a:t>
              </a:r>
              <a:endParaRPr lang="es-ES" b="1" dirty="0">
                <a:latin typeface="Tahoma" pitchFamily="34" charset="0"/>
                <a:ea typeface="Tahoma" pitchFamily="34" charset="0"/>
                <a:cs typeface="Tahoma" pitchFamily="34" charset="0"/>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6 Grupo"/>
          <p:cNvGrpSpPr/>
          <p:nvPr/>
        </p:nvGrpSpPr>
        <p:grpSpPr>
          <a:xfrm>
            <a:off x="-180528" y="-27384"/>
            <a:ext cx="9289032" cy="6104130"/>
            <a:chOff x="-180528" y="-27384"/>
            <a:chExt cx="9289032" cy="6104130"/>
          </a:xfrm>
        </p:grpSpPr>
        <p:grpSp>
          <p:nvGrpSpPr>
            <p:cNvPr id="5" name="1 Grupo"/>
            <p:cNvGrpSpPr/>
            <p:nvPr/>
          </p:nvGrpSpPr>
          <p:grpSpPr>
            <a:xfrm>
              <a:off x="-36512" y="-27384"/>
              <a:ext cx="9145016" cy="1091336"/>
              <a:chOff x="-36512" y="-27384"/>
              <a:chExt cx="9145016" cy="1091336"/>
            </a:xfrm>
          </p:grpSpPr>
          <p:pic>
            <p:nvPicPr>
              <p:cNvPr id="3" name="2 Imagen" descr="UCO2.jpg"/>
              <p:cNvPicPr>
                <a:picLocks noChangeAspect="1"/>
              </p:cNvPicPr>
              <p:nvPr/>
            </p:nvPicPr>
            <p:blipFill>
              <a:blip r:embed="rId3" cstate="print"/>
              <a:stretch>
                <a:fillRect/>
              </a:stretch>
            </p:blipFill>
            <p:spPr>
              <a:xfrm>
                <a:off x="-36512" y="-27384"/>
                <a:ext cx="2105863" cy="1091336"/>
              </a:xfrm>
              <a:prstGeom prst="rect">
                <a:avLst/>
              </a:prstGeom>
              <a:effectLst>
                <a:innerShdw blurRad="63500" dist="50800" dir="13500000">
                  <a:prstClr val="black">
                    <a:alpha val="50000"/>
                  </a:prstClr>
                </a:innerShdw>
              </a:effectLst>
            </p:spPr>
          </p:pic>
          <p:sp>
            <p:nvSpPr>
              <p:cNvPr id="4" name="3 CuadroTexto"/>
              <p:cNvSpPr txBox="1"/>
              <p:nvPr/>
            </p:nvSpPr>
            <p:spPr>
              <a:xfrm>
                <a:off x="4211960" y="-27384"/>
                <a:ext cx="4896544" cy="646331"/>
              </a:xfrm>
              <a:prstGeom prst="rect">
                <a:avLst/>
              </a:prstGeom>
              <a:noFill/>
            </p:spPr>
            <p:txBody>
              <a:bodyPr wrap="square" rtlCol="0">
                <a:spAutoFit/>
              </a:bodyPr>
              <a:lstStyle/>
              <a:p>
                <a:pPr algn="ctr"/>
                <a:r>
                  <a:rPr lang="en-US" b="1" dirty="0" smtClean="0">
                    <a:latin typeface="Tahoma" pitchFamily="34" charset="0"/>
                    <a:ea typeface="Tahoma" pitchFamily="34" charset="0"/>
                    <a:cs typeface="Tahoma" pitchFamily="34" charset="0"/>
                  </a:rPr>
                  <a:t>World Congress and Expo on Recycling </a:t>
                </a:r>
              </a:p>
              <a:p>
                <a:pPr algn="ctr"/>
                <a:r>
                  <a:rPr lang="en-US" b="1" dirty="0" smtClean="0">
                    <a:latin typeface="Tahoma" pitchFamily="34" charset="0"/>
                    <a:ea typeface="Tahoma" pitchFamily="34" charset="0"/>
                    <a:cs typeface="Tahoma" pitchFamily="34" charset="0"/>
                  </a:rPr>
                  <a:t>July 20-22, 2015</a:t>
                </a:r>
                <a:endParaRPr lang="es-ES" b="1" dirty="0">
                  <a:latin typeface="Tahoma" pitchFamily="34" charset="0"/>
                  <a:ea typeface="Tahoma" pitchFamily="34" charset="0"/>
                  <a:cs typeface="Tahoma" pitchFamily="34" charset="0"/>
                </a:endParaRPr>
              </a:p>
            </p:txBody>
          </p:sp>
        </p:grpSp>
        <p:sp>
          <p:nvSpPr>
            <p:cNvPr id="7" name="6 CuadroTexto"/>
            <p:cNvSpPr txBox="1"/>
            <p:nvPr/>
          </p:nvSpPr>
          <p:spPr>
            <a:xfrm>
              <a:off x="-180528" y="1052736"/>
              <a:ext cx="5328592" cy="1077218"/>
            </a:xfrm>
            <a:prstGeom prst="rect">
              <a:avLst/>
            </a:prstGeom>
            <a:noFill/>
          </p:spPr>
          <p:txBody>
            <a:bodyPr wrap="square" rtlCol="0">
              <a:spAutoFit/>
            </a:bodyPr>
            <a:lstStyle/>
            <a:p>
              <a:pPr algn="ctr"/>
              <a:r>
                <a:rPr lang="es-ES" sz="3200" b="1" dirty="0" smtClean="0">
                  <a:solidFill>
                    <a:schemeClr val="tx2"/>
                  </a:solidFill>
                  <a:latin typeface="Tahoma" pitchFamily="34" charset="0"/>
                  <a:ea typeface="Tahoma" pitchFamily="34" charset="0"/>
                  <a:cs typeface="Tahoma" pitchFamily="34" charset="0"/>
                </a:rPr>
                <a:t>LIGNOCELLULOSIC</a:t>
              </a:r>
            </a:p>
            <a:p>
              <a:pPr algn="ctr"/>
              <a:r>
                <a:rPr lang="es-ES" sz="3200" b="1" dirty="0" smtClean="0">
                  <a:solidFill>
                    <a:schemeClr val="tx2"/>
                  </a:solidFill>
                  <a:latin typeface="Tahoma" pitchFamily="34" charset="0"/>
                  <a:ea typeface="Tahoma" pitchFamily="34" charset="0"/>
                  <a:cs typeface="Tahoma" pitchFamily="34" charset="0"/>
                </a:rPr>
                <a:t>BIOMASS</a:t>
              </a:r>
              <a:endParaRPr lang="es-ES" sz="3200" b="1" dirty="0">
                <a:solidFill>
                  <a:schemeClr val="tx2"/>
                </a:solidFill>
                <a:latin typeface="Tahoma" pitchFamily="34" charset="0"/>
                <a:ea typeface="Tahoma" pitchFamily="34" charset="0"/>
                <a:cs typeface="Tahoma" pitchFamily="34" charset="0"/>
              </a:endParaRPr>
            </a:p>
          </p:txBody>
        </p:sp>
        <p:sp>
          <p:nvSpPr>
            <p:cNvPr id="9" name="8 CuadroTexto"/>
            <p:cNvSpPr txBox="1"/>
            <p:nvPr/>
          </p:nvSpPr>
          <p:spPr>
            <a:xfrm>
              <a:off x="2987824" y="2060848"/>
              <a:ext cx="5832648" cy="830997"/>
            </a:xfrm>
            <a:prstGeom prst="rect">
              <a:avLst/>
            </a:prstGeom>
            <a:noFill/>
          </p:spPr>
          <p:txBody>
            <a:bodyPr wrap="square" rtlCol="0">
              <a:spAutoFit/>
            </a:bodyPr>
            <a:lstStyle/>
            <a:p>
              <a:pPr algn="just"/>
              <a:r>
                <a:rPr lang="en-US" sz="2400" dirty="0" smtClean="0">
                  <a:solidFill>
                    <a:schemeClr val="tx2"/>
                  </a:solidFill>
                  <a:latin typeface="Tahoma" pitchFamily="34" charset="0"/>
                  <a:ea typeface="Tahoma" pitchFamily="34" charset="0"/>
                  <a:cs typeface="Tahoma" pitchFamily="34" charset="0"/>
                </a:rPr>
                <a:t>Forest-based materials, 70 % of the total </a:t>
              </a:r>
              <a:r>
                <a:rPr lang="en-US" sz="2400" dirty="0" err="1" smtClean="0">
                  <a:solidFill>
                    <a:schemeClr val="tx2"/>
                  </a:solidFill>
                  <a:latin typeface="Tahoma" pitchFamily="34" charset="0"/>
                  <a:ea typeface="Tahoma" pitchFamily="34" charset="0"/>
                  <a:cs typeface="Tahoma" pitchFamily="34" charset="0"/>
                </a:rPr>
                <a:t>lignocellulosic</a:t>
              </a:r>
              <a:r>
                <a:rPr lang="en-US" sz="2400" dirty="0" smtClean="0">
                  <a:solidFill>
                    <a:schemeClr val="tx2"/>
                  </a:solidFill>
                  <a:latin typeface="Tahoma" pitchFamily="34" charset="0"/>
                  <a:ea typeface="Tahoma" pitchFamily="34" charset="0"/>
                  <a:cs typeface="Tahoma" pitchFamily="34" charset="0"/>
                </a:rPr>
                <a:t> materials</a:t>
              </a:r>
              <a:endParaRPr lang="es-ES" sz="2400" dirty="0" smtClean="0">
                <a:solidFill>
                  <a:schemeClr val="tx2"/>
                </a:solidFill>
                <a:latin typeface="Tahoma" pitchFamily="34" charset="0"/>
                <a:ea typeface="Tahoma" pitchFamily="34" charset="0"/>
                <a:cs typeface="Tahoma" pitchFamily="34" charset="0"/>
              </a:endParaRPr>
            </a:p>
          </p:txBody>
        </p:sp>
        <p:cxnSp>
          <p:nvCxnSpPr>
            <p:cNvPr id="11" name="10 Forma"/>
            <p:cNvCxnSpPr>
              <a:stCxn id="7" idx="2"/>
              <a:endCxn id="36" idx="1"/>
            </p:cNvCxnSpPr>
            <p:nvPr/>
          </p:nvCxnSpPr>
          <p:spPr>
            <a:xfrm rot="16200000" flipH="1">
              <a:off x="762400" y="3851322"/>
              <a:ext cx="3946793" cy="504056"/>
            </a:xfrm>
            <a:prstGeom prst="bentConnector2">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2" name="11 Forma"/>
            <p:cNvCxnSpPr>
              <a:stCxn id="7" idx="2"/>
              <a:endCxn id="9" idx="1"/>
            </p:cNvCxnSpPr>
            <p:nvPr/>
          </p:nvCxnSpPr>
          <p:spPr>
            <a:xfrm rot="16200000" flipH="1">
              <a:off x="2562600" y="2051122"/>
              <a:ext cx="346393" cy="504056"/>
            </a:xfrm>
            <a:prstGeom prst="bentConnector2">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sp>
        <p:nvSpPr>
          <p:cNvPr id="27" name="26 CuadroTexto"/>
          <p:cNvSpPr txBox="1"/>
          <p:nvPr/>
        </p:nvSpPr>
        <p:spPr>
          <a:xfrm>
            <a:off x="2987824" y="3284984"/>
            <a:ext cx="5832648" cy="461665"/>
          </a:xfrm>
          <a:prstGeom prst="rect">
            <a:avLst/>
          </a:prstGeom>
          <a:noFill/>
        </p:spPr>
        <p:txBody>
          <a:bodyPr wrap="square" rtlCol="0">
            <a:spAutoFit/>
          </a:bodyPr>
          <a:lstStyle/>
          <a:p>
            <a:pPr algn="just"/>
            <a:r>
              <a:rPr lang="en-US" sz="2400" dirty="0" smtClean="0">
                <a:solidFill>
                  <a:schemeClr val="tx2"/>
                </a:solidFill>
                <a:latin typeface="Tahoma" pitchFamily="34" charset="0"/>
                <a:ea typeface="Tahoma" pitchFamily="34" charset="0"/>
                <a:cs typeface="Tahoma" pitchFamily="34" charset="0"/>
              </a:rPr>
              <a:t>Agricultural origin</a:t>
            </a:r>
            <a:endParaRPr lang="es-ES" sz="2400" dirty="0" smtClean="0">
              <a:solidFill>
                <a:schemeClr val="tx2"/>
              </a:solidFill>
              <a:latin typeface="Tahoma" pitchFamily="34" charset="0"/>
              <a:ea typeface="Tahoma" pitchFamily="34" charset="0"/>
              <a:cs typeface="Tahoma" pitchFamily="34" charset="0"/>
            </a:endParaRPr>
          </a:p>
        </p:txBody>
      </p:sp>
      <p:cxnSp>
        <p:nvCxnSpPr>
          <p:cNvPr id="28" name="27 Forma"/>
          <p:cNvCxnSpPr>
            <a:stCxn id="7" idx="2"/>
            <a:endCxn id="27" idx="1"/>
          </p:cNvCxnSpPr>
          <p:nvPr/>
        </p:nvCxnSpPr>
        <p:spPr>
          <a:xfrm rot="16200000" flipH="1">
            <a:off x="2042865" y="2570857"/>
            <a:ext cx="1385863" cy="504056"/>
          </a:xfrm>
          <a:prstGeom prst="bentConnector2">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31" name="30 CuadroTexto"/>
          <p:cNvSpPr txBox="1"/>
          <p:nvPr/>
        </p:nvSpPr>
        <p:spPr>
          <a:xfrm>
            <a:off x="2987824" y="4437112"/>
            <a:ext cx="5976664" cy="461665"/>
          </a:xfrm>
          <a:prstGeom prst="rect">
            <a:avLst/>
          </a:prstGeom>
          <a:noFill/>
        </p:spPr>
        <p:txBody>
          <a:bodyPr wrap="square" rtlCol="0">
            <a:spAutoFit/>
          </a:bodyPr>
          <a:lstStyle/>
          <a:p>
            <a:pPr algn="just"/>
            <a:r>
              <a:rPr lang="en-US" sz="2400" dirty="0" smtClean="0">
                <a:solidFill>
                  <a:schemeClr val="tx2"/>
                </a:solidFill>
                <a:latin typeface="Tahoma" pitchFamily="34" charset="0"/>
                <a:ea typeface="Tahoma" pitchFamily="34" charset="0"/>
                <a:cs typeface="Tahoma" pitchFamily="34" charset="0"/>
              </a:rPr>
              <a:t>Agro-Industrial origin</a:t>
            </a:r>
            <a:endParaRPr lang="es-ES" sz="2400" dirty="0" smtClean="0">
              <a:solidFill>
                <a:schemeClr val="tx2"/>
              </a:solidFill>
              <a:latin typeface="Tahoma" pitchFamily="34" charset="0"/>
              <a:ea typeface="Tahoma" pitchFamily="34" charset="0"/>
              <a:cs typeface="Tahoma" pitchFamily="34" charset="0"/>
            </a:endParaRPr>
          </a:p>
        </p:txBody>
      </p:sp>
      <p:cxnSp>
        <p:nvCxnSpPr>
          <p:cNvPr id="32" name="31 Forma"/>
          <p:cNvCxnSpPr>
            <a:stCxn id="7" idx="2"/>
            <a:endCxn id="31" idx="1"/>
          </p:cNvCxnSpPr>
          <p:nvPr/>
        </p:nvCxnSpPr>
        <p:spPr>
          <a:xfrm rot="16200000" flipH="1">
            <a:off x="1466801" y="3146921"/>
            <a:ext cx="2537991" cy="504056"/>
          </a:xfrm>
          <a:prstGeom prst="bentConnector2">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36" name="35 CuadroTexto"/>
          <p:cNvSpPr txBox="1"/>
          <p:nvPr/>
        </p:nvSpPr>
        <p:spPr>
          <a:xfrm>
            <a:off x="2987824" y="5661248"/>
            <a:ext cx="5976664" cy="830997"/>
          </a:xfrm>
          <a:prstGeom prst="rect">
            <a:avLst/>
          </a:prstGeom>
          <a:noFill/>
        </p:spPr>
        <p:txBody>
          <a:bodyPr wrap="square" rtlCol="0">
            <a:spAutoFit/>
          </a:bodyPr>
          <a:lstStyle/>
          <a:p>
            <a:pPr algn="just"/>
            <a:r>
              <a:rPr lang="en-US" sz="2400" dirty="0" smtClean="0">
                <a:solidFill>
                  <a:schemeClr val="tx2"/>
                </a:solidFill>
                <a:latin typeface="Tahoma" pitchFamily="34" charset="0"/>
                <a:ea typeface="Tahoma" pitchFamily="34" charset="0"/>
                <a:cs typeface="Tahoma" pitchFamily="34" charset="0"/>
              </a:rPr>
              <a:t>Urban origin, papers or paperboard of cellulosic composition</a:t>
            </a:r>
            <a:endParaRPr lang="es-ES" sz="2400" dirty="0" smtClean="0">
              <a:solidFill>
                <a:schemeClr val="tx2"/>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75 Grupo"/>
          <p:cNvGrpSpPr/>
          <p:nvPr/>
        </p:nvGrpSpPr>
        <p:grpSpPr>
          <a:xfrm>
            <a:off x="-36512" y="-27384"/>
            <a:ext cx="9145016" cy="6552728"/>
            <a:chOff x="-36512" y="-27384"/>
            <a:chExt cx="9145016" cy="6552728"/>
          </a:xfrm>
        </p:grpSpPr>
        <p:grpSp>
          <p:nvGrpSpPr>
            <p:cNvPr id="17" name="16 Grupo"/>
            <p:cNvGrpSpPr/>
            <p:nvPr/>
          </p:nvGrpSpPr>
          <p:grpSpPr>
            <a:xfrm>
              <a:off x="-36512" y="-27384"/>
              <a:ext cx="9145016" cy="3441868"/>
              <a:chOff x="-36512" y="-27384"/>
              <a:chExt cx="9145016" cy="3441868"/>
            </a:xfrm>
          </p:grpSpPr>
          <p:grpSp>
            <p:nvGrpSpPr>
              <p:cNvPr id="2" name="1 Grupo"/>
              <p:cNvGrpSpPr/>
              <p:nvPr/>
            </p:nvGrpSpPr>
            <p:grpSpPr>
              <a:xfrm>
                <a:off x="-36512" y="-27384"/>
                <a:ext cx="9145016" cy="1091336"/>
                <a:chOff x="-36512" y="-27384"/>
                <a:chExt cx="9145016" cy="1091336"/>
              </a:xfrm>
            </p:grpSpPr>
            <p:pic>
              <p:nvPicPr>
                <p:cNvPr id="3" name="2 Imagen" descr="UCO2.jpg"/>
                <p:cNvPicPr>
                  <a:picLocks noChangeAspect="1"/>
                </p:cNvPicPr>
                <p:nvPr/>
              </p:nvPicPr>
              <p:blipFill>
                <a:blip r:embed="rId3" cstate="print"/>
                <a:stretch>
                  <a:fillRect/>
                </a:stretch>
              </p:blipFill>
              <p:spPr>
                <a:xfrm>
                  <a:off x="-36512" y="-27384"/>
                  <a:ext cx="2105863" cy="1091336"/>
                </a:xfrm>
                <a:prstGeom prst="rect">
                  <a:avLst/>
                </a:prstGeom>
                <a:effectLst>
                  <a:innerShdw blurRad="63500" dist="50800" dir="13500000">
                    <a:prstClr val="black">
                      <a:alpha val="50000"/>
                    </a:prstClr>
                  </a:innerShdw>
                </a:effectLst>
              </p:spPr>
            </p:pic>
            <p:sp>
              <p:nvSpPr>
                <p:cNvPr id="4" name="3 CuadroTexto"/>
                <p:cNvSpPr txBox="1"/>
                <p:nvPr/>
              </p:nvSpPr>
              <p:spPr>
                <a:xfrm>
                  <a:off x="4211960" y="-27384"/>
                  <a:ext cx="4896544" cy="646331"/>
                </a:xfrm>
                <a:prstGeom prst="rect">
                  <a:avLst/>
                </a:prstGeom>
                <a:noFill/>
              </p:spPr>
              <p:txBody>
                <a:bodyPr wrap="square" rtlCol="0">
                  <a:spAutoFit/>
                </a:bodyPr>
                <a:lstStyle/>
                <a:p>
                  <a:pPr algn="ctr"/>
                  <a:r>
                    <a:rPr lang="en-US" b="1" dirty="0" smtClean="0">
                      <a:latin typeface="Tahoma" pitchFamily="34" charset="0"/>
                      <a:ea typeface="Tahoma" pitchFamily="34" charset="0"/>
                      <a:cs typeface="Tahoma" pitchFamily="34" charset="0"/>
                    </a:rPr>
                    <a:t>World Congress and Expo on Recycling </a:t>
                  </a:r>
                </a:p>
                <a:p>
                  <a:pPr algn="ctr"/>
                  <a:r>
                    <a:rPr lang="en-US" b="1" dirty="0" smtClean="0">
                      <a:latin typeface="Tahoma" pitchFamily="34" charset="0"/>
                      <a:ea typeface="Tahoma" pitchFamily="34" charset="0"/>
                      <a:cs typeface="Tahoma" pitchFamily="34" charset="0"/>
                    </a:rPr>
                    <a:t>July 20-22, 2015</a:t>
                  </a:r>
                  <a:endParaRPr lang="es-ES" b="1" dirty="0">
                    <a:latin typeface="Tahoma" pitchFamily="34" charset="0"/>
                    <a:ea typeface="Tahoma" pitchFamily="34" charset="0"/>
                    <a:cs typeface="Tahoma" pitchFamily="34" charset="0"/>
                  </a:endParaRPr>
                </a:p>
              </p:txBody>
            </p:sp>
          </p:grpSp>
          <p:sp>
            <p:nvSpPr>
              <p:cNvPr id="7" name="6 CuadroTexto"/>
              <p:cNvSpPr txBox="1"/>
              <p:nvPr/>
            </p:nvSpPr>
            <p:spPr>
              <a:xfrm>
                <a:off x="1763688" y="836712"/>
                <a:ext cx="6408712" cy="954107"/>
              </a:xfrm>
              <a:prstGeom prst="rect">
                <a:avLst/>
              </a:prstGeom>
              <a:noFill/>
            </p:spPr>
            <p:txBody>
              <a:bodyPr wrap="square" rtlCol="0">
                <a:spAutoFit/>
              </a:bodyPr>
              <a:lstStyle/>
              <a:p>
                <a:pPr algn="ctr"/>
                <a:r>
                  <a:rPr lang="es-ES" sz="2800" b="1" dirty="0" smtClean="0">
                    <a:solidFill>
                      <a:schemeClr val="tx2"/>
                    </a:solidFill>
                    <a:latin typeface="Tahoma" pitchFamily="34" charset="0"/>
                    <a:ea typeface="Tahoma" pitchFamily="34" charset="0"/>
                    <a:cs typeface="Tahoma" pitchFamily="34" charset="0"/>
                  </a:rPr>
                  <a:t>LIGNOCELLULOSIC BIOMASS </a:t>
                </a:r>
              </a:p>
              <a:p>
                <a:pPr algn="ctr"/>
                <a:r>
                  <a:rPr lang="es-ES" sz="2800" b="1" dirty="0" smtClean="0">
                    <a:solidFill>
                      <a:schemeClr val="tx2"/>
                    </a:solidFill>
                    <a:latin typeface="Tahoma" pitchFamily="34" charset="0"/>
                    <a:ea typeface="Tahoma" pitchFamily="34" charset="0"/>
                    <a:cs typeface="Tahoma" pitchFamily="34" charset="0"/>
                  </a:rPr>
                  <a:t>Agricultural and industrial </a:t>
                </a:r>
                <a:r>
                  <a:rPr lang="es-ES" sz="2800" b="1" dirty="0" err="1" smtClean="0">
                    <a:solidFill>
                      <a:schemeClr val="tx2"/>
                    </a:solidFill>
                    <a:latin typeface="Tahoma" pitchFamily="34" charset="0"/>
                    <a:ea typeface="Tahoma" pitchFamily="34" charset="0"/>
                    <a:cs typeface="Tahoma" pitchFamily="34" charset="0"/>
                  </a:rPr>
                  <a:t>origin</a:t>
                </a:r>
                <a:endParaRPr lang="es-ES" sz="2800" b="1" dirty="0">
                  <a:solidFill>
                    <a:schemeClr val="tx2"/>
                  </a:solidFill>
                  <a:latin typeface="Tahoma" pitchFamily="34" charset="0"/>
                  <a:ea typeface="Tahoma" pitchFamily="34" charset="0"/>
                  <a:cs typeface="Tahoma" pitchFamily="34" charset="0"/>
                </a:endParaRPr>
              </a:p>
            </p:txBody>
          </p:sp>
          <p:sp>
            <p:nvSpPr>
              <p:cNvPr id="9" name="8 CuadroTexto"/>
              <p:cNvSpPr txBox="1"/>
              <p:nvPr/>
            </p:nvSpPr>
            <p:spPr>
              <a:xfrm>
                <a:off x="179512" y="1844824"/>
                <a:ext cx="2880320" cy="1569660"/>
              </a:xfrm>
              <a:prstGeom prst="rect">
                <a:avLst/>
              </a:prstGeom>
              <a:noFill/>
            </p:spPr>
            <p:txBody>
              <a:bodyPr wrap="square" rtlCol="0">
                <a:spAutoFit/>
              </a:bodyPr>
              <a:lstStyle/>
              <a:p>
                <a:r>
                  <a:rPr lang="en-US" sz="2400" dirty="0" smtClean="0">
                    <a:solidFill>
                      <a:schemeClr val="tx2"/>
                    </a:solidFill>
                    <a:latin typeface="Tahoma" pitchFamily="34" charset="0"/>
                    <a:ea typeface="Tahoma" pitchFamily="34" charset="0"/>
                    <a:cs typeface="Tahoma" pitchFamily="34" charset="0"/>
                  </a:rPr>
                  <a:t>Agricultural waste, such as cereals straw, pruning of fruit trees, etc.</a:t>
                </a:r>
                <a:endParaRPr lang="es-ES" sz="2400" dirty="0" smtClean="0">
                  <a:solidFill>
                    <a:schemeClr val="tx2"/>
                  </a:solidFill>
                  <a:latin typeface="Tahoma" pitchFamily="34" charset="0"/>
                  <a:ea typeface="Tahoma" pitchFamily="34" charset="0"/>
                  <a:cs typeface="Tahoma" pitchFamily="34" charset="0"/>
                </a:endParaRPr>
              </a:p>
            </p:txBody>
          </p:sp>
          <p:cxnSp>
            <p:nvCxnSpPr>
              <p:cNvPr id="12" name="11 Forma"/>
              <p:cNvCxnSpPr>
                <a:stCxn id="7" idx="2"/>
                <a:endCxn id="9" idx="3"/>
              </p:cNvCxnSpPr>
              <p:nvPr/>
            </p:nvCxnSpPr>
            <p:spPr>
              <a:xfrm rot="5400000">
                <a:off x="3594521" y="1256130"/>
                <a:ext cx="838835" cy="1908212"/>
              </a:xfrm>
              <a:prstGeom prst="bentConnector2">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sp>
          <p:nvSpPr>
            <p:cNvPr id="60" name="59 CuadroTexto"/>
            <p:cNvSpPr txBox="1"/>
            <p:nvPr/>
          </p:nvSpPr>
          <p:spPr>
            <a:xfrm>
              <a:off x="107504" y="4149080"/>
              <a:ext cx="3816424" cy="1569660"/>
            </a:xfrm>
            <a:prstGeom prst="rect">
              <a:avLst/>
            </a:prstGeom>
            <a:noFill/>
          </p:spPr>
          <p:txBody>
            <a:bodyPr wrap="square" rtlCol="0">
              <a:spAutoFit/>
            </a:bodyPr>
            <a:lstStyle/>
            <a:p>
              <a:r>
                <a:rPr lang="en-US" sz="2400" dirty="0" smtClean="0">
                  <a:solidFill>
                    <a:schemeClr val="tx2"/>
                  </a:solidFill>
                  <a:latin typeface="Tahoma" pitchFamily="34" charset="0"/>
                  <a:ea typeface="Tahoma" pitchFamily="34" charset="0"/>
                  <a:cs typeface="Tahoma" pitchFamily="34" charset="0"/>
                </a:rPr>
                <a:t>Residues of agro-alimentary industries as, sugar cane </a:t>
              </a:r>
              <a:r>
                <a:rPr lang="en-US" sz="2400" dirty="0" err="1" smtClean="0">
                  <a:solidFill>
                    <a:schemeClr val="tx2"/>
                  </a:solidFill>
                  <a:latin typeface="Tahoma" pitchFamily="34" charset="0"/>
                  <a:ea typeface="Tahoma" pitchFamily="34" charset="0"/>
                  <a:cs typeface="Tahoma" pitchFamily="34" charset="0"/>
                </a:rPr>
                <a:t>bagasse</a:t>
              </a:r>
              <a:r>
                <a:rPr lang="en-US" sz="2400" dirty="0" smtClean="0">
                  <a:solidFill>
                    <a:schemeClr val="tx2"/>
                  </a:solidFill>
                  <a:latin typeface="Tahoma" pitchFamily="34" charset="0"/>
                  <a:ea typeface="Tahoma" pitchFamily="34" charset="0"/>
                  <a:cs typeface="Tahoma" pitchFamily="34" charset="0"/>
                </a:rPr>
                <a:t>, empty fruit bunches, etc.</a:t>
              </a:r>
              <a:endParaRPr lang="es-ES" sz="2400" dirty="0" smtClean="0">
                <a:solidFill>
                  <a:schemeClr val="tx2"/>
                </a:solidFill>
                <a:latin typeface="Tahoma" pitchFamily="34" charset="0"/>
                <a:ea typeface="Tahoma" pitchFamily="34" charset="0"/>
                <a:cs typeface="Tahoma" pitchFamily="34" charset="0"/>
              </a:endParaRPr>
            </a:p>
          </p:txBody>
        </p:sp>
        <p:cxnSp>
          <p:nvCxnSpPr>
            <p:cNvPr id="61" name="60 Forma"/>
            <p:cNvCxnSpPr>
              <a:stCxn id="7" idx="2"/>
              <a:endCxn id="60" idx="3"/>
            </p:cNvCxnSpPr>
            <p:nvPr/>
          </p:nvCxnSpPr>
          <p:spPr>
            <a:xfrm rot="5400000">
              <a:off x="2874441" y="2840306"/>
              <a:ext cx="3143091" cy="1044116"/>
            </a:xfrm>
            <a:prstGeom prst="bentConnector2">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66" name="65 CuadroTexto"/>
            <p:cNvSpPr txBox="1"/>
            <p:nvPr/>
          </p:nvSpPr>
          <p:spPr>
            <a:xfrm>
              <a:off x="5292080" y="5694347"/>
              <a:ext cx="3448000" cy="830997"/>
            </a:xfrm>
            <a:prstGeom prst="rect">
              <a:avLst/>
            </a:prstGeom>
            <a:noFill/>
          </p:spPr>
          <p:txBody>
            <a:bodyPr wrap="square" rtlCol="0">
              <a:spAutoFit/>
            </a:bodyPr>
            <a:lstStyle/>
            <a:p>
              <a:r>
                <a:rPr lang="en-US" sz="2400" dirty="0" smtClean="0">
                  <a:solidFill>
                    <a:schemeClr val="tx2"/>
                  </a:solidFill>
                  <a:latin typeface="Tahoma" pitchFamily="34" charset="0"/>
                  <a:ea typeface="Tahoma" pitchFamily="34" charset="0"/>
                  <a:cs typeface="Tahoma" pitchFamily="34" charset="0"/>
                </a:rPr>
                <a:t>No tree species, as flax, jute, hemp, etc.</a:t>
              </a:r>
              <a:endParaRPr lang="es-ES" sz="2400" dirty="0" smtClean="0">
                <a:solidFill>
                  <a:schemeClr val="tx2"/>
                </a:solidFill>
                <a:latin typeface="Tahoma" pitchFamily="34" charset="0"/>
                <a:ea typeface="Tahoma" pitchFamily="34" charset="0"/>
                <a:cs typeface="Tahoma" pitchFamily="34" charset="0"/>
              </a:endParaRPr>
            </a:p>
          </p:txBody>
        </p:sp>
        <p:cxnSp>
          <p:nvCxnSpPr>
            <p:cNvPr id="69" name="68 Forma"/>
            <p:cNvCxnSpPr>
              <a:stCxn id="7" idx="2"/>
              <a:endCxn id="66" idx="1"/>
            </p:cNvCxnSpPr>
            <p:nvPr/>
          </p:nvCxnSpPr>
          <p:spPr>
            <a:xfrm rot="16200000" flipH="1">
              <a:off x="2970549" y="3788314"/>
              <a:ext cx="4319027" cy="324036"/>
            </a:xfrm>
            <a:prstGeom prst="bentConnector2">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72" name="71 CuadroTexto"/>
            <p:cNvSpPr txBox="1"/>
            <p:nvPr/>
          </p:nvSpPr>
          <p:spPr>
            <a:xfrm>
              <a:off x="5292080" y="2924944"/>
              <a:ext cx="3448000" cy="1569660"/>
            </a:xfrm>
            <a:prstGeom prst="rect">
              <a:avLst/>
            </a:prstGeom>
            <a:noFill/>
          </p:spPr>
          <p:txBody>
            <a:bodyPr wrap="square" rtlCol="0">
              <a:spAutoFit/>
            </a:bodyPr>
            <a:lstStyle/>
            <a:p>
              <a:r>
                <a:rPr lang="en-US" sz="2400" dirty="0" smtClean="0">
                  <a:solidFill>
                    <a:schemeClr val="tx2"/>
                  </a:solidFill>
                  <a:latin typeface="Tahoma" pitchFamily="34" charset="0"/>
                  <a:ea typeface="Tahoma" pitchFamily="34" charset="0"/>
                  <a:cs typeface="Tahoma" pitchFamily="34" charset="0"/>
                </a:rPr>
                <a:t>Species of rapid growth such as </a:t>
              </a:r>
              <a:r>
                <a:rPr lang="en-US" sz="2400" dirty="0" err="1" smtClean="0">
                  <a:solidFill>
                    <a:schemeClr val="tx2"/>
                  </a:solidFill>
                  <a:latin typeface="Tahoma" pitchFamily="34" charset="0"/>
                  <a:ea typeface="Tahoma" pitchFamily="34" charset="0"/>
                  <a:cs typeface="Tahoma" pitchFamily="34" charset="0"/>
                </a:rPr>
                <a:t>paulownia</a:t>
              </a:r>
              <a:r>
                <a:rPr lang="en-US" sz="2400" dirty="0" smtClean="0">
                  <a:solidFill>
                    <a:schemeClr val="tx2"/>
                  </a:solidFill>
                  <a:latin typeface="Tahoma" pitchFamily="34" charset="0"/>
                  <a:ea typeface="Tahoma" pitchFamily="34" charset="0"/>
                  <a:cs typeface="Tahoma" pitchFamily="34" charset="0"/>
                </a:rPr>
                <a:t>, </a:t>
              </a:r>
              <a:r>
                <a:rPr lang="en-US" sz="2400" dirty="0" err="1" smtClean="0">
                  <a:solidFill>
                    <a:schemeClr val="tx2"/>
                  </a:solidFill>
                  <a:latin typeface="Tahoma" pitchFamily="34" charset="0"/>
                  <a:ea typeface="Tahoma" pitchFamily="34" charset="0"/>
                  <a:cs typeface="Tahoma" pitchFamily="34" charset="0"/>
                </a:rPr>
                <a:t>tagasaste</a:t>
              </a:r>
              <a:r>
                <a:rPr lang="en-US" sz="2400" dirty="0" smtClean="0">
                  <a:solidFill>
                    <a:schemeClr val="tx2"/>
                  </a:solidFill>
                  <a:latin typeface="Tahoma" pitchFamily="34" charset="0"/>
                  <a:ea typeface="Tahoma" pitchFamily="34" charset="0"/>
                  <a:cs typeface="Tahoma" pitchFamily="34" charset="0"/>
                </a:rPr>
                <a:t>, </a:t>
              </a:r>
              <a:r>
                <a:rPr lang="en-US" sz="2400" dirty="0" err="1" smtClean="0">
                  <a:solidFill>
                    <a:schemeClr val="tx2"/>
                  </a:solidFill>
                  <a:latin typeface="Tahoma" pitchFamily="34" charset="0"/>
                  <a:ea typeface="Tahoma" pitchFamily="34" charset="0"/>
                  <a:cs typeface="Tahoma" pitchFamily="34" charset="0"/>
                </a:rPr>
                <a:t>hesperaloe</a:t>
              </a:r>
              <a:r>
                <a:rPr lang="en-US" sz="2400" dirty="0" smtClean="0">
                  <a:solidFill>
                    <a:schemeClr val="tx2"/>
                  </a:solidFill>
                  <a:latin typeface="Tahoma" pitchFamily="34" charset="0"/>
                  <a:ea typeface="Tahoma" pitchFamily="34" charset="0"/>
                  <a:cs typeface="Tahoma" pitchFamily="34" charset="0"/>
                </a:rPr>
                <a:t>, etc.</a:t>
              </a:r>
              <a:endParaRPr lang="es-ES" sz="2400" dirty="0" smtClean="0">
                <a:solidFill>
                  <a:schemeClr val="tx2"/>
                </a:solidFill>
                <a:latin typeface="Tahoma" pitchFamily="34" charset="0"/>
                <a:ea typeface="Tahoma" pitchFamily="34" charset="0"/>
                <a:cs typeface="Tahoma" pitchFamily="34" charset="0"/>
              </a:endParaRPr>
            </a:p>
          </p:txBody>
        </p:sp>
        <p:cxnSp>
          <p:nvCxnSpPr>
            <p:cNvPr id="73" name="72 Forma"/>
            <p:cNvCxnSpPr>
              <a:stCxn id="7" idx="2"/>
              <a:endCxn id="72" idx="1"/>
            </p:cNvCxnSpPr>
            <p:nvPr/>
          </p:nvCxnSpPr>
          <p:spPr>
            <a:xfrm rot="16200000" flipH="1">
              <a:off x="4170585" y="2588278"/>
              <a:ext cx="1918955" cy="324036"/>
            </a:xfrm>
            <a:prstGeom prst="bentConnector2">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7 Grupo"/>
          <p:cNvGrpSpPr/>
          <p:nvPr/>
        </p:nvGrpSpPr>
        <p:grpSpPr>
          <a:xfrm>
            <a:off x="-36512" y="-27384"/>
            <a:ext cx="9145016" cy="6264696"/>
            <a:chOff x="-36512" y="-27384"/>
            <a:chExt cx="9145016" cy="6264696"/>
          </a:xfrm>
        </p:grpSpPr>
        <p:grpSp>
          <p:nvGrpSpPr>
            <p:cNvPr id="2" name="1 Grupo"/>
            <p:cNvGrpSpPr/>
            <p:nvPr/>
          </p:nvGrpSpPr>
          <p:grpSpPr>
            <a:xfrm>
              <a:off x="-36512" y="-27384"/>
              <a:ext cx="9145016" cy="1091336"/>
              <a:chOff x="-36512" y="-27384"/>
              <a:chExt cx="9145016" cy="1091336"/>
            </a:xfrm>
          </p:grpSpPr>
          <p:pic>
            <p:nvPicPr>
              <p:cNvPr id="3" name="2 Imagen" descr="UCO2.jpg"/>
              <p:cNvPicPr>
                <a:picLocks noChangeAspect="1"/>
              </p:cNvPicPr>
              <p:nvPr/>
            </p:nvPicPr>
            <p:blipFill>
              <a:blip r:embed="rId3" cstate="print"/>
              <a:stretch>
                <a:fillRect/>
              </a:stretch>
            </p:blipFill>
            <p:spPr>
              <a:xfrm>
                <a:off x="-36512" y="-27384"/>
                <a:ext cx="2105863" cy="1091336"/>
              </a:xfrm>
              <a:prstGeom prst="rect">
                <a:avLst/>
              </a:prstGeom>
              <a:effectLst>
                <a:innerShdw blurRad="63500" dist="50800" dir="13500000">
                  <a:prstClr val="black">
                    <a:alpha val="50000"/>
                  </a:prstClr>
                </a:innerShdw>
              </a:effectLst>
            </p:spPr>
          </p:pic>
          <p:sp>
            <p:nvSpPr>
              <p:cNvPr id="4" name="3 CuadroTexto"/>
              <p:cNvSpPr txBox="1"/>
              <p:nvPr/>
            </p:nvSpPr>
            <p:spPr>
              <a:xfrm>
                <a:off x="4211960" y="-27384"/>
                <a:ext cx="4896544" cy="646331"/>
              </a:xfrm>
              <a:prstGeom prst="rect">
                <a:avLst/>
              </a:prstGeom>
              <a:noFill/>
            </p:spPr>
            <p:txBody>
              <a:bodyPr wrap="square" rtlCol="0">
                <a:spAutoFit/>
              </a:bodyPr>
              <a:lstStyle/>
              <a:p>
                <a:pPr algn="ctr"/>
                <a:r>
                  <a:rPr lang="en-US" b="1" dirty="0" smtClean="0">
                    <a:latin typeface="Tahoma" pitchFamily="34" charset="0"/>
                    <a:ea typeface="Tahoma" pitchFamily="34" charset="0"/>
                    <a:cs typeface="Tahoma" pitchFamily="34" charset="0"/>
                  </a:rPr>
                  <a:t>World Congress and Expo on Recycling </a:t>
                </a:r>
              </a:p>
              <a:p>
                <a:pPr algn="ctr"/>
                <a:r>
                  <a:rPr lang="en-US" b="1" dirty="0" smtClean="0">
                    <a:latin typeface="Tahoma" pitchFamily="34" charset="0"/>
                    <a:ea typeface="Tahoma" pitchFamily="34" charset="0"/>
                    <a:cs typeface="Tahoma" pitchFamily="34" charset="0"/>
                  </a:rPr>
                  <a:t>July 20-22, 2015</a:t>
                </a:r>
                <a:endParaRPr lang="es-ES" b="1" dirty="0">
                  <a:latin typeface="Tahoma" pitchFamily="34" charset="0"/>
                  <a:ea typeface="Tahoma" pitchFamily="34" charset="0"/>
                  <a:cs typeface="Tahoma" pitchFamily="34" charset="0"/>
                </a:endParaRPr>
              </a:p>
            </p:txBody>
          </p:sp>
        </p:grpSp>
        <p:sp>
          <p:nvSpPr>
            <p:cNvPr id="5" name="4 CuadroTexto"/>
            <p:cNvSpPr txBox="1"/>
            <p:nvPr/>
          </p:nvSpPr>
          <p:spPr>
            <a:xfrm>
              <a:off x="179512" y="1268760"/>
              <a:ext cx="4824536" cy="2062103"/>
            </a:xfrm>
            <a:prstGeom prst="rect">
              <a:avLst/>
            </a:prstGeom>
            <a:noFill/>
          </p:spPr>
          <p:txBody>
            <a:bodyPr wrap="square" rtlCol="0">
              <a:spAutoFit/>
            </a:bodyPr>
            <a:lstStyle/>
            <a:p>
              <a:pPr algn="ctr"/>
              <a:r>
                <a:rPr lang="en-US" sz="3200" dirty="0" smtClean="0">
                  <a:solidFill>
                    <a:schemeClr val="tx2"/>
                  </a:solidFill>
                  <a:latin typeface="Tahoma" pitchFamily="34" charset="0"/>
                  <a:ea typeface="Tahoma" pitchFamily="34" charset="0"/>
                  <a:cs typeface="Tahoma" pitchFamily="34" charset="0"/>
                </a:rPr>
                <a:t>Assuming that 1 kilogram of product generates between 0.8-1 kg of waste</a:t>
              </a:r>
              <a:endParaRPr lang="es-ES" sz="3200" dirty="0"/>
            </a:p>
          </p:txBody>
        </p:sp>
        <p:sp>
          <p:nvSpPr>
            <p:cNvPr id="6" name="5 CuadroTexto"/>
            <p:cNvSpPr txBox="1"/>
            <p:nvPr/>
          </p:nvSpPr>
          <p:spPr>
            <a:xfrm>
              <a:off x="2483768" y="4175209"/>
              <a:ext cx="6048672" cy="2062103"/>
            </a:xfrm>
            <a:prstGeom prst="rect">
              <a:avLst/>
            </a:prstGeom>
            <a:noFill/>
          </p:spPr>
          <p:txBody>
            <a:bodyPr wrap="square" rtlCol="0">
              <a:spAutoFit/>
            </a:bodyPr>
            <a:lstStyle/>
            <a:p>
              <a:pPr algn="ctr"/>
              <a:r>
                <a:rPr lang="en-US" sz="3200" dirty="0" smtClean="0">
                  <a:solidFill>
                    <a:schemeClr val="tx2"/>
                  </a:solidFill>
                  <a:latin typeface="Tahoma" pitchFamily="34" charset="0"/>
                  <a:ea typeface="Tahoma" pitchFamily="34" charset="0"/>
                  <a:cs typeface="Tahoma" pitchFamily="34" charset="0"/>
                </a:rPr>
                <a:t>Each year are generated large amounts of waste, with a great potential of </a:t>
              </a:r>
              <a:r>
                <a:rPr lang="en-US" sz="3200" smtClean="0">
                  <a:solidFill>
                    <a:schemeClr val="tx2"/>
                  </a:solidFill>
                  <a:latin typeface="Tahoma" pitchFamily="34" charset="0"/>
                  <a:ea typeface="Tahoma" pitchFamily="34" charset="0"/>
                  <a:cs typeface="Tahoma" pitchFamily="34" charset="0"/>
                </a:rPr>
                <a:t>application </a:t>
              </a:r>
              <a:r>
                <a:rPr lang="en-US" sz="3200" smtClean="0">
                  <a:solidFill>
                    <a:schemeClr val="tx2"/>
                  </a:solidFill>
                  <a:latin typeface="Tahoma" pitchFamily="34" charset="0"/>
                  <a:ea typeface="Tahoma" pitchFamily="34" charset="0"/>
                  <a:cs typeface="Tahoma" pitchFamily="34" charset="0"/>
                </a:rPr>
                <a:t>due </a:t>
              </a:r>
              <a:r>
                <a:rPr lang="en-US" sz="3200" dirty="0" smtClean="0">
                  <a:solidFill>
                    <a:schemeClr val="tx2"/>
                  </a:solidFill>
                  <a:latin typeface="Tahoma" pitchFamily="34" charset="0"/>
                  <a:ea typeface="Tahoma" pitchFamily="34" charset="0"/>
                  <a:cs typeface="Tahoma" pitchFamily="34" charset="0"/>
                </a:rPr>
                <a:t>its composition</a:t>
              </a:r>
              <a:endParaRPr lang="es-ES" sz="3200" dirty="0">
                <a:solidFill>
                  <a:schemeClr val="tx2"/>
                </a:solidFill>
                <a:latin typeface="Tahoma" pitchFamily="34" charset="0"/>
                <a:ea typeface="Tahoma" pitchFamily="34" charset="0"/>
                <a:cs typeface="Tahoma" pitchFamily="34" charset="0"/>
              </a:endParaRPr>
            </a:p>
          </p:txBody>
        </p:sp>
        <p:sp>
          <p:nvSpPr>
            <p:cNvPr id="7" name="6 Flecha curvada hacia la izquierda"/>
            <p:cNvSpPr/>
            <p:nvPr/>
          </p:nvSpPr>
          <p:spPr>
            <a:xfrm rot="20366649">
              <a:off x="4895231" y="1851498"/>
              <a:ext cx="3193529" cy="2091541"/>
            </a:xfrm>
            <a:prstGeom prst="curvedLeftArrow">
              <a:avLst>
                <a:gd name="adj1" fmla="val 25000"/>
                <a:gd name="adj2" fmla="val 50000"/>
                <a:gd name="adj3" fmla="val 2637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14 Grupo"/>
          <p:cNvGrpSpPr/>
          <p:nvPr/>
        </p:nvGrpSpPr>
        <p:grpSpPr>
          <a:xfrm>
            <a:off x="0" y="0"/>
            <a:ext cx="9145016" cy="6696744"/>
            <a:chOff x="-36512" y="-27384"/>
            <a:chExt cx="9145016" cy="6696744"/>
          </a:xfrm>
        </p:grpSpPr>
        <p:grpSp>
          <p:nvGrpSpPr>
            <p:cNvPr id="2" name="1 Grupo"/>
            <p:cNvGrpSpPr/>
            <p:nvPr/>
          </p:nvGrpSpPr>
          <p:grpSpPr>
            <a:xfrm>
              <a:off x="-36512" y="-27384"/>
              <a:ext cx="9145016" cy="1091336"/>
              <a:chOff x="-36512" y="-27384"/>
              <a:chExt cx="9145016" cy="1091336"/>
            </a:xfrm>
          </p:grpSpPr>
          <p:pic>
            <p:nvPicPr>
              <p:cNvPr id="3" name="2 Imagen" descr="UCO2.jpg"/>
              <p:cNvPicPr>
                <a:picLocks noChangeAspect="1"/>
              </p:cNvPicPr>
              <p:nvPr/>
            </p:nvPicPr>
            <p:blipFill>
              <a:blip r:embed="rId3" cstate="print"/>
              <a:stretch>
                <a:fillRect/>
              </a:stretch>
            </p:blipFill>
            <p:spPr>
              <a:xfrm>
                <a:off x="-36512" y="-27384"/>
                <a:ext cx="2105863" cy="1091336"/>
              </a:xfrm>
              <a:prstGeom prst="rect">
                <a:avLst/>
              </a:prstGeom>
              <a:effectLst>
                <a:innerShdw blurRad="63500" dist="50800" dir="13500000">
                  <a:prstClr val="black">
                    <a:alpha val="50000"/>
                  </a:prstClr>
                </a:innerShdw>
              </a:effectLst>
            </p:spPr>
          </p:pic>
          <p:sp>
            <p:nvSpPr>
              <p:cNvPr id="4" name="3 CuadroTexto"/>
              <p:cNvSpPr txBox="1"/>
              <p:nvPr/>
            </p:nvSpPr>
            <p:spPr>
              <a:xfrm>
                <a:off x="4211960" y="-27384"/>
                <a:ext cx="4896544" cy="646331"/>
              </a:xfrm>
              <a:prstGeom prst="rect">
                <a:avLst/>
              </a:prstGeom>
              <a:noFill/>
            </p:spPr>
            <p:txBody>
              <a:bodyPr wrap="square" rtlCol="0">
                <a:spAutoFit/>
              </a:bodyPr>
              <a:lstStyle/>
              <a:p>
                <a:pPr algn="ctr"/>
                <a:r>
                  <a:rPr lang="en-US" b="1" dirty="0" smtClean="0">
                    <a:latin typeface="Tahoma" pitchFamily="34" charset="0"/>
                    <a:ea typeface="Tahoma" pitchFamily="34" charset="0"/>
                    <a:cs typeface="Tahoma" pitchFamily="34" charset="0"/>
                  </a:rPr>
                  <a:t>World Congress and Expo on Recycling </a:t>
                </a:r>
              </a:p>
              <a:p>
                <a:pPr algn="ctr"/>
                <a:r>
                  <a:rPr lang="en-US" b="1" dirty="0" smtClean="0">
                    <a:latin typeface="Tahoma" pitchFamily="34" charset="0"/>
                    <a:ea typeface="Tahoma" pitchFamily="34" charset="0"/>
                    <a:cs typeface="Tahoma" pitchFamily="34" charset="0"/>
                  </a:rPr>
                  <a:t>July 20-22, 2015</a:t>
                </a:r>
                <a:endParaRPr lang="es-ES" b="1" dirty="0">
                  <a:latin typeface="Tahoma" pitchFamily="34" charset="0"/>
                  <a:ea typeface="Tahoma" pitchFamily="34" charset="0"/>
                  <a:cs typeface="Tahoma" pitchFamily="34" charset="0"/>
                </a:endParaRPr>
              </a:p>
            </p:txBody>
          </p:sp>
        </p:grpSp>
        <p:sp>
          <p:nvSpPr>
            <p:cNvPr id="5" name="4 CuadroTexto"/>
            <p:cNvSpPr txBox="1"/>
            <p:nvPr/>
          </p:nvSpPr>
          <p:spPr>
            <a:xfrm>
              <a:off x="611559" y="980728"/>
              <a:ext cx="8280921" cy="523220"/>
            </a:xfrm>
            <a:prstGeom prst="rect">
              <a:avLst/>
            </a:prstGeom>
            <a:noFill/>
          </p:spPr>
          <p:txBody>
            <a:bodyPr wrap="square" rtlCol="0">
              <a:spAutoFit/>
            </a:bodyPr>
            <a:lstStyle/>
            <a:p>
              <a:pPr algn="just"/>
              <a:r>
                <a:rPr lang="es-ES" sz="2800" b="1" dirty="0" smtClean="0">
                  <a:solidFill>
                    <a:schemeClr val="tx2"/>
                  </a:solidFill>
                  <a:latin typeface="Tahoma" pitchFamily="34" charset="0"/>
                  <a:ea typeface="Tahoma" pitchFamily="34" charset="0"/>
                  <a:cs typeface="Tahoma" pitchFamily="34" charset="0"/>
                </a:rPr>
                <a:t>LIGNOCELLULOSIC BIOMASS COMPOSITION</a:t>
              </a:r>
              <a:endParaRPr lang="es-ES" sz="2800" b="1" dirty="0">
                <a:solidFill>
                  <a:schemeClr val="tx2"/>
                </a:solidFill>
                <a:latin typeface="Tahoma" pitchFamily="34" charset="0"/>
                <a:ea typeface="Tahoma" pitchFamily="34" charset="0"/>
                <a:cs typeface="Tahoma" pitchFamily="34" charset="0"/>
              </a:endParaRPr>
            </a:p>
          </p:txBody>
        </p:sp>
        <p:graphicFrame>
          <p:nvGraphicFramePr>
            <p:cNvPr id="7" name="6 Diagrama"/>
            <p:cNvGraphicFramePr/>
            <p:nvPr/>
          </p:nvGraphicFramePr>
          <p:xfrm>
            <a:off x="251520" y="1484784"/>
            <a:ext cx="8352928" cy="4896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2" name="11 Grupo"/>
            <p:cNvGrpSpPr/>
            <p:nvPr/>
          </p:nvGrpSpPr>
          <p:grpSpPr>
            <a:xfrm>
              <a:off x="323528" y="5305227"/>
              <a:ext cx="2008187" cy="1364133"/>
              <a:chOff x="0" y="1781197"/>
              <a:chExt cx="2008187" cy="1004093"/>
            </a:xfrm>
          </p:grpSpPr>
          <p:sp>
            <p:nvSpPr>
              <p:cNvPr id="13" name="12 Rectángulo redondeado"/>
              <p:cNvSpPr/>
              <p:nvPr/>
            </p:nvSpPr>
            <p:spPr>
              <a:xfrm>
                <a:off x="0" y="1781197"/>
                <a:ext cx="2008187" cy="100409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13 Rectángulo"/>
              <p:cNvSpPr/>
              <p:nvPr/>
            </p:nvSpPr>
            <p:spPr>
              <a:xfrm>
                <a:off x="29409" y="1810606"/>
                <a:ext cx="1949369" cy="9452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ES" sz="2000" kern="1200" dirty="0" smtClean="0">
                    <a:latin typeface="Tahoma" pitchFamily="34" charset="0"/>
                    <a:ea typeface="Tahoma" pitchFamily="34" charset="0"/>
                    <a:cs typeface="Tahoma" pitchFamily="34" charset="0"/>
                  </a:rPr>
                  <a:t>Mineral</a:t>
                </a:r>
              </a:p>
              <a:p>
                <a:pPr lvl="0" algn="ctr" defTabSz="1200150">
                  <a:lnSpc>
                    <a:spcPct val="90000"/>
                  </a:lnSpc>
                  <a:spcBef>
                    <a:spcPct val="0"/>
                  </a:spcBef>
                  <a:spcAft>
                    <a:spcPct val="35000"/>
                  </a:spcAft>
                </a:pPr>
                <a:r>
                  <a:rPr lang="es-ES" sz="2000" kern="1200" dirty="0" err="1" smtClean="0">
                    <a:latin typeface="Tahoma" pitchFamily="34" charset="0"/>
                    <a:ea typeface="Tahoma" pitchFamily="34" charset="0"/>
                    <a:cs typeface="Tahoma" pitchFamily="34" charset="0"/>
                  </a:rPr>
                  <a:t>Substances</a:t>
                </a:r>
                <a:endParaRPr lang="es-ES" sz="2000" kern="1200" dirty="0" smtClean="0">
                  <a:latin typeface="Tahoma" pitchFamily="34" charset="0"/>
                  <a:ea typeface="Tahoma" pitchFamily="34" charset="0"/>
                  <a:cs typeface="Tahoma" pitchFamily="34" charset="0"/>
                </a:endParaRPr>
              </a:p>
              <a:p>
                <a:pPr lvl="0" algn="ctr" defTabSz="1200150">
                  <a:lnSpc>
                    <a:spcPct val="90000"/>
                  </a:lnSpc>
                  <a:spcBef>
                    <a:spcPct val="0"/>
                  </a:spcBef>
                  <a:spcAft>
                    <a:spcPct val="35000"/>
                  </a:spcAft>
                </a:pPr>
                <a:r>
                  <a:rPr lang="es-ES" sz="2000" dirty="0" smtClean="0">
                    <a:latin typeface="Tahoma" pitchFamily="34" charset="0"/>
                    <a:ea typeface="Tahoma" pitchFamily="34" charset="0"/>
                    <a:cs typeface="Tahoma" pitchFamily="34" charset="0"/>
                  </a:rPr>
                  <a:t>(0.5-1%)</a:t>
                </a:r>
                <a:r>
                  <a:rPr lang="es-ES" sz="2000" kern="1200" dirty="0" smtClean="0">
                    <a:latin typeface="Tahoma" pitchFamily="34" charset="0"/>
                    <a:ea typeface="Tahoma" pitchFamily="34" charset="0"/>
                    <a:cs typeface="Tahoma" pitchFamily="34" charset="0"/>
                  </a:rPr>
                  <a:t> </a:t>
                </a:r>
                <a:endParaRPr lang="es-ES" sz="2000" kern="1200" dirty="0">
                  <a:latin typeface="Tahoma" pitchFamily="34" charset="0"/>
                  <a:ea typeface="Tahoma" pitchFamily="34" charset="0"/>
                  <a:cs typeface="Tahoma" pitchFamily="34" charset="0"/>
                </a:endParaRPr>
              </a:p>
            </p:txBody>
          </p:sp>
        </p:grpSp>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4907</TotalTime>
  <Words>3738</Words>
  <Application>Microsoft Office PowerPoint</Application>
  <PresentationFormat>Presentación en pantalla (4:3)</PresentationFormat>
  <Paragraphs>781</Paragraphs>
  <Slides>37</Slides>
  <Notes>31</Notes>
  <HiddenSlides>0</HiddenSlides>
  <MMClips>0</MMClips>
  <ScaleCrop>false</ScaleCrop>
  <HeadingPairs>
    <vt:vector size="4" baseType="variant">
      <vt:variant>
        <vt:lpstr>Tema</vt:lpstr>
      </vt:variant>
      <vt:variant>
        <vt:i4>1</vt:i4>
      </vt:variant>
      <vt:variant>
        <vt:lpstr>Títulos de diapositiva</vt:lpstr>
      </vt:variant>
      <vt:variant>
        <vt:i4>37</vt:i4>
      </vt:variant>
    </vt:vector>
  </HeadingPairs>
  <TitlesOfParts>
    <vt:vector size="38" baseType="lpstr">
      <vt:lpstr>Flujo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Alejandro</dc:creator>
  <cp:lastModifiedBy>Alejandro</cp:lastModifiedBy>
  <cp:revision>632</cp:revision>
  <dcterms:created xsi:type="dcterms:W3CDTF">2012-06-12T15:48:33Z</dcterms:created>
  <dcterms:modified xsi:type="dcterms:W3CDTF">2015-07-21T18:43:23Z</dcterms:modified>
</cp:coreProperties>
</file>