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5" r:id="rId2"/>
  </p:sldMasterIdLst>
  <p:notesMasterIdLst>
    <p:notesMasterId r:id="rId28"/>
  </p:notesMasterIdLst>
  <p:handoutMasterIdLst>
    <p:handoutMasterId r:id="rId29"/>
  </p:handoutMasterIdLst>
  <p:sldIdLst>
    <p:sldId id="637" r:id="rId3"/>
    <p:sldId id="638" r:id="rId4"/>
    <p:sldId id="574" r:id="rId5"/>
    <p:sldId id="579" r:id="rId6"/>
    <p:sldId id="593" r:id="rId7"/>
    <p:sldId id="594" r:id="rId8"/>
    <p:sldId id="605" r:id="rId9"/>
    <p:sldId id="623" r:id="rId10"/>
    <p:sldId id="633" r:id="rId11"/>
    <p:sldId id="632" r:id="rId12"/>
    <p:sldId id="631" r:id="rId13"/>
    <p:sldId id="636" r:id="rId14"/>
    <p:sldId id="612" r:id="rId15"/>
    <p:sldId id="603" r:id="rId16"/>
    <p:sldId id="604" r:id="rId17"/>
    <p:sldId id="635" r:id="rId18"/>
    <p:sldId id="608" r:id="rId19"/>
    <p:sldId id="628" r:id="rId20"/>
    <p:sldId id="609" r:id="rId21"/>
    <p:sldId id="634" r:id="rId22"/>
    <p:sldId id="621" r:id="rId23"/>
    <p:sldId id="626" r:id="rId24"/>
    <p:sldId id="627" r:id="rId25"/>
    <p:sldId id="601" r:id="rId26"/>
    <p:sldId id="592" r:id="rId27"/>
  </p:sldIdLst>
  <p:sldSz cx="12801600" cy="9601200" type="A3"/>
  <p:notesSz cx="6881813" cy="9296400"/>
  <p:defaultTextStyle>
    <a:defPPr>
      <a:defRPr lang="tr-TR"/>
    </a:defPPr>
    <a:lvl1pPr algn="l" rtl="0" fontAlgn="base">
      <a:spcBef>
        <a:spcPct val="0"/>
      </a:spcBef>
      <a:spcAft>
        <a:spcPct val="0"/>
      </a:spcAft>
      <a:defRPr sz="3400" kern="1200">
        <a:solidFill>
          <a:schemeClr val="tx1"/>
        </a:solidFill>
        <a:latin typeface="Arial" charset="0"/>
        <a:ea typeface="+mn-ea"/>
        <a:cs typeface="+mn-cs"/>
      </a:defRPr>
    </a:lvl1pPr>
    <a:lvl2pPr marL="640080" algn="l" rtl="0" fontAlgn="base">
      <a:spcBef>
        <a:spcPct val="0"/>
      </a:spcBef>
      <a:spcAft>
        <a:spcPct val="0"/>
      </a:spcAft>
      <a:defRPr sz="3400" kern="1200">
        <a:solidFill>
          <a:schemeClr val="tx1"/>
        </a:solidFill>
        <a:latin typeface="Arial" charset="0"/>
        <a:ea typeface="+mn-ea"/>
        <a:cs typeface="+mn-cs"/>
      </a:defRPr>
    </a:lvl2pPr>
    <a:lvl3pPr marL="1280160" algn="l" rtl="0" fontAlgn="base">
      <a:spcBef>
        <a:spcPct val="0"/>
      </a:spcBef>
      <a:spcAft>
        <a:spcPct val="0"/>
      </a:spcAft>
      <a:defRPr sz="3400" kern="1200">
        <a:solidFill>
          <a:schemeClr val="tx1"/>
        </a:solidFill>
        <a:latin typeface="Arial" charset="0"/>
        <a:ea typeface="+mn-ea"/>
        <a:cs typeface="+mn-cs"/>
      </a:defRPr>
    </a:lvl3pPr>
    <a:lvl4pPr marL="1920240" algn="l" rtl="0" fontAlgn="base">
      <a:spcBef>
        <a:spcPct val="0"/>
      </a:spcBef>
      <a:spcAft>
        <a:spcPct val="0"/>
      </a:spcAft>
      <a:defRPr sz="3400" kern="1200">
        <a:solidFill>
          <a:schemeClr val="tx1"/>
        </a:solidFill>
        <a:latin typeface="Arial" charset="0"/>
        <a:ea typeface="+mn-ea"/>
        <a:cs typeface="+mn-cs"/>
      </a:defRPr>
    </a:lvl4pPr>
    <a:lvl5pPr marL="2560320" algn="l" rtl="0" fontAlgn="base">
      <a:spcBef>
        <a:spcPct val="0"/>
      </a:spcBef>
      <a:spcAft>
        <a:spcPct val="0"/>
      </a:spcAft>
      <a:defRPr sz="3400" kern="1200">
        <a:solidFill>
          <a:schemeClr val="tx1"/>
        </a:solidFill>
        <a:latin typeface="Arial" charset="0"/>
        <a:ea typeface="+mn-ea"/>
        <a:cs typeface="+mn-cs"/>
      </a:defRPr>
    </a:lvl5pPr>
    <a:lvl6pPr marL="3200400" algn="l" defTabSz="1280160" rtl="0" eaLnBrk="1" latinLnBrk="0" hangingPunct="1">
      <a:defRPr sz="3400" kern="1200">
        <a:solidFill>
          <a:schemeClr val="tx1"/>
        </a:solidFill>
        <a:latin typeface="Arial" charset="0"/>
        <a:ea typeface="+mn-ea"/>
        <a:cs typeface="+mn-cs"/>
      </a:defRPr>
    </a:lvl6pPr>
    <a:lvl7pPr marL="3840480" algn="l" defTabSz="1280160" rtl="0" eaLnBrk="1" latinLnBrk="0" hangingPunct="1">
      <a:defRPr sz="3400" kern="1200">
        <a:solidFill>
          <a:schemeClr val="tx1"/>
        </a:solidFill>
        <a:latin typeface="Arial" charset="0"/>
        <a:ea typeface="+mn-ea"/>
        <a:cs typeface="+mn-cs"/>
      </a:defRPr>
    </a:lvl7pPr>
    <a:lvl8pPr marL="4480560" algn="l" defTabSz="1280160" rtl="0" eaLnBrk="1" latinLnBrk="0" hangingPunct="1">
      <a:defRPr sz="3400" kern="1200">
        <a:solidFill>
          <a:schemeClr val="tx1"/>
        </a:solidFill>
        <a:latin typeface="Arial" charset="0"/>
        <a:ea typeface="+mn-ea"/>
        <a:cs typeface="+mn-cs"/>
      </a:defRPr>
    </a:lvl8pPr>
    <a:lvl9pPr marL="5120640" algn="l" defTabSz="1280160" rtl="0" eaLnBrk="1" latinLnBrk="0" hangingPunct="1">
      <a:defRPr sz="3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6699"/>
    <a:srgbClr val="CC00FF"/>
    <a:srgbClr val="F452D5"/>
    <a:srgbClr val="B2B2B2"/>
    <a:srgbClr val="FF99CC"/>
    <a:srgbClr val="CCFFCC"/>
    <a:srgbClr val="CC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6217" autoAdjust="0"/>
  </p:normalViewPr>
  <p:slideViewPr>
    <p:cSldViewPr>
      <p:cViewPr varScale="1">
        <p:scale>
          <a:sx n="53" d="100"/>
          <a:sy n="53" d="100"/>
        </p:scale>
        <p:origin x="-1404" y="-78"/>
      </p:cViewPr>
      <p:guideLst>
        <p:guide orient="horz" pos="3024"/>
        <p:guide pos="403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34" y="-77"/>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4150" tIns="47075" rIns="94150" bIns="47075" numCol="1" anchor="t" anchorCtr="0" compatLnSpc="1">
            <a:prstTxWarp prst="textNoShape">
              <a:avLst/>
            </a:prstTxWarp>
          </a:bodyPr>
          <a:lstStyle>
            <a:lvl1pPr algn="l" defTabSz="946150">
              <a:defRPr kumimoji="1" sz="1200" b="1">
                <a:solidFill>
                  <a:schemeClr val="bg1"/>
                </a:solidFill>
                <a:latin typeface="Arial Narrow" pitchFamily="34" charset="0"/>
                <a:ea typeface="ＭＳ Ｐゴシック" pitchFamily="50" charset="-128"/>
              </a:defRPr>
            </a:lvl1pPr>
          </a:lstStyle>
          <a:p>
            <a:pPr>
              <a:defRPr/>
            </a:pPr>
            <a:endParaRPr lang="tr-TR" dirty="0"/>
          </a:p>
        </p:txBody>
      </p:sp>
      <p:sp>
        <p:nvSpPr>
          <p:cNvPr id="24579"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4150" tIns="47075" rIns="94150" bIns="47075" numCol="1" anchor="t" anchorCtr="0" compatLnSpc="1">
            <a:prstTxWarp prst="textNoShape">
              <a:avLst/>
            </a:prstTxWarp>
          </a:bodyPr>
          <a:lstStyle>
            <a:lvl1pPr algn="r" defTabSz="946150">
              <a:defRPr kumimoji="1" sz="1200" b="1">
                <a:solidFill>
                  <a:schemeClr val="bg1"/>
                </a:solidFill>
                <a:latin typeface="Arial Narrow" pitchFamily="34" charset="0"/>
                <a:ea typeface="ＭＳ Ｐゴシック" pitchFamily="50" charset="-128"/>
              </a:defRPr>
            </a:lvl1pPr>
          </a:lstStyle>
          <a:p>
            <a:pPr>
              <a:defRPr/>
            </a:pPr>
            <a:endParaRPr lang="tr-TR" dirty="0"/>
          </a:p>
        </p:txBody>
      </p:sp>
      <p:sp>
        <p:nvSpPr>
          <p:cNvPr id="24580"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4150" tIns="47075" rIns="94150" bIns="47075" numCol="1" anchor="b" anchorCtr="0" compatLnSpc="1">
            <a:prstTxWarp prst="textNoShape">
              <a:avLst/>
            </a:prstTxWarp>
          </a:bodyPr>
          <a:lstStyle>
            <a:lvl1pPr algn="l" defTabSz="946150">
              <a:defRPr kumimoji="1" sz="1200" b="1">
                <a:solidFill>
                  <a:schemeClr val="bg1"/>
                </a:solidFill>
                <a:latin typeface="Arial Narrow" pitchFamily="34" charset="0"/>
                <a:ea typeface="ＭＳ Ｐゴシック" pitchFamily="50" charset="-128"/>
              </a:defRPr>
            </a:lvl1pPr>
          </a:lstStyle>
          <a:p>
            <a:pPr>
              <a:defRPr/>
            </a:pPr>
            <a:endParaRPr lang="tr-TR" dirty="0"/>
          </a:p>
        </p:txBody>
      </p:sp>
      <p:sp>
        <p:nvSpPr>
          <p:cNvPr id="24581"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4150" tIns="47075" rIns="94150" bIns="47075" numCol="1" anchor="b" anchorCtr="0" compatLnSpc="1">
            <a:prstTxWarp prst="textNoShape">
              <a:avLst/>
            </a:prstTxWarp>
          </a:bodyPr>
          <a:lstStyle>
            <a:lvl1pPr algn="r" defTabSz="946150">
              <a:defRPr kumimoji="1" sz="1200" b="1">
                <a:solidFill>
                  <a:schemeClr val="bg1"/>
                </a:solidFill>
                <a:latin typeface="Arial Narrow" pitchFamily="34" charset="0"/>
                <a:ea typeface="ＭＳ Ｐゴシック" pitchFamily="50" charset="-128"/>
              </a:defRPr>
            </a:lvl1pPr>
          </a:lstStyle>
          <a:p>
            <a:pPr>
              <a:defRPr/>
            </a:pPr>
            <a:fld id="{CB02686E-E984-4744-BEF3-530D723915AC}" type="slidenum">
              <a:rPr lang="tr-TR"/>
              <a:pPr>
                <a:defRPr/>
              </a:pPr>
              <a:t>‹#›</a:t>
            </a:fld>
            <a:endParaRPr lang="tr-TR" dirty="0"/>
          </a:p>
        </p:txBody>
      </p:sp>
    </p:spTree>
    <p:extLst>
      <p:ext uri="{BB962C8B-B14F-4D97-AF65-F5344CB8AC3E}">
        <p14:creationId xmlns:p14="http://schemas.microsoft.com/office/powerpoint/2010/main" val="61718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l" defTabSz="927100">
              <a:defRPr sz="1200">
                <a:latin typeface="Times New Roman" pitchFamily="18" charset="0"/>
              </a:defRPr>
            </a:lvl1pPr>
          </a:lstStyle>
          <a:p>
            <a:pPr>
              <a:defRPr/>
            </a:pPr>
            <a:endParaRPr lang="tr-TR" dirty="0"/>
          </a:p>
        </p:txBody>
      </p:sp>
      <p:sp>
        <p:nvSpPr>
          <p:cNvPr id="8806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r" defTabSz="927100">
              <a:defRPr sz="1200">
                <a:latin typeface="Times New Roman" pitchFamily="18" charset="0"/>
              </a:defRPr>
            </a:lvl1pPr>
          </a:lstStyle>
          <a:p>
            <a:pPr>
              <a:defRPr/>
            </a:pPr>
            <a:endParaRPr lang="tr-TR" dirty="0"/>
          </a:p>
        </p:txBody>
      </p:sp>
      <p:sp>
        <p:nvSpPr>
          <p:cNvPr id="4100" name="Rectangle 4"/>
          <p:cNvSpPr>
            <a:spLocks noGrp="1" noRot="1" noChangeAspect="1" noChangeArrowheads="1" noTextEdit="1"/>
          </p:cNvSpPr>
          <p:nvPr>
            <p:ph type="sldImg" idx="2"/>
          </p:nvPr>
        </p:nvSpPr>
        <p:spPr bwMode="auto">
          <a:xfrm>
            <a:off x="1123950" y="700088"/>
            <a:ext cx="4645025" cy="348297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8975" y="4416425"/>
            <a:ext cx="5505450" cy="4179888"/>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88070" name="Rectangle 6"/>
          <p:cNvSpPr>
            <a:spLocks noGrp="1" noChangeArrowheads="1"/>
          </p:cNvSpPr>
          <p:nvPr>
            <p:ph type="ftr" sz="quarter" idx="4"/>
          </p:nvPr>
        </p:nvSpPr>
        <p:spPr bwMode="auto">
          <a:xfrm>
            <a:off x="0" y="8831263"/>
            <a:ext cx="2984500" cy="463550"/>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l" defTabSz="927100">
              <a:defRPr sz="1200">
                <a:latin typeface="Times New Roman" pitchFamily="18" charset="0"/>
              </a:defRPr>
            </a:lvl1pPr>
          </a:lstStyle>
          <a:p>
            <a:pPr>
              <a:defRPr/>
            </a:pPr>
            <a:endParaRPr lang="tr-TR" dirty="0"/>
          </a:p>
        </p:txBody>
      </p:sp>
      <p:sp>
        <p:nvSpPr>
          <p:cNvPr id="8807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defTabSz="927100">
              <a:defRPr sz="1200">
                <a:latin typeface="Times New Roman" pitchFamily="18" charset="0"/>
              </a:defRPr>
            </a:lvl1pPr>
          </a:lstStyle>
          <a:p>
            <a:pPr>
              <a:defRPr/>
            </a:pPr>
            <a:fld id="{817696A5-FECB-40E1-BED7-74A060DB9961}" type="slidenum">
              <a:rPr lang="tr-TR"/>
              <a:pPr>
                <a:defRPr/>
              </a:pPr>
              <a:t>‹#›</a:t>
            </a:fld>
            <a:endParaRPr lang="tr-TR" dirty="0"/>
          </a:p>
        </p:txBody>
      </p:sp>
    </p:spTree>
    <p:extLst>
      <p:ext uri="{BB962C8B-B14F-4D97-AF65-F5344CB8AC3E}">
        <p14:creationId xmlns:p14="http://schemas.microsoft.com/office/powerpoint/2010/main" val="1096297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40080"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280160"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20240"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560320"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60120" y="2982599"/>
            <a:ext cx="10881360" cy="205803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6" name="Rectangle 6"/>
          <p:cNvSpPr>
            <a:spLocks noGrp="1" noChangeArrowheads="1"/>
          </p:cNvSpPr>
          <p:nvPr>
            <p:ph type="sldNum" sz="quarter" idx="12"/>
          </p:nvPr>
        </p:nvSpPr>
        <p:spPr>
          <a:ln/>
        </p:spPr>
        <p:txBody>
          <a:bodyPr/>
          <a:lstStyle>
            <a:lvl1pPr>
              <a:defRPr/>
            </a:lvl1pPr>
          </a:lstStyle>
          <a:p>
            <a:pPr>
              <a:defRPr/>
            </a:pPr>
            <a:fld id="{E71C087D-8927-48C5-A435-6468090D5CC9}"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6" name="Rectangle 6"/>
          <p:cNvSpPr>
            <a:spLocks noGrp="1" noChangeArrowheads="1"/>
          </p:cNvSpPr>
          <p:nvPr>
            <p:ph type="sldNum" sz="quarter" idx="12"/>
          </p:nvPr>
        </p:nvSpPr>
        <p:spPr>
          <a:ln/>
        </p:spPr>
        <p:txBody>
          <a:bodyPr/>
          <a:lstStyle>
            <a:lvl1pPr>
              <a:defRPr/>
            </a:lvl1pPr>
          </a:lstStyle>
          <a:p>
            <a:pPr>
              <a:defRPr/>
            </a:pPr>
            <a:fld id="{9D28C8DF-1D08-42B9-91AB-8F4FB12E9A03}"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281160" y="384495"/>
            <a:ext cx="2880360" cy="819213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40080" y="384495"/>
            <a:ext cx="8427720" cy="819213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6" name="Rectangle 6"/>
          <p:cNvSpPr>
            <a:spLocks noGrp="1" noChangeArrowheads="1"/>
          </p:cNvSpPr>
          <p:nvPr>
            <p:ph type="sldNum" sz="quarter" idx="12"/>
          </p:nvPr>
        </p:nvSpPr>
        <p:spPr>
          <a:ln/>
        </p:spPr>
        <p:txBody>
          <a:bodyPr/>
          <a:lstStyle>
            <a:lvl1pPr>
              <a:defRPr/>
            </a:lvl1pPr>
          </a:lstStyle>
          <a:p>
            <a:pPr>
              <a:defRPr/>
            </a:pPr>
            <a:fld id="{C317821D-D09C-4F60-83C6-D7A401F7B703}"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40080" y="384493"/>
            <a:ext cx="11521440" cy="1600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640080" y="2240280"/>
            <a:ext cx="5654040" cy="306038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507480" y="2240280"/>
            <a:ext cx="5654040" cy="306038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40080" y="5514025"/>
            <a:ext cx="5654040" cy="306260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6507480" y="5514025"/>
            <a:ext cx="5654040" cy="306260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9" name="Rectangle 6"/>
          <p:cNvSpPr>
            <a:spLocks noGrp="1" noChangeArrowheads="1"/>
          </p:cNvSpPr>
          <p:nvPr>
            <p:ph type="sldNum" sz="quarter" idx="12"/>
          </p:nvPr>
        </p:nvSpPr>
        <p:spPr>
          <a:ln/>
        </p:spPr>
        <p:txBody>
          <a:bodyPr/>
          <a:lstStyle>
            <a:lvl1pPr>
              <a:defRPr/>
            </a:lvl1pPr>
          </a:lstStyle>
          <a:p>
            <a:pPr>
              <a:defRPr/>
            </a:pPr>
            <a:fld id="{047754E6-F12E-4949-9BAA-CB9D98F10F9B}"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40080" y="384495"/>
            <a:ext cx="11521440" cy="819213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5" name="Rectangle 6"/>
          <p:cNvSpPr>
            <a:spLocks noGrp="1" noChangeArrowheads="1"/>
          </p:cNvSpPr>
          <p:nvPr>
            <p:ph type="sldNum" sz="quarter" idx="12"/>
          </p:nvPr>
        </p:nvSpPr>
        <p:spPr>
          <a:ln/>
        </p:spPr>
        <p:txBody>
          <a:bodyPr/>
          <a:lstStyle>
            <a:lvl1pPr>
              <a:defRPr/>
            </a:lvl1pPr>
          </a:lstStyle>
          <a:p>
            <a:pPr>
              <a:defRPr/>
            </a:pPr>
            <a:fld id="{B4A0CCE8-85E9-4475-A84E-CEBC1349317D}" type="slidenum">
              <a:rPr lang="tr-TR"/>
              <a:pPr>
                <a:defRPr/>
              </a:pPr>
              <a:t>‹#›</a:t>
            </a:fld>
            <a:endParaRPr lang="tr-T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40080" y="384493"/>
            <a:ext cx="11521440" cy="16002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40080" y="2240284"/>
            <a:ext cx="5654040" cy="63363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507480" y="2240280"/>
            <a:ext cx="5654040" cy="306038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507480" y="5514025"/>
            <a:ext cx="5654040" cy="306260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dirty="0"/>
          </a:p>
        </p:txBody>
      </p:sp>
      <p:sp>
        <p:nvSpPr>
          <p:cNvPr id="7"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8" name="Rectangle 6"/>
          <p:cNvSpPr>
            <a:spLocks noGrp="1" noChangeArrowheads="1"/>
          </p:cNvSpPr>
          <p:nvPr>
            <p:ph type="sldNum" sz="quarter" idx="12"/>
          </p:nvPr>
        </p:nvSpPr>
        <p:spPr>
          <a:ln/>
        </p:spPr>
        <p:txBody>
          <a:bodyPr/>
          <a:lstStyle>
            <a:lvl1pPr>
              <a:defRPr/>
            </a:lvl1pPr>
          </a:lstStyle>
          <a:p>
            <a:pPr>
              <a:defRPr/>
            </a:pPr>
            <a:fld id="{F47FE0AD-A286-4CAC-AEF2-874C2E0890A4}" type="slidenum">
              <a:rPr lang="tr-TR"/>
              <a:pPr>
                <a:defRPr/>
              </a:pPr>
              <a:t>‹#›</a:t>
            </a:fld>
            <a:endParaRPr lang="tr-T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1" y="2391410"/>
            <a:ext cx="1280604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128016" tIns="64008" rIns="128016" bIns="64008"/>
          <a:lstStyle/>
          <a:p>
            <a:pPr defTabSz="1280160" eaLnBrk="0" hangingPunct="0"/>
            <a:endParaRPr kumimoji="1" lang="en-US" sz="39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1180149"/>
            <a:ext cx="4056063" cy="8421052"/>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lIns="128016" tIns="64008" rIns="128016" bIns="64008"/>
          <a:lstStyle/>
          <a:p>
            <a:pPr defTabSz="1280160" eaLnBrk="0" hangingPunct="0"/>
            <a:endParaRPr kumimoji="1" lang="en-US" sz="39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3840481" y="597853"/>
            <a:ext cx="8958898" cy="2133600"/>
          </a:xfrm>
        </p:spPr>
        <p:txBody>
          <a:bodyPr anchor="b"/>
          <a:lstStyle>
            <a:lvl1pPr>
              <a:lnSpc>
                <a:spcPct val="80000"/>
              </a:lnSpc>
              <a:defRPr sz="92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5867400" y="2560320"/>
            <a:ext cx="6400800" cy="2453640"/>
          </a:xfrm>
        </p:spPr>
        <p:txBody>
          <a:bodyPr/>
          <a:lstStyle>
            <a:lvl1pPr marL="0" indent="0">
              <a:buFont typeface="Wingdings" pitchFamily="2" charset="2"/>
              <a:buNone/>
              <a:defRPr sz="3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1991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3516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8323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1487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6" name="Rectangle 6"/>
          <p:cNvSpPr>
            <a:spLocks noGrp="1" noChangeArrowheads="1"/>
          </p:cNvSpPr>
          <p:nvPr>
            <p:ph type="sldNum" sz="quarter" idx="12"/>
          </p:nvPr>
        </p:nvSpPr>
        <p:spPr>
          <a:ln/>
        </p:spPr>
        <p:txBody>
          <a:bodyPr/>
          <a:lstStyle>
            <a:lvl1pPr>
              <a:defRPr/>
            </a:lvl1pPr>
          </a:lstStyle>
          <a:p>
            <a:pPr>
              <a:defRPr/>
            </a:pPr>
            <a:fld id="{FB5E1BA5-D99C-4EDB-AE95-87B50355F75F}"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11238" y="6169664"/>
            <a:ext cx="10881360" cy="1906905"/>
          </a:xfrm>
        </p:spPr>
        <p:txBody>
          <a:bodyPr anchor="t"/>
          <a:lstStyle>
            <a:lvl1pPr algn="l">
              <a:defRPr sz="5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6" name="Rectangle 6"/>
          <p:cNvSpPr>
            <a:spLocks noGrp="1" noChangeArrowheads="1"/>
          </p:cNvSpPr>
          <p:nvPr>
            <p:ph type="sldNum" sz="quarter" idx="12"/>
          </p:nvPr>
        </p:nvSpPr>
        <p:spPr>
          <a:ln/>
        </p:spPr>
        <p:txBody>
          <a:bodyPr/>
          <a:lstStyle>
            <a:lvl1pPr>
              <a:defRPr/>
            </a:lvl1pPr>
          </a:lstStyle>
          <a:p>
            <a:pPr>
              <a:defRPr/>
            </a:pPr>
            <a:fld id="{15EA80BC-D49F-404E-A0DE-E8A39EE88674}"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40080"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07480"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7" name="Rectangle 6"/>
          <p:cNvSpPr>
            <a:spLocks noGrp="1" noChangeArrowheads="1"/>
          </p:cNvSpPr>
          <p:nvPr>
            <p:ph type="sldNum" sz="quarter" idx="12"/>
          </p:nvPr>
        </p:nvSpPr>
        <p:spPr>
          <a:ln/>
        </p:spPr>
        <p:txBody>
          <a:bodyPr/>
          <a:lstStyle>
            <a:lvl1pPr>
              <a:defRPr/>
            </a:lvl1pPr>
          </a:lstStyle>
          <a:p>
            <a:pPr>
              <a:defRPr/>
            </a:pPr>
            <a:fld id="{1C772A9D-6657-47C7-9F4C-0A392A6333FE}"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tr-TR" smtClean="0"/>
              <a:t>Asıl metin stillerini düzenlemek için tıklatın</a:t>
            </a:r>
          </a:p>
        </p:txBody>
      </p:sp>
      <p:sp>
        <p:nvSpPr>
          <p:cNvPr id="4" name="3 İçerik Yer Tutucusu"/>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503037"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503037"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9" name="Rectangle 6"/>
          <p:cNvSpPr>
            <a:spLocks noGrp="1" noChangeArrowheads="1"/>
          </p:cNvSpPr>
          <p:nvPr>
            <p:ph type="sldNum" sz="quarter" idx="12"/>
          </p:nvPr>
        </p:nvSpPr>
        <p:spPr>
          <a:ln/>
        </p:spPr>
        <p:txBody>
          <a:bodyPr/>
          <a:lstStyle>
            <a:lvl1pPr>
              <a:defRPr/>
            </a:lvl1pPr>
          </a:lstStyle>
          <a:p>
            <a:pPr>
              <a:defRPr/>
            </a:pPr>
            <a:fld id="{58C27233-6BB9-4598-8671-81E9C0E70C1E}"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5" name="Rectangle 6"/>
          <p:cNvSpPr>
            <a:spLocks noGrp="1" noChangeArrowheads="1"/>
          </p:cNvSpPr>
          <p:nvPr>
            <p:ph type="sldNum" sz="quarter" idx="12"/>
          </p:nvPr>
        </p:nvSpPr>
        <p:spPr>
          <a:ln/>
        </p:spPr>
        <p:txBody>
          <a:bodyPr/>
          <a:lstStyle>
            <a:lvl1pPr>
              <a:defRPr/>
            </a:lvl1pPr>
          </a:lstStyle>
          <a:p>
            <a:pPr>
              <a:defRPr/>
            </a:pPr>
            <a:fld id="{BDEEFB4C-1AC9-44E4-9C29-CCFF05E843E0}"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4" name="Rectangle 6"/>
          <p:cNvSpPr>
            <a:spLocks noGrp="1" noChangeArrowheads="1"/>
          </p:cNvSpPr>
          <p:nvPr>
            <p:ph type="sldNum" sz="quarter" idx="12"/>
          </p:nvPr>
        </p:nvSpPr>
        <p:spPr>
          <a:ln/>
        </p:spPr>
        <p:txBody>
          <a:bodyPr/>
          <a:lstStyle>
            <a:lvl1pPr>
              <a:defRPr/>
            </a:lvl1pPr>
          </a:lstStyle>
          <a:p>
            <a:pPr>
              <a:defRPr/>
            </a:pPr>
            <a:fld id="{EF564FBF-BDF7-4E86-BDBB-4F50F8F25533}"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40081" y="382270"/>
            <a:ext cx="4211638" cy="1626870"/>
          </a:xfrm>
        </p:spPr>
        <p:txBody>
          <a:bodyPr anchor="b"/>
          <a:lstStyle>
            <a:lvl1pPr algn="l">
              <a:defRPr sz="2800" b="1"/>
            </a:lvl1pPr>
          </a:lstStyle>
          <a:p>
            <a:r>
              <a:rPr lang="tr-TR" smtClean="0"/>
              <a:t>Asıl başlık stili için tıklatın</a:t>
            </a:r>
            <a:endParaRPr lang="tr-TR"/>
          </a:p>
        </p:txBody>
      </p:sp>
      <p:sp>
        <p:nvSpPr>
          <p:cNvPr id="3" name="2 İçerik Yer Tutucusu"/>
          <p:cNvSpPr>
            <a:spLocks noGrp="1"/>
          </p:cNvSpPr>
          <p:nvPr>
            <p:ph idx="1"/>
          </p:nvPr>
        </p:nvSpPr>
        <p:spPr>
          <a:xfrm>
            <a:off x="5005071" y="382274"/>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40081" y="2009144"/>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7" name="Rectangle 6"/>
          <p:cNvSpPr>
            <a:spLocks noGrp="1" noChangeArrowheads="1"/>
          </p:cNvSpPr>
          <p:nvPr>
            <p:ph type="sldNum" sz="quarter" idx="12"/>
          </p:nvPr>
        </p:nvSpPr>
        <p:spPr>
          <a:ln/>
        </p:spPr>
        <p:txBody>
          <a:bodyPr/>
          <a:lstStyle>
            <a:lvl1pPr>
              <a:defRPr/>
            </a:lvl1pPr>
          </a:lstStyle>
          <a:p>
            <a:pPr>
              <a:defRPr/>
            </a:pPr>
            <a:fld id="{9FCFD80C-50B7-4959-9EB4-DB070D539665}"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509203" y="6720840"/>
            <a:ext cx="7680960" cy="793433"/>
          </a:xfrm>
        </p:spPr>
        <p:txBody>
          <a:bodyPr anchor="b"/>
          <a:lstStyle>
            <a:lvl1pPr algn="l">
              <a:defRPr sz="2800" b="1"/>
            </a:lvl1pPr>
          </a:lstStyle>
          <a:p>
            <a:r>
              <a:rPr lang="tr-TR" smtClean="0"/>
              <a:t>Asıl başlık stili için tıklatın</a:t>
            </a:r>
            <a:endParaRPr lang="tr-TR"/>
          </a:p>
        </p:txBody>
      </p:sp>
      <p:sp>
        <p:nvSpPr>
          <p:cNvPr id="3" name="2 Resim Yer Tutucusu"/>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tr-TR" noProof="0" dirty="0"/>
          </a:p>
        </p:txBody>
      </p:sp>
      <p:sp>
        <p:nvSpPr>
          <p:cNvPr id="4" name="3 Metin Yer Tutucusu"/>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tr-TR" dirty="0"/>
          </a:p>
        </p:txBody>
      </p:sp>
      <p:sp>
        <p:nvSpPr>
          <p:cNvPr id="7" name="Rectangle 6"/>
          <p:cNvSpPr>
            <a:spLocks noGrp="1" noChangeArrowheads="1"/>
          </p:cNvSpPr>
          <p:nvPr>
            <p:ph type="sldNum" sz="quarter" idx="12"/>
          </p:nvPr>
        </p:nvSpPr>
        <p:spPr>
          <a:ln/>
        </p:spPr>
        <p:txBody>
          <a:bodyPr/>
          <a:lstStyle>
            <a:lvl1pPr>
              <a:defRPr/>
            </a:lvl1pPr>
          </a:lstStyle>
          <a:p>
            <a:pPr>
              <a:defRPr/>
            </a:pPr>
            <a:fld id="{6AF45E17-7105-4DCE-BBB0-4CFBAEA43526}"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schemeClr>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40080" y="384493"/>
            <a:ext cx="11521440" cy="16002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tr-TR" smtClean="0"/>
              <a:t>Asıl başlık stili için tıklatın</a:t>
            </a:r>
          </a:p>
        </p:txBody>
      </p:sp>
      <p:sp>
        <p:nvSpPr>
          <p:cNvPr id="1029" name="Rectangle 3"/>
          <p:cNvSpPr>
            <a:spLocks noGrp="1" noChangeArrowheads="1"/>
          </p:cNvSpPr>
          <p:nvPr>
            <p:ph type="body" idx="1"/>
          </p:nvPr>
        </p:nvSpPr>
        <p:spPr bwMode="auto">
          <a:xfrm>
            <a:off x="640080" y="2240284"/>
            <a:ext cx="11521440" cy="6336348"/>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95268" name="Rectangle 4"/>
          <p:cNvSpPr>
            <a:spLocks noGrp="1" noChangeArrowheads="1"/>
          </p:cNvSpPr>
          <p:nvPr>
            <p:ph type="dt" sz="half" idx="2"/>
          </p:nvPr>
        </p:nvSpPr>
        <p:spPr bwMode="auto">
          <a:xfrm>
            <a:off x="640080" y="8743315"/>
            <a:ext cx="29870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l">
              <a:defRPr sz="2000">
                <a:latin typeface="Arial" charset="0"/>
              </a:defRPr>
            </a:lvl1pPr>
          </a:lstStyle>
          <a:p>
            <a:pPr>
              <a:defRPr/>
            </a:pPr>
            <a:endParaRPr lang="tr-TR" dirty="0"/>
          </a:p>
        </p:txBody>
      </p:sp>
      <p:sp>
        <p:nvSpPr>
          <p:cNvPr id="395269" name="Rectangle 5"/>
          <p:cNvSpPr>
            <a:spLocks noGrp="1" noChangeArrowheads="1"/>
          </p:cNvSpPr>
          <p:nvPr>
            <p:ph type="ftr" sz="quarter" idx="3"/>
          </p:nvPr>
        </p:nvSpPr>
        <p:spPr bwMode="auto">
          <a:xfrm>
            <a:off x="4373880" y="8743315"/>
            <a:ext cx="40538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ctr">
              <a:defRPr sz="2000">
                <a:latin typeface="Arial" charset="0"/>
              </a:defRPr>
            </a:lvl1pPr>
          </a:lstStyle>
          <a:p>
            <a:pPr>
              <a:defRPr/>
            </a:pPr>
            <a:endParaRPr lang="tr-TR" dirty="0"/>
          </a:p>
        </p:txBody>
      </p:sp>
      <p:sp>
        <p:nvSpPr>
          <p:cNvPr id="395270" name="Rectangle 6"/>
          <p:cNvSpPr>
            <a:spLocks noGrp="1" noChangeArrowheads="1"/>
          </p:cNvSpPr>
          <p:nvPr>
            <p:ph type="sldNum" sz="quarter" idx="4"/>
          </p:nvPr>
        </p:nvSpPr>
        <p:spPr bwMode="auto">
          <a:xfrm>
            <a:off x="9174480" y="8743315"/>
            <a:ext cx="2987040" cy="66675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defRPr sz="2000">
                <a:latin typeface="Arial" charset="0"/>
              </a:defRPr>
            </a:lvl1pPr>
          </a:lstStyle>
          <a:p>
            <a:pPr>
              <a:defRPr/>
            </a:pPr>
            <a:fld id="{EB4A5FC2-A7FC-4A94-9813-F1DE93C363A4}" type="slidenum">
              <a:rPr lang="tr-TR"/>
              <a:pPr>
                <a:defRPr/>
              </a:pPr>
              <a:t>‹#›</a:t>
            </a:fld>
            <a:endParaRPr lang="tr-TR" dirty="0"/>
          </a:p>
        </p:txBody>
      </p:sp>
      <p:grpSp>
        <p:nvGrpSpPr>
          <p:cNvPr id="1033" name="Group 10"/>
          <p:cNvGrpSpPr>
            <a:grpSpLocks/>
          </p:cNvGrpSpPr>
          <p:nvPr/>
        </p:nvGrpSpPr>
        <p:grpSpPr bwMode="auto">
          <a:xfrm>
            <a:off x="1" y="-37782"/>
            <a:ext cx="12852718" cy="1411288"/>
            <a:chOff x="0" y="-17"/>
            <a:chExt cx="5783" cy="635"/>
          </a:xfrm>
        </p:grpSpPr>
        <p:sp>
          <p:nvSpPr>
            <p:cNvPr id="1032" name="Rectangle 11"/>
            <p:cNvSpPr>
              <a:spLocks/>
            </p:cNvSpPr>
            <p:nvPr userDrawn="1"/>
          </p:nvSpPr>
          <p:spPr bwMode="auto">
            <a:xfrm>
              <a:off x="0" y="-17"/>
              <a:ext cx="5783" cy="635"/>
            </a:xfrm>
            <a:prstGeom prst="rect">
              <a:avLst/>
            </a:prstGeom>
            <a:gradFill rotWithShape="1">
              <a:gsLst>
                <a:gs pos="0">
                  <a:schemeClr val="bg1"/>
                </a:gs>
                <a:gs pos="100000">
                  <a:srgbClr val="003264"/>
                </a:gs>
              </a:gsLst>
              <a:lin ang="0" scaled="1"/>
            </a:gradFill>
            <a:ln w="12700">
              <a:noFill/>
              <a:miter lim="800000"/>
              <a:headEnd/>
              <a:tailEnd/>
            </a:ln>
          </p:spPr>
          <p:txBody>
            <a:bodyPr wrap="none" anchor="ctr"/>
            <a:lstStyle/>
            <a:p>
              <a:pPr algn="r">
                <a:defRPr/>
              </a:pPr>
              <a:endParaRPr lang="tr-TR" dirty="0">
                <a:latin typeface="Arial" pitchFamily="34" charset="0"/>
              </a:endParaRPr>
            </a:p>
          </p:txBody>
        </p:sp>
        <p:graphicFrame>
          <p:nvGraphicFramePr>
            <p:cNvPr id="1026" name="Object 12"/>
            <p:cNvGraphicFramePr>
              <a:graphicFrameLocks noChangeAspect="1"/>
            </p:cNvGraphicFramePr>
            <p:nvPr/>
          </p:nvGraphicFramePr>
          <p:xfrm>
            <a:off x="78" y="44"/>
            <a:ext cx="579" cy="572"/>
          </p:xfrm>
          <a:graphic>
            <a:graphicData uri="http://schemas.openxmlformats.org/presentationml/2006/ole">
              <mc:AlternateContent xmlns:mc="http://schemas.openxmlformats.org/markup-compatibility/2006">
                <mc:Choice xmlns:v="urn:schemas-microsoft-com:vml" Requires="v">
                  <p:oleObj spid="_x0000_s1084" name="Bitmap Image" r:id="rId17" imgW="866896" imgH="942857" progId="PBrush">
                    <p:embed/>
                  </p:oleObj>
                </mc:Choice>
                <mc:Fallback>
                  <p:oleObj name="Bitmap Image" r:id="rId17" imgW="866896" imgH="942857" progId="PBrush">
                    <p:embed/>
                    <p:pic>
                      <p:nvPicPr>
                        <p:cNvPr id="0" name="Picture 5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 y="44"/>
                          <a:ext cx="579" cy="57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3"/>
            <p:cNvSpPr txBox="1">
              <a:spLocks noChangeArrowheads="1"/>
            </p:cNvSpPr>
            <p:nvPr userDrawn="1"/>
          </p:nvSpPr>
          <p:spPr bwMode="auto">
            <a:xfrm>
              <a:off x="657" y="164"/>
              <a:ext cx="2767" cy="276"/>
            </a:xfrm>
            <a:prstGeom prst="rect">
              <a:avLst/>
            </a:prstGeom>
            <a:noFill/>
            <a:ln w="12700" algn="ctr">
              <a:noFill/>
              <a:miter lim="800000"/>
              <a:headEnd/>
              <a:tailEnd/>
            </a:ln>
          </p:spPr>
          <p:txBody>
            <a:bodyPr lIns="90466" tIns="44440" rIns="90466" bIns="44440">
              <a:spAutoFit/>
            </a:bodyPr>
            <a:lstStyle/>
            <a:p>
              <a:pPr defTabSz="1066800" eaLnBrk="0" hangingPunct="0">
                <a:spcBef>
                  <a:spcPct val="50000"/>
                </a:spcBef>
                <a:buFont typeface="Wingdings" pitchFamily="2" charset="2"/>
                <a:buNone/>
                <a:defRPr/>
              </a:pPr>
              <a:r>
                <a:rPr lang="tr-TR" b="1" dirty="0">
                  <a:solidFill>
                    <a:srgbClr val="3333CC"/>
                  </a:solidFill>
                  <a:latin typeface="Arial" pitchFamily="34" charset="0"/>
                </a:rPr>
                <a:t>BEYÇELİK GESTAMP</a:t>
              </a:r>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ftr="0" dt="0"/>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Arial" charset="0"/>
        </a:defRPr>
      </a:lvl2pPr>
      <a:lvl3pPr algn="ctr" rtl="0" eaLnBrk="0" fontAlgn="base" hangingPunct="0">
        <a:spcBef>
          <a:spcPct val="0"/>
        </a:spcBef>
        <a:spcAft>
          <a:spcPct val="0"/>
        </a:spcAft>
        <a:defRPr sz="6200">
          <a:solidFill>
            <a:schemeClr val="tx2"/>
          </a:solidFill>
          <a:latin typeface="Arial" charset="0"/>
        </a:defRPr>
      </a:lvl3pPr>
      <a:lvl4pPr algn="ctr" rtl="0" eaLnBrk="0" fontAlgn="base" hangingPunct="0">
        <a:spcBef>
          <a:spcPct val="0"/>
        </a:spcBef>
        <a:spcAft>
          <a:spcPct val="0"/>
        </a:spcAft>
        <a:defRPr sz="6200">
          <a:solidFill>
            <a:schemeClr val="tx2"/>
          </a:solidFill>
          <a:latin typeface="Arial" charset="0"/>
        </a:defRPr>
      </a:lvl4pPr>
      <a:lvl5pPr algn="ctr" rtl="0" eaLnBrk="0" fontAlgn="base" hangingPunct="0">
        <a:spcBef>
          <a:spcPct val="0"/>
        </a:spcBef>
        <a:spcAft>
          <a:spcPct val="0"/>
        </a:spcAft>
        <a:defRPr sz="6200">
          <a:solidFill>
            <a:schemeClr val="tx2"/>
          </a:solidFill>
          <a:latin typeface="Arial" charset="0"/>
        </a:defRPr>
      </a:lvl5pPr>
      <a:lvl6pPr marL="640080" algn="ctr" rtl="0" fontAlgn="base">
        <a:spcBef>
          <a:spcPct val="0"/>
        </a:spcBef>
        <a:spcAft>
          <a:spcPct val="0"/>
        </a:spcAft>
        <a:defRPr sz="6200">
          <a:solidFill>
            <a:schemeClr val="tx2"/>
          </a:solidFill>
          <a:latin typeface="Arial" charset="0"/>
        </a:defRPr>
      </a:lvl6pPr>
      <a:lvl7pPr marL="1280160" algn="ctr" rtl="0" fontAlgn="base">
        <a:spcBef>
          <a:spcPct val="0"/>
        </a:spcBef>
        <a:spcAft>
          <a:spcPct val="0"/>
        </a:spcAft>
        <a:defRPr sz="6200">
          <a:solidFill>
            <a:schemeClr val="tx2"/>
          </a:solidFill>
          <a:latin typeface="Arial" charset="0"/>
        </a:defRPr>
      </a:lvl7pPr>
      <a:lvl8pPr marL="1920240" algn="ctr" rtl="0" fontAlgn="base">
        <a:spcBef>
          <a:spcPct val="0"/>
        </a:spcBef>
        <a:spcAft>
          <a:spcPct val="0"/>
        </a:spcAft>
        <a:defRPr sz="6200">
          <a:solidFill>
            <a:schemeClr val="tx2"/>
          </a:solidFill>
          <a:latin typeface="Arial" charset="0"/>
        </a:defRPr>
      </a:lvl8pPr>
      <a:lvl9pPr marL="2560320" algn="ctr" rtl="0" fontAlgn="base">
        <a:spcBef>
          <a:spcPct val="0"/>
        </a:spcBef>
        <a:spcAft>
          <a:spcPct val="0"/>
        </a:spcAft>
        <a:defRPr sz="6200">
          <a:solidFill>
            <a:schemeClr val="tx2"/>
          </a:solidFill>
          <a:latin typeface="Arial" charset="0"/>
        </a:defRPr>
      </a:lvl9pPr>
    </p:titleStyle>
    <p:bodyStyle>
      <a:lvl1pPr marL="480060" indent="-480060" algn="l" rtl="0" eaLnBrk="0" fontAlgn="base" hangingPunct="0">
        <a:spcBef>
          <a:spcPct val="20000"/>
        </a:spcBef>
        <a:spcAft>
          <a:spcPct val="0"/>
        </a:spcAft>
        <a:buChar char="•"/>
        <a:defRPr sz="450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00">
          <a:solidFill>
            <a:schemeClr val="tx1"/>
          </a:solidFill>
          <a:latin typeface="+mn-lt"/>
        </a:defRPr>
      </a:lvl2pPr>
      <a:lvl3pPr marL="1600200" indent="-320040" algn="l" rtl="0" eaLnBrk="0" fontAlgn="base" hangingPunct="0">
        <a:spcBef>
          <a:spcPct val="20000"/>
        </a:spcBef>
        <a:spcAft>
          <a:spcPct val="0"/>
        </a:spcAft>
        <a:buChar char="•"/>
        <a:defRPr sz="3400">
          <a:solidFill>
            <a:schemeClr val="tx1"/>
          </a:solidFill>
          <a:latin typeface="+mn-lt"/>
        </a:defRPr>
      </a:lvl3pPr>
      <a:lvl4pPr marL="2240280" indent="-320040" algn="l" rtl="0" eaLnBrk="0" fontAlgn="base" hangingPunct="0">
        <a:spcBef>
          <a:spcPct val="20000"/>
        </a:spcBef>
        <a:spcAft>
          <a:spcPct val="0"/>
        </a:spcAft>
        <a:buChar char="–"/>
        <a:defRPr sz="2800">
          <a:solidFill>
            <a:schemeClr val="tx1"/>
          </a:solidFill>
          <a:latin typeface="+mn-lt"/>
        </a:defRPr>
      </a:lvl4pPr>
      <a:lvl5pPr marL="2880360" indent="-320040" algn="l" rtl="0" eaLnBrk="0" fontAlgn="base" hangingPunct="0">
        <a:spcBef>
          <a:spcPct val="20000"/>
        </a:spcBef>
        <a:spcAft>
          <a:spcPct val="0"/>
        </a:spcAft>
        <a:buChar char="»"/>
        <a:defRPr sz="2800">
          <a:solidFill>
            <a:schemeClr val="tx1"/>
          </a:solidFill>
          <a:latin typeface="+mn-lt"/>
        </a:defRPr>
      </a:lvl5pPr>
      <a:lvl6pPr marL="3520440" indent="-320040" algn="l" rtl="0" fontAlgn="base">
        <a:spcBef>
          <a:spcPct val="20000"/>
        </a:spcBef>
        <a:spcAft>
          <a:spcPct val="0"/>
        </a:spcAft>
        <a:buChar char="»"/>
        <a:defRPr sz="2800">
          <a:solidFill>
            <a:schemeClr val="tx1"/>
          </a:solidFill>
          <a:latin typeface="+mn-lt"/>
        </a:defRPr>
      </a:lvl6pPr>
      <a:lvl7pPr marL="4160520" indent="-320040" algn="l" rtl="0" fontAlgn="base">
        <a:spcBef>
          <a:spcPct val="20000"/>
        </a:spcBef>
        <a:spcAft>
          <a:spcPct val="0"/>
        </a:spcAft>
        <a:buChar char="»"/>
        <a:defRPr sz="2800">
          <a:solidFill>
            <a:schemeClr val="tx1"/>
          </a:solidFill>
          <a:latin typeface="+mn-lt"/>
        </a:defRPr>
      </a:lvl7pPr>
      <a:lvl8pPr marL="4800600" indent="-320040" algn="l" rtl="0" fontAlgn="base">
        <a:spcBef>
          <a:spcPct val="20000"/>
        </a:spcBef>
        <a:spcAft>
          <a:spcPct val="0"/>
        </a:spcAft>
        <a:buChar char="»"/>
        <a:defRPr sz="2800">
          <a:solidFill>
            <a:schemeClr val="tx1"/>
          </a:solidFill>
          <a:latin typeface="+mn-lt"/>
        </a:defRPr>
      </a:lvl8pPr>
      <a:lvl9pPr marL="5440680" indent="-320040" algn="l" rtl="0" fontAlgn="base">
        <a:spcBef>
          <a:spcPct val="20000"/>
        </a:spcBef>
        <a:spcAft>
          <a:spcPct val="0"/>
        </a:spcAft>
        <a:buChar char="»"/>
        <a:defRPr sz="2800">
          <a:solidFill>
            <a:schemeClr val="tx1"/>
          </a:solidFill>
          <a:latin typeface="+mn-lt"/>
        </a:defRPr>
      </a:lvl9pPr>
    </p:bodyStyle>
    <p:otherStyle>
      <a:defPPr>
        <a:defRPr lang="tr-T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47160" y="85344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905" tIns="64453" rIns="128905" bIns="64453"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947160" y="2773680"/>
            <a:ext cx="853440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905" tIns="64453" rIns="128905" bIns="6445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426720" y="8747760"/>
            <a:ext cx="2667000" cy="640080"/>
          </a:xfrm>
          <a:prstGeom prst="rect">
            <a:avLst/>
          </a:prstGeom>
          <a:ln>
            <a:miter lim="800000"/>
            <a:headEnd/>
            <a:tailEnd/>
          </a:ln>
        </p:spPr>
        <p:txBody>
          <a:bodyPr vert="horz" wrap="square" lIns="128905" tIns="64453" rIns="128905" bIns="64453" numCol="1" anchor="ctr" anchorCtr="0" compatLnSpc="1">
            <a:prstTxWarp prst="textNoShape">
              <a:avLst/>
            </a:prstTxWarp>
          </a:bodyPr>
          <a:lstStyle>
            <a:lvl1pPr eaLnBrk="1" hangingPunct="1">
              <a:defRPr sz="2000" smtClean="0"/>
            </a:lvl1pPr>
          </a:lstStyle>
          <a:p>
            <a:pPr defTabSz="1280160">
              <a:defRPr/>
            </a:pPr>
            <a:fld id="{660B9A97-EAE3-4393-9844-3EC263B28109}" type="datetime1">
              <a:rPr kumimoji="1" lang="ja-JP" altLang="en-US">
                <a:solidFill>
                  <a:srgbClr val="FFFFFF"/>
                </a:solidFill>
                <a:latin typeface="Times New Roman" pitchFamily="18" charset="0"/>
                <a:ea typeface="ＭＳ Ｐゴシック" pitchFamily="34" charset="-128"/>
              </a:rPr>
              <a:pPr defTabSz="1280160">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5013960" y="8747760"/>
            <a:ext cx="4053840" cy="640080"/>
          </a:xfrm>
          <a:prstGeom prst="rect">
            <a:avLst/>
          </a:prstGeom>
          <a:ln>
            <a:miter lim="800000"/>
            <a:headEnd/>
            <a:tailEnd/>
          </a:ln>
        </p:spPr>
        <p:txBody>
          <a:bodyPr vert="horz" wrap="square" lIns="128905" tIns="64453" rIns="128905" bIns="64453" numCol="1" anchor="ctr" anchorCtr="0" compatLnSpc="1">
            <a:prstTxWarp prst="textNoShape">
              <a:avLst/>
            </a:prstTxWarp>
          </a:bodyPr>
          <a:lstStyle>
            <a:lvl1pPr algn="ctr" eaLnBrk="1" hangingPunct="1">
              <a:defRPr sz="2000" smtClean="0"/>
            </a:lvl1pPr>
          </a:lstStyle>
          <a:p>
            <a:pPr defTabSz="1280160">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9814560" y="8747760"/>
            <a:ext cx="2667000" cy="640080"/>
          </a:xfrm>
          <a:prstGeom prst="rect">
            <a:avLst/>
          </a:prstGeom>
          <a:ln>
            <a:miter lim="800000"/>
            <a:headEnd/>
            <a:tailEnd/>
          </a:ln>
        </p:spPr>
        <p:txBody>
          <a:bodyPr vert="horz" wrap="none" lIns="128905" tIns="64453" rIns="128905" bIns="64453" numCol="1" anchor="ctr" anchorCtr="0" compatLnSpc="1">
            <a:prstTxWarp prst="textNoShape">
              <a:avLst/>
            </a:prstTxWarp>
          </a:bodyPr>
          <a:lstStyle>
            <a:lvl1pPr algn="r" eaLnBrk="1" hangingPunct="1">
              <a:defRPr sz="2000" smtClean="0"/>
            </a:lvl1pPr>
          </a:lstStyle>
          <a:p>
            <a:pPr defTabSz="1280160">
              <a:defRPr/>
            </a:pPr>
            <a:fld id="{B8230C9D-D6AA-4A10-B604-F50816F95B66}" type="slidenum">
              <a:rPr kumimoji="1" lang="en-US" altLang="ja-JP">
                <a:solidFill>
                  <a:srgbClr val="FFFFFF"/>
                </a:solidFill>
                <a:latin typeface="Times New Roman" pitchFamily="18" charset="0"/>
                <a:ea typeface="ＭＳ Ｐゴシック" pitchFamily="34" charset="-128"/>
              </a:rPr>
              <a:pPr defTabSz="1280160">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925720627"/>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p:txStyles>
    <p:titleStyle>
      <a:lvl1pPr algn="l" rtl="0" eaLnBrk="0" fontAlgn="base" hangingPunct="0">
        <a:lnSpc>
          <a:spcPct val="70000"/>
        </a:lnSpc>
        <a:spcBef>
          <a:spcPct val="0"/>
        </a:spcBef>
        <a:spcAft>
          <a:spcPct val="0"/>
        </a:spcAft>
        <a:defRPr kumimoji="1" sz="67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67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67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67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6700" b="1">
          <a:solidFill>
            <a:schemeClr val="tx2"/>
          </a:solidFill>
          <a:latin typeface="Arial" pitchFamily="34" charset="0"/>
          <a:ea typeface="ＭＳ Ｐゴシック" pitchFamily="50" charset="-128"/>
        </a:defRPr>
      </a:lvl5pPr>
      <a:lvl6pPr marL="640080" algn="l" rtl="0" fontAlgn="base">
        <a:lnSpc>
          <a:spcPct val="70000"/>
        </a:lnSpc>
        <a:spcBef>
          <a:spcPct val="0"/>
        </a:spcBef>
        <a:spcAft>
          <a:spcPct val="0"/>
        </a:spcAft>
        <a:defRPr kumimoji="1" sz="6700" b="1">
          <a:solidFill>
            <a:schemeClr val="tx2"/>
          </a:solidFill>
          <a:latin typeface="Arial Narrow" pitchFamily="34" charset="0"/>
          <a:ea typeface="ＭＳ Ｐゴシック" pitchFamily="50" charset="-128"/>
        </a:defRPr>
      </a:lvl6pPr>
      <a:lvl7pPr marL="1280160" algn="l" rtl="0" fontAlgn="base">
        <a:lnSpc>
          <a:spcPct val="70000"/>
        </a:lnSpc>
        <a:spcBef>
          <a:spcPct val="0"/>
        </a:spcBef>
        <a:spcAft>
          <a:spcPct val="0"/>
        </a:spcAft>
        <a:defRPr kumimoji="1" sz="6700" b="1">
          <a:solidFill>
            <a:schemeClr val="tx2"/>
          </a:solidFill>
          <a:latin typeface="Arial Narrow" pitchFamily="34" charset="0"/>
          <a:ea typeface="ＭＳ Ｐゴシック" pitchFamily="50" charset="-128"/>
        </a:defRPr>
      </a:lvl7pPr>
      <a:lvl8pPr marL="1920240" algn="l" rtl="0" fontAlgn="base">
        <a:lnSpc>
          <a:spcPct val="70000"/>
        </a:lnSpc>
        <a:spcBef>
          <a:spcPct val="0"/>
        </a:spcBef>
        <a:spcAft>
          <a:spcPct val="0"/>
        </a:spcAft>
        <a:defRPr kumimoji="1" sz="6700" b="1">
          <a:solidFill>
            <a:schemeClr val="tx2"/>
          </a:solidFill>
          <a:latin typeface="Arial Narrow" pitchFamily="34" charset="0"/>
          <a:ea typeface="ＭＳ Ｐゴシック" pitchFamily="50" charset="-128"/>
        </a:defRPr>
      </a:lvl8pPr>
      <a:lvl9pPr marL="2560320" algn="l" rtl="0" fontAlgn="base">
        <a:lnSpc>
          <a:spcPct val="70000"/>
        </a:lnSpc>
        <a:spcBef>
          <a:spcPct val="0"/>
        </a:spcBef>
        <a:spcAft>
          <a:spcPct val="0"/>
        </a:spcAft>
        <a:defRPr kumimoji="1" sz="6700" b="1">
          <a:solidFill>
            <a:schemeClr val="tx2"/>
          </a:solidFill>
          <a:latin typeface="Arial Narrow" pitchFamily="34" charset="0"/>
          <a:ea typeface="ＭＳ Ｐゴシック" pitchFamily="50" charset="-128"/>
        </a:defRPr>
      </a:lvl9pPr>
    </p:titleStyle>
    <p:bodyStyle>
      <a:lvl1pPr marL="480060" indent="-480060" algn="l" rtl="0" eaLnBrk="0" fontAlgn="base" hangingPunct="0">
        <a:spcBef>
          <a:spcPct val="20000"/>
        </a:spcBef>
        <a:spcAft>
          <a:spcPct val="0"/>
        </a:spcAft>
        <a:buClr>
          <a:schemeClr val="hlink"/>
        </a:buClr>
        <a:buSzPct val="60000"/>
        <a:buFont typeface="Wingdings" pitchFamily="2" charset="2"/>
        <a:buChar char="n"/>
        <a:defRPr kumimoji="1" sz="3900">
          <a:solidFill>
            <a:schemeClr val="tx1"/>
          </a:solidFill>
          <a:latin typeface="Arial" pitchFamily="34" charset="0"/>
          <a:ea typeface="+mn-ea"/>
          <a:cs typeface="+mn-cs"/>
        </a:defRPr>
      </a:lvl1pPr>
      <a:lvl2pPr marL="1040130" indent="-400050" algn="l" rtl="0" eaLnBrk="0" fontAlgn="base" hangingPunct="0">
        <a:spcBef>
          <a:spcPct val="20000"/>
        </a:spcBef>
        <a:spcAft>
          <a:spcPct val="0"/>
        </a:spcAft>
        <a:buClr>
          <a:schemeClr val="tx2"/>
        </a:buClr>
        <a:buSzPct val="65000"/>
        <a:buFont typeface="Wingdings" pitchFamily="2" charset="2"/>
        <a:buChar char="u"/>
        <a:defRPr kumimoji="1" sz="3600">
          <a:solidFill>
            <a:schemeClr val="tx1"/>
          </a:solidFill>
          <a:latin typeface="Arial" pitchFamily="34" charset="0"/>
          <a:ea typeface="+mn-ea"/>
        </a:defRPr>
      </a:lvl2pPr>
      <a:lvl3pPr marL="1600200" indent="-320040" algn="l" rtl="0" eaLnBrk="0" fontAlgn="base" hangingPunct="0">
        <a:spcBef>
          <a:spcPct val="20000"/>
        </a:spcBef>
        <a:spcAft>
          <a:spcPct val="0"/>
        </a:spcAft>
        <a:buClr>
          <a:schemeClr val="hlink"/>
        </a:buClr>
        <a:buSzPct val="65000"/>
        <a:buFont typeface="Wingdings" pitchFamily="2" charset="2"/>
        <a:buChar char="«"/>
        <a:defRPr kumimoji="1" sz="3400">
          <a:solidFill>
            <a:schemeClr val="tx1"/>
          </a:solidFill>
          <a:latin typeface="Arial" pitchFamily="34" charset="0"/>
          <a:ea typeface="+mn-ea"/>
        </a:defRPr>
      </a:lvl3pPr>
      <a:lvl4pPr marL="2240280" indent="-320040" algn="l" rtl="0" eaLnBrk="0" fontAlgn="base" hangingPunct="0">
        <a:spcBef>
          <a:spcPct val="20000"/>
        </a:spcBef>
        <a:spcAft>
          <a:spcPct val="0"/>
        </a:spcAft>
        <a:buClr>
          <a:schemeClr val="tx2"/>
        </a:buClr>
        <a:buSzPct val="100000"/>
        <a:buChar char="•"/>
        <a:defRPr kumimoji="1" sz="2800">
          <a:solidFill>
            <a:schemeClr val="tx1"/>
          </a:solidFill>
          <a:latin typeface="Arial" pitchFamily="34" charset="0"/>
          <a:ea typeface="+mn-ea"/>
        </a:defRPr>
      </a:lvl4pPr>
      <a:lvl5pPr marL="2880360" indent="-320040" algn="l" rtl="0" eaLnBrk="0" fontAlgn="base" hangingPunct="0">
        <a:spcBef>
          <a:spcPct val="20000"/>
        </a:spcBef>
        <a:spcAft>
          <a:spcPct val="0"/>
        </a:spcAft>
        <a:buClr>
          <a:schemeClr val="hlink"/>
        </a:buClr>
        <a:buSzPct val="100000"/>
        <a:buChar char="–"/>
        <a:defRPr kumimoji="1" sz="2800">
          <a:solidFill>
            <a:schemeClr val="tx1"/>
          </a:solidFill>
          <a:latin typeface="Arial" pitchFamily="34" charset="0"/>
          <a:ea typeface="+mn-ea"/>
        </a:defRPr>
      </a:lvl5pPr>
      <a:lvl6pPr marL="3520440" indent="-320040" algn="l" rtl="0" fontAlgn="base">
        <a:spcBef>
          <a:spcPct val="20000"/>
        </a:spcBef>
        <a:spcAft>
          <a:spcPct val="0"/>
        </a:spcAft>
        <a:buClr>
          <a:schemeClr val="hlink"/>
        </a:buClr>
        <a:buSzPct val="100000"/>
        <a:buChar char="–"/>
        <a:defRPr kumimoji="1" sz="2800">
          <a:solidFill>
            <a:schemeClr val="tx1"/>
          </a:solidFill>
          <a:latin typeface="+mn-lt"/>
          <a:ea typeface="+mn-ea"/>
        </a:defRPr>
      </a:lvl6pPr>
      <a:lvl7pPr marL="4160520" indent="-320040" algn="l" rtl="0" fontAlgn="base">
        <a:spcBef>
          <a:spcPct val="20000"/>
        </a:spcBef>
        <a:spcAft>
          <a:spcPct val="0"/>
        </a:spcAft>
        <a:buClr>
          <a:schemeClr val="hlink"/>
        </a:buClr>
        <a:buSzPct val="100000"/>
        <a:buChar char="–"/>
        <a:defRPr kumimoji="1" sz="2800">
          <a:solidFill>
            <a:schemeClr val="tx1"/>
          </a:solidFill>
          <a:latin typeface="+mn-lt"/>
          <a:ea typeface="+mn-ea"/>
        </a:defRPr>
      </a:lvl7pPr>
      <a:lvl8pPr marL="4800600" indent="-320040" algn="l" rtl="0" fontAlgn="base">
        <a:spcBef>
          <a:spcPct val="20000"/>
        </a:spcBef>
        <a:spcAft>
          <a:spcPct val="0"/>
        </a:spcAft>
        <a:buClr>
          <a:schemeClr val="hlink"/>
        </a:buClr>
        <a:buSzPct val="100000"/>
        <a:buChar char="–"/>
        <a:defRPr kumimoji="1" sz="2800">
          <a:solidFill>
            <a:schemeClr val="tx1"/>
          </a:solidFill>
          <a:latin typeface="+mn-lt"/>
          <a:ea typeface="+mn-ea"/>
        </a:defRPr>
      </a:lvl8pPr>
      <a:lvl9pPr marL="5440680" indent="-320040" algn="l" rtl="0" fontAlgn="base">
        <a:spcBef>
          <a:spcPct val="20000"/>
        </a:spcBef>
        <a:spcAft>
          <a:spcPct val="0"/>
        </a:spcAft>
        <a:buClr>
          <a:schemeClr val="hlink"/>
        </a:buClr>
        <a:buSzPct val="100000"/>
        <a:buChar char="–"/>
        <a:defRPr kumimoji="1" sz="2800">
          <a:solidFill>
            <a:schemeClr val="tx1"/>
          </a:solidFill>
          <a:latin typeface="+mn-lt"/>
          <a:ea typeface="+mn-ea"/>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1.emf"/><Relationship Id="rId4" Type="http://schemas.openxmlformats.org/officeDocument/2006/relationships/image" Target="../media/image7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13" Type="http://schemas.openxmlformats.org/officeDocument/2006/relationships/image" Target="../media/image38.jpeg"/><Relationship Id="rId18" Type="http://schemas.openxmlformats.org/officeDocument/2006/relationships/image" Target="../media/image42.jpeg"/><Relationship Id="rId26" Type="http://schemas.openxmlformats.org/officeDocument/2006/relationships/image" Target="../media/image49.jpeg"/><Relationship Id="rId39" Type="http://schemas.openxmlformats.org/officeDocument/2006/relationships/image" Target="../media/image62.jpeg"/><Relationship Id="rId21" Type="http://schemas.openxmlformats.org/officeDocument/2006/relationships/image" Target="../media/image45.jpeg"/><Relationship Id="rId34" Type="http://schemas.openxmlformats.org/officeDocument/2006/relationships/image" Target="../media/image57.jpeg"/><Relationship Id="rId42" Type="http://schemas.openxmlformats.org/officeDocument/2006/relationships/image" Target="../media/image65.jpeg"/><Relationship Id="rId7" Type="http://schemas.openxmlformats.org/officeDocument/2006/relationships/image" Target="../media/image33.jpeg"/><Relationship Id="rId2" Type="http://schemas.openxmlformats.org/officeDocument/2006/relationships/image" Target="../media/image28.jpeg"/><Relationship Id="rId16" Type="http://schemas.openxmlformats.org/officeDocument/2006/relationships/hyperlink" Target="https://www.google.com.tr/imgres?imgurl&amp;imgrefurl=http://forum.donanimhaber.com/m_83059150/mpage_4/tm.htm&amp;h=0&amp;w=0&amp;tbnid=2RTrMvV2SPKOoM&amp;zoom=1&amp;tbnh=183&amp;tbnw=275&amp;docid=JS-3xK9VKZEVLM&amp;tbm=isch&amp;ei=ZcCNU_GjEYHwPIbogMgB&amp;ved=0CAIQsCUoAA" TargetMode="External"/><Relationship Id="rId20" Type="http://schemas.openxmlformats.org/officeDocument/2006/relationships/image" Target="../media/image44.png"/><Relationship Id="rId29" Type="http://schemas.openxmlformats.org/officeDocument/2006/relationships/image" Target="../media/image52.jpeg"/><Relationship Id="rId41"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6.jpeg"/><Relationship Id="rId24" Type="http://schemas.openxmlformats.org/officeDocument/2006/relationships/image" Target="../media/image47.jpeg"/><Relationship Id="rId32" Type="http://schemas.openxmlformats.org/officeDocument/2006/relationships/image" Target="../media/image55.jpeg"/><Relationship Id="rId37" Type="http://schemas.openxmlformats.org/officeDocument/2006/relationships/image" Target="../media/image60.jpeg"/><Relationship Id="rId40" Type="http://schemas.openxmlformats.org/officeDocument/2006/relationships/image" Target="../media/image63.jpeg"/><Relationship Id="rId5" Type="http://schemas.openxmlformats.org/officeDocument/2006/relationships/image" Target="../media/image31.jpeg"/><Relationship Id="rId15" Type="http://schemas.openxmlformats.org/officeDocument/2006/relationships/image" Target="../media/image40.jpeg"/><Relationship Id="rId23" Type="http://schemas.openxmlformats.org/officeDocument/2006/relationships/image" Target="../media/image46.jpeg"/><Relationship Id="rId28" Type="http://schemas.openxmlformats.org/officeDocument/2006/relationships/image" Target="../media/image51.jpeg"/><Relationship Id="rId36" Type="http://schemas.openxmlformats.org/officeDocument/2006/relationships/image" Target="../media/image59.jpeg"/><Relationship Id="rId10" Type="http://schemas.openxmlformats.org/officeDocument/2006/relationships/image" Target="../media/image35.png"/><Relationship Id="rId19" Type="http://schemas.openxmlformats.org/officeDocument/2006/relationships/image" Target="../media/image43.jpeg"/><Relationship Id="rId31" Type="http://schemas.openxmlformats.org/officeDocument/2006/relationships/image" Target="../media/image54.jpe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39.emf"/><Relationship Id="rId22" Type="http://schemas.openxmlformats.org/officeDocument/2006/relationships/image" Target="../media/image13.jpeg"/><Relationship Id="rId27" Type="http://schemas.openxmlformats.org/officeDocument/2006/relationships/image" Target="../media/image50.jpeg"/><Relationship Id="rId30" Type="http://schemas.openxmlformats.org/officeDocument/2006/relationships/image" Target="../media/image53.jpeg"/><Relationship Id="rId35" Type="http://schemas.openxmlformats.org/officeDocument/2006/relationships/image" Target="../media/image58.jpeg"/><Relationship Id="rId8" Type="http://schemas.openxmlformats.org/officeDocument/2006/relationships/hyperlink" Target="http://www.guideautoweb.com/en/galleries/ford/transit_connect/2012/?im=1" TargetMode="External"/><Relationship Id="rId3" Type="http://schemas.openxmlformats.org/officeDocument/2006/relationships/image" Target="../media/image29.png"/><Relationship Id="rId12" Type="http://schemas.openxmlformats.org/officeDocument/2006/relationships/image" Target="../media/image37.png"/><Relationship Id="rId17" Type="http://schemas.openxmlformats.org/officeDocument/2006/relationships/image" Target="../media/image41.jpeg"/><Relationship Id="rId25" Type="http://schemas.openxmlformats.org/officeDocument/2006/relationships/image" Target="../media/image48.jpeg"/><Relationship Id="rId33" Type="http://schemas.openxmlformats.org/officeDocument/2006/relationships/image" Target="../media/image56.jpeg"/><Relationship Id="rId38" Type="http://schemas.openxmlformats.org/officeDocument/2006/relationships/image" Target="../media/image61.jpeg"/></Relationships>
</file>

<file path=ppt/slides/_rels/slide8.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00075"/>
            <a:ext cx="11734800" cy="1600200"/>
          </a:xfrm>
          <a:solidFill>
            <a:schemeClr val="tx2"/>
          </a:solidFill>
          <a:ln w="3175"/>
        </p:spPr>
        <p:txBody>
          <a:bodyPr/>
          <a:lstStyle/>
          <a:p>
            <a:pPr eaLnBrk="1" hangingPunct="1">
              <a:defRPr/>
            </a:pPr>
            <a:r>
              <a:rPr lang="en-US" sz="5000" dirty="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50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640080" y="2240282"/>
            <a:ext cx="11734800" cy="634301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800" dirty="0">
                <a:solidFill>
                  <a:schemeClr val="bg2">
                    <a:lumMod val="75000"/>
                  </a:schemeClr>
                </a:solidFill>
                <a:latin typeface="+mj-lt"/>
              </a:rPr>
              <a:t>      </a:t>
            </a:r>
            <a:r>
              <a:rPr lang="en-US" sz="2800" b="1" dirty="0">
                <a:solidFill>
                  <a:schemeClr val="bg2">
                    <a:lumMod val="75000"/>
                  </a:schemeClr>
                </a:solidFill>
                <a:latin typeface="+mj-lt"/>
              </a:rPr>
              <a:t>OMICS Group International is an amalgamation of </a:t>
            </a:r>
            <a:r>
              <a:rPr lang="en-US" sz="2800" b="1" dirty="0">
                <a:solidFill>
                  <a:schemeClr val="bg2">
                    <a:lumMod val="75000"/>
                  </a:schemeClr>
                </a:solidFill>
                <a:latin typeface="+mj-lt"/>
                <a:hlinkClick r:id="rId2" tooltip="Open Access publications"/>
              </a:rPr>
              <a:t>Open Access publications</a:t>
            </a:r>
            <a:r>
              <a:rPr lang="en-US" sz="2800" b="1" dirty="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800" b="1" dirty="0">
                <a:solidFill>
                  <a:schemeClr val="bg2">
                    <a:lumMod val="75000"/>
                  </a:schemeClr>
                </a:solidFill>
                <a:latin typeface="+mj-lt"/>
                <a:hlinkClick r:id="rId3" tooltip="scholarly journals"/>
              </a:rPr>
              <a:t>scholarly journals</a:t>
            </a:r>
            <a:r>
              <a:rPr lang="en-US" sz="2800" b="1" dirty="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800" b="1" dirty="0">
                <a:solidFill>
                  <a:schemeClr val="bg2">
                    <a:lumMod val="75000"/>
                  </a:schemeClr>
                </a:solidFill>
                <a:latin typeface="+mj-lt"/>
                <a:hlinkClick r:id="rId4" tooltip="International conferences"/>
              </a:rPr>
              <a:t>International conferences</a:t>
            </a:r>
            <a:r>
              <a:rPr lang="en-US" sz="2800" b="1" dirty="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2500" b="1" dirty="0">
                <a:solidFill>
                  <a:schemeClr val="bg2">
                    <a:lumMod val="75000"/>
                  </a:schemeClr>
                </a:solidFill>
                <a:latin typeface="+mj-lt"/>
              </a:rPr>
              <a:t>.</a:t>
            </a:r>
            <a:endParaRPr lang="en-US" sz="25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01177" y="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78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914400"/>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2400" b="1" dirty="0">
                <a:solidFill>
                  <a:schemeClr val="bg1"/>
                </a:solidFill>
              </a:rPr>
              <a:t>2. </a:t>
            </a:r>
            <a:r>
              <a:rPr lang="en-US" sz="2400" b="1" dirty="0">
                <a:solidFill>
                  <a:schemeClr val="bg1"/>
                </a:solidFill>
              </a:rPr>
              <a:t>Introduction</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10</a:t>
            </a:fld>
            <a:r>
              <a:rPr lang="tr-TR" dirty="0" smtClean="0"/>
              <a:t>/25</a:t>
            </a:r>
            <a:endParaRPr lang="tr-TR" dirty="0"/>
          </a:p>
        </p:txBody>
      </p:sp>
      <p:sp>
        <p:nvSpPr>
          <p:cNvPr id="2" name="Dikdörtgen 1"/>
          <p:cNvSpPr/>
          <p:nvPr/>
        </p:nvSpPr>
        <p:spPr>
          <a:xfrm>
            <a:off x="352128" y="1578551"/>
            <a:ext cx="11951815" cy="2000548"/>
          </a:xfrm>
          <a:prstGeom prst="rect">
            <a:avLst/>
          </a:prstGeom>
        </p:spPr>
        <p:txBody>
          <a:bodyPr wrap="square">
            <a:spAutoFit/>
          </a:bodyPr>
          <a:lstStyle/>
          <a:p>
            <a:r>
              <a:rPr lang="en-GB" sz="2800" dirty="0"/>
              <a:t>Thin-walled structures absorb most of the crash energy with a progressive folding deformation.</a:t>
            </a:r>
            <a:endParaRPr lang="tr-TR" sz="2800" dirty="0"/>
          </a:p>
          <a:p>
            <a:pPr lvl="0"/>
            <a:endParaRPr lang="tr-TR" dirty="0"/>
          </a:p>
          <a:p>
            <a:pPr lvl="0"/>
            <a:r>
              <a:rPr lang="tr-TR" dirty="0"/>
              <a:t> </a:t>
            </a:r>
          </a:p>
        </p:txBody>
      </p:sp>
      <p:pic>
        <p:nvPicPr>
          <p:cNvPr id="8" name="7 Resim" descr="image005-482p-64c.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376464" y="3579098"/>
            <a:ext cx="6263183" cy="3807287"/>
          </a:xfrm>
          <a:prstGeom prst="rect">
            <a:avLst/>
          </a:prstGeom>
        </p:spPr>
      </p:pic>
      <p:sp>
        <p:nvSpPr>
          <p:cNvPr id="4" name="Dikdörtgen 3"/>
          <p:cNvSpPr/>
          <p:nvPr/>
        </p:nvSpPr>
        <p:spPr>
          <a:xfrm>
            <a:off x="3127635" y="8426842"/>
            <a:ext cx="640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solidFill>
                  <a:srgbClr val="000000"/>
                </a:solidFill>
                <a:latin typeface="Arial" pitchFamily="34" charset="0"/>
                <a:cs typeface="Arial" pitchFamily="34" charset="0"/>
              </a:rPr>
              <a:t>Fig. </a:t>
            </a:r>
            <a:r>
              <a:rPr lang="tr-TR" sz="2400" b="1" dirty="0">
                <a:solidFill>
                  <a:srgbClr val="000000"/>
                </a:solidFill>
                <a:latin typeface="Arial" pitchFamily="34" charset="0"/>
                <a:cs typeface="Arial" pitchFamily="34" charset="0"/>
              </a:rPr>
              <a:t>3</a:t>
            </a:r>
            <a:r>
              <a:rPr lang="en-US"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Under Body Crash Force Transmission  </a:t>
            </a:r>
          </a:p>
        </p:txBody>
      </p:sp>
    </p:spTree>
    <p:extLst>
      <p:ext uri="{BB962C8B-B14F-4D97-AF65-F5344CB8AC3E}">
        <p14:creationId xmlns:p14="http://schemas.microsoft.com/office/powerpoint/2010/main" val="315686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726250" y="3253592"/>
            <a:ext cx="11233248" cy="5020100"/>
          </a:xfrm>
          <a:prstGeom prst="rect">
            <a:avLst/>
          </a:prstGeom>
          <a:noFill/>
          <a:ln w="9525">
            <a:noFill/>
            <a:miter lim="800000"/>
            <a:headEnd/>
            <a:tailEnd/>
          </a:ln>
        </p:spPr>
      </p:pic>
      <p:sp>
        <p:nvSpPr>
          <p:cNvPr id="3" name="Text Box 9"/>
          <p:cNvSpPr txBox="1">
            <a:spLocks noChangeArrowheads="1"/>
          </p:cNvSpPr>
          <p:nvPr/>
        </p:nvSpPr>
        <p:spPr bwMode="auto">
          <a:xfrm>
            <a:off x="1001713" y="479425"/>
            <a:ext cx="11799887" cy="914400"/>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2400" b="1" dirty="0">
                <a:solidFill>
                  <a:schemeClr val="bg1"/>
                </a:solidFill>
              </a:rPr>
              <a:t>2. </a:t>
            </a:r>
            <a:r>
              <a:rPr lang="en-US" sz="2400" b="1" dirty="0">
                <a:solidFill>
                  <a:schemeClr val="bg1"/>
                </a:solidFill>
              </a:rPr>
              <a:t>Introduction</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11</a:t>
            </a:fld>
            <a:r>
              <a:rPr lang="tr-TR" dirty="0" smtClean="0"/>
              <a:t>/25</a:t>
            </a:r>
            <a:endParaRPr lang="tr-TR" dirty="0"/>
          </a:p>
        </p:txBody>
      </p:sp>
      <p:sp>
        <p:nvSpPr>
          <p:cNvPr id="2" name="Metin kutusu 1"/>
          <p:cNvSpPr txBox="1"/>
          <p:nvPr/>
        </p:nvSpPr>
        <p:spPr>
          <a:xfrm>
            <a:off x="438218" y="1776264"/>
            <a:ext cx="11809312" cy="1477328"/>
          </a:xfrm>
          <a:prstGeom prst="rect">
            <a:avLst/>
          </a:prstGeom>
          <a:noFill/>
        </p:spPr>
        <p:txBody>
          <a:bodyPr wrap="square" rtlCol="0">
            <a:spAutoFit/>
          </a:bodyPr>
          <a:lstStyle/>
          <a:p>
            <a:pPr algn="just"/>
            <a:r>
              <a:rPr lang="en-US" sz="2800" dirty="0" smtClean="0"/>
              <a:t>Crash Box is a </a:t>
            </a:r>
            <a:r>
              <a:rPr lang="tr-TR" sz="2800" dirty="0" smtClean="0"/>
              <a:t>t</a:t>
            </a:r>
            <a:r>
              <a:rPr lang="en-US" sz="2800" dirty="0" smtClean="0"/>
              <a:t>he part which is usually advanced of the rails</a:t>
            </a:r>
            <a:r>
              <a:rPr lang="tr-TR" sz="2800" dirty="0" smtClean="0"/>
              <a:t> </a:t>
            </a:r>
            <a:r>
              <a:rPr lang="en-US" sz="2800" dirty="0" smtClean="0"/>
              <a:t>that should collapse at relatively low force to absorb energy in a controlled way</a:t>
            </a:r>
            <a:r>
              <a:rPr lang="tr-TR" sz="2800" dirty="0" smtClean="0"/>
              <a:t> [1].</a:t>
            </a:r>
          </a:p>
          <a:p>
            <a:pPr algn="just"/>
            <a:endParaRPr lang="tr-TR" dirty="0"/>
          </a:p>
        </p:txBody>
      </p:sp>
      <p:sp>
        <p:nvSpPr>
          <p:cNvPr id="11" name="Rectangle 1"/>
          <p:cNvSpPr>
            <a:spLocks noChangeArrowheads="1"/>
          </p:cNvSpPr>
          <p:nvPr/>
        </p:nvSpPr>
        <p:spPr bwMode="auto">
          <a:xfrm>
            <a:off x="3700500" y="9002907"/>
            <a:ext cx="64447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solidFill>
                  <a:srgbClr val="000000"/>
                </a:solidFill>
                <a:latin typeface="Arial" pitchFamily="34" charset="0"/>
                <a:cs typeface="Arial" pitchFamily="34" charset="0"/>
              </a:rPr>
              <a:t>Fig.</a:t>
            </a:r>
            <a:r>
              <a:rPr lang="tr-TR" sz="2400" b="1" dirty="0">
                <a:solidFill>
                  <a:srgbClr val="000000"/>
                </a:solidFill>
                <a:latin typeface="Arial" pitchFamily="34" charset="0"/>
                <a:cs typeface="Arial" pitchFamily="34" charset="0"/>
              </a:rPr>
              <a:t>4</a:t>
            </a:r>
            <a:r>
              <a:rPr lang="en-US" sz="2400" b="1" dirty="0">
                <a:solidFill>
                  <a:srgbClr val="000000"/>
                </a:solidFill>
                <a:latin typeface="Arial" pitchFamily="34" charset="0"/>
                <a:cs typeface="Arial" pitchFamily="34" charset="0"/>
              </a:rPr>
              <a:t> .</a:t>
            </a:r>
            <a:r>
              <a:rPr lang="tr-TR"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Shock Absorbers</a:t>
            </a:r>
            <a:r>
              <a:rPr lang="tr-TR" sz="2400"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 Crash Boxes</a:t>
            </a:r>
            <a:r>
              <a:rPr lang="tr-TR" sz="2400" dirty="0">
                <a:solidFill>
                  <a:srgbClr val="000000"/>
                </a:solidFill>
                <a:latin typeface="Arial" pitchFamily="34" charset="0"/>
                <a:cs typeface="Arial" pitchFamily="34" charset="0"/>
              </a:rPr>
              <a:t>)</a:t>
            </a:r>
            <a:endParaRPr lang="en-US"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538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914400"/>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2400" b="1" dirty="0">
                <a:solidFill>
                  <a:schemeClr val="bg1"/>
                </a:solidFill>
              </a:rPr>
              <a:t>2. </a:t>
            </a:r>
            <a:r>
              <a:rPr lang="en-US" sz="2400" b="1" dirty="0">
                <a:solidFill>
                  <a:schemeClr val="bg1"/>
                </a:solidFill>
              </a:rPr>
              <a:t>Introduction</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12</a:t>
            </a:fld>
            <a:r>
              <a:rPr lang="tr-TR" dirty="0" smtClean="0"/>
              <a:t>/25</a:t>
            </a:r>
            <a:endParaRPr lang="tr-TR" dirty="0"/>
          </a:p>
        </p:txBody>
      </p:sp>
      <p:sp>
        <p:nvSpPr>
          <p:cNvPr id="2" name="Metin kutusu 1"/>
          <p:cNvSpPr txBox="1"/>
          <p:nvPr/>
        </p:nvSpPr>
        <p:spPr>
          <a:xfrm>
            <a:off x="280120" y="2640360"/>
            <a:ext cx="11809312" cy="4493538"/>
          </a:xfrm>
          <a:prstGeom prst="rect">
            <a:avLst/>
          </a:prstGeom>
          <a:noFill/>
        </p:spPr>
        <p:txBody>
          <a:bodyPr wrap="square" rtlCol="0">
            <a:spAutoFit/>
          </a:bodyPr>
          <a:lstStyle/>
          <a:p>
            <a:pPr algn="just">
              <a:lnSpc>
                <a:spcPct val="150000"/>
              </a:lnSpc>
            </a:pPr>
            <a:r>
              <a:rPr lang="en-US" sz="2800" dirty="0" smtClean="0"/>
              <a:t>In this study</a:t>
            </a:r>
            <a:r>
              <a:rPr lang="en-US" sz="2800" dirty="0"/>
              <a:t>, </a:t>
            </a:r>
            <a:r>
              <a:rPr lang="en-US" sz="2800" dirty="0" smtClean="0"/>
              <a:t>aluminum foam effect of the crashworthiness behavior analyzed</a:t>
            </a:r>
            <a:r>
              <a:rPr lang="tr-TR" sz="2800" dirty="0"/>
              <a:t> </a:t>
            </a:r>
            <a:r>
              <a:rPr lang="tr-TR" sz="2800" dirty="0" smtClean="0"/>
              <a:t>on </a:t>
            </a:r>
            <a:r>
              <a:rPr lang="en-US" sz="2800" dirty="0" smtClean="0"/>
              <a:t>the</a:t>
            </a:r>
            <a:r>
              <a:rPr lang="tr-TR" sz="2800" dirty="0" smtClean="0"/>
              <a:t> </a:t>
            </a:r>
            <a:r>
              <a:rPr lang="en-US" sz="2800" dirty="0"/>
              <a:t>telescopic</a:t>
            </a:r>
            <a:r>
              <a:rPr lang="tr-TR" sz="2800" dirty="0"/>
              <a:t> </a:t>
            </a:r>
            <a:r>
              <a:rPr lang="en-US" sz="2800" dirty="0"/>
              <a:t>crash</a:t>
            </a:r>
            <a:r>
              <a:rPr lang="tr-TR" sz="2800" dirty="0"/>
              <a:t> </a:t>
            </a:r>
            <a:r>
              <a:rPr lang="en-US" sz="2800" dirty="0" smtClean="0"/>
              <a:t>box</a:t>
            </a:r>
            <a:r>
              <a:rPr lang="tr-TR" sz="2800" dirty="0" smtClean="0"/>
              <a:t> </a:t>
            </a:r>
            <a:r>
              <a:rPr lang="en-US" sz="2800" dirty="0" smtClean="0"/>
              <a:t>geometry</a:t>
            </a:r>
            <a:r>
              <a:rPr lang="tr-TR" sz="2800" dirty="0" smtClean="0"/>
              <a:t>. </a:t>
            </a:r>
          </a:p>
          <a:p>
            <a:pPr algn="just"/>
            <a:endParaRPr lang="tr-TR" sz="2800" dirty="0"/>
          </a:p>
          <a:p>
            <a:pPr algn="just"/>
            <a:r>
              <a:rPr lang="en-US" sz="2800" dirty="0" smtClean="0"/>
              <a:t>The geometric models were modeled with CATIA. </a:t>
            </a:r>
            <a:endParaRPr lang="tr-TR" sz="2800" dirty="0" smtClean="0"/>
          </a:p>
          <a:p>
            <a:pPr algn="just"/>
            <a:endParaRPr lang="tr-TR" sz="2800" dirty="0" smtClean="0"/>
          </a:p>
          <a:p>
            <a:pPr algn="just"/>
            <a:r>
              <a:rPr lang="en-US" sz="2800" dirty="0" smtClean="0"/>
              <a:t>The post processing of the FEA models were prepared Hyper Mesh. </a:t>
            </a:r>
            <a:endParaRPr lang="tr-TR" sz="2800" dirty="0" smtClean="0"/>
          </a:p>
          <a:p>
            <a:pPr algn="just"/>
            <a:endParaRPr lang="tr-TR" sz="2800" dirty="0"/>
          </a:p>
          <a:p>
            <a:pPr algn="just"/>
            <a:r>
              <a:rPr lang="en-US" sz="2800" dirty="0" smtClean="0"/>
              <a:t>The crash simulations were performed with L</a:t>
            </a:r>
            <a:r>
              <a:rPr lang="tr-TR" sz="2800" dirty="0" smtClean="0"/>
              <a:t>S</a:t>
            </a:r>
            <a:r>
              <a:rPr lang="en-US" sz="2800" dirty="0" smtClean="0"/>
              <a:t>-DYNA.</a:t>
            </a:r>
          </a:p>
          <a:p>
            <a:pPr algn="just"/>
            <a:endParaRPr lang="tr-TR" dirty="0"/>
          </a:p>
        </p:txBody>
      </p:sp>
    </p:spTree>
    <p:extLst>
      <p:ext uri="{BB962C8B-B14F-4D97-AF65-F5344CB8AC3E}">
        <p14:creationId xmlns:p14="http://schemas.microsoft.com/office/powerpoint/2010/main" val="200904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graphicFrame>
        <p:nvGraphicFramePr>
          <p:cNvPr id="40962" name="Object 2"/>
          <p:cNvGraphicFramePr>
            <a:graphicFrameLocks noChangeAspect="1"/>
          </p:cNvGraphicFramePr>
          <p:nvPr>
            <p:extLst>
              <p:ext uri="{D42A27DB-BD31-4B8C-83A1-F6EECF244321}">
                <p14:modId xmlns:p14="http://schemas.microsoft.com/office/powerpoint/2010/main" val="3213874494"/>
              </p:ext>
            </p:extLst>
          </p:nvPr>
        </p:nvGraphicFramePr>
        <p:xfrm>
          <a:off x="1215107" y="3363144"/>
          <a:ext cx="5156200" cy="3463925"/>
        </p:xfrm>
        <a:graphic>
          <a:graphicData uri="http://schemas.openxmlformats.org/presentationml/2006/ole">
            <mc:AlternateContent xmlns:mc="http://schemas.openxmlformats.org/markup-compatibility/2006">
              <mc:Choice xmlns:v="urn:schemas-microsoft-com:vml" Requires="v">
                <p:oleObj spid="_x0000_s41021" name="Picture" r:id="rId3" imgW="3102480" imgH="2089800" progId="Word.Picture.8">
                  <p:embed/>
                </p:oleObj>
              </mc:Choice>
              <mc:Fallback>
                <p:oleObj name="Picture" r:id="rId3" imgW="3102480" imgH="2089800" progId="Word.Picture.8">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l="5453" t="5685" r="2669" b="1723"/>
                      <a:stretch>
                        <a:fillRect/>
                      </a:stretch>
                    </p:blipFill>
                    <p:spPr bwMode="auto">
                      <a:xfrm>
                        <a:off x="1215107" y="3363144"/>
                        <a:ext cx="51562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63" name="Picture 3"/>
          <p:cNvPicPr>
            <a:picLocks noChangeAspect="1" noChangeArrowheads="1"/>
          </p:cNvPicPr>
          <p:nvPr/>
        </p:nvPicPr>
        <p:blipFill>
          <a:blip r:embed="rId5" cstate="print">
            <a:clrChange>
              <a:clrFrom>
                <a:srgbClr val="FFFFFF"/>
              </a:clrFrom>
              <a:clrTo>
                <a:srgbClr val="FFFFFF">
                  <a:alpha val="0"/>
                </a:srgbClr>
              </a:clrTo>
            </a:clrChange>
          </a:blip>
          <a:srcRect l="1160" t="10329" r="21689" b="1878"/>
          <a:stretch>
            <a:fillRect/>
          </a:stretch>
        </p:blipFill>
        <p:spPr bwMode="auto">
          <a:xfrm>
            <a:off x="6901656" y="3072408"/>
            <a:ext cx="5184576" cy="4146428"/>
          </a:xfrm>
          <a:prstGeom prst="rect">
            <a:avLst/>
          </a:prstGeom>
          <a:noFill/>
        </p:spPr>
      </p:pic>
      <p:sp>
        <p:nvSpPr>
          <p:cNvPr id="9" name="Rectangle 1"/>
          <p:cNvSpPr>
            <a:spLocks noChangeArrowheads="1"/>
          </p:cNvSpPr>
          <p:nvPr/>
        </p:nvSpPr>
        <p:spPr bwMode="auto">
          <a:xfrm>
            <a:off x="1286545" y="8081609"/>
            <a:ext cx="107291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en-US" sz="2400" b="1" i="0" u="none" strike="noStrike" cap="none" normalizeH="0" baseline="0" dirty="0" smtClean="0">
                <a:ln>
                  <a:noFill/>
                </a:ln>
                <a:solidFill>
                  <a:srgbClr val="000000"/>
                </a:solidFill>
                <a:effectLst/>
                <a:latin typeface="Arial" pitchFamily="34" charset="0"/>
                <a:cs typeface="Arial" pitchFamily="34" charset="0"/>
              </a:rPr>
              <a:t>Fig.</a:t>
            </a:r>
            <a:r>
              <a:rPr kumimoji="0" lang="tr-TR" sz="2400" b="1" i="0" u="none" strike="noStrike" cap="none" normalizeH="0" baseline="0" dirty="0" smtClean="0">
                <a:ln>
                  <a:noFill/>
                </a:ln>
                <a:solidFill>
                  <a:srgbClr val="000000"/>
                </a:solidFill>
                <a:effectLst/>
                <a:latin typeface="Arial" pitchFamily="34" charset="0"/>
                <a:cs typeface="Arial" pitchFamily="34" charset="0"/>
              </a:rPr>
              <a:t>5</a:t>
            </a:r>
            <a:r>
              <a:rPr kumimoji="0" lang="en-US" sz="2400" b="1" i="0" u="none" strike="noStrike" cap="none" normalizeH="0" baseline="0" dirty="0" smtClean="0">
                <a:ln>
                  <a:noFill/>
                </a:ln>
                <a:solidFill>
                  <a:srgbClr val="000000"/>
                </a:solidFill>
                <a:effectLst/>
                <a:latin typeface="Arial" pitchFamily="34" charset="0"/>
                <a:cs typeface="Arial" pitchFamily="34" charset="0"/>
              </a:rPr>
              <a:t> .</a:t>
            </a:r>
            <a:r>
              <a:rPr kumimoji="0" lang="tr-TR" sz="2400" b="1" i="0" u="none" strike="noStrike" cap="none" normalizeH="0" baseline="0" dirty="0" smtClean="0">
                <a:ln>
                  <a:noFill/>
                </a:ln>
                <a:solidFill>
                  <a:srgbClr val="000000"/>
                </a:solidFill>
                <a:effectLst/>
                <a:latin typeface="Arial" pitchFamily="34" charset="0"/>
                <a:cs typeface="Arial" pitchFamily="34" charset="0"/>
              </a:rPr>
              <a:t> </a:t>
            </a:r>
            <a:r>
              <a:rPr lang="en-US" sz="2400" dirty="0" smtClean="0">
                <a:latin typeface="Arial" pitchFamily="34" charset="0"/>
                <a:cs typeface="Arial" pitchFamily="34" charset="0"/>
              </a:rPr>
              <a:t>Impact model and true stress-strain diagram of material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13</a:t>
            </a:fld>
            <a:r>
              <a:rPr lang="tr-TR" dirty="0" smtClean="0"/>
              <a:t>/25</a:t>
            </a:r>
            <a:endParaRPr lang="tr-TR" dirty="0"/>
          </a:p>
        </p:txBody>
      </p:sp>
      <p:sp>
        <p:nvSpPr>
          <p:cNvPr id="4" name="Dikdörtgen 3"/>
          <p:cNvSpPr/>
          <p:nvPr/>
        </p:nvSpPr>
        <p:spPr>
          <a:xfrm>
            <a:off x="136104" y="1588185"/>
            <a:ext cx="12817424" cy="1138773"/>
          </a:xfrm>
          <a:prstGeom prst="rect">
            <a:avLst/>
          </a:prstGeom>
        </p:spPr>
        <p:txBody>
          <a:bodyPr wrap="square">
            <a:spAutoFit/>
          </a:bodyPr>
          <a:lstStyle/>
          <a:p>
            <a:r>
              <a:rPr lang="en-US" dirty="0" smtClean="0"/>
              <a:t>The </a:t>
            </a:r>
            <a:r>
              <a:rPr lang="en-US" dirty="0"/>
              <a:t>behavior of the crash </a:t>
            </a:r>
            <a:r>
              <a:rPr lang="en-US" dirty="0" smtClean="0"/>
              <a:t>box</a:t>
            </a:r>
            <a:r>
              <a:rPr lang="tr-TR" dirty="0" smtClean="0"/>
              <a:t> </a:t>
            </a:r>
            <a:r>
              <a:rPr lang="en-US" dirty="0" smtClean="0"/>
              <a:t>has </a:t>
            </a:r>
            <a:r>
              <a:rPr lang="en-US" dirty="0"/>
              <a:t>been studied by simulating the impact of a rigid barrier</a:t>
            </a:r>
            <a:r>
              <a:rPr lang="tr-TR"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81633" y="408112"/>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graphicFrame>
        <p:nvGraphicFramePr>
          <p:cNvPr id="4" name="Tablo 1"/>
          <p:cNvGraphicFramePr>
            <a:graphicFrameLocks noGrp="1"/>
          </p:cNvGraphicFramePr>
          <p:nvPr>
            <p:extLst>
              <p:ext uri="{D42A27DB-BD31-4B8C-83A1-F6EECF244321}">
                <p14:modId xmlns:p14="http://schemas.microsoft.com/office/powerpoint/2010/main" val="4113576234"/>
              </p:ext>
            </p:extLst>
          </p:nvPr>
        </p:nvGraphicFramePr>
        <p:xfrm>
          <a:off x="1160508" y="3144416"/>
          <a:ext cx="10657184" cy="3084158"/>
        </p:xfrm>
        <a:graphic>
          <a:graphicData uri="http://schemas.openxmlformats.org/drawingml/2006/table">
            <a:tbl>
              <a:tblPr firstRow="1" bandRow="1">
                <a:tableStyleId>{21E4AEA4-8DFA-4A89-87EB-49C32662AFE0}</a:tableStyleId>
              </a:tblPr>
              <a:tblGrid>
                <a:gridCol w="4657584"/>
                <a:gridCol w="3119033"/>
                <a:gridCol w="1538551"/>
                <a:gridCol w="1342016"/>
              </a:tblGrid>
              <a:tr h="616341">
                <a:tc>
                  <a:txBody>
                    <a:bodyPr/>
                    <a:lstStyle/>
                    <a:p>
                      <a:r>
                        <a:rPr lang="en-US" noProof="0" dirty="0" smtClean="0"/>
                        <a:t>Parameter</a:t>
                      </a:r>
                      <a:endParaRPr lang="en-US" noProof="0" dirty="0"/>
                    </a:p>
                  </a:txBody>
                  <a:tcPr anchor="ctr"/>
                </a:tc>
                <a:tc>
                  <a:txBody>
                    <a:bodyPr/>
                    <a:lstStyle/>
                    <a:p>
                      <a:pPr algn="ctr"/>
                      <a:r>
                        <a:rPr lang="en-US" noProof="0" dirty="0" smtClean="0"/>
                        <a:t>Abbreviation</a:t>
                      </a:r>
                      <a:endParaRPr lang="en-US"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Value</a:t>
                      </a:r>
                      <a:endParaRPr lang="en-US"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Unit</a:t>
                      </a:r>
                      <a:endParaRPr lang="en-US" noProof="0" dirty="0"/>
                    </a:p>
                  </a:txBody>
                  <a:tcPr anchor="ctr"/>
                </a:tc>
              </a:tr>
              <a:tr h="616341">
                <a:tc>
                  <a:txBody>
                    <a:bodyPr/>
                    <a:lstStyle/>
                    <a:p>
                      <a:r>
                        <a:rPr lang="en-US" noProof="0" dirty="0" smtClean="0"/>
                        <a:t>Rigid Barrier Velocity</a:t>
                      </a:r>
                      <a:endParaRPr lang="en-US" noProof="0" dirty="0"/>
                    </a:p>
                  </a:txBody>
                  <a:tcPr/>
                </a:tc>
                <a:tc>
                  <a:txBody>
                    <a:bodyPr/>
                    <a:lstStyle/>
                    <a:p>
                      <a:pPr algn="ctr"/>
                      <a:r>
                        <a:rPr lang="en-US" noProof="0" dirty="0" smtClean="0"/>
                        <a:t>v</a:t>
                      </a:r>
                      <a:endParaRPr lang="en-US" noProof="0" dirty="0"/>
                    </a:p>
                  </a:txBody>
                  <a:tcPr/>
                </a:tc>
                <a:tc>
                  <a:txBody>
                    <a:bodyPr/>
                    <a:lstStyle/>
                    <a:p>
                      <a:r>
                        <a:rPr lang="en-US" noProof="0" dirty="0" smtClean="0"/>
                        <a:t>1</a:t>
                      </a:r>
                      <a:r>
                        <a:rPr lang="tr-TR" noProof="0" dirty="0" smtClean="0"/>
                        <a:t>5600</a:t>
                      </a:r>
                      <a:endParaRPr lang="en-US" noProof="0" dirty="0"/>
                    </a:p>
                  </a:txBody>
                  <a:tcPr/>
                </a:tc>
                <a:tc>
                  <a:txBody>
                    <a:bodyPr/>
                    <a:lstStyle/>
                    <a:p>
                      <a:r>
                        <a:rPr lang="en-US" noProof="0" dirty="0" smtClean="0"/>
                        <a:t>mm/s</a:t>
                      </a:r>
                      <a:endParaRPr lang="en-US" noProof="0" dirty="0"/>
                    </a:p>
                  </a:txBody>
                  <a:tcPr/>
                </a:tc>
              </a:tr>
              <a:tr h="618794">
                <a:tc>
                  <a:txBody>
                    <a:bodyPr/>
                    <a:lstStyle/>
                    <a:p>
                      <a:r>
                        <a:rPr lang="en-US" noProof="0" dirty="0" smtClean="0"/>
                        <a:t>Rigid Barrier Mass</a:t>
                      </a:r>
                      <a:endParaRPr lang="en-US" noProof="0" dirty="0"/>
                    </a:p>
                  </a:txBody>
                  <a:tcPr/>
                </a:tc>
                <a:tc>
                  <a:txBody>
                    <a:bodyPr/>
                    <a:lstStyle/>
                    <a:p>
                      <a:pPr algn="ctr"/>
                      <a:r>
                        <a:rPr lang="en-US" noProof="0" dirty="0" smtClean="0"/>
                        <a:t>m</a:t>
                      </a:r>
                      <a:endParaRPr lang="en-US" noProof="0" dirty="0"/>
                    </a:p>
                  </a:txBody>
                  <a:tcPr/>
                </a:tc>
                <a:tc>
                  <a:txBody>
                    <a:bodyPr/>
                    <a:lstStyle/>
                    <a:p>
                      <a:r>
                        <a:rPr lang="tr-TR" noProof="0" dirty="0" smtClean="0"/>
                        <a:t>0,36</a:t>
                      </a:r>
                      <a:endParaRPr lang="en-US" noProof="0" dirty="0"/>
                    </a:p>
                  </a:txBody>
                  <a:tcPr/>
                </a:tc>
                <a:tc>
                  <a:txBody>
                    <a:bodyPr/>
                    <a:lstStyle/>
                    <a:p>
                      <a:r>
                        <a:rPr lang="tr-TR" noProof="0" dirty="0" smtClean="0"/>
                        <a:t>t</a:t>
                      </a:r>
                      <a:endParaRPr lang="en-US" noProof="0" dirty="0"/>
                    </a:p>
                  </a:txBody>
                  <a:tcPr/>
                </a:tc>
              </a:tr>
              <a:tr h="616341">
                <a:tc>
                  <a:txBody>
                    <a:bodyPr/>
                    <a:lstStyle/>
                    <a:p>
                      <a:r>
                        <a:rPr lang="en-US" noProof="0" dirty="0" smtClean="0"/>
                        <a:t>Dynamic Friction Coefficient</a:t>
                      </a:r>
                      <a:endParaRPr lang="en-US" noProof="0" dirty="0"/>
                    </a:p>
                  </a:txBody>
                  <a:tcPr/>
                </a:tc>
                <a:tc>
                  <a:txBody>
                    <a:bodyPr/>
                    <a:lstStyle/>
                    <a:p>
                      <a:pPr algn="ctr"/>
                      <a:r>
                        <a:rPr lang="en-US" noProof="0" dirty="0" smtClean="0"/>
                        <a:t>F</a:t>
                      </a:r>
                      <a:r>
                        <a:rPr lang="en-US" baseline="-25000" noProof="0" dirty="0" smtClean="0"/>
                        <a:t>D</a:t>
                      </a:r>
                      <a:endParaRPr lang="en-US" baseline="-25000" noProof="0" dirty="0"/>
                    </a:p>
                  </a:txBody>
                  <a:tcPr/>
                </a:tc>
                <a:tc>
                  <a:txBody>
                    <a:bodyPr/>
                    <a:lstStyle/>
                    <a:p>
                      <a:r>
                        <a:rPr lang="en-US" noProof="0" dirty="0" smtClean="0"/>
                        <a:t>0,</a:t>
                      </a:r>
                      <a:r>
                        <a:rPr lang="tr-TR" noProof="0" dirty="0" smtClean="0"/>
                        <a:t>1</a:t>
                      </a:r>
                      <a:endParaRPr lang="en-US" noProof="0" dirty="0"/>
                    </a:p>
                  </a:txBody>
                  <a:tcPr/>
                </a:tc>
                <a:tc>
                  <a:txBody>
                    <a:bodyPr/>
                    <a:lstStyle/>
                    <a:p>
                      <a:endParaRPr lang="en-US" noProof="0" dirty="0"/>
                    </a:p>
                  </a:txBody>
                  <a:tcPr/>
                </a:tc>
              </a:tr>
              <a:tr h="61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Static Friction Coefficient</a:t>
                      </a:r>
                    </a:p>
                  </a:txBody>
                  <a:tcPr/>
                </a:tc>
                <a:tc>
                  <a:txBody>
                    <a:bodyPr/>
                    <a:lstStyle/>
                    <a:p>
                      <a:pPr algn="ctr"/>
                      <a:r>
                        <a:rPr lang="en-US" noProof="0" dirty="0" smtClean="0"/>
                        <a:t>F</a:t>
                      </a:r>
                      <a:r>
                        <a:rPr lang="en-US" baseline="-25000" noProof="0" dirty="0" smtClean="0"/>
                        <a:t>S</a:t>
                      </a:r>
                      <a:endParaRPr lang="en-US" baseline="-25000" noProof="0" dirty="0"/>
                    </a:p>
                  </a:txBody>
                  <a:tcPr/>
                </a:tc>
                <a:tc>
                  <a:txBody>
                    <a:bodyPr/>
                    <a:lstStyle/>
                    <a:p>
                      <a:r>
                        <a:rPr lang="en-US" noProof="0" dirty="0" smtClean="0"/>
                        <a:t>0,</a:t>
                      </a:r>
                      <a:r>
                        <a:rPr lang="tr-TR" noProof="0" dirty="0" smtClean="0"/>
                        <a:t>1</a:t>
                      </a:r>
                      <a:endParaRPr lang="en-US" noProof="0" dirty="0"/>
                    </a:p>
                  </a:txBody>
                  <a:tcPr/>
                </a:tc>
                <a:tc>
                  <a:txBody>
                    <a:bodyPr/>
                    <a:lstStyle/>
                    <a:p>
                      <a:endParaRPr lang="en-US" noProof="0" dirty="0"/>
                    </a:p>
                  </a:txBody>
                  <a:tcPr/>
                </a:tc>
              </a:tr>
            </a:tbl>
          </a:graphicData>
        </a:graphic>
      </p:graphicFrame>
      <p:sp>
        <p:nvSpPr>
          <p:cNvPr id="5" name="4 Dikdörtgen"/>
          <p:cNvSpPr/>
          <p:nvPr/>
        </p:nvSpPr>
        <p:spPr>
          <a:xfrm>
            <a:off x="4192029" y="7248872"/>
            <a:ext cx="4594143" cy="646331"/>
          </a:xfrm>
          <a:prstGeom prst="rect">
            <a:avLst/>
          </a:prstGeom>
        </p:spPr>
        <p:txBody>
          <a:bodyPr wrap="none">
            <a:spAutoFit/>
          </a:bodyPr>
          <a:lstStyle/>
          <a:p>
            <a:pPr lvl="0" algn="just">
              <a:lnSpc>
                <a:spcPct val="150000"/>
              </a:lnSpc>
            </a:pPr>
            <a:r>
              <a:rPr lang="en-US" sz="2400" b="1" dirty="0" smtClean="0"/>
              <a:t>Table </a:t>
            </a:r>
            <a:r>
              <a:rPr lang="tr-TR" sz="2400" b="1" dirty="0" smtClean="0"/>
              <a:t>1</a:t>
            </a:r>
            <a:r>
              <a:rPr lang="en-US" sz="2400" b="1" dirty="0" smtClean="0"/>
              <a:t>. </a:t>
            </a:r>
            <a:r>
              <a:rPr lang="en-US" sz="2400" dirty="0" smtClean="0"/>
              <a:t>Rigid Barrier Properties</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14</a:t>
            </a:fld>
            <a:r>
              <a:rPr lang="tr-TR" dirty="0" smtClean="0"/>
              <a:t>/25</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81633" y="408112"/>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graphicFrame>
        <p:nvGraphicFramePr>
          <p:cNvPr id="4" name="Tablo 1"/>
          <p:cNvGraphicFramePr>
            <a:graphicFrameLocks noGrp="1"/>
          </p:cNvGraphicFramePr>
          <p:nvPr>
            <p:extLst>
              <p:ext uri="{D42A27DB-BD31-4B8C-83A1-F6EECF244321}">
                <p14:modId xmlns:p14="http://schemas.microsoft.com/office/powerpoint/2010/main" val="903061109"/>
              </p:ext>
            </p:extLst>
          </p:nvPr>
        </p:nvGraphicFramePr>
        <p:xfrm>
          <a:off x="1050638" y="2352328"/>
          <a:ext cx="10583663" cy="4925346"/>
        </p:xfrm>
        <a:graphic>
          <a:graphicData uri="http://schemas.openxmlformats.org/drawingml/2006/table">
            <a:tbl>
              <a:tblPr firstRow="1" bandRow="1">
                <a:tableStyleId>{21E4AEA4-8DFA-4A89-87EB-49C32662AFE0}</a:tableStyleId>
              </a:tblPr>
              <a:tblGrid>
                <a:gridCol w="3844342"/>
                <a:gridCol w="3009840"/>
                <a:gridCol w="2318326"/>
                <a:gridCol w="1411155"/>
              </a:tblGrid>
              <a:tr h="820891">
                <a:tc>
                  <a:txBody>
                    <a:bodyPr/>
                    <a:lstStyle/>
                    <a:p>
                      <a:r>
                        <a:rPr lang="en-US" sz="2800" noProof="0" dirty="0" smtClean="0"/>
                        <a:t>Parameter</a:t>
                      </a:r>
                      <a:endParaRPr lang="en-US" sz="2800" noProof="0" dirty="0"/>
                    </a:p>
                  </a:txBody>
                  <a:tcPr anchor="ctr"/>
                </a:tc>
                <a:tc>
                  <a:txBody>
                    <a:bodyPr/>
                    <a:lstStyle/>
                    <a:p>
                      <a:pPr algn="ctr"/>
                      <a:r>
                        <a:rPr lang="en-US" sz="2800" noProof="0" dirty="0" smtClean="0"/>
                        <a:t>Abbreviation</a:t>
                      </a:r>
                      <a:endParaRPr lang="en-US" sz="2800"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noProof="0" dirty="0" smtClean="0"/>
                        <a:t>Value</a:t>
                      </a:r>
                      <a:endParaRPr lang="en-US" sz="2800"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noProof="0" dirty="0" smtClean="0"/>
                        <a:t>Unit</a:t>
                      </a:r>
                      <a:endParaRPr lang="en-US" sz="2800" noProof="0" dirty="0"/>
                    </a:p>
                  </a:txBody>
                  <a:tcPr anchor="ctr"/>
                </a:tc>
              </a:tr>
              <a:tr h="820891">
                <a:tc>
                  <a:txBody>
                    <a:bodyPr/>
                    <a:lstStyle/>
                    <a:p>
                      <a:r>
                        <a:rPr lang="en-US" sz="2800" noProof="0" dirty="0" smtClean="0"/>
                        <a:t>Density</a:t>
                      </a:r>
                      <a:endParaRPr lang="en-US" sz="2800" noProof="0" dirty="0"/>
                    </a:p>
                  </a:txBody>
                  <a:tcPr/>
                </a:tc>
                <a:tc>
                  <a:txBody>
                    <a:bodyPr/>
                    <a:lstStyle/>
                    <a:p>
                      <a:pPr algn="ctr"/>
                      <a:r>
                        <a:rPr lang="en-US" sz="2800" noProof="0" dirty="0" smtClean="0"/>
                        <a:t>ρ</a:t>
                      </a:r>
                      <a:endParaRPr lang="en-US" sz="2800" noProof="0" dirty="0"/>
                    </a:p>
                  </a:txBody>
                  <a:tcPr/>
                </a:tc>
                <a:tc>
                  <a:txBody>
                    <a:bodyPr/>
                    <a:lstStyle/>
                    <a:p>
                      <a:r>
                        <a:rPr lang="en-US" sz="2800" noProof="0" dirty="0" smtClean="0"/>
                        <a:t>7</a:t>
                      </a:r>
                      <a:r>
                        <a:rPr lang="tr-TR" sz="2800" noProof="0" dirty="0" smtClean="0"/>
                        <a:t>.</a:t>
                      </a:r>
                      <a:r>
                        <a:rPr lang="en-US" sz="2800" noProof="0" dirty="0" smtClean="0"/>
                        <a:t>85</a:t>
                      </a:r>
                      <a:r>
                        <a:rPr lang="tr-TR" sz="2800" baseline="0" noProof="0" dirty="0" smtClean="0"/>
                        <a:t>x10</a:t>
                      </a:r>
                      <a:r>
                        <a:rPr lang="en-US" sz="2800" baseline="30000" noProof="0" dirty="0" smtClean="0"/>
                        <a:t>-9</a:t>
                      </a:r>
                      <a:endParaRPr lang="en-US" sz="2800" baseline="30000" noProof="0" dirty="0"/>
                    </a:p>
                  </a:txBody>
                  <a:tcPr/>
                </a:tc>
                <a:tc>
                  <a:txBody>
                    <a:bodyPr/>
                    <a:lstStyle/>
                    <a:p>
                      <a:r>
                        <a:rPr lang="en-US" sz="2800" noProof="0" dirty="0" smtClean="0"/>
                        <a:t>g/m</a:t>
                      </a:r>
                      <a:r>
                        <a:rPr lang="en-US" sz="2800" baseline="30000" noProof="0" dirty="0" smtClean="0"/>
                        <a:t>3</a:t>
                      </a:r>
                      <a:endParaRPr lang="en-US" sz="2800" baseline="30000" noProof="0" dirty="0"/>
                    </a:p>
                  </a:txBody>
                  <a:tcPr/>
                </a:tc>
              </a:tr>
              <a:tr h="820891">
                <a:tc>
                  <a:txBody>
                    <a:bodyPr/>
                    <a:lstStyle/>
                    <a:p>
                      <a:r>
                        <a:rPr lang="en-US" sz="2800" noProof="0" dirty="0" smtClean="0"/>
                        <a:t>Yield Stress</a:t>
                      </a:r>
                      <a:endParaRPr lang="en-US" sz="2800" noProof="0" dirty="0"/>
                    </a:p>
                  </a:txBody>
                  <a:tcPr/>
                </a:tc>
                <a:tc>
                  <a:txBody>
                    <a:bodyPr/>
                    <a:lstStyle/>
                    <a:p>
                      <a:pPr algn="ctr"/>
                      <a:r>
                        <a:rPr lang="en-US" sz="2800" noProof="0" dirty="0" smtClean="0"/>
                        <a:t>σ</a:t>
                      </a:r>
                      <a:r>
                        <a:rPr lang="en-US" sz="2800" baseline="-25000" noProof="0" dirty="0" smtClean="0"/>
                        <a:t>ak</a:t>
                      </a:r>
                      <a:endParaRPr lang="en-US" sz="2800" baseline="-25000" noProof="0" dirty="0"/>
                    </a:p>
                  </a:txBody>
                  <a:tcPr/>
                </a:tc>
                <a:tc>
                  <a:txBody>
                    <a:bodyPr/>
                    <a:lstStyle/>
                    <a:p>
                      <a:r>
                        <a:rPr lang="en-US" sz="2800" noProof="0" dirty="0" smtClean="0"/>
                        <a:t>390</a:t>
                      </a:r>
                      <a:endParaRPr lang="en-US" sz="2800" noProof="0" dirty="0"/>
                    </a:p>
                  </a:txBody>
                  <a:tcPr/>
                </a:tc>
                <a:tc>
                  <a:txBody>
                    <a:bodyPr/>
                    <a:lstStyle/>
                    <a:p>
                      <a:r>
                        <a:rPr lang="en-US" sz="2800" noProof="0" dirty="0" smtClean="0"/>
                        <a:t>MPa</a:t>
                      </a:r>
                      <a:endParaRPr lang="en-US" sz="2800" noProof="0" dirty="0"/>
                    </a:p>
                  </a:txBody>
                  <a:tcPr/>
                </a:tc>
              </a:tr>
              <a:tr h="820891">
                <a:tc>
                  <a:txBody>
                    <a:bodyPr/>
                    <a:lstStyle/>
                    <a:p>
                      <a:r>
                        <a:rPr lang="en-US" sz="2800" noProof="0" dirty="0" smtClean="0"/>
                        <a:t>Young</a:t>
                      </a:r>
                      <a:r>
                        <a:rPr lang="tr-TR" sz="2800" noProof="0" dirty="0" smtClean="0"/>
                        <a:t>’s</a:t>
                      </a:r>
                      <a:r>
                        <a:rPr lang="en-US" sz="2800" noProof="0" dirty="0" smtClean="0"/>
                        <a:t> Modulus</a:t>
                      </a:r>
                      <a:endParaRPr lang="en-US" sz="2800" noProof="0" dirty="0"/>
                    </a:p>
                  </a:txBody>
                  <a:tcPr/>
                </a:tc>
                <a:tc>
                  <a:txBody>
                    <a:bodyPr/>
                    <a:lstStyle/>
                    <a:p>
                      <a:pPr algn="ctr"/>
                      <a:r>
                        <a:rPr lang="en-US" sz="2800" noProof="0" dirty="0" smtClean="0"/>
                        <a:t>E</a:t>
                      </a:r>
                      <a:endParaRPr lang="en-US" sz="2800" noProof="0" dirty="0"/>
                    </a:p>
                  </a:txBody>
                  <a:tcPr/>
                </a:tc>
                <a:tc>
                  <a:txBody>
                    <a:bodyPr/>
                    <a:lstStyle/>
                    <a:p>
                      <a:r>
                        <a:rPr lang="en-US" sz="2800" noProof="0" dirty="0" smtClean="0"/>
                        <a:t>210000</a:t>
                      </a:r>
                      <a:endParaRPr lang="en-US" sz="2800" noProof="0" dirty="0"/>
                    </a:p>
                  </a:txBody>
                  <a:tcPr/>
                </a:tc>
                <a:tc>
                  <a:txBody>
                    <a:bodyPr/>
                    <a:lstStyle/>
                    <a:p>
                      <a:r>
                        <a:rPr lang="en-US" sz="2800" noProof="0" dirty="0" smtClean="0"/>
                        <a:t>MPa</a:t>
                      </a:r>
                      <a:endParaRPr lang="en-US" sz="2800" noProof="0" dirty="0"/>
                    </a:p>
                  </a:txBody>
                  <a:tcPr/>
                </a:tc>
              </a:tr>
              <a:tr h="820891">
                <a:tc>
                  <a:txBody>
                    <a:bodyPr/>
                    <a:lstStyle/>
                    <a:p>
                      <a:r>
                        <a:rPr lang="en-US" sz="2800" kern="1200" dirty="0" smtClean="0">
                          <a:solidFill>
                            <a:schemeClr val="dk1"/>
                          </a:solidFill>
                          <a:latin typeface="+mn-lt"/>
                          <a:ea typeface="+mn-ea"/>
                          <a:cs typeface="+mn-cs"/>
                        </a:rPr>
                        <a:t>Poisson’s </a:t>
                      </a:r>
                      <a:r>
                        <a:rPr lang="en-US" sz="2800" kern="1200" noProof="0" dirty="0" smtClean="0">
                          <a:solidFill>
                            <a:schemeClr val="dk1"/>
                          </a:solidFill>
                          <a:latin typeface="+mn-lt"/>
                          <a:ea typeface="+mn-ea"/>
                          <a:cs typeface="+mn-cs"/>
                        </a:rPr>
                        <a:t>Ratio</a:t>
                      </a:r>
                      <a:endParaRPr lang="en-US" sz="2800" noProof="0" dirty="0"/>
                    </a:p>
                  </a:txBody>
                  <a:tcPr/>
                </a:tc>
                <a:tc>
                  <a:txBody>
                    <a:bodyPr/>
                    <a:lstStyle/>
                    <a:p>
                      <a:pPr algn="ctr"/>
                      <a:r>
                        <a:rPr lang="tr-TR" sz="2800" kern="1200" dirty="0" smtClean="0">
                          <a:solidFill>
                            <a:schemeClr val="dk1"/>
                          </a:solidFill>
                          <a:latin typeface="+mn-lt"/>
                          <a:ea typeface="+mn-ea"/>
                          <a:cs typeface="+mn-cs"/>
                        </a:rPr>
                        <a:t>Nu</a:t>
                      </a:r>
                      <a:endParaRPr lang="en-US" sz="2800" noProof="0" dirty="0"/>
                    </a:p>
                  </a:txBody>
                  <a:tcPr/>
                </a:tc>
                <a:tc>
                  <a:txBody>
                    <a:bodyPr/>
                    <a:lstStyle/>
                    <a:p>
                      <a:r>
                        <a:rPr lang="tr-TR" sz="2800" noProof="0" dirty="0" smtClean="0"/>
                        <a:t>0.3</a:t>
                      </a:r>
                      <a:endParaRPr lang="en-US" sz="2800" noProof="0" dirty="0"/>
                    </a:p>
                  </a:txBody>
                  <a:tcPr/>
                </a:tc>
                <a:tc>
                  <a:txBody>
                    <a:bodyPr/>
                    <a:lstStyle/>
                    <a:p>
                      <a:endParaRPr lang="en-US" sz="2800" noProof="0" dirty="0"/>
                    </a:p>
                  </a:txBody>
                  <a:tcPr/>
                </a:tc>
              </a:tr>
              <a:tr h="820891">
                <a:tc>
                  <a:txBody>
                    <a:bodyPr/>
                    <a:lstStyle/>
                    <a:p>
                      <a:r>
                        <a:rPr lang="en-US" sz="2800" noProof="0" dirty="0" smtClean="0"/>
                        <a:t>Thickness</a:t>
                      </a:r>
                      <a:endParaRPr lang="en-US" sz="2800" noProof="0" dirty="0"/>
                    </a:p>
                  </a:txBody>
                  <a:tcPr/>
                </a:tc>
                <a:tc>
                  <a:txBody>
                    <a:bodyPr/>
                    <a:lstStyle/>
                    <a:p>
                      <a:pPr algn="ctr"/>
                      <a:r>
                        <a:rPr lang="tr-TR" sz="2800" noProof="0" dirty="0" smtClean="0"/>
                        <a:t>t</a:t>
                      </a:r>
                      <a:endParaRPr lang="en-US" sz="2800" noProof="0" dirty="0"/>
                    </a:p>
                  </a:txBody>
                  <a:tcPr anchor="ctr"/>
                </a:tc>
                <a:tc>
                  <a:txBody>
                    <a:bodyPr/>
                    <a:lstStyle/>
                    <a:p>
                      <a:r>
                        <a:rPr lang="tr-TR" sz="2800" noProof="0" dirty="0" smtClean="0"/>
                        <a:t>1.5</a:t>
                      </a:r>
                      <a:endParaRPr lang="en-US" sz="2800" noProof="0" dirty="0"/>
                    </a:p>
                  </a:txBody>
                  <a:tcPr anchor="ctr"/>
                </a:tc>
                <a:tc>
                  <a:txBody>
                    <a:bodyPr/>
                    <a:lstStyle/>
                    <a:p>
                      <a:r>
                        <a:rPr lang="tr-TR" sz="2800" noProof="0" dirty="0" smtClean="0"/>
                        <a:t>mm</a:t>
                      </a:r>
                      <a:endParaRPr lang="en-US" sz="2800" noProof="0" dirty="0"/>
                    </a:p>
                  </a:txBody>
                  <a:tcPr anchor="ctr"/>
                </a:tc>
              </a:tr>
            </a:tbl>
          </a:graphicData>
        </a:graphic>
      </p:graphicFrame>
      <p:sp>
        <p:nvSpPr>
          <p:cNvPr id="5" name="4 Dikdörtgen"/>
          <p:cNvSpPr/>
          <p:nvPr/>
        </p:nvSpPr>
        <p:spPr>
          <a:xfrm>
            <a:off x="4361019" y="7145792"/>
            <a:ext cx="3823098" cy="577850"/>
          </a:xfrm>
          <a:prstGeom prst="rect">
            <a:avLst/>
          </a:prstGeom>
        </p:spPr>
        <p:txBody>
          <a:bodyPr wrap="none">
            <a:spAutoFit/>
          </a:bodyPr>
          <a:lstStyle/>
          <a:p>
            <a:pPr lvl="0" algn="just">
              <a:lnSpc>
                <a:spcPct val="150000"/>
              </a:lnSpc>
            </a:pPr>
            <a:r>
              <a:rPr lang="en-US" sz="2400" b="1" dirty="0" smtClean="0"/>
              <a:t>Table 2. </a:t>
            </a:r>
            <a:r>
              <a:rPr lang="en-US" sz="2400" dirty="0" smtClean="0"/>
              <a:t>DP600 Properties</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15</a:t>
            </a:fld>
            <a:r>
              <a:rPr lang="tr-TR" dirty="0" smtClean="0"/>
              <a:t>/25</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81633" y="408112"/>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graphicFrame>
        <p:nvGraphicFramePr>
          <p:cNvPr id="4" name="Tablo 1"/>
          <p:cNvGraphicFramePr>
            <a:graphicFrameLocks noGrp="1"/>
          </p:cNvGraphicFramePr>
          <p:nvPr>
            <p:extLst>
              <p:ext uri="{D42A27DB-BD31-4B8C-83A1-F6EECF244321}">
                <p14:modId xmlns:p14="http://schemas.microsoft.com/office/powerpoint/2010/main" val="3982015823"/>
              </p:ext>
            </p:extLst>
          </p:nvPr>
        </p:nvGraphicFramePr>
        <p:xfrm>
          <a:off x="1050638" y="2352328"/>
          <a:ext cx="10583663" cy="4228444"/>
        </p:xfrm>
        <a:graphic>
          <a:graphicData uri="http://schemas.openxmlformats.org/drawingml/2006/table">
            <a:tbl>
              <a:tblPr firstRow="1" bandRow="1">
                <a:tableStyleId>{21E4AEA4-8DFA-4A89-87EB-49C32662AFE0}</a:tableStyleId>
              </a:tblPr>
              <a:tblGrid>
                <a:gridCol w="3844342"/>
                <a:gridCol w="3009840"/>
                <a:gridCol w="2318326"/>
                <a:gridCol w="1411155"/>
              </a:tblGrid>
              <a:tr h="820891">
                <a:tc>
                  <a:txBody>
                    <a:bodyPr/>
                    <a:lstStyle/>
                    <a:p>
                      <a:r>
                        <a:rPr lang="en-US" sz="2800" noProof="0" dirty="0" smtClean="0"/>
                        <a:t>Parameter</a:t>
                      </a:r>
                      <a:endParaRPr lang="en-US" sz="2800" noProof="0" dirty="0"/>
                    </a:p>
                  </a:txBody>
                  <a:tcPr anchor="ctr"/>
                </a:tc>
                <a:tc>
                  <a:txBody>
                    <a:bodyPr/>
                    <a:lstStyle/>
                    <a:p>
                      <a:pPr algn="ctr"/>
                      <a:r>
                        <a:rPr lang="en-US" sz="2800" noProof="0" dirty="0" smtClean="0"/>
                        <a:t>Abbreviation</a:t>
                      </a:r>
                      <a:endParaRPr lang="en-US" sz="2800"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noProof="0" dirty="0" smtClean="0"/>
                        <a:t>Value</a:t>
                      </a:r>
                      <a:endParaRPr lang="en-US" sz="2800"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noProof="0" dirty="0" smtClean="0"/>
                        <a:t>Unit</a:t>
                      </a:r>
                      <a:endParaRPr lang="en-US" sz="2800" noProof="0" dirty="0"/>
                    </a:p>
                  </a:txBody>
                  <a:tcPr anchor="ctr"/>
                </a:tc>
              </a:tr>
              <a:tr h="820891">
                <a:tc>
                  <a:txBody>
                    <a:bodyPr/>
                    <a:lstStyle/>
                    <a:p>
                      <a:r>
                        <a:rPr lang="en-US" sz="2800" noProof="0" dirty="0" smtClean="0"/>
                        <a:t>Density</a:t>
                      </a:r>
                      <a:endParaRPr lang="en-US" sz="2800" noProof="0" dirty="0"/>
                    </a:p>
                  </a:txBody>
                  <a:tcPr/>
                </a:tc>
                <a:tc>
                  <a:txBody>
                    <a:bodyPr/>
                    <a:lstStyle/>
                    <a:p>
                      <a:pPr algn="ctr"/>
                      <a:r>
                        <a:rPr lang="en-US" sz="2800" noProof="0" dirty="0" smtClean="0"/>
                        <a:t>ρ</a:t>
                      </a:r>
                      <a:endParaRPr lang="en-US" sz="2800" noProof="0" dirty="0"/>
                    </a:p>
                  </a:txBody>
                  <a:tcPr/>
                </a:tc>
                <a:tc>
                  <a:txBody>
                    <a:bodyPr/>
                    <a:lstStyle/>
                    <a:p>
                      <a:r>
                        <a:rPr lang="tr-TR" sz="2800" noProof="0" dirty="0" smtClean="0"/>
                        <a:t>1.11</a:t>
                      </a:r>
                      <a:r>
                        <a:rPr lang="tr-TR" sz="2800" baseline="0" noProof="0" dirty="0" smtClean="0"/>
                        <a:t>x10</a:t>
                      </a:r>
                      <a:r>
                        <a:rPr lang="en-US" sz="2800" baseline="30000" noProof="0" dirty="0" smtClean="0"/>
                        <a:t>-9</a:t>
                      </a:r>
                      <a:endParaRPr lang="en-US" sz="2800" baseline="30000" noProof="0" dirty="0"/>
                    </a:p>
                  </a:txBody>
                  <a:tcPr/>
                </a:tc>
                <a:tc>
                  <a:txBody>
                    <a:bodyPr/>
                    <a:lstStyle/>
                    <a:p>
                      <a:r>
                        <a:rPr lang="en-US" sz="2800" noProof="0" dirty="0" smtClean="0"/>
                        <a:t>g/m</a:t>
                      </a:r>
                      <a:r>
                        <a:rPr lang="en-US" sz="2800" baseline="30000" noProof="0" dirty="0" smtClean="0"/>
                        <a:t>3</a:t>
                      </a:r>
                      <a:endParaRPr lang="en-US" sz="2800" baseline="30000" noProof="0" dirty="0"/>
                    </a:p>
                  </a:txBody>
                  <a:tcPr/>
                </a:tc>
              </a:tr>
              <a:tr h="820891">
                <a:tc>
                  <a:txBody>
                    <a:bodyPr/>
                    <a:lstStyle/>
                    <a:p>
                      <a:r>
                        <a:rPr lang="en-US" sz="2800" noProof="0" dirty="0" smtClean="0"/>
                        <a:t>Young</a:t>
                      </a:r>
                      <a:r>
                        <a:rPr lang="tr-TR" sz="2800" noProof="0" dirty="0" smtClean="0"/>
                        <a:t>’s</a:t>
                      </a:r>
                      <a:r>
                        <a:rPr lang="en-US" sz="2800" noProof="0" dirty="0" smtClean="0"/>
                        <a:t> Modulus</a:t>
                      </a:r>
                      <a:endParaRPr lang="en-US" sz="2800" noProof="0" dirty="0"/>
                    </a:p>
                  </a:txBody>
                  <a:tcPr/>
                </a:tc>
                <a:tc>
                  <a:txBody>
                    <a:bodyPr/>
                    <a:lstStyle/>
                    <a:p>
                      <a:pPr algn="ctr"/>
                      <a:r>
                        <a:rPr lang="en-US" sz="2800" noProof="0" dirty="0" smtClean="0"/>
                        <a:t>E</a:t>
                      </a:r>
                      <a:endParaRPr lang="en-US" sz="2800" noProof="0" dirty="0"/>
                    </a:p>
                  </a:txBody>
                  <a:tcPr/>
                </a:tc>
                <a:tc>
                  <a:txBody>
                    <a:bodyPr/>
                    <a:lstStyle/>
                    <a:p>
                      <a:r>
                        <a:rPr lang="tr-TR" sz="2800" noProof="0" dirty="0" smtClean="0"/>
                        <a:t>1100</a:t>
                      </a:r>
                      <a:endParaRPr lang="en-US" sz="2800" noProof="0" dirty="0"/>
                    </a:p>
                  </a:txBody>
                  <a:tcPr/>
                </a:tc>
                <a:tc>
                  <a:txBody>
                    <a:bodyPr/>
                    <a:lstStyle/>
                    <a:p>
                      <a:r>
                        <a:rPr lang="en-US" sz="2800" noProof="0" dirty="0" smtClean="0"/>
                        <a:t>MPa</a:t>
                      </a:r>
                      <a:endParaRPr lang="en-US" sz="2800" noProof="0" dirty="0"/>
                    </a:p>
                  </a:txBody>
                  <a:tcPr/>
                </a:tc>
              </a:tr>
              <a:tr h="820891">
                <a:tc>
                  <a:txBody>
                    <a:bodyPr/>
                    <a:lstStyle/>
                    <a:p>
                      <a:r>
                        <a:rPr lang="en-US" sz="2800" kern="1200" dirty="0" smtClean="0">
                          <a:solidFill>
                            <a:schemeClr val="dk1"/>
                          </a:solidFill>
                          <a:latin typeface="+mn-lt"/>
                          <a:ea typeface="+mn-ea"/>
                          <a:cs typeface="+mn-cs"/>
                        </a:rPr>
                        <a:t>Poisson’s </a:t>
                      </a:r>
                      <a:r>
                        <a:rPr lang="en-US" sz="2800" kern="1200" noProof="0" dirty="0" smtClean="0">
                          <a:solidFill>
                            <a:schemeClr val="dk1"/>
                          </a:solidFill>
                          <a:latin typeface="+mn-lt"/>
                          <a:ea typeface="+mn-ea"/>
                          <a:cs typeface="+mn-cs"/>
                        </a:rPr>
                        <a:t>Ratio</a:t>
                      </a:r>
                      <a:endParaRPr lang="en-US" sz="2800" noProof="0" dirty="0"/>
                    </a:p>
                  </a:txBody>
                  <a:tcPr/>
                </a:tc>
                <a:tc>
                  <a:txBody>
                    <a:bodyPr/>
                    <a:lstStyle/>
                    <a:p>
                      <a:pPr algn="ctr"/>
                      <a:r>
                        <a:rPr lang="tr-TR" sz="2800" kern="1200" dirty="0" smtClean="0">
                          <a:solidFill>
                            <a:schemeClr val="dk1"/>
                          </a:solidFill>
                          <a:latin typeface="+mn-lt"/>
                          <a:ea typeface="+mn-ea"/>
                          <a:cs typeface="+mn-cs"/>
                        </a:rPr>
                        <a:t>Nu</a:t>
                      </a:r>
                      <a:endParaRPr lang="en-US" sz="2800" noProof="0" dirty="0"/>
                    </a:p>
                  </a:txBody>
                  <a:tcPr/>
                </a:tc>
                <a:tc>
                  <a:txBody>
                    <a:bodyPr/>
                    <a:lstStyle/>
                    <a:p>
                      <a:r>
                        <a:rPr lang="tr-TR" sz="2800" noProof="0" dirty="0" smtClean="0"/>
                        <a:t>0.0</a:t>
                      </a:r>
                      <a:endParaRPr lang="en-US" sz="2800" noProof="0" dirty="0"/>
                    </a:p>
                  </a:txBody>
                  <a:tcPr/>
                </a:tc>
                <a:tc>
                  <a:txBody>
                    <a:bodyPr/>
                    <a:lstStyle/>
                    <a:p>
                      <a:endParaRPr lang="en-US" sz="2800" noProof="0" dirty="0"/>
                    </a:p>
                  </a:txBody>
                  <a:tcPr/>
                </a:tc>
              </a:tr>
              <a:tr h="820891">
                <a:tc>
                  <a:txBody>
                    <a:bodyPr/>
                    <a:lstStyle/>
                    <a:p>
                      <a:r>
                        <a:rPr lang="en-US" sz="2800" noProof="0" dirty="0" smtClean="0"/>
                        <a:t>Yield Stress</a:t>
                      </a:r>
                      <a:endParaRPr lang="en-US" sz="2800" noProof="0" dirty="0"/>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tr-TR" sz="2800" noProof="0" dirty="0" smtClean="0"/>
                        <a:t>SIGP</a:t>
                      </a:r>
                      <a:endParaRPr lang="en-US" sz="2800" noProof="0" dirty="0" smtClean="0"/>
                    </a:p>
                    <a:p>
                      <a:pPr algn="ctr"/>
                      <a:endParaRPr lang="en-US" sz="2800" noProof="0" dirty="0"/>
                    </a:p>
                  </a:txBody>
                  <a:tcPr/>
                </a:tc>
                <a:tc>
                  <a:txBody>
                    <a:bodyPr/>
                    <a:lstStyle/>
                    <a:p>
                      <a:r>
                        <a:rPr lang="tr-TR" sz="2800" noProof="0" dirty="0" smtClean="0"/>
                        <a:t>0.777</a:t>
                      </a:r>
                      <a:endParaRPr lang="en-US" sz="2800" noProof="0" dirty="0"/>
                    </a:p>
                  </a:txBody>
                  <a:tcPr/>
                </a:tc>
                <a:tc>
                  <a:txBody>
                    <a:bodyPr/>
                    <a:lstStyle/>
                    <a:p>
                      <a:endParaRPr lang="en-US" sz="2800" noProof="0" dirty="0"/>
                    </a:p>
                  </a:txBody>
                  <a:tcPr/>
                </a:tc>
              </a:tr>
            </a:tbl>
          </a:graphicData>
        </a:graphic>
      </p:graphicFrame>
      <p:sp>
        <p:nvSpPr>
          <p:cNvPr id="5" name="4 Dikdörtgen"/>
          <p:cNvSpPr/>
          <p:nvPr/>
        </p:nvSpPr>
        <p:spPr>
          <a:xfrm>
            <a:off x="4250413" y="7145792"/>
            <a:ext cx="4044312" cy="577850"/>
          </a:xfrm>
          <a:prstGeom prst="rect">
            <a:avLst/>
          </a:prstGeom>
        </p:spPr>
        <p:txBody>
          <a:bodyPr wrap="none">
            <a:spAutoFit/>
          </a:bodyPr>
          <a:lstStyle/>
          <a:p>
            <a:pPr lvl="0" algn="just">
              <a:lnSpc>
                <a:spcPct val="150000"/>
              </a:lnSpc>
            </a:pPr>
            <a:r>
              <a:rPr lang="en-US" sz="2400" b="1" dirty="0" smtClean="0"/>
              <a:t>Table </a:t>
            </a:r>
            <a:r>
              <a:rPr lang="tr-TR" sz="2400" b="1" dirty="0" smtClean="0"/>
              <a:t>3</a:t>
            </a:r>
            <a:r>
              <a:rPr lang="en-US" sz="2400" b="1" dirty="0" smtClean="0"/>
              <a:t>. </a:t>
            </a:r>
            <a:r>
              <a:rPr lang="en-US" sz="2400" dirty="0" smtClean="0"/>
              <a:t>Al-Foam Properties</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16</a:t>
            </a:fld>
            <a:r>
              <a:rPr lang="tr-TR" dirty="0" smtClean="0"/>
              <a:t>/25</a:t>
            </a:r>
            <a:endParaRPr lang="tr-TR" dirty="0"/>
          </a:p>
        </p:txBody>
      </p:sp>
    </p:spTree>
    <p:extLst>
      <p:ext uri="{BB962C8B-B14F-4D97-AF65-F5344CB8AC3E}">
        <p14:creationId xmlns:p14="http://schemas.microsoft.com/office/powerpoint/2010/main" val="380450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15432" y="264096"/>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sp>
        <p:nvSpPr>
          <p:cNvPr id="3078" name="Rectangle 6"/>
          <p:cNvSpPr>
            <a:spLocks noChangeArrowheads="1"/>
          </p:cNvSpPr>
          <p:nvPr/>
        </p:nvSpPr>
        <p:spPr bwMode="auto">
          <a:xfrm>
            <a:off x="390129" y="7896944"/>
            <a:ext cx="11657365" cy="1200329"/>
          </a:xfrm>
          <a:prstGeom prst="rect">
            <a:avLst/>
          </a:prstGeom>
        </p:spPr>
        <p:txBody>
          <a:bodyPr wrap="square">
            <a:spAutoFit/>
          </a:bodyPr>
          <a:lstStyle/>
          <a:p>
            <a:pPr algn="just">
              <a:lnSpc>
                <a:spcPct val="150000"/>
              </a:lnSpc>
            </a:pPr>
            <a:r>
              <a:rPr lang="en-US" sz="2400" b="1" dirty="0"/>
              <a:t>Fig.</a:t>
            </a:r>
            <a:r>
              <a:rPr lang="tr-TR" sz="2400" b="1" dirty="0"/>
              <a:t>5</a:t>
            </a:r>
            <a:r>
              <a:rPr lang="en-US" sz="2400" b="1" dirty="0"/>
              <a:t>. </a:t>
            </a:r>
            <a:r>
              <a:rPr lang="en-US" sz="2400" dirty="0"/>
              <a:t>Undeformed, deformation characteristics and section view</a:t>
            </a:r>
            <a:r>
              <a:rPr lang="tr-TR" sz="2400" dirty="0"/>
              <a:t> </a:t>
            </a:r>
            <a:r>
              <a:rPr lang="en-US" sz="2400" dirty="0" smtClean="0"/>
              <a:t>for</a:t>
            </a:r>
            <a:r>
              <a:rPr lang="tr-TR" sz="2400" dirty="0" smtClean="0"/>
              <a:t> </a:t>
            </a:r>
            <a:r>
              <a:rPr lang="en-US" sz="2400" dirty="0" smtClean="0"/>
              <a:t>empty</a:t>
            </a:r>
            <a:r>
              <a:rPr lang="tr-TR" sz="2400" dirty="0" smtClean="0"/>
              <a:t> </a:t>
            </a:r>
            <a:r>
              <a:rPr lang="en-US" sz="2400" dirty="0" smtClean="0"/>
              <a:t>telescopic</a:t>
            </a:r>
            <a:r>
              <a:rPr lang="tr-TR" sz="2400" dirty="0" smtClean="0"/>
              <a:t> </a:t>
            </a:r>
            <a:r>
              <a:rPr lang="en-US" sz="2400" dirty="0" smtClean="0"/>
              <a:t>crash</a:t>
            </a:r>
            <a:r>
              <a:rPr lang="tr-TR" sz="2400" dirty="0" smtClean="0"/>
              <a:t> </a:t>
            </a:r>
            <a:r>
              <a:rPr lang="en-US" sz="2400" dirty="0" smtClean="0"/>
              <a:t>box </a:t>
            </a:r>
            <a:r>
              <a:rPr lang="en-US" sz="2400" dirty="0"/>
              <a:t>(deformed time=1</a:t>
            </a:r>
            <a:r>
              <a:rPr lang="tr-TR" sz="2400" dirty="0"/>
              <a:t>0</a:t>
            </a:r>
            <a:r>
              <a:rPr lang="en-US" sz="2400" dirty="0"/>
              <a:t> ms) </a:t>
            </a:r>
          </a:p>
        </p:txBody>
      </p:sp>
      <p:sp>
        <p:nvSpPr>
          <p:cNvPr id="13"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17</a:t>
            </a:fld>
            <a:r>
              <a:rPr lang="tr-TR" dirty="0" smtClean="0"/>
              <a:t>/25</a:t>
            </a:r>
            <a:endParaRPr lang="tr-TR" dirty="0"/>
          </a:p>
        </p:txBody>
      </p:sp>
      <p:pic>
        <p:nvPicPr>
          <p:cNvPr id="4198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1231" y="3000400"/>
            <a:ext cx="29241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9500" y="3000400"/>
            <a:ext cx="25717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152" y="3000400"/>
            <a:ext cx="465772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15432" y="264096"/>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3. Finite Element Model</a:t>
            </a:r>
            <a:endParaRPr lang="en-US" sz="3200" b="1" dirty="0">
              <a:solidFill>
                <a:schemeClr val="bg1"/>
              </a:solidFill>
            </a:endParaRPr>
          </a:p>
        </p:txBody>
      </p:sp>
      <p:sp>
        <p:nvSpPr>
          <p:cNvPr id="3078" name="Rectangle 6"/>
          <p:cNvSpPr>
            <a:spLocks noChangeArrowheads="1"/>
          </p:cNvSpPr>
          <p:nvPr/>
        </p:nvSpPr>
        <p:spPr bwMode="auto">
          <a:xfrm>
            <a:off x="390129" y="7896944"/>
            <a:ext cx="11657365" cy="1200329"/>
          </a:xfrm>
          <a:prstGeom prst="rect">
            <a:avLst/>
          </a:prstGeom>
        </p:spPr>
        <p:txBody>
          <a:bodyPr wrap="square">
            <a:spAutoFit/>
          </a:bodyPr>
          <a:lstStyle/>
          <a:p>
            <a:pPr algn="just">
              <a:lnSpc>
                <a:spcPct val="150000"/>
              </a:lnSpc>
            </a:pPr>
            <a:r>
              <a:rPr lang="en-US" sz="2400" b="1" dirty="0"/>
              <a:t>Fig.</a:t>
            </a:r>
            <a:r>
              <a:rPr lang="tr-TR" sz="2400" b="1" dirty="0"/>
              <a:t>5</a:t>
            </a:r>
            <a:r>
              <a:rPr lang="en-US" sz="2400" b="1" dirty="0"/>
              <a:t>. </a:t>
            </a:r>
            <a:r>
              <a:rPr lang="en-US" sz="2400" dirty="0"/>
              <a:t>Undeformed, deformation characteristics and section view</a:t>
            </a:r>
            <a:r>
              <a:rPr lang="tr-TR" sz="2400" dirty="0"/>
              <a:t> </a:t>
            </a:r>
            <a:r>
              <a:rPr lang="en-US" sz="2400" dirty="0" smtClean="0"/>
              <a:t>for</a:t>
            </a:r>
            <a:r>
              <a:rPr lang="tr-TR" sz="2400" dirty="0" smtClean="0"/>
              <a:t> </a:t>
            </a:r>
            <a:r>
              <a:rPr lang="en-US" sz="2400" dirty="0" smtClean="0"/>
              <a:t>aluminum foam filled</a:t>
            </a:r>
            <a:r>
              <a:rPr lang="tr-TR" sz="2400" dirty="0" smtClean="0"/>
              <a:t> </a:t>
            </a:r>
            <a:r>
              <a:rPr lang="en-US" sz="2400" dirty="0" smtClean="0"/>
              <a:t>crash</a:t>
            </a:r>
            <a:r>
              <a:rPr lang="tr-TR" sz="2400" dirty="0" smtClean="0"/>
              <a:t> </a:t>
            </a:r>
            <a:r>
              <a:rPr lang="en-US" sz="2400" dirty="0" smtClean="0"/>
              <a:t>box </a:t>
            </a:r>
            <a:r>
              <a:rPr lang="en-US" sz="2400" dirty="0"/>
              <a:t>(deformed </a:t>
            </a:r>
            <a:r>
              <a:rPr lang="en-US" sz="2400" dirty="0" smtClean="0"/>
              <a:t>time=1</a:t>
            </a:r>
            <a:r>
              <a:rPr lang="tr-TR" sz="2400" dirty="0" smtClean="0"/>
              <a:t>0</a:t>
            </a:r>
            <a:r>
              <a:rPr lang="en-US" sz="2400" dirty="0" smtClean="0"/>
              <a:t> </a:t>
            </a:r>
            <a:r>
              <a:rPr lang="en-US" sz="2400" dirty="0"/>
              <a:t>ms) </a:t>
            </a:r>
          </a:p>
        </p:txBody>
      </p:sp>
      <p:sp>
        <p:nvSpPr>
          <p:cNvPr id="13"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18</a:t>
            </a:fld>
            <a:r>
              <a:rPr lang="tr-TR" dirty="0" smtClean="0"/>
              <a:t>/25</a:t>
            </a:r>
            <a:endParaRPr lang="tr-TR" dirty="0"/>
          </a:p>
        </p:txBody>
      </p:sp>
      <p:pic>
        <p:nvPicPr>
          <p:cNvPr id="4505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68" y="3238711"/>
            <a:ext cx="4410085" cy="337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8712" y="2752564"/>
            <a:ext cx="32004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8645" y="3140353"/>
            <a:ext cx="3238382" cy="308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275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4</a:t>
            </a:r>
            <a:r>
              <a:rPr lang="en-US" sz="3200" b="1" dirty="0" smtClean="0">
                <a:solidFill>
                  <a:schemeClr val="bg1"/>
                </a:solidFill>
              </a:rPr>
              <a:t>. Results</a:t>
            </a:r>
            <a:endParaRPr lang="en-US" sz="3200" b="1" dirty="0">
              <a:solidFill>
                <a:schemeClr val="bg1"/>
              </a:solidFill>
            </a:endParaRPr>
          </a:p>
        </p:txBody>
      </p:sp>
      <p:sp>
        <p:nvSpPr>
          <p:cNvPr id="14"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19</a:t>
            </a:fld>
            <a:r>
              <a:rPr lang="tr-TR" dirty="0" smtClean="0"/>
              <a:t>/25</a:t>
            </a:r>
            <a:endParaRPr lang="tr-TR" dirty="0"/>
          </a:p>
        </p:txBody>
      </p:sp>
      <p:sp>
        <p:nvSpPr>
          <p:cNvPr id="6" name="Rectangle 5"/>
          <p:cNvSpPr>
            <a:spLocks noChangeArrowheads="1"/>
          </p:cNvSpPr>
          <p:nvPr/>
        </p:nvSpPr>
        <p:spPr bwMode="auto">
          <a:xfrm>
            <a:off x="1236136" y="8344617"/>
            <a:ext cx="1022972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Fig.</a:t>
            </a:r>
            <a:r>
              <a:rPr kumimoji="0" lang="tr-TR" sz="2400" b="1" i="0" u="none" strike="noStrike" cap="none" normalizeH="0" baseline="0" dirty="0" smtClean="0">
                <a:ln>
                  <a:noFill/>
                </a:ln>
                <a:solidFill>
                  <a:schemeClr val="tx1"/>
                </a:solidFill>
                <a:effectLst/>
                <a:latin typeface="Arial" pitchFamily="34" charset="0"/>
                <a:cs typeface="Arial" pitchFamily="34" charset="0"/>
              </a:rPr>
              <a:t>11.</a:t>
            </a:r>
            <a:r>
              <a:rPr kumimoji="0" lang="tr-TR" sz="2400" b="1" i="0" u="none" strike="noStrike" cap="none" normalizeH="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Comparison</a:t>
            </a:r>
            <a:r>
              <a:rPr kumimoji="0" lang="en-US" sz="2400" b="0" i="0" u="none" strike="noStrike" cap="none" normalizeH="0" dirty="0" smtClean="0">
                <a:ln>
                  <a:noFill/>
                </a:ln>
                <a:solidFill>
                  <a:schemeClr val="tx1"/>
                </a:solidFill>
                <a:effectLst/>
                <a:latin typeface="Arial" pitchFamily="34" charset="0"/>
                <a:cs typeface="Arial" pitchFamily="34" charset="0"/>
              </a:rPr>
              <a:t> of Kinetic Energy for with and without aluminum</a:t>
            </a:r>
            <a:r>
              <a:rPr kumimoji="0" lang="tr-TR" sz="2400" b="0" i="0" u="none" strike="noStrike" cap="none" normalizeH="0" dirty="0" smtClean="0">
                <a:ln>
                  <a:noFill/>
                </a:ln>
                <a:solidFill>
                  <a:schemeClr val="tx1"/>
                </a:solidFill>
                <a:effectLst/>
                <a:latin typeface="Arial" pitchFamily="34" charset="0"/>
                <a:cs typeface="Arial" pitchFamily="34" charset="0"/>
              </a:rPr>
              <a:t> </a:t>
            </a:r>
            <a:r>
              <a:rPr kumimoji="0" lang="en-US" sz="2400" b="0" i="0" u="none" strike="noStrike" cap="none" normalizeH="0" dirty="0" smtClean="0">
                <a:ln>
                  <a:noFill/>
                </a:ln>
                <a:solidFill>
                  <a:schemeClr val="tx1"/>
                </a:solidFill>
                <a:effectLst/>
                <a:latin typeface="Arial" pitchFamily="34" charset="0"/>
                <a:cs typeface="Arial" pitchFamily="34" charset="0"/>
              </a:rPr>
              <a:t>foam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68" y="2020761"/>
            <a:ext cx="11656199" cy="554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7" y="400050"/>
            <a:ext cx="11561445" cy="1600200"/>
          </a:xfrm>
          <a:solidFill>
            <a:schemeClr val="tx2"/>
          </a:solidFill>
        </p:spPr>
        <p:txBody>
          <a:bodyPr>
            <a:normAutofit/>
          </a:bodyPr>
          <a:lstStyle/>
          <a:p>
            <a:pPr eaLnBrk="1" hangingPunct="1">
              <a:defRPr/>
            </a:pPr>
            <a:r>
              <a:rPr lang="en-US" sz="5000" dirty="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40080" y="2200275"/>
            <a:ext cx="11521440" cy="6276340"/>
          </a:xfrm>
          <a:solidFill>
            <a:schemeClr val="tx2"/>
          </a:solidFill>
          <a:ln>
            <a:solidFill>
              <a:schemeClr val="accent1"/>
            </a:solidFill>
          </a:ln>
        </p:spPr>
        <p:txBody>
          <a:bodyPr>
            <a:normAutofit/>
          </a:bodyPr>
          <a:lstStyle/>
          <a:p>
            <a:pPr eaLnBrk="1" hangingPunct="1">
              <a:buFont typeface="Arial" charset="0"/>
              <a:buNone/>
              <a:defRPr/>
            </a:pPr>
            <a:r>
              <a:rPr lang="en-US" sz="2800" b="1" dirty="0">
                <a:solidFill>
                  <a:schemeClr val="bg2">
                    <a:lumMod val="50000"/>
                  </a:schemeClr>
                </a:solidFill>
                <a:latin typeface="+mj-lt"/>
              </a:rPr>
              <a:t>     </a:t>
            </a:r>
            <a:r>
              <a:rPr lang="en-US" sz="28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800" b="1" dirty="0">
                <a:solidFill>
                  <a:schemeClr val="bg2">
                    <a:lumMod val="50000"/>
                  </a:schemeClr>
                </a:solidFill>
              </a:rPr>
            </a:br>
            <a:endParaRPr lang="en-US" sz="2800" b="1" dirty="0">
              <a:solidFill>
                <a:schemeClr val="bg2">
                  <a:lumMod val="50000"/>
                </a:schemeClr>
              </a:solidFill>
            </a:endParaRPr>
          </a:p>
          <a:p>
            <a:pPr algn="just" eaLnBrk="1" hangingPunct="1">
              <a:buFont typeface="Arial" charset="0"/>
              <a:buNone/>
              <a:defRPr/>
            </a:pPr>
            <a:r>
              <a:rPr lang="en-US" sz="28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4560" y="0"/>
            <a:ext cx="29870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41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20</a:t>
            </a:fld>
            <a:r>
              <a:rPr lang="tr-TR" dirty="0" smtClean="0"/>
              <a:t>/25</a:t>
            </a:r>
            <a:endParaRPr lang="tr-TR" dirty="0"/>
          </a:p>
        </p:txBody>
      </p:sp>
      <p:sp>
        <p:nvSpPr>
          <p:cNvPr id="3" name="Metin kutusu 2"/>
          <p:cNvSpPr txBox="1"/>
          <p:nvPr/>
        </p:nvSpPr>
        <p:spPr>
          <a:xfrm>
            <a:off x="680192" y="1781496"/>
            <a:ext cx="11593288" cy="2677656"/>
          </a:xfrm>
          <a:prstGeom prst="rect">
            <a:avLst/>
          </a:prstGeom>
          <a:noFill/>
        </p:spPr>
        <p:txBody>
          <a:bodyPr wrap="square" rtlCol="0">
            <a:spAutoFit/>
          </a:bodyPr>
          <a:lstStyle/>
          <a:p>
            <a:pPr marL="457200" indent="-457200" algn="just">
              <a:lnSpc>
                <a:spcPct val="150000"/>
              </a:lnSpc>
              <a:buFont typeface="Arial" pitchFamily="34" charset="0"/>
              <a:buChar char="•"/>
            </a:pPr>
            <a:r>
              <a:rPr lang="en-US" sz="2800" dirty="0"/>
              <a:t>In order to maximize the absorbed energy, new telescopic box geometry with aluminum foam-filled is </a:t>
            </a:r>
            <a:r>
              <a:rPr lang="en-US" sz="2800" dirty="0" smtClean="0"/>
              <a:t>analyzed. </a:t>
            </a:r>
            <a:endParaRPr lang="tr-TR" sz="2800" dirty="0" smtClean="0"/>
          </a:p>
          <a:p>
            <a:pPr marL="457200" indent="-457200" algn="just">
              <a:lnSpc>
                <a:spcPct val="150000"/>
              </a:lnSpc>
              <a:buFont typeface="Arial" pitchFamily="34" charset="0"/>
              <a:buChar char="•"/>
            </a:pPr>
            <a:r>
              <a:rPr lang="en-US" sz="2800" dirty="0" smtClean="0"/>
              <a:t>It is revealed that aluminum foam filled crash box energy absorption capability is %</a:t>
            </a:r>
            <a:r>
              <a:rPr lang="tr-TR" sz="2800" dirty="0" smtClean="0"/>
              <a:t> 47</a:t>
            </a:r>
            <a:r>
              <a:rPr lang="en-US" sz="2800" dirty="0" smtClean="0"/>
              <a:t> higher than the empty one.</a:t>
            </a:r>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2609994698"/>
              </p:ext>
            </p:extLst>
          </p:nvPr>
        </p:nvGraphicFramePr>
        <p:xfrm>
          <a:off x="1024506" y="4872608"/>
          <a:ext cx="9984805" cy="2710651"/>
        </p:xfrm>
        <a:graphic>
          <a:graphicData uri="http://schemas.openxmlformats.org/drawingml/2006/table">
            <a:tbl>
              <a:tblPr firstRow="1" bandRow="1">
                <a:tableStyleId>{21E4AEA4-8DFA-4A89-87EB-49C32662AFE0}</a:tableStyleId>
              </a:tblPr>
              <a:tblGrid>
                <a:gridCol w="5068115"/>
                <a:gridCol w="3056321"/>
                <a:gridCol w="1860369"/>
              </a:tblGrid>
              <a:tr h="820891">
                <a:tc>
                  <a:txBody>
                    <a:bodyPr/>
                    <a:lstStyle/>
                    <a:p>
                      <a:r>
                        <a:rPr lang="en-US" sz="2800" noProof="0" dirty="0" smtClean="0"/>
                        <a:t>Profile</a:t>
                      </a:r>
                      <a:endParaRPr lang="en-US" sz="28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t>Total Absorbed Energy</a:t>
                      </a:r>
                      <a:endParaRPr lang="en-US" sz="28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t>Unit</a:t>
                      </a:r>
                      <a:endParaRPr lang="en-US" sz="2800" noProof="0" dirty="0"/>
                    </a:p>
                  </a:txBody>
                  <a:tcPr anchor="ctr"/>
                </a:tc>
              </a:tr>
              <a:tr h="820891">
                <a:tc>
                  <a:txBody>
                    <a:bodyPr/>
                    <a:lstStyle/>
                    <a:p>
                      <a:r>
                        <a:rPr lang="en-US" sz="2800" noProof="0" dirty="0" smtClean="0"/>
                        <a:t>Empty Crash Box</a:t>
                      </a:r>
                      <a:endParaRPr lang="en-US" sz="2800" noProof="0" dirty="0"/>
                    </a:p>
                  </a:txBody>
                  <a:tcPr/>
                </a:tc>
                <a:tc>
                  <a:txBody>
                    <a:bodyPr/>
                    <a:lstStyle/>
                    <a:p>
                      <a:pPr algn="ctr"/>
                      <a:r>
                        <a:rPr lang="tr-TR" sz="2800" noProof="0" dirty="0" smtClean="0"/>
                        <a:t>8,81</a:t>
                      </a:r>
                      <a:endParaRPr lang="en-US" sz="2800" kern="1200" noProof="0" dirty="0">
                        <a:solidFill>
                          <a:schemeClr val="dk1"/>
                        </a:solidFill>
                        <a:latin typeface="+mn-lt"/>
                        <a:ea typeface="+mn-ea"/>
                        <a:cs typeface="+mn-cs"/>
                      </a:endParaRPr>
                    </a:p>
                  </a:txBody>
                  <a:tcPr anchor="ctr"/>
                </a:tc>
                <a:tc>
                  <a:txBody>
                    <a:bodyPr/>
                    <a:lstStyle/>
                    <a:p>
                      <a:pPr marL="0" algn="ctr" defTabSz="1280160" rtl="0" eaLnBrk="1" latinLnBrk="0" hangingPunct="1"/>
                      <a:r>
                        <a:rPr lang="tr-TR" sz="2800" kern="1200" noProof="0" dirty="0" smtClean="0">
                          <a:solidFill>
                            <a:schemeClr val="dk1"/>
                          </a:solidFill>
                          <a:latin typeface="+mn-lt"/>
                          <a:ea typeface="+mn-ea"/>
                          <a:cs typeface="+mn-cs"/>
                        </a:rPr>
                        <a:t>kJ</a:t>
                      </a:r>
                      <a:endParaRPr lang="en-US" sz="2800" kern="1200" noProof="0" dirty="0">
                        <a:solidFill>
                          <a:schemeClr val="dk1"/>
                        </a:solidFill>
                        <a:latin typeface="+mn-lt"/>
                        <a:ea typeface="+mn-ea"/>
                        <a:cs typeface="+mn-cs"/>
                      </a:endParaRPr>
                    </a:p>
                  </a:txBody>
                  <a:tcPr anchor="ctr"/>
                </a:tc>
              </a:tr>
              <a:tr h="820891">
                <a:tc>
                  <a:txBody>
                    <a:bodyPr/>
                    <a:lstStyle/>
                    <a:p>
                      <a:r>
                        <a:rPr lang="en-US" sz="2800" noProof="0" dirty="0" smtClean="0"/>
                        <a:t>Aluminum Foam Filled Crash Box</a:t>
                      </a:r>
                      <a:endParaRPr lang="en-US" sz="2800" noProof="0" dirty="0"/>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tr-TR" sz="2800" kern="1200" noProof="0" dirty="0" smtClean="0">
                          <a:solidFill>
                            <a:schemeClr val="dk1"/>
                          </a:solidFill>
                          <a:latin typeface="+mn-lt"/>
                          <a:ea typeface="+mn-ea"/>
                          <a:cs typeface="+mn-cs"/>
                        </a:rPr>
                        <a:t>13,57</a:t>
                      </a:r>
                      <a:endParaRPr lang="en-US" sz="2800" noProof="0" dirty="0"/>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tr-TR" sz="2800" kern="1200" noProof="0" dirty="0" smtClean="0">
                          <a:solidFill>
                            <a:schemeClr val="dk1"/>
                          </a:solidFill>
                          <a:latin typeface="+mn-lt"/>
                          <a:ea typeface="+mn-ea"/>
                          <a:cs typeface="+mn-cs"/>
                        </a:rPr>
                        <a:t>kJ</a:t>
                      </a:r>
                      <a:endParaRPr lang="en-US" sz="2800" noProof="0" dirty="0"/>
                    </a:p>
                  </a:txBody>
                  <a:tcPr anchor="ctr"/>
                </a:tc>
              </a:tr>
            </a:tbl>
          </a:graphicData>
        </a:graphic>
      </p:graphicFrame>
      <p:sp>
        <p:nvSpPr>
          <p:cNvPr id="9"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4</a:t>
            </a:r>
            <a:r>
              <a:rPr lang="en-US" sz="3200" b="1" dirty="0" smtClean="0">
                <a:solidFill>
                  <a:schemeClr val="bg1"/>
                </a:solidFill>
              </a:rPr>
              <a:t>. Results</a:t>
            </a:r>
            <a:endParaRPr lang="en-US" sz="3200" b="1" dirty="0">
              <a:solidFill>
                <a:schemeClr val="bg1"/>
              </a:solidFill>
            </a:endParaRPr>
          </a:p>
        </p:txBody>
      </p:sp>
      <p:sp>
        <p:nvSpPr>
          <p:cNvPr id="7" name="4 Dikdörtgen"/>
          <p:cNvSpPr/>
          <p:nvPr/>
        </p:nvSpPr>
        <p:spPr>
          <a:xfrm>
            <a:off x="3350891" y="8473008"/>
            <a:ext cx="4815549" cy="577850"/>
          </a:xfrm>
          <a:prstGeom prst="rect">
            <a:avLst/>
          </a:prstGeom>
        </p:spPr>
        <p:txBody>
          <a:bodyPr wrap="none">
            <a:spAutoFit/>
          </a:bodyPr>
          <a:lstStyle/>
          <a:p>
            <a:pPr lvl="0" algn="just">
              <a:lnSpc>
                <a:spcPct val="150000"/>
              </a:lnSpc>
            </a:pPr>
            <a:r>
              <a:rPr lang="en-US" sz="2400" b="1" dirty="0" smtClean="0"/>
              <a:t>Table </a:t>
            </a:r>
            <a:r>
              <a:rPr lang="tr-TR" sz="2400" b="1" dirty="0" smtClean="0"/>
              <a:t>4</a:t>
            </a:r>
            <a:r>
              <a:rPr lang="en-US" sz="2400" b="1" dirty="0" smtClean="0"/>
              <a:t>. </a:t>
            </a:r>
            <a:r>
              <a:rPr lang="en-US" sz="2400" dirty="0" smtClean="0"/>
              <a:t>Total Absorbed Energies </a:t>
            </a:r>
          </a:p>
        </p:txBody>
      </p:sp>
    </p:spTree>
    <p:extLst>
      <p:ext uri="{BB962C8B-B14F-4D97-AF65-F5344CB8AC3E}">
        <p14:creationId xmlns:p14="http://schemas.microsoft.com/office/powerpoint/2010/main" val="175891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1024235" y="8786882"/>
            <a:ext cx="1034930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kumimoji="0" lang="en-US" sz="2400" b="1" i="0" u="none" strike="noStrike" cap="none" normalizeH="0" baseline="0" dirty="0" smtClean="0">
                <a:ln>
                  <a:noFill/>
                </a:ln>
                <a:solidFill>
                  <a:schemeClr val="tx1"/>
                </a:solidFill>
                <a:effectLst/>
                <a:latin typeface="Arial" pitchFamily="34" charset="0"/>
                <a:cs typeface="Arial" pitchFamily="34" charset="0"/>
              </a:rPr>
              <a:t>Fig.</a:t>
            </a:r>
            <a:r>
              <a:rPr kumimoji="0" lang="tr-TR" sz="2400" b="1" i="0" u="none" strike="noStrike" cap="none" normalizeH="0" baseline="0" dirty="0" smtClean="0">
                <a:ln>
                  <a:noFill/>
                </a:ln>
                <a:solidFill>
                  <a:schemeClr val="tx1"/>
                </a:solidFill>
                <a:effectLst/>
                <a:latin typeface="Arial" pitchFamily="34" charset="0"/>
                <a:cs typeface="Arial" pitchFamily="34" charset="0"/>
              </a:rPr>
              <a:t>10.</a:t>
            </a:r>
            <a:r>
              <a:rPr kumimoji="0" lang="tr-TR" sz="2400" b="1" i="0" u="none" strike="noStrike" cap="none" normalizeH="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Comparison</a:t>
            </a:r>
            <a:r>
              <a:rPr kumimoji="0" lang="en-US" sz="2400" b="0" i="0" u="none" strike="noStrike" cap="none" normalizeH="0" dirty="0" smtClean="0">
                <a:ln>
                  <a:noFill/>
                </a:ln>
                <a:solidFill>
                  <a:schemeClr val="tx1"/>
                </a:solidFill>
                <a:effectLst/>
                <a:latin typeface="Arial" pitchFamily="34" charset="0"/>
                <a:cs typeface="Arial" pitchFamily="34" charset="0"/>
              </a:rPr>
              <a:t> of Reaction Force for </a:t>
            </a:r>
            <a:r>
              <a:rPr lang="en-US" sz="2400" dirty="0">
                <a:latin typeface="Arial" pitchFamily="34" charset="0"/>
                <a:cs typeface="Arial" pitchFamily="34" charset="0"/>
              </a:rPr>
              <a:t>with and without aluminum</a:t>
            </a:r>
            <a:r>
              <a:rPr lang="tr-TR" sz="2400" dirty="0">
                <a:latin typeface="Arial" pitchFamily="34" charset="0"/>
                <a:cs typeface="Arial" pitchFamily="34" charset="0"/>
              </a:rPr>
              <a:t> </a:t>
            </a:r>
            <a:r>
              <a:rPr lang="en-US" sz="2400" dirty="0">
                <a:latin typeface="Arial" pitchFamily="34" charset="0"/>
                <a:cs typeface="Arial" pitchFamily="34" charset="0"/>
              </a:rPr>
              <a:t>foam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21</a:t>
            </a:fld>
            <a:r>
              <a:rPr lang="tr-TR" dirty="0" smtClean="0"/>
              <a:t>/25</a:t>
            </a:r>
            <a:endParaRPr lang="tr-TR" dirty="0"/>
          </a:p>
        </p:txBody>
      </p:sp>
      <p:sp>
        <p:nvSpPr>
          <p:cNvPr id="9"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4</a:t>
            </a:r>
            <a:r>
              <a:rPr lang="en-US" sz="3200" b="1" dirty="0" smtClean="0">
                <a:solidFill>
                  <a:schemeClr val="bg1"/>
                </a:solidFill>
              </a:rPr>
              <a:t>. Results</a:t>
            </a:r>
            <a:endParaRPr lang="en-US" sz="3200" b="1" dirty="0">
              <a:solidFill>
                <a:schemeClr val="bg1"/>
              </a:solidFill>
            </a:endParaRPr>
          </a:p>
        </p:txBody>
      </p:sp>
      <p:pic>
        <p:nvPicPr>
          <p:cNvPr id="4403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168" y="1727014"/>
            <a:ext cx="11449272" cy="64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22</a:t>
            </a:fld>
            <a:r>
              <a:rPr lang="tr-TR" dirty="0" smtClean="0"/>
              <a:t>/25</a:t>
            </a:r>
            <a:endParaRPr lang="tr-TR" dirty="0"/>
          </a:p>
        </p:txBody>
      </p:sp>
      <p:sp>
        <p:nvSpPr>
          <p:cNvPr id="3" name="Metin kutusu 2"/>
          <p:cNvSpPr txBox="1"/>
          <p:nvPr/>
        </p:nvSpPr>
        <p:spPr>
          <a:xfrm>
            <a:off x="680192" y="1781496"/>
            <a:ext cx="11593288" cy="1384995"/>
          </a:xfrm>
          <a:prstGeom prst="rect">
            <a:avLst/>
          </a:prstGeom>
          <a:noFill/>
        </p:spPr>
        <p:txBody>
          <a:bodyPr wrap="square" rtlCol="0">
            <a:spAutoFit/>
          </a:bodyPr>
          <a:lstStyle/>
          <a:p>
            <a:pPr algn="just">
              <a:lnSpc>
                <a:spcPct val="150000"/>
              </a:lnSpc>
            </a:pPr>
            <a:r>
              <a:rPr lang="tr-TR" sz="2800" dirty="0" smtClean="0"/>
              <a:t>T</a:t>
            </a:r>
            <a:r>
              <a:rPr lang="en-US" sz="2800" dirty="0" smtClean="0"/>
              <a:t>he initial</a:t>
            </a:r>
            <a:r>
              <a:rPr lang="tr-TR" sz="2800" dirty="0" smtClean="0"/>
              <a:t> </a:t>
            </a:r>
            <a:r>
              <a:rPr lang="en-US" sz="2800" dirty="0" smtClean="0"/>
              <a:t>reaction </a:t>
            </a:r>
            <a:r>
              <a:rPr lang="en-US" sz="2800" dirty="0"/>
              <a:t>force </a:t>
            </a:r>
            <a:r>
              <a:rPr lang="tr-TR" sz="2800" dirty="0" smtClean="0"/>
              <a:t>of </a:t>
            </a:r>
            <a:r>
              <a:rPr lang="en-US" sz="2800" dirty="0" smtClean="0"/>
              <a:t>the</a:t>
            </a:r>
            <a:r>
              <a:rPr lang="tr-TR" sz="2800" dirty="0" smtClean="0"/>
              <a:t> </a:t>
            </a:r>
            <a:r>
              <a:rPr lang="en-US" sz="2800" dirty="0" smtClean="0"/>
              <a:t>aluminum</a:t>
            </a:r>
            <a:r>
              <a:rPr lang="tr-TR" sz="2800" dirty="0" smtClean="0"/>
              <a:t> </a:t>
            </a:r>
            <a:r>
              <a:rPr lang="en-US" sz="2800" dirty="0" smtClean="0"/>
              <a:t>foam</a:t>
            </a:r>
            <a:r>
              <a:rPr lang="tr-TR" sz="2800" dirty="0" smtClean="0"/>
              <a:t> </a:t>
            </a:r>
            <a:r>
              <a:rPr lang="en-US" sz="2800" dirty="0" smtClean="0"/>
              <a:t>filled</a:t>
            </a:r>
            <a:r>
              <a:rPr lang="tr-TR" sz="2800" dirty="0" smtClean="0"/>
              <a:t> </a:t>
            </a:r>
            <a:r>
              <a:rPr lang="en-US" sz="2800" dirty="0" smtClean="0"/>
              <a:t>telescopic</a:t>
            </a:r>
            <a:r>
              <a:rPr lang="tr-TR" sz="2800" dirty="0" smtClean="0"/>
              <a:t> </a:t>
            </a:r>
            <a:r>
              <a:rPr lang="en-US" sz="2800" dirty="0" smtClean="0"/>
              <a:t>crash</a:t>
            </a:r>
            <a:r>
              <a:rPr lang="tr-TR" sz="2800" dirty="0" smtClean="0"/>
              <a:t> </a:t>
            </a:r>
            <a:r>
              <a:rPr lang="en-US" sz="2800" dirty="0" smtClean="0"/>
              <a:t>box</a:t>
            </a:r>
            <a:r>
              <a:rPr lang="tr-TR" sz="2800" dirty="0" smtClean="0"/>
              <a:t> profile %34 </a:t>
            </a:r>
            <a:r>
              <a:rPr lang="en-US" sz="2800" dirty="0" smtClean="0"/>
              <a:t>higher than the empty telescopic crash</a:t>
            </a:r>
            <a:r>
              <a:rPr lang="tr-TR" sz="2800" dirty="0" smtClean="0"/>
              <a:t> </a:t>
            </a:r>
            <a:r>
              <a:rPr lang="en-US" sz="2800" dirty="0" smtClean="0"/>
              <a:t>box</a:t>
            </a:r>
            <a:r>
              <a:rPr lang="tr-TR" sz="2800" dirty="0" smtClean="0"/>
              <a:t> profile.</a:t>
            </a:r>
            <a:endParaRPr lang="tr-TR" sz="2800" dirty="0"/>
          </a:p>
        </p:txBody>
      </p:sp>
      <p:sp>
        <p:nvSpPr>
          <p:cNvPr id="9"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4</a:t>
            </a:r>
            <a:r>
              <a:rPr lang="en-US" sz="3200" b="1" dirty="0" smtClean="0">
                <a:solidFill>
                  <a:schemeClr val="bg1"/>
                </a:solidFill>
              </a:rPr>
              <a:t>. Results</a:t>
            </a:r>
            <a:endParaRPr lang="en-US" sz="3200" b="1" dirty="0">
              <a:solidFill>
                <a:schemeClr val="bg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983335176"/>
              </p:ext>
            </p:extLst>
          </p:nvPr>
        </p:nvGraphicFramePr>
        <p:xfrm>
          <a:off x="1001713" y="4296544"/>
          <a:ext cx="9984805" cy="2710651"/>
        </p:xfrm>
        <a:graphic>
          <a:graphicData uri="http://schemas.openxmlformats.org/drawingml/2006/table">
            <a:tbl>
              <a:tblPr firstRow="1" bandRow="1">
                <a:tableStyleId>{21E4AEA4-8DFA-4A89-87EB-49C32662AFE0}</a:tableStyleId>
              </a:tblPr>
              <a:tblGrid>
                <a:gridCol w="5068115"/>
                <a:gridCol w="3056321"/>
                <a:gridCol w="1860369"/>
              </a:tblGrid>
              <a:tr h="820891">
                <a:tc>
                  <a:txBody>
                    <a:bodyPr/>
                    <a:lstStyle/>
                    <a:p>
                      <a:r>
                        <a:rPr lang="en-US" sz="2800" noProof="0" dirty="0" smtClean="0"/>
                        <a:t>Profile</a:t>
                      </a:r>
                      <a:endParaRPr lang="en-US" sz="28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t>Initial</a:t>
                      </a:r>
                      <a:r>
                        <a:rPr lang="en-US" sz="2800" baseline="0" noProof="0" dirty="0" smtClean="0"/>
                        <a:t> Reaction Force</a:t>
                      </a:r>
                      <a:endParaRPr lang="en-US" sz="28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t>Unit</a:t>
                      </a:r>
                      <a:endParaRPr lang="en-US" sz="2800" noProof="0" dirty="0"/>
                    </a:p>
                  </a:txBody>
                  <a:tcPr anchor="ctr"/>
                </a:tc>
              </a:tr>
              <a:tr h="820891">
                <a:tc>
                  <a:txBody>
                    <a:bodyPr/>
                    <a:lstStyle/>
                    <a:p>
                      <a:r>
                        <a:rPr lang="en-US" sz="2800" noProof="0" dirty="0" smtClean="0"/>
                        <a:t>Empty Crash Box</a:t>
                      </a:r>
                      <a:endParaRPr lang="en-US" sz="2800" noProof="0" dirty="0"/>
                    </a:p>
                  </a:txBody>
                  <a:tcPr/>
                </a:tc>
                <a:tc>
                  <a:txBody>
                    <a:bodyPr/>
                    <a:lstStyle/>
                    <a:p>
                      <a:pPr algn="ctr"/>
                      <a:r>
                        <a:rPr lang="tr-TR" sz="2800" noProof="0" dirty="0" smtClean="0"/>
                        <a:t>183</a:t>
                      </a:r>
                      <a:endParaRPr lang="en-US" sz="2800" kern="1200" noProof="0" dirty="0">
                        <a:solidFill>
                          <a:schemeClr val="dk1"/>
                        </a:solidFill>
                        <a:latin typeface="+mn-lt"/>
                        <a:ea typeface="+mn-ea"/>
                        <a:cs typeface="+mn-cs"/>
                      </a:endParaRPr>
                    </a:p>
                  </a:txBody>
                  <a:tcPr anchor="ctr"/>
                </a:tc>
                <a:tc>
                  <a:txBody>
                    <a:bodyPr/>
                    <a:lstStyle/>
                    <a:p>
                      <a:pPr marL="0" algn="ctr" defTabSz="1280160" rtl="0" eaLnBrk="1" latinLnBrk="0" hangingPunct="1"/>
                      <a:r>
                        <a:rPr lang="tr-TR" sz="2800" kern="1200" noProof="0" dirty="0" smtClean="0">
                          <a:solidFill>
                            <a:schemeClr val="dk1"/>
                          </a:solidFill>
                          <a:latin typeface="+mn-lt"/>
                          <a:ea typeface="+mn-ea"/>
                          <a:cs typeface="+mn-cs"/>
                        </a:rPr>
                        <a:t>kN</a:t>
                      </a:r>
                      <a:endParaRPr lang="en-US" sz="2800" kern="1200" noProof="0" dirty="0">
                        <a:solidFill>
                          <a:schemeClr val="dk1"/>
                        </a:solidFill>
                        <a:latin typeface="+mn-lt"/>
                        <a:ea typeface="+mn-ea"/>
                        <a:cs typeface="+mn-cs"/>
                      </a:endParaRPr>
                    </a:p>
                  </a:txBody>
                  <a:tcPr anchor="ctr"/>
                </a:tc>
              </a:tr>
              <a:tr h="820891">
                <a:tc>
                  <a:txBody>
                    <a:bodyPr/>
                    <a:lstStyle/>
                    <a:p>
                      <a:r>
                        <a:rPr lang="en-US" sz="2800" noProof="0" dirty="0" smtClean="0"/>
                        <a:t>Aluminum Foam Filled Crash Box</a:t>
                      </a:r>
                      <a:endParaRPr lang="en-US" sz="2800" noProof="0" dirty="0"/>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tr-TR" sz="2800" kern="1200" noProof="0" dirty="0" smtClean="0">
                          <a:solidFill>
                            <a:schemeClr val="dk1"/>
                          </a:solidFill>
                          <a:latin typeface="+mn-lt"/>
                          <a:ea typeface="+mn-ea"/>
                          <a:cs typeface="+mn-cs"/>
                        </a:rPr>
                        <a:t>245</a:t>
                      </a:r>
                      <a:endParaRPr lang="en-US" sz="2800" noProof="0" dirty="0"/>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tr-TR" sz="2800" kern="1200" noProof="0" dirty="0" smtClean="0">
                          <a:solidFill>
                            <a:schemeClr val="dk1"/>
                          </a:solidFill>
                          <a:latin typeface="+mn-lt"/>
                          <a:ea typeface="+mn-ea"/>
                          <a:cs typeface="+mn-cs"/>
                        </a:rPr>
                        <a:t>kN</a:t>
                      </a:r>
                      <a:endParaRPr lang="en-US" sz="2800" noProof="0" dirty="0"/>
                    </a:p>
                  </a:txBody>
                  <a:tcPr anchor="ctr"/>
                </a:tc>
              </a:tr>
            </a:tbl>
          </a:graphicData>
        </a:graphic>
      </p:graphicFrame>
      <p:sp>
        <p:nvSpPr>
          <p:cNvPr id="6" name="4 Dikdörtgen"/>
          <p:cNvSpPr/>
          <p:nvPr/>
        </p:nvSpPr>
        <p:spPr>
          <a:xfrm>
            <a:off x="3539344" y="8473008"/>
            <a:ext cx="4438651" cy="577850"/>
          </a:xfrm>
          <a:prstGeom prst="rect">
            <a:avLst/>
          </a:prstGeom>
        </p:spPr>
        <p:txBody>
          <a:bodyPr wrap="none">
            <a:spAutoFit/>
          </a:bodyPr>
          <a:lstStyle/>
          <a:p>
            <a:pPr lvl="0" algn="just">
              <a:lnSpc>
                <a:spcPct val="150000"/>
              </a:lnSpc>
            </a:pPr>
            <a:r>
              <a:rPr lang="en-US" sz="2400" b="1" dirty="0" smtClean="0"/>
              <a:t>Table </a:t>
            </a:r>
            <a:r>
              <a:rPr lang="tr-TR" sz="2400" b="1" dirty="0" smtClean="0"/>
              <a:t>4</a:t>
            </a:r>
            <a:r>
              <a:rPr lang="en-US" sz="2400" b="1" dirty="0" smtClean="0"/>
              <a:t>. </a:t>
            </a:r>
            <a:r>
              <a:rPr lang="en-US" sz="2400" dirty="0" smtClean="0"/>
              <a:t>Initial Reaction Forces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23</a:t>
            </a:fld>
            <a:r>
              <a:rPr lang="tr-TR" dirty="0" smtClean="0"/>
              <a:t>/25</a:t>
            </a:r>
            <a:endParaRPr lang="tr-TR" dirty="0"/>
          </a:p>
        </p:txBody>
      </p:sp>
      <p:sp>
        <p:nvSpPr>
          <p:cNvPr id="7" name="6 Dikdörtgen"/>
          <p:cNvSpPr/>
          <p:nvPr/>
        </p:nvSpPr>
        <p:spPr>
          <a:xfrm>
            <a:off x="303494" y="3936504"/>
            <a:ext cx="12161440" cy="1951496"/>
          </a:xfrm>
          <a:prstGeom prst="rect">
            <a:avLst/>
          </a:prstGeom>
        </p:spPr>
        <p:txBody>
          <a:bodyPr wrap="square">
            <a:spAutoFit/>
          </a:bodyPr>
          <a:lstStyle/>
          <a:p>
            <a:pPr algn="just">
              <a:lnSpc>
                <a:spcPct val="150000"/>
              </a:lnSpc>
            </a:pPr>
            <a:r>
              <a:rPr lang="en-US" sz="2800" dirty="0" smtClean="0"/>
              <a:t>Numerical</a:t>
            </a:r>
            <a:r>
              <a:rPr lang="tr-TR" sz="2800" dirty="0" smtClean="0"/>
              <a:t> </a:t>
            </a:r>
            <a:r>
              <a:rPr lang="en-US" sz="2800" dirty="0" smtClean="0"/>
              <a:t>simulation</a:t>
            </a:r>
            <a:r>
              <a:rPr lang="tr-TR" sz="2800" dirty="0" smtClean="0"/>
              <a:t>’s</a:t>
            </a:r>
            <a:r>
              <a:rPr lang="en-US" sz="2800" dirty="0" smtClean="0"/>
              <a:t> show </a:t>
            </a:r>
            <a:r>
              <a:rPr lang="en-US" sz="2800" dirty="0"/>
              <a:t>that in terms of achieving maximum energy absorption, telescopic crash geometry and filling the box with aluminum foam can be preferable to thickening the box wall. </a:t>
            </a:r>
            <a:endParaRPr lang="tr-TR" sz="2800" dirty="0" smtClean="0"/>
          </a:p>
        </p:txBody>
      </p:sp>
      <p:sp>
        <p:nvSpPr>
          <p:cNvPr id="6"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4</a:t>
            </a:r>
            <a:r>
              <a:rPr lang="en-US" sz="3200" b="1" dirty="0" smtClean="0">
                <a:solidFill>
                  <a:schemeClr val="bg1"/>
                </a:solidFill>
              </a:rPr>
              <a:t>. Results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3200" b="1" dirty="0" smtClean="0">
                <a:solidFill>
                  <a:schemeClr val="bg1"/>
                </a:solidFill>
              </a:rPr>
              <a:t>7</a:t>
            </a:r>
            <a:r>
              <a:rPr lang="en-US" sz="3200" b="1" dirty="0" smtClean="0">
                <a:solidFill>
                  <a:schemeClr val="bg1"/>
                </a:solidFill>
              </a:rPr>
              <a:t>. References</a:t>
            </a:r>
            <a:endParaRPr lang="en-US" sz="3200" b="1" dirty="0">
              <a:solidFill>
                <a:schemeClr val="bg1"/>
              </a:solidFill>
            </a:endParaRPr>
          </a:p>
        </p:txBody>
      </p:sp>
      <p:sp>
        <p:nvSpPr>
          <p:cNvPr id="3073" name="Rectangle 1"/>
          <p:cNvSpPr>
            <a:spLocks noChangeArrowheads="1"/>
          </p:cNvSpPr>
          <p:nvPr/>
        </p:nvSpPr>
        <p:spPr bwMode="auto">
          <a:xfrm>
            <a:off x="352128" y="2928392"/>
            <a:ext cx="122413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1200" dirty="0"/>
              <a:t>OptiBody,2007. </a:t>
            </a:r>
            <a:r>
              <a:rPr lang="en-US" sz="1200" dirty="0" smtClean="0"/>
              <a:t>Guidelines</a:t>
            </a:r>
            <a:r>
              <a:rPr lang="tr-TR" sz="1200" dirty="0" smtClean="0"/>
              <a:t> </a:t>
            </a:r>
            <a:r>
              <a:rPr lang="tr-TR" sz="1200" dirty="0"/>
              <a:t>on optimal </a:t>
            </a:r>
            <a:r>
              <a:rPr lang="en-US" sz="1200" dirty="0" smtClean="0"/>
              <a:t>architectures</a:t>
            </a:r>
            <a:r>
              <a:rPr lang="tr-TR" sz="1200" dirty="0" smtClean="0"/>
              <a:t> </a:t>
            </a:r>
            <a:r>
              <a:rPr lang="en-US" sz="1200" dirty="0" smtClean="0"/>
              <a:t>for</a:t>
            </a:r>
            <a:r>
              <a:rPr lang="tr-TR" sz="1200" dirty="0" smtClean="0"/>
              <a:t> </a:t>
            </a:r>
            <a:r>
              <a:rPr lang="en-US" sz="1200" dirty="0" smtClean="0"/>
              <a:t>crashworthiness</a:t>
            </a:r>
            <a:r>
              <a:rPr lang="tr-TR" sz="1200" dirty="0" smtClean="0"/>
              <a:t> </a:t>
            </a:r>
            <a:r>
              <a:rPr lang="en-US" sz="1200" dirty="0" smtClean="0"/>
              <a:t>and</a:t>
            </a:r>
            <a:r>
              <a:rPr lang="tr-TR" sz="1200" dirty="0" smtClean="0"/>
              <a:t> </a:t>
            </a:r>
            <a:r>
              <a:rPr lang="en-US" sz="1200" dirty="0" smtClean="0"/>
              <a:t>compability</a:t>
            </a:r>
            <a:r>
              <a:rPr lang="tr-TR" sz="1200" dirty="0" smtClean="0"/>
              <a:t> </a:t>
            </a:r>
            <a:r>
              <a:rPr lang="en-US" sz="1200" dirty="0" smtClean="0"/>
              <a:t>improvement</a:t>
            </a:r>
            <a:r>
              <a:rPr lang="tr-TR" sz="1200" dirty="0" smtClean="0"/>
              <a:t>. </a:t>
            </a:r>
            <a:r>
              <a:rPr lang="tr-TR" sz="1200" dirty="0"/>
              <a:t>WP3 </a:t>
            </a:r>
            <a:r>
              <a:rPr lang="en-US" sz="1200" dirty="0" smtClean="0"/>
              <a:t>report</a:t>
            </a:r>
            <a:r>
              <a:rPr lang="tr-TR" sz="1200" dirty="0" smtClean="0"/>
              <a:t>, </a:t>
            </a:r>
            <a:r>
              <a:rPr lang="tr-TR" sz="1200" dirty="0"/>
              <a:t>Fp7 26622.</a:t>
            </a:r>
            <a:endParaRPr lang="en-US" sz="1200" dirty="0"/>
          </a:p>
          <a:p>
            <a:pPr lvl="0">
              <a:lnSpc>
                <a:spcPct val="150000"/>
              </a:lnSpc>
            </a:pPr>
            <a:endParaRPr lang="en-US" sz="1200" dirty="0" smtClean="0"/>
          </a:p>
          <a:p>
            <a:pPr lvl="0">
              <a:lnSpc>
                <a:spcPct val="150000"/>
              </a:lnSpc>
            </a:pPr>
            <a:r>
              <a:rPr lang="en-US" sz="1200" dirty="0" smtClean="0"/>
              <a:t>Optimisation of Collector Form and Response, http://www.engineering.lancs.ac.uk/lureg/group_research/wave_energy_research/Collector_Shape_Design.php, Access Date: 24.04.2015. </a:t>
            </a:r>
          </a:p>
          <a:p>
            <a:pPr lvl="0">
              <a:lnSpc>
                <a:spcPct val="150000"/>
              </a:lnSpc>
            </a:pPr>
            <a:endParaRPr lang="en-US" sz="1200" dirty="0" smtClean="0"/>
          </a:p>
          <a:p>
            <a:pPr>
              <a:lnSpc>
                <a:spcPct val="150000"/>
              </a:lnSpc>
            </a:pPr>
            <a:r>
              <a:rPr lang="en-US" sz="1200" dirty="0" smtClean="0"/>
              <a:t>Kaya, N. and Öztürk F., Multi-objective crashworthiness design optimisation of thin-walled tubes, International Journal of Vehicle Design, Vol. 52, Nos. 1/2/3/4, 2010, pp.54-63.</a:t>
            </a:r>
            <a:endParaRPr lang="tr-TR" sz="1200" dirty="0" smtClean="0"/>
          </a:p>
          <a:p>
            <a:pPr>
              <a:lnSpc>
                <a:spcPct val="150000"/>
              </a:lnSpc>
            </a:pPr>
            <a:endParaRPr lang="tr-TR" sz="1200" dirty="0" smtClean="0"/>
          </a:p>
          <a:p>
            <a:pPr>
              <a:lnSpc>
                <a:spcPct val="150000"/>
              </a:lnSpc>
            </a:pPr>
            <a:r>
              <a:rPr lang="tr-TR" sz="1200" b="1" dirty="0" err="1">
                <a:solidFill>
                  <a:srgbClr val="000000"/>
                </a:solidFill>
                <a:latin typeface="Arial" pitchFamily="34" charset="0"/>
                <a:cs typeface="Arial" pitchFamily="34" charset="0"/>
              </a:rPr>
              <a:t>Shen</a:t>
            </a:r>
            <a:r>
              <a:rPr lang="tr-TR" sz="1200" b="1" dirty="0">
                <a:solidFill>
                  <a:srgbClr val="000000"/>
                </a:solidFill>
                <a:latin typeface="Arial" pitchFamily="34" charset="0"/>
                <a:cs typeface="Arial" pitchFamily="34" charset="0"/>
              </a:rPr>
              <a:t>, Z., </a:t>
            </a:r>
            <a:r>
              <a:rPr lang="tr-TR" sz="1200" b="1" dirty="0" err="1">
                <a:solidFill>
                  <a:srgbClr val="000000"/>
                </a:solidFill>
                <a:latin typeface="Arial" pitchFamily="34" charset="0"/>
                <a:cs typeface="Arial" pitchFamily="34" charset="0"/>
              </a:rPr>
              <a:t>Qiao</a:t>
            </a:r>
            <a:r>
              <a:rPr lang="tr-TR" sz="1200" b="1" dirty="0">
                <a:solidFill>
                  <a:srgbClr val="000000"/>
                </a:solidFill>
                <a:latin typeface="Arial" pitchFamily="34" charset="0"/>
                <a:cs typeface="Arial" pitchFamily="34" charset="0"/>
              </a:rPr>
              <a:t>, X., </a:t>
            </a:r>
            <a:r>
              <a:rPr lang="tr-TR" sz="1200" b="1" dirty="0" err="1">
                <a:solidFill>
                  <a:srgbClr val="000000"/>
                </a:solidFill>
                <a:latin typeface="Arial" pitchFamily="34" charset="0"/>
                <a:cs typeface="Arial" pitchFamily="34" charset="0"/>
              </a:rPr>
              <a:t>Chen</a:t>
            </a:r>
            <a:r>
              <a:rPr lang="tr-TR" sz="1200" b="1" dirty="0">
                <a:solidFill>
                  <a:srgbClr val="000000"/>
                </a:solidFill>
                <a:latin typeface="Arial" pitchFamily="34" charset="0"/>
                <a:cs typeface="Arial" pitchFamily="34" charset="0"/>
              </a:rPr>
              <a:t>, H.,2012.  </a:t>
            </a:r>
            <a:r>
              <a:rPr lang="en-US" sz="1200" dirty="0">
                <a:solidFill>
                  <a:srgbClr val="000000"/>
                </a:solidFill>
                <a:latin typeface="Arial" pitchFamily="34" charset="0"/>
                <a:cs typeface="Arial" pitchFamily="34" charset="0"/>
              </a:rPr>
              <a:t>BIW Safety Performance Research Based</a:t>
            </a:r>
            <a:r>
              <a:rPr lang="tr-TR" sz="1200" dirty="0">
                <a:solidFill>
                  <a:srgbClr val="000000"/>
                </a:solidFill>
                <a:latin typeface="Arial" pitchFamily="34" charset="0"/>
                <a:cs typeface="Arial" pitchFamily="34" charset="0"/>
              </a:rPr>
              <a:t> on </a:t>
            </a:r>
            <a:r>
              <a:rPr lang="en-US" sz="1200" dirty="0">
                <a:solidFill>
                  <a:srgbClr val="000000"/>
                </a:solidFill>
                <a:latin typeface="Arial" pitchFamily="34" charset="0"/>
                <a:cs typeface="Arial" pitchFamily="34" charset="0"/>
              </a:rPr>
              <a:t>Vehicle</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Frontal</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Crash</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Proceedings of the FISITA 2012 World</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Automotive</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Congress</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Beijing</a:t>
            </a:r>
            <a:r>
              <a:rPr lang="tr-TR" sz="12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China</a:t>
            </a:r>
            <a:r>
              <a:rPr lang="tr-TR" sz="1200" dirty="0">
                <a:solidFill>
                  <a:srgbClr val="000000"/>
                </a:solidFill>
                <a:latin typeface="Arial" pitchFamily="34" charset="0"/>
                <a:cs typeface="Arial" pitchFamily="34" charset="0"/>
              </a:rPr>
              <a:t>.</a:t>
            </a:r>
            <a:endParaRPr lang="en-US" sz="1200" dirty="0">
              <a:solidFill>
                <a:srgbClr val="000000"/>
              </a:solidFill>
              <a:latin typeface="Arial" pitchFamily="34" charset="0"/>
              <a:cs typeface="Arial" pitchFamily="34" charset="0"/>
            </a:endParaRPr>
          </a:p>
          <a:p>
            <a:pPr>
              <a:lnSpc>
                <a:spcPct val="150000"/>
              </a:lnSpc>
            </a:pPr>
            <a:endParaRPr lang="en-US" sz="1200" dirty="0" smtClean="0"/>
          </a:p>
          <a:p>
            <a:pPr>
              <a:lnSpc>
                <a:spcPct val="150000"/>
              </a:lnSpc>
            </a:pPr>
            <a:endParaRPr lang="en-US" sz="1200" dirty="0" smtClean="0"/>
          </a:p>
        </p:txBody>
      </p:sp>
      <p:sp>
        <p:nvSpPr>
          <p:cNvPr id="6"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24</a:t>
            </a:fld>
            <a:r>
              <a:rPr lang="tr-TR" dirty="0" smtClean="0"/>
              <a:t>/25</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794236" y="7104856"/>
            <a:ext cx="11799252" cy="1313565"/>
          </a:xfrm>
          <a:prstGeom prst="rect">
            <a:avLst/>
          </a:prstGeom>
          <a:noFill/>
          <a:ln w="9525">
            <a:noFill/>
            <a:miter lim="800000"/>
            <a:headEnd/>
            <a:tailEnd/>
          </a:ln>
        </p:spPr>
        <p:txBody>
          <a:bodyPr lIns="128016" tIns="64008" rIns="128016" bIns="64008">
            <a:spAutoFit/>
          </a:bodyPr>
          <a:lstStyle/>
          <a:p>
            <a:pPr defTabSz="1340168"/>
            <a:endParaRPr lang="en-US" sz="2700" dirty="0"/>
          </a:p>
          <a:p>
            <a:pPr marL="480060" indent="-480060" algn="r">
              <a:lnSpc>
                <a:spcPct val="150000"/>
              </a:lnSpc>
              <a:buClr>
                <a:srgbClr val="66CCFF"/>
              </a:buClr>
              <a:defRPr/>
            </a:pPr>
            <a:r>
              <a:rPr lang="en-US" sz="3800" b="1" i="1" dirty="0" smtClean="0">
                <a:solidFill>
                  <a:schemeClr val="accent6">
                    <a:lumMod val="50000"/>
                  </a:schemeClr>
                </a:solidFill>
              </a:rPr>
              <a:t>Thanks for your attention</a:t>
            </a:r>
            <a:r>
              <a:rPr lang="tr-TR" sz="3800" b="1" i="1" dirty="0" smtClean="0">
                <a:solidFill>
                  <a:schemeClr val="accent6">
                    <a:lumMod val="50000"/>
                  </a:schemeClr>
                </a:solidFill>
              </a:rPr>
              <a:t> …</a:t>
            </a:r>
            <a:endParaRPr lang="en-US" sz="3800" b="1" dirty="0"/>
          </a:p>
        </p:txBody>
      </p:sp>
      <p:sp>
        <p:nvSpPr>
          <p:cNvPr id="6" name="5 Dikdörtgen"/>
          <p:cNvSpPr/>
          <p:nvPr/>
        </p:nvSpPr>
        <p:spPr>
          <a:xfrm>
            <a:off x="352128" y="2280321"/>
            <a:ext cx="8136904" cy="867930"/>
          </a:xfrm>
          <a:prstGeom prst="rect">
            <a:avLst/>
          </a:prstGeom>
          <a:noFill/>
        </p:spPr>
        <p:txBody>
          <a:bodyPr wrap="square" lIns="128016" tIns="64008" rIns="128016" bIns="64008">
            <a:spAutoFit/>
            <a:scene3d>
              <a:camera prst="isometricOffAxis1Right"/>
              <a:lightRig rig="morning" dir="t"/>
            </a:scene3d>
          </a:bodyPr>
          <a:lstStyle/>
          <a:p>
            <a:pPr algn="ctr"/>
            <a:r>
              <a:rPr lang="en-US" sz="4800" b="1" dirty="0" smtClean="0">
                <a:ln w="10541" cmpd="sng">
                  <a:solidFill>
                    <a:srgbClr val="7D7D7D">
                      <a:tint val="100000"/>
                      <a:shade val="100000"/>
                      <a:satMod val="110000"/>
                    </a:srgbClr>
                  </a:solidFill>
                  <a:prstDash val="solid"/>
                </a:ln>
                <a:solidFill>
                  <a:schemeClr val="accent6">
                    <a:lumMod val="50000"/>
                  </a:schemeClr>
                </a:solidFill>
              </a:rPr>
              <a:t>Steel </a:t>
            </a:r>
            <a:r>
              <a:rPr lang="tr-TR" sz="4800" b="1" dirty="0" smtClean="0">
                <a:ln w="10541" cmpd="sng">
                  <a:solidFill>
                    <a:srgbClr val="7D7D7D">
                      <a:tint val="100000"/>
                      <a:shade val="100000"/>
                      <a:satMod val="110000"/>
                    </a:srgbClr>
                  </a:solidFill>
                  <a:prstDash val="solid"/>
                </a:ln>
                <a:solidFill>
                  <a:schemeClr val="accent6">
                    <a:lumMod val="50000"/>
                  </a:schemeClr>
                </a:solidFill>
              </a:rPr>
              <a:t>is not C</a:t>
            </a:r>
            <a:r>
              <a:rPr lang="en-US" sz="4800" b="1" dirty="0" smtClean="0">
                <a:ln w="10541" cmpd="sng">
                  <a:solidFill>
                    <a:srgbClr val="7D7D7D">
                      <a:tint val="100000"/>
                      <a:shade val="100000"/>
                      <a:satMod val="110000"/>
                    </a:srgbClr>
                  </a:solidFill>
                  <a:prstDash val="solid"/>
                </a:ln>
                <a:solidFill>
                  <a:schemeClr val="accent6">
                    <a:lumMod val="50000"/>
                  </a:schemeClr>
                </a:solidFill>
              </a:rPr>
              <a:t>old for </a:t>
            </a:r>
            <a:r>
              <a:rPr lang="tr-TR" sz="4800" b="1" dirty="0" smtClean="0">
                <a:ln w="10541" cmpd="sng">
                  <a:solidFill>
                    <a:srgbClr val="7D7D7D">
                      <a:tint val="100000"/>
                      <a:shade val="100000"/>
                      <a:satMod val="110000"/>
                    </a:srgbClr>
                  </a:solidFill>
                  <a:prstDash val="solid"/>
                </a:ln>
                <a:solidFill>
                  <a:schemeClr val="accent6">
                    <a:lumMod val="50000"/>
                  </a:schemeClr>
                </a:solidFill>
              </a:rPr>
              <a:t>U</a:t>
            </a:r>
            <a:r>
              <a:rPr lang="en-US" sz="4800" b="1" dirty="0" smtClean="0">
                <a:ln w="10541" cmpd="sng">
                  <a:solidFill>
                    <a:srgbClr val="7D7D7D">
                      <a:tint val="100000"/>
                      <a:shade val="100000"/>
                      <a:satMod val="110000"/>
                    </a:srgbClr>
                  </a:solidFill>
                  <a:prstDash val="solid"/>
                </a:ln>
                <a:solidFill>
                  <a:schemeClr val="accent6">
                    <a:lumMod val="50000"/>
                  </a:schemeClr>
                </a:solidFill>
              </a:rPr>
              <a:t>s!</a:t>
            </a:r>
            <a:r>
              <a:rPr lang="tr-TR" sz="4800" b="1" dirty="0" smtClean="0">
                <a:ln w="10541" cmpd="sng">
                  <a:solidFill>
                    <a:srgbClr val="7D7D7D">
                      <a:tint val="100000"/>
                      <a:shade val="100000"/>
                      <a:satMod val="110000"/>
                    </a:srgbClr>
                  </a:solidFill>
                  <a:prstDash val="solid"/>
                </a:ln>
                <a:solidFill>
                  <a:schemeClr val="accent6">
                    <a:lumMod val="50000"/>
                  </a:schemeClr>
                </a:solidFill>
              </a:rPr>
              <a:t>!!</a:t>
            </a:r>
            <a:endParaRPr lang="en-US" sz="4800" b="1" dirty="0">
              <a:ln w="10541" cmpd="sng">
                <a:solidFill>
                  <a:srgbClr val="7D7D7D">
                    <a:tint val="100000"/>
                    <a:shade val="100000"/>
                    <a:satMod val="110000"/>
                  </a:srgbClr>
                </a:solidFill>
                <a:prstDash val="solid"/>
              </a:ln>
              <a:solidFill>
                <a:schemeClr val="accent6">
                  <a:lumMod val="50000"/>
                </a:schemeClr>
              </a:solidFill>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14328" y="3890615"/>
            <a:ext cx="7239000" cy="3070225"/>
          </a:xfrm>
          <a:prstGeom prst="rect">
            <a:avLst/>
          </a:prstGeom>
          <a:noFill/>
          <a:ln w="9525">
            <a:noFill/>
            <a:miter lim="800000"/>
            <a:headEnd/>
            <a:tailEnd/>
          </a:ln>
        </p:spPr>
      </p:pic>
      <p:sp>
        <p:nvSpPr>
          <p:cNvPr id="7" name="Text Box 9"/>
          <p:cNvSpPr txBox="1">
            <a:spLocks noChangeArrowheads="1"/>
          </p:cNvSpPr>
          <p:nvPr/>
        </p:nvSpPr>
        <p:spPr bwMode="auto">
          <a:xfrm>
            <a:off x="1001713" y="408112"/>
            <a:ext cx="11799887" cy="1037207"/>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en-US" sz="3200" b="1" dirty="0" smtClean="0">
                <a:solidFill>
                  <a:schemeClr val="bg1"/>
                </a:solidFill>
              </a:rPr>
              <a:t>8. Questions &amp; Remarks</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a:spLocks noChangeArrowheads="1"/>
          </p:cNvSpPr>
          <p:nvPr/>
        </p:nvSpPr>
        <p:spPr bwMode="auto">
          <a:xfrm>
            <a:off x="1288232" y="1776264"/>
            <a:ext cx="10383520" cy="7762117"/>
          </a:xfrm>
          <a:prstGeom prst="rect">
            <a:avLst/>
          </a:prstGeom>
          <a:noFill/>
          <a:ln w="9525">
            <a:noFill/>
            <a:miter lim="800000"/>
            <a:headEnd/>
            <a:tailEnd/>
          </a:ln>
        </p:spPr>
        <p:txBody>
          <a:bodyPr lIns="128005" tIns="64004" rIns="128005" bIns="64004">
            <a:spAutoFit/>
          </a:bodyPr>
          <a:lstStyle/>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sz="5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gn="ctr">
              <a:defRPr/>
            </a:pPr>
            <a:endParaRPr lang="tr-TR" altLang="zh-CN" sz="2400" b="1" i="1" dirty="0" smtClean="0">
              <a:solidFill>
                <a:schemeClr val="accent6">
                  <a:lumMod val="50000"/>
                </a:schemeClr>
              </a:solidFill>
            </a:endParaRPr>
          </a:p>
          <a:p>
            <a:pPr algn="ctr">
              <a:defRPr/>
            </a:pPr>
            <a:endParaRPr lang="tr-TR" altLang="zh-CN" sz="2400" b="1" i="1" dirty="0" smtClean="0">
              <a:solidFill>
                <a:schemeClr val="accent6">
                  <a:lumMod val="50000"/>
                </a:schemeClr>
              </a:solidFill>
            </a:endParaRPr>
          </a:p>
          <a:p>
            <a:pPr algn="ctr">
              <a:defRPr/>
            </a:pPr>
            <a:endParaRPr lang="tr-TR" altLang="zh-CN" sz="2400" b="1" i="1" dirty="0" smtClean="0">
              <a:solidFill>
                <a:schemeClr val="accent6">
                  <a:lumMod val="50000"/>
                </a:schemeClr>
              </a:solidFill>
            </a:endParaRPr>
          </a:p>
          <a:p>
            <a:pPr algn="ctr">
              <a:defRPr/>
            </a:pPr>
            <a:r>
              <a:rPr lang="tr-TR" altLang="zh-CN" sz="2400" b="1" i="1" dirty="0" smtClean="0">
                <a:solidFill>
                  <a:schemeClr val="accent6">
                    <a:lumMod val="50000"/>
                  </a:schemeClr>
                </a:solidFill>
              </a:rPr>
              <a:t>2015 </a:t>
            </a:r>
            <a:r>
              <a:rPr lang="en-US" altLang="zh-CN" sz="2400" b="1" i="1" dirty="0" smtClean="0">
                <a:solidFill>
                  <a:schemeClr val="accent6">
                    <a:lumMod val="50000"/>
                  </a:schemeClr>
                </a:solidFill>
              </a:rPr>
              <a:t>September</a:t>
            </a:r>
            <a:r>
              <a:rPr lang="tr-TR" altLang="zh-CN" sz="2400" b="1" i="1" dirty="0" smtClean="0">
                <a:solidFill>
                  <a:schemeClr val="accent6">
                    <a:lumMod val="50000"/>
                  </a:schemeClr>
                </a:solidFill>
              </a:rPr>
              <a:t> 01</a:t>
            </a:r>
          </a:p>
        </p:txBody>
      </p:sp>
      <p:sp>
        <p:nvSpPr>
          <p:cNvPr id="4" name="3 Dikdörtgen"/>
          <p:cNvSpPr/>
          <p:nvPr/>
        </p:nvSpPr>
        <p:spPr>
          <a:xfrm>
            <a:off x="3344044" y="5968173"/>
            <a:ext cx="6400800" cy="2769989"/>
          </a:xfrm>
          <a:prstGeom prst="rect">
            <a:avLst/>
          </a:prstGeom>
        </p:spPr>
        <p:txBody>
          <a:bodyPr>
            <a:spAutoFit/>
          </a:bodyPr>
          <a:lstStyle/>
          <a:p>
            <a:pPr algn="ctr">
              <a:defRPr/>
            </a:pPr>
            <a:r>
              <a:rPr lang="en-US" altLang="zh-CN" sz="2000" b="1" i="1" dirty="0" smtClean="0">
                <a:solidFill>
                  <a:schemeClr val="accent6">
                    <a:lumMod val="50000"/>
                  </a:schemeClr>
                </a:solidFill>
              </a:rPr>
              <a:t>Ahmet Serdar Önal</a:t>
            </a:r>
          </a:p>
          <a:p>
            <a:pPr algn="ctr">
              <a:defRPr/>
            </a:pPr>
            <a:r>
              <a:rPr lang="tr-TR" altLang="zh-CN" sz="2000" i="1" dirty="0" smtClean="0">
                <a:solidFill>
                  <a:schemeClr val="accent6">
                    <a:lumMod val="50000"/>
                  </a:schemeClr>
                </a:solidFill>
              </a:rPr>
              <a:t>Beyçelik Gestamp </a:t>
            </a:r>
            <a:r>
              <a:rPr lang="en-US" altLang="zh-CN" sz="2000" i="1" dirty="0" smtClean="0">
                <a:solidFill>
                  <a:schemeClr val="accent6">
                    <a:lumMod val="50000"/>
                  </a:schemeClr>
                </a:solidFill>
              </a:rPr>
              <a:t>Die and Automotive Parts Production Industry Company, Bursa, Türkiye</a:t>
            </a:r>
            <a:endParaRPr lang="en-US" altLang="zh-CN" sz="2000" i="1" dirty="0">
              <a:solidFill>
                <a:schemeClr val="accent6">
                  <a:lumMod val="50000"/>
                </a:schemeClr>
              </a:solidFill>
            </a:endParaRPr>
          </a:p>
          <a:p>
            <a:pPr algn="ctr">
              <a:defRPr/>
            </a:pPr>
            <a:r>
              <a:rPr lang="tr-TR" altLang="zh-CN" sz="2000" b="1" i="1" dirty="0" smtClean="0">
                <a:solidFill>
                  <a:schemeClr val="accent6">
                    <a:lumMod val="50000"/>
                  </a:schemeClr>
                </a:solidFill>
              </a:rPr>
              <a:t> </a:t>
            </a:r>
            <a:r>
              <a:rPr lang="en-US" altLang="zh-CN" sz="2000" b="1" i="1" dirty="0" smtClean="0">
                <a:solidFill>
                  <a:schemeClr val="accent6">
                    <a:lumMod val="50000"/>
                  </a:schemeClr>
                </a:solidFill>
              </a:rPr>
              <a:t>&amp;</a:t>
            </a:r>
          </a:p>
          <a:p>
            <a:pPr algn="ctr">
              <a:defRPr/>
            </a:pPr>
            <a:r>
              <a:rPr lang="tr-TR" altLang="zh-CN" sz="2000" b="1" i="1" dirty="0" smtClean="0">
                <a:solidFill>
                  <a:schemeClr val="accent6">
                    <a:lumMod val="50000"/>
                  </a:schemeClr>
                </a:solidFill>
              </a:rPr>
              <a:t>Necmettin Kaya</a:t>
            </a:r>
          </a:p>
          <a:p>
            <a:pPr algn="ctr">
              <a:defRPr/>
            </a:pPr>
            <a:r>
              <a:rPr lang="en-US" altLang="zh-CN" sz="2000" i="1" dirty="0" smtClean="0">
                <a:solidFill>
                  <a:schemeClr val="accent6">
                    <a:lumMod val="50000"/>
                  </a:schemeClr>
                </a:solidFill>
              </a:rPr>
              <a:t>Mechanical Engineering Department / Uludağ University, Bursa, Türkiye</a:t>
            </a:r>
          </a:p>
          <a:p>
            <a:pPr algn="ctr">
              <a:defRPr/>
            </a:pPr>
            <a:endParaRPr lang="tr-TR" dirty="0"/>
          </a:p>
        </p:txBody>
      </p:sp>
      <p:pic>
        <p:nvPicPr>
          <p:cNvPr id="5" name="Picture 9" descr="C:\Users\TERM295\Pictures\uludag-universitesi_15985_m.jpg"/>
          <p:cNvPicPr>
            <a:picLocks noChangeAspect="1" noChangeArrowheads="1"/>
          </p:cNvPicPr>
          <p:nvPr/>
        </p:nvPicPr>
        <p:blipFill>
          <a:blip r:embed="rId2" cstate="print"/>
          <a:srcRect/>
          <a:stretch>
            <a:fillRect/>
          </a:stretch>
        </p:blipFill>
        <p:spPr bwMode="auto">
          <a:xfrm>
            <a:off x="11514138" y="41275"/>
            <a:ext cx="1223962" cy="1230313"/>
          </a:xfrm>
          <a:prstGeom prst="rect">
            <a:avLst/>
          </a:prstGeom>
          <a:noFill/>
          <a:ln w="9525">
            <a:noFill/>
            <a:miter lim="800000"/>
            <a:headEnd/>
            <a:tailEnd/>
          </a:ln>
        </p:spPr>
      </p:pic>
      <p:sp>
        <p:nvSpPr>
          <p:cNvPr id="2" name="Dikdörtgen 1"/>
          <p:cNvSpPr/>
          <p:nvPr/>
        </p:nvSpPr>
        <p:spPr>
          <a:xfrm>
            <a:off x="1288232" y="4224536"/>
            <a:ext cx="10577264" cy="1200329"/>
          </a:xfrm>
          <a:prstGeom prst="rect">
            <a:avLst/>
          </a:prstGeom>
        </p:spPr>
        <p:txBody>
          <a:bodyPr wrap="square">
            <a:spAutoFit/>
          </a:bodyPr>
          <a:lstStyle/>
          <a:p>
            <a:pPr algn="ctr">
              <a:defRPr/>
            </a:pPr>
            <a:r>
              <a:rPr lang="en-US" altLang="zh-CN" sz="3600" b="1" i="1" dirty="0" smtClean="0">
                <a:solidFill>
                  <a:schemeClr val="accent6">
                    <a:lumMod val="50000"/>
                  </a:schemeClr>
                </a:solidFill>
              </a:rPr>
              <a:t>Crash behavior of telescopic c</a:t>
            </a:r>
            <a:r>
              <a:rPr lang="tr-TR" altLang="zh-CN" sz="3600" b="1" i="1" dirty="0" smtClean="0">
                <a:solidFill>
                  <a:schemeClr val="accent6">
                    <a:lumMod val="50000"/>
                  </a:schemeClr>
                </a:solidFill>
              </a:rPr>
              <a:t>r</a:t>
            </a:r>
            <a:r>
              <a:rPr lang="en-US" altLang="zh-CN" sz="3600" b="1" i="1" dirty="0" smtClean="0">
                <a:solidFill>
                  <a:schemeClr val="accent6">
                    <a:lumMod val="50000"/>
                  </a:schemeClr>
                </a:solidFill>
              </a:rPr>
              <a:t>ash</a:t>
            </a:r>
            <a:r>
              <a:rPr lang="tr-TR" altLang="zh-CN" sz="3600" b="1" i="1" dirty="0" smtClean="0">
                <a:solidFill>
                  <a:schemeClr val="accent6">
                    <a:lumMod val="50000"/>
                  </a:schemeClr>
                </a:solidFill>
              </a:rPr>
              <a:t> </a:t>
            </a:r>
            <a:r>
              <a:rPr lang="en-US" altLang="zh-CN" sz="3600" b="1" i="1" dirty="0" smtClean="0">
                <a:solidFill>
                  <a:schemeClr val="accent6">
                    <a:lumMod val="50000"/>
                  </a:schemeClr>
                </a:solidFill>
              </a:rPr>
              <a:t>box with aluminum foam </a:t>
            </a:r>
            <a:endParaRPr lang="en-US" altLang="zh-CN" sz="3600" b="1" i="1" dirty="0">
              <a:solidFill>
                <a:schemeClr val="accent6">
                  <a:lumMod val="50000"/>
                </a:schemeClr>
              </a:solidFill>
            </a:endParaRPr>
          </a:p>
        </p:txBody>
      </p:sp>
      <p:pic>
        <p:nvPicPr>
          <p:cNvPr id="4198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699" y="1776264"/>
            <a:ext cx="996058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etin kutusu"/>
          <p:cNvSpPr txBox="1">
            <a:spLocks noChangeArrowheads="1"/>
          </p:cNvSpPr>
          <p:nvPr/>
        </p:nvSpPr>
        <p:spPr bwMode="auto">
          <a:xfrm>
            <a:off x="496144" y="1920280"/>
            <a:ext cx="10671586" cy="5299904"/>
          </a:xfrm>
          <a:prstGeom prst="rect">
            <a:avLst/>
          </a:prstGeom>
          <a:noFill/>
          <a:ln w="9525">
            <a:noFill/>
            <a:miter lim="800000"/>
            <a:headEnd/>
            <a:tailEnd/>
          </a:ln>
        </p:spPr>
        <p:txBody>
          <a:bodyPr wrap="square" lIns="128005" tIns="64004" rIns="128005" bIns="64004">
            <a:spAutoFit/>
          </a:bodyPr>
          <a:lstStyle/>
          <a:p>
            <a:pPr algn="ctr"/>
            <a:endParaRPr lang="en-US" sz="2800" dirty="0" smtClean="0">
              <a:solidFill>
                <a:schemeClr val="accent6">
                  <a:lumMod val="50000"/>
                </a:schemeClr>
              </a:solidFill>
              <a:latin typeface="Bookman Old Style" pitchFamily="18" charset="0"/>
              <a:ea typeface="Adobe Fan Heiti Std B" pitchFamily="34" charset="-128"/>
            </a:endParaRPr>
          </a:p>
          <a:p>
            <a:pPr algn="just"/>
            <a:r>
              <a:rPr lang="en-US" sz="2800" dirty="0" smtClean="0">
                <a:solidFill>
                  <a:schemeClr val="accent6">
                    <a:lumMod val="50000"/>
                  </a:schemeClr>
                </a:solidFill>
                <a:latin typeface="Bookman Old Style" pitchFamily="18" charset="0"/>
                <a:ea typeface="Adobe Fan Heiti Std B" pitchFamily="34" charset="-128"/>
              </a:rPr>
              <a:t>1- Beyçelik Gestamp Introduction</a:t>
            </a:r>
          </a:p>
          <a:p>
            <a:pPr algn="just"/>
            <a:endParaRPr lang="en-US" sz="2800" dirty="0" smtClean="0">
              <a:solidFill>
                <a:schemeClr val="accent6">
                  <a:lumMod val="50000"/>
                </a:schemeClr>
              </a:solidFill>
              <a:latin typeface="Bookman Old Style" pitchFamily="18" charset="0"/>
              <a:ea typeface="Adobe Fan Heiti Std B" pitchFamily="34" charset="-128"/>
            </a:endParaRPr>
          </a:p>
          <a:p>
            <a:pPr algn="just"/>
            <a:r>
              <a:rPr lang="en-US" sz="2800" dirty="0" smtClean="0">
                <a:solidFill>
                  <a:schemeClr val="accent6">
                    <a:lumMod val="50000"/>
                  </a:schemeClr>
                </a:solidFill>
                <a:latin typeface="Bookman Old Style" pitchFamily="18" charset="0"/>
                <a:ea typeface="Adobe Fan Heiti Std B" pitchFamily="34" charset="-128"/>
              </a:rPr>
              <a:t>2- Introduction</a:t>
            </a:r>
          </a:p>
          <a:p>
            <a:pPr algn="just"/>
            <a:endParaRPr lang="en-US" sz="2800" dirty="0" smtClean="0">
              <a:solidFill>
                <a:schemeClr val="accent6">
                  <a:lumMod val="50000"/>
                </a:schemeClr>
              </a:solidFill>
              <a:latin typeface="Bookman Old Style" pitchFamily="18" charset="0"/>
              <a:ea typeface="Adobe Fan Heiti Std B" pitchFamily="34" charset="-128"/>
            </a:endParaRPr>
          </a:p>
          <a:p>
            <a:pPr algn="just"/>
            <a:r>
              <a:rPr lang="en-US" sz="2800" dirty="0" smtClean="0">
                <a:solidFill>
                  <a:schemeClr val="accent6">
                    <a:lumMod val="50000"/>
                  </a:schemeClr>
                </a:solidFill>
                <a:latin typeface="Bookman Old Style" pitchFamily="18" charset="0"/>
                <a:ea typeface="Adobe Fan Heiti Std B" pitchFamily="34" charset="-128"/>
              </a:rPr>
              <a:t>3- Finite Element Model</a:t>
            </a:r>
          </a:p>
          <a:p>
            <a:endParaRPr lang="en-US" sz="2800" dirty="0" smtClean="0">
              <a:solidFill>
                <a:schemeClr val="accent6">
                  <a:lumMod val="50000"/>
                </a:schemeClr>
              </a:solidFill>
              <a:latin typeface="Bookman Old Style" pitchFamily="18" charset="0"/>
              <a:ea typeface="Adobe Fan Heiti Std B" pitchFamily="34" charset="-128"/>
            </a:endParaRPr>
          </a:p>
          <a:p>
            <a:r>
              <a:rPr lang="tr-TR" sz="2800" dirty="0" smtClean="0">
                <a:solidFill>
                  <a:schemeClr val="accent6">
                    <a:lumMod val="50000"/>
                  </a:schemeClr>
                </a:solidFill>
                <a:latin typeface="Bookman Old Style" pitchFamily="18" charset="0"/>
                <a:ea typeface="Adobe Fan Heiti Std B" pitchFamily="34" charset="-128"/>
              </a:rPr>
              <a:t>4</a:t>
            </a:r>
            <a:r>
              <a:rPr lang="en-US" sz="2800" dirty="0" smtClean="0">
                <a:solidFill>
                  <a:schemeClr val="accent6">
                    <a:lumMod val="50000"/>
                  </a:schemeClr>
                </a:solidFill>
                <a:latin typeface="Bookman Old Style" pitchFamily="18" charset="0"/>
                <a:ea typeface="Adobe Fan Heiti Std B" pitchFamily="34" charset="-128"/>
              </a:rPr>
              <a:t>- Results</a:t>
            </a:r>
          </a:p>
          <a:p>
            <a:endParaRPr lang="tr-TR" sz="2800" dirty="0" smtClean="0">
              <a:solidFill>
                <a:schemeClr val="accent6">
                  <a:lumMod val="50000"/>
                </a:schemeClr>
              </a:solidFill>
              <a:latin typeface="Bookman Old Style" pitchFamily="18" charset="0"/>
              <a:ea typeface="Adobe Fan Heiti Std B" pitchFamily="34" charset="-128"/>
            </a:endParaRPr>
          </a:p>
          <a:p>
            <a:r>
              <a:rPr lang="tr-TR" sz="2800" dirty="0" smtClean="0">
                <a:solidFill>
                  <a:schemeClr val="accent6">
                    <a:lumMod val="50000"/>
                  </a:schemeClr>
                </a:solidFill>
                <a:latin typeface="Bookman Old Style" pitchFamily="18" charset="0"/>
                <a:ea typeface="Adobe Fan Heiti Std B" pitchFamily="34" charset="-128"/>
              </a:rPr>
              <a:t>5</a:t>
            </a:r>
            <a:r>
              <a:rPr lang="en-US" sz="2800" dirty="0" smtClean="0">
                <a:solidFill>
                  <a:schemeClr val="accent6">
                    <a:lumMod val="50000"/>
                  </a:schemeClr>
                </a:solidFill>
                <a:latin typeface="Bookman Old Style" pitchFamily="18" charset="0"/>
                <a:ea typeface="Adobe Fan Heiti Std B" pitchFamily="34" charset="-128"/>
              </a:rPr>
              <a:t>-</a:t>
            </a:r>
            <a:r>
              <a:rPr lang="tr-TR" sz="2800" dirty="0" smtClean="0">
                <a:solidFill>
                  <a:schemeClr val="accent6">
                    <a:lumMod val="50000"/>
                  </a:schemeClr>
                </a:solidFill>
                <a:latin typeface="Bookman Old Style" pitchFamily="18" charset="0"/>
                <a:ea typeface="Adobe Fan Heiti Std B" pitchFamily="34" charset="-128"/>
              </a:rPr>
              <a:t> </a:t>
            </a:r>
            <a:r>
              <a:rPr lang="en-US" sz="2800" dirty="0" smtClean="0">
                <a:solidFill>
                  <a:schemeClr val="accent6">
                    <a:lumMod val="50000"/>
                  </a:schemeClr>
                </a:solidFill>
                <a:latin typeface="Bookman Old Style" pitchFamily="18" charset="0"/>
                <a:ea typeface="Adobe Fan Heiti Std B" pitchFamily="34" charset="-128"/>
              </a:rPr>
              <a:t>References</a:t>
            </a:r>
          </a:p>
          <a:p>
            <a:endParaRPr lang="en-US" sz="2800" dirty="0" smtClean="0">
              <a:solidFill>
                <a:schemeClr val="accent6">
                  <a:lumMod val="50000"/>
                </a:schemeClr>
              </a:solidFill>
              <a:latin typeface="Bookman Old Style" pitchFamily="18" charset="0"/>
              <a:ea typeface="Adobe Fan Heiti Std B" pitchFamily="34" charset="-128"/>
            </a:endParaRPr>
          </a:p>
          <a:p>
            <a:r>
              <a:rPr lang="tr-TR" sz="2800" dirty="0" smtClean="0">
                <a:solidFill>
                  <a:schemeClr val="accent6">
                    <a:lumMod val="50000"/>
                  </a:schemeClr>
                </a:solidFill>
                <a:latin typeface="Bookman Old Style" pitchFamily="18" charset="0"/>
                <a:ea typeface="Adobe Fan Heiti Std B" pitchFamily="34" charset="-128"/>
              </a:rPr>
              <a:t>6</a:t>
            </a:r>
            <a:r>
              <a:rPr lang="en-US" sz="2800" dirty="0" smtClean="0">
                <a:solidFill>
                  <a:schemeClr val="accent6">
                    <a:lumMod val="50000"/>
                  </a:schemeClr>
                </a:solidFill>
                <a:latin typeface="Bookman Old Style" pitchFamily="18" charset="0"/>
                <a:ea typeface="Adobe Fan Heiti Std B" pitchFamily="34" charset="-128"/>
              </a:rPr>
              <a:t>-</a:t>
            </a:r>
            <a:r>
              <a:rPr lang="tr-TR" sz="2800" dirty="0" smtClean="0">
                <a:solidFill>
                  <a:schemeClr val="accent6">
                    <a:lumMod val="50000"/>
                  </a:schemeClr>
                </a:solidFill>
                <a:latin typeface="Bookman Old Style" pitchFamily="18" charset="0"/>
                <a:ea typeface="Adobe Fan Heiti Std B" pitchFamily="34" charset="-128"/>
              </a:rPr>
              <a:t> </a:t>
            </a:r>
            <a:r>
              <a:rPr lang="en-US" sz="2800" dirty="0" smtClean="0">
                <a:solidFill>
                  <a:schemeClr val="accent6">
                    <a:lumMod val="50000"/>
                  </a:schemeClr>
                </a:solidFill>
                <a:latin typeface="Bookman Old Style" pitchFamily="18" charset="0"/>
                <a:ea typeface="Adobe Fan Heiti Std B" pitchFamily="34" charset="-128"/>
              </a:rPr>
              <a:t>Questions&amp; Remarks</a:t>
            </a:r>
            <a:endParaRPr lang="tr-TR" sz="2800" dirty="0">
              <a:solidFill>
                <a:schemeClr val="accent6">
                  <a:lumMod val="50000"/>
                </a:schemeClr>
              </a:solidFill>
              <a:latin typeface="Bookman Old Style" pitchFamily="18" charset="0"/>
              <a:ea typeface="Adobe Fan Heiti Std B" pitchFamily="34" charset="-128"/>
            </a:endParaRPr>
          </a:p>
        </p:txBody>
      </p:sp>
      <p:sp>
        <p:nvSpPr>
          <p:cNvPr id="6" name="Text Box 9"/>
          <p:cNvSpPr txBox="1">
            <a:spLocks noChangeArrowheads="1"/>
          </p:cNvSpPr>
          <p:nvPr/>
        </p:nvSpPr>
        <p:spPr bwMode="auto">
          <a:xfrm>
            <a:off x="1001713" y="479425"/>
            <a:ext cx="11799887" cy="1037207"/>
          </a:xfrm>
          <a:prstGeom prst="rect">
            <a:avLst/>
          </a:prstGeom>
          <a:noFill/>
          <a:ln w="9525">
            <a:noFill/>
            <a:miter lim="800000"/>
            <a:headEnd/>
            <a:tailEnd/>
          </a:ln>
        </p:spPr>
        <p:txBody>
          <a:bodyPr lIns="128016" tIns="64008" rIns="128016" bIns="64008">
            <a:spAutoFit/>
          </a:bodyPr>
          <a:lstStyle/>
          <a:p>
            <a:pPr defTabSz="1340168">
              <a:defRPr/>
            </a:pPr>
            <a:endParaRPr lang="en-US" sz="2700" dirty="0">
              <a:latin typeface="Arial" charset="0"/>
              <a:cs typeface="+mn-cs"/>
            </a:endParaRPr>
          </a:p>
          <a:p>
            <a:pPr algn="r">
              <a:defRPr/>
            </a:pPr>
            <a:r>
              <a:rPr lang="en-US" sz="3200" b="1" dirty="0">
                <a:solidFill>
                  <a:schemeClr val="bg1"/>
                </a:solidFill>
                <a:latin typeface="+mn-lt"/>
                <a:ea typeface="Adobe Fan Heiti Std B" pitchFamily="34" charset="-128"/>
                <a:cs typeface="Times New Roman" pitchFamily="18" charset="0"/>
              </a:rPr>
              <a:t>Presentation Headlines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amond(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diamond(in)">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diamond(in)">
                                      <p:cBhvr>
                                        <p:cTn id="22" dur="10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diamond(in)">
                                      <p:cBhvr>
                                        <p:cTn id="27" dur="10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diamond(in)">
                                      <p:cBhvr>
                                        <p:cTn id="32"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228528" y="3466356"/>
            <a:ext cx="7848872" cy="3836444"/>
          </a:xfrm>
          <a:prstGeom prst="rect">
            <a:avLst/>
          </a:prstGeom>
          <a:noFill/>
          <a:ln w="9525">
            <a:noFill/>
            <a:miter lim="800000"/>
            <a:headEnd/>
            <a:tailEnd/>
          </a:ln>
        </p:spPr>
      </p:pic>
      <p:sp>
        <p:nvSpPr>
          <p:cNvPr id="5" name="Text Box 27"/>
          <p:cNvSpPr txBox="1">
            <a:spLocks noChangeArrowheads="1"/>
          </p:cNvSpPr>
          <p:nvPr/>
        </p:nvSpPr>
        <p:spPr bwMode="auto">
          <a:xfrm>
            <a:off x="8013700" y="912168"/>
            <a:ext cx="4787900" cy="621709"/>
          </a:xfrm>
          <a:prstGeom prst="rect">
            <a:avLst/>
          </a:prstGeom>
          <a:noFill/>
          <a:ln w="6350" algn="ctr">
            <a:noFill/>
            <a:miter lim="800000"/>
            <a:headEnd/>
            <a:tailEnd/>
          </a:ln>
        </p:spPr>
        <p:txBody>
          <a:bodyPr lIns="128016" tIns="64008" rIns="128016" bIns="64008">
            <a:spAutoFit/>
          </a:bodyPr>
          <a:lstStyle/>
          <a:p>
            <a:pPr algn="r">
              <a:spcBef>
                <a:spcPct val="50000"/>
              </a:spcBef>
            </a:pPr>
            <a:r>
              <a:rPr lang="en-US" sz="3200" b="1" dirty="0" smtClean="0">
                <a:solidFill>
                  <a:schemeClr val="bg1"/>
                </a:solidFill>
              </a:rPr>
              <a:t>History</a:t>
            </a:r>
            <a:endParaRPr lang="en-US" sz="3200" b="1" dirty="0">
              <a:solidFill>
                <a:schemeClr val="bg1"/>
              </a:solidFill>
            </a:endParaRPr>
          </a:p>
        </p:txBody>
      </p:sp>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0536" y="3538364"/>
            <a:ext cx="7992888" cy="3807808"/>
          </a:xfrm>
          <a:prstGeom prst="rect">
            <a:avLst/>
          </a:prstGeom>
          <a:noFill/>
          <a:ln w="9525">
            <a:noFill/>
            <a:miter lim="800000"/>
            <a:headEnd/>
            <a:tailEnd/>
          </a:ln>
        </p:spPr>
      </p:pic>
      <p:grpSp>
        <p:nvGrpSpPr>
          <p:cNvPr id="7" name="6 Grup"/>
          <p:cNvGrpSpPr/>
          <p:nvPr/>
        </p:nvGrpSpPr>
        <p:grpSpPr>
          <a:xfrm>
            <a:off x="8345016" y="1776264"/>
            <a:ext cx="4456583" cy="1861191"/>
            <a:chOff x="4398208" y="1052513"/>
            <a:chExt cx="2621752" cy="1396301"/>
          </a:xfrm>
        </p:grpSpPr>
        <p:sp>
          <p:nvSpPr>
            <p:cNvPr id="8" name="Text Box 27"/>
            <p:cNvSpPr txBox="1">
              <a:spLocks noChangeArrowheads="1"/>
            </p:cNvSpPr>
            <p:nvPr/>
          </p:nvSpPr>
          <p:spPr bwMode="auto">
            <a:xfrm>
              <a:off x="4398208" y="1052513"/>
              <a:ext cx="2016124" cy="253982"/>
            </a:xfrm>
            <a:prstGeom prst="rect">
              <a:avLst/>
            </a:prstGeom>
            <a:noFill/>
            <a:ln w="6350" algn="ctr">
              <a:noFill/>
              <a:miter lim="800000"/>
              <a:headEnd/>
              <a:tailEnd/>
            </a:ln>
          </p:spPr>
          <p:txBody>
            <a:bodyPr lIns="91429" tIns="45715" rIns="91429" bIns="45715">
              <a:spAutoFit/>
            </a:bodyPr>
            <a:lstStyle/>
            <a:p>
              <a:pPr algn="r"/>
              <a:r>
                <a:rPr lang="tr-TR" sz="1600" b="1" dirty="0" smtClean="0">
                  <a:latin typeface="Times New Roman" pitchFamily="18" charset="0"/>
                  <a:cs typeface="Times New Roman" pitchFamily="18" charset="0"/>
                </a:rPr>
                <a:t>AUTOMOTIVE PLANT</a:t>
              </a:r>
              <a:endParaRPr lang="tr-TR" sz="1600" b="1" dirty="0">
                <a:latin typeface="Times New Roman" pitchFamily="18" charset="0"/>
                <a:cs typeface="Times New Roman" pitchFamily="18" charset="0"/>
              </a:endParaRPr>
            </a:p>
          </p:txBody>
        </p:sp>
        <p:pic>
          <p:nvPicPr>
            <p:cNvPr id="9" name="Picture 11" descr="untitled"/>
            <p:cNvPicPr preferRelativeResize="0">
              <a:picLocks noChangeAspect="1" noChangeArrowheads="1"/>
            </p:cNvPicPr>
            <p:nvPr/>
          </p:nvPicPr>
          <p:blipFill>
            <a:blip r:embed="rId4" cstate="print"/>
            <a:srcRect/>
            <a:stretch>
              <a:fillRect/>
            </a:stretch>
          </p:blipFill>
          <p:spPr bwMode="auto">
            <a:xfrm>
              <a:off x="4519613" y="1300163"/>
              <a:ext cx="2233612" cy="1049337"/>
            </a:xfrm>
            <a:prstGeom prst="rect">
              <a:avLst/>
            </a:prstGeom>
            <a:noFill/>
            <a:ln w="9525">
              <a:noFill/>
              <a:miter lim="800000"/>
              <a:headEnd/>
              <a:tailEnd/>
            </a:ln>
          </p:spPr>
        </p:pic>
        <p:sp>
          <p:nvSpPr>
            <p:cNvPr id="10" name="Text Box 15"/>
            <p:cNvSpPr txBox="1">
              <a:spLocks noChangeArrowheads="1"/>
            </p:cNvSpPr>
            <p:nvPr/>
          </p:nvSpPr>
          <p:spPr bwMode="auto">
            <a:xfrm>
              <a:off x="5526123" y="2078927"/>
              <a:ext cx="1493837" cy="369887"/>
            </a:xfrm>
            <a:prstGeom prst="rect">
              <a:avLst/>
            </a:prstGeom>
            <a:noFill/>
            <a:ln w="6350" algn="ctr">
              <a:noFill/>
              <a:miter lim="800000"/>
              <a:headEnd/>
              <a:tailEnd/>
            </a:ln>
          </p:spPr>
          <p:txBody>
            <a:bodyPr lIns="91429" tIns="45715" rIns="91429" bIns="45715">
              <a:spAutoFit/>
            </a:bodyPr>
            <a:lstStyle/>
            <a:p>
              <a:pPr algn="ctr">
                <a:spcBef>
                  <a:spcPct val="50000"/>
                </a:spcBef>
              </a:pPr>
              <a:r>
                <a:rPr kumimoji="1" lang="tr-TR" sz="1800" b="1" dirty="0">
                  <a:solidFill>
                    <a:schemeClr val="bg1"/>
                  </a:solidFill>
                  <a:latin typeface="Times New Roman" pitchFamily="18" charset="0"/>
                </a:rPr>
                <a:t>60.000 m</a:t>
              </a:r>
              <a:r>
                <a:rPr kumimoji="1" lang="tr-TR" sz="1800" b="1" baseline="30000" dirty="0">
                  <a:solidFill>
                    <a:schemeClr val="bg1"/>
                  </a:solidFill>
                  <a:latin typeface="Times New Roman" pitchFamily="18" charset="0"/>
                </a:rPr>
                <a:t>2</a:t>
              </a:r>
            </a:p>
          </p:txBody>
        </p:sp>
      </p:grpSp>
      <p:grpSp>
        <p:nvGrpSpPr>
          <p:cNvPr id="11" name="10 Grup"/>
          <p:cNvGrpSpPr/>
          <p:nvPr/>
        </p:nvGrpSpPr>
        <p:grpSpPr>
          <a:xfrm>
            <a:off x="352128" y="1416224"/>
            <a:ext cx="5679469" cy="2294812"/>
            <a:chOff x="85725" y="2708275"/>
            <a:chExt cx="3134749" cy="1836149"/>
          </a:xfrm>
        </p:grpSpPr>
        <p:sp>
          <p:nvSpPr>
            <p:cNvPr id="12" name="Text Box 26"/>
            <p:cNvSpPr txBox="1">
              <a:spLocks noChangeArrowheads="1"/>
            </p:cNvSpPr>
            <p:nvPr/>
          </p:nvSpPr>
          <p:spPr bwMode="auto">
            <a:xfrm>
              <a:off x="85725" y="2708275"/>
              <a:ext cx="2464152" cy="664898"/>
            </a:xfrm>
            <a:prstGeom prst="rect">
              <a:avLst/>
            </a:prstGeom>
            <a:noFill/>
            <a:ln w="6350" algn="ctr">
              <a:noFill/>
              <a:miter lim="800000"/>
              <a:headEnd/>
              <a:tailEnd/>
            </a:ln>
          </p:spPr>
          <p:txBody>
            <a:bodyPr wrap="square" lIns="91429" tIns="45715" rIns="91429" bIns="45715">
              <a:spAutoFit/>
            </a:bodyPr>
            <a:lstStyle/>
            <a:p>
              <a:pPr algn="ctr"/>
              <a:r>
                <a:rPr lang="tr-TR" sz="1600" b="1" dirty="0" smtClean="0">
                  <a:latin typeface="Times New Roman" pitchFamily="18" charset="0"/>
                  <a:cs typeface="Times New Roman" pitchFamily="18" charset="0"/>
                </a:rPr>
                <a:t>TOOLING PLANT                                                 </a:t>
              </a:r>
              <a:r>
                <a:rPr lang="tr-TR" sz="1600" b="1" dirty="0">
                  <a:latin typeface="Times New Roman" pitchFamily="18" charset="0"/>
                  <a:cs typeface="Times New Roman" pitchFamily="18" charset="0"/>
                </a:rPr>
                <a:t>&amp;                                                   </a:t>
              </a:r>
              <a:endParaRPr lang="tr-TR" sz="1600" b="1" dirty="0" smtClean="0">
                <a:latin typeface="Times New Roman" pitchFamily="18" charset="0"/>
                <a:cs typeface="Times New Roman" pitchFamily="18" charset="0"/>
              </a:endParaRPr>
            </a:p>
            <a:p>
              <a:pPr algn="ctr"/>
              <a:r>
                <a:rPr lang="tr-TR" sz="1600" b="1" dirty="0" smtClean="0">
                  <a:latin typeface="Times New Roman" pitchFamily="18" charset="0"/>
                  <a:cs typeface="Times New Roman" pitchFamily="18" charset="0"/>
                </a:rPr>
                <a:t>  R&amp;D CENTER</a:t>
              </a:r>
              <a:endParaRPr lang="tr-TR" sz="1600" b="1" dirty="0">
                <a:latin typeface="Times New Roman" pitchFamily="18" charset="0"/>
                <a:cs typeface="Times New Roman" pitchFamily="18" charset="0"/>
              </a:endParaRPr>
            </a:p>
          </p:txBody>
        </p:sp>
        <p:pic>
          <p:nvPicPr>
            <p:cNvPr id="13" name="Picture 25"/>
            <p:cNvPicPr>
              <a:picLocks noChangeAspect="1" noChangeArrowheads="1"/>
            </p:cNvPicPr>
            <p:nvPr/>
          </p:nvPicPr>
          <p:blipFill>
            <a:blip r:embed="rId5" cstate="print"/>
            <a:srcRect/>
            <a:stretch>
              <a:fillRect/>
            </a:stretch>
          </p:blipFill>
          <p:spPr bwMode="auto">
            <a:xfrm>
              <a:off x="200025" y="3320138"/>
              <a:ext cx="2111306" cy="1152315"/>
            </a:xfrm>
            <a:prstGeom prst="rect">
              <a:avLst/>
            </a:prstGeom>
            <a:noFill/>
            <a:ln w="9525">
              <a:noFill/>
              <a:miter lim="800000"/>
              <a:headEnd/>
              <a:tailEnd/>
            </a:ln>
          </p:spPr>
        </p:pic>
        <p:sp>
          <p:nvSpPr>
            <p:cNvPr id="14" name="Text Box 25"/>
            <p:cNvSpPr txBox="1">
              <a:spLocks noChangeArrowheads="1"/>
            </p:cNvSpPr>
            <p:nvPr/>
          </p:nvSpPr>
          <p:spPr bwMode="auto">
            <a:xfrm>
              <a:off x="801124" y="4206286"/>
              <a:ext cx="2419350" cy="338138"/>
            </a:xfrm>
            <a:prstGeom prst="rect">
              <a:avLst/>
            </a:prstGeom>
            <a:noFill/>
            <a:ln w="6350" algn="ctr">
              <a:noFill/>
              <a:miter lim="800000"/>
              <a:headEnd/>
              <a:tailEnd/>
            </a:ln>
          </p:spPr>
          <p:txBody>
            <a:bodyPr lIns="91429" tIns="45715" rIns="91429" bIns="45715">
              <a:spAutoFit/>
            </a:bodyPr>
            <a:lstStyle/>
            <a:p>
              <a:pPr algn="ctr">
                <a:spcBef>
                  <a:spcPct val="50000"/>
                </a:spcBef>
              </a:pPr>
              <a:r>
                <a:rPr kumimoji="1" lang="tr-TR" sz="1600" b="1" dirty="0">
                  <a:solidFill>
                    <a:schemeClr val="bg1"/>
                  </a:solidFill>
                  <a:latin typeface="Times New Roman" pitchFamily="18" charset="0"/>
                </a:rPr>
                <a:t>10.000  m</a:t>
              </a:r>
              <a:r>
                <a:rPr kumimoji="1" lang="tr-TR" sz="1600" b="1" baseline="30000" dirty="0">
                  <a:solidFill>
                    <a:schemeClr val="bg1"/>
                  </a:solidFill>
                  <a:latin typeface="Times New Roman" pitchFamily="18" charset="0"/>
                </a:rPr>
                <a:t>2</a:t>
              </a:r>
            </a:p>
          </p:txBody>
        </p:sp>
      </p:grpSp>
      <p:grpSp>
        <p:nvGrpSpPr>
          <p:cNvPr id="15" name="14 Grup"/>
          <p:cNvGrpSpPr/>
          <p:nvPr/>
        </p:nvGrpSpPr>
        <p:grpSpPr>
          <a:xfrm>
            <a:off x="424136" y="7464896"/>
            <a:ext cx="3240360" cy="1706290"/>
            <a:chOff x="1187624" y="4869158"/>
            <a:chExt cx="3240360" cy="1706290"/>
          </a:xfrm>
        </p:grpSpPr>
        <p:grpSp>
          <p:nvGrpSpPr>
            <p:cNvPr id="16" name="19 Grup"/>
            <p:cNvGrpSpPr/>
            <p:nvPr/>
          </p:nvGrpSpPr>
          <p:grpSpPr>
            <a:xfrm>
              <a:off x="1187624" y="4869158"/>
              <a:ext cx="3240360" cy="1685479"/>
              <a:chOff x="179776" y="4817167"/>
              <a:chExt cx="2303462" cy="1420121"/>
            </a:xfrm>
          </p:grpSpPr>
          <p:sp>
            <p:nvSpPr>
              <p:cNvPr id="18" name="Text Box 27"/>
              <p:cNvSpPr txBox="1">
                <a:spLocks noChangeArrowheads="1"/>
              </p:cNvSpPr>
              <p:nvPr/>
            </p:nvSpPr>
            <p:spPr bwMode="auto">
              <a:xfrm>
                <a:off x="179776" y="4817167"/>
                <a:ext cx="2303462" cy="285244"/>
              </a:xfrm>
              <a:prstGeom prst="rect">
                <a:avLst/>
              </a:prstGeom>
              <a:noFill/>
              <a:ln w="6350" algn="ctr">
                <a:noFill/>
                <a:miter lim="800000"/>
                <a:headEnd/>
                <a:tailEnd/>
              </a:ln>
            </p:spPr>
            <p:txBody>
              <a:bodyPr lIns="91429" tIns="45715" rIns="91429" bIns="45715">
                <a:spAutoFit/>
              </a:bodyPr>
              <a:lstStyle/>
              <a:p>
                <a:pPr algn="ctr"/>
                <a:r>
                  <a:rPr lang="tr-TR" sz="1600" b="1" dirty="0" smtClean="0">
                    <a:latin typeface="Times New Roman" pitchFamily="18" charset="0"/>
                    <a:cs typeface="Times New Roman" pitchFamily="18" charset="0"/>
                  </a:rPr>
                  <a:t>HOT STAMPING &amp; G1 PLANTS</a:t>
                </a:r>
                <a:endParaRPr lang="tr-TR" sz="1600" b="1" dirty="0">
                  <a:latin typeface="Times New Roman" pitchFamily="18" charset="0"/>
                  <a:cs typeface="Times New Roman" pitchFamily="18" charset="0"/>
                </a:endParaRPr>
              </a:p>
            </p:txBody>
          </p:sp>
          <p:pic>
            <p:nvPicPr>
              <p:cNvPr id="19" name="Picture 26"/>
              <p:cNvPicPr>
                <a:picLocks noChangeAspect="1" noChangeArrowheads="1"/>
              </p:cNvPicPr>
              <p:nvPr/>
            </p:nvPicPr>
            <p:blipFill>
              <a:blip r:embed="rId6" cstate="print"/>
              <a:srcRect/>
              <a:stretch>
                <a:fillRect/>
              </a:stretch>
            </p:blipFill>
            <p:spPr bwMode="auto">
              <a:xfrm>
                <a:off x="344488" y="5157788"/>
                <a:ext cx="1985186" cy="1079500"/>
              </a:xfrm>
              <a:prstGeom prst="rect">
                <a:avLst/>
              </a:prstGeom>
              <a:noFill/>
              <a:ln w="9525">
                <a:noFill/>
                <a:miter lim="800000"/>
                <a:headEnd/>
                <a:tailEnd/>
              </a:ln>
            </p:spPr>
          </p:pic>
        </p:grpSp>
        <p:sp>
          <p:nvSpPr>
            <p:cNvPr id="17" name="Text Box 25"/>
            <p:cNvSpPr txBox="1">
              <a:spLocks noChangeArrowheads="1"/>
            </p:cNvSpPr>
            <p:nvPr/>
          </p:nvSpPr>
          <p:spPr bwMode="auto">
            <a:xfrm>
              <a:off x="2915816" y="6237310"/>
              <a:ext cx="1296987" cy="338138"/>
            </a:xfrm>
            <a:prstGeom prst="rect">
              <a:avLst/>
            </a:prstGeom>
            <a:noFill/>
            <a:ln w="6350" algn="ctr">
              <a:noFill/>
              <a:miter lim="800000"/>
              <a:headEnd/>
              <a:tailEnd/>
            </a:ln>
          </p:spPr>
          <p:txBody>
            <a:bodyPr lIns="91429" tIns="45715" rIns="91429" bIns="45715">
              <a:spAutoFit/>
            </a:bodyPr>
            <a:lstStyle/>
            <a:p>
              <a:pPr algn="ctr">
                <a:spcBef>
                  <a:spcPct val="50000"/>
                </a:spcBef>
              </a:pPr>
              <a:r>
                <a:rPr kumimoji="1" lang="tr-TR" sz="1600" b="1" dirty="0" smtClean="0">
                  <a:solidFill>
                    <a:schemeClr val="bg1"/>
                  </a:solidFill>
                  <a:latin typeface="Times New Roman" pitchFamily="18" charset="0"/>
                </a:rPr>
                <a:t>10.000 </a:t>
              </a:r>
              <a:r>
                <a:rPr kumimoji="1" lang="tr-TR" sz="1600" b="1" dirty="0">
                  <a:solidFill>
                    <a:schemeClr val="bg1"/>
                  </a:solidFill>
                  <a:latin typeface="Times New Roman" pitchFamily="18" charset="0"/>
                </a:rPr>
                <a:t>m</a:t>
              </a:r>
              <a:r>
                <a:rPr kumimoji="1" lang="tr-TR" sz="1600" b="1" baseline="30000" dirty="0">
                  <a:solidFill>
                    <a:schemeClr val="bg1"/>
                  </a:solidFill>
                  <a:latin typeface="Times New Roman" pitchFamily="18" charset="0"/>
                </a:rPr>
                <a:t>2</a:t>
              </a:r>
            </a:p>
          </p:txBody>
        </p:sp>
      </p:grpSp>
      <p:grpSp>
        <p:nvGrpSpPr>
          <p:cNvPr id="20" name="19 Grup"/>
          <p:cNvGrpSpPr/>
          <p:nvPr/>
        </p:nvGrpSpPr>
        <p:grpSpPr>
          <a:xfrm>
            <a:off x="9065096" y="6960840"/>
            <a:ext cx="2736304" cy="2241529"/>
            <a:chOff x="1558899" y="735329"/>
            <a:chExt cx="2666161" cy="1703250"/>
          </a:xfrm>
        </p:grpSpPr>
        <p:pic>
          <p:nvPicPr>
            <p:cNvPr id="21" name="Picture 2"/>
            <p:cNvPicPr>
              <a:picLocks noChangeAspect="1" noChangeArrowheads="1"/>
            </p:cNvPicPr>
            <p:nvPr/>
          </p:nvPicPr>
          <p:blipFill>
            <a:blip r:embed="rId7" cstate="print"/>
            <a:srcRect/>
            <a:stretch>
              <a:fillRect/>
            </a:stretch>
          </p:blipFill>
          <p:spPr bwMode="auto">
            <a:xfrm>
              <a:off x="1558899" y="1337205"/>
              <a:ext cx="2521700" cy="1100137"/>
            </a:xfrm>
            <a:prstGeom prst="rect">
              <a:avLst/>
            </a:prstGeom>
            <a:noFill/>
            <a:ln w="9525">
              <a:noFill/>
              <a:miter lim="800000"/>
              <a:headEnd/>
              <a:tailEnd/>
            </a:ln>
          </p:spPr>
        </p:pic>
        <p:sp>
          <p:nvSpPr>
            <p:cNvPr id="22" name="Text Box 27"/>
            <p:cNvSpPr txBox="1">
              <a:spLocks noChangeArrowheads="1"/>
            </p:cNvSpPr>
            <p:nvPr/>
          </p:nvSpPr>
          <p:spPr bwMode="auto">
            <a:xfrm>
              <a:off x="1558899" y="735329"/>
              <a:ext cx="2666161" cy="631434"/>
            </a:xfrm>
            <a:prstGeom prst="rect">
              <a:avLst/>
            </a:prstGeom>
            <a:noFill/>
            <a:ln w="6350" algn="ctr">
              <a:noFill/>
              <a:miter lim="800000"/>
              <a:headEnd/>
              <a:tailEnd/>
            </a:ln>
          </p:spPr>
          <p:txBody>
            <a:bodyPr wrap="square" lIns="91429" tIns="45715" rIns="91429" bIns="45715">
              <a:spAutoFit/>
            </a:bodyPr>
            <a:lstStyle/>
            <a:p>
              <a:pPr algn="ctr"/>
              <a:r>
                <a:rPr lang="tr-TR" sz="1600" b="1" dirty="0" smtClean="0">
                  <a:latin typeface="Times New Roman" pitchFamily="18" charset="0"/>
                  <a:cs typeface="Times New Roman" pitchFamily="18" charset="0"/>
                </a:rPr>
                <a:t>ASSEMBLY PLANT</a:t>
              </a:r>
            </a:p>
            <a:p>
              <a:pPr algn="ctr"/>
              <a:r>
                <a:rPr lang="tr-TR" sz="1600" b="1" dirty="0" smtClean="0">
                  <a:latin typeface="Times New Roman" pitchFamily="18" charset="0"/>
                  <a:cs typeface="Times New Roman" pitchFamily="18" charset="0"/>
                </a:rPr>
                <a:t>&amp;</a:t>
              </a:r>
            </a:p>
            <a:p>
              <a:pPr algn="ctr"/>
              <a:r>
                <a:rPr lang="tr-TR" sz="1600" b="1" dirty="0" smtClean="0">
                  <a:latin typeface="Times New Roman" pitchFamily="18" charset="0"/>
                  <a:cs typeface="Times New Roman" pitchFamily="18" charset="0"/>
                </a:rPr>
                <a:t> STEEL CENTER</a:t>
              </a:r>
              <a:endParaRPr lang="tr-TR" sz="1600" b="1" dirty="0">
                <a:latin typeface="Times New Roman" pitchFamily="18" charset="0"/>
                <a:cs typeface="Times New Roman" pitchFamily="18" charset="0"/>
              </a:endParaRPr>
            </a:p>
          </p:txBody>
        </p:sp>
        <p:sp>
          <p:nvSpPr>
            <p:cNvPr id="23" name="Text Box 25"/>
            <p:cNvSpPr txBox="1">
              <a:spLocks noChangeArrowheads="1"/>
            </p:cNvSpPr>
            <p:nvPr/>
          </p:nvSpPr>
          <p:spPr bwMode="auto">
            <a:xfrm>
              <a:off x="2681493" y="2157946"/>
              <a:ext cx="1333081" cy="280633"/>
            </a:xfrm>
            <a:prstGeom prst="rect">
              <a:avLst/>
            </a:prstGeom>
            <a:noFill/>
            <a:ln w="6350" algn="ctr">
              <a:noFill/>
              <a:miter lim="800000"/>
              <a:headEnd/>
              <a:tailEnd/>
            </a:ln>
          </p:spPr>
          <p:txBody>
            <a:bodyPr wrap="square" lIns="91429" tIns="45715" rIns="91429" bIns="45715">
              <a:spAutoFit/>
            </a:bodyPr>
            <a:lstStyle/>
            <a:p>
              <a:pPr algn="ctr">
                <a:spcBef>
                  <a:spcPct val="50000"/>
                </a:spcBef>
              </a:pPr>
              <a:r>
                <a:rPr kumimoji="1" lang="tr-TR" sz="1800" b="1" dirty="0" smtClean="0">
                  <a:solidFill>
                    <a:schemeClr val="bg1"/>
                  </a:solidFill>
                  <a:latin typeface="Times New Roman" pitchFamily="18" charset="0"/>
                </a:rPr>
                <a:t>22.500 </a:t>
              </a:r>
              <a:r>
                <a:rPr kumimoji="1" lang="tr-TR" sz="1800" b="1" dirty="0">
                  <a:solidFill>
                    <a:schemeClr val="bg1"/>
                  </a:solidFill>
                  <a:latin typeface="Times New Roman" pitchFamily="18" charset="0"/>
                </a:rPr>
                <a:t>m</a:t>
              </a:r>
              <a:r>
                <a:rPr kumimoji="1" lang="tr-TR" sz="1800" b="1" baseline="30000" dirty="0">
                  <a:solidFill>
                    <a:schemeClr val="bg1"/>
                  </a:solidFill>
                  <a:latin typeface="Times New Roman" pitchFamily="18" charset="0"/>
                </a:rPr>
                <a:t>2</a:t>
              </a:r>
            </a:p>
          </p:txBody>
        </p:sp>
      </p:grpSp>
      <p:pic>
        <p:nvPicPr>
          <p:cNvPr id="25" name="Picture 4"/>
          <p:cNvPicPr>
            <a:picLocks noChangeAspect="1" noChangeArrowheads="1"/>
          </p:cNvPicPr>
          <p:nvPr/>
        </p:nvPicPr>
        <p:blipFill>
          <a:blip r:embed="rId8" cstate="print">
            <a:clrChange>
              <a:clrFrom>
                <a:srgbClr val="FFFFFF"/>
              </a:clrFrom>
              <a:clrTo>
                <a:srgbClr val="FFFFFF">
                  <a:alpha val="0"/>
                </a:srgbClr>
              </a:clrTo>
            </a:clrChange>
          </a:blip>
          <a:stretch>
            <a:fillRect/>
          </a:stretch>
        </p:blipFill>
        <p:spPr bwMode="auto">
          <a:xfrm>
            <a:off x="2224336" y="3504456"/>
            <a:ext cx="7903706" cy="3808800"/>
          </a:xfrm>
          <a:prstGeom prst="rect">
            <a:avLst/>
          </a:prstGeom>
          <a:noFill/>
          <a:ln>
            <a:noFill/>
          </a:ln>
        </p:spPr>
      </p:pic>
      <p:grpSp>
        <p:nvGrpSpPr>
          <p:cNvPr id="26" name="25 Grup"/>
          <p:cNvGrpSpPr/>
          <p:nvPr/>
        </p:nvGrpSpPr>
        <p:grpSpPr>
          <a:xfrm>
            <a:off x="4888632" y="1704256"/>
            <a:ext cx="3079477" cy="1906898"/>
            <a:chOff x="3635896" y="692696"/>
            <a:chExt cx="3079477" cy="1906898"/>
          </a:xfrm>
        </p:grpSpPr>
        <p:sp>
          <p:nvSpPr>
            <p:cNvPr id="27" name="Text Box 27"/>
            <p:cNvSpPr txBox="1">
              <a:spLocks noChangeArrowheads="1"/>
            </p:cNvSpPr>
            <p:nvPr/>
          </p:nvSpPr>
          <p:spPr bwMode="auto">
            <a:xfrm>
              <a:off x="3635896" y="692696"/>
              <a:ext cx="2880196" cy="338544"/>
            </a:xfrm>
            <a:prstGeom prst="rect">
              <a:avLst/>
            </a:prstGeom>
            <a:noFill/>
            <a:ln w="6350" algn="ctr">
              <a:noFill/>
              <a:miter lim="800000"/>
              <a:headEnd/>
              <a:tailEnd/>
            </a:ln>
          </p:spPr>
          <p:txBody>
            <a:bodyPr wrap="square" lIns="91429" tIns="45715" rIns="91429" bIns="45715">
              <a:spAutoFit/>
            </a:bodyPr>
            <a:lstStyle/>
            <a:p>
              <a:pPr algn="ctr"/>
              <a:r>
                <a:rPr lang="tr-TR" sz="1600" b="1" dirty="0">
                  <a:latin typeface="Times New Roman" pitchFamily="18" charset="0"/>
                  <a:cs typeface="Times New Roman" pitchFamily="18" charset="0"/>
                </a:rPr>
                <a:t>GEBZE </a:t>
              </a:r>
              <a:r>
                <a:rPr lang="tr-TR" sz="1600" b="1" dirty="0" smtClean="0">
                  <a:latin typeface="Times New Roman" pitchFamily="18" charset="0"/>
                  <a:cs typeface="Times New Roman" pitchFamily="18" charset="0"/>
                </a:rPr>
                <a:t>CHASSIS PLANT</a:t>
              </a:r>
              <a:endParaRPr lang="tr-TR" sz="1600" b="1" dirty="0">
                <a:latin typeface="Times New Roman" pitchFamily="18" charset="0"/>
                <a:cs typeface="Times New Roman" pitchFamily="18" charset="0"/>
              </a:endParaRPr>
            </a:p>
          </p:txBody>
        </p:sp>
        <p:pic>
          <p:nvPicPr>
            <p:cNvPr id="28" name="Picture 5"/>
            <p:cNvPicPr>
              <a:picLocks noChangeAspect="1" noChangeArrowheads="1"/>
            </p:cNvPicPr>
            <p:nvPr/>
          </p:nvPicPr>
          <p:blipFill>
            <a:blip r:embed="rId9" cstate="print"/>
            <a:srcRect/>
            <a:stretch>
              <a:fillRect/>
            </a:stretch>
          </p:blipFill>
          <p:spPr bwMode="auto">
            <a:xfrm>
              <a:off x="3635896" y="980728"/>
              <a:ext cx="2880320" cy="1618866"/>
            </a:xfrm>
            <a:prstGeom prst="rect">
              <a:avLst/>
            </a:prstGeom>
            <a:noFill/>
            <a:ln w="9525">
              <a:noFill/>
              <a:miter lim="800000"/>
              <a:headEnd/>
              <a:tailEnd/>
            </a:ln>
          </p:spPr>
        </p:pic>
        <p:sp>
          <p:nvSpPr>
            <p:cNvPr id="29" name="Text Box 25"/>
            <p:cNvSpPr txBox="1">
              <a:spLocks noChangeArrowheads="1"/>
            </p:cNvSpPr>
            <p:nvPr/>
          </p:nvSpPr>
          <p:spPr bwMode="auto">
            <a:xfrm>
              <a:off x="5004048" y="2204864"/>
              <a:ext cx="1711325" cy="369888"/>
            </a:xfrm>
            <a:prstGeom prst="rect">
              <a:avLst/>
            </a:prstGeom>
            <a:noFill/>
            <a:ln w="6350" algn="ctr">
              <a:noFill/>
              <a:miter lim="800000"/>
              <a:headEnd/>
              <a:tailEnd/>
            </a:ln>
          </p:spPr>
          <p:txBody>
            <a:bodyPr lIns="91429" tIns="45715" rIns="91429" bIns="45715">
              <a:spAutoFit/>
            </a:bodyPr>
            <a:lstStyle/>
            <a:p>
              <a:pPr algn="ctr">
                <a:spcBef>
                  <a:spcPct val="50000"/>
                </a:spcBef>
              </a:pPr>
              <a:r>
                <a:rPr kumimoji="1" lang="tr-TR" sz="1800" b="1" dirty="0">
                  <a:solidFill>
                    <a:schemeClr val="bg1"/>
                  </a:solidFill>
                  <a:latin typeface="Times New Roman" pitchFamily="18" charset="0"/>
                </a:rPr>
                <a:t>16.000 m</a:t>
              </a:r>
              <a:r>
                <a:rPr kumimoji="1" lang="tr-TR" sz="1800" b="1" baseline="30000" dirty="0">
                  <a:solidFill>
                    <a:schemeClr val="bg1"/>
                  </a:solidFill>
                  <a:latin typeface="Times New Roman" pitchFamily="18" charset="0"/>
                </a:rPr>
                <a:t>2</a:t>
              </a:r>
            </a:p>
          </p:txBody>
        </p:sp>
      </p:grpSp>
      <p:sp>
        <p:nvSpPr>
          <p:cNvPr id="30"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5</a:t>
            </a:fld>
            <a:r>
              <a:rPr lang="tr-TR" dirty="0" smtClean="0"/>
              <a:t>/25</a:t>
            </a:r>
            <a:endParaRPr lang="tr-TR" dirty="0"/>
          </a:p>
        </p:txBody>
      </p:sp>
      <p:pic>
        <p:nvPicPr>
          <p:cNvPr id="31" name="Picture 1" descr="C:\Users\TERM295\Documents\beycelikgestampINGLOGGO.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00200" y="4584576"/>
            <a:ext cx="10871721" cy="1548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1000"/>
                                        <p:tgtEl>
                                          <p:spTgt spid="31"/>
                                        </p:tgtEl>
                                      </p:cBhvr>
                                    </p:animEffect>
                                  </p:childTnLst>
                                </p:cTn>
                              </p:par>
                            </p:childTnLst>
                          </p:cTn>
                        </p:par>
                        <p:par>
                          <p:cTn id="8" fill="hold">
                            <p:stCondLst>
                              <p:cond delay="1000"/>
                            </p:stCondLst>
                            <p:childTnLst>
                              <p:par>
                                <p:cTn id="9" presetID="8" presetClass="exit" presetSubtype="16" fill="hold" nodeType="afterEffect">
                                  <p:stCondLst>
                                    <p:cond delay="0"/>
                                  </p:stCondLst>
                                  <p:childTnLst>
                                    <p:animEffect transition="out" filter="diamond(in)">
                                      <p:cBhvr>
                                        <p:cTn id="10" dur="1000"/>
                                        <p:tgtEl>
                                          <p:spTgt spid="31"/>
                                        </p:tgtEl>
                                      </p:cBhvr>
                                    </p:animEffect>
                                    <p:set>
                                      <p:cBhvr>
                                        <p:cTn id="11" dur="1" fill="hold">
                                          <p:stCondLst>
                                            <p:cond delay="999"/>
                                          </p:stCondLst>
                                        </p:cTn>
                                        <p:tgtEl>
                                          <p:spTgt spid="3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amond(in)">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85" decel="100000"/>
                                        <p:tgtEl>
                                          <p:spTgt spid="7"/>
                                        </p:tgtEl>
                                      </p:cBhvr>
                                    </p:animEffect>
                                    <p:animScale>
                                      <p:cBhvr>
                                        <p:cTn id="32" dur="385" decel="100000"/>
                                        <p:tgtEl>
                                          <p:spTgt spid="7"/>
                                        </p:tgtEl>
                                      </p:cBhvr>
                                      <p:from x="10000" y="10000"/>
                                      <p:to x="200000" y="450000"/>
                                    </p:animScale>
                                    <p:animScale>
                                      <p:cBhvr>
                                        <p:cTn id="33" dur="615" accel="100000" fill="hold">
                                          <p:stCondLst>
                                            <p:cond delay="385"/>
                                          </p:stCondLst>
                                        </p:cTn>
                                        <p:tgtEl>
                                          <p:spTgt spid="7"/>
                                        </p:tgtEl>
                                      </p:cBhvr>
                                      <p:from x="200000" y="450000"/>
                                      <p:to x="100000" y="100000"/>
                                    </p:animScale>
                                    <p:set>
                                      <p:cBhvr>
                                        <p:cTn id="34" dur="385" fill="hold"/>
                                        <p:tgtEl>
                                          <p:spTgt spid="7"/>
                                        </p:tgtEl>
                                        <p:attrNameLst>
                                          <p:attrName>ppt_x</p:attrName>
                                        </p:attrNameLst>
                                      </p:cBhvr>
                                      <p:to>
                                        <p:strVal val="(0.5)"/>
                                      </p:to>
                                    </p:set>
                                    <p:anim from="(0.5)" to="(#ppt_x)" calcmode="lin" valueType="num">
                                      <p:cBhvr>
                                        <p:cTn id="35" dur="615" accel="100000" fill="hold">
                                          <p:stCondLst>
                                            <p:cond delay="385"/>
                                          </p:stCondLst>
                                        </p:cTn>
                                        <p:tgtEl>
                                          <p:spTgt spid="7"/>
                                        </p:tgtEl>
                                        <p:attrNameLst>
                                          <p:attrName>ppt_x</p:attrName>
                                        </p:attrNameLst>
                                      </p:cBhvr>
                                    </p:anim>
                                    <p:set>
                                      <p:cBhvr>
                                        <p:cTn id="36" dur="385" fill="hold"/>
                                        <p:tgtEl>
                                          <p:spTgt spid="7"/>
                                        </p:tgtEl>
                                        <p:attrNameLst>
                                          <p:attrName>ppt_y</p:attrName>
                                        </p:attrNameLst>
                                      </p:cBhvr>
                                      <p:to>
                                        <p:strVal val="(#ppt_y+0.4)"/>
                                      </p:to>
                                    </p:set>
                                    <p:anim from="(#ppt_y+0.4)" to="(#ppt_y)" calcmode="lin" valueType="num">
                                      <p:cBhvr>
                                        <p:cTn id="37" dur="615" accel="100000" fill="hold">
                                          <p:stCondLst>
                                            <p:cond delay="385"/>
                                          </p:stCondLst>
                                        </p:cTn>
                                        <p:tgtEl>
                                          <p:spTgt spid="7"/>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385" decel="100000"/>
                                        <p:tgtEl>
                                          <p:spTgt spid="11"/>
                                        </p:tgtEl>
                                      </p:cBhvr>
                                    </p:animEffect>
                                    <p:animScale>
                                      <p:cBhvr>
                                        <p:cTn id="43" dur="385" decel="100000"/>
                                        <p:tgtEl>
                                          <p:spTgt spid="11"/>
                                        </p:tgtEl>
                                      </p:cBhvr>
                                      <p:from x="10000" y="10000"/>
                                      <p:to x="200000" y="450000"/>
                                    </p:animScale>
                                    <p:animScale>
                                      <p:cBhvr>
                                        <p:cTn id="44" dur="615" accel="100000" fill="hold">
                                          <p:stCondLst>
                                            <p:cond delay="385"/>
                                          </p:stCondLst>
                                        </p:cTn>
                                        <p:tgtEl>
                                          <p:spTgt spid="11"/>
                                        </p:tgtEl>
                                      </p:cBhvr>
                                      <p:from x="200000" y="450000"/>
                                      <p:to x="100000" y="100000"/>
                                    </p:animScale>
                                    <p:set>
                                      <p:cBhvr>
                                        <p:cTn id="45" dur="385" fill="hold"/>
                                        <p:tgtEl>
                                          <p:spTgt spid="11"/>
                                        </p:tgtEl>
                                        <p:attrNameLst>
                                          <p:attrName>ppt_x</p:attrName>
                                        </p:attrNameLst>
                                      </p:cBhvr>
                                      <p:to>
                                        <p:strVal val="(0.5)"/>
                                      </p:to>
                                    </p:set>
                                    <p:anim from="(0.5)" to="(#ppt_x)" calcmode="lin" valueType="num">
                                      <p:cBhvr>
                                        <p:cTn id="46" dur="615" accel="100000" fill="hold">
                                          <p:stCondLst>
                                            <p:cond delay="385"/>
                                          </p:stCondLst>
                                        </p:cTn>
                                        <p:tgtEl>
                                          <p:spTgt spid="11"/>
                                        </p:tgtEl>
                                        <p:attrNameLst>
                                          <p:attrName>ppt_x</p:attrName>
                                        </p:attrNameLst>
                                      </p:cBhvr>
                                    </p:anim>
                                    <p:set>
                                      <p:cBhvr>
                                        <p:cTn id="47" dur="385" fill="hold"/>
                                        <p:tgtEl>
                                          <p:spTgt spid="11"/>
                                        </p:tgtEl>
                                        <p:attrNameLst>
                                          <p:attrName>ppt_y</p:attrName>
                                        </p:attrNameLst>
                                      </p:cBhvr>
                                      <p:to>
                                        <p:strVal val="(#ppt_y+0.4)"/>
                                      </p:to>
                                    </p:set>
                                    <p:anim from="(#ppt_y+0.4)" to="(#ppt_y)" calcmode="lin" valueType="num">
                                      <p:cBhvr>
                                        <p:cTn id="48" dur="615" accel="100000" fill="hold">
                                          <p:stCondLst>
                                            <p:cond delay="385"/>
                                          </p:stCondLst>
                                        </p:cTn>
                                        <p:tgtEl>
                                          <p:spTgt spid="11"/>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5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385" decel="100000"/>
                                        <p:tgtEl>
                                          <p:spTgt spid="15"/>
                                        </p:tgtEl>
                                      </p:cBhvr>
                                    </p:animEffect>
                                    <p:animScale>
                                      <p:cBhvr>
                                        <p:cTn id="54" dur="385" decel="100000"/>
                                        <p:tgtEl>
                                          <p:spTgt spid="15"/>
                                        </p:tgtEl>
                                      </p:cBhvr>
                                      <p:from x="10000" y="10000"/>
                                      <p:to x="200000" y="450000"/>
                                    </p:animScale>
                                    <p:animScale>
                                      <p:cBhvr>
                                        <p:cTn id="55" dur="615" accel="100000" fill="hold">
                                          <p:stCondLst>
                                            <p:cond delay="385"/>
                                          </p:stCondLst>
                                        </p:cTn>
                                        <p:tgtEl>
                                          <p:spTgt spid="15"/>
                                        </p:tgtEl>
                                      </p:cBhvr>
                                      <p:from x="200000" y="450000"/>
                                      <p:to x="100000" y="100000"/>
                                    </p:animScale>
                                    <p:set>
                                      <p:cBhvr>
                                        <p:cTn id="56" dur="385" fill="hold"/>
                                        <p:tgtEl>
                                          <p:spTgt spid="15"/>
                                        </p:tgtEl>
                                        <p:attrNameLst>
                                          <p:attrName>ppt_x</p:attrName>
                                        </p:attrNameLst>
                                      </p:cBhvr>
                                      <p:to>
                                        <p:strVal val="(0.5)"/>
                                      </p:to>
                                    </p:set>
                                    <p:anim from="(0.5)" to="(#ppt_x)" calcmode="lin" valueType="num">
                                      <p:cBhvr>
                                        <p:cTn id="57" dur="615" accel="100000" fill="hold">
                                          <p:stCondLst>
                                            <p:cond delay="385"/>
                                          </p:stCondLst>
                                        </p:cTn>
                                        <p:tgtEl>
                                          <p:spTgt spid="15"/>
                                        </p:tgtEl>
                                        <p:attrNameLst>
                                          <p:attrName>ppt_x</p:attrName>
                                        </p:attrNameLst>
                                      </p:cBhvr>
                                    </p:anim>
                                    <p:set>
                                      <p:cBhvr>
                                        <p:cTn id="58" dur="385" fill="hold"/>
                                        <p:tgtEl>
                                          <p:spTgt spid="15"/>
                                        </p:tgtEl>
                                        <p:attrNameLst>
                                          <p:attrName>ppt_y</p:attrName>
                                        </p:attrNameLst>
                                      </p:cBhvr>
                                      <p:to>
                                        <p:strVal val="(#ppt_y+0.4)"/>
                                      </p:to>
                                    </p:set>
                                    <p:anim from="(#ppt_y+0.4)" to="(#ppt_y)" calcmode="lin" valueType="num">
                                      <p:cBhvr>
                                        <p:cTn id="59" dur="615" accel="100000" fill="hold">
                                          <p:stCondLst>
                                            <p:cond delay="385"/>
                                          </p:stCondLst>
                                        </p:cTn>
                                        <p:tgtEl>
                                          <p:spTgt spid="15"/>
                                        </p:tgtEl>
                                        <p:attrNameLst>
                                          <p:attrName>ppt_y</p:attrName>
                                        </p:attrNameLst>
                                      </p:cBhvr>
                                    </p:anim>
                                  </p:childTnLst>
                                </p:cTn>
                              </p:par>
                            </p:childTnLst>
                          </p:cTn>
                        </p:par>
                      </p:childTnLst>
                    </p:cTn>
                  </p:par>
                  <p:par>
                    <p:cTn id="60" fill="hold">
                      <p:stCondLst>
                        <p:cond delay="indefinite"/>
                      </p:stCondLst>
                      <p:childTnLst>
                        <p:par>
                          <p:cTn id="61" fill="hold">
                            <p:stCondLst>
                              <p:cond delay="0"/>
                            </p:stCondLst>
                            <p:childTnLst>
                              <p:par>
                                <p:cTn id="62" presetID="51"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385" decel="100000"/>
                                        <p:tgtEl>
                                          <p:spTgt spid="20"/>
                                        </p:tgtEl>
                                      </p:cBhvr>
                                    </p:animEffect>
                                    <p:animScale>
                                      <p:cBhvr>
                                        <p:cTn id="65" dur="385" decel="100000"/>
                                        <p:tgtEl>
                                          <p:spTgt spid="20"/>
                                        </p:tgtEl>
                                      </p:cBhvr>
                                      <p:from x="10000" y="10000"/>
                                      <p:to x="200000" y="450000"/>
                                    </p:animScale>
                                    <p:animScale>
                                      <p:cBhvr>
                                        <p:cTn id="66" dur="615" accel="100000" fill="hold">
                                          <p:stCondLst>
                                            <p:cond delay="385"/>
                                          </p:stCondLst>
                                        </p:cTn>
                                        <p:tgtEl>
                                          <p:spTgt spid="20"/>
                                        </p:tgtEl>
                                      </p:cBhvr>
                                      <p:from x="200000" y="450000"/>
                                      <p:to x="100000" y="100000"/>
                                    </p:animScale>
                                    <p:set>
                                      <p:cBhvr>
                                        <p:cTn id="67" dur="385" fill="hold"/>
                                        <p:tgtEl>
                                          <p:spTgt spid="20"/>
                                        </p:tgtEl>
                                        <p:attrNameLst>
                                          <p:attrName>ppt_x</p:attrName>
                                        </p:attrNameLst>
                                      </p:cBhvr>
                                      <p:to>
                                        <p:strVal val="(0.5)"/>
                                      </p:to>
                                    </p:set>
                                    <p:anim from="(0.5)" to="(#ppt_x)" calcmode="lin" valueType="num">
                                      <p:cBhvr>
                                        <p:cTn id="68" dur="615" accel="100000" fill="hold">
                                          <p:stCondLst>
                                            <p:cond delay="385"/>
                                          </p:stCondLst>
                                        </p:cTn>
                                        <p:tgtEl>
                                          <p:spTgt spid="20"/>
                                        </p:tgtEl>
                                        <p:attrNameLst>
                                          <p:attrName>ppt_x</p:attrName>
                                        </p:attrNameLst>
                                      </p:cBhvr>
                                    </p:anim>
                                    <p:set>
                                      <p:cBhvr>
                                        <p:cTn id="69" dur="385" fill="hold"/>
                                        <p:tgtEl>
                                          <p:spTgt spid="20"/>
                                        </p:tgtEl>
                                        <p:attrNameLst>
                                          <p:attrName>ppt_y</p:attrName>
                                        </p:attrNameLst>
                                      </p:cBhvr>
                                      <p:to>
                                        <p:strVal val="(#ppt_y+0.4)"/>
                                      </p:to>
                                    </p:set>
                                    <p:anim from="(#ppt_y+0.4)" to="(#ppt_y)" calcmode="lin" valueType="num">
                                      <p:cBhvr>
                                        <p:cTn id="70" dur="615" accel="100000" fill="hold">
                                          <p:stCondLst>
                                            <p:cond delay="385"/>
                                          </p:stCondLst>
                                        </p:cTn>
                                        <p:tgtEl>
                                          <p:spTgt spid="20"/>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8" presetClass="exit" presetSubtype="16" fill="hold" nodeType="clickEffect">
                                  <p:stCondLst>
                                    <p:cond delay="0"/>
                                  </p:stCondLst>
                                  <p:childTnLst>
                                    <p:animEffect transition="out" filter="diamond(in)">
                                      <p:cBhvr>
                                        <p:cTn id="74" dur="1000"/>
                                        <p:tgtEl>
                                          <p:spTgt spid="11"/>
                                        </p:tgtEl>
                                      </p:cBhvr>
                                    </p:animEffect>
                                    <p:set>
                                      <p:cBhvr>
                                        <p:cTn id="75" dur="1" fill="hold">
                                          <p:stCondLst>
                                            <p:cond delay="999"/>
                                          </p:stCondLst>
                                        </p:cTn>
                                        <p:tgtEl>
                                          <p:spTgt spid="11"/>
                                        </p:tgtEl>
                                        <p:attrNameLst>
                                          <p:attrName>style.visibility</p:attrName>
                                        </p:attrNameLst>
                                      </p:cBhvr>
                                      <p:to>
                                        <p:strVal val="hidden"/>
                                      </p:to>
                                    </p:set>
                                  </p:childTnLst>
                                </p:cTn>
                              </p:par>
                              <p:par>
                                <p:cTn id="76" presetID="8" presetClass="exit" presetSubtype="16" fill="hold" nodeType="withEffect">
                                  <p:stCondLst>
                                    <p:cond delay="0"/>
                                  </p:stCondLst>
                                  <p:childTnLst>
                                    <p:animEffect transition="out" filter="diamond(in)">
                                      <p:cBhvr>
                                        <p:cTn id="77" dur="1000"/>
                                        <p:tgtEl>
                                          <p:spTgt spid="7"/>
                                        </p:tgtEl>
                                      </p:cBhvr>
                                    </p:animEffect>
                                    <p:set>
                                      <p:cBhvr>
                                        <p:cTn id="78" dur="1" fill="hold">
                                          <p:stCondLst>
                                            <p:cond delay="999"/>
                                          </p:stCondLst>
                                        </p:cTn>
                                        <p:tgtEl>
                                          <p:spTgt spid="7"/>
                                        </p:tgtEl>
                                        <p:attrNameLst>
                                          <p:attrName>style.visibility</p:attrName>
                                        </p:attrNameLst>
                                      </p:cBhvr>
                                      <p:to>
                                        <p:strVal val="hidden"/>
                                      </p:to>
                                    </p:set>
                                  </p:childTnLst>
                                </p:cTn>
                              </p:par>
                              <p:par>
                                <p:cTn id="79" presetID="8" presetClass="exit" presetSubtype="16" fill="hold" nodeType="withEffect">
                                  <p:stCondLst>
                                    <p:cond delay="0"/>
                                  </p:stCondLst>
                                  <p:childTnLst>
                                    <p:animEffect transition="out" filter="diamond(in)">
                                      <p:cBhvr>
                                        <p:cTn id="80" dur="1000"/>
                                        <p:tgtEl>
                                          <p:spTgt spid="3"/>
                                        </p:tgtEl>
                                      </p:cBhvr>
                                    </p:animEffect>
                                    <p:set>
                                      <p:cBhvr>
                                        <p:cTn id="81" dur="1" fill="hold">
                                          <p:stCondLst>
                                            <p:cond delay="999"/>
                                          </p:stCondLst>
                                        </p:cTn>
                                        <p:tgtEl>
                                          <p:spTgt spid="3"/>
                                        </p:tgtEl>
                                        <p:attrNameLst>
                                          <p:attrName>style.visibility</p:attrName>
                                        </p:attrNameLst>
                                      </p:cBhvr>
                                      <p:to>
                                        <p:strVal val="hidden"/>
                                      </p:to>
                                    </p:set>
                                  </p:childTnLst>
                                </p:cTn>
                              </p:par>
                              <p:par>
                                <p:cTn id="82" presetID="8" presetClass="exit" presetSubtype="16" fill="hold" nodeType="withEffect">
                                  <p:stCondLst>
                                    <p:cond delay="0"/>
                                  </p:stCondLst>
                                  <p:childTnLst>
                                    <p:animEffect transition="out" filter="diamond(in)">
                                      <p:cBhvr>
                                        <p:cTn id="83" dur="1000"/>
                                        <p:tgtEl>
                                          <p:spTgt spid="15"/>
                                        </p:tgtEl>
                                      </p:cBhvr>
                                    </p:animEffect>
                                    <p:set>
                                      <p:cBhvr>
                                        <p:cTn id="84" dur="1" fill="hold">
                                          <p:stCondLst>
                                            <p:cond delay="999"/>
                                          </p:stCondLst>
                                        </p:cTn>
                                        <p:tgtEl>
                                          <p:spTgt spid="15"/>
                                        </p:tgtEl>
                                        <p:attrNameLst>
                                          <p:attrName>style.visibility</p:attrName>
                                        </p:attrNameLst>
                                      </p:cBhvr>
                                      <p:to>
                                        <p:strVal val="hidden"/>
                                      </p:to>
                                    </p:set>
                                  </p:childTnLst>
                                </p:cTn>
                              </p:par>
                              <p:par>
                                <p:cTn id="85" presetID="8" presetClass="exit" presetSubtype="16" fill="hold" nodeType="withEffect">
                                  <p:stCondLst>
                                    <p:cond delay="0"/>
                                  </p:stCondLst>
                                  <p:childTnLst>
                                    <p:animEffect transition="out" filter="diamond(in)">
                                      <p:cBhvr>
                                        <p:cTn id="86" dur="1000"/>
                                        <p:tgtEl>
                                          <p:spTgt spid="20"/>
                                        </p:tgtEl>
                                      </p:cBhvr>
                                    </p:animEffect>
                                    <p:set>
                                      <p:cBhvr>
                                        <p:cTn id="87" dur="1" fill="hold">
                                          <p:stCondLst>
                                            <p:cond delay="9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diamond(in)">
                                      <p:cBhvr>
                                        <p:cTn id="92" dur="20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51"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770" decel="100000"/>
                                        <p:tgtEl>
                                          <p:spTgt spid="26"/>
                                        </p:tgtEl>
                                      </p:cBhvr>
                                    </p:animEffect>
                                    <p:animScale>
                                      <p:cBhvr>
                                        <p:cTn id="98" dur="770" decel="100000"/>
                                        <p:tgtEl>
                                          <p:spTgt spid="26"/>
                                        </p:tgtEl>
                                      </p:cBhvr>
                                      <p:from x="10000" y="10000"/>
                                      <p:to x="200000" y="450000"/>
                                    </p:animScale>
                                    <p:animScale>
                                      <p:cBhvr>
                                        <p:cTn id="99" dur="1230" accel="100000" fill="hold">
                                          <p:stCondLst>
                                            <p:cond delay="770"/>
                                          </p:stCondLst>
                                        </p:cTn>
                                        <p:tgtEl>
                                          <p:spTgt spid="26"/>
                                        </p:tgtEl>
                                      </p:cBhvr>
                                      <p:from x="200000" y="450000"/>
                                      <p:to x="100000" y="100000"/>
                                    </p:animScale>
                                    <p:set>
                                      <p:cBhvr>
                                        <p:cTn id="100" dur="770" fill="hold"/>
                                        <p:tgtEl>
                                          <p:spTgt spid="26"/>
                                        </p:tgtEl>
                                        <p:attrNameLst>
                                          <p:attrName>ppt_x</p:attrName>
                                        </p:attrNameLst>
                                      </p:cBhvr>
                                      <p:to>
                                        <p:strVal val="(0.5)"/>
                                      </p:to>
                                    </p:set>
                                    <p:anim from="(0.5)" to="(#ppt_x)" calcmode="lin" valueType="num">
                                      <p:cBhvr>
                                        <p:cTn id="101" dur="1230" accel="100000" fill="hold">
                                          <p:stCondLst>
                                            <p:cond delay="770"/>
                                          </p:stCondLst>
                                        </p:cTn>
                                        <p:tgtEl>
                                          <p:spTgt spid="26"/>
                                        </p:tgtEl>
                                        <p:attrNameLst>
                                          <p:attrName>ppt_x</p:attrName>
                                        </p:attrNameLst>
                                      </p:cBhvr>
                                    </p:anim>
                                    <p:set>
                                      <p:cBhvr>
                                        <p:cTn id="102" dur="770" fill="hold"/>
                                        <p:tgtEl>
                                          <p:spTgt spid="26"/>
                                        </p:tgtEl>
                                        <p:attrNameLst>
                                          <p:attrName>ppt_y</p:attrName>
                                        </p:attrNameLst>
                                      </p:cBhvr>
                                      <p:to>
                                        <p:strVal val="(#ppt_y+0.4)"/>
                                      </p:to>
                                    </p:set>
                                    <p:anim from="(#ppt_y+0.4)" to="(#ppt_y)" calcmode="lin" valueType="num">
                                      <p:cBhvr>
                                        <p:cTn id="103" dur="1230" accel="100000" fill="hold">
                                          <p:stCondLst>
                                            <p:cond delay="770"/>
                                          </p:stCondLst>
                                        </p:cTn>
                                        <p:tgtEl>
                                          <p:spTgt spid="26"/>
                                        </p:tgtEl>
                                        <p:attrNameLst>
                                          <p:attrName>ppt_y</p:attrName>
                                        </p:attrNameLst>
                                      </p:cBhvr>
                                    </p:anim>
                                  </p:childTnLst>
                                </p:cTn>
                              </p:par>
                            </p:childTnLst>
                          </p:cTn>
                        </p:par>
                      </p:childTnLst>
                    </p:cTn>
                  </p:par>
                  <p:par>
                    <p:cTn id="104" fill="hold">
                      <p:stCondLst>
                        <p:cond delay="indefinite"/>
                      </p:stCondLst>
                      <p:childTnLst>
                        <p:par>
                          <p:cTn id="105" fill="hold">
                            <p:stCondLst>
                              <p:cond delay="0"/>
                            </p:stCondLst>
                            <p:childTnLst>
                              <p:par>
                                <p:cTn id="106" presetID="8" presetClass="exit" presetSubtype="16" fill="hold" nodeType="clickEffect">
                                  <p:stCondLst>
                                    <p:cond delay="0"/>
                                  </p:stCondLst>
                                  <p:childTnLst>
                                    <p:animEffect transition="out" filter="diamond(in)">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768350"/>
            <a:ext cx="11799887" cy="621709"/>
          </a:xfrm>
          <a:prstGeom prst="rect">
            <a:avLst/>
          </a:prstGeom>
          <a:noFill/>
          <a:ln w="9525">
            <a:noFill/>
            <a:miter lim="800000"/>
            <a:headEnd/>
            <a:tailEnd/>
          </a:ln>
        </p:spPr>
        <p:txBody>
          <a:bodyPr lIns="128016" tIns="64008" rIns="128016" bIns="64008">
            <a:spAutoFit/>
          </a:bodyPr>
          <a:lstStyle/>
          <a:p>
            <a:pPr algn="r" defTabSz="1339850"/>
            <a:r>
              <a:rPr lang="en-US" sz="3200" b="1" dirty="0" smtClean="0">
                <a:solidFill>
                  <a:schemeClr val="bg1"/>
                </a:solidFill>
              </a:rPr>
              <a:t>Customer</a:t>
            </a:r>
            <a:r>
              <a:rPr lang="tr-TR" sz="3200" b="1" dirty="0" smtClean="0">
                <a:solidFill>
                  <a:schemeClr val="bg1"/>
                </a:solidFill>
              </a:rPr>
              <a:t>s</a:t>
            </a:r>
            <a:r>
              <a:rPr lang="en-US" sz="3200" b="1" dirty="0" smtClean="0">
                <a:solidFill>
                  <a:schemeClr val="bg1"/>
                </a:solidFill>
              </a:rPr>
              <a:t> </a:t>
            </a:r>
            <a:r>
              <a:rPr lang="en-US" sz="3200" b="1" dirty="0">
                <a:solidFill>
                  <a:schemeClr val="bg1"/>
                </a:solidFill>
              </a:rPr>
              <a:t>&amp; References</a:t>
            </a:r>
          </a:p>
        </p:txBody>
      </p:sp>
      <p:grpSp>
        <p:nvGrpSpPr>
          <p:cNvPr id="4" name="2 Grup"/>
          <p:cNvGrpSpPr>
            <a:grpSpLocks/>
          </p:cNvGrpSpPr>
          <p:nvPr/>
        </p:nvGrpSpPr>
        <p:grpSpPr bwMode="auto">
          <a:xfrm>
            <a:off x="1072208" y="1992288"/>
            <a:ext cx="11233199" cy="6480695"/>
            <a:chOff x="395654" y="1268414"/>
            <a:chExt cx="8346831" cy="4667250"/>
          </a:xfrm>
        </p:grpSpPr>
        <p:pic>
          <p:nvPicPr>
            <p:cNvPr id="6" name="Picture 20" descr="vw_logo"/>
            <p:cNvPicPr>
              <a:picLocks noChangeAspect="1" noChangeArrowheads="1"/>
            </p:cNvPicPr>
            <p:nvPr/>
          </p:nvPicPr>
          <p:blipFill>
            <a:blip r:embed="rId2" cstate="print">
              <a:clrChange>
                <a:clrFrom>
                  <a:srgbClr val="F9FEFA"/>
                </a:clrFrom>
                <a:clrTo>
                  <a:srgbClr val="F9FEFA">
                    <a:alpha val="0"/>
                  </a:srgbClr>
                </a:clrTo>
              </a:clrChange>
            </a:blip>
            <a:srcRect/>
            <a:stretch>
              <a:fillRect/>
            </a:stretch>
          </p:blipFill>
          <p:spPr bwMode="auto">
            <a:xfrm>
              <a:off x="1619250" y="5013326"/>
              <a:ext cx="650631" cy="650875"/>
            </a:xfrm>
            <a:prstGeom prst="rect">
              <a:avLst/>
            </a:prstGeom>
            <a:noFill/>
            <a:ln w="9525">
              <a:noFill/>
              <a:miter lim="800000"/>
              <a:headEnd/>
              <a:tailEnd/>
            </a:ln>
          </p:spPr>
        </p:pic>
        <p:sp>
          <p:nvSpPr>
            <p:cNvPr id="7" name="Line 26"/>
            <p:cNvSpPr>
              <a:spLocks noChangeShapeType="1"/>
            </p:cNvSpPr>
            <p:nvPr/>
          </p:nvSpPr>
          <p:spPr bwMode="auto">
            <a:xfrm flipH="1">
              <a:off x="1116624" y="3932238"/>
              <a:ext cx="647700" cy="865187"/>
            </a:xfrm>
            <a:prstGeom prst="line">
              <a:avLst/>
            </a:prstGeom>
            <a:noFill/>
            <a:ln w="6350">
              <a:solidFill>
                <a:schemeClr val="tx1"/>
              </a:solidFill>
              <a:round/>
              <a:headEnd/>
              <a:tailEnd/>
            </a:ln>
          </p:spPr>
          <p:txBody>
            <a:bodyPr lIns="91429" tIns="45715" rIns="91429" bIns="45715"/>
            <a:lstStyle/>
            <a:p>
              <a:endParaRPr lang="tr-TR" dirty="0"/>
            </a:p>
          </p:txBody>
        </p:sp>
        <p:sp>
          <p:nvSpPr>
            <p:cNvPr id="8" name="Line 27"/>
            <p:cNvSpPr>
              <a:spLocks noChangeShapeType="1"/>
            </p:cNvSpPr>
            <p:nvPr/>
          </p:nvSpPr>
          <p:spPr bwMode="auto">
            <a:xfrm>
              <a:off x="2051539" y="3932238"/>
              <a:ext cx="720969" cy="865187"/>
            </a:xfrm>
            <a:prstGeom prst="line">
              <a:avLst/>
            </a:prstGeom>
            <a:noFill/>
            <a:ln w="6350">
              <a:solidFill>
                <a:schemeClr val="tx1"/>
              </a:solidFill>
              <a:round/>
              <a:headEnd/>
              <a:tailEnd/>
            </a:ln>
          </p:spPr>
          <p:txBody>
            <a:bodyPr lIns="91429" tIns="45715" rIns="91429" bIns="45715"/>
            <a:lstStyle/>
            <a:p>
              <a:endParaRPr lang="tr-TR" dirty="0"/>
            </a:p>
          </p:txBody>
        </p:sp>
        <p:sp>
          <p:nvSpPr>
            <p:cNvPr id="9" name="Line 28"/>
            <p:cNvSpPr>
              <a:spLocks noChangeShapeType="1"/>
            </p:cNvSpPr>
            <p:nvPr/>
          </p:nvSpPr>
          <p:spPr bwMode="auto">
            <a:xfrm>
              <a:off x="1907931" y="3932238"/>
              <a:ext cx="0" cy="865187"/>
            </a:xfrm>
            <a:prstGeom prst="line">
              <a:avLst/>
            </a:prstGeom>
            <a:noFill/>
            <a:ln w="6350">
              <a:solidFill>
                <a:schemeClr val="tx1"/>
              </a:solidFill>
              <a:round/>
              <a:headEnd/>
              <a:tailEnd/>
            </a:ln>
          </p:spPr>
          <p:txBody>
            <a:bodyPr lIns="91429" tIns="45715" rIns="91429" bIns="45715"/>
            <a:lstStyle/>
            <a:p>
              <a:endParaRPr lang="tr-TR" dirty="0"/>
            </a:p>
          </p:txBody>
        </p:sp>
        <p:pic>
          <p:nvPicPr>
            <p:cNvPr id="10" name="Picture 29" descr="Renault%20logo-35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04643" y="2781300"/>
              <a:ext cx="1871296" cy="1244600"/>
            </a:xfrm>
            <a:prstGeom prst="rect">
              <a:avLst/>
            </a:prstGeom>
            <a:noFill/>
            <a:ln w="9525">
              <a:noFill/>
              <a:miter lim="800000"/>
              <a:headEnd/>
              <a:tailEnd/>
            </a:ln>
          </p:spPr>
        </p:pic>
        <p:pic>
          <p:nvPicPr>
            <p:cNvPr id="11" name="Picture 31" descr="Toyota_logo_20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3604" y="2852738"/>
              <a:ext cx="1323242" cy="1143000"/>
            </a:xfrm>
            <a:prstGeom prst="rect">
              <a:avLst/>
            </a:prstGeom>
            <a:noFill/>
            <a:ln w="9525">
              <a:noFill/>
              <a:miter lim="800000"/>
              <a:headEnd/>
              <a:tailEnd/>
            </a:ln>
          </p:spPr>
        </p:pic>
        <p:pic>
          <p:nvPicPr>
            <p:cNvPr id="12" name="Picture 34" descr="FORDLOGO"/>
            <p:cNvPicPr>
              <a:picLocks noChangeAspect="1" noChangeArrowheads="1"/>
            </p:cNvPicPr>
            <p:nvPr/>
          </p:nvPicPr>
          <p:blipFill>
            <a:blip r:embed="rId5" cstate="print"/>
            <a:srcRect/>
            <a:stretch>
              <a:fillRect/>
            </a:stretch>
          </p:blipFill>
          <p:spPr bwMode="auto">
            <a:xfrm>
              <a:off x="3930162" y="1484313"/>
              <a:ext cx="1434612" cy="647700"/>
            </a:xfrm>
            <a:prstGeom prst="rect">
              <a:avLst/>
            </a:prstGeom>
            <a:noFill/>
            <a:ln w="9525">
              <a:noFill/>
              <a:miter lim="800000"/>
              <a:headEnd/>
              <a:tailEnd/>
            </a:ln>
          </p:spPr>
        </p:pic>
        <p:pic>
          <p:nvPicPr>
            <p:cNvPr id="13" name="Picture 36" descr="logo_gestamp"/>
            <p:cNvPicPr>
              <a:picLocks noChangeAspect="1" noChangeArrowheads="1"/>
            </p:cNvPicPr>
            <p:nvPr/>
          </p:nvPicPr>
          <p:blipFill>
            <a:blip r:embed="rId6" cstate="print"/>
            <a:srcRect/>
            <a:stretch>
              <a:fillRect/>
            </a:stretch>
          </p:blipFill>
          <p:spPr bwMode="auto">
            <a:xfrm>
              <a:off x="1474177" y="2924176"/>
              <a:ext cx="888023" cy="881063"/>
            </a:xfrm>
            <a:prstGeom prst="rect">
              <a:avLst/>
            </a:prstGeom>
            <a:noFill/>
            <a:ln w="9525">
              <a:noFill/>
              <a:miter lim="800000"/>
              <a:headEnd/>
              <a:tailEnd/>
            </a:ln>
          </p:spPr>
        </p:pic>
        <p:pic>
          <p:nvPicPr>
            <p:cNvPr id="14" name="Picture 37" descr="Audi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5654" y="5084763"/>
              <a:ext cx="1014046" cy="576262"/>
            </a:xfrm>
            <a:prstGeom prst="rect">
              <a:avLst/>
            </a:prstGeom>
            <a:noFill/>
            <a:ln w="9525">
              <a:noFill/>
              <a:miter lim="800000"/>
              <a:headEnd/>
              <a:tailEnd/>
            </a:ln>
          </p:spPr>
        </p:pic>
        <p:pic>
          <p:nvPicPr>
            <p:cNvPr id="15" name="Picture 38" descr="psa"/>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2412023" y="5084763"/>
              <a:ext cx="2376854" cy="474662"/>
            </a:xfrm>
            <a:prstGeom prst="rect">
              <a:avLst/>
            </a:prstGeom>
            <a:noFill/>
            <a:ln w="9525">
              <a:noFill/>
              <a:miter lim="800000"/>
              <a:headEnd/>
              <a:tailEnd/>
            </a:ln>
          </p:spPr>
        </p:pic>
        <p:pic>
          <p:nvPicPr>
            <p:cNvPr id="16" name="Picture 39" descr="fiat_logo_final"/>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26477" y="1268414"/>
              <a:ext cx="1153258" cy="1152525"/>
            </a:xfrm>
            <a:prstGeom prst="rect">
              <a:avLst/>
            </a:prstGeom>
            <a:noFill/>
            <a:ln w="9525">
              <a:noFill/>
              <a:miter lim="800000"/>
              <a:headEnd/>
              <a:tailEnd/>
            </a:ln>
          </p:spPr>
        </p:pic>
        <p:pic>
          <p:nvPicPr>
            <p:cNvPr id="17" name="Picture 40" descr="tofas%20logo"/>
            <p:cNvPicPr>
              <a:picLocks noChangeAspect="1" noChangeArrowheads="1"/>
            </p:cNvPicPr>
            <p:nvPr/>
          </p:nvPicPr>
          <p:blipFill>
            <a:blip r:embed="rId10" cstate="print">
              <a:clrChange>
                <a:clrFrom>
                  <a:srgbClr val="FFFFFA"/>
                </a:clrFrom>
                <a:clrTo>
                  <a:srgbClr val="FFFFFA">
                    <a:alpha val="0"/>
                  </a:srgbClr>
                </a:clrTo>
              </a:clrChange>
            </a:blip>
            <a:srcRect/>
            <a:stretch>
              <a:fillRect/>
            </a:stretch>
          </p:blipFill>
          <p:spPr bwMode="auto">
            <a:xfrm>
              <a:off x="1906466" y="1700213"/>
              <a:ext cx="1581150" cy="296862"/>
            </a:xfrm>
            <a:prstGeom prst="rect">
              <a:avLst/>
            </a:prstGeom>
            <a:noFill/>
            <a:ln w="9525">
              <a:noFill/>
              <a:miter lim="800000"/>
              <a:headEnd/>
              <a:tailEnd/>
            </a:ln>
          </p:spPr>
        </p:pic>
        <p:pic>
          <p:nvPicPr>
            <p:cNvPr id="18" name="Picture 41" descr="brand"/>
            <p:cNvPicPr>
              <a:picLocks noChangeAspect="1" noChangeArrowheads="1"/>
            </p:cNvPicPr>
            <p:nvPr/>
          </p:nvPicPr>
          <p:blipFill>
            <a:blip r:embed="rId11" cstate="print">
              <a:clrChange>
                <a:clrFrom>
                  <a:srgbClr val="FFFFFF"/>
                </a:clrFrom>
                <a:clrTo>
                  <a:srgbClr val="FFFFFF">
                    <a:alpha val="0"/>
                  </a:srgbClr>
                </a:clrTo>
              </a:clrChange>
            </a:blip>
            <a:srcRect t="34653" b="37013"/>
            <a:stretch>
              <a:fillRect/>
            </a:stretch>
          </p:blipFill>
          <p:spPr bwMode="auto">
            <a:xfrm>
              <a:off x="5435112" y="1628775"/>
              <a:ext cx="1081454" cy="306388"/>
            </a:xfrm>
            <a:prstGeom prst="rect">
              <a:avLst/>
            </a:prstGeom>
            <a:noFill/>
            <a:ln w="9525">
              <a:noFill/>
              <a:miter lim="800000"/>
              <a:headEnd/>
              <a:tailEnd/>
            </a:ln>
          </p:spPr>
        </p:pic>
        <p:pic>
          <p:nvPicPr>
            <p:cNvPr id="19" name="Picture 43" descr="images"/>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7457343" y="1412876"/>
              <a:ext cx="902677" cy="1152525"/>
            </a:xfrm>
            <a:prstGeom prst="rect">
              <a:avLst/>
            </a:prstGeom>
            <a:noFill/>
            <a:ln w="9525">
              <a:noFill/>
              <a:miter lim="800000"/>
              <a:headEnd/>
              <a:tailEnd/>
            </a:ln>
          </p:spPr>
        </p:pic>
        <p:pic>
          <p:nvPicPr>
            <p:cNvPr id="20" name="Picture 22" descr="C:\Users\TERM295\Pictures\imagesCAVNFA2P.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309339" y="4508501"/>
              <a:ext cx="1433146" cy="1427163"/>
            </a:xfrm>
            <a:prstGeom prst="rect">
              <a:avLst/>
            </a:prstGeom>
            <a:noFill/>
            <a:ln w="9525">
              <a:noFill/>
              <a:miter lim="800000"/>
              <a:headEnd/>
              <a:tailEnd/>
            </a:ln>
          </p:spPr>
        </p:pic>
        <p:pic>
          <p:nvPicPr>
            <p:cNvPr id="21" name="Picture 24" descr="http://emirbozkir.com/blog/wp-content/uploads/2013/11/volvo-logo.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230208" y="2781300"/>
              <a:ext cx="1352550" cy="1225550"/>
            </a:xfrm>
            <a:prstGeom prst="rect">
              <a:avLst/>
            </a:prstGeom>
            <a:noFill/>
            <a:ln w="9525">
              <a:noFill/>
              <a:miter lim="800000"/>
              <a:headEnd/>
              <a:tailEnd/>
            </a:ln>
          </p:spPr>
        </p:pic>
      </p:grpSp>
      <p:sp>
        <p:nvSpPr>
          <p:cNvPr id="23"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6</a:t>
            </a:fld>
            <a:r>
              <a:rPr lang="tr-TR" dirty="0" smtClean="0"/>
              <a:t>/25</a:t>
            </a:r>
            <a:endParaRPr lang="tr-TR" dirty="0"/>
          </a:p>
        </p:txBody>
      </p:sp>
      <p:pic>
        <p:nvPicPr>
          <p:cNvPr id="22" name="Picture 24" descr="http://t2.gstatic.com/images?q=tbn:ANd9GcSp7ynZY4PosTbmESQrltNLNvXxtKbD2mi_C_aBrKDT4_SW1-LQATPZZye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617052" y="6528792"/>
            <a:ext cx="217494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8013700" y="856071"/>
            <a:ext cx="4787900" cy="621709"/>
          </a:xfrm>
          <a:prstGeom prst="rect">
            <a:avLst/>
          </a:prstGeom>
          <a:noFill/>
          <a:ln w="6350" algn="ctr">
            <a:noFill/>
            <a:miter lim="800000"/>
            <a:headEnd/>
            <a:tailEnd/>
          </a:ln>
        </p:spPr>
        <p:txBody>
          <a:bodyPr lIns="128016" tIns="64008" rIns="128016" bIns="64008">
            <a:spAutoFit/>
          </a:bodyPr>
          <a:lstStyle/>
          <a:p>
            <a:pPr algn="r">
              <a:spcBef>
                <a:spcPct val="50000"/>
              </a:spcBef>
            </a:pPr>
            <a:r>
              <a:rPr lang="en-US" sz="3200" b="1" dirty="0" smtClean="0">
                <a:solidFill>
                  <a:schemeClr val="bg1"/>
                </a:solidFill>
              </a:rPr>
              <a:t>Products</a:t>
            </a:r>
            <a:endParaRPr lang="en-US" sz="3200" b="1" dirty="0">
              <a:solidFill>
                <a:schemeClr val="bg1"/>
              </a:solidFill>
            </a:endParaRPr>
          </a:p>
        </p:txBody>
      </p:sp>
      <p:grpSp>
        <p:nvGrpSpPr>
          <p:cNvPr id="30" name="29 Grup"/>
          <p:cNvGrpSpPr/>
          <p:nvPr/>
        </p:nvGrpSpPr>
        <p:grpSpPr>
          <a:xfrm>
            <a:off x="8345016" y="1632248"/>
            <a:ext cx="4456584" cy="2565498"/>
            <a:chOff x="95215" y="1071546"/>
            <a:chExt cx="9572693" cy="5715040"/>
          </a:xfrm>
        </p:grpSpPr>
        <p:pic>
          <p:nvPicPr>
            <p:cNvPr id="31" name="Picture 3" descr="ford_transi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81760" y="1084776"/>
              <a:ext cx="3286148" cy="2272786"/>
            </a:xfrm>
            <a:prstGeom prst="rect">
              <a:avLst/>
            </a:prstGeom>
            <a:ln>
              <a:solidFill>
                <a:schemeClr val="tx1"/>
              </a:solidFill>
            </a:ln>
            <a:effectLst>
              <a:outerShdw blurRad="190500" algn="tl" rotWithShape="0">
                <a:srgbClr val="000000">
                  <a:alpha val="70000"/>
                </a:srgbClr>
              </a:outerShdw>
            </a:effectLst>
          </p:spPr>
        </p:pic>
        <p:sp>
          <p:nvSpPr>
            <p:cNvPr id="32" name="4 Metin kutusu"/>
            <p:cNvSpPr txBox="1">
              <a:spLocks noChangeArrowheads="1"/>
            </p:cNvSpPr>
            <p:nvPr/>
          </p:nvSpPr>
          <p:spPr bwMode="auto">
            <a:xfrm>
              <a:off x="6453199" y="3429000"/>
              <a:ext cx="3143272" cy="1770619"/>
            </a:xfrm>
            <a:prstGeom prst="rect">
              <a:avLst/>
            </a:prstGeom>
            <a:noFill/>
            <a:ln w="9525">
              <a:noFill/>
              <a:miter lim="800000"/>
              <a:headEnd/>
              <a:tailEnd/>
            </a:ln>
          </p:spPr>
          <p:txBody>
            <a:bodyPr wrap="square" lIns="91429" tIns="45715" rIns="91429" bIns="45715">
              <a:spAutoFit/>
            </a:bodyPr>
            <a:lstStyle/>
            <a:p>
              <a:pPr lvl="0" algn="ctr"/>
              <a:r>
                <a:rPr lang="tr-TR" sz="1800" b="1" dirty="0" smtClean="0"/>
                <a:t>V36X – New Ford Transit</a:t>
              </a:r>
              <a:endParaRPr lang="tr-TR" altLang="zh-CN" sz="1800" b="1" dirty="0" smtClean="0"/>
            </a:p>
            <a:p>
              <a:pPr algn="ctr"/>
              <a:endParaRPr lang="tr-TR" sz="1400" b="1" dirty="0"/>
            </a:p>
          </p:txBody>
        </p:sp>
        <p:pic>
          <p:nvPicPr>
            <p:cNvPr id="3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5216" y="4000504"/>
              <a:ext cx="6072230" cy="2786082"/>
            </a:xfrm>
            <a:prstGeom prst="rect">
              <a:avLst/>
            </a:prstGeom>
            <a:ln>
              <a:solidFill>
                <a:schemeClr val="tx1"/>
              </a:solidFill>
            </a:ln>
            <a:effectLst>
              <a:outerShdw blurRad="190500" algn="tl" rotWithShape="0">
                <a:srgbClr val="000000">
                  <a:alpha val="70000"/>
                </a:srgbClr>
              </a:outerShdw>
            </a:effectLst>
          </p:spPr>
        </p:pic>
        <p:pic>
          <p:nvPicPr>
            <p:cNvPr id="34" name="Picture 6"/>
            <p:cNvPicPr>
              <a:picLocks noChangeAspect="1" noChangeArrowheads="1"/>
            </p:cNvPicPr>
            <p:nvPr/>
          </p:nvPicPr>
          <p:blipFill>
            <a:blip r:embed="rId4" cstate="print">
              <a:clrChange>
                <a:clrFrom>
                  <a:srgbClr val="FFFFFF"/>
                </a:clrFrom>
                <a:clrTo>
                  <a:srgbClr val="FFFFFF">
                    <a:alpha val="0"/>
                  </a:srgbClr>
                </a:clrTo>
              </a:clrChange>
            </a:blip>
            <a:srcRect t="5843" r="1312"/>
            <a:stretch>
              <a:fillRect/>
            </a:stretch>
          </p:blipFill>
          <p:spPr bwMode="auto">
            <a:xfrm>
              <a:off x="95215" y="1071546"/>
              <a:ext cx="6072231" cy="2857520"/>
            </a:xfrm>
            <a:prstGeom prst="rect">
              <a:avLst/>
            </a:prstGeom>
            <a:ln>
              <a:solidFill>
                <a:schemeClr val="tx1"/>
              </a:solidFill>
            </a:ln>
            <a:effectLst>
              <a:outerShdw blurRad="190500" algn="tl" rotWithShape="0">
                <a:srgbClr val="000000">
                  <a:alpha val="70000"/>
                </a:srgbClr>
              </a:outerShdw>
            </a:effectLst>
          </p:spPr>
        </p:pic>
      </p:grpSp>
      <p:grpSp>
        <p:nvGrpSpPr>
          <p:cNvPr id="35" name="34 Grup"/>
          <p:cNvGrpSpPr/>
          <p:nvPr/>
        </p:nvGrpSpPr>
        <p:grpSpPr>
          <a:xfrm>
            <a:off x="424136" y="1632248"/>
            <a:ext cx="4427984" cy="2204864"/>
            <a:chOff x="561761" y="1162034"/>
            <a:chExt cx="9211215" cy="4321039"/>
          </a:xfrm>
        </p:grpSpPr>
        <p:pic>
          <p:nvPicPr>
            <p:cNvPr id="36" name="35 Resim" descr="C:\Users\TERM294\Desktop\B.jpg"/>
            <p:cNvPicPr/>
            <p:nvPr/>
          </p:nvPicPr>
          <p:blipFill>
            <a:blip r:embed="rId5" cstate="print">
              <a:clrChange>
                <a:clrFrom>
                  <a:srgbClr val="FEFEFE"/>
                </a:clrFrom>
                <a:clrTo>
                  <a:srgbClr val="FEFEFE">
                    <a:alpha val="0"/>
                  </a:srgbClr>
                </a:clrTo>
              </a:clrChange>
            </a:blip>
            <a:srcRect/>
            <a:stretch>
              <a:fillRect/>
            </a:stretch>
          </p:blipFill>
          <p:spPr bwMode="auto">
            <a:xfrm>
              <a:off x="561761" y="1162034"/>
              <a:ext cx="6105751" cy="4321039"/>
            </a:xfrm>
            <a:prstGeom prst="rect">
              <a:avLst/>
            </a:prstGeom>
            <a:ln>
              <a:solidFill>
                <a:schemeClr val="tx1"/>
              </a:solidFill>
            </a:ln>
            <a:effectLst>
              <a:outerShdw blurRad="190500" algn="tl" rotWithShape="0">
                <a:srgbClr val="000000">
                  <a:alpha val="70000"/>
                </a:srgbClr>
              </a:outerShdw>
            </a:effectLst>
          </p:spPr>
        </p:pic>
        <p:sp>
          <p:nvSpPr>
            <p:cNvPr id="37" name="36 Dikdörtgen"/>
            <p:cNvSpPr/>
            <p:nvPr/>
          </p:nvSpPr>
          <p:spPr>
            <a:xfrm>
              <a:off x="6738950" y="2857497"/>
              <a:ext cx="3034026" cy="1222405"/>
            </a:xfrm>
            <a:prstGeom prst="rect">
              <a:avLst/>
            </a:prstGeom>
          </p:spPr>
          <p:txBody>
            <a:bodyPr wrap="square">
              <a:spAutoFit/>
            </a:bodyPr>
            <a:lstStyle/>
            <a:p>
              <a:pPr lvl="0" algn="ctr">
                <a:tabLst>
                  <a:tab pos="6391275" algn="l"/>
                </a:tabLst>
              </a:pPr>
              <a:r>
                <a:rPr lang="tr-TR" altLang="zh-CN" sz="1800" b="1" dirty="0" smtClean="0">
                  <a:ea typeface="SimSun" pitchFamily="2" charset="-122"/>
                </a:rPr>
                <a:t>B460 – Ford Torneo Courier</a:t>
              </a:r>
              <a:endParaRPr lang="tr-TR" altLang="zh-CN" sz="1800" b="1" dirty="0" smtClean="0"/>
            </a:p>
          </p:txBody>
        </p:sp>
        <p:pic>
          <p:nvPicPr>
            <p:cNvPr id="38" name="Picture 2" descr="C:\Users\term293\Desktop\2014-Ford-Tourneo-Courier-1024x640.jpg"/>
            <p:cNvPicPr>
              <a:picLocks noChangeAspect="1" noChangeArrowheads="1"/>
            </p:cNvPicPr>
            <p:nvPr/>
          </p:nvPicPr>
          <p:blipFill>
            <a:blip r:embed="rId6" cstate="print">
              <a:clrChange>
                <a:clrFrom>
                  <a:srgbClr val="FEFEFE"/>
                </a:clrFrom>
                <a:clrTo>
                  <a:srgbClr val="FEFEFE">
                    <a:alpha val="0"/>
                  </a:srgbClr>
                </a:clrTo>
              </a:clrChange>
            </a:blip>
            <a:srcRect l="6933" t="11172" r="7373" b="6797"/>
            <a:stretch>
              <a:fillRect/>
            </a:stretch>
          </p:blipFill>
          <p:spPr bwMode="auto">
            <a:xfrm>
              <a:off x="6810388" y="1162034"/>
              <a:ext cx="2912629" cy="1571636"/>
            </a:xfrm>
            <a:prstGeom prst="rect">
              <a:avLst/>
            </a:prstGeom>
            <a:noFill/>
            <a:ln>
              <a:solidFill>
                <a:schemeClr val="tx1"/>
              </a:solidFill>
            </a:ln>
          </p:spPr>
        </p:pic>
      </p:grpSp>
      <p:grpSp>
        <p:nvGrpSpPr>
          <p:cNvPr id="39" name="38 Grup"/>
          <p:cNvGrpSpPr/>
          <p:nvPr/>
        </p:nvGrpSpPr>
        <p:grpSpPr>
          <a:xfrm>
            <a:off x="3808512" y="6600800"/>
            <a:ext cx="4576432" cy="2190776"/>
            <a:chOff x="-2571768" y="1112044"/>
            <a:chExt cx="8705867" cy="4677256"/>
          </a:xfrm>
        </p:grpSpPr>
        <p:pic>
          <p:nvPicPr>
            <p:cNvPr id="40" name="Picture 1" descr="\\tsrv\URUN-DOSYALARI\GUNCEL-PROJE-PLANLARI\V408\V408-ALL_PARTS.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932330" y="1144581"/>
              <a:ext cx="5201769" cy="4644719"/>
            </a:xfrm>
            <a:prstGeom prst="rect">
              <a:avLst/>
            </a:prstGeom>
            <a:ln>
              <a:solidFill>
                <a:schemeClr val="tx1"/>
              </a:solidFill>
            </a:ln>
            <a:effectLst>
              <a:outerShdw blurRad="190500" algn="tl" rotWithShape="0">
                <a:srgbClr val="000000">
                  <a:alpha val="70000"/>
                </a:srgbClr>
              </a:outerShdw>
            </a:effectLst>
          </p:spPr>
        </p:pic>
        <p:pic>
          <p:nvPicPr>
            <p:cNvPr id="41" name="Picture 3" descr="http://images.passionperformance.ca/photos/2/7/27594_2012_Ford_Transit_Connect.jpg?640x400">
              <a:hlinkClick r:id="rId8"/>
            </p:cNvPr>
            <p:cNvPicPr>
              <a:picLocks noChangeAspect="1" noChangeArrowheads="1"/>
            </p:cNvPicPr>
            <p:nvPr/>
          </p:nvPicPr>
          <p:blipFill>
            <a:blip r:embed="rId9" cstate="print"/>
            <a:srcRect/>
            <a:stretch>
              <a:fillRect/>
            </a:stretch>
          </p:blipFill>
          <p:spPr bwMode="auto">
            <a:xfrm>
              <a:off x="-2398741" y="1112044"/>
              <a:ext cx="3286147" cy="1841087"/>
            </a:xfrm>
            <a:prstGeom prst="rect">
              <a:avLst/>
            </a:prstGeom>
            <a:ln>
              <a:solidFill>
                <a:schemeClr val="tx1"/>
              </a:solidFill>
            </a:ln>
            <a:effectLst>
              <a:outerShdw blurRad="190500" algn="tl" rotWithShape="0">
                <a:srgbClr val="000000">
                  <a:alpha val="70000"/>
                </a:srgbClr>
              </a:outerShdw>
            </a:effectLst>
          </p:spPr>
        </p:pic>
        <p:sp>
          <p:nvSpPr>
            <p:cNvPr id="42" name="41 Metin kutusu"/>
            <p:cNvSpPr txBox="1">
              <a:spLocks noChangeArrowheads="1"/>
            </p:cNvSpPr>
            <p:nvPr/>
          </p:nvSpPr>
          <p:spPr bwMode="auto">
            <a:xfrm>
              <a:off x="-2571768" y="2996951"/>
              <a:ext cx="3186646" cy="1839846"/>
            </a:xfrm>
            <a:prstGeom prst="rect">
              <a:avLst/>
            </a:prstGeom>
            <a:noFill/>
            <a:ln w="9525">
              <a:noFill/>
              <a:miter lim="800000"/>
              <a:headEnd/>
              <a:tailEnd/>
            </a:ln>
          </p:spPr>
          <p:txBody>
            <a:bodyPr wrap="square" lIns="91429" tIns="45715" rIns="91429" bIns="45715">
              <a:spAutoFit/>
            </a:bodyPr>
            <a:lstStyle/>
            <a:p>
              <a:r>
                <a:rPr lang="tr-TR" sz="1800" b="1" dirty="0" smtClean="0"/>
                <a:t>V 408 – Ford Connect</a:t>
              </a:r>
              <a:endParaRPr lang="tr-TR" sz="1800" b="1" dirty="0"/>
            </a:p>
            <a:p>
              <a:r>
                <a:rPr lang="tr-TR" sz="1400" dirty="0"/>
                <a:t> </a:t>
              </a:r>
            </a:p>
          </p:txBody>
        </p:sp>
      </p:grpSp>
      <p:grpSp>
        <p:nvGrpSpPr>
          <p:cNvPr id="43" name="42 Grup"/>
          <p:cNvGrpSpPr/>
          <p:nvPr/>
        </p:nvGrpSpPr>
        <p:grpSpPr>
          <a:xfrm>
            <a:off x="208112" y="1632248"/>
            <a:ext cx="4306689" cy="1941435"/>
            <a:chOff x="-729258" y="1319982"/>
            <a:chExt cx="7878845" cy="3183086"/>
          </a:xfrm>
        </p:grpSpPr>
        <p:pic>
          <p:nvPicPr>
            <p:cNvPr id="44" name="43 Resim"/>
            <p:cNvPicPr/>
            <p:nvPr/>
          </p:nvPicPr>
          <p:blipFill>
            <a:blip r:embed="rId10" cstate="print">
              <a:clrChange>
                <a:clrFrom>
                  <a:srgbClr val="FEFEFE"/>
                </a:clrFrom>
                <a:clrTo>
                  <a:srgbClr val="FEFEFE">
                    <a:alpha val="0"/>
                  </a:srgbClr>
                </a:clrTo>
              </a:clrChange>
            </a:blip>
            <a:srcRect/>
            <a:stretch>
              <a:fillRect/>
            </a:stretch>
          </p:blipFill>
          <p:spPr bwMode="auto">
            <a:xfrm>
              <a:off x="2925111" y="1340768"/>
              <a:ext cx="4224476" cy="3162300"/>
            </a:xfrm>
            <a:prstGeom prst="rect">
              <a:avLst/>
            </a:prstGeom>
            <a:ln>
              <a:noFill/>
            </a:ln>
            <a:effectLst>
              <a:outerShdw blurRad="292100" dist="139700" dir="2700000" algn="tl" rotWithShape="0">
                <a:srgbClr val="333333">
                  <a:alpha val="65000"/>
                </a:srgbClr>
              </a:outerShdw>
            </a:effectLst>
          </p:spPr>
        </p:pic>
        <p:sp>
          <p:nvSpPr>
            <p:cNvPr id="45" name="2 Dikdörtgen"/>
            <p:cNvSpPr>
              <a:spLocks noChangeArrowheads="1"/>
            </p:cNvSpPr>
            <p:nvPr/>
          </p:nvSpPr>
          <p:spPr bwMode="auto">
            <a:xfrm>
              <a:off x="-368255" y="3347804"/>
              <a:ext cx="3033712" cy="605540"/>
            </a:xfrm>
            <a:prstGeom prst="rect">
              <a:avLst/>
            </a:prstGeom>
            <a:noFill/>
            <a:ln w="9525">
              <a:noFill/>
              <a:miter lim="800000"/>
              <a:headEnd/>
              <a:tailEnd/>
            </a:ln>
          </p:spPr>
          <p:txBody>
            <a:bodyPr>
              <a:spAutoFit/>
            </a:bodyPr>
            <a:lstStyle/>
            <a:p>
              <a:pPr algn="ctr"/>
              <a:r>
                <a:rPr lang="tr-TR" altLang="zh-CN" sz="1800" b="1" dirty="0">
                  <a:ea typeface="SimSun" pitchFamily="2" charset="-122"/>
                </a:rPr>
                <a:t>BMW- </a:t>
              </a:r>
              <a:r>
                <a:rPr lang="tr-TR" altLang="zh-CN" sz="1800" b="1" dirty="0" smtClean="0">
                  <a:ea typeface="SimSun" pitchFamily="2" charset="-122"/>
                </a:rPr>
                <a:t>F54</a:t>
              </a:r>
              <a:endParaRPr lang="tr-TR" altLang="zh-CN" sz="1800" b="1" dirty="0">
                <a:ea typeface="SimSun" pitchFamily="2" charset="-122"/>
              </a:endParaRPr>
            </a:p>
          </p:txBody>
        </p:sp>
        <p:pic>
          <p:nvPicPr>
            <p:cNvPr id="46" name="Picture 1" descr="C:\Users\TERM294\Desktop\P90128972_highRes.jpg"/>
            <p:cNvPicPr>
              <a:picLocks noChangeAspect="1" noChangeArrowheads="1"/>
            </p:cNvPicPr>
            <p:nvPr/>
          </p:nvPicPr>
          <p:blipFill>
            <a:blip r:embed="rId11" cstate="print"/>
            <a:srcRect/>
            <a:stretch>
              <a:fillRect/>
            </a:stretch>
          </p:blipFill>
          <p:spPr bwMode="auto">
            <a:xfrm>
              <a:off x="-729258" y="1319982"/>
              <a:ext cx="3390900" cy="1909761"/>
            </a:xfrm>
            <a:prstGeom prst="rect">
              <a:avLst/>
            </a:prstGeom>
            <a:ln>
              <a:noFill/>
            </a:ln>
            <a:effectLst>
              <a:outerShdw blurRad="292100" dist="139700" dir="2700000" algn="tl" rotWithShape="0">
                <a:srgbClr val="333333">
                  <a:alpha val="65000"/>
                </a:srgbClr>
              </a:outerShdw>
            </a:effectLst>
          </p:spPr>
        </p:pic>
      </p:grpSp>
      <p:grpSp>
        <p:nvGrpSpPr>
          <p:cNvPr id="47" name="46 Grup"/>
          <p:cNvGrpSpPr/>
          <p:nvPr/>
        </p:nvGrpSpPr>
        <p:grpSpPr>
          <a:xfrm>
            <a:off x="4600600" y="1704256"/>
            <a:ext cx="3995936" cy="1844824"/>
            <a:chOff x="0" y="0"/>
            <a:chExt cx="3775251" cy="1710100"/>
          </a:xfrm>
        </p:grpSpPr>
        <p:pic>
          <p:nvPicPr>
            <p:cNvPr id="48" name="47 Resim"/>
            <p:cNvPicPr/>
            <p:nvPr/>
          </p:nvPicPr>
          <p:blipFill>
            <a:blip r:embed="rId12" cstate="print">
              <a:clrChange>
                <a:clrFrom>
                  <a:srgbClr val="FFFFFF"/>
                </a:clrFrom>
                <a:clrTo>
                  <a:srgbClr val="FFFFFF">
                    <a:alpha val="0"/>
                  </a:srgbClr>
                </a:clrTo>
              </a:clrChange>
            </a:blip>
            <a:srcRect/>
            <a:stretch>
              <a:fillRect/>
            </a:stretch>
          </p:blipFill>
          <p:spPr bwMode="auto">
            <a:xfrm>
              <a:off x="2051720" y="0"/>
              <a:ext cx="1723531" cy="1248313"/>
            </a:xfrm>
            <a:prstGeom prst="rect">
              <a:avLst/>
            </a:prstGeom>
            <a:ln>
              <a:noFill/>
            </a:ln>
            <a:effectLst>
              <a:outerShdw blurRad="292100" dist="139700" dir="2700000" algn="tl" rotWithShape="0">
                <a:srgbClr val="333333">
                  <a:alpha val="65000"/>
                </a:srgbClr>
              </a:outerShdw>
            </a:effectLst>
          </p:spPr>
        </p:pic>
        <p:sp>
          <p:nvSpPr>
            <p:cNvPr id="49" name="2 Dikdörtgen"/>
            <p:cNvSpPr>
              <a:spLocks noChangeArrowheads="1"/>
            </p:cNvSpPr>
            <p:nvPr/>
          </p:nvSpPr>
          <p:spPr bwMode="auto">
            <a:xfrm>
              <a:off x="467544" y="1340768"/>
              <a:ext cx="2088232" cy="369332"/>
            </a:xfrm>
            <a:prstGeom prst="rect">
              <a:avLst/>
            </a:prstGeom>
            <a:noFill/>
            <a:ln w="9525">
              <a:noFill/>
              <a:miter lim="800000"/>
              <a:headEnd/>
              <a:tailEnd/>
            </a:ln>
          </p:spPr>
          <p:txBody>
            <a:bodyPr wrap="square">
              <a:spAutoFit/>
            </a:bodyPr>
            <a:lstStyle/>
            <a:p>
              <a:pPr algn="ctr">
                <a:tabLst>
                  <a:tab pos="6391275" algn="l"/>
                </a:tabLst>
              </a:pPr>
              <a:r>
                <a:rPr lang="tr-TR" altLang="zh-CN" sz="1800" b="1" dirty="0">
                  <a:ea typeface="SimSun" pitchFamily="2" charset="-122"/>
                </a:rPr>
                <a:t>VOLVO- </a:t>
              </a:r>
              <a:r>
                <a:rPr lang="tr-TR" altLang="zh-CN" sz="1800" b="1" dirty="0" smtClean="0">
                  <a:ea typeface="SimSun" pitchFamily="2" charset="-122"/>
                </a:rPr>
                <a:t>V526</a:t>
              </a:r>
              <a:endParaRPr lang="tr-TR" altLang="zh-CN" sz="1800" b="1" dirty="0">
                <a:ea typeface="SimSun" pitchFamily="2" charset="-122"/>
              </a:endParaRPr>
            </a:p>
          </p:txBody>
        </p:sp>
        <p:pic>
          <p:nvPicPr>
            <p:cNvPr id="50" name="Picture 8" descr="C:\Users\TERM294\Desktop\2015-Volvo-XC90-front-three-quarters-view-rendering-by-Miroslav.jpg"/>
            <p:cNvPicPr>
              <a:picLocks noChangeAspect="1" noChangeArrowheads="1"/>
            </p:cNvPicPr>
            <p:nvPr/>
          </p:nvPicPr>
          <p:blipFill>
            <a:blip r:embed="rId13" cstate="print"/>
            <a:srcRect/>
            <a:stretch>
              <a:fillRect/>
            </a:stretch>
          </p:blipFill>
          <p:spPr bwMode="auto">
            <a:xfrm>
              <a:off x="0" y="0"/>
              <a:ext cx="1803162" cy="1196752"/>
            </a:xfrm>
            <a:prstGeom prst="rect">
              <a:avLst/>
            </a:prstGeom>
            <a:ln>
              <a:noFill/>
            </a:ln>
            <a:effectLst>
              <a:outerShdw blurRad="292100" dist="139700" dir="2700000" algn="tl" rotWithShape="0">
                <a:srgbClr val="333333">
                  <a:alpha val="65000"/>
                </a:srgbClr>
              </a:outerShdw>
            </a:effectLst>
          </p:spPr>
        </p:pic>
      </p:grpSp>
      <p:grpSp>
        <p:nvGrpSpPr>
          <p:cNvPr id="51" name="50 Grup"/>
          <p:cNvGrpSpPr/>
          <p:nvPr/>
        </p:nvGrpSpPr>
        <p:grpSpPr>
          <a:xfrm>
            <a:off x="568152" y="7032848"/>
            <a:ext cx="4189322" cy="2494107"/>
            <a:chOff x="166654" y="1214422"/>
            <a:chExt cx="9501254" cy="7135841"/>
          </a:xfrm>
        </p:grpSpPr>
        <p:pic>
          <p:nvPicPr>
            <p:cNvPr id="52" name="7 Resim"/>
            <p:cNvPicPr>
              <a:picLocks noChangeAspect="1"/>
            </p:cNvPicPr>
            <p:nvPr/>
          </p:nvPicPr>
          <p:blipFill>
            <a:blip r:embed="rId14" cstate="print">
              <a:clrChange>
                <a:clrFrom>
                  <a:srgbClr val="FEFEFE"/>
                </a:clrFrom>
                <a:clrTo>
                  <a:srgbClr val="FEFEFE">
                    <a:alpha val="0"/>
                  </a:srgbClr>
                </a:clrTo>
              </a:clrChange>
            </a:blip>
            <a:srcRect/>
            <a:stretch>
              <a:fillRect/>
            </a:stretch>
          </p:blipFill>
          <p:spPr bwMode="auto">
            <a:xfrm>
              <a:off x="166654" y="1214422"/>
              <a:ext cx="6357982" cy="5286412"/>
            </a:xfrm>
            <a:prstGeom prst="rect">
              <a:avLst/>
            </a:prstGeom>
            <a:ln>
              <a:solidFill>
                <a:schemeClr val="tx1"/>
              </a:solidFill>
            </a:ln>
            <a:effectLst>
              <a:outerShdw blurRad="190500" algn="tl" rotWithShape="0">
                <a:srgbClr val="000000">
                  <a:alpha val="70000"/>
                </a:srgbClr>
              </a:outerShdw>
            </a:effectLst>
          </p:spPr>
        </p:pic>
        <p:pic>
          <p:nvPicPr>
            <p:cNvPr id="53" name="Picture 4" descr="http://media.samanyoluhaber.com/fotogaleri/2009/07/16/1/1.jpg"/>
            <p:cNvPicPr>
              <a:picLocks noChangeAspect="1" noChangeArrowheads="1"/>
            </p:cNvPicPr>
            <p:nvPr/>
          </p:nvPicPr>
          <p:blipFill>
            <a:blip r:embed="rId15" cstate="print"/>
            <a:srcRect/>
            <a:stretch>
              <a:fillRect/>
            </a:stretch>
          </p:blipFill>
          <p:spPr bwMode="auto">
            <a:xfrm>
              <a:off x="6738950" y="1214422"/>
              <a:ext cx="2928958" cy="1511269"/>
            </a:xfrm>
            <a:prstGeom prst="rect">
              <a:avLst/>
            </a:prstGeom>
            <a:ln>
              <a:solidFill>
                <a:schemeClr val="tx1"/>
              </a:solidFill>
            </a:ln>
            <a:effectLst>
              <a:outerShdw blurRad="190500" algn="tl" rotWithShape="0">
                <a:srgbClr val="000000">
                  <a:alpha val="70000"/>
                </a:srgbClr>
              </a:outerShdw>
            </a:effectLst>
          </p:spPr>
        </p:pic>
        <p:sp>
          <p:nvSpPr>
            <p:cNvPr id="54" name="9 Metin kutusu"/>
            <p:cNvSpPr txBox="1">
              <a:spLocks noChangeArrowheads="1"/>
            </p:cNvSpPr>
            <p:nvPr/>
          </p:nvSpPr>
          <p:spPr bwMode="auto">
            <a:xfrm>
              <a:off x="6596073" y="2714621"/>
              <a:ext cx="2928958" cy="5635642"/>
            </a:xfrm>
            <a:prstGeom prst="rect">
              <a:avLst/>
            </a:prstGeom>
            <a:noFill/>
            <a:ln w="9525">
              <a:noFill/>
              <a:miter lim="800000"/>
              <a:headEnd/>
              <a:tailEnd/>
            </a:ln>
          </p:spPr>
          <p:txBody>
            <a:bodyPr wrap="square" lIns="91429" tIns="45715" rIns="91429" bIns="45715">
              <a:spAutoFit/>
            </a:bodyPr>
            <a:lstStyle/>
            <a:p>
              <a:pPr algn="ctr"/>
              <a:r>
                <a:rPr lang="tr-TR" sz="1800" b="1" dirty="0" smtClean="0"/>
                <a:t>X98 - Renault Clio </a:t>
              </a:r>
              <a:r>
                <a:rPr lang="en-US" sz="1800" b="1" dirty="0" smtClean="0"/>
                <a:t>IV(Cross-Car Beam</a:t>
              </a:r>
              <a:r>
                <a:rPr lang="tr-TR" sz="1800" b="1" dirty="0" smtClean="0"/>
                <a:t>)</a:t>
              </a:r>
              <a:endParaRPr lang="tr-TR" sz="1800" b="1" dirty="0"/>
            </a:p>
            <a:p>
              <a:pPr algn="ctr"/>
              <a:r>
                <a:rPr lang="tr-TR" sz="1400" dirty="0"/>
                <a:t> </a:t>
              </a:r>
            </a:p>
          </p:txBody>
        </p:sp>
      </p:grpSp>
      <p:grpSp>
        <p:nvGrpSpPr>
          <p:cNvPr id="55" name="54 Grup"/>
          <p:cNvGrpSpPr/>
          <p:nvPr/>
        </p:nvGrpSpPr>
        <p:grpSpPr>
          <a:xfrm>
            <a:off x="7912968" y="6816824"/>
            <a:ext cx="4255534" cy="2373895"/>
            <a:chOff x="4888466" y="0"/>
            <a:chExt cx="4255534" cy="2373895"/>
          </a:xfrm>
        </p:grpSpPr>
        <p:pic>
          <p:nvPicPr>
            <p:cNvPr id="56" name="Picture 7" descr="https://encrypted-tbn1.gstatic.com/images?q=tbn:ANd9GcR8lZ0e4DJEYfWoz9IFZSAWTZ82yCM3_yzADMSE79LWhtaAsijps3s_lVL3">
              <a:hlinkClick r:id="rId16"/>
            </p:cNvPr>
            <p:cNvPicPr>
              <a:picLocks noChangeAspect="1" noChangeArrowheads="1"/>
            </p:cNvPicPr>
            <p:nvPr/>
          </p:nvPicPr>
          <p:blipFill>
            <a:blip r:embed="rId17" cstate="print"/>
            <a:srcRect/>
            <a:stretch>
              <a:fillRect/>
            </a:stretch>
          </p:blipFill>
          <p:spPr bwMode="auto">
            <a:xfrm>
              <a:off x="7304452" y="0"/>
              <a:ext cx="1839548" cy="1224136"/>
            </a:xfrm>
            <a:prstGeom prst="rect">
              <a:avLst/>
            </a:prstGeom>
            <a:noFill/>
          </p:spPr>
        </p:pic>
        <p:sp>
          <p:nvSpPr>
            <p:cNvPr id="57" name="2 Dikdörtgen"/>
            <p:cNvSpPr>
              <a:spLocks noChangeArrowheads="1"/>
            </p:cNvSpPr>
            <p:nvPr/>
          </p:nvSpPr>
          <p:spPr bwMode="auto">
            <a:xfrm>
              <a:off x="6876256" y="1196752"/>
              <a:ext cx="2267744" cy="369332"/>
            </a:xfrm>
            <a:prstGeom prst="rect">
              <a:avLst/>
            </a:prstGeom>
            <a:noFill/>
            <a:ln w="9525">
              <a:noFill/>
              <a:miter lim="800000"/>
              <a:headEnd/>
              <a:tailEnd/>
            </a:ln>
          </p:spPr>
          <p:txBody>
            <a:bodyPr wrap="square">
              <a:spAutoFit/>
            </a:bodyPr>
            <a:lstStyle/>
            <a:p>
              <a:pPr algn="ctr"/>
              <a:r>
                <a:rPr lang="tr-TR" altLang="zh-CN" sz="1800" b="1" dirty="0">
                  <a:ea typeface="SimSun" pitchFamily="2" charset="-122"/>
                </a:rPr>
                <a:t>TOFAŞ- B-SEDAN </a:t>
              </a:r>
              <a:r>
                <a:rPr lang="tr-TR" altLang="zh-CN" sz="1800" b="1" dirty="0" smtClean="0">
                  <a:ea typeface="SimSun" pitchFamily="2" charset="-122"/>
                </a:rPr>
                <a:t>356</a:t>
              </a:r>
              <a:endParaRPr lang="tr-TR" altLang="zh-CN" sz="1800" b="1" dirty="0">
                <a:ea typeface="SimSun" pitchFamily="2" charset="-122"/>
              </a:endParaRPr>
            </a:p>
          </p:txBody>
        </p:sp>
        <p:pic>
          <p:nvPicPr>
            <p:cNvPr id="58" name="Picture 20" descr="C:\Users\TERM294\AppData\Local\Microsoft\Windows\Temporary Internet Files\Content.Outlook\JO8PHWSD\fa00aan82219 geo_fin001 001005.jpg"/>
            <p:cNvPicPr>
              <a:picLocks noChangeAspect="1" noChangeArrowheads="1"/>
            </p:cNvPicPr>
            <p:nvPr/>
          </p:nvPicPr>
          <p:blipFill>
            <a:blip r:embed="rId18" cstate="print">
              <a:clrChange>
                <a:clrFrom>
                  <a:srgbClr val="FEFEFE"/>
                </a:clrFrom>
                <a:clrTo>
                  <a:srgbClr val="FEFEFE">
                    <a:alpha val="0"/>
                  </a:srgbClr>
                </a:clrTo>
              </a:clrChange>
            </a:blip>
            <a:srcRect/>
            <a:stretch>
              <a:fillRect/>
            </a:stretch>
          </p:blipFill>
          <p:spPr bwMode="auto">
            <a:xfrm>
              <a:off x="4888466" y="1"/>
              <a:ext cx="1825733" cy="1196752"/>
            </a:xfrm>
            <a:prstGeom prst="rect">
              <a:avLst/>
            </a:prstGeom>
            <a:ln>
              <a:noFill/>
            </a:ln>
            <a:effectLst>
              <a:outerShdw blurRad="292100" dist="139700" dir="2700000" algn="tl" rotWithShape="0">
                <a:srgbClr val="333333">
                  <a:alpha val="65000"/>
                </a:srgbClr>
              </a:outerShdw>
            </a:effectLst>
          </p:spPr>
        </p:pic>
        <p:pic>
          <p:nvPicPr>
            <p:cNvPr id="59" name="Picture 21" descr="C:\Users\TERM294\AppData\Local\Microsoft\Windows\Temporary Internet Files\Content.Outlook\JO8PHWSD\FA00AAN91552_001 0009 (2).jpg"/>
            <p:cNvPicPr>
              <a:picLocks noChangeAspect="1" noChangeArrowheads="1"/>
            </p:cNvPicPr>
            <p:nvPr/>
          </p:nvPicPr>
          <p:blipFill>
            <a:blip r:embed="rId19" cstate="print">
              <a:clrChange>
                <a:clrFrom>
                  <a:srgbClr val="FEFEFE"/>
                </a:clrFrom>
                <a:clrTo>
                  <a:srgbClr val="FEFEFE">
                    <a:alpha val="0"/>
                  </a:srgbClr>
                </a:clrTo>
              </a:clrChange>
            </a:blip>
            <a:srcRect/>
            <a:stretch>
              <a:fillRect/>
            </a:stretch>
          </p:blipFill>
          <p:spPr bwMode="auto">
            <a:xfrm>
              <a:off x="5364088" y="1196752"/>
              <a:ext cx="1656184" cy="1177143"/>
            </a:xfrm>
            <a:prstGeom prst="rect">
              <a:avLst/>
            </a:prstGeom>
            <a:ln>
              <a:noFill/>
            </a:ln>
            <a:effectLst>
              <a:outerShdw blurRad="292100" dist="139700" dir="2700000" algn="tl" rotWithShape="0">
                <a:srgbClr val="333333">
                  <a:alpha val="65000"/>
                </a:srgbClr>
              </a:outerShdw>
            </a:effectLst>
          </p:spPr>
        </p:pic>
      </p:grpSp>
      <p:sp>
        <p:nvSpPr>
          <p:cNvPr id="61"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7</a:t>
            </a:fld>
            <a:r>
              <a:rPr lang="tr-TR" dirty="0" smtClean="0"/>
              <a:t>/25</a:t>
            </a:r>
            <a:endParaRPr lang="tr-TR" dirty="0"/>
          </a:p>
        </p:txBody>
      </p:sp>
      <p:grpSp>
        <p:nvGrpSpPr>
          <p:cNvPr id="60" name="59 Grup"/>
          <p:cNvGrpSpPr/>
          <p:nvPr/>
        </p:nvGrpSpPr>
        <p:grpSpPr>
          <a:xfrm>
            <a:off x="8697144" y="1704256"/>
            <a:ext cx="4104456" cy="2001986"/>
            <a:chOff x="166688" y="1214438"/>
            <a:chExt cx="10394700" cy="5500687"/>
          </a:xfrm>
        </p:grpSpPr>
        <p:pic>
          <p:nvPicPr>
            <p:cNvPr id="62" name="61 Resim"/>
            <p:cNvPicPr/>
            <p:nvPr/>
          </p:nvPicPr>
          <p:blipFill>
            <a:blip r:embed="rId20" cstate="print">
              <a:clrChange>
                <a:clrFrom>
                  <a:srgbClr val="FEFEFE"/>
                </a:clrFrom>
                <a:clrTo>
                  <a:srgbClr val="FEFEFE">
                    <a:alpha val="0"/>
                  </a:srgbClr>
                </a:clrTo>
              </a:clrChange>
            </a:blip>
            <a:srcRect/>
            <a:stretch>
              <a:fillRect/>
            </a:stretch>
          </p:blipFill>
          <p:spPr bwMode="auto">
            <a:xfrm>
              <a:off x="166688" y="1214438"/>
              <a:ext cx="6072187" cy="5500687"/>
            </a:xfrm>
            <a:prstGeom prst="rect">
              <a:avLst/>
            </a:prstGeom>
            <a:ln>
              <a:solidFill>
                <a:schemeClr val="tx1"/>
              </a:solidFill>
            </a:ln>
            <a:effectLst>
              <a:outerShdw blurRad="190500" algn="tl" rotWithShape="0">
                <a:srgbClr val="000000">
                  <a:alpha val="70000"/>
                </a:srgbClr>
              </a:outerShdw>
            </a:effectLst>
          </p:spPr>
        </p:pic>
        <p:sp>
          <p:nvSpPr>
            <p:cNvPr id="63" name="Rectangle 1"/>
            <p:cNvSpPr>
              <a:spLocks noChangeArrowheads="1"/>
            </p:cNvSpPr>
            <p:nvPr/>
          </p:nvSpPr>
          <p:spPr bwMode="auto">
            <a:xfrm>
              <a:off x="6455502" y="3984342"/>
              <a:ext cx="4105886" cy="2150251"/>
            </a:xfrm>
            <a:prstGeom prst="rect">
              <a:avLst/>
            </a:prstGeom>
            <a:noFill/>
            <a:ln w="9525">
              <a:noFill/>
              <a:miter lim="800000"/>
              <a:headEnd/>
              <a:tailEnd/>
            </a:ln>
          </p:spPr>
          <p:txBody>
            <a:bodyPr wrap="square" anchor="ctr">
              <a:spAutoFit/>
            </a:bodyPr>
            <a:lstStyle/>
            <a:p>
              <a:pPr algn="ctr">
                <a:tabLst>
                  <a:tab pos="6391275" algn="l"/>
                </a:tabLst>
              </a:pPr>
              <a:r>
                <a:rPr lang="tr-TR" altLang="zh-CN" sz="1800" b="1" dirty="0">
                  <a:ea typeface="SimSun" pitchFamily="2" charset="-122"/>
                </a:rPr>
                <a:t>M156 – Maserati </a:t>
              </a:r>
              <a:r>
                <a:rPr lang="tr-TR" altLang="zh-CN" sz="1800" b="1" dirty="0" smtClean="0">
                  <a:ea typeface="SimSun" pitchFamily="2" charset="-122"/>
                </a:rPr>
                <a:t>Quattroporte</a:t>
              </a:r>
              <a:endParaRPr lang="tr-TR" altLang="zh-CN" sz="1800" b="1" dirty="0"/>
            </a:p>
          </p:txBody>
        </p:sp>
        <p:pic>
          <p:nvPicPr>
            <p:cNvPr id="64" name="Picture 2"/>
            <p:cNvPicPr>
              <a:picLocks noChangeAspect="1" noChangeArrowheads="1"/>
            </p:cNvPicPr>
            <p:nvPr/>
          </p:nvPicPr>
          <p:blipFill>
            <a:blip r:embed="rId21" cstate="print"/>
            <a:srcRect/>
            <a:stretch>
              <a:fillRect/>
            </a:stretch>
          </p:blipFill>
          <p:spPr bwMode="auto">
            <a:xfrm>
              <a:off x="6453189" y="1214438"/>
              <a:ext cx="4108199" cy="1979147"/>
            </a:xfrm>
            <a:prstGeom prst="rect">
              <a:avLst/>
            </a:prstGeom>
            <a:ln>
              <a:solidFill>
                <a:schemeClr val="tx1"/>
              </a:solidFill>
            </a:ln>
            <a:effectLst>
              <a:outerShdw blurRad="190500" algn="tl" rotWithShape="0">
                <a:srgbClr val="000000">
                  <a:alpha val="70000"/>
                </a:srgbClr>
              </a:outerShdw>
            </a:effectLst>
          </p:spPr>
        </p:pic>
      </p:grpSp>
      <p:pic>
        <p:nvPicPr>
          <p:cNvPr id="52225" name="Picture 1" descr="C:\Users\TERM295\Documents\beycelikgestampINGLOGGO.jp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1000200" y="4476085"/>
            <a:ext cx="10871721" cy="1548651"/>
          </a:xfrm>
          <a:prstGeom prst="rect">
            <a:avLst/>
          </a:prstGeom>
          <a:noFill/>
        </p:spPr>
      </p:pic>
      <p:grpSp>
        <p:nvGrpSpPr>
          <p:cNvPr id="65" name="64 Grup"/>
          <p:cNvGrpSpPr/>
          <p:nvPr/>
        </p:nvGrpSpPr>
        <p:grpSpPr>
          <a:xfrm>
            <a:off x="684213" y="1628775"/>
            <a:ext cx="2303462" cy="1744663"/>
            <a:chOff x="684213" y="1628775"/>
            <a:chExt cx="2303462" cy="1744663"/>
          </a:xfrm>
        </p:grpSpPr>
        <p:sp>
          <p:nvSpPr>
            <p:cNvPr id="66" name="Text Box 22"/>
            <p:cNvSpPr txBox="1">
              <a:spLocks noChangeArrowheads="1"/>
            </p:cNvSpPr>
            <p:nvPr/>
          </p:nvSpPr>
          <p:spPr bwMode="auto">
            <a:xfrm>
              <a:off x="1258888" y="1628775"/>
              <a:ext cx="1352550" cy="304800"/>
            </a:xfrm>
            <a:prstGeom prst="rect">
              <a:avLst/>
            </a:prstGeom>
            <a:noFill/>
            <a:ln w="6350" algn="ctr">
              <a:noFill/>
              <a:miter lim="800000"/>
              <a:headEnd/>
              <a:tailEnd/>
            </a:ln>
          </p:spPr>
          <p:txBody>
            <a:bodyPr wrap="none">
              <a:spAutoFit/>
            </a:bodyPr>
            <a:lstStyle/>
            <a:p>
              <a:r>
                <a:rPr lang="tr-TR" sz="1400" b="1" dirty="0">
                  <a:latin typeface="Times New Roman" pitchFamily="18" charset="0"/>
                  <a:cs typeface="Times New Roman" pitchFamily="18" charset="0"/>
                </a:rPr>
                <a:t>SKIN PANELS</a:t>
              </a:r>
            </a:p>
          </p:txBody>
        </p:sp>
        <p:pic>
          <p:nvPicPr>
            <p:cNvPr id="67" name="Picture 36" descr="tarama_2009031812044600"/>
            <p:cNvPicPr>
              <a:picLocks noChangeAspect="1" noChangeArrowheads="1"/>
            </p:cNvPicPr>
            <p:nvPr/>
          </p:nvPicPr>
          <p:blipFill>
            <a:blip r:embed="rId23" cstate="email">
              <a:clrChange>
                <a:clrFrom>
                  <a:srgbClr val="FFFFFF"/>
                </a:clrFrom>
                <a:clrTo>
                  <a:srgbClr val="FFFFFF">
                    <a:alpha val="0"/>
                  </a:srgbClr>
                </a:clrTo>
              </a:clrChange>
            </a:blip>
            <a:srcRect/>
            <a:stretch>
              <a:fillRect/>
            </a:stretch>
          </p:blipFill>
          <p:spPr bwMode="auto">
            <a:xfrm>
              <a:off x="684213" y="2133600"/>
              <a:ext cx="2303462" cy="1239838"/>
            </a:xfrm>
            <a:prstGeom prst="rect">
              <a:avLst/>
            </a:prstGeom>
            <a:noFill/>
            <a:ln w="9525">
              <a:noFill/>
              <a:miter lim="800000"/>
              <a:headEnd/>
              <a:tailEnd/>
            </a:ln>
          </p:spPr>
        </p:pic>
      </p:grpSp>
      <p:grpSp>
        <p:nvGrpSpPr>
          <p:cNvPr id="68" name="67 Grup"/>
          <p:cNvGrpSpPr/>
          <p:nvPr/>
        </p:nvGrpSpPr>
        <p:grpSpPr>
          <a:xfrm>
            <a:off x="3664496" y="1704256"/>
            <a:ext cx="2088232" cy="2016224"/>
            <a:chOff x="3419475" y="1628775"/>
            <a:chExt cx="2447925" cy="1538288"/>
          </a:xfrm>
        </p:grpSpPr>
        <p:sp>
          <p:nvSpPr>
            <p:cNvPr id="69" name="Text Box 24"/>
            <p:cNvSpPr txBox="1">
              <a:spLocks noChangeArrowheads="1"/>
            </p:cNvSpPr>
            <p:nvPr/>
          </p:nvSpPr>
          <p:spPr bwMode="auto">
            <a:xfrm>
              <a:off x="3933825" y="1628775"/>
              <a:ext cx="1682750" cy="307975"/>
            </a:xfrm>
            <a:prstGeom prst="rect">
              <a:avLst/>
            </a:prstGeom>
            <a:noFill/>
            <a:ln w="6350" algn="ctr">
              <a:noFill/>
              <a:miter lim="800000"/>
              <a:headEnd/>
              <a:tailEnd/>
            </a:ln>
          </p:spPr>
          <p:txBody>
            <a:bodyPr wrap="none">
              <a:spAutoFit/>
            </a:bodyPr>
            <a:lstStyle/>
            <a:p>
              <a:r>
                <a:rPr lang="tr-TR" sz="1400" b="1" dirty="0">
                  <a:latin typeface="Times New Roman" pitchFamily="18" charset="0"/>
                  <a:cs typeface="Times New Roman" pitchFamily="18" charset="0"/>
                </a:rPr>
                <a:t>CHASSIS GROUP</a:t>
              </a:r>
            </a:p>
          </p:txBody>
        </p:sp>
        <p:pic>
          <p:nvPicPr>
            <p:cNvPr id="70" name="Picture 31" descr="20-21"/>
            <p:cNvPicPr>
              <a:picLocks noChangeAspect="1" noChangeArrowheads="1"/>
            </p:cNvPicPr>
            <p:nvPr/>
          </p:nvPicPr>
          <p:blipFill>
            <a:blip r:embed="rId24" cstate="email">
              <a:clrChange>
                <a:clrFrom>
                  <a:srgbClr val="FCFBF7"/>
                </a:clrFrom>
                <a:clrTo>
                  <a:srgbClr val="FCFBF7">
                    <a:alpha val="0"/>
                  </a:srgbClr>
                </a:clrTo>
              </a:clrChange>
            </a:blip>
            <a:srcRect/>
            <a:stretch>
              <a:fillRect/>
            </a:stretch>
          </p:blipFill>
          <p:spPr bwMode="auto">
            <a:xfrm>
              <a:off x="3419475" y="2278063"/>
              <a:ext cx="2447925" cy="889000"/>
            </a:xfrm>
            <a:prstGeom prst="rect">
              <a:avLst/>
            </a:prstGeom>
            <a:noFill/>
            <a:ln w="9525">
              <a:noFill/>
              <a:miter lim="800000"/>
              <a:headEnd/>
              <a:tailEnd/>
            </a:ln>
          </p:spPr>
        </p:pic>
      </p:grpSp>
      <p:grpSp>
        <p:nvGrpSpPr>
          <p:cNvPr id="71" name="70 Grup"/>
          <p:cNvGrpSpPr/>
          <p:nvPr/>
        </p:nvGrpSpPr>
        <p:grpSpPr>
          <a:xfrm>
            <a:off x="6300789" y="1632248"/>
            <a:ext cx="2260252" cy="2206327"/>
            <a:chOff x="6300788" y="1556792"/>
            <a:chExt cx="2535237" cy="2281783"/>
          </a:xfrm>
        </p:grpSpPr>
        <p:sp>
          <p:nvSpPr>
            <p:cNvPr id="72" name="Text Box 25"/>
            <p:cNvSpPr txBox="1">
              <a:spLocks noChangeArrowheads="1"/>
            </p:cNvSpPr>
            <p:nvPr/>
          </p:nvSpPr>
          <p:spPr bwMode="auto">
            <a:xfrm>
              <a:off x="6876256" y="1556792"/>
              <a:ext cx="1509713" cy="304800"/>
            </a:xfrm>
            <a:prstGeom prst="rect">
              <a:avLst/>
            </a:prstGeom>
            <a:noFill/>
            <a:ln w="6350" algn="ctr">
              <a:noFill/>
              <a:miter lim="800000"/>
              <a:headEnd/>
              <a:tailEnd/>
            </a:ln>
          </p:spPr>
          <p:txBody>
            <a:bodyPr wrap="none">
              <a:spAutoFit/>
            </a:bodyPr>
            <a:lstStyle/>
            <a:p>
              <a:r>
                <a:rPr lang="tr-TR" sz="1400" b="1" dirty="0">
                  <a:latin typeface="Times New Roman" pitchFamily="18" charset="0"/>
                  <a:cs typeface="Times New Roman" pitchFamily="18" charset="0"/>
                </a:rPr>
                <a:t>CRASH GROUP</a:t>
              </a:r>
            </a:p>
          </p:txBody>
        </p:sp>
        <p:pic>
          <p:nvPicPr>
            <p:cNvPr id="73" name="Picture 30" descr="22222"/>
            <p:cNvPicPr>
              <a:picLocks noChangeAspect="1" noChangeArrowheads="1"/>
            </p:cNvPicPr>
            <p:nvPr/>
          </p:nvPicPr>
          <p:blipFill>
            <a:blip r:embed="rId25" cstate="email">
              <a:clrChange>
                <a:clrFrom>
                  <a:srgbClr val="FAFAF2"/>
                </a:clrFrom>
                <a:clrTo>
                  <a:srgbClr val="FAFAF2">
                    <a:alpha val="0"/>
                  </a:srgbClr>
                </a:clrTo>
              </a:clrChange>
            </a:blip>
            <a:srcRect/>
            <a:stretch>
              <a:fillRect/>
            </a:stretch>
          </p:blipFill>
          <p:spPr bwMode="auto">
            <a:xfrm>
              <a:off x="6877050" y="1900238"/>
              <a:ext cx="1511300" cy="1096962"/>
            </a:xfrm>
            <a:prstGeom prst="rect">
              <a:avLst/>
            </a:prstGeom>
            <a:noFill/>
            <a:ln w="9525">
              <a:noFill/>
              <a:miter lim="800000"/>
              <a:headEnd/>
              <a:tailEnd/>
            </a:ln>
          </p:spPr>
        </p:pic>
        <p:pic>
          <p:nvPicPr>
            <p:cNvPr id="74" name="Picture 35" descr="DSC00576"/>
            <p:cNvPicPr>
              <a:picLocks noChangeAspect="1" noChangeArrowheads="1"/>
            </p:cNvPicPr>
            <p:nvPr/>
          </p:nvPicPr>
          <p:blipFill>
            <a:blip r:embed="rId26" cstate="email"/>
            <a:srcRect/>
            <a:stretch>
              <a:fillRect/>
            </a:stretch>
          </p:blipFill>
          <p:spPr bwMode="auto">
            <a:xfrm>
              <a:off x="6300788" y="2997200"/>
              <a:ext cx="2535237" cy="841375"/>
            </a:xfrm>
            <a:prstGeom prst="rect">
              <a:avLst/>
            </a:prstGeom>
            <a:noFill/>
            <a:ln w="9525">
              <a:noFill/>
              <a:miter lim="800000"/>
              <a:headEnd/>
              <a:tailEnd/>
            </a:ln>
          </p:spPr>
        </p:pic>
      </p:grpSp>
      <p:grpSp>
        <p:nvGrpSpPr>
          <p:cNvPr id="78" name="77 Grup"/>
          <p:cNvGrpSpPr/>
          <p:nvPr/>
        </p:nvGrpSpPr>
        <p:grpSpPr>
          <a:xfrm>
            <a:off x="8849072" y="1632248"/>
            <a:ext cx="1800225" cy="2311400"/>
            <a:chOff x="755650" y="4102100"/>
            <a:chExt cx="1800225" cy="2311400"/>
          </a:xfrm>
        </p:grpSpPr>
        <p:sp>
          <p:nvSpPr>
            <p:cNvPr id="79" name="Text Box 26"/>
            <p:cNvSpPr txBox="1">
              <a:spLocks noChangeArrowheads="1"/>
            </p:cNvSpPr>
            <p:nvPr/>
          </p:nvSpPr>
          <p:spPr bwMode="auto">
            <a:xfrm>
              <a:off x="997696" y="4102100"/>
              <a:ext cx="1229567" cy="307777"/>
            </a:xfrm>
            <a:prstGeom prst="rect">
              <a:avLst/>
            </a:prstGeom>
            <a:noFill/>
            <a:ln w="6350" algn="ctr">
              <a:noFill/>
              <a:miter lim="800000"/>
              <a:headEnd/>
              <a:tailEnd/>
            </a:ln>
          </p:spPr>
          <p:txBody>
            <a:bodyPr wrap="none">
              <a:spAutoFit/>
            </a:bodyPr>
            <a:lstStyle/>
            <a:p>
              <a:r>
                <a:rPr lang="tr-TR" sz="1400" b="1" dirty="0">
                  <a:latin typeface="Times New Roman" pitchFamily="18" charset="0"/>
                  <a:cs typeface="Times New Roman" pitchFamily="18" charset="0"/>
                </a:rPr>
                <a:t>REAR AXLE</a:t>
              </a:r>
            </a:p>
          </p:txBody>
        </p:sp>
        <p:pic>
          <p:nvPicPr>
            <p:cNvPr id="80" name="Picture 32" descr="DSC00591"/>
            <p:cNvPicPr>
              <a:picLocks noChangeAspect="1" noChangeArrowheads="1"/>
            </p:cNvPicPr>
            <p:nvPr/>
          </p:nvPicPr>
          <p:blipFill>
            <a:blip r:embed="rId27" cstate="email"/>
            <a:srcRect/>
            <a:stretch>
              <a:fillRect/>
            </a:stretch>
          </p:blipFill>
          <p:spPr bwMode="auto">
            <a:xfrm>
              <a:off x="755650" y="5661025"/>
              <a:ext cx="1800225" cy="752475"/>
            </a:xfrm>
            <a:prstGeom prst="rect">
              <a:avLst/>
            </a:prstGeom>
            <a:noFill/>
            <a:ln w="9525">
              <a:noFill/>
              <a:miter lim="800000"/>
              <a:headEnd/>
              <a:tailEnd/>
            </a:ln>
          </p:spPr>
        </p:pic>
        <p:pic>
          <p:nvPicPr>
            <p:cNvPr id="81" name="Picture 33" descr="DSC00570"/>
            <p:cNvPicPr>
              <a:picLocks noChangeAspect="1" noChangeArrowheads="1"/>
            </p:cNvPicPr>
            <p:nvPr/>
          </p:nvPicPr>
          <p:blipFill>
            <a:blip r:embed="rId28" cstate="email">
              <a:lum bright="18000" contrast="36000"/>
            </a:blip>
            <a:srcRect/>
            <a:stretch>
              <a:fillRect/>
            </a:stretch>
          </p:blipFill>
          <p:spPr bwMode="auto">
            <a:xfrm>
              <a:off x="900113" y="4579938"/>
              <a:ext cx="1655762" cy="914400"/>
            </a:xfrm>
            <a:prstGeom prst="rect">
              <a:avLst/>
            </a:prstGeom>
            <a:noFill/>
            <a:ln w="9525">
              <a:noFill/>
              <a:miter lim="800000"/>
              <a:headEnd/>
              <a:tailEnd/>
            </a:ln>
          </p:spPr>
        </p:pic>
      </p:grpSp>
      <p:grpSp>
        <p:nvGrpSpPr>
          <p:cNvPr id="82" name="81 Grup"/>
          <p:cNvGrpSpPr/>
          <p:nvPr/>
        </p:nvGrpSpPr>
        <p:grpSpPr>
          <a:xfrm>
            <a:off x="10937304" y="1704256"/>
            <a:ext cx="1584635" cy="1807022"/>
            <a:chOff x="3454560" y="4076700"/>
            <a:chExt cx="2123915" cy="1951038"/>
          </a:xfrm>
        </p:grpSpPr>
        <p:sp>
          <p:nvSpPr>
            <p:cNvPr id="83" name="Text Box 27"/>
            <p:cNvSpPr txBox="1">
              <a:spLocks noChangeArrowheads="1"/>
            </p:cNvSpPr>
            <p:nvPr/>
          </p:nvSpPr>
          <p:spPr bwMode="auto">
            <a:xfrm>
              <a:off x="3454560" y="4076700"/>
              <a:ext cx="2121031" cy="564920"/>
            </a:xfrm>
            <a:prstGeom prst="rect">
              <a:avLst/>
            </a:prstGeom>
            <a:noFill/>
            <a:ln w="6350" algn="ctr">
              <a:noFill/>
              <a:miter lim="800000"/>
              <a:headEnd/>
              <a:tailEnd/>
            </a:ln>
          </p:spPr>
          <p:txBody>
            <a:bodyPr wrap="none">
              <a:spAutoFit/>
            </a:bodyPr>
            <a:lstStyle/>
            <a:p>
              <a:pPr algn="ctr"/>
              <a:r>
                <a:rPr lang="tr-TR" sz="1400" b="1" dirty="0">
                  <a:latin typeface="Times New Roman" pitchFamily="18" charset="0"/>
                  <a:cs typeface="Times New Roman" pitchFamily="18" charset="0"/>
                </a:rPr>
                <a:t>ENGINE CROSS </a:t>
              </a:r>
              <a:endParaRPr lang="tr-TR" sz="1400" b="1" dirty="0" smtClean="0">
                <a:latin typeface="Times New Roman" pitchFamily="18" charset="0"/>
                <a:cs typeface="Times New Roman" pitchFamily="18" charset="0"/>
              </a:endParaRPr>
            </a:p>
            <a:p>
              <a:pPr algn="ctr"/>
              <a:r>
                <a:rPr lang="tr-TR" sz="1400" b="1" dirty="0" smtClean="0">
                  <a:latin typeface="Times New Roman" pitchFamily="18" charset="0"/>
                  <a:cs typeface="Times New Roman" pitchFamily="18" charset="0"/>
                </a:rPr>
                <a:t>MEMBER</a:t>
              </a:r>
              <a:endParaRPr lang="tr-TR" sz="1400" b="1" dirty="0">
                <a:latin typeface="Times New Roman" pitchFamily="18" charset="0"/>
                <a:cs typeface="Times New Roman" pitchFamily="18" charset="0"/>
              </a:endParaRPr>
            </a:p>
          </p:txBody>
        </p:sp>
        <p:pic>
          <p:nvPicPr>
            <p:cNvPr id="84" name="Picture 29" descr="DSC02631"/>
            <p:cNvPicPr>
              <a:picLocks noChangeAspect="1" noChangeArrowheads="1"/>
            </p:cNvPicPr>
            <p:nvPr/>
          </p:nvPicPr>
          <p:blipFill>
            <a:blip r:embed="rId29" cstate="email"/>
            <a:srcRect/>
            <a:stretch>
              <a:fillRect/>
            </a:stretch>
          </p:blipFill>
          <p:spPr bwMode="auto">
            <a:xfrm>
              <a:off x="3635375" y="4772025"/>
              <a:ext cx="1943100" cy="1255713"/>
            </a:xfrm>
            <a:prstGeom prst="rect">
              <a:avLst/>
            </a:prstGeom>
            <a:noFill/>
            <a:ln w="9525">
              <a:noFill/>
              <a:miter lim="800000"/>
              <a:headEnd/>
              <a:tailEnd/>
            </a:ln>
          </p:spPr>
        </p:pic>
      </p:grpSp>
      <p:grpSp>
        <p:nvGrpSpPr>
          <p:cNvPr id="85" name="84 Grup"/>
          <p:cNvGrpSpPr/>
          <p:nvPr/>
        </p:nvGrpSpPr>
        <p:grpSpPr>
          <a:xfrm>
            <a:off x="136104" y="6053137"/>
            <a:ext cx="2736850" cy="2779911"/>
            <a:chOff x="6227763" y="4005064"/>
            <a:chExt cx="2736850" cy="2779911"/>
          </a:xfrm>
        </p:grpSpPr>
        <p:sp>
          <p:nvSpPr>
            <p:cNvPr id="86" name="Text Box 28"/>
            <p:cNvSpPr txBox="1">
              <a:spLocks noChangeArrowheads="1"/>
            </p:cNvSpPr>
            <p:nvPr/>
          </p:nvSpPr>
          <p:spPr bwMode="auto">
            <a:xfrm>
              <a:off x="6948488" y="4005064"/>
              <a:ext cx="1490662" cy="304800"/>
            </a:xfrm>
            <a:prstGeom prst="rect">
              <a:avLst/>
            </a:prstGeom>
            <a:noFill/>
            <a:ln w="6350" algn="ctr">
              <a:noFill/>
              <a:miter lim="800000"/>
              <a:headEnd/>
              <a:tailEnd/>
            </a:ln>
          </p:spPr>
          <p:txBody>
            <a:bodyPr wrap="none">
              <a:spAutoFit/>
            </a:bodyPr>
            <a:lstStyle/>
            <a:p>
              <a:r>
                <a:rPr lang="tr-TR" sz="1400" b="1" dirty="0">
                  <a:latin typeface="Times New Roman" pitchFamily="18" charset="0"/>
                  <a:cs typeface="Times New Roman" pitchFamily="18" charset="0"/>
                </a:rPr>
                <a:t>INNER PANELS</a:t>
              </a:r>
            </a:p>
          </p:txBody>
        </p:sp>
        <p:pic>
          <p:nvPicPr>
            <p:cNvPr id="87" name="Picture 34" descr="DSC00585"/>
            <p:cNvPicPr>
              <a:picLocks noChangeAspect="1" noChangeArrowheads="1"/>
            </p:cNvPicPr>
            <p:nvPr/>
          </p:nvPicPr>
          <p:blipFill>
            <a:blip r:embed="rId30" cstate="email"/>
            <a:srcRect/>
            <a:stretch>
              <a:fillRect/>
            </a:stretch>
          </p:blipFill>
          <p:spPr bwMode="auto">
            <a:xfrm>
              <a:off x="8172450" y="5372100"/>
              <a:ext cx="647700" cy="1412875"/>
            </a:xfrm>
            <a:prstGeom prst="rect">
              <a:avLst/>
            </a:prstGeom>
            <a:noFill/>
            <a:ln w="9525">
              <a:noFill/>
              <a:miter lim="800000"/>
              <a:headEnd/>
              <a:tailEnd/>
            </a:ln>
          </p:spPr>
        </p:pic>
        <p:pic>
          <p:nvPicPr>
            <p:cNvPr id="88" name="Picture 40" descr="IMG_1101"/>
            <p:cNvPicPr>
              <a:picLocks noChangeAspect="1" noChangeArrowheads="1"/>
            </p:cNvPicPr>
            <p:nvPr/>
          </p:nvPicPr>
          <p:blipFill>
            <a:blip r:embed="rId31" cstate="email"/>
            <a:srcRect/>
            <a:stretch>
              <a:fillRect/>
            </a:stretch>
          </p:blipFill>
          <p:spPr bwMode="auto">
            <a:xfrm>
              <a:off x="6227763" y="4364038"/>
              <a:ext cx="2736850" cy="981075"/>
            </a:xfrm>
            <a:prstGeom prst="rect">
              <a:avLst/>
            </a:prstGeom>
            <a:noFill/>
            <a:ln w="9525">
              <a:noFill/>
              <a:miter lim="800000"/>
              <a:headEnd/>
              <a:tailEnd/>
            </a:ln>
          </p:spPr>
        </p:pic>
        <p:pic>
          <p:nvPicPr>
            <p:cNvPr id="89" name="Picture 41" descr="DSC00572"/>
            <p:cNvPicPr>
              <a:picLocks noChangeAspect="1" noChangeArrowheads="1"/>
            </p:cNvPicPr>
            <p:nvPr/>
          </p:nvPicPr>
          <p:blipFill>
            <a:blip r:embed="rId32" cstate="email"/>
            <a:srcRect/>
            <a:stretch>
              <a:fillRect/>
            </a:stretch>
          </p:blipFill>
          <p:spPr bwMode="auto">
            <a:xfrm>
              <a:off x="6300788" y="5661025"/>
              <a:ext cx="1655762" cy="776288"/>
            </a:xfrm>
            <a:prstGeom prst="rect">
              <a:avLst/>
            </a:prstGeom>
            <a:noFill/>
            <a:ln w="9525">
              <a:noFill/>
              <a:miter lim="800000"/>
              <a:headEnd/>
              <a:tailEnd/>
            </a:ln>
          </p:spPr>
        </p:pic>
      </p:grpSp>
      <p:grpSp>
        <p:nvGrpSpPr>
          <p:cNvPr id="90" name="89 Grup"/>
          <p:cNvGrpSpPr/>
          <p:nvPr/>
        </p:nvGrpSpPr>
        <p:grpSpPr>
          <a:xfrm>
            <a:off x="3304456" y="6024736"/>
            <a:ext cx="3384376" cy="958032"/>
            <a:chOff x="357158" y="1285860"/>
            <a:chExt cx="4572032" cy="1102048"/>
          </a:xfrm>
        </p:grpSpPr>
        <p:sp>
          <p:nvSpPr>
            <p:cNvPr id="91" name="Text Box 22"/>
            <p:cNvSpPr txBox="1">
              <a:spLocks noChangeArrowheads="1"/>
            </p:cNvSpPr>
            <p:nvPr/>
          </p:nvSpPr>
          <p:spPr bwMode="auto">
            <a:xfrm>
              <a:off x="442326" y="1285860"/>
              <a:ext cx="1305101"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FRONT RAIL</a:t>
              </a:r>
              <a:endParaRPr lang="tr-TR" sz="1400" b="1" dirty="0">
                <a:latin typeface="Times New Roman" pitchFamily="18" charset="0"/>
                <a:cs typeface="Times New Roman" pitchFamily="18" charset="0"/>
              </a:endParaRPr>
            </a:p>
          </p:txBody>
        </p:sp>
        <p:pic>
          <p:nvPicPr>
            <p:cNvPr id="92" name="91 Resim" descr="Front Rail.jpg"/>
            <p:cNvPicPr>
              <a:picLocks noChangeAspect="1"/>
            </p:cNvPicPr>
            <p:nvPr/>
          </p:nvPicPr>
          <p:blipFill>
            <a:blip r:embed="rId33" cstate="email">
              <a:clrChange>
                <a:clrFrom>
                  <a:srgbClr val="FFFFFF"/>
                </a:clrFrom>
                <a:clrTo>
                  <a:srgbClr val="FFFFFF">
                    <a:alpha val="0"/>
                  </a:srgbClr>
                </a:clrTo>
              </a:clrChange>
            </a:blip>
            <a:stretch>
              <a:fillRect/>
            </a:stretch>
          </p:blipFill>
          <p:spPr>
            <a:xfrm>
              <a:off x="357158" y="1714488"/>
              <a:ext cx="4572032" cy="673420"/>
            </a:xfrm>
            <a:prstGeom prst="rect">
              <a:avLst/>
            </a:prstGeom>
          </p:spPr>
        </p:pic>
      </p:grpSp>
      <p:grpSp>
        <p:nvGrpSpPr>
          <p:cNvPr id="93" name="92 Grup"/>
          <p:cNvGrpSpPr/>
          <p:nvPr/>
        </p:nvGrpSpPr>
        <p:grpSpPr>
          <a:xfrm>
            <a:off x="3160440" y="7752928"/>
            <a:ext cx="3503689" cy="1143008"/>
            <a:chOff x="5426029" y="1285860"/>
            <a:chExt cx="3503689" cy="1143008"/>
          </a:xfrm>
        </p:grpSpPr>
        <p:sp>
          <p:nvSpPr>
            <p:cNvPr id="94" name="Text Box 22"/>
            <p:cNvSpPr txBox="1">
              <a:spLocks noChangeArrowheads="1"/>
            </p:cNvSpPr>
            <p:nvPr/>
          </p:nvSpPr>
          <p:spPr bwMode="auto">
            <a:xfrm>
              <a:off x="5484663" y="1285860"/>
              <a:ext cx="1633717"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FRONT BUMPER</a:t>
              </a:r>
              <a:endParaRPr lang="tr-TR" sz="1400" b="1" dirty="0">
                <a:latin typeface="Times New Roman" pitchFamily="18" charset="0"/>
                <a:cs typeface="Times New Roman" pitchFamily="18" charset="0"/>
              </a:endParaRPr>
            </a:p>
          </p:txBody>
        </p:sp>
        <p:pic>
          <p:nvPicPr>
            <p:cNvPr id="95" name="94 Resim" descr="Front Bumper-1.jpg"/>
            <p:cNvPicPr>
              <a:picLocks noChangeAspect="1"/>
            </p:cNvPicPr>
            <p:nvPr/>
          </p:nvPicPr>
          <p:blipFill>
            <a:blip r:embed="rId34" cstate="email">
              <a:clrChange>
                <a:clrFrom>
                  <a:srgbClr val="FFFFFF"/>
                </a:clrFrom>
                <a:clrTo>
                  <a:srgbClr val="FFFFFF">
                    <a:alpha val="0"/>
                  </a:srgbClr>
                </a:clrTo>
              </a:clrChange>
            </a:blip>
            <a:stretch>
              <a:fillRect/>
            </a:stretch>
          </p:blipFill>
          <p:spPr>
            <a:xfrm>
              <a:off x="5426029" y="1744739"/>
              <a:ext cx="3503689" cy="684129"/>
            </a:xfrm>
            <a:prstGeom prst="rect">
              <a:avLst/>
            </a:prstGeom>
          </p:spPr>
        </p:pic>
      </p:grpSp>
      <p:grpSp>
        <p:nvGrpSpPr>
          <p:cNvPr id="96" name="95 Grup"/>
          <p:cNvGrpSpPr/>
          <p:nvPr/>
        </p:nvGrpSpPr>
        <p:grpSpPr>
          <a:xfrm>
            <a:off x="9497144" y="7896944"/>
            <a:ext cx="3139784" cy="1018167"/>
            <a:chOff x="500034" y="2978347"/>
            <a:chExt cx="4572032" cy="1522223"/>
          </a:xfrm>
        </p:grpSpPr>
        <p:sp>
          <p:nvSpPr>
            <p:cNvPr id="97" name="Text Box 25"/>
            <p:cNvSpPr txBox="1">
              <a:spLocks noChangeArrowheads="1"/>
            </p:cNvSpPr>
            <p:nvPr/>
          </p:nvSpPr>
          <p:spPr bwMode="auto">
            <a:xfrm>
              <a:off x="500034" y="2978347"/>
              <a:ext cx="1813317"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CROSS CAR BEAM</a:t>
              </a:r>
              <a:endParaRPr lang="tr-TR" sz="1400" b="1" dirty="0">
                <a:latin typeface="Times New Roman" pitchFamily="18" charset="0"/>
                <a:cs typeface="Times New Roman" pitchFamily="18" charset="0"/>
              </a:endParaRPr>
            </a:p>
          </p:txBody>
        </p:sp>
        <p:pic>
          <p:nvPicPr>
            <p:cNvPr id="98" name="97 Resim" descr="Cross Car Beam.jpg"/>
            <p:cNvPicPr>
              <a:picLocks noChangeAspect="1"/>
            </p:cNvPicPr>
            <p:nvPr/>
          </p:nvPicPr>
          <p:blipFill>
            <a:blip r:embed="rId35" cstate="email">
              <a:clrChange>
                <a:clrFrom>
                  <a:srgbClr val="FFFFFF"/>
                </a:clrFrom>
                <a:clrTo>
                  <a:srgbClr val="FFFFFF">
                    <a:alpha val="0"/>
                  </a:srgbClr>
                </a:clrTo>
              </a:clrChange>
            </a:blip>
            <a:stretch>
              <a:fillRect/>
            </a:stretch>
          </p:blipFill>
          <p:spPr>
            <a:xfrm>
              <a:off x="500034" y="3300799"/>
              <a:ext cx="4572032" cy="1199771"/>
            </a:xfrm>
            <a:prstGeom prst="rect">
              <a:avLst/>
            </a:prstGeom>
          </p:spPr>
        </p:pic>
      </p:grpSp>
      <p:grpSp>
        <p:nvGrpSpPr>
          <p:cNvPr id="99" name="98 Grup"/>
          <p:cNvGrpSpPr/>
          <p:nvPr/>
        </p:nvGrpSpPr>
        <p:grpSpPr>
          <a:xfrm>
            <a:off x="6976864" y="5952727"/>
            <a:ext cx="1728192" cy="1375357"/>
            <a:chOff x="5450677" y="2731636"/>
            <a:chExt cx="2764661" cy="1983248"/>
          </a:xfrm>
        </p:grpSpPr>
        <p:sp>
          <p:nvSpPr>
            <p:cNvPr id="100" name="Text Box 24"/>
            <p:cNvSpPr txBox="1">
              <a:spLocks noChangeArrowheads="1"/>
            </p:cNvSpPr>
            <p:nvPr/>
          </p:nvSpPr>
          <p:spPr bwMode="auto">
            <a:xfrm>
              <a:off x="5450677" y="2731636"/>
              <a:ext cx="1693092" cy="307776"/>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SPRING HANGER</a:t>
              </a:r>
              <a:endParaRPr lang="tr-TR" sz="1400" b="1" dirty="0">
                <a:latin typeface="Times New Roman" pitchFamily="18" charset="0"/>
                <a:cs typeface="Times New Roman" pitchFamily="18" charset="0"/>
              </a:endParaRPr>
            </a:p>
          </p:txBody>
        </p:sp>
        <p:pic>
          <p:nvPicPr>
            <p:cNvPr id="101" name="100 Resim" descr="Spring Hanger.jpg"/>
            <p:cNvPicPr>
              <a:picLocks noChangeAspect="1"/>
            </p:cNvPicPr>
            <p:nvPr/>
          </p:nvPicPr>
          <p:blipFill>
            <a:blip r:embed="rId36" cstate="email">
              <a:clrChange>
                <a:clrFrom>
                  <a:srgbClr val="FFFFFF"/>
                </a:clrFrom>
                <a:clrTo>
                  <a:srgbClr val="FFFFFF">
                    <a:alpha val="0"/>
                  </a:srgbClr>
                </a:clrTo>
              </a:clrChange>
            </a:blip>
            <a:stretch>
              <a:fillRect/>
            </a:stretch>
          </p:blipFill>
          <p:spPr>
            <a:xfrm>
              <a:off x="6072198" y="3119251"/>
              <a:ext cx="2143140" cy="1595633"/>
            </a:xfrm>
            <a:prstGeom prst="rect">
              <a:avLst/>
            </a:prstGeom>
          </p:spPr>
        </p:pic>
      </p:grpSp>
      <p:grpSp>
        <p:nvGrpSpPr>
          <p:cNvPr id="102" name="101 Grup"/>
          <p:cNvGrpSpPr/>
          <p:nvPr/>
        </p:nvGrpSpPr>
        <p:grpSpPr>
          <a:xfrm>
            <a:off x="6904856" y="7896944"/>
            <a:ext cx="2084342" cy="838988"/>
            <a:chOff x="500034" y="4952258"/>
            <a:chExt cx="4357718" cy="1191386"/>
          </a:xfrm>
        </p:grpSpPr>
        <p:sp>
          <p:nvSpPr>
            <p:cNvPr id="103" name="Text Box 24"/>
            <p:cNvSpPr txBox="1">
              <a:spLocks noChangeArrowheads="1"/>
            </p:cNvSpPr>
            <p:nvPr/>
          </p:nvSpPr>
          <p:spPr bwMode="auto">
            <a:xfrm>
              <a:off x="500034" y="4952258"/>
              <a:ext cx="1662635"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CROSS MEMBER</a:t>
              </a:r>
              <a:endParaRPr lang="tr-TR" sz="1400" b="1" dirty="0">
                <a:latin typeface="Times New Roman" pitchFamily="18" charset="0"/>
                <a:cs typeface="Times New Roman" pitchFamily="18" charset="0"/>
              </a:endParaRPr>
            </a:p>
          </p:txBody>
        </p:sp>
        <p:pic>
          <p:nvPicPr>
            <p:cNvPr id="104" name="103 Resim" descr="Cross Member.jpg"/>
            <p:cNvPicPr>
              <a:picLocks noChangeAspect="1"/>
            </p:cNvPicPr>
            <p:nvPr/>
          </p:nvPicPr>
          <p:blipFill>
            <a:blip r:embed="rId37" cstate="email">
              <a:clrChange>
                <a:clrFrom>
                  <a:srgbClr val="FFFFFF"/>
                </a:clrFrom>
                <a:clrTo>
                  <a:srgbClr val="FFFFFF">
                    <a:alpha val="0"/>
                  </a:srgbClr>
                </a:clrTo>
              </a:clrChange>
            </a:blip>
            <a:stretch>
              <a:fillRect/>
            </a:stretch>
          </p:blipFill>
          <p:spPr>
            <a:xfrm>
              <a:off x="574468" y="5452324"/>
              <a:ext cx="4283284" cy="691320"/>
            </a:xfrm>
            <a:prstGeom prst="rect">
              <a:avLst/>
            </a:prstGeom>
          </p:spPr>
        </p:pic>
      </p:grpSp>
      <p:grpSp>
        <p:nvGrpSpPr>
          <p:cNvPr id="105" name="104 Grup"/>
          <p:cNvGrpSpPr/>
          <p:nvPr/>
        </p:nvGrpSpPr>
        <p:grpSpPr>
          <a:xfrm>
            <a:off x="9569152" y="6024735"/>
            <a:ext cx="2448272" cy="1800200"/>
            <a:chOff x="5500694" y="4706271"/>
            <a:chExt cx="3032402" cy="2001271"/>
          </a:xfrm>
        </p:grpSpPr>
        <p:sp>
          <p:nvSpPr>
            <p:cNvPr id="106" name="Text Box 24"/>
            <p:cNvSpPr txBox="1">
              <a:spLocks noChangeArrowheads="1"/>
            </p:cNvSpPr>
            <p:nvPr/>
          </p:nvSpPr>
          <p:spPr bwMode="auto">
            <a:xfrm>
              <a:off x="5500694" y="4706271"/>
              <a:ext cx="2010486"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SLIDING DOOR STEP</a:t>
              </a:r>
              <a:endParaRPr lang="tr-TR" sz="1400" b="1" dirty="0">
                <a:latin typeface="Times New Roman" pitchFamily="18" charset="0"/>
                <a:cs typeface="Times New Roman" pitchFamily="18" charset="0"/>
              </a:endParaRPr>
            </a:p>
          </p:txBody>
        </p:sp>
        <p:pic>
          <p:nvPicPr>
            <p:cNvPr id="107" name="106 Resim" descr="Sliding Door Step.jpg"/>
            <p:cNvPicPr>
              <a:picLocks noChangeAspect="1"/>
            </p:cNvPicPr>
            <p:nvPr/>
          </p:nvPicPr>
          <p:blipFill>
            <a:blip r:embed="rId38" cstate="email">
              <a:clrChange>
                <a:clrFrom>
                  <a:srgbClr val="FFFFFF"/>
                </a:clrFrom>
                <a:clrTo>
                  <a:srgbClr val="FFFFFF">
                    <a:alpha val="0"/>
                  </a:srgbClr>
                </a:clrTo>
              </a:clrChange>
            </a:blip>
            <a:stretch>
              <a:fillRect/>
            </a:stretch>
          </p:blipFill>
          <p:spPr>
            <a:xfrm>
              <a:off x="5796136" y="5157192"/>
              <a:ext cx="2736960" cy="1550350"/>
            </a:xfrm>
            <a:prstGeom prst="rect">
              <a:avLst/>
            </a:prstGeom>
          </p:spPr>
        </p:pic>
      </p:grpSp>
      <p:grpSp>
        <p:nvGrpSpPr>
          <p:cNvPr id="108" name="107 Grup"/>
          <p:cNvGrpSpPr/>
          <p:nvPr/>
        </p:nvGrpSpPr>
        <p:grpSpPr>
          <a:xfrm>
            <a:off x="1864296" y="1776264"/>
            <a:ext cx="3468168" cy="2000264"/>
            <a:chOff x="675204" y="1285860"/>
            <a:chExt cx="3468168" cy="2000264"/>
          </a:xfrm>
        </p:grpSpPr>
        <p:sp>
          <p:nvSpPr>
            <p:cNvPr id="109" name="Text Box 25"/>
            <p:cNvSpPr txBox="1">
              <a:spLocks noChangeArrowheads="1"/>
            </p:cNvSpPr>
            <p:nvPr/>
          </p:nvSpPr>
          <p:spPr bwMode="auto">
            <a:xfrm>
              <a:off x="864557" y="1285860"/>
              <a:ext cx="2993063"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FRONT FLOOR CROSS MEMBER</a:t>
              </a:r>
              <a:endParaRPr lang="tr-TR" sz="1400" b="1" dirty="0">
                <a:latin typeface="Times New Roman" pitchFamily="18" charset="0"/>
                <a:cs typeface="Times New Roman" pitchFamily="18" charset="0"/>
              </a:endParaRPr>
            </a:p>
          </p:txBody>
        </p:sp>
        <p:pic>
          <p:nvPicPr>
            <p:cNvPr id="110" name="109 Resim" descr="Front Floor Cross Member.jpg"/>
            <p:cNvPicPr>
              <a:picLocks noChangeAspect="1"/>
            </p:cNvPicPr>
            <p:nvPr/>
          </p:nvPicPr>
          <p:blipFill>
            <a:blip r:embed="rId39" cstate="email">
              <a:clrChange>
                <a:clrFrom>
                  <a:srgbClr val="FFFFFF"/>
                </a:clrFrom>
                <a:clrTo>
                  <a:srgbClr val="FFFFFF">
                    <a:alpha val="0"/>
                  </a:srgbClr>
                </a:clrTo>
              </a:clrChange>
            </a:blip>
            <a:stretch>
              <a:fillRect/>
            </a:stretch>
          </p:blipFill>
          <p:spPr>
            <a:xfrm>
              <a:off x="675204" y="2000240"/>
              <a:ext cx="3468168" cy="1285884"/>
            </a:xfrm>
            <a:prstGeom prst="rect">
              <a:avLst/>
            </a:prstGeom>
          </p:spPr>
        </p:pic>
      </p:grpSp>
      <p:grpSp>
        <p:nvGrpSpPr>
          <p:cNvPr id="111" name="110 Grup"/>
          <p:cNvGrpSpPr/>
          <p:nvPr/>
        </p:nvGrpSpPr>
        <p:grpSpPr>
          <a:xfrm>
            <a:off x="8201000" y="1776264"/>
            <a:ext cx="3395808" cy="2000264"/>
            <a:chOff x="5105282" y="1285860"/>
            <a:chExt cx="3395808" cy="2000264"/>
          </a:xfrm>
        </p:grpSpPr>
        <p:sp>
          <p:nvSpPr>
            <p:cNvPr id="112" name="Text Box 22"/>
            <p:cNvSpPr txBox="1">
              <a:spLocks noChangeArrowheads="1"/>
            </p:cNvSpPr>
            <p:nvPr/>
          </p:nvSpPr>
          <p:spPr bwMode="auto">
            <a:xfrm>
              <a:off x="5736752" y="1285860"/>
              <a:ext cx="1885196"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SIDE RAIL CENTER</a:t>
              </a:r>
              <a:endParaRPr lang="tr-TR" sz="1400" b="1" dirty="0">
                <a:latin typeface="Times New Roman" pitchFamily="18" charset="0"/>
                <a:cs typeface="Times New Roman" pitchFamily="18" charset="0"/>
              </a:endParaRPr>
            </a:p>
          </p:txBody>
        </p:sp>
        <p:pic>
          <p:nvPicPr>
            <p:cNvPr id="113" name="112 Resim" descr="Side Rail Center.jpg"/>
            <p:cNvPicPr>
              <a:picLocks noChangeAspect="1"/>
            </p:cNvPicPr>
            <p:nvPr/>
          </p:nvPicPr>
          <p:blipFill>
            <a:blip r:embed="rId40" cstate="email">
              <a:clrChange>
                <a:clrFrom>
                  <a:srgbClr val="FFFFFF"/>
                </a:clrFrom>
                <a:clrTo>
                  <a:srgbClr val="FFFFFF">
                    <a:alpha val="0"/>
                  </a:srgbClr>
                </a:clrTo>
              </a:clrChange>
            </a:blip>
            <a:stretch>
              <a:fillRect/>
            </a:stretch>
          </p:blipFill>
          <p:spPr>
            <a:xfrm>
              <a:off x="5105282" y="2000240"/>
              <a:ext cx="3395808" cy="1285884"/>
            </a:xfrm>
            <a:prstGeom prst="rect">
              <a:avLst/>
            </a:prstGeom>
          </p:spPr>
        </p:pic>
      </p:grpSp>
      <p:grpSp>
        <p:nvGrpSpPr>
          <p:cNvPr id="114" name="113 Grup"/>
          <p:cNvGrpSpPr/>
          <p:nvPr/>
        </p:nvGrpSpPr>
        <p:grpSpPr>
          <a:xfrm>
            <a:off x="1504256" y="6672808"/>
            <a:ext cx="2707607" cy="2292070"/>
            <a:chOff x="1000100" y="3994450"/>
            <a:chExt cx="2707607" cy="2292070"/>
          </a:xfrm>
        </p:grpSpPr>
        <p:sp>
          <p:nvSpPr>
            <p:cNvPr id="115" name="Text Box 22"/>
            <p:cNvSpPr txBox="1">
              <a:spLocks noChangeArrowheads="1"/>
            </p:cNvSpPr>
            <p:nvPr/>
          </p:nvSpPr>
          <p:spPr bwMode="auto">
            <a:xfrm>
              <a:off x="1742174" y="3994450"/>
              <a:ext cx="963725"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PILLARS</a:t>
              </a:r>
              <a:endParaRPr lang="tr-TR" sz="1400" b="1" dirty="0">
                <a:latin typeface="Times New Roman" pitchFamily="18" charset="0"/>
                <a:cs typeface="Times New Roman" pitchFamily="18" charset="0"/>
              </a:endParaRPr>
            </a:p>
          </p:txBody>
        </p:sp>
        <p:pic>
          <p:nvPicPr>
            <p:cNvPr id="116" name="115 Resim" descr="B Pillar-1.jpg"/>
            <p:cNvPicPr>
              <a:picLocks noChangeAspect="1"/>
            </p:cNvPicPr>
            <p:nvPr/>
          </p:nvPicPr>
          <p:blipFill>
            <a:blip r:embed="rId41" cstate="email">
              <a:clrChange>
                <a:clrFrom>
                  <a:srgbClr val="FFFFFF"/>
                </a:clrFrom>
                <a:clrTo>
                  <a:srgbClr val="FFFFFF">
                    <a:alpha val="0"/>
                  </a:srgbClr>
                </a:clrTo>
              </a:clrChange>
            </a:blip>
            <a:stretch>
              <a:fillRect/>
            </a:stretch>
          </p:blipFill>
          <p:spPr>
            <a:xfrm rot="5400000">
              <a:off x="1421894" y="4000706"/>
              <a:ext cx="1864020" cy="2707607"/>
            </a:xfrm>
            <a:prstGeom prst="rect">
              <a:avLst/>
            </a:prstGeom>
          </p:spPr>
        </p:pic>
      </p:grpSp>
      <p:grpSp>
        <p:nvGrpSpPr>
          <p:cNvPr id="117" name="116 Grup"/>
          <p:cNvGrpSpPr/>
          <p:nvPr/>
        </p:nvGrpSpPr>
        <p:grpSpPr>
          <a:xfrm>
            <a:off x="8273008" y="6528792"/>
            <a:ext cx="3263266" cy="2251597"/>
            <a:chOff x="5094948" y="4000504"/>
            <a:chExt cx="3263266" cy="2251597"/>
          </a:xfrm>
        </p:grpSpPr>
        <p:sp>
          <p:nvSpPr>
            <p:cNvPr id="118" name="Text Box 24"/>
            <p:cNvSpPr txBox="1">
              <a:spLocks noChangeArrowheads="1"/>
            </p:cNvSpPr>
            <p:nvPr/>
          </p:nvSpPr>
          <p:spPr bwMode="auto">
            <a:xfrm>
              <a:off x="5094948" y="4000504"/>
              <a:ext cx="3263266" cy="307777"/>
            </a:xfrm>
            <a:prstGeom prst="rect">
              <a:avLst/>
            </a:prstGeom>
            <a:noFill/>
            <a:ln w="6350" algn="ctr">
              <a:noFill/>
              <a:miter lim="800000"/>
              <a:headEnd/>
              <a:tailEnd/>
            </a:ln>
          </p:spPr>
          <p:txBody>
            <a:bodyPr wrap="none">
              <a:spAutoFit/>
            </a:bodyPr>
            <a:lstStyle/>
            <a:p>
              <a:r>
                <a:rPr lang="tr-TR" sz="1400" b="1" dirty="0" smtClean="0">
                  <a:latin typeface="Times New Roman" pitchFamily="18" charset="0"/>
                  <a:cs typeface="Times New Roman" pitchFamily="18" charset="0"/>
                </a:rPr>
                <a:t>RINFORZA MONTANTE CENTRALE</a:t>
              </a:r>
              <a:endParaRPr lang="tr-TR" sz="1400" b="1" dirty="0">
                <a:latin typeface="Times New Roman" pitchFamily="18" charset="0"/>
                <a:cs typeface="Times New Roman" pitchFamily="18" charset="0"/>
              </a:endParaRPr>
            </a:p>
          </p:txBody>
        </p:sp>
        <p:pic>
          <p:nvPicPr>
            <p:cNvPr id="119" name="118 Resim" descr="Rinforzo Montante Cantrale.jpg"/>
            <p:cNvPicPr>
              <a:picLocks noChangeAspect="1"/>
            </p:cNvPicPr>
            <p:nvPr/>
          </p:nvPicPr>
          <p:blipFill>
            <a:blip r:embed="rId42" cstate="email">
              <a:clrChange>
                <a:clrFrom>
                  <a:srgbClr val="FFFFFF"/>
                </a:clrFrom>
                <a:clrTo>
                  <a:srgbClr val="FFFFFF">
                    <a:alpha val="0"/>
                  </a:srgbClr>
                </a:clrTo>
              </a:clrChange>
            </a:blip>
            <a:stretch>
              <a:fillRect/>
            </a:stretch>
          </p:blipFill>
          <p:spPr>
            <a:xfrm>
              <a:off x="5429256" y="4500570"/>
              <a:ext cx="2714644" cy="175153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fade">
                                      <p:cBhvr>
                                        <p:cTn id="7" dur="770" decel="100000"/>
                                        <p:tgtEl>
                                          <p:spTgt spid="52225"/>
                                        </p:tgtEl>
                                      </p:cBhvr>
                                    </p:animEffect>
                                    <p:animScale>
                                      <p:cBhvr>
                                        <p:cTn id="8" dur="770" decel="100000"/>
                                        <p:tgtEl>
                                          <p:spTgt spid="52225"/>
                                        </p:tgtEl>
                                      </p:cBhvr>
                                      <p:from x="10000" y="10000"/>
                                      <p:to x="200000" y="450000"/>
                                    </p:animScale>
                                    <p:animScale>
                                      <p:cBhvr>
                                        <p:cTn id="9" dur="1230" accel="100000" fill="hold">
                                          <p:stCondLst>
                                            <p:cond delay="770"/>
                                          </p:stCondLst>
                                        </p:cTn>
                                        <p:tgtEl>
                                          <p:spTgt spid="52225"/>
                                        </p:tgtEl>
                                      </p:cBhvr>
                                      <p:from x="200000" y="450000"/>
                                      <p:to x="100000" y="100000"/>
                                    </p:animScale>
                                    <p:set>
                                      <p:cBhvr>
                                        <p:cTn id="10" dur="770" fill="hold"/>
                                        <p:tgtEl>
                                          <p:spTgt spid="52225"/>
                                        </p:tgtEl>
                                        <p:attrNameLst>
                                          <p:attrName>ppt_x</p:attrName>
                                        </p:attrNameLst>
                                      </p:cBhvr>
                                      <p:to>
                                        <p:strVal val="(0.5)"/>
                                      </p:to>
                                    </p:set>
                                    <p:anim from="(0.5)" to="(#ppt_x)" calcmode="lin" valueType="num">
                                      <p:cBhvr>
                                        <p:cTn id="11" dur="1230" accel="100000" fill="hold">
                                          <p:stCondLst>
                                            <p:cond delay="770"/>
                                          </p:stCondLst>
                                        </p:cTn>
                                        <p:tgtEl>
                                          <p:spTgt spid="52225"/>
                                        </p:tgtEl>
                                        <p:attrNameLst>
                                          <p:attrName>ppt_x</p:attrName>
                                        </p:attrNameLst>
                                      </p:cBhvr>
                                    </p:anim>
                                    <p:set>
                                      <p:cBhvr>
                                        <p:cTn id="12" dur="770" fill="hold"/>
                                        <p:tgtEl>
                                          <p:spTgt spid="52225"/>
                                        </p:tgtEl>
                                        <p:attrNameLst>
                                          <p:attrName>ppt_y</p:attrName>
                                        </p:attrNameLst>
                                      </p:cBhvr>
                                      <p:to>
                                        <p:strVal val="(#ppt_y+0.4)"/>
                                      </p:to>
                                    </p:set>
                                    <p:anim from="(#ppt_y+0.4)" to="(#ppt_y)" calcmode="lin" valueType="num">
                                      <p:cBhvr>
                                        <p:cTn id="13" dur="1230" accel="100000" fill="hold">
                                          <p:stCondLst>
                                            <p:cond delay="770"/>
                                          </p:stCondLst>
                                        </p:cTn>
                                        <p:tgtEl>
                                          <p:spTgt spid="5222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385" decel="100000"/>
                                        <p:tgtEl>
                                          <p:spTgt spid="65"/>
                                        </p:tgtEl>
                                      </p:cBhvr>
                                    </p:animEffect>
                                    <p:animScale>
                                      <p:cBhvr>
                                        <p:cTn id="19" dur="385" decel="100000"/>
                                        <p:tgtEl>
                                          <p:spTgt spid="65"/>
                                        </p:tgtEl>
                                      </p:cBhvr>
                                      <p:from x="10000" y="10000"/>
                                      <p:to x="200000" y="450000"/>
                                    </p:animScale>
                                    <p:animScale>
                                      <p:cBhvr>
                                        <p:cTn id="20" dur="615" accel="100000" fill="hold">
                                          <p:stCondLst>
                                            <p:cond delay="385"/>
                                          </p:stCondLst>
                                        </p:cTn>
                                        <p:tgtEl>
                                          <p:spTgt spid="65"/>
                                        </p:tgtEl>
                                      </p:cBhvr>
                                      <p:from x="200000" y="450000"/>
                                      <p:to x="100000" y="100000"/>
                                    </p:animScale>
                                    <p:set>
                                      <p:cBhvr>
                                        <p:cTn id="21" dur="385" fill="hold"/>
                                        <p:tgtEl>
                                          <p:spTgt spid="65"/>
                                        </p:tgtEl>
                                        <p:attrNameLst>
                                          <p:attrName>ppt_x</p:attrName>
                                        </p:attrNameLst>
                                      </p:cBhvr>
                                      <p:to>
                                        <p:strVal val="(0.5)"/>
                                      </p:to>
                                    </p:set>
                                    <p:anim from="(0.5)" to="(#ppt_x)" calcmode="lin" valueType="num">
                                      <p:cBhvr>
                                        <p:cTn id="22" dur="615" accel="100000" fill="hold">
                                          <p:stCondLst>
                                            <p:cond delay="385"/>
                                          </p:stCondLst>
                                        </p:cTn>
                                        <p:tgtEl>
                                          <p:spTgt spid="65"/>
                                        </p:tgtEl>
                                        <p:attrNameLst>
                                          <p:attrName>ppt_x</p:attrName>
                                        </p:attrNameLst>
                                      </p:cBhvr>
                                    </p:anim>
                                    <p:set>
                                      <p:cBhvr>
                                        <p:cTn id="23" dur="385" fill="hold"/>
                                        <p:tgtEl>
                                          <p:spTgt spid="65"/>
                                        </p:tgtEl>
                                        <p:attrNameLst>
                                          <p:attrName>ppt_y</p:attrName>
                                        </p:attrNameLst>
                                      </p:cBhvr>
                                      <p:to>
                                        <p:strVal val="(#ppt_y+0.4)"/>
                                      </p:to>
                                    </p:set>
                                    <p:anim from="(#ppt_y+0.4)" to="(#ppt_y)" calcmode="lin" valueType="num">
                                      <p:cBhvr>
                                        <p:cTn id="24" dur="615" accel="100000" fill="hold">
                                          <p:stCondLst>
                                            <p:cond delay="385"/>
                                          </p:stCondLst>
                                        </p:cTn>
                                        <p:tgtEl>
                                          <p:spTgt spid="65"/>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385" decel="100000"/>
                                        <p:tgtEl>
                                          <p:spTgt spid="68"/>
                                        </p:tgtEl>
                                      </p:cBhvr>
                                    </p:animEffect>
                                    <p:animScale>
                                      <p:cBhvr>
                                        <p:cTn id="30" dur="385" decel="100000"/>
                                        <p:tgtEl>
                                          <p:spTgt spid="68"/>
                                        </p:tgtEl>
                                      </p:cBhvr>
                                      <p:from x="10000" y="10000"/>
                                      <p:to x="200000" y="450000"/>
                                    </p:animScale>
                                    <p:animScale>
                                      <p:cBhvr>
                                        <p:cTn id="31" dur="615" accel="100000" fill="hold">
                                          <p:stCondLst>
                                            <p:cond delay="385"/>
                                          </p:stCondLst>
                                        </p:cTn>
                                        <p:tgtEl>
                                          <p:spTgt spid="68"/>
                                        </p:tgtEl>
                                      </p:cBhvr>
                                      <p:from x="200000" y="450000"/>
                                      <p:to x="100000" y="100000"/>
                                    </p:animScale>
                                    <p:set>
                                      <p:cBhvr>
                                        <p:cTn id="32" dur="385" fill="hold"/>
                                        <p:tgtEl>
                                          <p:spTgt spid="68"/>
                                        </p:tgtEl>
                                        <p:attrNameLst>
                                          <p:attrName>ppt_x</p:attrName>
                                        </p:attrNameLst>
                                      </p:cBhvr>
                                      <p:to>
                                        <p:strVal val="(0.5)"/>
                                      </p:to>
                                    </p:set>
                                    <p:anim from="(0.5)" to="(#ppt_x)" calcmode="lin" valueType="num">
                                      <p:cBhvr>
                                        <p:cTn id="33" dur="615" accel="100000" fill="hold">
                                          <p:stCondLst>
                                            <p:cond delay="385"/>
                                          </p:stCondLst>
                                        </p:cTn>
                                        <p:tgtEl>
                                          <p:spTgt spid="68"/>
                                        </p:tgtEl>
                                        <p:attrNameLst>
                                          <p:attrName>ppt_x</p:attrName>
                                        </p:attrNameLst>
                                      </p:cBhvr>
                                    </p:anim>
                                    <p:set>
                                      <p:cBhvr>
                                        <p:cTn id="34" dur="385" fill="hold"/>
                                        <p:tgtEl>
                                          <p:spTgt spid="68"/>
                                        </p:tgtEl>
                                        <p:attrNameLst>
                                          <p:attrName>ppt_y</p:attrName>
                                        </p:attrNameLst>
                                      </p:cBhvr>
                                      <p:to>
                                        <p:strVal val="(#ppt_y+0.4)"/>
                                      </p:to>
                                    </p:set>
                                    <p:anim from="(#ppt_y+0.4)" to="(#ppt_y)" calcmode="lin" valueType="num">
                                      <p:cBhvr>
                                        <p:cTn id="35" dur="615" accel="100000" fill="hold">
                                          <p:stCondLst>
                                            <p:cond delay="385"/>
                                          </p:stCondLst>
                                        </p:cTn>
                                        <p:tgtEl>
                                          <p:spTgt spid="68"/>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385" decel="100000"/>
                                        <p:tgtEl>
                                          <p:spTgt spid="71"/>
                                        </p:tgtEl>
                                      </p:cBhvr>
                                    </p:animEffect>
                                    <p:animScale>
                                      <p:cBhvr>
                                        <p:cTn id="41" dur="385" decel="100000"/>
                                        <p:tgtEl>
                                          <p:spTgt spid="71"/>
                                        </p:tgtEl>
                                      </p:cBhvr>
                                      <p:from x="10000" y="10000"/>
                                      <p:to x="200000" y="450000"/>
                                    </p:animScale>
                                    <p:animScale>
                                      <p:cBhvr>
                                        <p:cTn id="42" dur="615" accel="100000" fill="hold">
                                          <p:stCondLst>
                                            <p:cond delay="385"/>
                                          </p:stCondLst>
                                        </p:cTn>
                                        <p:tgtEl>
                                          <p:spTgt spid="71"/>
                                        </p:tgtEl>
                                      </p:cBhvr>
                                      <p:from x="200000" y="450000"/>
                                      <p:to x="100000" y="100000"/>
                                    </p:animScale>
                                    <p:set>
                                      <p:cBhvr>
                                        <p:cTn id="43" dur="385" fill="hold"/>
                                        <p:tgtEl>
                                          <p:spTgt spid="71"/>
                                        </p:tgtEl>
                                        <p:attrNameLst>
                                          <p:attrName>ppt_x</p:attrName>
                                        </p:attrNameLst>
                                      </p:cBhvr>
                                      <p:to>
                                        <p:strVal val="(0.5)"/>
                                      </p:to>
                                    </p:set>
                                    <p:anim from="(0.5)" to="(#ppt_x)" calcmode="lin" valueType="num">
                                      <p:cBhvr>
                                        <p:cTn id="44" dur="615" accel="100000" fill="hold">
                                          <p:stCondLst>
                                            <p:cond delay="385"/>
                                          </p:stCondLst>
                                        </p:cTn>
                                        <p:tgtEl>
                                          <p:spTgt spid="71"/>
                                        </p:tgtEl>
                                        <p:attrNameLst>
                                          <p:attrName>ppt_x</p:attrName>
                                        </p:attrNameLst>
                                      </p:cBhvr>
                                    </p:anim>
                                    <p:set>
                                      <p:cBhvr>
                                        <p:cTn id="45" dur="385" fill="hold"/>
                                        <p:tgtEl>
                                          <p:spTgt spid="71"/>
                                        </p:tgtEl>
                                        <p:attrNameLst>
                                          <p:attrName>ppt_y</p:attrName>
                                        </p:attrNameLst>
                                      </p:cBhvr>
                                      <p:to>
                                        <p:strVal val="(#ppt_y+0.4)"/>
                                      </p:to>
                                    </p:set>
                                    <p:anim from="(#ppt_y+0.4)" to="(#ppt_y)" calcmode="lin" valueType="num">
                                      <p:cBhvr>
                                        <p:cTn id="46" dur="615" accel="100000" fill="hold">
                                          <p:stCondLst>
                                            <p:cond delay="385"/>
                                          </p:stCondLst>
                                        </p:cTn>
                                        <p:tgtEl>
                                          <p:spTgt spid="71"/>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385" decel="100000"/>
                                        <p:tgtEl>
                                          <p:spTgt spid="78"/>
                                        </p:tgtEl>
                                      </p:cBhvr>
                                    </p:animEffect>
                                    <p:animScale>
                                      <p:cBhvr>
                                        <p:cTn id="52" dur="385" decel="100000"/>
                                        <p:tgtEl>
                                          <p:spTgt spid="78"/>
                                        </p:tgtEl>
                                      </p:cBhvr>
                                      <p:from x="10000" y="10000"/>
                                      <p:to x="200000" y="450000"/>
                                    </p:animScale>
                                    <p:animScale>
                                      <p:cBhvr>
                                        <p:cTn id="53" dur="615" accel="100000" fill="hold">
                                          <p:stCondLst>
                                            <p:cond delay="385"/>
                                          </p:stCondLst>
                                        </p:cTn>
                                        <p:tgtEl>
                                          <p:spTgt spid="78"/>
                                        </p:tgtEl>
                                      </p:cBhvr>
                                      <p:from x="200000" y="450000"/>
                                      <p:to x="100000" y="100000"/>
                                    </p:animScale>
                                    <p:set>
                                      <p:cBhvr>
                                        <p:cTn id="54" dur="385" fill="hold"/>
                                        <p:tgtEl>
                                          <p:spTgt spid="78"/>
                                        </p:tgtEl>
                                        <p:attrNameLst>
                                          <p:attrName>ppt_x</p:attrName>
                                        </p:attrNameLst>
                                      </p:cBhvr>
                                      <p:to>
                                        <p:strVal val="(0.5)"/>
                                      </p:to>
                                    </p:set>
                                    <p:anim from="(0.5)" to="(#ppt_x)" calcmode="lin" valueType="num">
                                      <p:cBhvr>
                                        <p:cTn id="55" dur="615" accel="100000" fill="hold">
                                          <p:stCondLst>
                                            <p:cond delay="385"/>
                                          </p:stCondLst>
                                        </p:cTn>
                                        <p:tgtEl>
                                          <p:spTgt spid="78"/>
                                        </p:tgtEl>
                                        <p:attrNameLst>
                                          <p:attrName>ppt_x</p:attrName>
                                        </p:attrNameLst>
                                      </p:cBhvr>
                                    </p:anim>
                                    <p:set>
                                      <p:cBhvr>
                                        <p:cTn id="56" dur="385" fill="hold"/>
                                        <p:tgtEl>
                                          <p:spTgt spid="78"/>
                                        </p:tgtEl>
                                        <p:attrNameLst>
                                          <p:attrName>ppt_y</p:attrName>
                                        </p:attrNameLst>
                                      </p:cBhvr>
                                      <p:to>
                                        <p:strVal val="(#ppt_y+0.4)"/>
                                      </p:to>
                                    </p:set>
                                    <p:anim from="(#ppt_y+0.4)" to="(#ppt_y)" calcmode="lin" valueType="num">
                                      <p:cBhvr>
                                        <p:cTn id="57" dur="615" accel="100000" fill="hold">
                                          <p:stCondLst>
                                            <p:cond delay="385"/>
                                          </p:stCondLst>
                                        </p:cTn>
                                        <p:tgtEl>
                                          <p:spTgt spid="78"/>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385" decel="100000"/>
                                        <p:tgtEl>
                                          <p:spTgt spid="82"/>
                                        </p:tgtEl>
                                      </p:cBhvr>
                                    </p:animEffect>
                                    <p:animScale>
                                      <p:cBhvr>
                                        <p:cTn id="63" dur="385" decel="100000"/>
                                        <p:tgtEl>
                                          <p:spTgt spid="82"/>
                                        </p:tgtEl>
                                      </p:cBhvr>
                                      <p:from x="10000" y="10000"/>
                                      <p:to x="200000" y="450000"/>
                                    </p:animScale>
                                    <p:animScale>
                                      <p:cBhvr>
                                        <p:cTn id="64" dur="615" accel="100000" fill="hold">
                                          <p:stCondLst>
                                            <p:cond delay="385"/>
                                          </p:stCondLst>
                                        </p:cTn>
                                        <p:tgtEl>
                                          <p:spTgt spid="82"/>
                                        </p:tgtEl>
                                      </p:cBhvr>
                                      <p:from x="200000" y="450000"/>
                                      <p:to x="100000" y="100000"/>
                                    </p:animScale>
                                    <p:set>
                                      <p:cBhvr>
                                        <p:cTn id="65" dur="385" fill="hold"/>
                                        <p:tgtEl>
                                          <p:spTgt spid="82"/>
                                        </p:tgtEl>
                                        <p:attrNameLst>
                                          <p:attrName>ppt_x</p:attrName>
                                        </p:attrNameLst>
                                      </p:cBhvr>
                                      <p:to>
                                        <p:strVal val="(0.5)"/>
                                      </p:to>
                                    </p:set>
                                    <p:anim from="(0.5)" to="(#ppt_x)" calcmode="lin" valueType="num">
                                      <p:cBhvr>
                                        <p:cTn id="66" dur="615" accel="100000" fill="hold">
                                          <p:stCondLst>
                                            <p:cond delay="385"/>
                                          </p:stCondLst>
                                        </p:cTn>
                                        <p:tgtEl>
                                          <p:spTgt spid="82"/>
                                        </p:tgtEl>
                                        <p:attrNameLst>
                                          <p:attrName>ppt_x</p:attrName>
                                        </p:attrNameLst>
                                      </p:cBhvr>
                                    </p:anim>
                                    <p:set>
                                      <p:cBhvr>
                                        <p:cTn id="67" dur="385" fill="hold"/>
                                        <p:tgtEl>
                                          <p:spTgt spid="82"/>
                                        </p:tgtEl>
                                        <p:attrNameLst>
                                          <p:attrName>ppt_y</p:attrName>
                                        </p:attrNameLst>
                                      </p:cBhvr>
                                      <p:to>
                                        <p:strVal val="(#ppt_y+0.4)"/>
                                      </p:to>
                                    </p:set>
                                    <p:anim from="(#ppt_y+0.4)" to="(#ppt_y)" calcmode="lin" valueType="num">
                                      <p:cBhvr>
                                        <p:cTn id="68" dur="615" accel="100000" fill="hold">
                                          <p:stCondLst>
                                            <p:cond delay="385"/>
                                          </p:stCondLst>
                                        </p:cTn>
                                        <p:tgtEl>
                                          <p:spTgt spid="82"/>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385" decel="100000"/>
                                        <p:tgtEl>
                                          <p:spTgt spid="85"/>
                                        </p:tgtEl>
                                      </p:cBhvr>
                                    </p:animEffect>
                                    <p:animScale>
                                      <p:cBhvr>
                                        <p:cTn id="74" dur="385" decel="100000"/>
                                        <p:tgtEl>
                                          <p:spTgt spid="85"/>
                                        </p:tgtEl>
                                      </p:cBhvr>
                                      <p:from x="10000" y="10000"/>
                                      <p:to x="200000" y="450000"/>
                                    </p:animScale>
                                    <p:animScale>
                                      <p:cBhvr>
                                        <p:cTn id="75" dur="615" accel="100000" fill="hold">
                                          <p:stCondLst>
                                            <p:cond delay="385"/>
                                          </p:stCondLst>
                                        </p:cTn>
                                        <p:tgtEl>
                                          <p:spTgt spid="85"/>
                                        </p:tgtEl>
                                      </p:cBhvr>
                                      <p:from x="200000" y="450000"/>
                                      <p:to x="100000" y="100000"/>
                                    </p:animScale>
                                    <p:set>
                                      <p:cBhvr>
                                        <p:cTn id="76" dur="385" fill="hold"/>
                                        <p:tgtEl>
                                          <p:spTgt spid="85"/>
                                        </p:tgtEl>
                                        <p:attrNameLst>
                                          <p:attrName>ppt_x</p:attrName>
                                        </p:attrNameLst>
                                      </p:cBhvr>
                                      <p:to>
                                        <p:strVal val="(0.5)"/>
                                      </p:to>
                                    </p:set>
                                    <p:anim from="(0.5)" to="(#ppt_x)" calcmode="lin" valueType="num">
                                      <p:cBhvr>
                                        <p:cTn id="77" dur="615" accel="100000" fill="hold">
                                          <p:stCondLst>
                                            <p:cond delay="385"/>
                                          </p:stCondLst>
                                        </p:cTn>
                                        <p:tgtEl>
                                          <p:spTgt spid="85"/>
                                        </p:tgtEl>
                                        <p:attrNameLst>
                                          <p:attrName>ppt_x</p:attrName>
                                        </p:attrNameLst>
                                      </p:cBhvr>
                                    </p:anim>
                                    <p:set>
                                      <p:cBhvr>
                                        <p:cTn id="78" dur="385" fill="hold"/>
                                        <p:tgtEl>
                                          <p:spTgt spid="85"/>
                                        </p:tgtEl>
                                        <p:attrNameLst>
                                          <p:attrName>ppt_y</p:attrName>
                                        </p:attrNameLst>
                                      </p:cBhvr>
                                      <p:to>
                                        <p:strVal val="(#ppt_y+0.4)"/>
                                      </p:to>
                                    </p:set>
                                    <p:anim from="(#ppt_y+0.4)" to="(#ppt_y)" calcmode="lin" valueType="num">
                                      <p:cBhvr>
                                        <p:cTn id="79" dur="615" accel="100000" fill="hold">
                                          <p:stCondLst>
                                            <p:cond delay="385"/>
                                          </p:stCondLst>
                                        </p:cTn>
                                        <p:tgtEl>
                                          <p:spTgt spid="85"/>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385" decel="100000"/>
                                        <p:tgtEl>
                                          <p:spTgt spid="90"/>
                                        </p:tgtEl>
                                      </p:cBhvr>
                                    </p:animEffect>
                                    <p:animScale>
                                      <p:cBhvr>
                                        <p:cTn id="85" dur="385" decel="100000"/>
                                        <p:tgtEl>
                                          <p:spTgt spid="90"/>
                                        </p:tgtEl>
                                      </p:cBhvr>
                                      <p:from x="10000" y="10000"/>
                                      <p:to x="200000" y="450000"/>
                                    </p:animScale>
                                    <p:animScale>
                                      <p:cBhvr>
                                        <p:cTn id="86" dur="615" accel="100000" fill="hold">
                                          <p:stCondLst>
                                            <p:cond delay="385"/>
                                          </p:stCondLst>
                                        </p:cTn>
                                        <p:tgtEl>
                                          <p:spTgt spid="90"/>
                                        </p:tgtEl>
                                      </p:cBhvr>
                                      <p:from x="200000" y="450000"/>
                                      <p:to x="100000" y="100000"/>
                                    </p:animScale>
                                    <p:set>
                                      <p:cBhvr>
                                        <p:cTn id="87" dur="385" fill="hold"/>
                                        <p:tgtEl>
                                          <p:spTgt spid="90"/>
                                        </p:tgtEl>
                                        <p:attrNameLst>
                                          <p:attrName>ppt_x</p:attrName>
                                        </p:attrNameLst>
                                      </p:cBhvr>
                                      <p:to>
                                        <p:strVal val="(0.5)"/>
                                      </p:to>
                                    </p:set>
                                    <p:anim from="(0.5)" to="(#ppt_x)" calcmode="lin" valueType="num">
                                      <p:cBhvr>
                                        <p:cTn id="88" dur="615" accel="100000" fill="hold">
                                          <p:stCondLst>
                                            <p:cond delay="385"/>
                                          </p:stCondLst>
                                        </p:cTn>
                                        <p:tgtEl>
                                          <p:spTgt spid="90"/>
                                        </p:tgtEl>
                                        <p:attrNameLst>
                                          <p:attrName>ppt_x</p:attrName>
                                        </p:attrNameLst>
                                      </p:cBhvr>
                                    </p:anim>
                                    <p:set>
                                      <p:cBhvr>
                                        <p:cTn id="89" dur="385" fill="hold"/>
                                        <p:tgtEl>
                                          <p:spTgt spid="90"/>
                                        </p:tgtEl>
                                        <p:attrNameLst>
                                          <p:attrName>ppt_y</p:attrName>
                                        </p:attrNameLst>
                                      </p:cBhvr>
                                      <p:to>
                                        <p:strVal val="(#ppt_y+0.4)"/>
                                      </p:to>
                                    </p:set>
                                    <p:anim from="(#ppt_y+0.4)" to="(#ppt_y)" calcmode="lin" valueType="num">
                                      <p:cBhvr>
                                        <p:cTn id="90" dur="615" accel="100000" fill="hold">
                                          <p:stCondLst>
                                            <p:cond delay="385"/>
                                          </p:stCondLst>
                                        </p:cTn>
                                        <p:tgtEl>
                                          <p:spTgt spid="90"/>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nodeType="clickEffect">
                                  <p:stCondLst>
                                    <p:cond delay="0"/>
                                  </p:stCondLst>
                                  <p:childTnLst>
                                    <p:set>
                                      <p:cBhvr>
                                        <p:cTn id="94" dur="1" fill="hold">
                                          <p:stCondLst>
                                            <p:cond delay="0"/>
                                          </p:stCondLst>
                                        </p:cTn>
                                        <p:tgtEl>
                                          <p:spTgt spid="99"/>
                                        </p:tgtEl>
                                        <p:attrNameLst>
                                          <p:attrName>style.visibility</p:attrName>
                                        </p:attrNameLst>
                                      </p:cBhvr>
                                      <p:to>
                                        <p:strVal val="visible"/>
                                      </p:to>
                                    </p:set>
                                    <p:animEffect transition="in" filter="fade">
                                      <p:cBhvr>
                                        <p:cTn id="95" dur="385" decel="100000"/>
                                        <p:tgtEl>
                                          <p:spTgt spid="99"/>
                                        </p:tgtEl>
                                      </p:cBhvr>
                                    </p:animEffect>
                                    <p:animScale>
                                      <p:cBhvr>
                                        <p:cTn id="96" dur="385" decel="100000"/>
                                        <p:tgtEl>
                                          <p:spTgt spid="99"/>
                                        </p:tgtEl>
                                      </p:cBhvr>
                                      <p:from x="10000" y="10000"/>
                                      <p:to x="200000" y="450000"/>
                                    </p:animScale>
                                    <p:animScale>
                                      <p:cBhvr>
                                        <p:cTn id="97" dur="615" accel="100000" fill="hold">
                                          <p:stCondLst>
                                            <p:cond delay="385"/>
                                          </p:stCondLst>
                                        </p:cTn>
                                        <p:tgtEl>
                                          <p:spTgt spid="99"/>
                                        </p:tgtEl>
                                      </p:cBhvr>
                                      <p:from x="200000" y="450000"/>
                                      <p:to x="100000" y="100000"/>
                                    </p:animScale>
                                    <p:set>
                                      <p:cBhvr>
                                        <p:cTn id="98" dur="385" fill="hold"/>
                                        <p:tgtEl>
                                          <p:spTgt spid="99"/>
                                        </p:tgtEl>
                                        <p:attrNameLst>
                                          <p:attrName>ppt_x</p:attrName>
                                        </p:attrNameLst>
                                      </p:cBhvr>
                                      <p:to>
                                        <p:strVal val="(0.5)"/>
                                      </p:to>
                                    </p:set>
                                    <p:anim from="(0.5)" to="(#ppt_x)" calcmode="lin" valueType="num">
                                      <p:cBhvr>
                                        <p:cTn id="99" dur="615" accel="100000" fill="hold">
                                          <p:stCondLst>
                                            <p:cond delay="385"/>
                                          </p:stCondLst>
                                        </p:cTn>
                                        <p:tgtEl>
                                          <p:spTgt spid="99"/>
                                        </p:tgtEl>
                                        <p:attrNameLst>
                                          <p:attrName>ppt_x</p:attrName>
                                        </p:attrNameLst>
                                      </p:cBhvr>
                                    </p:anim>
                                    <p:set>
                                      <p:cBhvr>
                                        <p:cTn id="100" dur="385" fill="hold"/>
                                        <p:tgtEl>
                                          <p:spTgt spid="99"/>
                                        </p:tgtEl>
                                        <p:attrNameLst>
                                          <p:attrName>ppt_y</p:attrName>
                                        </p:attrNameLst>
                                      </p:cBhvr>
                                      <p:to>
                                        <p:strVal val="(#ppt_y+0.4)"/>
                                      </p:to>
                                    </p:set>
                                    <p:anim from="(#ppt_y+0.4)" to="(#ppt_y)" calcmode="lin" valueType="num">
                                      <p:cBhvr>
                                        <p:cTn id="101" dur="615" accel="100000" fill="hold">
                                          <p:stCondLst>
                                            <p:cond delay="385"/>
                                          </p:stCondLst>
                                        </p:cTn>
                                        <p:tgtEl>
                                          <p:spTgt spid="99"/>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nodeType="click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385" decel="100000"/>
                                        <p:tgtEl>
                                          <p:spTgt spid="105"/>
                                        </p:tgtEl>
                                      </p:cBhvr>
                                    </p:animEffect>
                                    <p:animScale>
                                      <p:cBhvr>
                                        <p:cTn id="107" dur="385" decel="100000"/>
                                        <p:tgtEl>
                                          <p:spTgt spid="105"/>
                                        </p:tgtEl>
                                      </p:cBhvr>
                                      <p:from x="10000" y="10000"/>
                                      <p:to x="200000" y="450000"/>
                                    </p:animScale>
                                    <p:animScale>
                                      <p:cBhvr>
                                        <p:cTn id="108" dur="615" accel="100000" fill="hold">
                                          <p:stCondLst>
                                            <p:cond delay="385"/>
                                          </p:stCondLst>
                                        </p:cTn>
                                        <p:tgtEl>
                                          <p:spTgt spid="105"/>
                                        </p:tgtEl>
                                      </p:cBhvr>
                                      <p:from x="200000" y="450000"/>
                                      <p:to x="100000" y="100000"/>
                                    </p:animScale>
                                    <p:set>
                                      <p:cBhvr>
                                        <p:cTn id="109" dur="385" fill="hold"/>
                                        <p:tgtEl>
                                          <p:spTgt spid="105"/>
                                        </p:tgtEl>
                                        <p:attrNameLst>
                                          <p:attrName>ppt_x</p:attrName>
                                        </p:attrNameLst>
                                      </p:cBhvr>
                                      <p:to>
                                        <p:strVal val="(0.5)"/>
                                      </p:to>
                                    </p:set>
                                    <p:anim from="(0.5)" to="(#ppt_x)" calcmode="lin" valueType="num">
                                      <p:cBhvr>
                                        <p:cTn id="110" dur="615" accel="100000" fill="hold">
                                          <p:stCondLst>
                                            <p:cond delay="385"/>
                                          </p:stCondLst>
                                        </p:cTn>
                                        <p:tgtEl>
                                          <p:spTgt spid="105"/>
                                        </p:tgtEl>
                                        <p:attrNameLst>
                                          <p:attrName>ppt_x</p:attrName>
                                        </p:attrNameLst>
                                      </p:cBhvr>
                                    </p:anim>
                                    <p:set>
                                      <p:cBhvr>
                                        <p:cTn id="111" dur="385" fill="hold"/>
                                        <p:tgtEl>
                                          <p:spTgt spid="105"/>
                                        </p:tgtEl>
                                        <p:attrNameLst>
                                          <p:attrName>ppt_y</p:attrName>
                                        </p:attrNameLst>
                                      </p:cBhvr>
                                      <p:to>
                                        <p:strVal val="(#ppt_y+0.4)"/>
                                      </p:to>
                                    </p:set>
                                    <p:anim from="(#ppt_y+0.4)" to="(#ppt_y)" calcmode="lin" valueType="num">
                                      <p:cBhvr>
                                        <p:cTn id="112" dur="615" accel="100000" fill="hold">
                                          <p:stCondLst>
                                            <p:cond delay="385"/>
                                          </p:stCondLst>
                                        </p:cTn>
                                        <p:tgtEl>
                                          <p:spTgt spid="105"/>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51" presetClass="entr" presetSubtype="0" fill="hold" nodeType="click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385" decel="100000"/>
                                        <p:tgtEl>
                                          <p:spTgt spid="93"/>
                                        </p:tgtEl>
                                      </p:cBhvr>
                                    </p:animEffect>
                                    <p:animScale>
                                      <p:cBhvr>
                                        <p:cTn id="118" dur="385" decel="100000"/>
                                        <p:tgtEl>
                                          <p:spTgt spid="93"/>
                                        </p:tgtEl>
                                      </p:cBhvr>
                                      <p:from x="10000" y="10000"/>
                                      <p:to x="200000" y="450000"/>
                                    </p:animScale>
                                    <p:animScale>
                                      <p:cBhvr>
                                        <p:cTn id="119" dur="615" accel="100000" fill="hold">
                                          <p:stCondLst>
                                            <p:cond delay="385"/>
                                          </p:stCondLst>
                                        </p:cTn>
                                        <p:tgtEl>
                                          <p:spTgt spid="93"/>
                                        </p:tgtEl>
                                      </p:cBhvr>
                                      <p:from x="200000" y="450000"/>
                                      <p:to x="100000" y="100000"/>
                                    </p:animScale>
                                    <p:set>
                                      <p:cBhvr>
                                        <p:cTn id="120" dur="385" fill="hold"/>
                                        <p:tgtEl>
                                          <p:spTgt spid="93"/>
                                        </p:tgtEl>
                                        <p:attrNameLst>
                                          <p:attrName>ppt_x</p:attrName>
                                        </p:attrNameLst>
                                      </p:cBhvr>
                                      <p:to>
                                        <p:strVal val="(0.5)"/>
                                      </p:to>
                                    </p:set>
                                    <p:anim from="(0.5)" to="(#ppt_x)" calcmode="lin" valueType="num">
                                      <p:cBhvr>
                                        <p:cTn id="121" dur="615" accel="100000" fill="hold">
                                          <p:stCondLst>
                                            <p:cond delay="385"/>
                                          </p:stCondLst>
                                        </p:cTn>
                                        <p:tgtEl>
                                          <p:spTgt spid="93"/>
                                        </p:tgtEl>
                                        <p:attrNameLst>
                                          <p:attrName>ppt_x</p:attrName>
                                        </p:attrNameLst>
                                      </p:cBhvr>
                                    </p:anim>
                                    <p:set>
                                      <p:cBhvr>
                                        <p:cTn id="122" dur="385" fill="hold"/>
                                        <p:tgtEl>
                                          <p:spTgt spid="93"/>
                                        </p:tgtEl>
                                        <p:attrNameLst>
                                          <p:attrName>ppt_y</p:attrName>
                                        </p:attrNameLst>
                                      </p:cBhvr>
                                      <p:to>
                                        <p:strVal val="(#ppt_y+0.4)"/>
                                      </p:to>
                                    </p:set>
                                    <p:anim from="(#ppt_y+0.4)" to="(#ppt_y)" calcmode="lin" valueType="num">
                                      <p:cBhvr>
                                        <p:cTn id="123" dur="615" accel="100000" fill="hold">
                                          <p:stCondLst>
                                            <p:cond delay="385"/>
                                          </p:stCondLst>
                                        </p:cTn>
                                        <p:tgtEl>
                                          <p:spTgt spid="93"/>
                                        </p:tgtEl>
                                        <p:attrNameLst>
                                          <p:attrName>ppt_y</p:attrName>
                                        </p:attrNameLst>
                                      </p:cBhvr>
                                    </p:anim>
                                  </p:childTnLst>
                                </p:cTn>
                              </p:par>
                            </p:childTnLst>
                          </p:cTn>
                        </p:par>
                      </p:childTnLst>
                    </p:cTn>
                  </p:par>
                  <p:par>
                    <p:cTn id="124" fill="hold">
                      <p:stCondLst>
                        <p:cond delay="indefinite"/>
                      </p:stCondLst>
                      <p:childTnLst>
                        <p:par>
                          <p:cTn id="125" fill="hold">
                            <p:stCondLst>
                              <p:cond delay="0"/>
                            </p:stCondLst>
                            <p:childTnLst>
                              <p:par>
                                <p:cTn id="126" presetID="51" presetClass="entr" presetSubtype="0" fill="hold" nodeType="clickEffect">
                                  <p:stCondLst>
                                    <p:cond delay="0"/>
                                  </p:stCondLst>
                                  <p:childTnLst>
                                    <p:set>
                                      <p:cBhvr>
                                        <p:cTn id="127" dur="1" fill="hold">
                                          <p:stCondLst>
                                            <p:cond delay="0"/>
                                          </p:stCondLst>
                                        </p:cTn>
                                        <p:tgtEl>
                                          <p:spTgt spid="102"/>
                                        </p:tgtEl>
                                        <p:attrNameLst>
                                          <p:attrName>style.visibility</p:attrName>
                                        </p:attrNameLst>
                                      </p:cBhvr>
                                      <p:to>
                                        <p:strVal val="visible"/>
                                      </p:to>
                                    </p:set>
                                    <p:animEffect transition="in" filter="fade">
                                      <p:cBhvr>
                                        <p:cTn id="128" dur="385" decel="100000"/>
                                        <p:tgtEl>
                                          <p:spTgt spid="102"/>
                                        </p:tgtEl>
                                      </p:cBhvr>
                                    </p:animEffect>
                                    <p:animScale>
                                      <p:cBhvr>
                                        <p:cTn id="129" dur="385" decel="100000"/>
                                        <p:tgtEl>
                                          <p:spTgt spid="102"/>
                                        </p:tgtEl>
                                      </p:cBhvr>
                                      <p:from x="10000" y="10000"/>
                                      <p:to x="200000" y="450000"/>
                                    </p:animScale>
                                    <p:animScale>
                                      <p:cBhvr>
                                        <p:cTn id="130" dur="615" accel="100000" fill="hold">
                                          <p:stCondLst>
                                            <p:cond delay="385"/>
                                          </p:stCondLst>
                                        </p:cTn>
                                        <p:tgtEl>
                                          <p:spTgt spid="102"/>
                                        </p:tgtEl>
                                      </p:cBhvr>
                                      <p:from x="200000" y="450000"/>
                                      <p:to x="100000" y="100000"/>
                                    </p:animScale>
                                    <p:set>
                                      <p:cBhvr>
                                        <p:cTn id="131" dur="385" fill="hold"/>
                                        <p:tgtEl>
                                          <p:spTgt spid="102"/>
                                        </p:tgtEl>
                                        <p:attrNameLst>
                                          <p:attrName>ppt_x</p:attrName>
                                        </p:attrNameLst>
                                      </p:cBhvr>
                                      <p:to>
                                        <p:strVal val="(0.5)"/>
                                      </p:to>
                                    </p:set>
                                    <p:anim from="(0.5)" to="(#ppt_x)" calcmode="lin" valueType="num">
                                      <p:cBhvr>
                                        <p:cTn id="132" dur="615" accel="100000" fill="hold">
                                          <p:stCondLst>
                                            <p:cond delay="385"/>
                                          </p:stCondLst>
                                        </p:cTn>
                                        <p:tgtEl>
                                          <p:spTgt spid="102"/>
                                        </p:tgtEl>
                                        <p:attrNameLst>
                                          <p:attrName>ppt_x</p:attrName>
                                        </p:attrNameLst>
                                      </p:cBhvr>
                                    </p:anim>
                                    <p:set>
                                      <p:cBhvr>
                                        <p:cTn id="133" dur="385" fill="hold"/>
                                        <p:tgtEl>
                                          <p:spTgt spid="102"/>
                                        </p:tgtEl>
                                        <p:attrNameLst>
                                          <p:attrName>ppt_y</p:attrName>
                                        </p:attrNameLst>
                                      </p:cBhvr>
                                      <p:to>
                                        <p:strVal val="(#ppt_y+0.4)"/>
                                      </p:to>
                                    </p:set>
                                    <p:anim from="(#ppt_y+0.4)" to="(#ppt_y)" calcmode="lin" valueType="num">
                                      <p:cBhvr>
                                        <p:cTn id="134" dur="615" accel="100000" fill="hold">
                                          <p:stCondLst>
                                            <p:cond delay="385"/>
                                          </p:stCondLst>
                                        </p:cTn>
                                        <p:tgtEl>
                                          <p:spTgt spid="102"/>
                                        </p:tgtEl>
                                        <p:attrNameLst>
                                          <p:attrName>ppt_y</p:attrName>
                                        </p:attrNameLst>
                                      </p:cBhvr>
                                    </p:anim>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nodeType="clickEffect">
                                  <p:stCondLst>
                                    <p:cond delay="0"/>
                                  </p:stCondLst>
                                  <p:childTnLst>
                                    <p:set>
                                      <p:cBhvr>
                                        <p:cTn id="138" dur="1" fill="hold">
                                          <p:stCondLst>
                                            <p:cond delay="0"/>
                                          </p:stCondLst>
                                        </p:cTn>
                                        <p:tgtEl>
                                          <p:spTgt spid="96"/>
                                        </p:tgtEl>
                                        <p:attrNameLst>
                                          <p:attrName>style.visibility</p:attrName>
                                        </p:attrNameLst>
                                      </p:cBhvr>
                                      <p:to>
                                        <p:strVal val="visible"/>
                                      </p:to>
                                    </p:set>
                                    <p:animEffect transition="in" filter="fade">
                                      <p:cBhvr>
                                        <p:cTn id="139" dur="385" decel="100000"/>
                                        <p:tgtEl>
                                          <p:spTgt spid="96"/>
                                        </p:tgtEl>
                                      </p:cBhvr>
                                    </p:animEffect>
                                    <p:animScale>
                                      <p:cBhvr>
                                        <p:cTn id="140" dur="385" decel="100000"/>
                                        <p:tgtEl>
                                          <p:spTgt spid="96"/>
                                        </p:tgtEl>
                                      </p:cBhvr>
                                      <p:from x="10000" y="10000"/>
                                      <p:to x="200000" y="450000"/>
                                    </p:animScale>
                                    <p:animScale>
                                      <p:cBhvr>
                                        <p:cTn id="141" dur="615" accel="100000" fill="hold">
                                          <p:stCondLst>
                                            <p:cond delay="385"/>
                                          </p:stCondLst>
                                        </p:cTn>
                                        <p:tgtEl>
                                          <p:spTgt spid="96"/>
                                        </p:tgtEl>
                                      </p:cBhvr>
                                      <p:from x="200000" y="450000"/>
                                      <p:to x="100000" y="100000"/>
                                    </p:animScale>
                                    <p:set>
                                      <p:cBhvr>
                                        <p:cTn id="142" dur="385" fill="hold"/>
                                        <p:tgtEl>
                                          <p:spTgt spid="96"/>
                                        </p:tgtEl>
                                        <p:attrNameLst>
                                          <p:attrName>ppt_x</p:attrName>
                                        </p:attrNameLst>
                                      </p:cBhvr>
                                      <p:to>
                                        <p:strVal val="(0.5)"/>
                                      </p:to>
                                    </p:set>
                                    <p:anim from="(0.5)" to="(#ppt_x)" calcmode="lin" valueType="num">
                                      <p:cBhvr>
                                        <p:cTn id="143" dur="615" accel="100000" fill="hold">
                                          <p:stCondLst>
                                            <p:cond delay="385"/>
                                          </p:stCondLst>
                                        </p:cTn>
                                        <p:tgtEl>
                                          <p:spTgt spid="96"/>
                                        </p:tgtEl>
                                        <p:attrNameLst>
                                          <p:attrName>ppt_x</p:attrName>
                                        </p:attrNameLst>
                                      </p:cBhvr>
                                    </p:anim>
                                    <p:set>
                                      <p:cBhvr>
                                        <p:cTn id="144" dur="385" fill="hold"/>
                                        <p:tgtEl>
                                          <p:spTgt spid="96"/>
                                        </p:tgtEl>
                                        <p:attrNameLst>
                                          <p:attrName>ppt_y</p:attrName>
                                        </p:attrNameLst>
                                      </p:cBhvr>
                                      <p:to>
                                        <p:strVal val="(#ppt_y+0.4)"/>
                                      </p:to>
                                    </p:set>
                                    <p:anim from="(#ppt_y+0.4)" to="(#ppt_y)" calcmode="lin" valueType="num">
                                      <p:cBhvr>
                                        <p:cTn id="145" dur="615" accel="100000" fill="hold">
                                          <p:stCondLst>
                                            <p:cond delay="385"/>
                                          </p:stCondLst>
                                        </p:cTn>
                                        <p:tgtEl>
                                          <p:spTgt spid="96"/>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8" presetClass="exit" presetSubtype="16" fill="hold" nodeType="clickEffect">
                                  <p:stCondLst>
                                    <p:cond delay="0"/>
                                  </p:stCondLst>
                                  <p:childTnLst>
                                    <p:animEffect transition="out" filter="diamond(in)">
                                      <p:cBhvr>
                                        <p:cTn id="149" dur="1000"/>
                                        <p:tgtEl>
                                          <p:spTgt spid="65"/>
                                        </p:tgtEl>
                                      </p:cBhvr>
                                    </p:animEffect>
                                    <p:set>
                                      <p:cBhvr>
                                        <p:cTn id="150" dur="1" fill="hold">
                                          <p:stCondLst>
                                            <p:cond delay="999"/>
                                          </p:stCondLst>
                                        </p:cTn>
                                        <p:tgtEl>
                                          <p:spTgt spid="65"/>
                                        </p:tgtEl>
                                        <p:attrNameLst>
                                          <p:attrName>style.visibility</p:attrName>
                                        </p:attrNameLst>
                                      </p:cBhvr>
                                      <p:to>
                                        <p:strVal val="hidden"/>
                                      </p:to>
                                    </p:set>
                                  </p:childTnLst>
                                </p:cTn>
                              </p:par>
                              <p:par>
                                <p:cTn id="151" presetID="8" presetClass="exit" presetSubtype="16" fill="hold" nodeType="withEffect">
                                  <p:stCondLst>
                                    <p:cond delay="0"/>
                                  </p:stCondLst>
                                  <p:childTnLst>
                                    <p:animEffect transition="out" filter="diamond(in)">
                                      <p:cBhvr>
                                        <p:cTn id="152" dur="1000"/>
                                        <p:tgtEl>
                                          <p:spTgt spid="68"/>
                                        </p:tgtEl>
                                      </p:cBhvr>
                                    </p:animEffect>
                                    <p:set>
                                      <p:cBhvr>
                                        <p:cTn id="153" dur="1" fill="hold">
                                          <p:stCondLst>
                                            <p:cond delay="999"/>
                                          </p:stCondLst>
                                        </p:cTn>
                                        <p:tgtEl>
                                          <p:spTgt spid="68"/>
                                        </p:tgtEl>
                                        <p:attrNameLst>
                                          <p:attrName>style.visibility</p:attrName>
                                        </p:attrNameLst>
                                      </p:cBhvr>
                                      <p:to>
                                        <p:strVal val="hidden"/>
                                      </p:to>
                                    </p:set>
                                  </p:childTnLst>
                                </p:cTn>
                              </p:par>
                              <p:par>
                                <p:cTn id="154" presetID="8" presetClass="exit" presetSubtype="16" fill="hold" nodeType="withEffect">
                                  <p:stCondLst>
                                    <p:cond delay="0"/>
                                  </p:stCondLst>
                                  <p:childTnLst>
                                    <p:animEffect transition="out" filter="diamond(in)">
                                      <p:cBhvr>
                                        <p:cTn id="155" dur="1000"/>
                                        <p:tgtEl>
                                          <p:spTgt spid="71"/>
                                        </p:tgtEl>
                                      </p:cBhvr>
                                    </p:animEffect>
                                    <p:set>
                                      <p:cBhvr>
                                        <p:cTn id="156" dur="1" fill="hold">
                                          <p:stCondLst>
                                            <p:cond delay="999"/>
                                          </p:stCondLst>
                                        </p:cTn>
                                        <p:tgtEl>
                                          <p:spTgt spid="71"/>
                                        </p:tgtEl>
                                        <p:attrNameLst>
                                          <p:attrName>style.visibility</p:attrName>
                                        </p:attrNameLst>
                                      </p:cBhvr>
                                      <p:to>
                                        <p:strVal val="hidden"/>
                                      </p:to>
                                    </p:set>
                                  </p:childTnLst>
                                </p:cTn>
                              </p:par>
                              <p:par>
                                <p:cTn id="157" presetID="8" presetClass="exit" presetSubtype="16" fill="hold" nodeType="withEffect">
                                  <p:stCondLst>
                                    <p:cond delay="0"/>
                                  </p:stCondLst>
                                  <p:childTnLst>
                                    <p:animEffect transition="out" filter="diamond(in)">
                                      <p:cBhvr>
                                        <p:cTn id="158" dur="1000"/>
                                        <p:tgtEl>
                                          <p:spTgt spid="78"/>
                                        </p:tgtEl>
                                      </p:cBhvr>
                                    </p:animEffect>
                                    <p:set>
                                      <p:cBhvr>
                                        <p:cTn id="159" dur="1" fill="hold">
                                          <p:stCondLst>
                                            <p:cond delay="999"/>
                                          </p:stCondLst>
                                        </p:cTn>
                                        <p:tgtEl>
                                          <p:spTgt spid="78"/>
                                        </p:tgtEl>
                                        <p:attrNameLst>
                                          <p:attrName>style.visibility</p:attrName>
                                        </p:attrNameLst>
                                      </p:cBhvr>
                                      <p:to>
                                        <p:strVal val="hidden"/>
                                      </p:to>
                                    </p:set>
                                  </p:childTnLst>
                                </p:cTn>
                              </p:par>
                              <p:par>
                                <p:cTn id="160" presetID="8" presetClass="exit" presetSubtype="16" fill="hold" nodeType="withEffect">
                                  <p:stCondLst>
                                    <p:cond delay="0"/>
                                  </p:stCondLst>
                                  <p:childTnLst>
                                    <p:animEffect transition="out" filter="diamond(in)">
                                      <p:cBhvr>
                                        <p:cTn id="161" dur="1000"/>
                                        <p:tgtEl>
                                          <p:spTgt spid="82"/>
                                        </p:tgtEl>
                                      </p:cBhvr>
                                    </p:animEffect>
                                    <p:set>
                                      <p:cBhvr>
                                        <p:cTn id="162" dur="1" fill="hold">
                                          <p:stCondLst>
                                            <p:cond delay="999"/>
                                          </p:stCondLst>
                                        </p:cTn>
                                        <p:tgtEl>
                                          <p:spTgt spid="82"/>
                                        </p:tgtEl>
                                        <p:attrNameLst>
                                          <p:attrName>style.visibility</p:attrName>
                                        </p:attrNameLst>
                                      </p:cBhvr>
                                      <p:to>
                                        <p:strVal val="hidden"/>
                                      </p:to>
                                    </p:set>
                                  </p:childTnLst>
                                </p:cTn>
                              </p:par>
                              <p:par>
                                <p:cTn id="163" presetID="8" presetClass="exit" presetSubtype="16" fill="hold" nodeType="withEffect">
                                  <p:stCondLst>
                                    <p:cond delay="0"/>
                                  </p:stCondLst>
                                  <p:childTnLst>
                                    <p:animEffect transition="out" filter="diamond(in)">
                                      <p:cBhvr>
                                        <p:cTn id="164" dur="1000"/>
                                        <p:tgtEl>
                                          <p:spTgt spid="105"/>
                                        </p:tgtEl>
                                      </p:cBhvr>
                                    </p:animEffect>
                                    <p:set>
                                      <p:cBhvr>
                                        <p:cTn id="165" dur="1" fill="hold">
                                          <p:stCondLst>
                                            <p:cond delay="999"/>
                                          </p:stCondLst>
                                        </p:cTn>
                                        <p:tgtEl>
                                          <p:spTgt spid="105"/>
                                        </p:tgtEl>
                                        <p:attrNameLst>
                                          <p:attrName>style.visibility</p:attrName>
                                        </p:attrNameLst>
                                      </p:cBhvr>
                                      <p:to>
                                        <p:strVal val="hidden"/>
                                      </p:to>
                                    </p:set>
                                  </p:childTnLst>
                                </p:cTn>
                              </p:par>
                              <p:par>
                                <p:cTn id="166" presetID="8" presetClass="exit" presetSubtype="16" fill="hold" nodeType="withEffect">
                                  <p:stCondLst>
                                    <p:cond delay="0"/>
                                  </p:stCondLst>
                                  <p:childTnLst>
                                    <p:animEffect transition="out" filter="diamond(in)">
                                      <p:cBhvr>
                                        <p:cTn id="167" dur="1000"/>
                                        <p:tgtEl>
                                          <p:spTgt spid="96"/>
                                        </p:tgtEl>
                                      </p:cBhvr>
                                    </p:animEffect>
                                    <p:set>
                                      <p:cBhvr>
                                        <p:cTn id="168" dur="1" fill="hold">
                                          <p:stCondLst>
                                            <p:cond delay="999"/>
                                          </p:stCondLst>
                                        </p:cTn>
                                        <p:tgtEl>
                                          <p:spTgt spid="96"/>
                                        </p:tgtEl>
                                        <p:attrNameLst>
                                          <p:attrName>style.visibility</p:attrName>
                                        </p:attrNameLst>
                                      </p:cBhvr>
                                      <p:to>
                                        <p:strVal val="hidden"/>
                                      </p:to>
                                    </p:set>
                                  </p:childTnLst>
                                </p:cTn>
                              </p:par>
                              <p:par>
                                <p:cTn id="169" presetID="8" presetClass="exit" presetSubtype="16" fill="hold" nodeType="withEffect">
                                  <p:stCondLst>
                                    <p:cond delay="0"/>
                                  </p:stCondLst>
                                  <p:childTnLst>
                                    <p:animEffect transition="out" filter="diamond(in)">
                                      <p:cBhvr>
                                        <p:cTn id="170" dur="1000"/>
                                        <p:tgtEl>
                                          <p:spTgt spid="102"/>
                                        </p:tgtEl>
                                      </p:cBhvr>
                                    </p:animEffect>
                                    <p:set>
                                      <p:cBhvr>
                                        <p:cTn id="171" dur="1" fill="hold">
                                          <p:stCondLst>
                                            <p:cond delay="999"/>
                                          </p:stCondLst>
                                        </p:cTn>
                                        <p:tgtEl>
                                          <p:spTgt spid="102"/>
                                        </p:tgtEl>
                                        <p:attrNameLst>
                                          <p:attrName>style.visibility</p:attrName>
                                        </p:attrNameLst>
                                      </p:cBhvr>
                                      <p:to>
                                        <p:strVal val="hidden"/>
                                      </p:to>
                                    </p:set>
                                  </p:childTnLst>
                                </p:cTn>
                              </p:par>
                              <p:par>
                                <p:cTn id="172" presetID="8" presetClass="exit" presetSubtype="16" fill="hold" nodeType="withEffect">
                                  <p:stCondLst>
                                    <p:cond delay="0"/>
                                  </p:stCondLst>
                                  <p:childTnLst>
                                    <p:animEffect transition="out" filter="diamond(in)">
                                      <p:cBhvr>
                                        <p:cTn id="173" dur="1000"/>
                                        <p:tgtEl>
                                          <p:spTgt spid="99"/>
                                        </p:tgtEl>
                                      </p:cBhvr>
                                    </p:animEffect>
                                    <p:set>
                                      <p:cBhvr>
                                        <p:cTn id="174" dur="1" fill="hold">
                                          <p:stCondLst>
                                            <p:cond delay="999"/>
                                          </p:stCondLst>
                                        </p:cTn>
                                        <p:tgtEl>
                                          <p:spTgt spid="99"/>
                                        </p:tgtEl>
                                        <p:attrNameLst>
                                          <p:attrName>style.visibility</p:attrName>
                                        </p:attrNameLst>
                                      </p:cBhvr>
                                      <p:to>
                                        <p:strVal val="hidden"/>
                                      </p:to>
                                    </p:set>
                                  </p:childTnLst>
                                </p:cTn>
                              </p:par>
                              <p:par>
                                <p:cTn id="175" presetID="8" presetClass="exit" presetSubtype="16" fill="hold" nodeType="withEffect">
                                  <p:stCondLst>
                                    <p:cond delay="0"/>
                                  </p:stCondLst>
                                  <p:childTnLst>
                                    <p:animEffect transition="out" filter="diamond(in)">
                                      <p:cBhvr>
                                        <p:cTn id="176" dur="1000"/>
                                        <p:tgtEl>
                                          <p:spTgt spid="90"/>
                                        </p:tgtEl>
                                      </p:cBhvr>
                                    </p:animEffect>
                                    <p:set>
                                      <p:cBhvr>
                                        <p:cTn id="177" dur="1" fill="hold">
                                          <p:stCondLst>
                                            <p:cond delay="999"/>
                                          </p:stCondLst>
                                        </p:cTn>
                                        <p:tgtEl>
                                          <p:spTgt spid="90"/>
                                        </p:tgtEl>
                                        <p:attrNameLst>
                                          <p:attrName>style.visibility</p:attrName>
                                        </p:attrNameLst>
                                      </p:cBhvr>
                                      <p:to>
                                        <p:strVal val="hidden"/>
                                      </p:to>
                                    </p:set>
                                  </p:childTnLst>
                                </p:cTn>
                              </p:par>
                              <p:par>
                                <p:cTn id="178" presetID="8" presetClass="exit" presetSubtype="16" fill="hold" nodeType="withEffect">
                                  <p:stCondLst>
                                    <p:cond delay="0"/>
                                  </p:stCondLst>
                                  <p:childTnLst>
                                    <p:animEffect transition="out" filter="diamond(in)">
                                      <p:cBhvr>
                                        <p:cTn id="179" dur="1000"/>
                                        <p:tgtEl>
                                          <p:spTgt spid="93"/>
                                        </p:tgtEl>
                                      </p:cBhvr>
                                    </p:animEffect>
                                    <p:set>
                                      <p:cBhvr>
                                        <p:cTn id="180" dur="1" fill="hold">
                                          <p:stCondLst>
                                            <p:cond delay="999"/>
                                          </p:stCondLst>
                                        </p:cTn>
                                        <p:tgtEl>
                                          <p:spTgt spid="93"/>
                                        </p:tgtEl>
                                        <p:attrNameLst>
                                          <p:attrName>style.visibility</p:attrName>
                                        </p:attrNameLst>
                                      </p:cBhvr>
                                      <p:to>
                                        <p:strVal val="hidden"/>
                                      </p:to>
                                    </p:set>
                                  </p:childTnLst>
                                </p:cTn>
                              </p:par>
                              <p:par>
                                <p:cTn id="181" presetID="8" presetClass="exit" presetSubtype="16" fill="hold" nodeType="withEffect">
                                  <p:stCondLst>
                                    <p:cond delay="0"/>
                                  </p:stCondLst>
                                  <p:childTnLst>
                                    <p:animEffect transition="out" filter="diamond(in)">
                                      <p:cBhvr>
                                        <p:cTn id="182" dur="1000"/>
                                        <p:tgtEl>
                                          <p:spTgt spid="85"/>
                                        </p:tgtEl>
                                      </p:cBhvr>
                                    </p:animEffect>
                                    <p:set>
                                      <p:cBhvr>
                                        <p:cTn id="183" dur="1" fill="hold">
                                          <p:stCondLst>
                                            <p:cond delay="999"/>
                                          </p:stCondLst>
                                        </p:cTn>
                                        <p:tgtEl>
                                          <p:spTgt spid="85"/>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51" presetClass="entr" presetSubtype="0" fill="hold" nodeType="clickEffect">
                                  <p:stCondLst>
                                    <p:cond delay="0"/>
                                  </p:stCondLst>
                                  <p:childTnLst>
                                    <p:set>
                                      <p:cBhvr>
                                        <p:cTn id="187" dur="1" fill="hold">
                                          <p:stCondLst>
                                            <p:cond delay="0"/>
                                          </p:stCondLst>
                                        </p:cTn>
                                        <p:tgtEl>
                                          <p:spTgt spid="108"/>
                                        </p:tgtEl>
                                        <p:attrNameLst>
                                          <p:attrName>style.visibility</p:attrName>
                                        </p:attrNameLst>
                                      </p:cBhvr>
                                      <p:to>
                                        <p:strVal val="visible"/>
                                      </p:to>
                                    </p:set>
                                    <p:animEffect transition="in" filter="fade">
                                      <p:cBhvr>
                                        <p:cTn id="188" dur="770" decel="100000"/>
                                        <p:tgtEl>
                                          <p:spTgt spid="108"/>
                                        </p:tgtEl>
                                      </p:cBhvr>
                                    </p:animEffect>
                                    <p:animScale>
                                      <p:cBhvr>
                                        <p:cTn id="189" dur="770" decel="100000"/>
                                        <p:tgtEl>
                                          <p:spTgt spid="108"/>
                                        </p:tgtEl>
                                      </p:cBhvr>
                                      <p:from x="10000" y="10000"/>
                                      <p:to x="200000" y="450000"/>
                                    </p:animScale>
                                    <p:animScale>
                                      <p:cBhvr>
                                        <p:cTn id="190" dur="1230" accel="100000" fill="hold">
                                          <p:stCondLst>
                                            <p:cond delay="770"/>
                                          </p:stCondLst>
                                        </p:cTn>
                                        <p:tgtEl>
                                          <p:spTgt spid="108"/>
                                        </p:tgtEl>
                                      </p:cBhvr>
                                      <p:from x="200000" y="450000"/>
                                      <p:to x="100000" y="100000"/>
                                    </p:animScale>
                                    <p:set>
                                      <p:cBhvr>
                                        <p:cTn id="191" dur="770" fill="hold"/>
                                        <p:tgtEl>
                                          <p:spTgt spid="108"/>
                                        </p:tgtEl>
                                        <p:attrNameLst>
                                          <p:attrName>ppt_x</p:attrName>
                                        </p:attrNameLst>
                                      </p:cBhvr>
                                      <p:to>
                                        <p:strVal val="(0.5)"/>
                                      </p:to>
                                    </p:set>
                                    <p:anim from="(0.5)" to="(#ppt_x)" calcmode="lin" valueType="num">
                                      <p:cBhvr>
                                        <p:cTn id="192" dur="1230" accel="100000" fill="hold">
                                          <p:stCondLst>
                                            <p:cond delay="770"/>
                                          </p:stCondLst>
                                        </p:cTn>
                                        <p:tgtEl>
                                          <p:spTgt spid="108"/>
                                        </p:tgtEl>
                                        <p:attrNameLst>
                                          <p:attrName>ppt_x</p:attrName>
                                        </p:attrNameLst>
                                      </p:cBhvr>
                                    </p:anim>
                                    <p:set>
                                      <p:cBhvr>
                                        <p:cTn id="193" dur="770" fill="hold"/>
                                        <p:tgtEl>
                                          <p:spTgt spid="108"/>
                                        </p:tgtEl>
                                        <p:attrNameLst>
                                          <p:attrName>ppt_y</p:attrName>
                                        </p:attrNameLst>
                                      </p:cBhvr>
                                      <p:to>
                                        <p:strVal val="(#ppt_y+0.4)"/>
                                      </p:to>
                                    </p:set>
                                    <p:anim from="(#ppt_y+0.4)" to="(#ppt_y)" calcmode="lin" valueType="num">
                                      <p:cBhvr>
                                        <p:cTn id="194" dur="1230" accel="100000" fill="hold">
                                          <p:stCondLst>
                                            <p:cond delay="770"/>
                                          </p:stCondLst>
                                        </p:cTn>
                                        <p:tgtEl>
                                          <p:spTgt spid="108"/>
                                        </p:tgtEl>
                                        <p:attrNameLst>
                                          <p:attrName>ppt_y</p:attrName>
                                        </p:attrNameLst>
                                      </p:cBhvr>
                                    </p:anim>
                                  </p:childTnLst>
                                </p:cTn>
                              </p:par>
                            </p:childTnLst>
                          </p:cTn>
                        </p:par>
                      </p:childTnLst>
                    </p:cTn>
                  </p:par>
                  <p:par>
                    <p:cTn id="195" fill="hold">
                      <p:stCondLst>
                        <p:cond delay="indefinite"/>
                      </p:stCondLst>
                      <p:childTnLst>
                        <p:par>
                          <p:cTn id="196" fill="hold">
                            <p:stCondLst>
                              <p:cond delay="0"/>
                            </p:stCondLst>
                            <p:childTnLst>
                              <p:par>
                                <p:cTn id="197" presetID="51" presetClass="entr" presetSubtype="0" fill="hold" nodeType="click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fade">
                                      <p:cBhvr>
                                        <p:cTn id="199" dur="770" decel="100000"/>
                                        <p:tgtEl>
                                          <p:spTgt spid="111"/>
                                        </p:tgtEl>
                                      </p:cBhvr>
                                    </p:animEffect>
                                    <p:animScale>
                                      <p:cBhvr>
                                        <p:cTn id="200" dur="770" decel="100000"/>
                                        <p:tgtEl>
                                          <p:spTgt spid="111"/>
                                        </p:tgtEl>
                                      </p:cBhvr>
                                      <p:from x="10000" y="10000"/>
                                      <p:to x="200000" y="450000"/>
                                    </p:animScale>
                                    <p:animScale>
                                      <p:cBhvr>
                                        <p:cTn id="201" dur="1230" accel="100000" fill="hold">
                                          <p:stCondLst>
                                            <p:cond delay="770"/>
                                          </p:stCondLst>
                                        </p:cTn>
                                        <p:tgtEl>
                                          <p:spTgt spid="111"/>
                                        </p:tgtEl>
                                      </p:cBhvr>
                                      <p:from x="200000" y="450000"/>
                                      <p:to x="100000" y="100000"/>
                                    </p:animScale>
                                    <p:set>
                                      <p:cBhvr>
                                        <p:cTn id="202" dur="770" fill="hold"/>
                                        <p:tgtEl>
                                          <p:spTgt spid="111"/>
                                        </p:tgtEl>
                                        <p:attrNameLst>
                                          <p:attrName>ppt_x</p:attrName>
                                        </p:attrNameLst>
                                      </p:cBhvr>
                                      <p:to>
                                        <p:strVal val="(0.5)"/>
                                      </p:to>
                                    </p:set>
                                    <p:anim from="(0.5)" to="(#ppt_x)" calcmode="lin" valueType="num">
                                      <p:cBhvr>
                                        <p:cTn id="203" dur="1230" accel="100000" fill="hold">
                                          <p:stCondLst>
                                            <p:cond delay="770"/>
                                          </p:stCondLst>
                                        </p:cTn>
                                        <p:tgtEl>
                                          <p:spTgt spid="111"/>
                                        </p:tgtEl>
                                        <p:attrNameLst>
                                          <p:attrName>ppt_x</p:attrName>
                                        </p:attrNameLst>
                                      </p:cBhvr>
                                    </p:anim>
                                    <p:set>
                                      <p:cBhvr>
                                        <p:cTn id="204" dur="770" fill="hold"/>
                                        <p:tgtEl>
                                          <p:spTgt spid="111"/>
                                        </p:tgtEl>
                                        <p:attrNameLst>
                                          <p:attrName>ppt_y</p:attrName>
                                        </p:attrNameLst>
                                      </p:cBhvr>
                                      <p:to>
                                        <p:strVal val="(#ppt_y+0.4)"/>
                                      </p:to>
                                    </p:set>
                                    <p:anim from="(#ppt_y+0.4)" to="(#ppt_y)" calcmode="lin" valueType="num">
                                      <p:cBhvr>
                                        <p:cTn id="205" dur="1230" accel="100000" fill="hold">
                                          <p:stCondLst>
                                            <p:cond delay="770"/>
                                          </p:stCondLst>
                                        </p:cTn>
                                        <p:tgtEl>
                                          <p:spTgt spid="111"/>
                                        </p:tgtEl>
                                        <p:attrNameLst>
                                          <p:attrName>ppt_y</p:attrName>
                                        </p:attrNameLst>
                                      </p:cBhvr>
                                    </p:anim>
                                  </p:childTnLst>
                                </p:cTn>
                              </p:par>
                            </p:childTnLst>
                          </p:cTn>
                        </p:par>
                      </p:childTnLst>
                    </p:cTn>
                  </p:par>
                  <p:par>
                    <p:cTn id="206" fill="hold">
                      <p:stCondLst>
                        <p:cond delay="indefinite"/>
                      </p:stCondLst>
                      <p:childTnLst>
                        <p:par>
                          <p:cTn id="207" fill="hold">
                            <p:stCondLst>
                              <p:cond delay="0"/>
                            </p:stCondLst>
                            <p:childTnLst>
                              <p:par>
                                <p:cTn id="208" presetID="51" presetClass="entr" presetSubtype="0" fill="hold" nodeType="clickEffect">
                                  <p:stCondLst>
                                    <p:cond delay="0"/>
                                  </p:stCondLst>
                                  <p:childTnLst>
                                    <p:set>
                                      <p:cBhvr>
                                        <p:cTn id="209" dur="1" fill="hold">
                                          <p:stCondLst>
                                            <p:cond delay="0"/>
                                          </p:stCondLst>
                                        </p:cTn>
                                        <p:tgtEl>
                                          <p:spTgt spid="114"/>
                                        </p:tgtEl>
                                        <p:attrNameLst>
                                          <p:attrName>style.visibility</p:attrName>
                                        </p:attrNameLst>
                                      </p:cBhvr>
                                      <p:to>
                                        <p:strVal val="visible"/>
                                      </p:to>
                                    </p:set>
                                    <p:animEffect transition="in" filter="fade">
                                      <p:cBhvr>
                                        <p:cTn id="210" dur="770" decel="100000"/>
                                        <p:tgtEl>
                                          <p:spTgt spid="114"/>
                                        </p:tgtEl>
                                      </p:cBhvr>
                                    </p:animEffect>
                                    <p:animScale>
                                      <p:cBhvr>
                                        <p:cTn id="211" dur="770" decel="100000"/>
                                        <p:tgtEl>
                                          <p:spTgt spid="114"/>
                                        </p:tgtEl>
                                      </p:cBhvr>
                                      <p:from x="10000" y="10000"/>
                                      <p:to x="200000" y="450000"/>
                                    </p:animScale>
                                    <p:animScale>
                                      <p:cBhvr>
                                        <p:cTn id="212" dur="1230" accel="100000" fill="hold">
                                          <p:stCondLst>
                                            <p:cond delay="770"/>
                                          </p:stCondLst>
                                        </p:cTn>
                                        <p:tgtEl>
                                          <p:spTgt spid="114"/>
                                        </p:tgtEl>
                                      </p:cBhvr>
                                      <p:from x="200000" y="450000"/>
                                      <p:to x="100000" y="100000"/>
                                    </p:animScale>
                                    <p:set>
                                      <p:cBhvr>
                                        <p:cTn id="213" dur="770" fill="hold"/>
                                        <p:tgtEl>
                                          <p:spTgt spid="114"/>
                                        </p:tgtEl>
                                        <p:attrNameLst>
                                          <p:attrName>ppt_x</p:attrName>
                                        </p:attrNameLst>
                                      </p:cBhvr>
                                      <p:to>
                                        <p:strVal val="(0.5)"/>
                                      </p:to>
                                    </p:set>
                                    <p:anim from="(0.5)" to="(#ppt_x)" calcmode="lin" valueType="num">
                                      <p:cBhvr>
                                        <p:cTn id="214" dur="1230" accel="100000" fill="hold">
                                          <p:stCondLst>
                                            <p:cond delay="770"/>
                                          </p:stCondLst>
                                        </p:cTn>
                                        <p:tgtEl>
                                          <p:spTgt spid="114"/>
                                        </p:tgtEl>
                                        <p:attrNameLst>
                                          <p:attrName>ppt_x</p:attrName>
                                        </p:attrNameLst>
                                      </p:cBhvr>
                                    </p:anim>
                                    <p:set>
                                      <p:cBhvr>
                                        <p:cTn id="215" dur="770" fill="hold"/>
                                        <p:tgtEl>
                                          <p:spTgt spid="114"/>
                                        </p:tgtEl>
                                        <p:attrNameLst>
                                          <p:attrName>ppt_y</p:attrName>
                                        </p:attrNameLst>
                                      </p:cBhvr>
                                      <p:to>
                                        <p:strVal val="(#ppt_y+0.4)"/>
                                      </p:to>
                                    </p:set>
                                    <p:anim from="(#ppt_y+0.4)" to="(#ppt_y)" calcmode="lin" valueType="num">
                                      <p:cBhvr>
                                        <p:cTn id="216" dur="1230" accel="100000" fill="hold">
                                          <p:stCondLst>
                                            <p:cond delay="770"/>
                                          </p:stCondLst>
                                        </p:cTn>
                                        <p:tgtEl>
                                          <p:spTgt spid="114"/>
                                        </p:tgtEl>
                                        <p:attrNameLst>
                                          <p:attrName>ppt_y</p:attrName>
                                        </p:attrNameLst>
                                      </p:cBhvr>
                                    </p:anim>
                                  </p:childTnLst>
                                </p:cTn>
                              </p:par>
                            </p:childTnLst>
                          </p:cTn>
                        </p:par>
                      </p:childTnLst>
                    </p:cTn>
                  </p:par>
                  <p:par>
                    <p:cTn id="217" fill="hold">
                      <p:stCondLst>
                        <p:cond delay="indefinite"/>
                      </p:stCondLst>
                      <p:childTnLst>
                        <p:par>
                          <p:cTn id="218" fill="hold">
                            <p:stCondLst>
                              <p:cond delay="0"/>
                            </p:stCondLst>
                            <p:childTnLst>
                              <p:par>
                                <p:cTn id="219" presetID="51" presetClass="entr" presetSubtype="0" fill="hold" nodeType="clickEffect">
                                  <p:stCondLst>
                                    <p:cond delay="0"/>
                                  </p:stCondLst>
                                  <p:childTnLst>
                                    <p:set>
                                      <p:cBhvr>
                                        <p:cTn id="220" dur="1" fill="hold">
                                          <p:stCondLst>
                                            <p:cond delay="0"/>
                                          </p:stCondLst>
                                        </p:cTn>
                                        <p:tgtEl>
                                          <p:spTgt spid="117"/>
                                        </p:tgtEl>
                                        <p:attrNameLst>
                                          <p:attrName>style.visibility</p:attrName>
                                        </p:attrNameLst>
                                      </p:cBhvr>
                                      <p:to>
                                        <p:strVal val="visible"/>
                                      </p:to>
                                    </p:set>
                                    <p:animEffect transition="in" filter="fade">
                                      <p:cBhvr>
                                        <p:cTn id="221" dur="770" decel="100000"/>
                                        <p:tgtEl>
                                          <p:spTgt spid="117"/>
                                        </p:tgtEl>
                                      </p:cBhvr>
                                    </p:animEffect>
                                    <p:animScale>
                                      <p:cBhvr>
                                        <p:cTn id="222" dur="770" decel="100000"/>
                                        <p:tgtEl>
                                          <p:spTgt spid="117"/>
                                        </p:tgtEl>
                                      </p:cBhvr>
                                      <p:from x="10000" y="10000"/>
                                      <p:to x="200000" y="450000"/>
                                    </p:animScale>
                                    <p:animScale>
                                      <p:cBhvr>
                                        <p:cTn id="223" dur="1230" accel="100000" fill="hold">
                                          <p:stCondLst>
                                            <p:cond delay="770"/>
                                          </p:stCondLst>
                                        </p:cTn>
                                        <p:tgtEl>
                                          <p:spTgt spid="117"/>
                                        </p:tgtEl>
                                      </p:cBhvr>
                                      <p:from x="200000" y="450000"/>
                                      <p:to x="100000" y="100000"/>
                                    </p:animScale>
                                    <p:set>
                                      <p:cBhvr>
                                        <p:cTn id="224" dur="770" fill="hold"/>
                                        <p:tgtEl>
                                          <p:spTgt spid="117"/>
                                        </p:tgtEl>
                                        <p:attrNameLst>
                                          <p:attrName>ppt_x</p:attrName>
                                        </p:attrNameLst>
                                      </p:cBhvr>
                                      <p:to>
                                        <p:strVal val="(0.5)"/>
                                      </p:to>
                                    </p:set>
                                    <p:anim from="(0.5)" to="(#ppt_x)" calcmode="lin" valueType="num">
                                      <p:cBhvr>
                                        <p:cTn id="225" dur="1230" accel="100000" fill="hold">
                                          <p:stCondLst>
                                            <p:cond delay="770"/>
                                          </p:stCondLst>
                                        </p:cTn>
                                        <p:tgtEl>
                                          <p:spTgt spid="117"/>
                                        </p:tgtEl>
                                        <p:attrNameLst>
                                          <p:attrName>ppt_x</p:attrName>
                                        </p:attrNameLst>
                                      </p:cBhvr>
                                    </p:anim>
                                    <p:set>
                                      <p:cBhvr>
                                        <p:cTn id="226" dur="770" fill="hold"/>
                                        <p:tgtEl>
                                          <p:spTgt spid="117"/>
                                        </p:tgtEl>
                                        <p:attrNameLst>
                                          <p:attrName>ppt_y</p:attrName>
                                        </p:attrNameLst>
                                      </p:cBhvr>
                                      <p:to>
                                        <p:strVal val="(#ppt_y+0.4)"/>
                                      </p:to>
                                    </p:set>
                                    <p:anim from="(#ppt_y+0.4)" to="(#ppt_y)" calcmode="lin" valueType="num">
                                      <p:cBhvr>
                                        <p:cTn id="227" dur="1230" accel="100000" fill="hold">
                                          <p:stCondLst>
                                            <p:cond delay="770"/>
                                          </p:stCondLst>
                                        </p:cTn>
                                        <p:tgtEl>
                                          <p:spTgt spid="117"/>
                                        </p:tgtEl>
                                        <p:attrNameLst>
                                          <p:attrName>ppt_y</p:attrName>
                                        </p:attrNameLst>
                                      </p:cBhvr>
                                    </p:anim>
                                  </p:childTnLst>
                                </p:cTn>
                              </p:par>
                            </p:childTnLst>
                          </p:cTn>
                        </p:par>
                      </p:childTnLst>
                    </p:cTn>
                  </p:par>
                  <p:par>
                    <p:cTn id="228" fill="hold">
                      <p:stCondLst>
                        <p:cond delay="indefinite"/>
                      </p:stCondLst>
                      <p:childTnLst>
                        <p:par>
                          <p:cTn id="229" fill="hold">
                            <p:stCondLst>
                              <p:cond delay="0"/>
                            </p:stCondLst>
                            <p:childTnLst>
                              <p:par>
                                <p:cTn id="230" presetID="8" presetClass="exit" presetSubtype="16" fill="hold" nodeType="clickEffect">
                                  <p:stCondLst>
                                    <p:cond delay="0"/>
                                  </p:stCondLst>
                                  <p:childTnLst>
                                    <p:animEffect transition="out" filter="diamond(in)">
                                      <p:cBhvr>
                                        <p:cTn id="231" dur="1000"/>
                                        <p:tgtEl>
                                          <p:spTgt spid="108"/>
                                        </p:tgtEl>
                                      </p:cBhvr>
                                    </p:animEffect>
                                    <p:set>
                                      <p:cBhvr>
                                        <p:cTn id="232" dur="1" fill="hold">
                                          <p:stCondLst>
                                            <p:cond delay="999"/>
                                          </p:stCondLst>
                                        </p:cTn>
                                        <p:tgtEl>
                                          <p:spTgt spid="108"/>
                                        </p:tgtEl>
                                        <p:attrNameLst>
                                          <p:attrName>style.visibility</p:attrName>
                                        </p:attrNameLst>
                                      </p:cBhvr>
                                      <p:to>
                                        <p:strVal val="hidden"/>
                                      </p:to>
                                    </p:set>
                                  </p:childTnLst>
                                </p:cTn>
                              </p:par>
                              <p:par>
                                <p:cTn id="233" presetID="8" presetClass="exit" presetSubtype="16" fill="hold" nodeType="withEffect">
                                  <p:stCondLst>
                                    <p:cond delay="0"/>
                                  </p:stCondLst>
                                  <p:childTnLst>
                                    <p:animEffect transition="out" filter="diamond(in)">
                                      <p:cBhvr>
                                        <p:cTn id="234" dur="1000"/>
                                        <p:tgtEl>
                                          <p:spTgt spid="111"/>
                                        </p:tgtEl>
                                      </p:cBhvr>
                                    </p:animEffect>
                                    <p:set>
                                      <p:cBhvr>
                                        <p:cTn id="235" dur="1" fill="hold">
                                          <p:stCondLst>
                                            <p:cond delay="999"/>
                                          </p:stCondLst>
                                        </p:cTn>
                                        <p:tgtEl>
                                          <p:spTgt spid="111"/>
                                        </p:tgtEl>
                                        <p:attrNameLst>
                                          <p:attrName>style.visibility</p:attrName>
                                        </p:attrNameLst>
                                      </p:cBhvr>
                                      <p:to>
                                        <p:strVal val="hidden"/>
                                      </p:to>
                                    </p:set>
                                  </p:childTnLst>
                                </p:cTn>
                              </p:par>
                              <p:par>
                                <p:cTn id="236" presetID="8" presetClass="exit" presetSubtype="16" fill="hold" nodeType="withEffect">
                                  <p:stCondLst>
                                    <p:cond delay="0"/>
                                  </p:stCondLst>
                                  <p:childTnLst>
                                    <p:animEffect transition="out" filter="diamond(in)">
                                      <p:cBhvr>
                                        <p:cTn id="237" dur="1000"/>
                                        <p:tgtEl>
                                          <p:spTgt spid="114"/>
                                        </p:tgtEl>
                                      </p:cBhvr>
                                    </p:animEffect>
                                    <p:set>
                                      <p:cBhvr>
                                        <p:cTn id="238" dur="1" fill="hold">
                                          <p:stCondLst>
                                            <p:cond delay="999"/>
                                          </p:stCondLst>
                                        </p:cTn>
                                        <p:tgtEl>
                                          <p:spTgt spid="114"/>
                                        </p:tgtEl>
                                        <p:attrNameLst>
                                          <p:attrName>style.visibility</p:attrName>
                                        </p:attrNameLst>
                                      </p:cBhvr>
                                      <p:to>
                                        <p:strVal val="hidden"/>
                                      </p:to>
                                    </p:set>
                                  </p:childTnLst>
                                </p:cTn>
                              </p:par>
                              <p:par>
                                <p:cTn id="239" presetID="8" presetClass="exit" presetSubtype="16" fill="hold" nodeType="withEffect">
                                  <p:stCondLst>
                                    <p:cond delay="0"/>
                                  </p:stCondLst>
                                  <p:childTnLst>
                                    <p:animEffect transition="out" filter="diamond(in)">
                                      <p:cBhvr>
                                        <p:cTn id="240" dur="1000"/>
                                        <p:tgtEl>
                                          <p:spTgt spid="117"/>
                                        </p:tgtEl>
                                      </p:cBhvr>
                                    </p:animEffect>
                                    <p:set>
                                      <p:cBhvr>
                                        <p:cTn id="241" dur="1" fill="hold">
                                          <p:stCondLst>
                                            <p:cond delay="999"/>
                                          </p:stCondLst>
                                        </p:cTn>
                                        <p:tgtEl>
                                          <p:spTgt spid="117"/>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51" presetClass="entr" presetSubtype="0" fill="hold" nodeType="clickEffect">
                                  <p:stCondLst>
                                    <p:cond delay="0"/>
                                  </p:stCondLst>
                                  <p:childTnLst>
                                    <p:set>
                                      <p:cBhvr>
                                        <p:cTn id="245" dur="1" fill="hold">
                                          <p:stCondLst>
                                            <p:cond delay="0"/>
                                          </p:stCondLst>
                                        </p:cTn>
                                        <p:tgtEl>
                                          <p:spTgt spid="30"/>
                                        </p:tgtEl>
                                        <p:attrNameLst>
                                          <p:attrName>style.visibility</p:attrName>
                                        </p:attrNameLst>
                                      </p:cBhvr>
                                      <p:to>
                                        <p:strVal val="visible"/>
                                      </p:to>
                                    </p:set>
                                    <p:animEffect transition="in" filter="fade">
                                      <p:cBhvr>
                                        <p:cTn id="246" dur="770" decel="100000"/>
                                        <p:tgtEl>
                                          <p:spTgt spid="30"/>
                                        </p:tgtEl>
                                      </p:cBhvr>
                                    </p:animEffect>
                                    <p:animScale>
                                      <p:cBhvr>
                                        <p:cTn id="247" dur="770" decel="100000"/>
                                        <p:tgtEl>
                                          <p:spTgt spid="30"/>
                                        </p:tgtEl>
                                      </p:cBhvr>
                                      <p:from x="10000" y="10000"/>
                                      <p:to x="200000" y="450000"/>
                                    </p:animScale>
                                    <p:animScale>
                                      <p:cBhvr>
                                        <p:cTn id="248" dur="1230" accel="100000" fill="hold">
                                          <p:stCondLst>
                                            <p:cond delay="770"/>
                                          </p:stCondLst>
                                        </p:cTn>
                                        <p:tgtEl>
                                          <p:spTgt spid="30"/>
                                        </p:tgtEl>
                                      </p:cBhvr>
                                      <p:from x="200000" y="450000"/>
                                      <p:to x="100000" y="100000"/>
                                    </p:animScale>
                                    <p:set>
                                      <p:cBhvr>
                                        <p:cTn id="249" dur="770" fill="hold"/>
                                        <p:tgtEl>
                                          <p:spTgt spid="30"/>
                                        </p:tgtEl>
                                        <p:attrNameLst>
                                          <p:attrName>ppt_x</p:attrName>
                                        </p:attrNameLst>
                                      </p:cBhvr>
                                      <p:to>
                                        <p:strVal val="(0.5)"/>
                                      </p:to>
                                    </p:set>
                                    <p:anim from="(0.5)" to="(#ppt_x)" calcmode="lin" valueType="num">
                                      <p:cBhvr>
                                        <p:cTn id="250" dur="1230" accel="100000" fill="hold">
                                          <p:stCondLst>
                                            <p:cond delay="770"/>
                                          </p:stCondLst>
                                        </p:cTn>
                                        <p:tgtEl>
                                          <p:spTgt spid="30"/>
                                        </p:tgtEl>
                                        <p:attrNameLst>
                                          <p:attrName>ppt_x</p:attrName>
                                        </p:attrNameLst>
                                      </p:cBhvr>
                                    </p:anim>
                                    <p:set>
                                      <p:cBhvr>
                                        <p:cTn id="251" dur="770" fill="hold"/>
                                        <p:tgtEl>
                                          <p:spTgt spid="30"/>
                                        </p:tgtEl>
                                        <p:attrNameLst>
                                          <p:attrName>ppt_y</p:attrName>
                                        </p:attrNameLst>
                                      </p:cBhvr>
                                      <p:to>
                                        <p:strVal val="(#ppt_y+0.4)"/>
                                      </p:to>
                                    </p:set>
                                    <p:anim from="(#ppt_y+0.4)" to="(#ppt_y)" calcmode="lin" valueType="num">
                                      <p:cBhvr>
                                        <p:cTn id="252" dur="1230" accel="100000" fill="hold">
                                          <p:stCondLst>
                                            <p:cond delay="770"/>
                                          </p:stCondLst>
                                        </p:cTn>
                                        <p:tgtEl>
                                          <p:spTgt spid="30"/>
                                        </p:tgtEl>
                                        <p:attrNameLst>
                                          <p:attrName>ppt_y</p:attrName>
                                        </p:attrNameLst>
                                      </p:cBhvr>
                                    </p:anim>
                                  </p:childTnLst>
                                </p:cTn>
                              </p:par>
                            </p:childTnLst>
                          </p:cTn>
                        </p:par>
                      </p:childTnLst>
                    </p:cTn>
                  </p:par>
                  <p:par>
                    <p:cTn id="253" fill="hold">
                      <p:stCondLst>
                        <p:cond delay="indefinite"/>
                      </p:stCondLst>
                      <p:childTnLst>
                        <p:par>
                          <p:cTn id="254" fill="hold">
                            <p:stCondLst>
                              <p:cond delay="0"/>
                            </p:stCondLst>
                            <p:childTnLst>
                              <p:par>
                                <p:cTn id="255" presetID="51" presetClass="entr" presetSubtype="0" fill="hold" nodeType="clickEffect">
                                  <p:stCondLst>
                                    <p:cond delay="0"/>
                                  </p:stCondLst>
                                  <p:childTnLst>
                                    <p:set>
                                      <p:cBhvr>
                                        <p:cTn id="256" dur="1" fill="hold">
                                          <p:stCondLst>
                                            <p:cond delay="0"/>
                                          </p:stCondLst>
                                        </p:cTn>
                                        <p:tgtEl>
                                          <p:spTgt spid="35"/>
                                        </p:tgtEl>
                                        <p:attrNameLst>
                                          <p:attrName>style.visibility</p:attrName>
                                        </p:attrNameLst>
                                      </p:cBhvr>
                                      <p:to>
                                        <p:strVal val="visible"/>
                                      </p:to>
                                    </p:set>
                                    <p:animEffect transition="in" filter="fade">
                                      <p:cBhvr>
                                        <p:cTn id="257" dur="770" decel="100000"/>
                                        <p:tgtEl>
                                          <p:spTgt spid="35"/>
                                        </p:tgtEl>
                                      </p:cBhvr>
                                    </p:animEffect>
                                    <p:animScale>
                                      <p:cBhvr>
                                        <p:cTn id="258" dur="770" decel="100000"/>
                                        <p:tgtEl>
                                          <p:spTgt spid="35"/>
                                        </p:tgtEl>
                                      </p:cBhvr>
                                      <p:from x="10000" y="10000"/>
                                      <p:to x="200000" y="450000"/>
                                    </p:animScale>
                                    <p:animScale>
                                      <p:cBhvr>
                                        <p:cTn id="259" dur="1230" accel="100000" fill="hold">
                                          <p:stCondLst>
                                            <p:cond delay="770"/>
                                          </p:stCondLst>
                                        </p:cTn>
                                        <p:tgtEl>
                                          <p:spTgt spid="35"/>
                                        </p:tgtEl>
                                      </p:cBhvr>
                                      <p:from x="200000" y="450000"/>
                                      <p:to x="100000" y="100000"/>
                                    </p:animScale>
                                    <p:set>
                                      <p:cBhvr>
                                        <p:cTn id="260" dur="770" fill="hold"/>
                                        <p:tgtEl>
                                          <p:spTgt spid="35"/>
                                        </p:tgtEl>
                                        <p:attrNameLst>
                                          <p:attrName>ppt_x</p:attrName>
                                        </p:attrNameLst>
                                      </p:cBhvr>
                                      <p:to>
                                        <p:strVal val="(0.5)"/>
                                      </p:to>
                                    </p:set>
                                    <p:anim from="(0.5)" to="(#ppt_x)" calcmode="lin" valueType="num">
                                      <p:cBhvr>
                                        <p:cTn id="261" dur="1230" accel="100000" fill="hold">
                                          <p:stCondLst>
                                            <p:cond delay="770"/>
                                          </p:stCondLst>
                                        </p:cTn>
                                        <p:tgtEl>
                                          <p:spTgt spid="35"/>
                                        </p:tgtEl>
                                        <p:attrNameLst>
                                          <p:attrName>ppt_x</p:attrName>
                                        </p:attrNameLst>
                                      </p:cBhvr>
                                    </p:anim>
                                    <p:set>
                                      <p:cBhvr>
                                        <p:cTn id="262" dur="770" fill="hold"/>
                                        <p:tgtEl>
                                          <p:spTgt spid="35"/>
                                        </p:tgtEl>
                                        <p:attrNameLst>
                                          <p:attrName>ppt_y</p:attrName>
                                        </p:attrNameLst>
                                      </p:cBhvr>
                                      <p:to>
                                        <p:strVal val="(#ppt_y+0.4)"/>
                                      </p:to>
                                    </p:set>
                                    <p:anim from="(#ppt_y+0.4)" to="(#ppt_y)" calcmode="lin" valueType="num">
                                      <p:cBhvr>
                                        <p:cTn id="263" dur="1230" accel="100000" fill="hold">
                                          <p:stCondLst>
                                            <p:cond delay="770"/>
                                          </p:stCondLst>
                                        </p:cTn>
                                        <p:tgtEl>
                                          <p:spTgt spid="35"/>
                                        </p:tgtEl>
                                        <p:attrNameLst>
                                          <p:attrName>ppt_y</p:attrName>
                                        </p:attrNameLst>
                                      </p:cBhvr>
                                    </p:anim>
                                  </p:childTnLst>
                                </p:cTn>
                              </p:par>
                            </p:childTnLst>
                          </p:cTn>
                        </p:par>
                      </p:childTnLst>
                    </p:cTn>
                  </p:par>
                  <p:par>
                    <p:cTn id="264" fill="hold">
                      <p:stCondLst>
                        <p:cond delay="indefinite"/>
                      </p:stCondLst>
                      <p:childTnLst>
                        <p:par>
                          <p:cTn id="265" fill="hold">
                            <p:stCondLst>
                              <p:cond delay="0"/>
                            </p:stCondLst>
                            <p:childTnLst>
                              <p:par>
                                <p:cTn id="266" presetID="51" presetClass="entr" presetSubtype="0" fill="hold" nodeType="clickEffect">
                                  <p:stCondLst>
                                    <p:cond delay="0"/>
                                  </p:stCondLst>
                                  <p:childTnLst>
                                    <p:set>
                                      <p:cBhvr>
                                        <p:cTn id="267" dur="1" fill="hold">
                                          <p:stCondLst>
                                            <p:cond delay="0"/>
                                          </p:stCondLst>
                                        </p:cTn>
                                        <p:tgtEl>
                                          <p:spTgt spid="39"/>
                                        </p:tgtEl>
                                        <p:attrNameLst>
                                          <p:attrName>style.visibility</p:attrName>
                                        </p:attrNameLst>
                                      </p:cBhvr>
                                      <p:to>
                                        <p:strVal val="visible"/>
                                      </p:to>
                                    </p:set>
                                    <p:animEffect transition="in" filter="fade">
                                      <p:cBhvr>
                                        <p:cTn id="268" dur="770" decel="100000"/>
                                        <p:tgtEl>
                                          <p:spTgt spid="39"/>
                                        </p:tgtEl>
                                      </p:cBhvr>
                                    </p:animEffect>
                                    <p:animScale>
                                      <p:cBhvr>
                                        <p:cTn id="269" dur="770" decel="100000"/>
                                        <p:tgtEl>
                                          <p:spTgt spid="39"/>
                                        </p:tgtEl>
                                      </p:cBhvr>
                                      <p:from x="10000" y="10000"/>
                                      <p:to x="200000" y="450000"/>
                                    </p:animScale>
                                    <p:animScale>
                                      <p:cBhvr>
                                        <p:cTn id="270" dur="1230" accel="100000" fill="hold">
                                          <p:stCondLst>
                                            <p:cond delay="770"/>
                                          </p:stCondLst>
                                        </p:cTn>
                                        <p:tgtEl>
                                          <p:spTgt spid="39"/>
                                        </p:tgtEl>
                                      </p:cBhvr>
                                      <p:from x="200000" y="450000"/>
                                      <p:to x="100000" y="100000"/>
                                    </p:animScale>
                                    <p:set>
                                      <p:cBhvr>
                                        <p:cTn id="271" dur="770" fill="hold"/>
                                        <p:tgtEl>
                                          <p:spTgt spid="39"/>
                                        </p:tgtEl>
                                        <p:attrNameLst>
                                          <p:attrName>ppt_x</p:attrName>
                                        </p:attrNameLst>
                                      </p:cBhvr>
                                      <p:to>
                                        <p:strVal val="(0.5)"/>
                                      </p:to>
                                    </p:set>
                                    <p:anim from="(0.5)" to="(#ppt_x)" calcmode="lin" valueType="num">
                                      <p:cBhvr>
                                        <p:cTn id="272" dur="1230" accel="100000" fill="hold">
                                          <p:stCondLst>
                                            <p:cond delay="770"/>
                                          </p:stCondLst>
                                        </p:cTn>
                                        <p:tgtEl>
                                          <p:spTgt spid="39"/>
                                        </p:tgtEl>
                                        <p:attrNameLst>
                                          <p:attrName>ppt_x</p:attrName>
                                        </p:attrNameLst>
                                      </p:cBhvr>
                                    </p:anim>
                                    <p:set>
                                      <p:cBhvr>
                                        <p:cTn id="273" dur="770" fill="hold"/>
                                        <p:tgtEl>
                                          <p:spTgt spid="39"/>
                                        </p:tgtEl>
                                        <p:attrNameLst>
                                          <p:attrName>ppt_y</p:attrName>
                                        </p:attrNameLst>
                                      </p:cBhvr>
                                      <p:to>
                                        <p:strVal val="(#ppt_y+0.4)"/>
                                      </p:to>
                                    </p:set>
                                    <p:anim from="(#ppt_y+0.4)" to="(#ppt_y)" calcmode="lin" valueType="num">
                                      <p:cBhvr>
                                        <p:cTn id="274" dur="1230" accel="100000" fill="hold">
                                          <p:stCondLst>
                                            <p:cond delay="770"/>
                                          </p:stCondLst>
                                        </p:cTn>
                                        <p:tgtEl>
                                          <p:spTgt spid="39"/>
                                        </p:tgtEl>
                                        <p:attrNameLst>
                                          <p:attrName>ppt_y</p:attrName>
                                        </p:attrNameLst>
                                      </p:cBhvr>
                                    </p:anim>
                                  </p:childTnLst>
                                </p:cTn>
                              </p:par>
                            </p:childTnLst>
                          </p:cTn>
                        </p:par>
                      </p:childTnLst>
                    </p:cTn>
                  </p:par>
                  <p:par>
                    <p:cTn id="275" fill="hold">
                      <p:stCondLst>
                        <p:cond delay="indefinite"/>
                      </p:stCondLst>
                      <p:childTnLst>
                        <p:par>
                          <p:cTn id="276" fill="hold">
                            <p:stCondLst>
                              <p:cond delay="0"/>
                            </p:stCondLst>
                            <p:childTnLst>
                              <p:par>
                                <p:cTn id="277" presetID="8" presetClass="exit" presetSubtype="16" fill="hold" nodeType="clickEffect">
                                  <p:stCondLst>
                                    <p:cond delay="0"/>
                                  </p:stCondLst>
                                  <p:childTnLst>
                                    <p:animEffect transition="out" filter="diamond(in)">
                                      <p:cBhvr>
                                        <p:cTn id="278" dur="500"/>
                                        <p:tgtEl>
                                          <p:spTgt spid="30"/>
                                        </p:tgtEl>
                                      </p:cBhvr>
                                    </p:animEffect>
                                    <p:set>
                                      <p:cBhvr>
                                        <p:cTn id="279" dur="1" fill="hold">
                                          <p:stCondLst>
                                            <p:cond delay="499"/>
                                          </p:stCondLst>
                                        </p:cTn>
                                        <p:tgtEl>
                                          <p:spTgt spid="30"/>
                                        </p:tgtEl>
                                        <p:attrNameLst>
                                          <p:attrName>style.visibility</p:attrName>
                                        </p:attrNameLst>
                                      </p:cBhvr>
                                      <p:to>
                                        <p:strVal val="hidden"/>
                                      </p:to>
                                    </p:set>
                                  </p:childTnLst>
                                </p:cTn>
                              </p:par>
                              <p:par>
                                <p:cTn id="280" presetID="8" presetClass="exit" presetSubtype="16" fill="hold" nodeType="withEffect">
                                  <p:stCondLst>
                                    <p:cond delay="0"/>
                                  </p:stCondLst>
                                  <p:childTnLst>
                                    <p:animEffect transition="out" filter="diamond(in)">
                                      <p:cBhvr>
                                        <p:cTn id="281" dur="500"/>
                                        <p:tgtEl>
                                          <p:spTgt spid="35"/>
                                        </p:tgtEl>
                                      </p:cBhvr>
                                    </p:animEffect>
                                    <p:set>
                                      <p:cBhvr>
                                        <p:cTn id="282" dur="1" fill="hold">
                                          <p:stCondLst>
                                            <p:cond delay="499"/>
                                          </p:stCondLst>
                                        </p:cTn>
                                        <p:tgtEl>
                                          <p:spTgt spid="35"/>
                                        </p:tgtEl>
                                        <p:attrNameLst>
                                          <p:attrName>style.visibility</p:attrName>
                                        </p:attrNameLst>
                                      </p:cBhvr>
                                      <p:to>
                                        <p:strVal val="hidden"/>
                                      </p:to>
                                    </p:set>
                                  </p:childTnLst>
                                </p:cTn>
                              </p:par>
                              <p:par>
                                <p:cTn id="283" presetID="8" presetClass="exit" presetSubtype="16" fill="hold" nodeType="withEffect">
                                  <p:stCondLst>
                                    <p:cond delay="0"/>
                                  </p:stCondLst>
                                  <p:childTnLst>
                                    <p:animEffect transition="out" filter="diamond(in)">
                                      <p:cBhvr>
                                        <p:cTn id="284" dur="500"/>
                                        <p:tgtEl>
                                          <p:spTgt spid="39"/>
                                        </p:tgtEl>
                                      </p:cBhvr>
                                    </p:animEffect>
                                    <p:set>
                                      <p:cBhvr>
                                        <p:cTn id="285" dur="1" fill="hold">
                                          <p:stCondLst>
                                            <p:cond delay="499"/>
                                          </p:stCondLst>
                                        </p:cTn>
                                        <p:tgtEl>
                                          <p:spTgt spid="39"/>
                                        </p:tgtEl>
                                        <p:attrNameLst>
                                          <p:attrName>style.visibility</p:attrName>
                                        </p:attrNameLst>
                                      </p:cBhvr>
                                      <p:to>
                                        <p:strVal val="hidden"/>
                                      </p:to>
                                    </p:set>
                                  </p:childTnLst>
                                </p:cTn>
                              </p:par>
                            </p:childTnLst>
                          </p:cTn>
                        </p:par>
                      </p:childTnLst>
                    </p:cTn>
                  </p:par>
                  <p:par>
                    <p:cTn id="286" fill="hold">
                      <p:stCondLst>
                        <p:cond delay="indefinite"/>
                      </p:stCondLst>
                      <p:childTnLst>
                        <p:par>
                          <p:cTn id="287" fill="hold">
                            <p:stCondLst>
                              <p:cond delay="0"/>
                            </p:stCondLst>
                            <p:childTnLst>
                              <p:par>
                                <p:cTn id="288" presetID="51" presetClass="entr" presetSubtype="0" fill="hold" nodeType="clickEffect">
                                  <p:stCondLst>
                                    <p:cond delay="0"/>
                                  </p:stCondLst>
                                  <p:childTnLst>
                                    <p:set>
                                      <p:cBhvr>
                                        <p:cTn id="289" dur="1" fill="hold">
                                          <p:stCondLst>
                                            <p:cond delay="0"/>
                                          </p:stCondLst>
                                        </p:cTn>
                                        <p:tgtEl>
                                          <p:spTgt spid="43"/>
                                        </p:tgtEl>
                                        <p:attrNameLst>
                                          <p:attrName>style.visibility</p:attrName>
                                        </p:attrNameLst>
                                      </p:cBhvr>
                                      <p:to>
                                        <p:strVal val="visible"/>
                                      </p:to>
                                    </p:set>
                                    <p:animEffect transition="in" filter="fade">
                                      <p:cBhvr>
                                        <p:cTn id="290" dur="770" decel="100000"/>
                                        <p:tgtEl>
                                          <p:spTgt spid="43"/>
                                        </p:tgtEl>
                                      </p:cBhvr>
                                    </p:animEffect>
                                    <p:animScale>
                                      <p:cBhvr>
                                        <p:cTn id="291" dur="770" decel="100000"/>
                                        <p:tgtEl>
                                          <p:spTgt spid="43"/>
                                        </p:tgtEl>
                                      </p:cBhvr>
                                      <p:from x="10000" y="10000"/>
                                      <p:to x="200000" y="450000"/>
                                    </p:animScale>
                                    <p:animScale>
                                      <p:cBhvr>
                                        <p:cTn id="292" dur="1230" accel="100000" fill="hold">
                                          <p:stCondLst>
                                            <p:cond delay="770"/>
                                          </p:stCondLst>
                                        </p:cTn>
                                        <p:tgtEl>
                                          <p:spTgt spid="43"/>
                                        </p:tgtEl>
                                      </p:cBhvr>
                                      <p:from x="200000" y="450000"/>
                                      <p:to x="100000" y="100000"/>
                                    </p:animScale>
                                    <p:set>
                                      <p:cBhvr>
                                        <p:cTn id="293" dur="770" fill="hold"/>
                                        <p:tgtEl>
                                          <p:spTgt spid="43"/>
                                        </p:tgtEl>
                                        <p:attrNameLst>
                                          <p:attrName>ppt_x</p:attrName>
                                        </p:attrNameLst>
                                      </p:cBhvr>
                                      <p:to>
                                        <p:strVal val="(0.5)"/>
                                      </p:to>
                                    </p:set>
                                    <p:anim from="(0.5)" to="(#ppt_x)" calcmode="lin" valueType="num">
                                      <p:cBhvr>
                                        <p:cTn id="294" dur="1230" accel="100000" fill="hold">
                                          <p:stCondLst>
                                            <p:cond delay="770"/>
                                          </p:stCondLst>
                                        </p:cTn>
                                        <p:tgtEl>
                                          <p:spTgt spid="43"/>
                                        </p:tgtEl>
                                        <p:attrNameLst>
                                          <p:attrName>ppt_x</p:attrName>
                                        </p:attrNameLst>
                                      </p:cBhvr>
                                    </p:anim>
                                    <p:set>
                                      <p:cBhvr>
                                        <p:cTn id="295" dur="770" fill="hold"/>
                                        <p:tgtEl>
                                          <p:spTgt spid="43"/>
                                        </p:tgtEl>
                                        <p:attrNameLst>
                                          <p:attrName>ppt_y</p:attrName>
                                        </p:attrNameLst>
                                      </p:cBhvr>
                                      <p:to>
                                        <p:strVal val="(#ppt_y+0.4)"/>
                                      </p:to>
                                    </p:set>
                                    <p:anim from="(#ppt_y+0.4)" to="(#ppt_y)" calcmode="lin" valueType="num">
                                      <p:cBhvr>
                                        <p:cTn id="296" dur="1230" accel="100000" fill="hold">
                                          <p:stCondLst>
                                            <p:cond delay="770"/>
                                          </p:stCondLst>
                                        </p:cTn>
                                        <p:tgtEl>
                                          <p:spTgt spid="43"/>
                                        </p:tgtEl>
                                        <p:attrNameLst>
                                          <p:attrName>ppt_y</p:attrName>
                                        </p:attrNameLst>
                                      </p:cBhvr>
                                    </p:anim>
                                  </p:childTnLst>
                                </p:cTn>
                              </p:par>
                            </p:childTnLst>
                          </p:cTn>
                        </p:par>
                      </p:childTnLst>
                    </p:cTn>
                  </p:par>
                  <p:par>
                    <p:cTn id="297" fill="hold">
                      <p:stCondLst>
                        <p:cond delay="indefinite"/>
                      </p:stCondLst>
                      <p:childTnLst>
                        <p:par>
                          <p:cTn id="298" fill="hold">
                            <p:stCondLst>
                              <p:cond delay="0"/>
                            </p:stCondLst>
                            <p:childTnLst>
                              <p:par>
                                <p:cTn id="299" presetID="51" presetClass="entr" presetSubtype="0" fill="hold" nodeType="clickEffect">
                                  <p:stCondLst>
                                    <p:cond delay="0"/>
                                  </p:stCondLst>
                                  <p:childTnLst>
                                    <p:set>
                                      <p:cBhvr>
                                        <p:cTn id="300" dur="1" fill="hold">
                                          <p:stCondLst>
                                            <p:cond delay="0"/>
                                          </p:stCondLst>
                                        </p:cTn>
                                        <p:tgtEl>
                                          <p:spTgt spid="47"/>
                                        </p:tgtEl>
                                        <p:attrNameLst>
                                          <p:attrName>style.visibility</p:attrName>
                                        </p:attrNameLst>
                                      </p:cBhvr>
                                      <p:to>
                                        <p:strVal val="visible"/>
                                      </p:to>
                                    </p:set>
                                    <p:animEffect transition="in" filter="fade">
                                      <p:cBhvr>
                                        <p:cTn id="301" dur="770" decel="100000"/>
                                        <p:tgtEl>
                                          <p:spTgt spid="47"/>
                                        </p:tgtEl>
                                      </p:cBhvr>
                                    </p:animEffect>
                                    <p:animScale>
                                      <p:cBhvr>
                                        <p:cTn id="302" dur="770" decel="100000"/>
                                        <p:tgtEl>
                                          <p:spTgt spid="47"/>
                                        </p:tgtEl>
                                      </p:cBhvr>
                                      <p:from x="10000" y="10000"/>
                                      <p:to x="200000" y="450000"/>
                                    </p:animScale>
                                    <p:animScale>
                                      <p:cBhvr>
                                        <p:cTn id="303" dur="1230" accel="100000" fill="hold">
                                          <p:stCondLst>
                                            <p:cond delay="770"/>
                                          </p:stCondLst>
                                        </p:cTn>
                                        <p:tgtEl>
                                          <p:spTgt spid="47"/>
                                        </p:tgtEl>
                                      </p:cBhvr>
                                      <p:from x="200000" y="450000"/>
                                      <p:to x="100000" y="100000"/>
                                    </p:animScale>
                                    <p:set>
                                      <p:cBhvr>
                                        <p:cTn id="304" dur="770" fill="hold"/>
                                        <p:tgtEl>
                                          <p:spTgt spid="47"/>
                                        </p:tgtEl>
                                        <p:attrNameLst>
                                          <p:attrName>ppt_x</p:attrName>
                                        </p:attrNameLst>
                                      </p:cBhvr>
                                      <p:to>
                                        <p:strVal val="(0.5)"/>
                                      </p:to>
                                    </p:set>
                                    <p:anim from="(0.5)" to="(#ppt_x)" calcmode="lin" valueType="num">
                                      <p:cBhvr>
                                        <p:cTn id="305" dur="1230" accel="100000" fill="hold">
                                          <p:stCondLst>
                                            <p:cond delay="770"/>
                                          </p:stCondLst>
                                        </p:cTn>
                                        <p:tgtEl>
                                          <p:spTgt spid="47"/>
                                        </p:tgtEl>
                                        <p:attrNameLst>
                                          <p:attrName>ppt_x</p:attrName>
                                        </p:attrNameLst>
                                      </p:cBhvr>
                                    </p:anim>
                                    <p:set>
                                      <p:cBhvr>
                                        <p:cTn id="306" dur="770" fill="hold"/>
                                        <p:tgtEl>
                                          <p:spTgt spid="47"/>
                                        </p:tgtEl>
                                        <p:attrNameLst>
                                          <p:attrName>ppt_y</p:attrName>
                                        </p:attrNameLst>
                                      </p:cBhvr>
                                      <p:to>
                                        <p:strVal val="(#ppt_y+0.4)"/>
                                      </p:to>
                                    </p:set>
                                    <p:anim from="(#ppt_y+0.4)" to="(#ppt_y)" calcmode="lin" valueType="num">
                                      <p:cBhvr>
                                        <p:cTn id="307" dur="1230" accel="100000" fill="hold">
                                          <p:stCondLst>
                                            <p:cond delay="770"/>
                                          </p:stCondLst>
                                        </p:cTn>
                                        <p:tgtEl>
                                          <p:spTgt spid="47"/>
                                        </p:tgtEl>
                                        <p:attrNameLst>
                                          <p:attrName>ppt_y</p:attrName>
                                        </p:attrNameLst>
                                      </p:cBhvr>
                                    </p:anim>
                                  </p:childTnLst>
                                </p:cTn>
                              </p:par>
                            </p:childTnLst>
                          </p:cTn>
                        </p:par>
                      </p:childTnLst>
                    </p:cTn>
                  </p:par>
                  <p:par>
                    <p:cTn id="308" fill="hold">
                      <p:stCondLst>
                        <p:cond delay="indefinite"/>
                      </p:stCondLst>
                      <p:childTnLst>
                        <p:par>
                          <p:cTn id="309" fill="hold">
                            <p:stCondLst>
                              <p:cond delay="0"/>
                            </p:stCondLst>
                            <p:childTnLst>
                              <p:par>
                                <p:cTn id="310" presetID="51" presetClass="entr" presetSubtype="0" fill="hold" nodeType="clickEffect">
                                  <p:stCondLst>
                                    <p:cond delay="0"/>
                                  </p:stCondLst>
                                  <p:childTnLst>
                                    <p:set>
                                      <p:cBhvr>
                                        <p:cTn id="311" dur="1" fill="hold">
                                          <p:stCondLst>
                                            <p:cond delay="0"/>
                                          </p:stCondLst>
                                        </p:cTn>
                                        <p:tgtEl>
                                          <p:spTgt spid="60"/>
                                        </p:tgtEl>
                                        <p:attrNameLst>
                                          <p:attrName>style.visibility</p:attrName>
                                        </p:attrNameLst>
                                      </p:cBhvr>
                                      <p:to>
                                        <p:strVal val="visible"/>
                                      </p:to>
                                    </p:set>
                                    <p:animEffect transition="in" filter="fade">
                                      <p:cBhvr>
                                        <p:cTn id="312" dur="770" decel="100000"/>
                                        <p:tgtEl>
                                          <p:spTgt spid="60"/>
                                        </p:tgtEl>
                                      </p:cBhvr>
                                    </p:animEffect>
                                    <p:animScale>
                                      <p:cBhvr>
                                        <p:cTn id="313" dur="770" decel="100000"/>
                                        <p:tgtEl>
                                          <p:spTgt spid="60"/>
                                        </p:tgtEl>
                                      </p:cBhvr>
                                      <p:from x="10000" y="10000"/>
                                      <p:to x="200000" y="450000"/>
                                    </p:animScale>
                                    <p:animScale>
                                      <p:cBhvr>
                                        <p:cTn id="314" dur="1230" accel="100000" fill="hold">
                                          <p:stCondLst>
                                            <p:cond delay="770"/>
                                          </p:stCondLst>
                                        </p:cTn>
                                        <p:tgtEl>
                                          <p:spTgt spid="60"/>
                                        </p:tgtEl>
                                      </p:cBhvr>
                                      <p:from x="200000" y="450000"/>
                                      <p:to x="100000" y="100000"/>
                                    </p:animScale>
                                    <p:set>
                                      <p:cBhvr>
                                        <p:cTn id="315" dur="770" fill="hold"/>
                                        <p:tgtEl>
                                          <p:spTgt spid="60"/>
                                        </p:tgtEl>
                                        <p:attrNameLst>
                                          <p:attrName>ppt_x</p:attrName>
                                        </p:attrNameLst>
                                      </p:cBhvr>
                                      <p:to>
                                        <p:strVal val="(0.5)"/>
                                      </p:to>
                                    </p:set>
                                    <p:anim from="(0.5)" to="(#ppt_x)" calcmode="lin" valueType="num">
                                      <p:cBhvr>
                                        <p:cTn id="316" dur="1230" accel="100000" fill="hold">
                                          <p:stCondLst>
                                            <p:cond delay="770"/>
                                          </p:stCondLst>
                                        </p:cTn>
                                        <p:tgtEl>
                                          <p:spTgt spid="60"/>
                                        </p:tgtEl>
                                        <p:attrNameLst>
                                          <p:attrName>ppt_x</p:attrName>
                                        </p:attrNameLst>
                                      </p:cBhvr>
                                    </p:anim>
                                    <p:set>
                                      <p:cBhvr>
                                        <p:cTn id="317" dur="770" fill="hold"/>
                                        <p:tgtEl>
                                          <p:spTgt spid="60"/>
                                        </p:tgtEl>
                                        <p:attrNameLst>
                                          <p:attrName>ppt_y</p:attrName>
                                        </p:attrNameLst>
                                      </p:cBhvr>
                                      <p:to>
                                        <p:strVal val="(#ppt_y+0.4)"/>
                                      </p:to>
                                    </p:set>
                                    <p:anim from="(#ppt_y+0.4)" to="(#ppt_y)" calcmode="lin" valueType="num">
                                      <p:cBhvr>
                                        <p:cTn id="318" dur="1230" accel="100000" fill="hold">
                                          <p:stCondLst>
                                            <p:cond delay="770"/>
                                          </p:stCondLst>
                                        </p:cTn>
                                        <p:tgtEl>
                                          <p:spTgt spid="60"/>
                                        </p:tgtEl>
                                        <p:attrNameLst>
                                          <p:attrName>ppt_y</p:attrName>
                                        </p:attrNameLst>
                                      </p:cBhvr>
                                    </p:anim>
                                  </p:childTnLst>
                                </p:cTn>
                              </p:par>
                            </p:childTnLst>
                          </p:cTn>
                        </p:par>
                      </p:childTnLst>
                    </p:cTn>
                  </p:par>
                  <p:par>
                    <p:cTn id="319" fill="hold">
                      <p:stCondLst>
                        <p:cond delay="indefinite"/>
                      </p:stCondLst>
                      <p:childTnLst>
                        <p:par>
                          <p:cTn id="320" fill="hold">
                            <p:stCondLst>
                              <p:cond delay="0"/>
                            </p:stCondLst>
                            <p:childTnLst>
                              <p:par>
                                <p:cTn id="321" presetID="51" presetClass="entr" presetSubtype="0" fill="hold" nodeType="clickEffect">
                                  <p:stCondLst>
                                    <p:cond delay="0"/>
                                  </p:stCondLst>
                                  <p:childTnLst>
                                    <p:set>
                                      <p:cBhvr>
                                        <p:cTn id="322" dur="1" fill="hold">
                                          <p:stCondLst>
                                            <p:cond delay="0"/>
                                          </p:stCondLst>
                                        </p:cTn>
                                        <p:tgtEl>
                                          <p:spTgt spid="51"/>
                                        </p:tgtEl>
                                        <p:attrNameLst>
                                          <p:attrName>style.visibility</p:attrName>
                                        </p:attrNameLst>
                                      </p:cBhvr>
                                      <p:to>
                                        <p:strVal val="visible"/>
                                      </p:to>
                                    </p:set>
                                    <p:animEffect transition="in" filter="fade">
                                      <p:cBhvr>
                                        <p:cTn id="323" dur="770" decel="100000"/>
                                        <p:tgtEl>
                                          <p:spTgt spid="51"/>
                                        </p:tgtEl>
                                      </p:cBhvr>
                                    </p:animEffect>
                                    <p:animScale>
                                      <p:cBhvr>
                                        <p:cTn id="324" dur="770" decel="100000"/>
                                        <p:tgtEl>
                                          <p:spTgt spid="51"/>
                                        </p:tgtEl>
                                      </p:cBhvr>
                                      <p:from x="10000" y="10000"/>
                                      <p:to x="200000" y="450000"/>
                                    </p:animScale>
                                    <p:animScale>
                                      <p:cBhvr>
                                        <p:cTn id="325" dur="1230" accel="100000" fill="hold">
                                          <p:stCondLst>
                                            <p:cond delay="770"/>
                                          </p:stCondLst>
                                        </p:cTn>
                                        <p:tgtEl>
                                          <p:spTgt spid="51"/>
                                        </p:tgtEl>
                                      </p:cBhvr>
                                      <p:from x="200000" y="450000"/>
                                      <p:to x="100000" y="100000"/>
                                    </p:animScale>
                                    <p:set>
                                      <p:cBhvr>
                                        <p:cTn id="326" dur="770" fill="hold"/>
                                        <p:tgtEl>
                                          <p:spTgt spid="51"/>
                                        </p:tgtEl>
                                        <p:attrNameLst>
                                          <p:attrName>ppt_x</p:attrName>
                                        </p:attrNameLst>
                                      </p:cBhvr>
                                      <p:to>
                                        <p:strVal val="(0.5)"/>
                                      </p:to>
                                    </p:set>
                                    <p:anim from="(0.5)" to="(#ppt_x)" calcmode="lin" valueType="num">
                                      <p:cBhvr>
                                        <p:cTn id="327" dur="1230" accel="100000" fill="hold">
                                          <p:stCondLst>
                                            <p:cond delay="770"/>
                                          </p:stCondLst>
                                        </p:cTn>
                                        <p:tgtEl>
                                          <p:spTgt spid="51"/>
                                        </p:tgtEl>
                                        <p:attrNameLst>
                                          <p:attrName>ppt_x</p:attrName>
                                        </p:attrNameLst>
                                      </p:cBhvr>
                                    </p:anim>
                                    <p:set>
                                      <p:cBhvr>
                                        <p:cTn id="328" dur="770" fill="hold"/>
                                        <p:tgtEl>
                                          <p:spTgt spid="51"/>
                                        </p:tgtEl>
                                        <p:attrNameLst>
                                          <p:attrName>ppt_y</p:attrName>
                                        </p:attrNameLst>
                                      </p:cBhvr>
                                      <p:to>
                                        <p:strVal val="(#ppt_y+0.4)"/>
                                      </p:to>
                                    </p:set>
                                    <p:anim from="(#ppt_y+0.4)" to="(#ppt_y)" calcmode="lin" valueType="num">
                                      <p:cBhvr>
                                        <p:cTn id="329" dur="1230" accel="100000" fill="hold">
                                          <p:stCondLst>
                                            <p:cond delay="770"/>
                                          </p:stCondLst>
                                        </p:cTn>
                                        <p:tgtEl>
                                          <p:spTgt spid="51"/>
                                        </p:tgtEl>
                                        <p:attrNameLst>
                                          <p:attrName>ppt_y</p:attrName>
                                        </p:attrNameLst>
                                      </p:cBhvr>
                                    </p:anim>
                                  </p:childTnLst>
                                </p:cTn>
                              </p:par>
                            </p:childTnLst>
                          </p:cTn>
                        </p:par>
                      </p:childTnLst>
                    </p:cTn>
                  </p:par>
                  <p:par>
                    <p:cTn id="330" fill="hold">
                      <p:stCondLst>
                        <p:cond delay="indefinite"/>
                      </p:stCondLst>
                      <p:childTnLst>
                        <p:par>
                          <p:cTn id="331" fill="hold">
                            <p:stCondLst>
                              <p:cond delay="0"/>
                            </p:stCondLst>
                            <p:childTnLst>
                              <p:par>
                                <p:cTn id="332" presetID="51" presetClass="entr" presetSubtype="0" fill="hold" nodeType="clickEffect">
                                  <p:stCondLst>
                                    <p:cond delay="0"/>
                                  </p:stCondLst>
                                  <p:childTnLst>
                                    <p:set>
                                      <p:cBhvr>
                                        <p:cTn id="333" dur="1" fill="hold">
                                          <p:stCondLst>
                                            <p:cond delay="0"/>
                                          </p:stCondLst>
                                        </p:cTn>
                                        <p:tgtEl>
                                          <p:spTgt spid="55"/>
                                        </p:tgtEl>
                                        <p:attrNameLst>
                                          <p:attrName>style.visibility</p:attrName>
                                        </p:attrNameLst>
                                      </p:cBhvr>
                                      <p:to>
                                        <p:strVal val="visible"/>
                                      </p:to>
                                    </p:set>
                                    <p:animEffect transition="in" filter="fade">
                                      <p:cBhvr>
                                        <p:cTn id="334" dur="770" decel="100000"/>
                                        <p:tgtEl>
                                          <p:spTgt spid="55"/>
                                        </p:tgtEl>
                                      </p:cBhvr>
                                    </p:animEffect>
                                    <p:animScale>
                                      <p:cBhvr>
                                        <p:cTn id="335" dur="770" decel="100000"/>
                                        <p:tgtEl>
                                          <p:spTgt spid="55"/>
                                        </p:tgtEl>
                                      </p:cBhvr>
                                      <p:from x="10000" y="10000"/>
                                      <p:to x="200000" y="450000"/>
                                    </p:animScale>
                                    <p:animScale>
                                      <p:cBhvr>
                                        <p:cTn id="336" dur="1230" accel="100000" fill="hold">
                                          <p:stCondLst>
                                            <p:cond delay="770"/>
                                          </p:stCondLst>
                                        </p:cTn>
                                        <p:tgtEl>
                                          <p:spTgt spid="55"/>
                                        </p:tgtEl>
                                      </p:cBhvr>
                                      <p:from x="200000" y="450000"/>
                                      <p:to x="100000" y="100000"/>
                                    </p:animScale>
                                    <p:set>
                                      <p:cBhvr>
                                        <p:cTn id="337" dur="770" fill="hold"/>
                                        <p:tgtEl>
                                          <p:spTgt spid="55"/>
                                        </p:tgtEl>
                                        <p:attrNameLst>
                                          <p:attrName>ppt_x</p:attrName>
                                        </p:attrNameLst>
                                      </p:cBhvr>
                                      <p:to>
                                        <p:strVal val="(0.5)"/>
                                      </p:to>
                                    </p:set>
                                    <p:anim from="(0.5)" to="(#ppt_x)" calcmode="lin" valueType="num">
                                      <p:cBhvr>
                                        <p:cTn id="338" dur="1230" accel="100000" fill="hold">
                                          <p:stCondLst>
                                            <p:cond delay="770"/>
                                          </p:stCondLst>
                                        </p:cTn>
                                        <p:tgtEl>
                                          <p:spTgt spid="55"/>
                                        </p:tgtEl>
                                        <p:attrNameLst>
                                          <p:attrName>ppt_x</p:attrName>
                                        </p:attrNameLst>
                                      </p:cBhvr>
                                    </p:anim>
                                    <p:set>
                                      <p:cBhvr>
                                        <p:cTn id="339" dur="770" fill="hold"/>
                                        <p:tgtEl>
                                          <p:spTgt spid="55"/>
                                        </p:tgtEl>
                                        <p:attrNameLst>
                                          <p:attrName>ppt_y</p:attrName>
                                        </p:attrNameLst>
                                      </p:cBhvr>
                                      <p:to>
                                        <p:strVal val="(#ppt_y+0.4)"/>
                                      </p:to>
                                    </p:set>
                                    <p:anim from="(#ppt_y+0.4)" to="(#ppt_y)" calcmode="lin" valueType="num">
                                      <p:cBhvr>
                                        <p:cTn id="340" dur="1230" accel="100000" fill="hold">
                                          <p:stCondLst>
                                            <p:cond delay="770"/>
                                          </p:stCondLst>
                                        </p:cTn>
                                        <p:tgtEl>
                                          <p:spTgt spid="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914400"/>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2400" b="1" dirty="0">
                <a:solidFill>
                  <a:schemeClr val="bg1"/>
                </a:solidFill>
              </a:rPr>
              <a:t>2. </a:t>
            </a:r>
            <a:r>
              <a:rPr lang="en-US" sz="2400" b="1" dirty="0">
                <a:solidFill>
                  <a:schemeClr val="bg1"/>
                </a:solidFill>
              </a:rPr>
              <a:t>Introduction</a:t>
            </a:r>
          </a:p>
        </p:txBody>
      </p:sp>
      <p:sp>
        <p:nvSpPr>
          <p:cNvPr id="18" name="Rectangle 1"/>
          <p:cNvSpPr>
            <a:spLocks noChangeArrowheads="1"/>
          </p:cNvSpPr>
          <p:nvPr/>
        </p:nvSpPr>
        <p:spPr bwMode="auto">
          <a:xfrm>
            <a:off x="4015389" y="8786882"/>
            <a:ext cx="52565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solidFill>
                  <a:srgbClr val="000000"/>
                </a:solidFill>
                <a:latin typeface="Arial" pitchFamily="34" charset="0"/>
                <a:cs typeface="Arial" pitchFamily="34" charset="0"/>
              </a:rPr>
              <a:t>Fig.1 .</a:t>
            </a:r>
            <a:r>
              <a:rPr lang="tr-TR"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Frontal</a:t>
            </a:r>
            <a:r>
              <a:rPr lang="tr-TR"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Impact</a:t>
            </a:r>
            <a:r>
              <a:rPr lang="tr-TR" sz="2400" dirty="0" smtClean="0">
                <a:solidFill>
                  <a:srgbClr val="000000"/>
                </a:solidFill>
                <a:latin typeface="Arial" pitchFamily="34" charset="0"/>
                <a:cs typeface="Arial" pitchFamily="34" charset="0"/>
              </a:rPr>
              <a:t>  </a:t>
            </a:r>
            <a:endParaRPr lang="en-US" sz="2400" dirty="0">
              <a:solidFill>
                <a:srgbClr val="000000"/>
              </a:solidFill>
              <a:latin typeface="Arial" pitchFamily="34" charset="0"/>
              <a:cs typeface="Arial" pitchFamily="34" charset="0"/>
            </a:endParaRP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8</a:t>
            </a:fld>
            <a:r>
              <a:rPr lang="tr-TR" dirty="0" smtClean="0"/>
              <a:t>/25</a:t>
            </a:r>
            <a:endParaRPr lang="tr-TR" dirty="0"/>
          </a:p>
        </p:txBody>
      </p:sp>
      <p:pic>
        <p:nvPicPr>
          <p:cNvPr id="6" name="5 Resim" descr="401fd96c-2d74-4d9c-b270-3564f3d6a188_teslacrashsmall.gif"/>
          <p:cNvPicPr>
            <a:picLocks noChangeAspect="1"/>
          </p:cNvPicPr>
          <p:nvPr/>
        </p:nvPicPr>
        <p:blipFill>
          <a:blip r:embed="rId2" cstate="print"/>
          <a:stretch>
            <a:fillRect/>
          </a:stretch>
        </p:blipFill>
        <p:spPr>
          <a:xfrm>
            <a:off x="2651700" y="4008512"/>
            <a:ext cx="7570205" cy="4253734"/>
          </a:xfrm>
          <a:prstGeom prst="rect">
            <a:avLst/>
          </a:prstGeom>
        </p:spPr>
      </p:pic>
      <p:sp>
        <p:nvSpPr>
          <p:cNvPr id="2" name="Dikdörtgen 1"/>
          <p:cNvSpPr/>
          <p:nvPr/>
        </p:nvSpPr>
        <p:spPr>
          <a:xfrm>
            <a:off x="306978" y="1776264"/>
            <a:ext cx="12673407" cy="1046440"/>
          </a:xfrm>
          <a:prstGeom prst="rect">
            <a:avLst/>
          </a:prstGeom>
        </p:spPr>
        <p:txBody>
          <a:bodyPr wrap="square">
            <a:spAutoFit/>
          </a:bodyPr>
          <a:lstStyle/>
          <a:p>
            <a:r>
              <a:rPr lang="en-GB" sz="2800" dirty="0"/>
              <a:t>Thin-walled tubular structures behind the bumpers of vehicles protect passengers and the structure during the impact</a:t>
            </a:r>
            <a:r>
              <a:rPr lang="en-GB" sz="2800" dirty="0" smtClean="0"/>
              <a:t>.</a:t>
            </a:r>
            <a:r>
              <a:rPr lang="tr-TR" dirty="0" smtClean="0"/>
              <a:t> </a:t>
            </a:r>
            <a:endParaRPr lang="tr-TR" dirty="0"/>
          </a:p>
        </p:txBody>
      </p:sp>
    </p:spTree>
    <p:extLst>
      <p:ext uri="{BB962C8B-B14F-4D97-AF65-F5344CB8AC3E}">
        <p14:creationId xmlns:p14="http://schemas.microsoft.com/office/powerpoint/2010/main" val="402978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01713" y="479425"/>
            <a:ext cx="11799887" cy="914400"/>
          </a:xfrm>
          <a:prstGeom prst="rect">
            <a:avLst/>
          </a:prstGeom>
          <a:noFill/>
          <a:ln w="9525">
            <a:noFill/>
            <a:miter lim="800000"/>
            <a:headEnd/>
            <a:tailEnd/>
          </a:ln>
        </p:spPr>
        <p:txBody>
          <a:bodyPr lIns="128016" tIns="64008" rIns="128016" bIns="64008">
            <a:spAutoFit/>
          </a:bodyPr>
          <a:lstStyle/>
          <a:p>
            <a:pPr defTabSz="1339850"/>
            <a:endParaRPr lang="en-US" sz="2700" dirty="0"/>
          </a:p>
          <a:p>
            <a:pPr algn="r" defTabSz="1339850"/>
            <a:r>
              <a:rPr lang="tr-TR" sz="2400" b="1" dirty="0">
                <a:solidFill>
                  <a:schemeClr val="bg1"/>
                </a:solidFill>
              </a:rPr>
              <a:t>2. </a:t>
            </a:r>
            <a:r>
              <a:rPr lang="en-US" sz="2400" b="1" dirty="0">
                <a:solidFill>
                  <a:schemeClr val="bg1"/>
                </a:solidFill>
              </a:rPr>
              <a:t>Introduction</a:t>
            </a:r>
          </a:p>
        </p:txBody>
      </p:sp>
      <p:sp>
        <p:nvSpPr>
          <p:cNvPr id="7" name="4 Slayt Numarası Yer Tutucusu"/>
          <p:cNvSpPr>
            <a:spLocks noGrp="1"/>
          </p:cNvSpPr>
          <p:nvPr>
            <p:ph type="sldNum" sz="quarter" idx="12"/>
          </p:nvPr>
        </p:nvSpPr>
        <p:spPr>
          <a:xfrm>
            <a:off x="10894680" y="9267825"/>
            <a:ext cx="1906920" cy="666750"/>
          </a:xfrm>
        </p:spPr>
        <p:txBody>
          <a:bodyPr/>
          <a:lstStyle/>
          <a:p>
            <a:pPr>
              <a:defRPr/>
            </a:pPr>
            <a:fld id="{FB5E1BA5-D99C-4EDB-AE95-87B50355F75F}" type="slidenum">
              <a:rPr lang="tr-TR" smtClean="0"/>
              <a:pPr>
                <a:defRPr/>
              </a:pPr>
              <a:t>9</a:t>
            </a:fld>
            <a:r>
              <a:rPr lang="tr-TR" dirty="0" smtClean="0"/>
              <a:t>/25</a:t>
            </a:r>
            <a:endParaRPr lang="tr-TR" dirty="0"/>
          </a:p>
        </p:txBody>
      </p:sp>
      <p:sp>
        <p:nvSpPr>
          <p:cNvPr id="2" name="Dikdörtgen 1"/>
          <p:cNvSpPr/>
          <p:nvPr/>
        </p:nvSpPr>
        <p:spPr>
          <a:xfrm>
            <a:off x="314455" y="1848272"/>
            <a:ext cx="12673407" cy="1908215"/>
          </a:xfrm>
          <a:prstGeom prst="rect">
            <a:avLst/>
          </a:prstGeom>
        </p:spPr>
        <p:txBody>
          <a:bodyPr wrap="square">
            <a:spAutoFit/>
          </a:bodyPr>
          <a:lstStyle/>
          <a:p>
            <a:pPr lvl="0"/>
            <a:r>
              <a:rPr lang="en-GB" sz="2800" dirty="0"/>
              <a:t>The bumper deforms first, then the following component deforms until the all energy is absorbed. </a:t>
            </a:r>
            <a:endParaRPr lang="tr-TR" sz="2800" dirty="0"/>
          </a:p>
          <a:p>
            <a:r>
              <a:rPr lang="en-GB" sz="2800" dirty="0" smtClean="0"/>
              <a:t> </a:t>
            </a:r>
            <a:endParaRPr lang="tr-TR" sz="2800" dirty="0"/>
          </a:p>
          <a:p>
            <a:pPr lvl="0"/>
            <a:r>
              <a:rPr lang="tr-TR" dirty="0" smtClean="0"/>
              <a:t> </a:t>
            </a:r>
            <a:endParaRPr lang="tr-TR" dirty="0"/>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2368" y="3072408"/>
            <a:ext cx="6367017" cy="4376911"/>
          </a:xfrm>
          <a:prstGeom prst="rect">
            <a:avLst/>
          </a:prstGeom>
          <a:noFill/>
          <a:ln w="9525">
            <a:noFill/>
            <a:miter lim="800000"/>
            <a:headEnd/>
            <a:tailEnd/>
          </a:ln>
        </p:spPr>
      </p:pic>
      <p:sp>
        <p:nvSpPr>
          <p:cNvPr id="10" name="4 Dikdörtgen"/>
          <p:cNvSpPr/>
          <p:nvPr/>
        </p:nvSpPr>
        <p:spPr>
          <a:xfrm>
            <a:off x="1001713" y="8424649"/>
            <a:ext cx="109738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solidFill>
                  <a:srgbClr val="000000"/>
                </a:solidFill>
                <a:latin typeface="Arial" pitchFamily="34" charset="0"/>
                <a:cs typeface="Arial" pitchFamily="34" charset="0"/>
              </a:rPr>
              <a:t>Fig. </a:t>
            </a:r>
            <a:r>
              <a:rPr lang="tr-TR" sz="2400" b="1" dirty="0">
                <a:solidFill>
                  <a:srgbClr val="000000"/>
                </a:solidFill>
                <a:latin typeface="Arial" pitchFamily="34" charset="0"/>
                <a:cs typeface="Arial" pitchFamily="34" charset="0"/>
              </a:rPr>
              <a:t>2</a:t>
            </a:r>
            <a:r>
              <a:rPr lang="en-US"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Division of crash force </a:t>
            </a:r>
            <a:r>
              <a:rPr lang="en-US" sz="2400" dirty="0" smtClean="0">
                <a:solidFill>
                  <a:srgbClr val="000000"/>
                </a:solidFill>
                <a:latin typeface="Arial" pitchFamily="34" charset="0"/>
                <a:cs typeface="Arial" pitchFamily="34" charset="0"/>
              </a:rPr>
              <a:t>transmission</a:t>
            </a:r>
            <a:endParaRPr lang="tr-TR"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0786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Arial" charset="0"/>
          </a:defRPr>
        </a:defPPr>
      </a:lstStyle>
    </a:lnDef>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27025</TotalTime>
  <Words>917</Words>
  <Application>Microsoft Office PowerPoint</Application>
  <PresentationFormat>A3 Paper (297x420 mm)</PresentationFormat>
  <Paragraphs>257</Paragraphs>
  <Slides>25</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29" baseType="lpstr">
      <vt:lpstr>1_Varsayılan Tasarım</vt:lpstr>
      <vt:lpstr>13_一般</vt:lpstr>
      <vt:lpstr>Bitmap Image</vt:lpstr>
      <vt:lpstr>Picture</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term116</dc:creator>
  <cp:lastModifiedBy>Riya Dhar</cp:lastModifiedBy>
  <cp:revision>1297</cp:revision>
  <dcterms:created xsi:type="dcterms:W3CDTF">2004-04-06T09:08:15Z</dcterms:created>
  <dcterms:modified xsi:type="dcterms:W3CDTF">2015-09-24T08:57:23Z</dcterms:modified>
</cp:coreProperties>
</file>