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 id="2147483695" r:id="rId4"/>
  </p:sldMasterIdLst>
  <p:notesMasterIdLst>
    <p:notesMasterId r:id="rId23"/>
  </p:notesMasterIdLst>
  <p:sldIdLst>
    <p:sldId id="257" r:id="rId5"/>
    <p:sldId id="316" r:id="rId6"/>
    <p:sldId id="302" r:id="rId7"/>
    <p:sldId id="280" r:id="rId8"/>
    <p:sldId id="306" r:id="rId9"/>
    <p:sldId id="307" r:id="rId10"/>
    <p:sldId id="304" r:id="rId11"/>
    <p:sldId id="314" r:id="rId12"/>
    <p:sldId id="310" r:id="rId13"/>
    <p:sldId id="308" r:id="rId14"/>
    <p:sldId id="312" r:id="rId15"/>
    <p:sldId id="297" r:id="rId16"/>
    <p:sldId id="301" r:id="rId17"/>
    <p:sldId id="313" r:id="rId18"/>
    <p:sldId id="299" r:id="rId19"/>
    <p:sldId id="293" r:id="rId20"/>
    <p:sldId id="296" r:id="rId21"/>
    <p:sldId id="305" r:id="rId22"/>
  </p:sldIdLst>
  <p:sldSz cx="9906000" cy="6858000" type="A4"/>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53" autoAdjust="0"/>
  </p:normalViewPr>
  <p:slideViewPr>
    <p:cSldViewPr snapToGrid="0">
      <p:cViewPr varScale="1">
        <p:scale>
          <a:sx n="59" d="100"/>
          <a:sy n="59" d="100"/>
        </p:scale>
        <p:origin x="1572" y="60"/>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1.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g"/></Relationships>
</file>

<file path=ppt/diagrams/_rels/data2.xml.rels><?xml version="1.0" encoding="UTF-8" standalone="yes"?>
<Relationships xmlns="http://schemas.openxmlformats.org/package/2006/relationships"><Relationship Id="rId1" Type="http://schemas.openxmlformats.org/officeDocument/2006/relationships/image" Target="../media/image2.jpg"/></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g"/></Relationships>
</file>

<file path=ppt/diagrams/_rels/drawing3.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CB87F5-81C9-4357-B000-E7CAB79D565F}" type="doc">
      <dgm:prSet loTypeId="urn:microsoft.com/office/officeart/2008/layout/CircularPictureCallout" loCatId="picture" qsTypeId="urn:microsoft.com/office/officeart/2005/8/quickstyle/simple1" qsCatId="simple" csTypeId="urn:microsoft.com/office/officeart/2005/8/colors/accent1_2" csCatId="accent1" phldr="1"/>
      <dgm:spPr/>
    </dgm:pt>
    <dgm:pt modelId="{D97BBCCF-1B8E-4838-AB17-9E45C960945A}">
      <dgm:prSet phldrT="[نص]"/>
      <dgm:spPr/>
      <dgm:t>
        <a:bodyPr/>
        <a:lstStyle/>
        <a:p>
          <a:r>
            <a:rPr lang="en-US" dirty="0" smtClean="0"/>
            <a:t> </a:t>
          </a:r>
          <a:endParaRPr lang="en-US" dirty="0"/>
        </a:p>
      </dgm:t>
    </dgm:pt>
    <dgm:pt modelId="{0094AEC2-F94E-4ECC-8D89-E83CB44627FD}" type="sibTrans" cxnId="{874230AB-AE3C-4A7B-AAC1-8266D8EBE825}">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31000" r="-31000"/>
          </a:stretch>
        </a:blipFill>
      </dgm:spPr>
      <dgm:t>
        <a:bodyPr/>
        <a:lstStyle/>
        <a:p>
          <a:endParaRPr lang="en-US"/>
        </a:p>
      </dgm:t>
    </dgm:pt>
    <dgm:pt modelId="{39A15E0B-5795-4A50-ADEA-302C4F05326E}" type="parTrans" cxnId="{874230AB-AE3C-4A7B-AAC1-8266D8EBE825}">
      <dgm:prSet/>
      <dgm:spPr/>
      <dgm:t>
        <a:bodyPr/>
        <a:lstStyle/>
        <a:p>
          <a:endParaRPr lang="en-US"/>
        </a:p>
      </dgm:t>
    </dgm:pt>
    <dgm:pt modelId="{E6757730-630D-4855-8BDA-516292001CA8}" type="pres">
      <dgm:prSet presAssocID="{A2CB87F5-81C9-4357-B000-E7CAB79D565F}" presName="Name0" presStyleCnt="0">
        <dgm:presLayoutVars>
          <dgm:chMax val="7"/>
          <dgm:chPref val="7"/>
          <dgm:dir/>
        </dgm:presLayoutVars>
      </dgm:prSet>
      <dgm:spPr/>
    </dgm:pt>
    <dgm:pt modelId="{3CF80510-7027-44FC-923B-6AAFEE6B6703}" type="pres">
      <dgm:prSet presAssocID="{A2CB87F5-81C9-4357-B000-E7CAB79D565F}" presName="Name1" presStyleCnt="0"/>
      <dgm:spPr/>
    </dgm:pt>
    <dgm:pt modelId="{A3DD5000-8C83-4F50-B2CE-41F31FA57102}" type="pres">
      <dgm:prSet presAssocID="{0094AEC2-F94E-4ECC-8D89-E83CB44627FD}" presName="picture_1" presStyleCnt="0"/>
      <dgm:spPr/>
    </dgm:pt>
    <dgm:pt modelId="{0FAEA4EA-B670-4497-9272-63D30B3B17D8}" type="pres">
      <dgm:prSet presAssocID="{0094AEC2-F94E-4ECC-8D89-E83CB44627FD}" presName="pictureRepeatNode" presStyleLbl="alignImgPlace1" presStyleIdx="0" presStyleCnt="1"/>
      <dgm:spPr/>
      <dgm:t>
        <a:bodyPr/>
        <a:lstStyle/>
        <a:p>
          <a:endParaRPr lang="en-US"/>
        </a:p>
      </dgm:t>
    </dgm:pt>
    <dgm:pt modelId="{03C7B448-3D78-41F7-9BA0-5EE175697BD7}" type="pres">
      <dgm:prSet presAssocID="{D97BBCCF-1B8E-4838-AB17-9E45C960945A}" presName="text_1" presStyleLbl="node1" presStyleIdx="0" presStyleCnt="0">
        <dgm:presLayoutVars>
          <dgm:bulletEnabled val="1"/>
        </dgm:presLayoutVars>
      </dgm:prSet>
      <dgm:spPr/>
      <dgm:t>
        <a:bodyPr/>
        <a:lstStyle/>
        <a:p>
          <a:endParaRPr lang="en-US"/>
        </a:p>
      </dgm:t>
    </dgm:pt>
  </dgm:ptLst>
  <dgm:cxnLst>
    <dgm:cxn modelId="{874230AB-AE3C-4A7B-AAC1-8266D8EBE825}" srcId="{A2CB87F5-81C9-4357-B000-E7CAB79D565F}" destId="{D97BBCCF-1B8E-4838-AB17-9E45C960945A}" srcOrd="0" destOrd="0" parTransId="{39A15E0B-5795-4A50-ADEA-302C4F05326E}" sibTransId="{0094AEC2-F94E-4ECC-8D89-E83CB44627FD}"/>
    <dgm:cxn modelId="{CD3F8186-16FF-4E86-8565-4D6220C8E748}" type="presOf" srcId="{A2CB87F5-81C9-4357-B000-E7CAB79D565F}" destId="{E6757730-630D-4855-8BDA-516292001CA8}" srcOrd="0" destOrd="0" presId="urn:microsoft.com/office/officeart/2008/layout/CircularPictureCallout"/>
    <dgm:cxn modelId="{62AEC037-305D-4176-995C-169AA439F67E}" type="presOf" srcId="{D97BBCCF-1B8E-4838-AB17-9E45C960945A}" destId="{03C7B448-3D78-41F7-9BA0-5EE175697BD7}" srcOrd="0" destOrd="0" presId="urn:microsoft.com/office/officeart/2008/layout/CircularPictureCallout"/>
    <dgm:cxn modelId="{04E144E7-6826-47AA-8E9A-2AF838925764}" type="presOf" srcId="{0094AEC2-F94E-4ECC-8D89-E83CB44627FD}" destId="{0FAEA4EA-B670-4497-9272-63D30B3B17D8}" srcOrd="0" destOrd="0" presId="urn:microsoft.com/office/officeart/2008/layout/CircularPictureCallout"/>
    <dgm:cxn modelId="{DEC54DD6-27BA-4E25-8A05-6E18BC3E2A2E}" type="presParOf" srcId="{E6757730-630D-4855-8BDA-516292001CA8}" destId="{3CF80510-7027-44FC-923B-6AAFEE6B6703}" srcOrd="0" destOrd="0" presId="urn:microsoft.com/office/officeart/2008/layout/CircularPictureCallout"/>
    <dgm:cxn modelId="{73B2A21D-0DD9-4A2B-9754-EDEDD88B6ED3}" type="presParOf" srcId="{3CF80510-7027-44FC-923B-6AAFEE6B6703}" destId="{A3DD5000-8C83-4F50-B2CE-41F31FA57102}" srcOrd="0" destOrd="0" presId="urn:microsoft.com/office/officeart/2008/layout/CircularPictureCallout"/>
    <dgm:cxn modelId="{04C3DDEA-4EB3-4BF2-8239-5D7F687A7B0B}" type="presParOf" srcId="{A3DD5000-8C83-4F50-B2CE-41F31FA57102}" destId="{0FAEA4EA-B670-4497-9272-63D30B3B17D8}" srcOrd="0" destOrd="0" presId="urn:microsoft.com/office/officeart/2008/layout/CircularPictureCallout"/>
    <dgm:cxn modelId="{BAF78A7A-A2F0-4D11-B48D-0BDE5541F044}" type="presParOf" srcId="{3CF80510-7027-44FC-923B-6AAFEE6B6703}" destId="{03C7B448-3D78-41F7-9BA0-5EE175697BD7}" srcOrd="1" destOrd="0" presId="urn:microsoft.com/office/officeart/2008/layout/CircularPictureCallou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57314F-4EF0-4965-82E4-F3EF58AE7A68}" type="doc">
      <dgm:prSet loTypeId="urn:microsoft.com/office/officeart/2008/layout/CircularPictureCallout" loCatId="picture" qsTypeId="urn:microsoft.com/office/officeart/2005/8/quickstyle/simple1" qsCatId="simple" csTypeId="urn:microsoft.com/office/officeart/2005/8/colors/accent1_2" csCatId="accent1" phldr="1"/>
      <dgm:spPr/>
    </dgm:pt>
    <dgm:pt modelId="{30F8AFE7-054E-44D1-9B60-CAD6CC8D545E}">
      <dgm:prSet phldrT="[نص]"/>
      <dgm:spPr/>
      <dgm:t>
        <a:bodyPr/>
        <a:lstStyle/>
        <a:p>
          <a:r>
            <a:rPr lang="en-US" dirty="0" smtClean="0"/>
            <a:t> </a:t>
          </a:r>
          <a:endParaRPr lang="en-US" dirty="0"/>
        </a:p>
      </dgm:t>
    </dgm:pt>
    <dgm:pt modelId="{D89B9E2F-94BA-49B7-A645-3DD435B4B2D1}" type="parTrans" cxnId="{011A7816-CB6F-4D02-BA75-D87A5E7B913B}">
      <dgm:prSet/>
      <dgm:spPr/>
      <dgm:t>
        <a:bodyPr/>
        <a:lstStyle/>
        <a:p>
          <a:endParaRPr lang="en-US"/>
        </a:p>
      </dgm:t>
    </dgm:pt>
    <dgm:pt modelId="{EBFEC0F0-EBEE-4643-BD5B-4087395F2094}" type="sibTrans" cxnId="{011A7816-CB6F-4D02-BA75-D87A5E7B913B}">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30000" r="-30000"/>
          </a:stretch>
        </a:blipFill>
      </dgm:spPr>
      <dgm:t>
        <a:bodyPr/>
        <a:lstStyle/>
        <a:p>
          <a:endParaRPr lang="en-US"/>
        </a:p>
      </dgm:t>
    </dgm:pt>
    <dgm:pt modelId="{DF5AC348-7270-459C-B2B1-03873809ED45}" type="pres">
      <dgm:prSet presAssocID="{8657314F-4EF0-4965-82E4-F3EF58AE7A68}" presName="Name0" presStyleCnt="0">
        <dgm:presLayoutVars>
          <dgm:chMax val="7"/>
          <dgm:chPref val="7"/>
          <dgm:dir/>
        </dgm:presLayoutVars>
      </dgm:prSet>
      <dgm:spPr/>
    </dgm:pt>
    <dgm:pt modelId="{8C9C6AEB-0086-4FAA-B460-23A7C2109D50}" type="pres">
      <dgm:prSet presAssocID="{8657314F-4EF0-4965-82E4-F3EF58AE7A68}" presName="Name1" presStyleCnt="0"/>
      <dgm:spPr/>
    </dgm:pt>
    <dgm:pt modelId="{C51FBF11-D893-4B71-96ED-69DC2101B8EF}" type="pres">
      <dgm:prSet presAssocID="{EBFEC0F0-EBEE-4643-BD5B-4087395F2094}" presName="picture_1" presStyleCnt="0"/>
      <dgm:spPr/>
    </dgm:pt>
    <dgm:pt modelId="{33E1FD53-4B4F-47D9-A271-BDD1854E5982}" type="pres">
      <dgm:prSet presAssocID="{EBFEC0F0-EBEE-4643-BD5B-4087395F2094}" presName="pictureRepeatNode" presStyleLbl="alignImgPlace1" presStyleIdx="0" presStyleCnt="1"/>
      <dgm:spPr/>
      <dgm:t>
        <a:bodyPr/>
        <a:lstStyle/>
        <a:p>
          <a:endParaRPr lang="en-US"/>
        </a:p>
      </dgm:t>
    </dgm:pt>
    <dgm:pt modelId="{CD3B9933-4B38-4F52-B609-8DB8D83754E1}" type="pres">
      <dgm:prSet presAssocID="{30F8AFE7-054E-44D1-9B60-CAD6CC8D545E}" presName="text_1" presStyleLbl="node1" presStyleIdx="0" presStyleCnt="0">
        <dgm:presLayoutVars>
          <dgm:bulletEnabled val="1"/>
        </dgm:presLayoutVars>
      </dgm:prSet>
      <dgm:spPr/>
      <dgm:t>
        <a:bodyPr/>
        <a:lstStyle/>
        <a:p>
          <a:endParaRPr lang="en-US"/>
        </a:p>
      </dgm:t>
    </dgm:pt>
  </dgm:ptLst>
  <dgm:cxnLst>
    <dgm:cxn modelId="{011A7816-CB6F-4D02-BA75-D87A5E7B913B}" srcId="{8657314F-4EF0-4965-82E4-F3EF58AE7A68}" destId="{30F8AFE7-054E-44D1-9B60-CAD6CC8D545E}" srcOrd="0" destOrd="0" parTransId="{D89B9E2F-94BA-49B7-A645-3DD435B4B2D1}" sibTransId="{EBFEC0F0-EBEE-4643-BD5B-4087395F2094}"/>
    <dgm:cxn modelId="{1A106183-78A1-4321-B640-94F00EE4DAB4}" type="presOf" srcId="{EBFEC0F0-EBEE-4643-BD5B-4087395F2094}" destId="{33E1FD53-4B4F-47D9-A271-BDD1854E5982}" srcOrd="0" destOrd="0" presId="urn:microsoft.com/office/officeart/2008/layout/CircularPictureCallout"/>
    <dgm:cxn modelId="{E8372942-215A-4A5E-A8E0-4CF6282CBBB8}" type="presOf" srcId="{8657314F-4EF0-4965-82E4-F3EF58AE7A68}" destId="{DF5AC348-7270-459C-B2B1-03873809ED45}" srcOrd="0" destOrd="0" presId="urn:microsoft.com/office/officeart/2008/layout/CircularPictureCallout"/>
    <dgm:cxn modelId="{A2E9D89F-E03E-4140-9CC1-81C146E2FBFA}" type="presOf" srcId="{30F8AFE7-054E-44D1-9B60-CAD6CC8D545E}" destId="{CD3B9933-4B38-4F52-B609-8DB8D83754E1}" srcOrd="0" destOrd="0" presId="urn:microsoft.com/office/officeart/2008/layout/CircularPictureCallout"/>
    <dgm:cxn modelId="{6BA0F773-FDDB-4B36-9091-E8FBB31AA63A}" type="presParOf" srcId="{DF5AC348-7270-459C-B2B1-03873809ED45}" destId="{8C9C6AEB-0086-4FAA-B460-23A7C2109D50}" srcOrd="0" destOrd="0" presId="urn:microsoft.com/office/officeart/2008/layout/CircularPictureCallout"/>
    <dgm:cxn modelId="{20D4269F-AA1D-4744-93B0-05BC8568917F}" type="presParOf" srcId="{8C9C6AEB-0086-4FAA-B460-23A7C2109D50}" destId="{C51FBF11-D893-4B71-96ED-69DC2101B8EF}" srcOrd="0" destOrd="0" presId="urn:microsoft.com/office/officeart/2008/layout/CircularPictureCallout"/>
    <dgm:cxn modelId="{F845EC4B-0519-4955-B611-9D66CD19DA96}" type="presParOf" srcId="{C51FBF11-D893-4B71-96ED-69DC2101B8EF}" destId="{33E1FD53-4B4F-47D9-A271-BDD1854E5982}" srcOrd="0" destOrd="0" presId="urn:microsoft.com/office/officeart/2008/layout/CircularPictureCallout"/>
    <dgm:cxn modelId="{CF9793B3-D2B5-49C4-A4AD-EE019DFF994D}" type="presParOf" srcId="{8C9C6AEB-0086-4FAA-B460-23A7C2109D50}" destId="{CD3B9933-4B38-4F52-B609-8DB8D83754E1}" srcOrd="1" destOrd="0" presId="urn:microsoft.com/office/officeart/2008/layout/CircularPictureCallou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3A8AD6-B758-406C-BB4B-54340EDAB4FB}" type="doc">
      <dgm:prSet loTypeId="urn:microsoft.com/office/officeart/2008/layout/CircularPictureCallout" loCatId="picture" qsTypeId="urn:microsoft.com/office/officeart/2005/8/quickstyle/simple1" qsCatId="simple" csTypeId="urn:microsoft.com/office/officeart/2005/8/colors/accent1_2" csCatId="accent1" phldr="1"/>
      <dgm:spPr/>
    </dgm:pt>
    <dgm:pt modelId="{4BC47C1D-F3B9-49B4-950B-CFC68752B272}">
      <dgm:prSet phldrT="[نص]"/>
      <dgm:spPr/>
      <dgm:t>
        <a:bodyPr/>
        <a:lstStyle/>
        <a:p>
          <a:r>
            <a:rPr lang="en-US" dirty="0" smtClean="0"/>
            <a:t> </a:t>
          </a:r>
          <a:endParaRPr lang="en-US" dirty="0"/>
        </a:p>
      </dgm:t>
    </dgm:pt>
    <dgm:pt modelId="{F492B666-0352-4307-BAFF-07F7A9255E1A}" type="parTrans" cxnId="{D77D352F-077B-4CD7-8FE6-01BC2B1A2725}">
      <dgm:prSet/>
      <dgm:spPr/>
      <dgm:t>
        <a:bodyPr/>
        <a:lstStyle/>
        <a:p>
          <a:endParaRPr lang="en-US"/>
        </a:p>
      </dgm:t>
    </dgm:pt>
    <dgm:pt modelId="{C1C84A94-18EB-4B4B-9927-9A252AE90C61}" type="sibTrans" cxnId="{D77D352F-077B-4CD7-8FE6-01BC2B1A2725}">
      <dgm:prSet/>
      <dgm:spPr>
        <a:blipFill rotWithShape="1">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ADFFC37C-7B77-4557-AC94-9D3F9CA36046}" type="pres">
      <dgm:prSet presAssocID="{AA3A8AD6-B758-406C-BB4B-54340EDAB4FB}" presName="Name0" presStyleCnt="0">
        <dgm:presLayoutVars>
          <dgm:chMax val="7"/>
          <dgm:chPref val="7"/>
          <dgm:dir/>
        </dgm:presLayoutVars>
      </dgm:prSet>
      <dgm:spPr/>
    </dgm:pt>
    <dgm:pt modelId="{35B0B1DF-0F83-4306-8E6E-32F8E61E2F00}" type="pres">
      <dgm:prSet presAssocID="{AA3A8AD6-B758-406C-BB4B-54340EDAB4FB}" presName="Name1" presStyleCnt="0"/>
      <dgm:spPr/>
    </dgm:pt>
    <dgm:pt modelId="{8F6CE235-BF38-4621-9427-603637B7058A}" type="pres">
      <dgm:prSet presAssocID="{C1C84A94-18EB-4B4B-9927-9A252AE90C61}" presName="picture_1" presStyleCnt="0"/>
      <dgm:spPr/>
    </dgm:pt>
    <dgm:pt modelId="{927BA681-E2E3-4FCE-8121-E0603EC6D108}" type="pres">
      <dgm:prSet presAssocID="{C1C84A94-18EB-4B4B-9927-9A252AE90C61}" presName="pictureRepeatNode" presStyleLbl="alignImgPlace1" presStyleIdx="0" presStyleCnt="1"/>
      <dgm:spPr/>
      <dgm:t>
        <a:bodyPr/>
        <a:lstStyle/>
        <a:p>
          <a:endParaRPr lang="en-US"/>
        </a:p>
      </dgm:t>
    </dgm:pt>
    <dgm:pt modelId="{F50E55B7-11A0-4AAB-AACB-4225EE4A8E9E}" type="pres">
      <dgm:prSet presAssocID="{4BC47C1D-F3B9-49B4-950B-CFC68752B272}" presName="text_1" presStyleLbl="node1" presStyleIdx="0" presStyleCnt="0">
        <dgm:presLayoutVars>
          <dgm:bulletEnabled val="1"/>
        </dgm:presLayoutVars>
      </dgm:prSet>
      <dgm:spPr/>
      <dgm:t>
        <a:bodyPr/>
        <a:lstStyle/>
        <a:p>
          <a:endParaRPr lang="en-US"/>
        </a:p>
      </dgm:t>
    </dgm:pt>
  </dgm:ptLst>
  <dgm:cxnLst>
    <dgm:cxn modelId="{3DAF4635-827F-48EB-9CAE-DB6D90FD028F}" type="presOf" srcId="{C1C84A94-18EB-4B4B-9927-9A252AE90C61}" destId="{927BA681-E2E3-4FCE-8121-E0603EC6D108}" srcOrd="0" destOrd="0" presId="urn:microsoft.com/office/officeart/2008/layout/CircularPictureCallout"/>
    <dgm:cxn modelId="{D77D352F-077B-4CD7-8FE6-01BC2B1A2725}" srcId="{AA3A8AD6-B758-406C-BB4B-54340EDAB4FB}" destId="{4BC47C1D-F3B9-49B4-950B-CFC68752B272}" srcOrd="0" destOrd="0" parTransId="{F492B666-0352-4307-BAFF-07F7A9255E1A}" sibTransId="{C1C84A94-18EB-4B4B-9927-9A252AE90C61}"/>
    <dgm:cxn modelId="{EA8A113E-00A1-4CC5-AA2E-D7A8AE503FBA}" type="presOf" srcId="{4BC47C1D-F3B9-49B4-950B-CFC68752B272}" destId="{F50E55B7-11A0-4AAB-AACB-4225EE4A8E9E}" srcOrd="0" destOrd="0" presId="urn:microsoft.com/office/officeart/2008/layout/CircularPictureCallout"/>
    <dgm:cxn modelId="{C79236A5-4880-4D24-A63D-B654E64A3839}" type="presOf" srcId="{AA3A8AD6-B758-406C-BB4B-54340EDAB4FB}" destId="{ADFFC37C-7B77-4557-AC94-9D3F9CA36046}" srcOrd="0" destOrd="0" presId="urn:microsoft.com/office/officeart/2008/layout/CircularPictureCallout"/>
    <dgm:cxn modelId="{DF763C34-B01E-425C-8D08-21E071A807C7}" type="presParOf" srcId="{ADFFC37C-7B77-4557-AC94-9D3F9CA36046}" destId="{35B0B1DF-0F83-4306-8E6E-32F8E61E2F00}" srcOrd="0" destOrd="0" presId="urn:microsoft.com/office/officeart/2008/layout/CircularPictureCallout"/>
    <dgm:cxn modelId="{AA1B5892-DF46-4286-96DB-5A2A995650C9}" type="presParOf" srcId="{35B0B1DF-0F83-4306-8E6E-32F8E61E2F00}" destId="{8F6CE235-BF38-4621-9427-603637B7058A}" srcOrd="0" destOrd="0" presId="urn:microsoft.com/office/officeart/2008/layout/CircularPictureCallout"/>
    <dgm:cxn modelId="{B1907B81-FE1B-477C-8183-ED9AA3775644}" type="presParOf" srcId="{8F6CE235-BF38-4621-9427-603637B7058A}" destId="{927BA681-E2E3-4FCE-8121-E0603EC6D108}" srcOrd="0" destOrd="0" presId="urn:microsoft.com/office/officeart/2008/layout/CircularPictureCallout"/>
    <dgm:cxn modelId="{5F6C3749-76DD-481C-81CA-32AE57E46900}" type="presParOf" srcId="{35B0B1DF-0F83-4306-8E6E-32F8E61E2F00}" destId="{F50E55B7-11A0-4AAB-AACB-4225EE4A8E9E}" srcOrd="1" destOrd="0" presId="urn:microsoft.com/office/officeart/2008/layout/CircularPictureCallou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EA4EA-B670-4497-9272-63D30B3B17D8}">
      <dsp:nvSpPr>
        <dsp:cNvPr id="0" name=""/>
        <dsp:cNvSpPr/>
      </dsp:nvSpPr>
      <dsp:spPr>
        <a:xfrm>
          <a:off x="819742" y="190123"/>
          <a:ext cx="1639485" cy="163948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1000" r="-31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C7B448-3D78-41F7-9BA0-5EE175697BD7}">
      <dsp:nvSpPr>
        <dsp:cNvPr id="0" name=""/>
        <dsp:cNvSpPr/>
      </dsp:nvSpPr>
      <dsp:spPr>
        <a:xfrm>
          <a:off x="1114850" y="1060690"/>
          <a:ext cx="1049270" cy="54103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1689100">
            <a:lnSpc>
              <a:spcPct val="90000"/>
            </a:lnSpc>
            <a:spcBef>
              <a:spcPct val="0"/>
            </a:spcBef>
            <a:spcAft>
              <a:spcPct val="35000"/>
            </a:spcAft>
          </a:pPr>
          <a:r>
            <a:rPr lang="en-US" sz="3800" kern="1200" dirty="0" smtClean="0"/>
            <a:t> </a:t>
          </a:r>
          <a:endParaRPr lang="en-US" sz="3800" kern="1200" dirty="0"/>
        </a:p>
      </dsp:txBody>
      <dsp:txXfrm>
        <a:off x="1114850" y="1060690"/>
        <a:ext cx="1049270" cy="541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1FD53-4B4F-47D9-A271-BDD1854E5982}">
      <dsp:nvSpPr>
        <dsp:cNvPr id="0" name=""/>
        <dsp:cNvSpPr/>
      </dsp:nvSpPr>
      <dsp:spPr>
        <a:xfrm>
          <a:off x="849918" y="212479"/>
          <a:ext cx="1699836" cy="169983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0000" r="-30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3B9933-4B38-4F52-B609-8DB8D83754E1}">
      <dsp:nvSpPr>
        <dsp:cNvPr id="0" name=""/>
        <dsp:cNvSpPr/>
      </dsp:nvSpPr>
      <dsp:spPr>
        <a:xfrm>
          <a:off x="1155888" y="1115092"/>
          <a:ext cx="1087895" cy="560945"/>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1778000">
            <a:lnSpc>
              <a:spcPct val="90000"/>
            </a:lnSpc>
            <a:spcBef>
              <a:spcPct val="0"/>
            </a:spcBef>
            <a:spcAft>
              <a:spcPct val="35000"/>
            </a:spcAft>
          </a:pPr>
          <a:r>
            <a:rPr lang="en-US" sz="4000" kern="1200" dirty="0" smtClean="0"/>
            <a:t> </a:t>
          </a:r>
          <a:endParaRPr lang="en-US" sz="4000" kern="1200" dirty="0"/>
        </a:p>
      </dsp:txBody>
      <dsp:txXfrm>
        <a:off x="1155888" y="1115092"/>
        <a:ext cx="1087895" cy="5609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7BA681-E2E3-4FCE-8121-E0603EC6D108}">
      <dsp:nvSpPr>
        <dsp:cNvPr id="0" name=""/>
        <dsp:cNvSpPr/>
      </dsp:nvSpPr>
      <dsp:spPr>
        <a:xfrm>
          <a:off x="658091" y="534986"/>
          <a:ext cx="1316183" cy="1316183"/>
        </a:xfrm>
        <a:prstGeom prst="ellipse">
          <a:avLst/>
        </a:prstGeom>
        <a:blipFill rotWithShape="1">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0E55B7-11A0-4AAB-AACB-4225EE4A8E9E}">
      <dsp:nvSpPr>
        <dsp:cNvPr id="0" name=""/>
        <dsp:cNvSpPr/>
      </dsp:nvSpPr>
      <dsp:spPr>
        <a:xfrm>
          <a:off x="895004" y="1233880"/>
          <a:ext cx="842357" cy="434340"/>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b" anchorCtr="0">
          <a:noAutofit/>
        </a:bodyPr>
        <a:lstStyle/>
        <a:p>
          <a:pPr lvl="0" algn="ctr" defTabSz="1333500">
            <a:lnSpc>
              <a:spcPct val="90000"/>
            </a:lnSpc>
            <a:spcBef>
              <a:spcPct val="0"/>
            </a:spcBef>
            <a:spcAft>
              <a:spcPct val="35000"/>
            </a:spcAft>
          </a:pPr>
          <a:r>
            <a:rPr lang="en-US" sz="3000" kern="1200" dirty="0" smtClean="0"/>
            <a:t> </a:t>
          </a:r>
          <a:endParaRPr lang="en-US" sz="3000" kern="1200" dirty="0"/>
        </a:p>
      </dsp:txBody>
      <dsp:txXfrm>
        <a:off x="895004" y="1233880"/>
        <a:ext cx="842357" cy="434340"/>
      </dsp:txXfrm>
    </dsp:sp>
  </dsp:spTree>
</dsp:drawing>
</file>

<file path=ppt/diagrams/layout1.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CircularPictureCallout">
  <dgm:title val=""/>
  <dgm:desc val=""/>
  <dgm:catLst>
    <dgm:cat type="picture" pri="2000"/>
    <dgm:cat type="pictureconvert" pri="2000"/>
  </dgm:catLst>
  <dgm:sampData>
    <dgm:dataModel>
      <dgm:ptLst>
        <dgm:pt modelId="0" type="doc"/>
        <dgm:pt modelId="1"/>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2"/>
    </dgm:constrLst>
    <dgm:layoutNode name="Name1">
      <dgm:alg type="composite"/>
      <dgm:shape xmlns:r="http://schemas.openxmlformats.org/officeDocument/2006/relationships" r:blip="">
        <dgm:adjLst/>
      </dgm:shape>
      <dgm:choose name="Name2">
        <dgm:if name="Name3" axis="ch" ptType="node" func="cnt" op="lte" val="1">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w" refFor="ch" refForName="picture_1" fact="0.18"/>
            <dgm:constr type="t" for="ch" forName="text_1" refType="h" refFor="ch" refForName="picture_1" fact="0.531"/>
          </dgm:constrLst>
        </dgm:if>
        <dgm:if name="Name4" axis="ch" ptType="node" func="cnt" op="lte" val="2">
          <dgm:choose name="Name5">
            <dgm:if name="Name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l" for="ch" forName="picture_2" refType="w" refFor="ch" refForName="picture_1" fact="1.21"/>
                <dgm:constr type="ctrY" for="ch" forName="picture_2" refType="h" refFor="ch" refForName="picture_1" fact="0.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Lst>
            </dgm:if>
            <dgm:else name="Name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5"/>
                <dgm:constr type="h" for="ch" forName="picture_2" refType="h" refFor="ch" refForName="picture_1" fact="0.5"/>
                <dgm:constr type="r" for="ch" forName="picture_2" refType="w"/>
                <dgm:constr type="rOff" for="ch" forName="picture_2" refType="w" refFor="ch" refForName="picture_1" fact="-1.21"/>
                <dgm:constr type="ctrY" for="ch" forName="picture_2" refType="h" refFor="ch" refForName="picture_1" fact="0.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Lst>
            </dgm:else>
          </dgm:choose>
        </dgm:if>
        <dgm:if name="Name8" axis="ch" ptType="node" func="cnt" op="lte" val="3">
          <dgm:choose name="Name9">
            <dgm:if name="Name10"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l" for="ch" forName="picture_2" refType="w" refFor="ch" refForName="picture_1" fact="1.21"/>
                <dgm:constr type="ctrY" for="ch" forName="picture_2" refType="h" refFor="ch" refForName="picture_1" fact="0.18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l" for="ch" forName="picture_3" refType="w" refFor="ch" refForName="picture_1" fact="1.21"/>
                <dgm:constr type="ctrY" for="ch" forName="picture_3" refType="h" refFor="ch" refForName="picture_1" fact="0.812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Lst>
            </dgm:if>
            <dgm:else name="Name11">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75"/>
                <dgm:constr type="h" for="ch" forName="picture_2" refType="h" refFor="ch" refForName="picture_1" fact="0.375"/>
                <dgm:constr type="r" for="ch" forName="picture_2" refType="w"/>
                <dgm:constr type="rOff" for="ch" forName="picture_2" refType="w" refFor="ch" refForName="picture_1" fact="-1.21"/>
                <dgm:constr type="ctrY" for="ch" forName="picture_2" refType="h" refFor="ch" refForName="picture_1" fact="0.18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75"/>
                <dgm:constr type="h" for="ch" forName="picture_3" refType="h" refFor="ch" refForName="picture_1" fact="0.375"/>
                <dgm:constr type="r" for="ch" forName="picture_3" refType="w"/>
                <dgm:constr type="rOff" for="ch" forName="picture_3" refType="w" refFor="ch" refForName="picture_1" fact="-1.21"/>
                <dgm:constr type="ctrY" for="ch" forName="picture_3" refType="h" refFor="ch" refForName="picture_1" fact="0.812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Lst>
            </dgm:else>
          </dgm:choose>
        </dgm:if>
        <dgm:if name="Name12" axis="ch" ptType="node" func="cnt" op="lte" val="4">
          <dgm:choose name="Name13">
            <dgm:if name="Name14"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l" for="ch" forName="picture_2" refType="w" refFor="ch" refForName="picture_1" fact="1.354"/>
                <dgm:constr type="ctrY" for="ch" forName="picture_2" refType="h" refFor="ch" refForName="picture_1" fact="0.1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l" for="ch" forName="picture_3" refType="w" refFor="ch" refForName="picture_1" fact="1.21"/>
                <dgm:constr type="ctrY" for="ch" forName="picture_3" refType="h" refFor="ch" refForName="picture_1" fact="0.5"/>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l" for="ch" forName="picture_4" refType="w" refFor="ch" refForName="picture_1" fact="1.354"/>
                <dgm:constr type="ctrY" for="ch" forName="picture_4" refType="h" refFor="ch" refForName="picture_1" fact="0.8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Lst>
            </dgm:if>
            <dgm:else name="Name15">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3"/>
                <dgm:constr type="h" for="ch" forName="picture_2" refType="h" refFor="ch" refForName="picture_1" fact="0.3"/>
                <dgm:constr type="r" for="ch" forName="picture_2" refType="w"/>
                <dgm:constr type="rOff" for="ch" forName="picture_2" refType="w" refFor="ch" refForName="picture_1" fact="-1.354"/>
                <dgm:constr type="ctrY" for="ch" forName="picture_2" refType="h" refFor="ch" refForName="picture_1" fact="0.1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3"/>
                <dgm:constr type="h" for="ch" forName="picture_3" refType="h" refFor="ch" refForName="picture_1" fact="0.3"/>
                <dgm:constr type="r" for="ch" forName="picture_3" refType="w"/>
                <dgm:constr type="rOff" for="ch" forName="picture_3" refType="w" refFor="ch" refForName="picture_1" fact="-1.21"/>
                <dgm:constr type="ctrY" for="ch" forName="picture_3" refType="h" refFor="ch" refForName="picture_1" fact="0.5"/>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3"/>
                <dgm:constr type="h" for="ch" forName="picture_4" refType="h" refFor="ch" refForName="picture_1" fact="0.3"/>
                <dgm:constr type="r" for="ch" forName="picture_4" refType="w"/>
                <dgm:constr type="rOff" for="ch" forName="picture_4" refType="w" refFor="ch" refForName="picture_1" fact="-1.354"/>
                <dgm:constr type="ctrY" for="ch" forName="picture_4" refType="h" refFor="ch" refForName="picture_1" fact="0.8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Lst>
            </dgm:else>
          </dgm:choose>
        </dgm:if>
        <dgm:if name="Name16" axis="ch" ptType="node" func="cnt" op="lte" val="5">
          <dgm:choose name="Name17">
            <dgm:if name="Name18"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l" for="ch" forName="picture_2" refType="w" refFor="ch" refForName="picture_1" fact="1.375"/>
                <dgm:constr type="ctrY" for="ch" forName="picture_2" refType="h" refFor="ch" refForName="picture_1" fact="0.11"/>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l" for="ch" forName="picture_3" refType="w" refFor="ch" refForName="picture_1" fact="1.21"/>
                <dgm:constr type="ctrY" for="ch" forName="picture_3" refType="h" refFor="ch" refForName="picture_1" fact="0.353"/>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l" for="ch" forName="picture_4" refType="w" refFor="ch" refForName="picture_1" fact="1.21"/>
                <dgm:constr type="ctrY" for="ch" forName="picture_4" refType="h" refFor="ch" refForName="picture_1" fact="0.647"/>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l" for="ch" forName="picture_5" refType="w" refFor="ch" refForName="picture_1" fact="1.375"/>
                <dgm:constr type="ctrY" for="ch" forName="picture_5" refType="h" refFor="ch" refForName="picture_1" fact="0.8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Lst>
            </dgm:if>
            <dgm:else name="Name19">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22"/>
                <dgm:constr type="h" for="ch" forName="picture_2" refType="h" refFor="ch" refForName="picture_1" fact="0.22"/>
                <dgm:constr type="r" for="ch" forName="picture_2" refType="w"/>
                <dgm:constr type="rOff" for="ch" forName="picture_2" refType="w" refFor="ch" refForName="picture_1" fact="-1.375"/>
                <dgm:constr type="ctrY" for="ch" forName="picture_2" refType="h" refFor="ch" refForName="picture_1" fact="0.11"/>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22"/>
                <dgm:constr type="h" for="ch" forName="picture_3" refType="h" refFor="ch" refForName="picture_1" fact="0.22"/>
                <dgm:constr type="r" for="ch" forName="picture_3" refType="w"/>
                <dgm:constr type="rOff" for="ch" forName="picture_3" refType="w" refFor="ch" refForName="picture_1" fact="-1.21"/>
                <dgm:constr type="ctrY" for="ch" forName="picture_3" refType="h" refFor="ch" refForName="picture_1" fact="0.353"/>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22"/>
                <dgm:constr type="h" for="ch" forName="picture_4" refType="h" refFor="ch" refForName="picture_1" fact="0.22"/>
                <dgm:constr type="r" for="ch" forName="picture_4" refType="w"/>
                <dgm:constr type="rOff" for="ch" forName="picture_4" refType="w" refFor="ch" refForName="picture_1" fact="-1.21"/>
                <dgm:constr type="ctrY" for="ch" forName="picture_4" refType="h" refFor="ch" refForName="picture_1" fact="0.647"/>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22"/>
                <dgm:constr type="h" for="ch" forName="picture_5" refType="h" refFor="ch" refForName="picture_1" fact="0.22"/>
                <dgm:constr type="r" for="ch" forName="picture_5" refType="w"/>
                <dgm:constr type="rOff" for="ch" forName="picture_5" refType="w" refFor="ch" refForName="picture_1" fact="-1.375"/>
                <dgm:constr type="ctrY" for="ch" forName="picture_5" refType="h" refFor="ch" refForName="picture_1" fact="0.8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Lst>
            </dgm:else>
          </dgm:choose>
        </dgm:if>
        <dgm:if name="Name20" axis="ch" ptType="node" func="cnt" op="lte" val="6">
          <dgm:choose name="Name21">
            <dgm:if name="Name22"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l" for="ch" forName="picture_2" refType="w" refFor="ch" refForName="picture_1" fact="1.4238"/>
                <dgm:constr type="ctrY" for="ch" forName="picture_2" refType="h" refFor="ch" refForName="picture_1" fact="0.09"/>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l" for="ch" forName="picture_3" refType="w" refFor="ch" refForName="picture_1" fact="1.2667"/>
                <dgm:constr type="ctrY" for="ch" forName="picture_3" refType="h" refFor="ch" refForName="picture_1" fact="0.261"/>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l" for="ch" forName="picture_4" refType="w" refFor="ch" refForName="picture_1" fact="1.21"/>
                <dgm:constr type="ctrY" for="ch" forName="picture_4" refType="h" refFor="ch" refForName="picture_1" fact="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l" for="ch" forName="picture_5" refType="w" refFor="ch" refForName="picture_1" fact="1.2667"/>
                <dgm:constr type="ctrY" for="ch" forName="picture_5" refType="h" refFor="ch" refForName="picture_1" fact="0.739"/>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l" for="ch" forName="picture_6" refType="w" refFor="ch" refForName="picture_1" fact="1.4238"/>
                <dgm:constr type="ctrY" for="ch" forName="picture_6" refType="h" refFor="ch" refForName="picture_1" fact="0.91"/>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Lst>
            </dgm:if>
            <dgm:else name="Name23">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8"/>
                <dgm:constr type="h" for="ch" forName="picture_2" refType="h" refFor="ch" refForName="picture_1" fact="0.18"/>
                <dgm:constr type="r" for="ch" forName="picture_2" refType="w"/>
                <dgm:constr type="rOff" for="ch" forName="picture_2" refType="w" refFor="ch" refForName="picture_1" fact="-1.4238"/>
                <dgm:constr type="ctrY" for="ch" forName="picture_2" refType="h" refFor="ch" refForName="picture_1" fact="0.09"/>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8"/>
                <dgm:constr type="h" for="ch" forName="picture_3" refType="h" refFor="ch" refForName="picture_1" fact="0.18"/>
                <dgm:constr type="r" for="ch" forName="picture_3" refType="w"/>
                <dgm:constr type="rOff" for="ch" forName="picture_3" refType="w" refFor="ch" refForName="picture_1" fact="-1.2667"/>
                <dgm:constr type="ctrY" for="ch" forName="picture_3" refType="h" refFor="ch" refForName="picture_1" fact="0.261"/>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8"/>
                <dgm:constr type="h" for="ch" forName="picture_4" refType="h" refFor="ch" refForName="picture_1" fact="0.18"/>
                <dgm:constr type="r" for="ch" forName="picture_4" refType="w"/>
                <dgm:constr type="rOff" for="ch" forName="picture_4" refType="w" refFor="ch" refForName="picture_1" fact="-1.21"/>
                <dgm:constr type="ctrY" for="ch" forName="picture_4" refType="h" refFor="ch" refForName="picture_1" fact="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8"/>
                <dgm:constr type="h" for="ch" forName="picture_5" refType="h" refFor="ch" refForName="picture_1" fact="0.18"/>
                <dgm:constr type="r" for="ch" forName="picture_5" refType="w"/>
                <dgm:constr type="rOff" for="ch" forName="picture_5" refType="w" refFor="ch" refForName="picture_1" fact="-1.2667"/>
                <dgm:constr type="ctrY" for="ch" forName="picture_5" refType="h" refFor="ch" refForName="picture_1" fact="0.739"/>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8"/>
                <dgm:constr type="h" for="ch" forName="picture_6" refType="h" refFor="ch" refForName="picture_1" fact="0.18"/>
                <dgm:constr type="r" for="ch" forName="picture_6" refType="w"/>
                <dgm:constr type="rOff" for="ch" forName="picture_6" refType="w" refFor="ch" refForName="picture_1" fact="-1.4238"/>
                <dgm:constr type="ctrY" for="ch" forName="picture_6" refType="h" refFor="ch" refForName="picture_1" fact="0.91"/>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Lst>
            </dgm:else>
          </dgm:choose>
        </dgm:if>
        <dgm:else name="Name24">
          <dgm:choose name="Name25">
            <dgm:if name="Name26" func="var" arg="dir" op="equ" val="norm">
              <dgm:constrLst>
                <dgm:constr type="h" for="ch" forName="picture_1" refType="h"/>
                <dgm:constr type="w" for="ch" forName="picture_1" refType="h" refFor="ch" refForName="picture_1" op="equ"/>
                <dgm:constr type="l" for="ch" forName="picture_1"/>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l" for="ch" forName="picture_2" refType="w" refFor="ch" refForName="picture_1" fact="1.4363"/>
                <dgm:constr type="ctrY" for="ch" forName="picture_2" refType="h" refFor="ch" refForName="picture_1" fact="0.075"/>
                <dgm:constr type="l" for="ch" forName="line_2" refType="ctrX" refFor="ch" refForName="picture_1"/>
                <dgm:constr type="h" for="ch" forName="line_2"/>
                <dgm:constr type="r" for="ch" forName="line_2" refType="ctrX" refFor="ch" refForName="picture_2"/>
                <dgm:constr type="ctrY" for="ch" forName="line_2" refType="ctrY" refFor="ch" refForName="picture_2"/>
                <dgm:constr type="r" for="ch" forName="textparent_2" refType="w"/>
                <dgm:constr type="h" for="ch" forName="textparent_2" refType="h" refFor="ch" refForName="picture_2"/>
                <dgm:constr type="l" for="ch" forName="textparent_2" refType="r"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l" for="ch" forName="picture_3" refType="w" refFor="ch" refForName="picture_1" fact="1.2898"/>
                <dgm:constr type="ctrY" for="ch" forName="picture_3" refType="h" refFor="ch" refForName="picture_1" fact="0.227"/>
                <dgm:constr type="l" for="ch" forName="line_3" refType="ctrX" refFor="ch" refForName="picture_1"/>
                <dgm:constr type="h" for="ch" forName="line_3"/>
                <dgm:constr type="r" for="ch" forName="line_3" refType="ctrX" refFor="ch" refForName="picture_3"/>
                <dgm:constr type="ctrY" for="ch" forName="line_3" refType="ctrY" refFor="ch" refForName="picture_3"/>
                <dgm:constr type="r" for="ch" forName="textparent_3" refType="w"/>
                <dgm:constr type="h" for="ch" forName="textparent_3" refType="h" refFor="ch" refForName="picture_3"/>
                <dgm:constr type="l" for="ch" forName="textparent_3" refType="r"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l" for="ch" forName="picture_4" refType="w" refFor="ch" refForName="picture_1" fact="1.21"/>
                <dgm:constr type="ctrY" for="ch" forName="picture_4" refType="h" refFor="ch" refForName="picture_1" fact="0.405"/>
                <dgm:constr type="l" for="ch" forName="line_4" refType="ctrX" refFor="ch" refForName="picture_1"/>
                <dgm:constr type="h" for="ch" forName="line_4"/>
                <dgm:constr type="r" for="ch" forName="line_4" refType="ctrX" refFor="ch" refForName="picture_4"/>
                <dgm:constr type="ctrY" for="ch" forName="line_4" refType="ctrY" refFor="ch" refForName="picture_4"/>
                <dgm:constr type="r" for="ch" forName="textparent_4" refType="w"/>
                <dgm:constr type="h" for="ch" forName="textparent_4" refType="h" refFor="ch" refForName="picture_4"/>
                <dgm:constr type="l" for="ch" forName="textparent_4" refType="r"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l" for="ch" forName="picture_5" refType="w" refFor="ch" refForName="picture_1" fact="1.21"/>
                <dgm:constr type="ctrY" for="ch" forName="picture_5" refType="h" refFor="ch" refForName="picture_1" fact="0.595"/>
                <dgm:constr type="l" for="ch" forName="line_5" refType="ctrX" refFor="ch" refForName="picture_1"/>
                <dgm:constr type="h" for="ch" forName="line_5"/>
                <dgm:constr type="r" for="ch" forName="line_5" refType="ctrX" refFor="ch" refForName="picture_5"/>
                <dgm:constr type="ctrY" for="ch" forName="line_5" refType="ctrY" refFor="ch" refForName="picture_5"/>
                <dgm:constr type="r" for="ch" forName="textparent_5" refType="w"/>
                <dgm:constr type="h" for="ch" forName="textparent_5" refType="h" refFor="ch" refForName="picture_5"/>
                <dgm:constr type="l" for="ch" forName="textparent_5" refType="r"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l" for="ch" forName="picture_6" refType="w" refFor="ch" refForName="picture_1" fact="1.2898"/>
                <dgm:constr type="ctrY" for="ch" forName="picture_6" refType="h" refFor="ch" refForName="picture_1" fact="0.773"/>
                <dgm:constr type="l" for="ch" forName="line_6" refType="ctrX" refFor="ch" refForName="picture_1"/>
                <dgm:constr type="h" for="ch" forName="line_6"/>
                <dgm:constr type="r" for="ch" forName="line_6" refType="ctrX" refFor="ch" refForName="picture_6"/>
                <dgm:constr type="ctrY" for="ch" forName="line_6" refType="ctrY" refFor="ch" refForName="picture_6"/>
                <dgm:constr type="r" for="ch" forName="textparent_6" refType="w"/>
                <dgm:constr type="h" for="ch" forName="textparent_6" refType="h" refFor="ch" refForName="picture_6"/>
                <dgm:constr type="l" for="ch" forName="textparent_6" refType="r"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l" for="ch" forName="picture_7" refType="w" refFor="ch" refForName="picture_1" fact="1.4363"/>
                <dgm:constr type="ctrY" for="ch" forName="picture_7" refType="h" refFor="ch" refForName="picture_1" fact="0.925"/>
                <dgm:constr type="l" for="ch" forName="line_7" refType="ctrX" refFor="ch" refForName="picture_1"/>
                <dgm:constr type="h" for="ch" forName="line_7"/>
                <dgm:constr type="r" for="ch" forName="line_7" refType="ctrX" refFor="ch" refForName="picture_7"/>
                <dgm:constr type="ctrY" for="ch" forName="line_7" refType="ctrY" refFor="ch" refForName="picture_7"/>
                <dgm:constr type="r" for="ch" forName="textparent_7" refType="w"/>
                <dgm:constr type="h" for="ch" forName="textparent_7" refType="h" refFor="ch" refForName="picture_7"/>
                <dgm:constr type="l" for="ch" forName="textparent_7" refType="r" refFor="ch" refForName="picture_7"/>
                <dgm:constr type="ctrY" for="ch" forName="textparent_7" refType="ctrY" refFor="ch" refForName="picture_7"/>
                <dgm:constr type="primFontSz" for="des" forName="text_7" refType="primFontSz" refFor="des" refForName="text_2" op="equ"/>
              </dgm:constrLst>
            </dgm:if>
            <dgm:else name="Name27">
              <dgm:constrLst>
                <dgm:constr type="h" for="ch" forName="picture_1" refType="h"/>
                <dgm:constr type="w" for="ch" forName="picture_1" refType="h" refFor="ch" refForName="picture_1" op="equ"/>
                <dgm:constr type="r" for="ch" forName="picture_1" refType="w"/>
                <dgm:constr type="t" for="ch" forName="picture_1"/>
                <dgm:constr type="w" for="ch" forName="text_1" refType="w" refFor="ch" refForName="picture_1" fact="0.64"/>
                <dgm:constr type="h" for="ch" forName="text_1" refType="h" refFor="ch" refForName="picture_1" fact="0.33"/>
                <dgm:constr type="l" for="ch" forName="text_1" refType="l" refFor="ch" refForName="picture_1"/>
                <dgm:constr type="lOff" for="ch" forName="text_1" refType="w" refFor="ch" refForName="picture_1" fact="0.18"/>
                <dgm:constr type="t" for="ch" forName="text_1" refType="h" refFor="ch" refForName="picture_1" fact="0.531"/>
                <dgm:constr type="w" for="ch" forName="picture_2" refType="w" refFor="ch" refForName="picture_1" fact="0.15"/>
                <dgm:constr type="h" for="ch" forName="picture_2" refType="h" refFor="ch" refForName="picture_1" fact="0.15"/>
                <dgm:constr type="r" for="ch" forName="picture_2" refType="w"/>
                <dgm:constr type="rOff" for="ch" forName="picture_2" refType="w" refFor="ch" refForName="picture_1" fact="-1.4363"/>
                <dgm:constr type="ctrY" for="ch" forName="picture_2" refType="h" refFor="ch" refForName="picture_1" fact="0.075"/>
                <dgm:constr type="r" for="ch" forName="line_2" refType="ctrX" refFor="ch" refForName="picture_1"/>
                <dgm:constr type="h" for="ch" forName="line_2"/>
                <dgm:constr type="l" for="ch" forName="line_2" refType="ctrX" refFor="ch" refForName="picture_2"/>
                <dgm:constr type="ctrY" for="ch" forName="line_2" refType="ctrY" refFor="ch" refForName="picture_2"/>
                <dgm:constr type="l" for="ch" forName="textparent_2"/>
                <dgm:constr type="h" for="ch" forName="textparent_2" refType="h" refFor="ch" refForName="picture_2"/>
                <dgm:constr type="r" for="ch" forName="textparent_2" refType="l" refFor="ch" refForName="picture_2"/>
                <dgm:constr type="ctrY" for="ch" forName="textparent_2" refType="ctrY" refFor="ch" refForName="picture_2"/>
                <dgm:constr type="primFontSz" for="des" forName="text_2" val="65"/>
                <dgm:constr type="w" for="ch" forName="picture_3" refType="w" refFor="ch" refForName="picture_1" fact="0.15"/>
                <dgm:constr type="h" for="ch" forName="picture_3" refType="h" refFor="ch" refForName="picture_1" fact="0.15"/>
                <dgm:constr type="r" for="ch" forName="picture_3" refType="w"/>
                <dgm:constr type="rOff" for="ch" forName="picture_3" refType="w" refFor="ch" refForName="picture_1" fact="-1.2898"/>
                <dgm:constr type="ctrY" for="ch" forName="picture_3" refType="h" refFor="ch" refForName="picture_1" fact="0.227"/>
                <dgm:constr type="r" for="ch" forName="line_3" refType="ctrX" refFor="ch" refForName="picture_1"/>
                <dgm:constr type="h" for="ch" forName="line_3"/>
                <dgm:constr type="l" for="ch" forName="line_3" refType="ctrX" refFor="ch" refForName="picture_3"/>
                <dgm:constr type="ctrY" for="ch" forName="line_3" refType="ctrY" refFor="ch" refForName="picture_3"/>
                <dgm:constr type="l" for="ch" forName="textparent_3"/>
                <dgm:constr type="h" for="ch" forName="textparent_3" refType="h" refFor="ch" refForName="picture_3"/>
                <dgm:constr type="r" for="ch" forName="textparent_3" refType="l" refFor="ch" refForName="picture_3"/>
                <dgm:constr type="ctrY" for="ch" forName="textparent_3" refType="ctrY" refFor="ch" refForName="picture_3"/>
                <dgm:constr type="primFontSz" for="des" forName="text_3" refType="primFontSz" refFor="des" refForName="text_2" op="equ"/>
                <dgm:constr type="w" for="ch" forName="picture_4" refType="w" refFor="ch" refForName="picture_1" fact="0.15"/>
                <dgm:constr type="h" for="ch" forName="picture_4" refType="h" refFor="ch" refForName="picture_1" fact="0.15"/>
                <dgm:constr type="r" for="ch" forName="picture_4" refType="w"/>
                <dgm:constr type="rOff" for="ch" forName="picture_4" refType="w" refFor="ch" refForName="picture_1" fact="-1.21"/>
                <dgm:constr type="ctrY" for="ch" forName="picture_4" refType="h" refFor="ch" refForName="picture_1" fact="0.405"/>
                <dgm:constr type="r" for="ch" forName="line_4" refType="ctrX" refFor="ch" refForName="picture_1"/>
                <dgm:constr type="h" for="ch" forName="line_4"/>
                <dgm:constr type="l" for="ch" forName="line_4" refType="ctrX" refFor="ch" refForName="picture_4"/>
                <dgm:constr type="ctrY" for="ch" forName="line_4" refType="ctrY" refFor="ch" refForName="picture_4"/>
                <dgm:constr type="l" for="ch" forName="textparent_4"/>
                <dgm:constr type="h" for="ch" forName="textparent_4" refType="h" refFor="ch" refForName="picture_4"/>
                <dgm:constr type="r" for="ch" forName="textparent_4" refType="l" refFor="ch" refForName="picture_4"/>
                <dgm:constr type="ctrY" for="ch" forName="textparent_4" refType="ctrY" refFor="ch" refForName="picture_4"/>
                <dgm:constr type="primFontSz" for="des" forName="text_4" refType="primFontSz" refFor="des" refForName="text_2" op="equ"/>
                <dgm:constr type="w" for="ch" forName="picture_5" refType="w" refFor="ch" refForName="picture_1" fact="0.15"/>
                <dgm:constr type="h" for="ch" forName="picture_5" refType="h" refFor="ch" refForName="picture_1" fact="0.15"/>
                <dgm:constr type="r" for="ch" forName="picture_5" refType="w"/>
                <dgm:constr type="rOff" for="ch" forName="picture_5" refType="w" refFor="ch" refForName="picture_1" fact="-1.21"/>
                <dgm:constr type="ctrY" for="ch" forName="picture_5" refType="h" refFor="ch" refForName="picture_1" fact="0.595"/>
                <dgm:constr type="r" for="ch" forName="line_5" refType="ctrX" refFor="ch" refForName="picture_1"/>
                <dgm:constr type="h" for="ch" forName="line_5"/>
                <dgm:constr type="l" for="ch" forName="line_5" refType="ctrX" refFor="ch" refForName="picture_5"/>
                <dgm:constr type="ctrY" for="ch" forName="line_5" refType="ctrY" refFor="ch" refForName="picture_5"/>
                <dgm:constr type="l" for="ch" forName="textparent_5"/>
                <dgm:constr type="h" for="ch" forName="textparent_5" refType="h" refFor="ch" refForName="picture_5"/>
                <dgm:constr type="r" for="ch" forName="textparent_5" refType="l" refFor="ch" refForName="picture_5"/>
                <dgm:constr type="ctrY" for="ch" forName="textparent_5" refType="ctrY" refFor="ch" refForName="picture_5"/>
                <dgm:constr type="primFontSz" for="des" forName="text_5" refType="primFontSz" refFor="des" refForName="text_2" op="equ"/>
                <dgm:constr type="w" for="ch" forName="picture_6" refType="w" refFor="ch" refForName="picture_1" fact="0.15"/>
                <dgm:constr type="h" for="ch" forName="picture_6" refType="h" refFor="ch" refForName="picture_1" fact="0.15"/>
                <dgm:constr type="r" for="ch" forName="picture_6" refType="w"/>
                <dgm:constr type="rOff" for="ch" forName="picture_6" refType="w" refFor="ch" refForName="picture_1" fact="-1.2898"/>
                <dgm:constr type="ctrY" for="ch" forName="picture_6" refType="h" refFor="ch" refForName="picture_1" fact="0.773"/>
                <dgm:constr type="r" for="ch" forName="line_6" refType="ctrX" refFor="ch" refForName="picture_1"/>
                <dgm:constr type="h" for="ch" forName="line_6"/>
                <dgm:constr type="l" for="ch" forName="line_6" refType="ctrX" refFor="ch" refForName="picture_6"/>
                <dgm:constr type="ctrY" for="ch" forName="line_6" refType="ctrY" refFor="ch" refForName="picture_6"/>
                <dgm:constr type="l" for="ch" forName="textparent_6"/>
                <dgm:constr type="h" for="ch" forName="textparent_6" refType="h" refFor="ch" refForName="picture_6"/>
                <dgm:constr type="r" for="ch" forName="textparent_6" refType="l" refFor="ch" refForName="picture_6"/>
                <dgm:constr type="ctrY" for="ch" forName="textparent_6" refType="ctrY" refFor="ch" refForName="picture_6"/>
                <dgm:constr type="primFontSz" for="des" forName="text_6" refType="primFontSz" refFor="des" refForName="text_2" op="equ"/>
                <dgm:constr type="w" for="ch" forName="picture_7" refType="w" refFor="ch" refForName="picture_1" fact="0.15"/>
                <dgm:constr type="h" for="ch" forName="picture_7" refType="h" refFor="ch" refForName="picture_1" fact="0.15"/>
                <dgm:constr type="r" for="ch" forName="picture_7" refType="w"/>
                <dgm:constr type="rOff" for="ch" forName="picture_7" refType="w" refFor="ch" refForName="picture_1" fact="-1.4363"/>
                <dgm:constr type="ctrY" for="ch" forName="picture_7" refType="h" refFor="ch" refForName="picture_1" fact="0.925"/>
                <dgm:constr type="r" for="ch" forName="line_7" refType="ctrX" refFor="ch" refForName="picture_1"/>
                <dgm:constr type="h" for="ch" forName="line_7"/>
                <dgm:constr type="l" for="ch" forName="line_7" refType="ctrX" refFor="ch" refForName="picture_7"/>
                <dgm:constr type="ctrY" for="ch" forName="line_7" refType="ctrY" refFor="ch" refForName="picture_7"/>
                <dgm:constr type="l" for="ch" forName="textparent_7"/>
                <dgm:constr type="h" for="ch" forName="textparent_7" refType="h" refFor="ch" refForName="picture_7"/>
                <dgm:constr type="r" for="ch" forName="textparent_7" refType="l" refFor="ch" refForName="picture_7"/>
                <dgm:constr type="ctrY" for="ch" forName="textparent_7" refType="ctrY" refFor="ch" refForName="picture_7"/>
                <dgm:constr type="primFontSz" for="des" forName="text_7" refType="primFontSz" refFor="des" refForName="text_2" op="equ"/>
              </dgm:constrLst>
            </dgm:else>
          </dgm:choose>
        </dgm:else>
      </dgm:choose>
      <dgm:forEach name="wrapper" axis="self" ptType="parTrans">
        <dgm:forEach name="wrapper2" axis="self" ptType="sibTrans" st="2">
          <dgm:forEach name="pictureRepeat" axis="self">
            <dgm:layoutNode name="pictureRepeatNode" styleLbl="alignImgPlace1">
              <dgm:alg type="sp"/>
              <dgm:shape xmlns:r="http://schemas.openxmlformats.org/officeDocument/2006/relationships" type="ellipse" r:blip="" blipPhldr="1">
                <dgm:adjLst/>
              </dgm:shape>
              <dgm:presOf axis="self"/>
            </dgm:layoutNode>
          </dgm:forEach>
        </dgm:forEach>
      </dgm:forEach>
      <dgm:forEach name="Name28" axis="ch" ptType="sibTrans" hideLastTrans="0" cnt="1">
        <dgm:layoutNode name="picture_1">
          <dgm:alg type="sp"/>
          <dgm:shape xmlns:r="http://schemas.openxmlformats.org/officeDocument/2006/relationships" r:blip="">
            <dgm:adjLst/>
          </dgm:shape>
          <dgm:presOf/>
          <dgm:constrLst/>
          <dgm:forEach name="Name29" ref="pictureRepeat"/>
        </dgm:layoutNode>
      </dgm:forEach>
      <dgm:forEach name="Name30" axis="ch" ptType="node" cnt="1">
        <dgm:layoutNode name="text_1" styleLbl="node1">
          <dgm:varLst>
            <dgm:bulletEnabled val="1"/>
          </dgm:varLst>
          <dgm:alg type="tx">
            <dgm:param type="txAnchorVert" val="b"/>
            <dgm:param type="txAnchorVertCh" val="b"/>
            <dgm:param type="parTxRTLAlign" val="r"/>
            <dgm:param type="shpTxRTLAlignCh" val="r"/>
          </dgm:alg>
          <dgm:shape xmlns:r="http://schemas.openxmlformats.org/officeDocument/2006/relationships" type="rect" r:blip="" hideGeom="1">
            <dgm:adjLst/>
          </dgm:shape>
          <dgm:presOf axis="desOrSelf" ptType="node"/>
          <dgm:constrLst>
            <dgm:constr type="primFontSz" val="65"/>
            <dgm:constr type="lMarg"/>
            <dgm:constr type="rMarg"/>
            <dgm:constr type="tMarg"/>
            <dgm:constr type="bMarg"/>
          </dgm:constrLst>
          <dgm:ruleLst>
            <dgm:rule type="primFontSz" val="5" fact="NaN" max="NaN"/>
          </dgm:ruleLst>
        </dgm:layoutNode>
      </dgm:forEach>
      <dgm:forEach name="Name31" axis="ch" ptType="sibTrans" hideLastTrans="0" st="2" cnt="1">
        <dgm:layoutNode name="picture_2">
          <dgm:alg type="sp"/>
          <dgm:shape xmlns:r="http://schemas.openxmlformats.org/officeDocument/2006/relationships" r:blip="">
            <dgm:adjLst/>
          </dgm:shape>
          <dgm:presOf/>
          <dgm:constrLst/>
          <dgm:forEach name="Name32" ref="pictureRepeat"/>
        </dgm:layoutNode>
      </dgm:forEach>
      <dgm:forEach name="Name33" axis="ch" ptType="node" st="2" cnt="1">
        <dgm:layoutNode name="line_2" styleLbl="parChTrans1D1">
          <dgm:alg type="sp"/>
          <dgm:shape xmlns:r="http://schemas.openxmlformats.org/officeDocument/2006/relationships" type="line" r:blip="" zOrderOff="-100">
            <dgm:adjLst/>
          </dgm:shape>
          <dgm:presOf/>
        </dgm:layoutNode>
        <dgm:layoutNode name="textparent_2">
          <dgm:choose name="Name34">
            <dgm:if name="Name35" func="var" arg="dir" op="equ" val="norm">
              <dgm:alg type="lin">
                <dgm:param type="horzAlign" val="l"/>
              </dgm:alg>
            </dgm:if>
            <dgm:else name="Name36">
              <dgm:alg type="lin">
                <dgm:param type="horzAlign" val="r"/>
              </dgm:alg>
            </dgm:else>
          </dgm:choose>
          <dgm:shape xmlns:r="http://schemas.openxmlformats.org/officeDocument/2006/relationships" type="rect" r:blip="" hideGeom="1">
            <dgm:adjLst/>
          </dgm:shape>
          <dgm:constrLst>
            <dgm:constr type="userW" for="ch" forName="text_2" refType="w"/>
            <dgm:constr type="h" for="ch" forName="text_2" refType="h"/>
          </dgm:constrLst>
          <dgm:presOf/>
          <dgm:layoutNode name="text_2" styleLbl="revTx">
            <dgm:varLst>
              <dgm:bulletEnabled val="1"/>
            </dgm:varLst>
            <dgm:choose name="Name37">
              <dgm:if name="Name38" func="var" arg="dir" op="equ" val="norm">
                <dgm:alg type="tx">
                  <dgm:param type="parTxLTRAlign" val="l"/>
                  <dgm:param type="shpTxLTRAlignCh" val="l"/>
                  <dgm:param type="parTxRTLAlign" val="r"/>
                  <dgm:param type="shpTxRTLAlignCh" val="r"/>
                </dgm:alg>
              </dgm:if>
              <dgm:else name="Name39">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0" axis="ch" ptType="sibTrans" hideLastTrans="0" st="3" cnt="1">
        <dgm:layoutNode name="picture_3">
          <dgm:alg type="sp"/>
          <dgm:shape xmlns:r="http://schemas.openxmlformats.org/officeDocument/2006/relationships" r:blip="">
            <dgm:adjLst/>
          </dgm:shape>
          <dgm:presOf/>
          <dgm:constrLst/>
          <dgm:forEach name="Name41" ref="pictureRepeat"/>
        </dgm:layoutNode>
      </dgm:forEach>
      <dgm:forEach name="Name42" axis="ch" ptType="node" st="3" cnt="1">
        <dgm:layoutNode name="line_3" styleLbl="parChTrans1D1">
          <dgm:alg type="sp"/>
          <dgm:shape xmlns:r="http://schemas.openxmlformats.org/officeDocument/2006/relationships" type="line" r:blip="" zOrderOff="-100">
            <dgm:adjLst/>
          </dgm:shape>
          <dgm:presOf/>
        </dgm:layoutNode>
        <dgm:layoutNode name="textparent_3">
          <dgm:choose name="Name43">
            <dgm:if name="Name44" func="var" arg="dir" op="equ" val="norm">
              <dgm:alg type="lin">
                <dgm:param type="horzAlign" val="l"/>
              </dgm:alg>
            </dgm:if>
            <dgm:else name="Name45">
              <dgm:alg type="lin">
                <dgm:param type="horzAlign" val="r"/>
              </dgm:alg>
            </dgm:else>
          </dgm:choose>
          <dgm:shape xmlns:r="http://schemas.openxmlformats.org/officeDocument/2006/relationships" type="rect" r:blip="" hideGeom="1">
            <dgm:adjLst/>
          </dgm:shape>
          <dgm:constrLst>
            <dgm:constr type="userW" for="ch" forName="text_3" refType="w"/>
            <dgm:constr type="h" for="ch" forName="text_3" refType="h"/>
          </dgm:constrLst>
          <dgm:presOf/>
          <dgm:layoutNode name="text_3" styleLbl="revTx">
            <dgm:varLst>
              <dgm:bulletEnabled val="1"/>
            </dgm:varLst>
            <dgm:choose name="Name46">
              <dgm:if name="Name47" func="var" arg="dir" op="equ" val="norm">
                <dgm:alg type="tx">
                  <dgm:param type="parTxLTRAlign" val="l"/>
                  <dgm:param type="shpTxLTRAlignCh" val="l"/>
                  <dgm:param type="parTxRTLAlign" val="r"/>
                  <dgm:param type="shpTxRTLAlignCh" val="r"/>
                </dgm:alg>
              </dgm:if>
              <dgm:else name="Name48">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49" axis="ch" ptType="sibTrans" hideLastTrans="0" st="4" cnt="1">
        <dgm:layoutNode name="picture_4">
          <dgm:alg type="sp"/>
          <dgm:shape xmlns:r="http://schemas.openxmlformats.org/officeDocument/2006/relationships" r:blip="">
            <dgm:adjLst/>
          </dgm:shape>
          <dgm:presOf/>
          <dgm:constrLst/>
          <dgm:forEach name="Name50" ref="pictureRepeat"/>
        </dgm:layoutNode>
      </dgm:forEach>
      <dgm:forEach name="Name51" axis="ch" ptType="node" st="4" cnt="1">
        <dgm:layoutNode name="line_4" styleLbl="parChTrans1D1">
          <dgm:alg type="sp"/>
          <dgm:shape xmlns:r="http://schemas.openxmlformats.org/officeDocument/2006/relationships" type="line" r:blip="" zOrderOff="-100">
            <dgm:adjLst/>
          </dgm:shape>
          <dgm:presOf/>
        </dgm:layoutNode>
        <dgm:layoutNode name="textparent_4">
          <dgm:choose name="Name52">
            <dgm:if name="Name53" func="var" arg="dir" op="equ" val="norm">
              <dgm:alg type="lin">
                <dgm:param type="horzAlign" val="l"/>
              </dgm:alg>
            </dgm:if>
            <dgm:else name="Name54">
              <dgm:alg type="lin">
                <dgm:param type="horzAlign" val="r"/>
              </dgm:alg>
            </dgm:else>
          </dgm:choose>
          <dgm:shape xmlns:r="http://schemas.openxmlformats.org/officeDocument/2006/relationships" type="rect" r:blip="" hideGeom="1">
            <dgm:adjLst/>
          </dgm:shape>
          <dgm:constrLst>
            <dgm:constr type="userW" for="ch" forName="text_4" refType="w"/>
            <dgm:constr type="h" for="ch" forName="text_4" refType="h"/>
          </dgm:constrLst>
          <dgm:presOf/>
          <dgm:layoutNode name="text_4" styleLbl="revTx">
            <dgm:varLst>
              <dgm:bulletEnabled val="1"/>
            </dgm:varLst>
            <dgm:choose name="Name55">
              <dgm:if name="Name56" func="var" arg="dir" op="equ" val="norm">
                <dgm:alg type="tx">
                  <dgm:param type="parTxLTRAlign" val="l"/>
                  <dgm:param type="shpTxLTRAlignCh" val="l"/>
                  <dgm:param type="parTxRTLAlign" val="r"/>
                  <dgm:param type="shpTxRTLAlignCh" val="r"/>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58" axis="ch" ptType="sibTrans" hideLastTrans="0" st="5" cnt="1">
        <dgm:layoutNode name="picture_5">
          <dgm:alg type="sp"/>
          <dgm:shape xmlns:r="http://schemas.openxmlformats.org/officeDocument/2006/relationships" r:blip="">
            <dgm:adjLst/>
          </dgm:shape>
          <dgm:presOf/>
          <dgm:constrLst/>
          <dgm:forEach name="Name59" ref="pictureRepeat"/>
        </dgm:layoutNode>
      </dgm:forEach>
      <dgm:forEach name="Name60" axis="ch" ptType="node" st="5" cnt="1">
        <dgm:layoutNode name="line_5" styleLbl="parChTrans1D1">
          <dgm:alg type="sp"/>
          <dgm:shape xmlns:r="http://schemas.openxmlformats.org/officeDocument/2006/relationships" type="line" r:blip="" zOrderOff="-100">
            <dgm:adjLst/>
          </dgm:shape>
          <dgm:presOf/>
        </dgm:layoutNode>
        <dgm:layoutNode name="textparent_5">
          <dgm:choose name="Name61">
            <dgm:if name="Name62" func="var" arg="dir" op="equ" val="norm">
              <dgm:alg type="lin">
                <dgm:param type="horzAlign" val="l"/>
              </dgm:alg>
            </dgm:if>
            <dgm:else name="Name63">
              <dgm:alg type="lin">
                <dgm:param type="horzAlign" val="r"/>
              </dgm:alg>
            </dgm:else>
          </dgm:choose>
          <dgm:shape xmlns:r="http://schemas.openxmlformats.org/officeDocument/2006/relationships" type="rect" r:blip="" hideGeom="1">
            <dgm:adjLst/>
          </dgm:shape>
          <dgm:constrLst>
            <dgm:constr type="userW" for="ch" forName="text_5" refType="w"/>
            <dgm:constr type="h" for="ch" forName="text_5" refType="h"/>
          </dgm:constrLst>
          <dgm:presOf/>
          <dgm:layoutNode name="text_5" styleLbl="revTx">
            <dgm:varLst>
              <dgm:bulletEnabled val="1"/>
            </dgm:varLst>
            <dgm:choose name="Name64">
              <dgm:if name="Name65" func="var" arg="dir" op="equ" val="norm">
                <dgm:alg type="tx">
                  <dgm:param type="parTxLTRAlign" val="l"/>
                  <dgm:param type="shpTxLTRAlignCh" val="l"/>
                  <dgm:param type="parTxRTLAlign" val="r"/>
                  <dgm:param type="shpTxRTLAlignCh" val="r"/>
                </dgm:alg>
              </dgm:if>
              <dgm:else name="Name66">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67" axis="ch" ptType="sibTrans" hideLastTrans="0" st="6" cnt="1">
        <dgm:layoutNode name="picture_6">
          <dgm:alg type="sp"/>
          <dgm:shape xmlns:r="http://schemas.openxmlformats.org/officeDocument/2006/relationships" r:blip="">
            <dgm:adjLst/>
          </dgm:shape>
          <dgm:presOf/>
          <dgm:constrLst/>
          <dgm:forEach name="Name68" ref="pictureRepeat"/>
        </dgm:layoutNode>
      </dgm:forEach>
      <dgm:forEach name="Name69" axis="ch" ptType="node" st="6" cnt="1">
        <dgm:layoutNode name="line_6" styleLbl="parChTrans1D1">
          <dgm:alg type="sp"/>
          <dgm:shape xmlns:r="http://schemas.openxmlformats.org/officeDocument/2006/relationships" type="line" r:blip="" zOrderOff="-100">
            <dgm:adjLst/>
          </dgm:shape>
          <dgm:presOf/>
        </dgm:layoutNode>
        <dgm:layoutNode name="textparent_6">
          <dgm:choose name="Name70">
            <dgm:if name="Name71" func="var" arg="dir" op="equ" val="norm">
              <dgm:alg type="lin">
                <dgm:param type="horzAlign" val="l"/>
              </dgm:alg>
            </dgm:if>
            <dgm:else name="Name72">
              <dgm:alg type="lin">
                <dgm:param type="horzAlign" val="r"/>
              </dgm:alg>
            </dgm:else>
          </dgm:choose>
          <dgm:shape xmlns:r="http://schemas.openxmlformats.org/officeDocument/2006/relationships" type="rect" r:blip="" hideGeom="1">
            <dgm:adjLst/>
          </dgm:shape>
          <dgm:constrLst>
            <dgm:constr type="userW" for="ch" forName="text_6" refType="w"/>
            <dgm:constr type="h" for="ch" forName="text_6" refType="h"/>
          </dgm:constrLst>
          <dgm:presOf/>
          <dgm:layoutNode name="text_6" styleLbl="revTx">
            <dgm:varLst>
              <dgm:bulletEnabled val="1"/>
            </dgm:varLst>
            <dgm:choose name="Name73">
              <dgm:if name="Name74" func="var" arg="dir" op="equ" val="norm">
                <dgm:alg type="tx">
                  <dgm:param type="parTxLTRAlign" val="l"/>
                  <dgm:param type="shpTxLTRAlignCh" val="l"/>
                  <dgm:param type="parTxRTLAlign" val="r"/>
                  <dgm:param type="shpTxRTLAlignCh" val="r"/>
                </dgm:alg>
              </dgm:if>
              <dgm:else name="Name75">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forEach name="Name76" axis="ch" ptType="sibTrans" hideLastTrans="0" st="7" cnt="1">
        <dgm:layoutNode name="picture_7">
          <dgm:alg type="sp"/>
          <dgm:shape xmlns:r="http://schemas.openxmlformats.org/officeDocument/2006/relationships" r:blip="">
            <dgm:adjLst/>
          </dgm:shape>
          <dgm:presOf/>
          <dgm:constrLst/>
          <dgm:forEach name="Name77" ref="pictureRepeat"/>
        </dgm:layoutNode>
      </dgm:forEach>
      <dgm:forEach name="Name78" axis="ch" ptType="node" st="7" cnt="1">
        <dgm:layoutNode name="line_7" styleLbl="parChTrans1D1">
          <dgm:alg type="sp"/>
          <dgm:shape xmlns:r="http://schemas.openxmlformats.org/officeDocument/2006/relationships" type="line" r:blip="" zOrderOff="-100">
            <dgm:adjLst/>
          </dgm:shape>
          <dgm:presOf/>
        </dgm:layoutNode>
        <dgm:layoutNode name="textparent_7">
          <dgm:choose name="Name79">
            <dgm:if name="Name80" func="var" arg="dir" op="equ" val="norm">
              <dgm:alg type="lin">
                <dgm:param type="horzAlign" val="l"/>
              </dgm:alg>
            </dgm:if>
            <dgm:else name="Name81">
              <dgm:alg type="lin">
                <dgm:param type="horzAlign" val="r"/>
              </dgm:alg>
            </dgm:else>
          </dgm:choose>
          <dgm:shape xmlns:r="http://schemas.openxmlformats.org/officeDocument/2006/relationships" type="rect" r:blip="" hideGeom="1">
            <dgm:adjLst/>
          </dgm:shape>
          <dgm:constrLst>
            <dgm:constr type="userW" for="ch" forName="text_7" refType="w"/>
            <dgm:constr type="h" for="ch" forName="text_7" refType="h"/>
          </dgm:constrLst>
          <dgm:presOf/>
          <dgm:layoutNode name="text_7" styleLbl="revTx">
            <dgm:varLst>
              <dgm:bulletEnabled val="1"/>
            </dgm:varLst>
            <dgm:choose name="Name82">
              <dgm:if name="Name83" func="var" arg="dir" op="equ" val="norm">
                <dgm:alg type="tx">
                  <dgm:param type="parTxLTRAlign" val="l"/>
                  <dgm:param type="shpTxLTRAlignCh" val="l"/>
                  <dgm:param type="parTxRTLAlign" val="r"/>
                  <dgm:param type="shpTxRTLAlignCh" val="r"/>
                </dgm:alg>
              </dgm:if>
              <dgm:else name="Name84">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userW"/>
              <dgm:constr type="w" refType="userW" fact="0.1"/>
              <dgm:constr type="lMarg" refType="primFontSz" fact="0.3"/>
              <dgm:constr type="rMarg" refType="primFontSz" fact="0.3"/>
              <dgm:constr type="tMarg"/>
              <dgm:constr type="bMarg"/>
            </dgm:constrLst>
            <dgm:ruleLst>
              <dgm:rule type="w" val="NaN" fact="1" max="NaN"/>
              <dgm:rule type="primFontSz" val="5" fact="NaN" max="NaN"/>
            </dgm:ruleLst>
          </dgm:layoutNode>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CE265473-25E8-401A-A950-EE9556BF5FA8}" type="datetimeFigureOut">
              <a:rPr lang="en-US"/>
              <a:pPr>
                <a:defRPr/>
              </a:pPr>
              <a:t>7/8/2014</a:t>
            </a:fld>
            <a:endParaRPr lang="en-US"/>
          </a:p>
        </p:txBody>
      </p:sp>
      <p:sp>
        <p:nvSpPr>
          <p:cNvPr id="4" name="عنصر نائب لصورة الشريحة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endParaRPr lang="en-US" altLang="en-US" smtClean="0"/>
          </a:p>
          <a:p>
            <a:pPr lvl="1"/>
            <a:r>
              <a:rPr lang="ar-SA" altLang="en-US" smtClean="0"/>
              <a:t>المستوى الثاني</a:t>
            </a:r>
            <a:endParaRPr lang="en-US" altLang="en-US" smtClean="0"/>
          </a:p>
          <a:p>
            <a:pPr lvl="2"/>
            <a:r>
              <a:rPr lang="ar-SA" altLang="en-US" smtClean="0"/>
              <a:t>المستوى الثالث</a:t>
            </a:r>
            <a:endParaRPr lang="en-US" altLang="en-US" smtClean="0"/>
          </a:p>
          <a:p>
            <a:pPr lvl="3"/>
            <a:r>
              <a:rPr lang="ar-SA" altLang="en-US" smtClean="0"/>
              <a:t>المستوى الرابع</a:t>
            </a:r>
            <a:endParaRPr lang="en-US" altLang="en-US" smtClean="0"/>
          </a:p>
          <a:p>
            <a:pPr lvl="4"/>
            <a:r>
              <a:rPr lang="ar-SA" altLang="en-US" smtClean="0"/>
              <a:t>المستوى الخامس</a:t>
            </a:r>
            <a:endParaRPr lang="en-US" altLang="en-US" smtClean="0"/>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EC1B21FE-D801-4F74-A49E-5197DB0770DD}" type="slidenum">
              <a:rPr lang="en-US"/>
              <a:pPr>
                <a:defRPr/>
              </a:pPr>
              <a:t>‹#›</a:t>
            </a:fld>
            <a:endParaRPr lang="en-US"/>
          </a:p>
        </p:txBody>
      </p:sp>
    </p:spTree>
    <p:extLst>
      <p:ext uri="{BB962C8B-B14F-4D97-AF65-F5344CB8AC3E}">
        <p14:creationId xmlns:p14="http://schemas.microsoft.com/office/powerpoint/2010/main" val="9319278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mn-lt"/>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mn-lt"/>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mn-lt"/>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mn-lt"/>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ncbi.nlm.nih.gov/sites/entrez?cmd=Retrieve&amp;db=PubMed&amp;list_uids=2969408&amp;dopt=Abstract"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www.who.int/bulletin/volumes/87/7/08-052605/en/"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data.worldbank.or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mtClean="0"/>
          </a:p>
        </p:txBody>
      </p:sp>
      <p:sp>
        <p:nvSpPr>
          <p:cNvPr id="21508"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266A7E0-B904-48C8-A7D1-58835AE0A706}" type="slidenum">
              <a:rPr lang="en-US" altLang="en-US"/>
              <a:pPr/>
              <a:t>1</a:t>
            </a:fld>
            <a:endParaRPr lang="en-US" altLang="en-US"/>
          </a:p>
        </p:txBody>
      </p:sp>
    </p:spTree>
    <p:extLst>
      <p:ext uri="{BB962C8B-B14F-4D97-AF65-F5344CB8AC3E}">
        <p14:creationId xmlns:p14="http://schemas.microsoft.com/office/powerpoint/2010/main" val="955426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altLang="en-US" sz="1200" dirty="0" err="1" smtClean="0"/>
              <a:t>Hessel</a:t>
            </a:r>
            <a:r>
              <a:rPr lang="en-US" altLang="en-US" sz="1200" dirty="0" smtClean="0"/>
              <a:t> PA, Zeiss E. Evaluation of the periodic examination in the South African mining industry. </a:t>
            </a:r>
            <a:r>
              <a:rPr lang="en-US" altLang="en-US" sz="1200" i="1" dirty="0" smtClean="0"/>
              <a:t>J </a:t>
            </a:r>
            <a:r>
              <a:rPr lang="en-US" altLang="en-US" sz="1200" i="1" dirty="0" err="1" smtClean="0"/>
              <a:t>Occup</a:t>
            </a:r>
            <a:r>
              <a:rPr lang="en-US" altLang="en-US" sz="1200" i="1" dirty="0" smtClean="0"/>
              <a:t> Med</a:t>
            </a:r>
            <a:r>
              <a:rPr lang="en-US" altLang="en-US" sz="1200" dirty="0" smtClean="0"/>
              <a:t> 1988; 30: 580-6 </a:t>
            </a:r>
            <a:r>
              <a:rPr lang="en-US" altLang="en-US" sz="1200" dirty="0" err="1" smtClean="0"/>
              <a:t>pmid</a:t>
            </a:r>
            <a:r>
              <a:rPr lang="en-US" altLang="en-US" sz="1200" dirty="0" smtClean="0"/>
              <a:t>: </a:t>
            </a:r>
            <a:r>
              <a:rPr lang="en-US" altLang="en-US" sz="1200" dirty="0" smtClean="0">
                <a:hlinkClick r:id="rId3"/>
              </a:rPr>
              <a:t>2969408</a:t>
            </a:r>
            <a:r>
              <a:rPr lang="en-US" altLang="en-US" sz="1200" dirty="0" smtClean="0"/>
              <a:t>.</a:t>
            </a:r>
          </a:p>
          <a:p>
            <a:endParaRPr lang="en-US" altLang="en-US" sz="1200" b="1" dirty="0" smtClean="0"/>
          </a:p>
          <a:p>
            <a:r>
              <a:rPr lang="en-US" altLang="en-US" sz="1200" b="1" dirty="0" smtClean="0"/>
              <a:t>Cox 2000</a:t>
            </a:r>
          </a:p>
          <a:p>
            <a:r>
              <a:rPr lang="en-US" altLang="en-US" sz="1200" dirty="0" smtClean="0"/>
              <a:t>Cox R, Edwards F, Palmer KT. </a:t>
            </a:r>
            <a:r>
              <a:rPr lang="en-US" altLang="en-US" sz="1200" i="1" dirty="0" smtClean="0"/>
              <a:t>Fitness for work, the medical</a:t>
            </a:r>
          </a:p>
          <a:p>
            <a:r>
              <a:rPr lang="en-US" altLang="en-US" sz="1200" i="1" dirty="0" smtClean="0"/>
              <a:t>aspects</a:t>
            </a:r>
            <a:r>
              <a:rPr lang="en-US" altLang="en-US" sz="1200" dirty="0" smtClean="0"/>
              <a:t>. 3d. Oxford: Oxford Medical Publications, 2000.</a:t>
            </a:r>
          </a:p>
          <a:p>
            <a:endParaRPr lang="en-US" altLang="en-US" sz="1200" b="1" dirty="0" smtClean="0"/>
          </a:p>
          <a:p>
            <a:r>
              <a:rPr lang="en-US" altLang="en-US" sz="1200" b="1" dirty="0" err="1" smtClean="0"/>
              <a:t>Pachman</a:t>
            </a:r>
            <a:r>
              <a:rPr lang="en-US" altLang="en-US" sz="1200" b="1" dirty="0" smtClean="0"/>
              <a:t> J. Evidence base for pre-employment medical screening</a:t>
            </a:r>
          </a:p>
          <a:p>
            <a:r>
              <a:rPr lang="en-US" altLang="en-US" sz="1200" dirty="0" smtClean="0"/>
              <a:t>WHO,</a:t>
            </a:r>
            <a:r>
              <a:rPr lang="en-US" altLang="en-US" sz="1200" b="1" dirty="0" smtClean="0"/>
              <a:t> Bulletin of the World Health Organization</a:t>
            </a:r>
            <a:r>
              <a:rPr lang="en-US" altLang="en-US" sz="1200" dirty="0" smtClean="0"/>
              <a:t> </a:t>
            </a:r>
            <a:r>
              <a:rPr lang="en-US" altLang="en-US" sz="1200" dirty="0" smtClean="0">
                <a:hlinkClick r:id="rId4"/>
              </a:rPr>
              <a:t>http://www.who.int/bulletin/volumes/87/7/08-052605/en/</a:t>
            </a:r>
            <a:endParaRPr lang="en-US" altLang="en-US" sz="1200" dirty="0" smtClean="0"/>
          </a:p>
          <a:p>
            <a:endParaRPr lang="en-US" altLang="en-US" sz="1200" dirty="0" smtClean="0"/>
          </a:p>
          <a:p>
            <a:r>
              <a:rPr lang="en-US" altLang="en-US" sz="1200" dirty="0" smtClean="0"/>
              <a:t>Developed countries, http://www.isi-web.org/component/content/article/5-root/root/81-developing</a:t>
            </a:r>
          </a:p>
          <a:p>
            <a:endParaRPr lang="en-US" dirty="0"/>
          </a:p>
        </p:txBody>
      </p:sp>
      <p:sp>
        <p:nvSpPr>
          <p:cNvPr id="4" name="عنصر نائب لرقم الشريحة 3"/>
          <p:cNvSpPr>
            <a:spLocks noGrp="1"/>
          </p:cNvSpPr>
          <p:nvPr>
            <p:ph type="sldNum" sz="quarter" idx="10"/>
          </p:nvPr>
        </p:nvSpPr>
        <p:spPr/>
        <p:txBody>
          <a:bodyPr/>
          <a:lstStyle/>
          <a:p>
            <a:pPr>
              <a:defRPr/>
            </a:pPr>
            <a:fld id="{EC1B21FE-D801-4F74-A49E-5197DB0770DD}" type="slidenum">
              <a:rPr lang="en-US" smtClean="0"/>
              <a:pPr>
                <a:defRPr/>
              </a:pPr>
              <a:t>17</a:t>
            </a:fld>
            <a:endParaRPr lang="en-US"/>
          </a:p>
        </p:txBody>
      </p:sp>
    </p:spTree>
    <p:extLst>
      <p:ext uri="{BB962C8B-B14F-4D97-AF65-F5344CB8AC3E}">
        <p14:creationId xmlns:p14="http://schemas.microsoft.com/office/powerpoint/2010/main" val="1667913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dirty="0" smtClean="0"/>
              <a:t>widely accepted definition of pre-employment</a:t>
            </a:r>
          </a:p>
          <a:p>
            <a:pPr>
              <a:spcBef>
                <a:spcPct val="0"/>
              </a:spcBef>
            </a:pPr>
            <a:r>
              <a:rPr lang="en-US" altLang="en-US" dirty="0" smtClean="0"/>
              <a:t>examinations: “the assessment of a job applicant’s capacity</a:t>
            </a:r>
          </a:p>
          <a:p>
            <a:pPr>
              <a:spcBef>
                <a:spcPct val="0"/>
              </a:spcBef>
            </a:pPr>
            <a:r>
              <a:rPr lang="en-US" altLang="en-US" dirty="0" smtClean="0"/>
              <a:t>to work without risk to their own or others’ health and safety”</a:t>
            </a:r>
          </a:p>
          <a:p>
            <a:pPr>
              <a:spcBef>
                <a:spcPct val="0"/>
              </a:spcBef>
            </a:pPr>
            <a:r>
              <a:rPr lang="en-US" altLang="en-US" dirty="0" smtClean="0"/>
              <a:t>(Cox 2000; Serra 2007).</a:t>
            </a:r>
          </a:p>
        </p:txBody>
      </p:sp>
      <p:sp>
        <p:nvSpPr>
          <p:cNvPr id="2355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05B246-E0EA-4E1A-AFD3-7947D3C893F5}" type="slidenum">
              <a:rPr lang="en-US" altLang="en-US"/>
              <a:pPr/>
              <a:t>3</a:t>
            </a:fld>
            <a:endParaRPr lang="en-US" altLang="en-US"/>
          </a:p>
        </p:txBody>
      </p:sp>
    </p:spTree>
    <p:extLst>
      <p:ext uri="{BB962C8B-B14F-4D97-AF65-F5344CB8AC3E}">
        <p14:creationId xmlns:p14="http://schemas.microsoft.com/office/powerpoint/2010/main" val="1125496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mtClean="0"/>
              <a:t>Pre-employment medical examinations, in themselves, are not prohibited under the law. However, if the purpose of the examination is to discriminate against an applicant on the ground of disability, it may contravene the Low</a:t>
            </a:r>
          </a:p>
        </p:txBody>
      </p:sp>
      <p:sp>
        <p:nvSpPr>
          <p:cNvPr id="30724"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F70A83-C969-4955-9BB5-B6D39D9B75B2}" type="slidenum">
              <a:rPr lang="en-US" altLang="en-US"/>
              <a:pPr/>
              <a:t>6</a:t>
            </a:fld>
            <a:endParaRPr lang="en-US" altLang="en-US"/>
          </a:p>
        </p:txBody>
      </p:sp>
    </p:spTree>
    <p:extLst>
      <p:ext uri="{BB962C8B-B14F-4D97-AF65-F5344CB8AC3E}">
        <p14:creationId xmlns:p14="http://schemas.microsoft.com/office/powerpoint/2010/main" val="1583846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dirty="0" smtClean="0"/>
              <a:t>Unfortunately, the use of pre-employment examinations can be considered to have been more cultural than data or evidence driven.</a:t>
            </a:r>
          </a:p>
          <a:p>
            <a:pPr>
              <a:spcBef>
                <a:spcPct val="0"/>
              </a:spcBef>
            </a:pPr>
            <a:r>
              <a:rPr lang="en-US" altLang="en-US" dirty="0" err="1" smtClean="0"/>
              <a:t>Hessel</a:t>
            </a:r>
            <a:r>
              <a:rPr lang="en-US" altLang="en-US" dirty="0" smtClean="0"/>
              <a:t> &amp; Zeiss examined the value of the medical assessment examination that was used for both pre-employment and periodically during employment. They found that as a screening examination, very little benefit was realized. Only 1.7% of examinations resulted in diagnoses considered to be significant according to defined criteria.</a:t>
            </a:r>
          </a:p>
          <a:p>
            <a:pPr>
              <a:spcBef>
                <a:spcPct val="0"/>
              </a:spcBef>
            </a:pPr>
            <a:endParaRPr lang="en-US" altLang="en-US" dirty="0" smtClean="0"/>
          </a:p>
          <a:p>
            <a:pPr>
              <a:spcBef>
                <a:spcPct val="0"/>
              </a:spcBef>
            </a:pPr>
            <a:r>
              <a:rPr lang="en-US" sz="1200" kern="1200" dirty="0" smtClean="0">
                <a:solidFill>
                  <a:schemeClr val="tx1"/>
                </a:solidFill>
                <a:effectLst/>
                <a:latin typeface="+mn-lt"/>
                <a:ea typeface="+mn-ea"/>
                <a:cs typeface="Arial" panose="020B0604020202020204" pitchFamily="34" charset="0"/>
              </a:rPr>
              <a:t>The use of pre-employment examinations is often driven more by cultural practices than evidence. (</a:t>
            </a:r>
            <a:r>
              <a:rPr lang="en-US" sz="1200" kern="1200" dirty="0" err="1" smtClean="0">
                <a:solidFill>
                  <a:schemeClr val="tx1"/>
                </a:solidFill>
                <a:effectLst/>
                <a:latin typeface="+mn-lt"/>
                <a:ea typeface="+mn-ea"/>
                <a:cs typeface="Arial" panose="020B0604020202020204" pitchFamily="34" charset="0"/>
              </a:rPr>
              <a:t>Pachman</a:t>
            </a:r>
            <a:r>
              <a:rPr lang="en-US" sz="1200" kern="1200" dirty="0" smtClean="0">
                <a:solidFill>
                  <a:schemeClr val="tx1"/>
                </a:solidFill>
                <a:effectLst/>
                <a:latin typeface="+mn-lt"/>
                <a:ea typeface="+mn-ea"/>
                <a:cs typeface="Arial" panose="020B0604020202020204" pitchFamily="34" charset="0"/>
              </a:rPr>
              <a:t> 2010) </a:t>
            </a:r>
            <a:endParaRPr lang="en-US" altLang="en-US" dirty="0" smtClean="0"/>
          </a:p>
        </p:txBody>
      </p:sp>
      <p:sp>
        <p:nvSpPr>
          <p:cNvPr id="27652"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8B8D12-4480-4D6D-9B9C-3C3F6C45CC9B}" type="slidenum">
              <a:rPr lang="en-US" altLang="en-US"/>
              <a:pPr/>
              <a:t>7</a:t>
            </a:fld>
            <a:endParaRPr lang="en-US" altLang="en-US"/>
          </a:p>
        </p:txBody>
      </p:sp>
    </p:spTree>
    <p:extLst>
      <p:ext uri="{BB962C8B-B14F-4D97-AF65-F5344CB8AC3E}">
        <p14:creationId xmlns:p14="http://schemas.microsoft.com/office/powerpoint/2010/main" val="2331539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sz="1200" kern="1200" dirty="0" smtClean="0">
                <a:solidFill>
                  <a:schemeClr val="tx1"/>
                </a:solidFill>
                <a:effectLst/>
                <a:latin typeface="+mn-lt"/>
                <a:ea typeface="+mn-ea"/>
                <a:cs typeface="Arial" panose="020B0604020202020204" pitchFamily="34" charset="0"/>
              </a:rPr>
              <a:t>Pre-employment provide a highly effective functional testing system </a:t>
            </a:r>
          </a:p>
          <a:p>
            <a:r>
              <a:rPr lang="en-US" sz="1200" kern="1200" dirty="0" smtClean="0">
                <a:solidFill>
                  <a:schemeClr val="tx1"/>
                </a:solidFill>
                <a:effectLst/>
                <a:latin typeface="+mn-lt"/>
                <a:ea typeface="+mn-ea"/>
                <a:cs typeface="Arial" panose="020B0604020202020204" pitchFamily="34" charset="0"/>
              </a:rPr>
              <a:t>that determines the physical abilities of an individual to safely perform the </a:t>
            </a:r>
          </a:p>
          <a:p>
            <a:r>
              <a:rPr lang="en-US" sz="1200" kern="1200" dirty="0" smtClean="0">
                <a:solidFill>
                  <a:schemeClr val="tx1"/>
                </a:solidFill>
                <a:effectLst/>
                <a:latin typeface="+mn-lt"/>
                <a:ea typeface="+mn-ea"/>
                <a:cs typeface="Arial" panose="020B0604020202020204" pitchFamily="34" charset="0"/>
              </a:rPr>
              <a:t>essential functions of a job. </a:t>
            </a:r>
          </a:p>
          <a:p>
            <a:r>
              <a:rPr lang="en-US" sz="1200" kern="1200" dirty="0" smtClean="0">
                <a:solidFill>
                  <a:schemeClr val="tx1"/>
                </a:solidFill>
                <a:effectLst/>
                <a:latin typeface="+mn-lt"/>
                <a:ea typeface="+mn-ea"/>
                <a:cs typeface="Arial" panose="020B0604020202020204" pitchFamily="34" charset="0"/>
              </a:rPr>
              <a:t> </a:t>
            </a:r>
          </a:p>
          <a:p>
            <a:r>
              <a:rPr lang="en-US" sz="1200" kern="1200" dirty="0" smtClean="0">
                <a:solidFill>
                  <a:schemeClr val="tx1"/>
                </a:solidFill>
                <a:effectLst/>
                <a:latin typeface="+mn-lt"/>
                <a:ea typeface="+mn-ea"/>
                <a:cs typeface="Arial" panose="020B0604020202020204" pitchFamily="34" charset="0"/>
              </a:rPr>
              <a:t>When designed correctly, the Pre-employment, can be the most comprehensive and effective type of evaluation for employee testing that follows ADA law</a:t>
            </a:r>
          </a:p>
          <a:p>
            <a:r>
              <a:rPr lang="en-US" sz="1200" kern="1200" dirty="0" smtClean="0">
                <a:solidFill>
                  <a:schemeClr val="tx1"/>
                </a:solidFill>
                <a:effectLst/>
                <a:latin typeface="+mn-lt"/>
                <a:ea typeface="+mn-ea"/>
                <a:cs typeface="Arial" panose="020B0604020202020204" pitchFamily="34" charset="0"/>
              </a:rPr>
              <a:t> </a:t>
            </a:r>
          </a:p>
          <a:p>
            <a:r>
              <a:rPr lang="en-US" sz="1200" kern="1200" dirty="0" smtClean="0">
                <a:solidFill>
                  <a:schemeClr val="tx1"/>
                </a:solidFill>
                <a:effectLst/>
                <a:latin typeface="+mn-lt"/>
                <a:ea typeface="+mn-ea"/>
                <a:cs typeface="Arial" panose="020B0604020202020204" pitchFamily="34" charset="0"/>
              </a:rPr>
              <a:t>Richard W. Bunch</a:t>
            </a:r>
          </a:p>
          <a:p>
            <a:r>
              <a:rPr lang="en-US" sz="1200" kern="1200" dirty="0" smtClean="0">
                <a:solidFill>
                  <a:schemeClr val="tx1"/>
                </a:solidFill>
                <a:effectLst/>
                <a:latin typeface="+mn-lt"/>
                <a:ea typeface="+mn-ea"/>
                <a:cs typeface="Arial" panose="020B0604020202020204" pitchFamily="34" charset="0"/>
              </a:rPr>
              <a:t>Bunch R. (</a:t>
            </a:r>
            <a:r>
              <a:rPr lang="en-US" sz="1200" kern="1200" dirty="0" err="1" smtClean="0">
                <a:solidFill>
                  <a:schemeClr val="tx1"/>
                </a:solidFill>
                <a:effectLst/>
                <a:latin typeface="+mn-lt"/>
                <a:ea typeface="+mn-ea"/>
                <a:cs typeface="Arial" panose="020B0604020202020204" pitchFamily="34" charset="0"/>
              </a:rPr>
              <a:t>n.d.</a:t>
            </a:r>
            <a:r>
              <a:rPr lang="en-US" sz="1200" kern="1200" dirty="0" smtClean="0">
                <a:solidFill>
                  <a:schemeClr val="tx1"/>
                </a:solidFill>
                <a:effectLst/>
                <a:latin typeface="+mn-lt"/>
                <a:ea typeface="+mn-ea"/>
                <a:cs typeface="Arial" panose="020B0604020202020204" pitchFamily="34" charset="0"/>
              </a:rPr>
              <a:t>). Pre-Employment (Post-Offer, Pre-Placement) Functional Assessment and Benefits. </a:t>
            </a:r>
            <a:r>
              <a:rPr lang="en-US" sz="1200" i="1" kern="1200" dirty="0" smtClean="0">
                <a:solidFill>
                  <a:schemeClr val="tx1"/>
                </a:solidFill>
                <a:effectLst/>
                <a:latin typeface="+mn-lt"/>
                <a:ea typeface="+mn-ea"/>
                <a:cs typeface="Arial" panose="020B0604020202020204" pitchFamily="34" charset="0"/>
              </a:rPr>
              <a:t>Louisiana Association of Occupational Nurses</a:t>
            </a:r>
            <a:r>
              <a:rPr lang="en-US" sz="1200" kern="1200" dirty="0" smtClean="0">
                <a:solidFill>
                  <a:schemeClr val="tx1"/>
                </a:solidFill>
                <a:effectLst/>
                <a:latin typeface="+mn-lt"/>
                <a:ea typeface="+mn-ea"/>
                <a:cs typeface="Arial" panose="020B0604020202020204" pitchFamily="34" charset="0"/>
              </a:rPr>
              <a:t>.</a:t>
            </a:r>
          </a:p>
          <a:p>
            <a:endParaRPr lang="en-US" dirty="0"/>
          </a:p>
        </p:txBody>
      </p:sp>
      <p:sp>
        <p:nvSpPr>
          <p:cNvPr id="4" name="عنصر نائب لرقم الشريحة 3"/>
          <p:cNvSpPr>
            <a:spLocks noGrp="1"/>
          </p:cNvSpPr>
          <p:nvPr>
            <p:ph type="sldNum" sz="quarter" idx="10"/>
          </p:nvPr>
        </p:nvSpPr>
        <p:spPr/>
        <p:txBody>
          <a:bodyPr/>
          <a:lstStyle/>
          <a:p>
            <a:pPr>
              <a:defRPr/>
            </a:pPr>
            <a:fld id="{EC1B21FE-D801-4F74-A49E-5197DB0770DD}" type="slidenum">
              <a:rPr lang="en-US" smtClean="0"/>
              <a:pPr>
                <a:defRPr/>
              </a:pPr>
              <a:t>8</a:t>
            </a:fld>
            <a:endParaRPr lang="en-US"/>
          </a:p>
        </p:txBody>
      </p:sp>
    </p:spTree>
    <p:extLst>
      <p:ext uri="{BB962C8B-B14F-4D97-AF65-F5344CB8AC3E}">
        <p14:creationId xmlns:p14="http://schemas.microsoft.com/office/powerpoint/2010/main" val="3467300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In Munchausen Syndrome By Proxy (MSBP), occasions for being </a:t>
            </a:r>
            <a:r>
              <a:rPr lang="en-US" dirty="0" err="1" smtClean="0"/>
              <a:t>centre</a:t>
            </a:r>
            <a:r>
              <a:rPr lang="en-US" dirty="0" smtClean="0"/>
              <a:t> of attention are created by deliberately causing illness, injury or harm to others to provide opportunities for rescue and care. </a:t>
            </a:r>
            <a:endParaRPr lang="en-US" dirty="0"/>
          </a:p>
        </p:txBody>
      </p:sp>
      <p:sp>
        <p:nvSpPr>
          <p:cNvPr id="4" name="عنصر نائب لرقم الشريحة 3"/>
          <p:cNvSpPr>
            <a:spLocks noGrp="1"/>
          </p:cNvSpPr>
          <p:nvPr>
            <p:ph type="sldNum" sz="quarter" idx="10"/>
          </p:nvPr>
        </p:nvSpPr>
        <p:spPr/>
        <p:txBody>
          <a:bodyPr/>
          <a:lstStyle/>
          <a:p>
            <a:pPr>
              <a:defRPr/>
            </a:pPr>
            <a:fld id="{EC1B21FE-D801-4F74-A49E-5197DB0770DD}" type="slidenum">
              <a:rPr lang="en-US" smtClean="0"/>
              <a:pPr>
                <a:defRPr/>
              </a:pPr>
              <a:t>9</a:t>
            </a:fld>
            <a:endParaRPr lang="en-US"/>
          </a:p>
        </p:txBody>
      </p:sp>
    </p:spTree>
    <p:extLst>
      <p:ext uri="{BB962C8B-B14F-4D97-AF65-F5344CB8AC3E}">
        <p14:creationId xmlns:p14="http://schemas.microsoft.com/office/powerpoint/2010/main" val="2324893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mn-ea"/>
                <a:cs typeface="Arial" panose="020B0604020202020204" pitchFamily="34" charset="0"/>
              </a:rPr>
              <a:t> Equality Act 2010 (EA)</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mn-ea"/>
                <a:cs typeface="Arial" panose="020B0604020202020204" pitchFamily="34" charset="0"/>
              </a:rPr>
              <a:t>Disability Discrimination Act 1995 (DDA) </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effectLst/>
                <a:latin typeface="+mn-lt"/>
                <a:ea typeface="+mn-ea"/>
                <a:cs typeface="Arial" panose="020B0604020202020204" pitchFamily="34" charset="0"/>
              </a:rPr>
              <a:t>The </a:t>
            </a:r>
            <a:r>
              <a:rPr lang="en-US" sz="1200" b="1" i="0" kern="1200" dirty="0" smtClean="0">
                <a:solidFill>
                  <a:schemeClr val="tx1"/>
                </a:solidFill>
                <a:effectLst/>
                <a:latin typeface="+mn-lt"/>
                <a:ea typeface="+mn-ea"/>
                <a:cs typeface="Arial" panose="020B0604020202020204" pitchFamily="34" charset="0"/>
              </a:rPr>
              <a:t>Americans with Disabilities Act</a:t>
            </a:r>
            <a:r>
              <a:rPr lang="en-US" sz="1200" b="0" i="0" kern="1200" dirty="0" smtClean="0">
                <a:solidFill>
                  <a:schemeClr val="tx1"/>
                </a:solidFill>
                <a:effectLst/>
                <a:latin typeface="+mn-lt"/>
                <a:ea typeface="+mn-ea"/>
                <a:cs typeface="Arial" panose="020B0604020202020204" pitchFamily="34" charset="0"/>
              </a:rPr>
              <a:t> (ADA)</a:t>
            </a:r>
            <a:endParaRPr lang="en-US" sz="1200" kern="1200" dirty="0" smtClean="0">
              <a:solidFill>
                <a:schemeClr val="tx1"/>
              </a:solidFill>
              <a:effectLst/>
              <a:latin typeface="+mn-lt"/>
              <a:ea typeface="+mn-ea"/>
              <a:cs typeface="Arial" panose="020B0604020202020204"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Arial" panose="020B0604020202020204"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Arial" panose="020B0604020202020204"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Arial" panose="020B0604020202020204" pitchFamily="34" charset="0"/>
              </a:rPr>
              <a:t>- “There is a lack of evidence on their effectiveness in preventing health-related occupational risks.” (</a:t>
            </a:r>
            <a:r>
              <a:rPr lang="en-US" sz="1200" kern="1200" dirty="0" err="1" smtClean="0">
                <a:solidFill>
                  <a:schemeClr val="tx1"/>
                </a:solidFill>
                <a:effectLst/>
                <a:latin typeface="+mn-lt"/>
                <a:ea typeface="+mn-ea"/>
                <a:cs typeface="Arial" panose="020B0604020202020204" pitchFamily="34" charset="0"/>
              </a:rPr>
              <a:t>Pachman</a:t>
            </a:r>
            <a:r>
              <a:rPr lang="en-US" sz="1200" kern="1200" dirty="0" smtClean="0">
                <a:solidFill>
                  <a:schemeClr val="tx1"/>
                </a:solidFill>
                <a:effectLst/>
                <a:latin typeface="+mn-lt"/>
                <a:ea typeface="+mn-ea"/>
                <a:cs typeface="Arial" panose="020B0604020202020204" pitchFamily="34" charset="0"/>
              </a:rPr>
              <a:t> 2010)</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Arial" panose="020B0604020202020204" pitchFamily="34" charset="0"/>
              </a:rPr>
              <a:t>- These assessments are used to identify risks that potential employees might face in a new work environment, as well as risks they may pose to others at work. However, these tests are often used to deny people work. (</a:t>
            </a:r>
            <a:r>
              <a:rPr lang="en-US" sz="1200" kern="1200" dirty="0" err="1" smtClean="0">
                <a:solidFill>
                  <a:schemeClr val="tx1"/>
                </a:solidFill>
                <a:effectLst/>
                <a:latin typeface="+mn-lt"/>
                <a:ea typeface="+mn-ea"/>
                <a:cs typeface="Arial" panose="020B0604020202020204" pitchFamily="34" charset="0"/>
              </a:rPr>
              <a:t>Palhares</a:t>
            </a:r>
            <a:r>
              <a:rPr lang="en-US" sz="1200" kern="1200" dirty="0" smtClean="0">
                <a:solidFill>
                  <a:schemeClr val="tx1"/>
                </a:solidFill>
                <a:effectLst/>
                <a:latin typeface="+mn-lt"/>
                <a:ea typeface="+mn-ea"/>
                <a:cs typeface="Arial" panose="020B0604020202020204" pitchFamily="34" charset="0"/>
              </a:rPr>
              <a:t>  2012)</a:t>
            </a: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 </a:t>
            </a:r>
            <a:r>
              <a:rPr lang="en-US" sz="1200" kern="1200" dirty="0" smtClean="0">
                <a:solidFill>
                  <a:schemeClr val="tx1"/>
                </a:solidFill>
                <a:effectLst/>
                <a:latin typeface="+mn-lt"/>
                <a:ea typeface="+mn-ea"/>
                <a:cs typeface="Arial" panose="020B0604020202020204" pitchFamily="34" charset="0"/>
              </a:rPr>
              <a:t>Pre-employment health screening (PEHS) by questionnaire has a low predictive value in detecting future adverse health and occupational outcomes. ( Madan  2011)</a:t>
            </a:r>
          </a:p>
          <a:p>
            <a:endParaRPr lang="en-US" dirty="0"/>
          </a:p>
        </p:txBody>
      </p:sp>
      <p:sp>
        <p:nvSpPr>
          <p:cNvPr id="4" name="عنصر نائب لرقم الشريحة 3"/>
          <p:cNvSpPr>
            <a:spLocks noGrp="1"/>
          </p:cNvSpPr>
          <p:nvPr>
            <p:ph type="sldNum" sz="quarter" idx="10"/>
          </p:nvPr>
        </p:nvSpPr>
        <p:spPr/>
        <p:txBody>
          <a:bodyPr/>
          <a:lstStyle/>
          <a:p>
            <a:pPr>
              <a:defRPr/>
            </a:pPr>
            <a:fld id="{EC1B21FE-D801-4F74-A49E-5197DB0770DD}" type="slidenum">
              <a:rPr lang="en-US" smtClean="0"/>
              <a:pPr>
                <a:defRPr/>
              </a:pPr>
              <a:t>10</a:t>
            </a:fld>
            <a:endParaRPr lang="en-US"/>
          </a:p>
        </p:txBody>
      </p:sp>
    </p:spTree>
    <p:extLst>
      <p:ext uri="{BB962C8B-B14F-4D97-AF65-F5344CB8AC3E}">
        <p14:creationId xmlns:p14="http://schemas.microsoft.com/office/powerpoint/2010/main" val="1463301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sz="1200" b="0" i="0" kern="1200" dirty="0" smtClean="0">
                <a:solidFill>
                  <a:schemeClr val="tx1"/>
                </a:solidFill>
                <a:effectLst/>
                <a:latin typeface="+mn-lt"/>
                <a:ea typeface="+mn-ea"/>
                <a:cs typeface="Arial" panose="020B0604020202020204" pitchFamily="34" charset="0"/>
              </a:rPr>
              <a:t>Developing countries are defined according to their Gross National Income (GNI) per capita per year. Countries with a GNI of US$ 11,905 and less are defined as developing (specified by the </a:t>
            </a:r>
            <a:r>
              <a:rPr lang="en-US" sz="1200" b="0" i="0" u="sng" kern="1200" dirty="0" smtClean="0">
                <a:solidFill>
                  <a:schemeClr val="tx1"/>
                </a:solidFill>
                <a:effectLst/>
                <a:latin typeface="+mn-lt"/>
                <a:ea typeface="+mn-ea"/>
                <a:cs typeface="Arial" panose="020B0604020202020204" pitchFamily="34" charset="0"/>
                <a:hlinkClick r:id="rId3"/>
              </a:rPr>
              <a:t>World Bank</a:t>
            </a:r>
            <a:r>
              <a:rPr lang="en-US" sz="1200" b="0" i="0" kern="1200" dirty="0" smtClean="0">
                <a:solidFill>
                  <a:schemeClr val="tx1"/>
                </a:solidFill>
                <a:effectLst/>
                <a:latin typeface="+mn-lt"/>
                <a:ea typeface="+mn-ea"/>
                <a:cs typeface="Arial" panose="020B0604020202020204" pitchFamily="34" charset="0"/>
              </a:rPr>
              <a:t>, 2012).</a:t>
            </a:r>
            <a:endParaRPr lang="en-US" dirty="0"/>
          </a:p>
        </p:txBody>
      </p:sp>
      <p:sp>
        <p:nvSpPr>
          <p:cNvPr id="4" name="عنصر نائب لرقم الشريحة 3"/>
          <p:cNvSpPr>
            <a:spLocks noGrp="1"/>
          </p:cNvSpPr>
          <p:nvPr>
            <p:ph type="sldNum" sz="quarter" idx="10"/>
          </p:nvPr>
        </p:nvSpPr>
        <p:spPr/>
        <p:txBody>
          <a:bodyPr/>
          <a:lstStyle/>
          <a:p>
            <a:pPr>
              <a:defRPr/>
            </a:pPr>
            <a:fld id="{EC1B21FE-D801-4F74-A49E-5197DB0770DD}" type="slidenum">
              <a:rPr lang="en-US" smtClean="0"/>
              <a:pPr>
                <a:defRPr/>
              </a:pPr>
              <a:t>14</a:t>
            </a:fld>
            <a:endParaRPr lang="en-US"/>
          </a:p>
        </p:txBody>
      </p:sp>
    </p:spTree>
    <p:extLst>
      <p:ext uri="{BB962C8B-B14F-4D97-AF65-F5344CB8AC3E}">
        <p14:creationId xmlns:p14="http://schemas.microsoft.com/office/powerpoint/2010/main" val="3515187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en-US" dirty="0" smtClean="0"/>
              <a:t>- Adjusted to few variables, age, gender, not socioeconomic</a:t>
            </a:r>
          </a:p>
          <a:p>
            <a:r>
              <a:rPr lang="en-US" dirty="0" smtClean="0"/>
              <a:t>- Only few chronic</a:t>
            </a:r>
            <a:r>
              <a:rPr lang="en-US" baseline="0" dirty="0" smtClean="0"/>
              <a:t> diseases, DM and HTN</a:t>
            </a:r>
          </a:p>
          <a:p>
            <a:pPr marL="171450" indent="-171450">
              <a:buFontTx/>
              <a:buChar char="-"/>
            </a:pPr>
            <a:r>
              <a:rPr lang="en-US" baseline="0" dirty="0" smtClean="0"/>
              <a:t>Sample size</a:t>
            </a:r>
          </a:p>
          <a:p>
            <a:r>
              <a:rPr lang="en-US" sz="1200" kern="1200" dirty="0" smtClean="0">
                <a:solidFill>
                  <a:schemeClr val="tx1"/>
                </a:solidFill>
                <a:effectLst/>
                <a:latin typeface="+mn-lt"/>
                <a:ea typeface="+mn-ea"/>
                <a:cs typeface="Arial" panose="020B0604020202020204" pitchFamily="34" charset="0"/>
              </a:rPr>
              <a:t>- incomplete or </a:t>
            </a:r>
            <a:r>
              <a:rPr lang="en-US" sz="1200" b="1" i="0" kern="1200" dirty="0" smtClean="0">
                <a:solidFill>
                  <a:schemeClr val="tx1"/>
                </a:solidFill>
                <a:effectLst/>
                <a:latin typeface="+mn-lt"/>
                <a:ea typeface="+mn-ea"/>
                <a:cs typeface="Arial" panose="020B0604020202020204" pitchFamily="34" charset="0"/>
              </a:rPr>
              <a:t>misleading answers</a:t>
            </a:r>
            <a:endParaRPr lang="en-US" sz="1200" kern="1200" dirty="0" smtClean="0">
              <a:solidFill>
                <a:schemeClr val="tx1"/>
              </a:solidFill>
              <a:effectLst/>
              <a:latin typeface="+mn-lt"/>
              <a:ea typeface="+mn-ea"/>
              <a:cs typeface="Arial" panose="020B0604020202020204" pitchFamily="34" charset="0"/>
            </a:endParaRPr>
          </a:p>
          <a:p>
            <a:pPr marL="171450" indent="-171450">
              <a:buFontTx/>
              <a:buChar char="-"/>
            </a:pPr>
            <a:endParaRPr lang="en-US" dirty="0" smtClean="0"/>
          </a:p>
          <a:p>
            <a:endParaRPr lang="en-US" dirty="0" smtClean="0"/>
          </a:p>
          <a:p>
            <a:endParaRPr lang="en-US" dirty="0"/>
          </a:p>
        </p:txBody>
      </p:sp>
      <p:sp>
        <p:nvSpPr>
          <p:cNvPr id="4" name="عنصر نائب لرقم الشريحة 3"/>
          <p:cNvSpPr>
            <a:spLocks noGrp="1"/>
          </p:cNvSpPr>
          <p:nvPr>
            <p:ph type="sldNum" sz="quarter" idx="10"/>
          </p:nvPr>
        </p:nvSpPr>
        <p:spPr/>
        <p:txBody>
          <a:bodyPr/>
          <a:lstStyle/>
          <a:p>
            <a:pPr>
              <a:defRPr/>
            </a:pPr>
            <a:fld id="{EC1B21FE-D801-4F74-A49E-5197DB0770DD}" type="slidenum">
              <a:rPr lang="en-US" smtClean="0"/>
              <a:pPr>
                <a:defRPr/>
              </a:pPr>
              <a:t>15</a:t>
            </a:fld>
            <a:endParaRPr lang="en-US"/>
          </a:p>
        </p:txBody>
      </p:sp>
    </p:spTree>
    <p:extLst>
      <p:ext uri="{BB962C8B-B14F-4D97-AF65-F5344CB8AC3E}">
        <p14:creationId xmlns:p14="http://schemas.microsoft.com/office/powerpoint/2010/main" val="2335872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238250" y="1122363"/>
            <a:ext cx="74295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3F59AF4-E383-4D13-B32B-46C6C4A660C3}" type="slidenum">
              <a:rPr lang="en-GB" altLang="en-US"/>
              <a:pPr>
                <a:defRPr/>
              </a:pPr>
              <a:t>‹#›</a:t>
            </a:fld>
            <a:endParaRPr lang="en-GB" altLang="en-US"/>
          </a:p>
        </p:txBody>
      </p:sp>
    </p:spTree>
    <p:extLst>
      <p:ext uri="{BB962C8B-B14F-4D97-AF65-F5344CB8AC3E}">
        <p14:creationId xmlns:p14="http://schemas.microsoft.com/office/powerpoint/2010/main" val="384897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6E6879-1EF9-44BC-A713-686B5DCC0A82}" type="slidenum">
              <a:rPr lang="en-GB" altLang="en-US"/>
              <a:pPr>
                <a:defRPr/>
              </a:pPr>
              <a:t>‹#›</a:t>
            </a:fld>
            <a:endParaRPr lang="en-GB" altLang="en-US"/>
          </a:p>
        </p:txBody>
      </p:sp>
    </p:spTree>
    <p:extLst>
      <p:ext uri="{BB962C8B-B14F-4D97-AF65-F5344CB8AC3E}">
        <p14:creationId xmlns:p14="http://schemas.microsoft.com/office/powerpoint/2010/main" val="969996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181850" y="274638"/>
            <a:ext cx="222885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95300" y="274638"/>
            <a:ext cx="653415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40EEB6-BD9F-4445-B5EC-4F72D57A18AB}" type="slidenum">
              <a:rPr lang="en-GB" altLang="en-US"/>
              <a:pPr>
                <a:defRPr/>
              </a:pPr>
              <a:t>‹#›</a:t>
            </a:fld>
            <a:endParaRPr lang="en-GB" altLang="en-US"/>
          </a:p>
        </p:txBody>
      </p:sp>
    </p:spTree>
    <p:extLst>
      <p:ext uri="{BB962C8B-B14F-4D97-AF65-F5344CB8AC3E}">
        <p14:creationId xmlns:p14="http://schemas.microsoft.com/office/powerpoint/2010/main" val="1893181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4" name="Freeform 8"/>
          <p:cNvSpPr>
            <a:spLocks/>
          </p:cNvSpPr>
          <p:nvPr/>
        </p:nvSpPr>
        <p:spPr bwMode="auto">
          <a:xfrm>
            <a:off x="-34925" y="4321175"/>
            <a:ext cx="1512888" cy="781050"/>
          </a:xfrm>
          <a:custGeom>
            <a:avLst/>
            <a:gdLst>
              <a:gd name="T0" fmla="*/ 205228844 w 8042"/>
              <a:gd name="T1" fmla="*/ 61003910 h 10000"/>
              <a:gd name="T2" fmla="*/ 210962092 w 8042"/>
              <a:gd name="T3" fmla="*/ 60271832 h 10000"/>
              <a:gd name="T4" fmla="*/ 211917758 w 8042"/>
              <a:gd name="T5" fmla="*/ 59905832 h 10000"/>
              <a:gd name="T6" fmla="*/ 284609562 w 8042"/>
              <a:gd name="T7" fmla="*/ 32088033 h 10000"/>
              <a:gd name="T8" fmla="*/ 284609562 w 8042"/>
              <a:gd name="T9" fmla="*/ 28799969 h 10000"/>
              <a:gd name="T10" fmla="*/ 211917758 w 8042"/>
              <a:gd name="T11" fmla="*/ 1348170 h 10000"/>
              <a:gd name="T12" fmla="*/ 210962092 w 8042"/>
              <a:gd name="T13" fmla="*/ 976078 h 10000"/>
              <a:gd name="T14" fmla="*/ 205228844 w 8042"/>
              <a:gd name="T15" fmla="*/ 250092 h 10000"/>
              <a:gd name="T16" fmla="*/ 636986 w 8042"/>
              <a:gd name="T17" fmla="*/ 0 h 10000"/>
              <a:gd name="T18" fmla="*/ 0 w 8042"/>
              <a:gd name="T19" fmla="*/ 60949002 h 10000"/>
              <a:gd name="T20" fmla="*/ 205228844 w 8042"/>
              <a:gd name="T21" fmla="*/ 61003910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104284" y="2514601"/>
            <a:ext cx="715048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104284" y="4777381"/>
            <a:ext cx="715048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7" name="Slide Number Placeholder 5"/>
          <p:cNvSpPr>
            <a:spLocks noGrp="1"/>
          </p:cNvSpPr>
          <p:nvPr>
            <p:ph type="sldNum" sz="quarter" idx="12"/>
          </p:nvPr>
        </p:nvSpPr>
        <p:spPr>
          <a:xfrm>
            <a:off x="458788" y="4529138"/>
            <a:ext cx="633412" cy="365125"/>
          </a:xfrm>
        </p:spPr>
        <p:txBody>
          <a:bodyPr/>
          <a:lstStyle>
            <a:lvl1pPr>
              <a:defRPr/>
            </a:lvl1pPr>
          </a:lstStyle>
          <a:p>
            <a:pPr>
              <a:defRPr/>
            </a:pPr>
            <a:fld id="{DE540B13-7E8A-43E7-9E6E-329C95BCA609}" type="slidenum">
              <a:rPr lang="en-GB" altLang="en-US"/>
              <a:pPr>
                <a:defRPr/>
              </a:pPr>
              <a:t>‹#›</a:t>
            </a:fld>
            <a:endParaRPr lang="en-GB" altLang="en-US"/>
          </a:p>
        </p:txBody>
      </p:sp>
    </p:spTree>
    <p:extLst>
      <p:ext uri="{BB962C8B-B14F-4D97-AF65-F5344CB8AC3E}">
        <p14:creationId xmlns:p14="http://schemas.microsoft.com/office/powerpoint/2010/main" val="3503556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7302" y="624110"/>
            <a:ext cx="7138299"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104284" y="2133600"/>
            <a:ext cx="7141317"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D3CBE19B-374E-4215-8613-214F7D1BB5C9}" type="slidenum">
              <a:rPr lang="en-GB" altLang="en-US"/>
              <a:pPr>
                <a:defRPr/>
              </a:pPr>
              <a:t>‹#›</a:t>
            </a:fld>
            <a:endParaRPr lang="en-GB" altLang="en-US"/>
          </a:p>
        </p:txBody>
      </p:sp>
    </p:spTree>
    <p:extLst>
      <p:ext uri="{BB962C8B-B14F-4D97-AF65-F5344CB8AC3E}">
        <p14:creationId xmlns:p14="http://schemas.microsoft.com/office/powerpoint/2010/main" val="453341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2074562"/>
            <a:ext cx="7141317"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104284" y="3581400"/>
            <a:ext cx="7141317"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7" name="Slide Number Placeholder 5"/>
          <p:cNvSpPr>
            <a:spLocks noGrp="1"/>
          </p:cNvSpPr>
          <p:nvPr>
            <p:ph type="sldNum" sz="quarter" idx="12"/>
          </p:nvPr>
        </p:nvSpPr>
        <p:spPr>
          <a:xfrm>
            <a:off x="554038" y="3244850"/>
            <a:ext cx="633412" cy="365125"/>
          </a:xfrm>
        </p:spPr>
        <p:txBody>
          <a:bodyPr/>
          <a:lstStyle>
            <a:lvl1pPr>
              <a:defRPr/>
            </a:lvl1pPr>
          </a:lstStyle>
          <a:p>
            <a:pPr>
              <a:defRPr/>
            </a:pPr>
            <a:fld id="{FDDD67DD-B57F-4823-BC48-B3808D8559F6}" type="slidenum">
              <a:rPr lang="en-GB" altLang="en-US"/>
              <a:pPr>
                <a:defRPr/>
              </a:pPr>
              <a:t>‹#›</a:t>
            </a:fld>
            <a:endParaRPr lang="en-GB" altLang="en-US"/>
          </a:p>
        </p:txBody>
      </p:sp>
    </p:spTree>
    <p:extLst>
      <p:ext uri="{BB962C8B-B14F-4D97-AF65-F5344CB8AC3E}">
        <p14:creationId xmlns:p14="http://schemas.microsoft.com/office/powerpoint/2010/main" val="508001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104285" y="2136707"/>
            <a:ext cx="3463992" cy="376739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782083" y="2136707"/>
            <a:ext cx="3463517" cy="376739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 name="Date Placeholder 4"/>
          <p:cNvSpPr>
            <a:spLocks noGrp="1"/>
          </p:cNvSpPr>
          <p:nvPr>
            <p:ph type="dt" sz="half" idx="10"/>
          </p:nvPr>
        </p:nvSpPr>
        <p:spPr/>
        <p:txBody>
          <a:bodyPr/>
          <a:lstStyle>
            <a:lvl1pPr>
              <a:defRPr/>
            </a:lvl1pPr>
          </a:lstStyle>
          <a:p>
            <a:pPr>
              <a:defRPr/>
            </a:pPr>
            <a:endParaRPr lang="en-GB" altLang="en-US"/>
          </a:p>
        </p:txBody>
      </p:sp>
      <p:sp>
        <p:nvSpPr>
          <p:cNvPr id="7" name="Footer Placeholder 5"/>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9" name="Slide Number Placeholder 5"/>
          <p:cNvSpPr>
            <a:spLocks noGrp="1"/>
          </p:cNvSpPr>
          <p:nvPr>
            <p:ph type="sldNum" sz="quarter" idx="12"/>
          </p:nvPr>
        </p:nvSpPr>
        <p:spPr/>
        <p:txBody>
          <a:bodyPr/>
          <a:lstStyle>
            <a:lvl1pPr>
              <a:defRPr/>
            </a:lvl1pPr>
          </a:lstStyle>
          <a:p>
            <a:pPr>
              <a:defRPr/>
            </a:pPr>
            <a:fld id="{B984C76A-BD52-4F8E-91EB-C7559EBD47E1}" type="slidenum">
              <a:rPr lang="en-GB" altLang="en-US"/>
              <a:pPr>
                <a:defRPr/>
              </a:pPr>
              <a:t>‹#›</a:t>
            </a:fld>
            <a:endParaRPr lang="en-GB" altLang="en-US"/>
          </a:p>
        </p:txBody>
      </p:sp>
    </p:spTree>
    <p:extLst>
      <p:ext uri="{BB962C8B-B14F-4D97-AF65-F5344CB8AC3E}">
        <p14:creationId xmlns:p14="http://schemas.microsoft.com/office/powerpoint/2010/main" val="2678448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454131" y="2226626"/>
            <a:ext cx="311414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104283" y="2802889"/>
            <a:ext cx="3463993" cy="310570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127501" y="2223398"/>
            <a:ext cx="31126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778191" y="2799661"/>
            <a:ext cx="3461987" cy="3105703"/>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GB" altLang="en-US"/>
          </a:p>
        </p:txBody>
      </p:sp>
      <p:sp>
        <p:nvSpPr>
          <p:cNvPr id="9" name="Footer Placeholder 7"/>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11" name="Slide Number Placeholder 5"/>
          <p:cNvSpPr>
            <a:spLocks noGrp="1"/>
          </p:cNvSpPr>
          <p:nvPr>
            <p:ph type="sldNum" sz="quarter" idx="12"/>
          </p:nvPr>
        </p:nvSpPr>
        <p:spPr/>
        <p:txBody>
          <a:bodyPr/>
          <a:lstStyle>
            <a:lvl1pPr>
              <a:defRPr/>
            </a:lvl1pPr>
          </a:lstStyle>
          <a:p>
            <a:pPr>
              <a:defRPr/>
            </a:pPr>
            <a:fld id="{811C5C09-9754-49AF-B691-1C526789E7A9}" type="slidenum">
              <a:rPr lang="en-GB" altLang="en-US"/>
              <a:pPr>
                <a:defRPr/>
              </a:pPr>
              <a:t>‹#›</a:t>
            </a:fld>
            <a:endParaRPr lang="en-GB" altLang="en-US"/>
          </a:p>
        </p:txBody>
      </p:sp>
    </p:spTree>
    <p:extLst>
      <p:ext uri="{BB962C8B-B14F-4D97-AF65-F5344CB8AC3E}">
        <p14:creationId xmlns:p14="http://schemas.microsoft.com/office/powerpoint/2010/main" val="676868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7300" y="624110"/>
            <a:ext cx="7138300" cy="1280890"/>
          </a:xfrm>
        </p:spPr>
        <p:txBody>
          <a:bodyPr/>
          <a:lstStyle/>
          <a:p>
            <a:r>
              <a:rPr lang="ar-SA" smtClean="0"/>
              <a:t>انقر لتحرير نمط العنوان الرئيسي</a:t>
            </a:r>
            <a:endParaRPr lang="en-US" dirty="0"/>
          </a:p>
        </p:txBody>
      </p:sp>
      <p:sp>
        <p:nvSpPr>
          <p:cNvPr id="4" name="Date Placeholder 2"/>
          <p:cNvSpPr>
            <a:spLocks noGrp="1"/>
          </p:cNvSpPr>
          <p:nvPr>
            <p:ph type="dt" sz="half" idx="10"/>
          </p:nvPr>
        </p:nvSpPr>
        <p:spPr/>
        <p:txBody>
          <a:bodyPr/>
          <a:lstStyle>
            <a:lvl1pPr>
              <a:defRPr/>
            </a:lvl1pPr>
          </a:lstStyle>
          <a:p>
            <a:pPr>
              <a:defRPr/>
            </a:pPr>
            <a:endParaRPr lang="en-GB" altLang="en-US"/>
          </a:p>
        </p:txBody>
      </p:sp>
      <p:sp>
        <p:nvSpPr>
          <p:cNvPr id="5" name="Footer Placeholder 3"/>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6" name="Slide Number Placeholder 4"/>
          <p:cNvSpPr>
            <a:spLocks noGrp="1"/>
          </p:cNvSpPr>
          <p:nvPr>
            <p:ph type="sldNum" sz="quarter" idx="12"/>
          </p:nvPr>
        </p:nvSpPr>
        <p:spPr/>
        <p:txBody>
          <a:bodyPr/>
          <a:lstStyle>
            <a:lvl1pPr>
              <a:defRPr/>
            </a:lvl1pPr>
          </a:lstStyle>
          <a:p>
            <a:pPr>
              <a:defRPr/>
            </a:pPr>
            <a:fld id="{B24BCA01-2A63-48E5-A66D-4CDB847EAE85}" type="slidenum">
              <a:rPr lang="en-GB" altLang="en-US"/>
              <a:pPr>
                <a:defRPr/>
              </a:pPr>
              <a:t>‹#›</a:t>
            </a:fld>
            <a:endParaRPr lang="en-GB" altLang="en-US"/>
          </a:p>
        </p:txBody>
      </p:sp>
    </p:spTree>
    <p:extLst>
      <p:ext uri="{BB962C8B-B14F-4D97-AF65-F5344CB8AC3E}">
        <p14:creationId xmlns:p14="http://schemas.microsoft.com/office/powerpoint/2010/main" val="125499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p:cNvSpPr>
            <a:spLocks noGrp="1"/>
          </p:cNvSpPr>
          <p:nvPr>
            <p:ph type="dt" sz="half" idx="10"/>
          </p:nvPr>
        </p:nvSpPr>
        <p:spPr/>
        <p:txBody>
          <a:bodyPr/>
          <a:lstStyle>
            <a:lvl1pPr>
              <a:defRPr/>
            </a:lvl1pPr>
          </a:lstStyle>
          <a:p>
            <a:pPr>
              <a:defRPr/>
            </a:pPr>
            <a:endParaRPr lang="en-GB" altLang="en-US"/>
          </a:p>
        </p:txBody>
      </p:sp>
      <p:sp>
        <p:nvSpPr>
          <p:cNvPr id="4" name="Footer Placeholder 2"/>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5" name="Slide Number Placeholder 3"/>
          <p:cNvSpPr>
            <a:spLocks noGrp="1"/>
          </p:cNvSpPr>
          <p:nvPr>
            <p:ph type="sldNum" sz="quarter" idx="12"/>
          </p:nvPr>
        </p:nvSpPr>
        <p:spPr/>
        <p:txBody>
          <a:bodyPr/>
          <a:lstStyle>
            <a:lvl1pPr>
              <a:defRPr/>
            </a:lvl1pPr>
          </a:lstStyle>
          <a:p>
            <a:pPr>
              <a:defRPr/>
            </a:pPr>
            <a:fld id="{B36E2A2E-B044-45A7-A428-A35136FF13CF}" type="slidenum">
              <a:rPr lang="en-GB" altLang="en-US"/>
              <a:pPr>
                <a:defRPr/>
              </a:pPr>
              <a:t>‹#›</a:t>
            </a:fld>
            <a:endParaRPr lang="en-GB" altLang="en-US"/>
          </a:p>
        </p:txBody>
      </p:sp>
    </p:spTree>
    <p:extLst>
      <p:ext uri="{BB962C8B-B14F-4D97-AF65-F5344CB8AC3E}">
        <p14:creationId xmlns:p14="http://schemas.microsoft.com/office/powerpoint/2010/main" val="1871940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3" y="446088"/>
            <a:ext cx="2848716"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38785" y="446090"/>
            <a:ext cx="4106815"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104283" y="1598613"/>
            <a:ext cx="2848716"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6" name="Date Placeholder 4"/>
          <p:cNvSpPr>
            <a:spLocks noGrp="1"/>
          </p:cNvSpPr>
          <p:nvPr>
            <p:ph type="dt" sz="half" idx="10"/>
          </p:nvPr>
        </p:nvSpPr>
        <p:spPr/>
        <p:txBody>
          <a:bodyPr/>
          <a:lstStyle>
            <a:lvl1pPr>
              <a:defRPr/>
            </a:lvl1pPr>
          </a:lstStyle>
          <a:p>
            <a:pPr>
              <a:defRPr/>
            </a:pPr>
            <a:endParaRPr lang="en-GB" altLang="en-US"/>
          </a:p>
        </p:txBody>
      </p:sp>
      <p:sp>
        <p:nvSpPr>
          <p:cNvPr id="7" name="Footer Placeholder 5"/>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8" name="Slide Number Placeholder 6"/>
          <p:cNvSpPr>
            <a:spLocks noGrp="1"/>
          </p:cNvSpPr>
          <p:nvPr>
            <p:ph type="sldNum" sz="quarter" idx="12"/>
          </p:nvPr>
        </p:nvSpPr>
        <p:spPr/>
        <p:txBody>
          <a:bodyPr/>
          <a:lstStyle>
            <a:lvl1pPr>
              <a:defRPr/>
            </a:lvl1pPr>
          </a:lstStyle>
          <a:p>
            <a:pPr>
              <a:defRPr/>
            </a:pPr>
            <a:fld id="{826091A0-80F5-46DA-80CD-6BF89B67EF68}" type="slidenum">
              <a:rPr lang="en-GB" altLang="en-US"/>
              <a:pPr>
                <a:defRPr/>
              </a:pPr>
              <a:t>‹#›</a:t>
            </a:fld>
            <a:endParaRPr lang="en-GB" altLang="en-US"/>
          </a:p>
        </p:txBody>
      </p:sp>
    </p:spTree>
    <p:extLst>
      <p:ext uri="{BB962C8B-B14F-4D97-AF65-F5344CB8AC3E}">
        <p14:creationId xmlns:p14="http://schemas.microsoft.com/office/powerpoint/2010/main" val="187352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3124E8-F6CF-407C-A725-57D6369D546B}" type="slidenum">
              <a:rPr lang="en-GB" altLang="en-US"/>
              <a:pPr>
                <a:defRPr/>
              </a:pPr>
              <a:t>‹#›</a:t>
            </a:fld>
            <a:endParaRPr lang="en-GB" altLang="en-US"/>
          </a:p>
        </p:txBody>
      </p:sp>
    </p:spTree>
    <p:extLst>
      <p:ext uri="{BB962C8B-B14F-4D97-AF65-F5344CB8AC3E}">
        <p14:creationId xmlns:p14="http://schemas.microsoft.com/office/powerpoint/2010/main" val="20553926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4800600"/>
            <a:ext cx="714131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104284" y="634965"/>
            <a:ext cx="7141317"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noProof="0" smtClean="0"/>
              <a:t>انقر فوق الأيقونة لإضافة صورة</a:t>
            </a:r>
            <a:endParaRPr lang="en-US" noProof="0" dirty="0"/>
          </a:p>
        </p:txBody>
      </p:sp>
      <p:sp>
        <p:nvSpPr>
          <p:cNvPr id="4" name="Text Placeholder 3"/>
          <p:cNvSpPr>
            <a:spLocks noGrp="1"/>
          </p:cNvSpPr>
          <p:nvPr>
            <p:ph type="body" sz="half" idx="2"/>
          </p:nvPr>
        </p:nvSpPr>
        <p:spPr>
          <a:xfrm>
            <a:off x="2104284" y="5367338"/>
            <a:ext cx="714131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6" name="Date Placeholder 4"/>
          <p:cNvSpPr>
            <a:spLocks noGrp="1"/>
          </p:cNvSpPr>
          <p:nvPr>
            <p:ph type="dt" sz="half" idx="10"/>
          </p:nvPr>
        </p:nvSpPr>
        <p:spPr/>
        <p:txBody>
          <a:bodyPr/>
          <a:lstStyle>
            <a:lvl1pPr>
              <a:defRPr/>
            </a:lvl1pPr>
          </a:lstStyle>
          <a:p>
            <a:pPr>
              <a:defRPr/>
            </a:pPr>
            <a:endParaRPr lang="en-GB" altLang="en-US"/>
          </a:p>
        </p:txBody>
      </p:sp>
      <p:sp>
        <p:nvSpPr>
          <p:cNvPr id="7" name="Footer Placeholder 5"/>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8" name="Slide Number Placeholder 6"/>
          <p:cNvSpPr>
            <a:spLocks noGrp="1"/>
          </p:cNvSpPr>
          <p:nvPr>
            <p:ph type="sldNum" sz="quarter" idx="12"/>
          </p:nvPr>
        </p:nvSpPr>
        <p:spPr>
          <a:xfrm>
            <a:off x="554038" y="4983163"/>
            <a:ext cx="633412" cy="365125"/>
          </a:xfrm>
        </p:spPr>
        <p:txBody>
          <a:bodyPr/>
          <a:lstStyle>
            <a:lvl1pPr>
              <a:defRPr/>
            </a:lvl1pPr>
          </a:lstStyle>
          <a:p>
            <a:pPr>
              <a:defRPr/>
            </a:pPr>
            <a:fld id="{BD38E090-314D-4915-8398-AC49178F2F06}" type="slidenum">
              <a:rPr lang="en-GB" altLang="en-US"/>
              <a:pPr>
                <a:defRPr/>
              </a:pPr>
              <a:t>‹#›</a:t>
            </a:fld>
            <a:endParaRPr lang="en-GB" altLang="en-US"/>
          </a:p>
        </p:txBody>
      </p:sp>
    </p:spTree>
    <p:extLst>
      <p:ext uri="{BB962C8B-B14F-4D97-AF65-F5344CB8AC3E}">
        <p14:creationId xmlns:p14="http://schemas.microsoft.com/office/powerpoint/2010/main" val="3237056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609600"/>
            <a:ext cx="7141317"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7" name="Slide Number Placeholder 5"/>
          <p:cNvSpPr>
            <a:spLocks noGrp="1"/>
          </p:cNvSpPr>
          <p:nvPr>
            <p:ph type="sldNum" sz="quarter" idx="12"/>
          </p:nvPr>
        </p:nvSpPr>
        <p:spPr>
          <a:xfrm>
            <a:off x="554038" y="3244850"/>
            <a:ext cx="633412" cy="365125"/>
          </a:xfrm>
        </p:spPr>
        <p:txBody>
          <a:bodyPr/>
          <a:lstStyle>
            <a:lvl1pPr>
              <a:defRPr/>
            </a:lvl1pPr>
          </a:lstStyle>
          <a:p>
            <a:pPr>
              <a:defRPr/>
            </a:pPr>
            <a:fld id="{44D369BC-50C5-4DD9-A787-423BD2249038}" type="slidenum">
              <a:rPr lang="en-GB" altLang="en-US"/>
              <a:pPr>
                <a:defRPr/>
              </a:pPr>
              <a:t>‹#›</a:t>
            </a:fld>
            <a:endParaRPr lang="en-GB" altLang="en-US"/>
          </a:p>
        </p:txBody>
      </p:sp>
    </p:spTree>
    <p:extLst>
      <p:ext uri="{BB962C8B-B14F-4D97-AF65-F5344CB8AC3E}">
        <p14:creationId xmlns:p14="http://schemas.microsoft.com/office/powerpoint/2010/main" val="12278539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13"/>
          <p:cNvSpPr txBox="1">
            <a:spLocks noChangeArrowheads="1"/>
          </p:cNvSpPr>
          <p:nvPr/>
        </p:nvSpPr>
        <p:spPr bwMode="auto">
          <a:xfrm>
            <a:off x="1958975" y="647700"/>
            <a:ext cx="4953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smtClean="0">
                <a:solidFill>
                  <a:schemeClr val="accent1"/>
                </a:solidFill>
              </a:rPr>
              <a:t>“</a:t>
            </a:r>
          </a:p>
        </p:txBody>
      </p:sp>
      <p:sp>
        <p:nvSpPr>
          <p:cNvPr id="7" name="TextBox 14"/>
          <p:cNvSpPr txBox="1">
            <a:spLocks noChangeArrowheads="1"/>
          </p:cNvSpPr>
          <p:nvPr/>
        </p:nvSpPr>
        <p:spPr bwMode="auto">
          <a:xfrm>
            <a:off x="8850313" y="2905125"/>
            <a:ext cx="495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smtClean="0">
                <a:solidFill>
                  <a:schemeClr val="accent1"/>
                </a:solidFill>
              </a:rPr>
              <a:t>”</a:t>
            </a:r>
          </a:p>
        </p:txBody>
      </p:sp>
      <p:sp>
        <p:nvSpPr>
          <p:cNvPr id="2"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2617303" y="3505200"/>
            <a:ext cx="612504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8" name="Date Placeholder 3"/>
          <p:cNvSpPr>
            <a:spLocks noGrp="1"/>
          </p:cNvSpPr>
          <p:nvPr>
            <p:ph type="dt" sz="half" idx="14"/>
          </p:nvPr>
        </p:nvSpPr>
        <p:spPr/>
        <p:txBody>
          <a:bodyPr/>
          <a:lstStyle>
            <a:lvl1pPr>
              <a:defRPr/>
            </a:lvl1pPr>
          </a:lstStyle>
          <a:p>
            <a:pPr>
              <a:defRPr/>
            </a:pPr>
            <a:endParaRPr lang="en-GB" altLang="en-US"/>
          </a:p>
        </p:txBody>
      </p:sp>
      <p:sp>
        <p:nvSpPr>
          <p:cNvPr id="9" name="Footer Placeholder 4"/>
          <p:cNvSpPr>
            <a:spLocks noGrp="1"/>
          </p:cNvSpPr>
          <p:nvPr>
            <p:ph type="ftr" sz="quarter" idx="15"/>
          </p:nvPr>
        </p:nvSpPr>
        <p:spPr/>
        <p:txBody>
          <a:bodyPr/>
          <a:lstStyle>
            <a:lvl1pPr>
              <a:defRPr smtClean="0"/>
            </a:lvl1pPr>
          </a:lstStyle>
          <a:p>
            <a:pPr>
              <a:defRPr/>
            </a:pPr>
            <a:r>
              <a:rPr lang="en-US" altLang="en-US"/>
              <a:t>3rd International Conference and Exhibition </a:t>
            </a:r>
            <a:endParaRPr lang="en-GB" altLang="en-US"/>
          </a:p>
        </p:txBody>
      </p:sp>
      <p:sp>
        <p:nvSpPr>
          <p:cNvPr id="10" name="Slide Number Placeholder 5"/>
          <p:cNvSpPr>
            <a:spLocks noGrp="1"/>
          </p:cNvSpPr>
          <p:nvPr>
            <p:ph type="sldNum" sz="quarter" idx="16"/>
          </p:nvPr>
        </p:nvSpPr>
        <p:spPr>
          <a:xfrm>
            <a:off x="554038" y="3244850"/>
            <a:ext cx="633412" cy="365125"/>
          </a:xfrm>
        </p:spPr>
        <p:txBody>
          <a:bodyPr/>
          <a:lstStyle>
            <a:lvl1pPr>
              <a:defRPr/>
            </a:lvl1pPr>
          </a:lstStyle>
          <a:p>
            <a:pPr>
              <a:defRPr/>
            </a:pPr>
            <a:fld id="{9014CAB4-170D-4A77-80EE-234FAC375240}" type="slidenum">
              <a:rPr lang="en-GB" altLang="en-US"/>
              <a:pPr>
                <a:defRPr/>
              </a:pPr>
              <a:t>‹#›</a:t>
            </a:fld>
            <a:endParaRPr lang="en-GB" altLang="en-US"/>
          </a:p>
        </p:txBody>
      </p:sp>
    </p:spTree>
    <p:extLst>
      <p:ext uri="{BB962C8B-B14F-4D97-AF65-F5344CB8AC3E}">
        <p14:creationId xmlns:p14="http://schemas.microsoft.com/office/powerpoint/2010/main" val="40115503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2438402"/>
            <a:ext cx="7141317"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104284" y="5181600"/>
            <a:ext cx="7141317" cy="729622"/>
          </a:xfrm>
        </p:spPr>
        <p:txBody>
          <a:bodyPr rtlCol="0">
            <a:normAutofit/>
          </a:bodyPr>
          <a:lstStyle>
            <a:lvl1pPr>
              <a:buNone/>
              <a:defRPr lang="en-US">
                <a:solidFill>
                  <a:schemeClr val="tx1">
                    <a:lumMod val="65000"/>
                    <a:lumOff val="35000"/>
                  </a:schemeClr>
                </a:solidFill>
              </a:defRPr>
            </a:lvl1pPr>
          </a:lstStyle>
          <a:p>
            <a:pPr lvl="0"/>
            <a:r>
              <a:rPr lang="ar-SA" smtClean="0"/>
              <a:t>انقر لتحرير أنماط النص الرئيسي</a:t>
            </a:r>
          </a:p>
        </p:txBody>
      </p:sp>
      <p:sp>
        <p:nvSpPr>
          <p:cNvPr id="6" name="Date Placeholder 4"/>
          <p:cNvSpPr>
            <a:spLocks noGrp="1"/>
          </p:cNvSpPr>
          <p:nvPr>
            <p:ph type="dt" sz="half" idx="10"/>
          </p:nvPr>
        </p:nvSpPr>
        <p:spPr/>
        <p:txBody>
          <a:bodyPr/>
          <a:lstStyle>
            <a:lvl1pPr>
              <a:defRPr/>
            </a:lvl1pPr>
          </a:lstStyle>
          <a:p>
            <a:pPr>
              <a:defRPr/>
            </a:pPr>
            <a:endParaRPr lang="en-GB" altLang="en-US"/>
          </a:p>
        </p:txBody>
      </p:sp>
      <p:sp>
        <p:nvSpPr>
          <p:cNvPr id="7" name="Footer Placeholder 5"/>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8" name="Slide Number Placeholder 6"/>
          <p:cNvSpPr>
            <a:spLocks noGrp="1"/>
          </p:cNvSpPr>
          <p:nvPr>
            <p:ph type="sldNum" sz="quarter" idx="12"/>
          </p:nvPr>
        </p:nvSpPr>
        <p:spPr>
          <a:xfrm>
            <a:off x="554038" y="4983163"/>
            <a:ext cx="633412" cy="365125"/>
          </a:xfrm>
        </p:spPr>
        <p:txBody>
          <a:bodyPr/>
          <a:lstStyle>
            <a:lvl1pPr>
              <a:defRPr/>
            </a:lvl1pPr>
          </a:lstStyle>
          <a:p>
            <a:pPr>
              <a:defRPr/>
            </a:pPr>
            <a:fld id="{92098A1F-FBC1-4368-A8A9-DF2398EDDFF7}" type="slidenum">
              <a:rPr lang="en-GB" altLang="en-US"/>
              <a:pPr>
                <a:defRPr/>
              </a:pPr>
              <a:t>‹#›</a:t>
            </a:fld>
            <a:endParaRPr lang="en-GB" altLang="en-US"/>
          </a:p>
        </p:txBody>
      </p:sp>
    </p:spTree>
    <p:extLst>
      <p:ext uri="{BB962C8B-B14F-4D97-AF65-F5344CB8AC3E}">
        <p14:creationId xmlns:p14="http://schemas.microsoft.com/office/powerpoint/2010/main" val="26817395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10"/>
          <p:cNvSpPr txBox="1">
            <a:spLocks noChangeArrowheads="1"/>
          </p:cNvSpPr>
          <p:nvPr/>
        </p:nvSpPr>
        <p:spPr bwMode="auto">
          <a:xfrm>
            <a:off x="1958975" y="647700"/>
            <a:ext cx="4953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smtClean="0">
                <a:solidFill>
                  <a:schemeClr val="accent1"/>
                </a:solidFill>
              </a:rPr>
              <a:t>“</a:t>
            </a:r>
          </a:p>
        </p:txBody>
      </p:sp>
      <p:sp>
        <p:nvSpPr>
          <p:cNvPr id="7" name="TextBox 11"/>
          <p:cNvSpPr txBox="1">
            <a:spLocks noChangeArrowheads="1"/>
          </p:cNvSpPr>
          <p:nvPr/>
        </p:nvSpPr>
        <p:spPr bwMode="auto">
          <a:xfrm>
            <a:off x="8850313" y="2905125"/>
            <a:ext cx="4953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smtClean="0">
                <a:solidFill>
                  <a:schemeClr val="accent1"/>
                </a:solidFill>
              </a:rPr>
              <a:t>”</a:t>
            </a:r>
          </a:p>
        </p:txBody>
      </p:sp>
      <p:sp>
        <p:nvSpPr>
          <p:cNvPr id="13"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104283" y="4343400"/>
            <a:ext cx="72456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104283" y="5181600"/>
            <a:ext cx="7245650" cy="729622"/>
          </a:xfrm>
        </p:spPr>
        <p:txBody>
          <a:bodyPr rtlCol="0">
            <a:normAutofit/>
          </a:bodyPr>
          <a:lstStyle>
            <a:lvl1pPr>
              <a:buNone/>
              <a:defRPr lang="en-US">
                <a:solidFill>
                  <a:schemeClr val="tx1">
                    <a:lumMod val="65000"/>
                    <a:lumOff val="35000"/>
                  </a:schemeClr>
                </a:solidFill>
              </a:defRPr>
            </a:lvl1pPr>
          </a:lstStyle>
          <a:p>
            <a:pPr lvl="0"/>
            <a:r>
              <a:rPr lang="ar-SA" smtClean="0"/>
              <a:t>انقر لتحرير أنماط النص الرئيسي</a:t>
            </a:r>
          </a:p>
        </p:txBody>
      </p:sp>
      <p:sp>
        <p:nvSpPr>
          <p:cNvPr id="8" name="Date Placeholder 4"/>
          <p:cNvSpPr>
            <a:spLocks noGrp="1"/>
          </p:cNvSpPr>
          <p:nvPr>
            <p:ph type="dt" sz="half" idx="14"/>
          </p:nvPr>
        </p:nvSpPr>
        <p:spPr/>
        <p:txBody>
          <a:bodyPr/>
          <a:lstStyle>
            <a:lvl1pPr>
              <a:defRPr/>
            </a:lvl1pPr>
          </a:lstStyle>
          <a:p>
            <a:pPr>
              <a:defRPr/>
            </a:pPr>
            <a:endParaRPr lang="en-GB" altLang="en-US"/>
          </a:p>
        </p:txBody>
      </p:sp>
      <p:sp>
        <p:nvSpPr>
          <p:cNvPr id="9" name="Footer Placeholder 5"/>
          <p:cNvSpPr>
            <a:spLocks noGrp="1"/>
          </p:cNvSpPr>
          <p:nvPr>
            <p:ph type="ftr" sz="quarter" idx="15"/>
          </p:nvPr>
        </p:nvSpPr>
        <p:spPr/>
        <p:txBody>
          <a:bodyPr/>
          <a:lstStyle>
            <a:lvl1pPr>
              <a:defRPr smtClean="0"/>
            </a:lvl1pPr>
          </a:lstStyle>
          <a:p>
            <a:pPr>
              <a:defRPr/>
            </a:pPr>
            <a:r>
              <a:rPr lang="en-US" altLang="en-US"/>
              <a:t>3rd International Conference and Exhibition </a:t>
            </a:r>
            <a:endParaRPr lang="en-GB" altLang="en-US"/>
          </a:p>
        </p:txBody>
      </p:sp>
      <p:sp>
        <p:nvSpPr>
          <p:cNvPr id="10" name="Slide Number Placeholder 6"/>
          <p:cNvSpPr>
            <a:spLocks noGrp="1"/>
          </p:cNvSpPr>
          <p:nvPr>
            <p:ph type="sldNum" sz="quarter" idx="16"/>
          </p:nvPr>
        </p:nvSpPr>
        <p:spPr>
          <a:xfrm>
            <a:off x="554038" y="4983163"/>
            <a:ext cx="633412" cy="365125"/>
          </a:xfrm>
        </p:spPr>
        <p:txBody>
          <a:bodyPr/>
          <a:lstStyle>
            <a:lvl1pPr>
              <a:defRPr/>
            </a:lvl1pPr>
          </a:lstStyle>
          <a:p>
            <a:pPr>
              <a:defRPr/>
            </a:pPr>
            <a:fld id="{44761D00-CBF1-49D0-91EA-F2C0D740E759}" type="slidenum">
              <a:rPr lang="en-GB" altLang="en-US"/>
              <a:pPr>
                <a:defRPr/>
              </a:pPr>
              <a:t>‹#›</a:t>
            </a:fld>
            <a:endParaRPr lang="en-GB" altLang="en-US"/>
          </a:p>
        </p:txBody>
      </p:sp>
    </p:spTree>
    <p:extLst>
      <p:ext uri="{BB962C8B-B14F-4D97-AF65-F5344CB8AC3E}">
        <p14:creationId xmlns:p14="http://schemas.microsoft.com/office/powerpoint/2010/main" val="12411934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104284" y="627407"/>
            <a:ext cx="7141316"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104284" y="4343400"/>
            <a:ext cx="7141317"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104284" y="5181600"/>
            <a:ext cx="7141317" cy="729622"/>
          </a:xfrm>
        </p:spPr>
        <p:txBody>
          <a:bodyPr rtlCol="0">
            <a:normAutofit/>
          </a:bodyPr>
          <a:lstStyle>
            <a:lvl1pPr>
              <a:buNone/>
              <a:defRPr lang="en-US">
                <a:solidFill>
                  <a:schemeClr val="tx1">
                    <a:lumMod val="65000"/>
                    <a:lumOff val="35000"/>
                  </a:schemeClr>
                </a:solidFill>
              </a:defRPr>
            </a:lvl1pPr>
          </a:lstStyle>
          <a:p>
            <a:pPr lvl="0"/>
            <a:r>
              <a:rPr lang="ar-SA" smtClean="0"/>
              <a:t>انقر لتحرير أنماط النص الرئيسي</a:t>
            </a:r>
          </a:p>
        </p:txBody>
      </p:sp>
      <p:sp>
        <p:nvSpPr>
          <p:cNvPr id="6" name="Date Placeholder 4"/>
          <p:cNvSpPr>
            <a:spLocks noGrp="1"/>
          </p:cNvSpPr>
          <p:nvPr>
            <p:ph type="dt" sz="half" idx="14"/>
          </p:nvPr>
        </p:nvSpPr>
        <p:spPr/>
        <p:txBody>
          <a:bodyPr/>
          <a:lstStyle>
            <a:lvl1pPr>
              <a:defRPr/>
            </a:lvl1pPr>
          </a:lstStyle>
          <a:p>
            <a:pPr>
              <a:defRPr/>
            </a:pPr>
            <a:endParaRPr lang="en-GB" altLang="en-US"/>
          </a:p>
        </p:txBody>
      </p:sp>
      <p:sp>
        <p:nvSpPr>
          <p:cNvPr id="7" name="Footer Placeholder 5"/>
          <p:cNvSpPr>
            <a:spLocks noGrp="1"/>
          </p:cNvSpPr>
          <p:nvPr>
            <p:ph type="ftr" sz="quarter" idx="15"/>
          </p:nvPr>
        </p:nvSpPr>
        <p:spPr/>
        <p:txBody>
          <a:bodyPr/>
          <a:lstStyle>
            <a:lvl1pPr>
              <a:defRPr smtClean="0"/>
            </a:lvl1pPr>
          </a:lstStyle>
          <a:p>
            <a:pPr>
              <a:defRPr/>
            </a:pPr>
            <a:r>
              <a:rPr lang="en-US" altLang="en-US"/>
              <a:t>3rd International Conference and Exhibition </a:t>
            </a:r>
            <a:endParaRPr lang="en-GB" altLang="en-US"/>
          </a:p>
        </p:txBody>
      </p:sp>
      <p:sp>
        <p:nvSpPr>
          <p:cNvPr id="8" name="Slide Number Placeholder 6"/>
          <p:cNvSpPr>
            <a:spLocks noGrp="1"/>
          </p:cNvSpPr>
          <p:nvPr>
            <p:ph type="sldNum" sz="quarter" idx="16"/>
          </p:nvPr>
        </p:nvSpPr>
        <p:spPr>
          <a:xfrm>
            <a:off x="554038" y="4983163"/>
            <a:ext cx="633412" cy="365125"/>
          </a:xfrm>
        </p:spPr>
        <p:txBody>
          <a:bodyPr/>
          <a:lstStyle>
            <a:lvl1pPr>
              <a:defRPr/>
            </a:lvl1pPr>
          </a:lstStyle>
          <a:p>
            <a:pPr>
              <a:defRPr/>
            </a:pPr>
            <a:fld id="{9EC4ED4C-4587-4442-8EF7-DDB1D1649EAD}" type="slidenum">
              <a:rPr lang="en-GB" altLang="en-US"/>
              <a:pPr>
                <a:defRPr/>
              </a:pPr>
              <a:t>‹#›</a:t>
            </a:fld>
            <a:endParaRPr lang="en-GB" altLang="en-US"/>
          </a:p>
        </p:txBody>
      </p:sp>
    </p:spTree>
    <p:extLst>
      <p:ext uri="{BB962C8B-B14F-4D97-AF65-F5344CB8AC3E}">
        <p14:creationId xmlns:p14="http://schemas.microsoft.com/office/powerpoint/2010/main" val="17381690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7B8DDA88-2267-4E75-99D0-2DC715A1448B}" type="slidenum">
              <a:rPr lang="en-GB" altLang="en-US"/>
              <a:pPr>
                <a:defRPr/>
              </a:pPr>
              <a:t>‹#›</a:t>
            </a:fld>
            <a:endParaRPr lang="en-GB" altLang="en-US"/>
          </a:p>
        </p:txBody>
      </p:sp>
    </p:spTree>
    <p:extLst>
      <p:ext uri="{BB962C8B-B14F-4D97-AF65-F5344CB8AC3E}">
        <p14:creationId xmlns:p14="http://schemas.microsoft.com/office/powerpoint/2010/main" val="1211109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471613" cy="508000"/>
          </a:xfrm>
          <a:custGeom>
            <a:avLst/>
            <a:gdLst>
              <a:gd name="T0" fmla="*/ 273854934 w 7908"/>
              <a:gd name="T1" fmla="*/ 12113514 h 10000"/>
              <a:gd name="T2" fmla="*/ 227693032 w 7908"/>
              <a:gd name="T3" fmla="*/ 485140 h 10000"/>
              <a:gd name="T4" fmla="*/ 226688696 w 7908"/>
              <a:gd name="T5" fmla="*/ 242570 h 10000"/>
              <a:gd name="T6" fmla="*/ 223814510 w 7908"/>
              <a:gd name="T7" fmla="*/ 0 h 10000"/>
              <a:gd name="T8" fmla="*/ 205529700 w 7908"/>
              <a:gd name="T9" fmla="*/ 0 h 10000"/>
              <a:gd name="T10" fmla="*/ 0 w 7908"/>
              <a:gd name="T11" fmla="*/ 160020 h 10000"/>
              <a:gd name="T12" fmla="*/ 0 w 7908"/>
              <a:gd name="T13" fmla="*/ 25806400 h 10000"/>
              <a:gd name="T14" fmla="*/ 205529700 w 7908"/>
              <a:gd name="T15" fmla="*/ 25682550 h 10000"/>
              <a:gd name="T16" fmla="*/ 223814510 w 7908"/>
              <a:gd name="T17" fmla="*/ 25682550 h 10000"/>
              <a:gd name="T18" fmla="*/ 226688696 w 7908"/>
              <a:gd name="T19" fmla="*/ 25442520 h 10000"/>
              <a:gd name="T20" fmla="*/ 227693032 w 7908"/>
              <a:gd name="T21" fmla="*/ 25197359 h 10000"/>
              <a:gd name="T22" fmla="*/ 273854934 w 7908"/>
              <a:gd name="T23" fmla="*/ 13568985 h 10000"/>
              <a:gd name="T24" fmla="*/ 273854934 w 7908"/>
              <a:gd name="T25" fmla="*/ 12113514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7451746" y="627407"/>
            <a:ext cx="1794143"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104284" y="627407"/>
            <a:ext cx="5109377"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GB" altLang="en-US"/>
          </a:p>
        </p:txBody>
      </p:sp>
      <p:sp>
        <p:nvSpPr>
          <p:cNvPr id="6" name="Footer Placeholder 4"/>
          <p:cNvSpPr>
            <a:spLocks noGrp="1"/>
          </p:cNvSpPr>
          <p:nvPr>
            <p:ph type="ftr" sz="quarter" idx="11"/>
          </p:nvPr>
        </p:nvSpPr>
        <p:spPr/>
        <p:txBody>
          <a:bodyPr/>
          <a:lstStyle>
            <a:lvl1pPr>
              <a:defRPr smtClean="0"/>
            </a:lvl1pPr>
          </a:lstStyle>
          <a:p>
            <a:pPr>
              <a:defRPr/>
            </a:pPr>
            <a:r>
              <a:rPr lang="en-US" altLang="en-US"/>
              <a:t>3rd International Conference and Exhibition </a:t>
            </a: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EBCAF01A-2F4B-45C3-8E4C-9C355E4C7370}" type="slidenum">
              <a:rPr lang="en-GB" altLang="en-US"/>
              <a:pPr>
                <a:defRPr/>
              </a:pPr>
              <a:t>‹#›</a:t>
            </a:fld>
            <a:endParaRPr lang="en-GB" altLang="en-US"/>
          </a:p>
        </p:txBody>
      </p:sp>
    </p:spTree>
    <p:extLst>
      <p:ext uri="{BB962C8B-B14F-4D97-AF65-F5344CB8AC3E}">
        <p14:creationId xmlns:p14="http://schemas.microsoft.com/office/powerpoint/2010/main" val="26169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76275" y="1709738"/>
            <a:ext cx="8543925"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76275" y="4589463"/>
            <a:ext cx="8543925"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ECB3E02-D5CA-4102-933A-696179F465A9}" type="slidenum">
              <a:rPr lang="en-GB" altLang="en-US"/>
              <a:pPr>
                <a:defRPr/>
              </a:pPr>
              <a:t>‹#›</a:t>
            </a:fld>
            <a:endParaRPr lang="en-GB" altLang="en-US"/>
          </a:p>
        </p:txBody>
      </p:sp>
    </p:spTree>
    <p:extLst>
      <p:ext uri="{BB962C8B-B14F-4D97-AF65-F5344CB8AC3E}">
        <p14:creationId xmlns:p14="http://schemas.microsoft.com/office/powerpoint/2010/main" val="3294673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95300" y="1600200"/>
            <a:ext cx="43815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5029200" y="1600200"/>
            <a:ext cx="43815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851D47-FBE3-442D-9871-8CA91E97D95C}" type="slidenum">
              <a:rPr lang="en-GB" altLang="en-US"/>
              <a:pPr>
                <a:defRPr/>
              </a:pPr>
              <a:t>‹#›</a:t>
            </a:fld>
            <a:endParaRPr lang="en-GB" altLang="en-US"/>
          </a:p>
        </p:txBody>
      </p:sp>
    </p:spTree>
    <p:extLst>
      <p:ext uri="{BB962C8B-B14F-4D97-AF65-F5344CB8AC3E}">
        <p14:creationId xmlns:p14="http://schemas.microsoft.com/office/powerpoint/2010/main" val="441701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82625" y="365125"/>
            <a:ext cx="8543925"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682625" y="1681163"/>
            <a:ext cx="4191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82625" y="2505075"/>
            <a:ext cx="4191000"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5014913" y="1681163"/>
            <a:ext cx="421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5014913" y="2505075"/>
            <a:ext cx="421163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FEFD7565-754D-4B16-8A53-E2937FA4968D}" type="slidenum">
              <a:rPr lang="en-GB" altLang="en-US"/>
              <a:pPr>
                <a:defRPr/>
              </a:pPr>
              <a:t>‹#›</a:t>
            </a:fld>
            <a:endParaRPr lang="en-GB" altLang="en-US"/>
          </a:p>
        </p:txBody>
      </p:sp>
    </p:spTree>
    <p:extLst>
      <p:ext uri="{BB962C8B-B14F-4D97-AF65-F5344CB8AC3E}">
        <p14:creationId xmlns:p14="http://schemas.microsoft.com/office/powerpoint/2010/main" val="187232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22BDC9F6-17E8-4E4F-9AD4-64D608B4BF09}" type="slidenum">
              <a:rPr lang="en-GB" altLang="en-US"/>
              <a:pPr>
                <a:defRPr/>
              </a:pPr>
              <a:t>‹#›</a:t>
            </a:fld>
            <a:endParaRPr lang="en-GB" altLang="en-US"/>
          </a:p>
        </p:txBody>
      </p:sp>
    </p:spTree>
    <p:extLst>
      <p:ext uri="{BB962C8B-B14F-4D97-AF65-F5344CB8AC3E}">
        <p14:creationId xmlns:p14="http://schemas.microsoft.com/office/powerpoint/2010/main" val="404133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4DFD2E8-57CC-43EA-935C-20D4C109DD23}" type="slidenum">
              <a:rPr lang="en-GB" altLang="en-US"/>
              <a:pPr>
                <a:defRPr/>
              </a:pPr>
              <a:t>‹#›</a:t>
            </a:fld>
            <a:endParaRPr lang="en-GB" altLang="en-US"/>
          </a:p>
        </p:txBody>
      </p:sp>
    </p:spTree>
    <p:extLst>
      <p:ext uri="{BB962C8B-B14F-4D97-AF65-F5344CB8AC3E}">
        <p14:creationId xmlns:p14="http://schemas.microsoft.com/office/powerpoint/2010/main" val="332192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2625" y="457200"/>
            <a:ext cx="3194050"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4211638" y="987425"/>
            <a:ext cx="501491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17C2F75-A3EA-4ADC-8721-FFABA260BEC4}" type="slidenum">
              <a:rPr lang="en-GB" altLang="en-US"/>
              <a:pPr>
                <a:defRPr/>
              </a:pPr>
              <a:t>‹#›</a:t>
            </a:fld>
            <a:endParaRPr lang="en-GB" altLang="en-US"/>
          </a:p>
        </p:txBody>
      </p:sp>
    </p:spTree>
    <p:extLst>
      <p:ext uri="{BB962C8B-B14F-4D97-AF65-F5344CB8AC3E}">
        <p14:creationId xmlns:p14="http://schemas.microsoft.com/office/powerpoint/2010/main" val="365751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2625" y="457200"/>
            <a:ext cx="3194050"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4211638" y="987425"/>
            <a:ext cx="50149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عنصر نائب للنص 3"/>
          <p:cNvSpPr>
            <a:spLocks noGrp="1"/>
          </p:cNvSpPr>
          <p:nvPr>
            <p:ph type="body" sz="half" idx="2"/>
          </p:nvPr>
        </p:nvSpPr>
        <p:spPr>
          <a:xfrm>
            <a:off x="682625" y="2057400"/>
            <a:ext cx="31940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3rd International Conference and Exhibition </a:t>
            </a: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6CA71BB2-7FA0-40D6-B1A5-49BA8FE3265F}" type="slidenum">
              <a:rPr lang="en-GB" altLang="en-US"/>
              <a:pPr>
                <a:defRPr/>
              </a:pPr>
              <a:t>‹#›</a:t>
            </a:fld>
            <a:endParaRPr lang="en-GB" altLang="en-US"/>
          </a:p>
        </p:txBody>
      </p:sp>
    </p:spTree>
    <p:extLst>
      <p:ext uri="{BB962C8B-B14F-4D97-AF65-F5344CB8AC3E}">
        <p14:creationId xmlns:p14="http://schemas.microsoft.com/office/powerpoint/2010/main" val="293730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ltLang="en-US"/>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r>
              <a:rPr lang="en-US" altLang="en-US"/>
              <a:t>3rd International Conference and Exhibition </a:t>
            </a:r>
            <a:endParaRPr lang="en-GB" altLang="en-US"/>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50F6817-D7C8-4F1F-B10E-3C1CEFCEED8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050" name="Group 35"/>
          <p:cNvGrpSpPr>
            <a:grpSpLocks/>
          </p:cNvGrpSpPr>
          <p:nvPr/>
        </p:nvGrpSpPr>
        <p:grpSpPr bwMode="auto">
          <a:xfrm>
            <a:off x="0" y="228600"/>
            <a:ext cx="2146300" cy="6638925"/>
            <a:chOff x="2487613" y="285750"/>
            <a:chExt cx="2428875" cy="5654676"/>
          </a:xfrm>
        </p:grpSpPr>
        <p:sp>
          <p:nvSpPr>
            <p:cNvPr id="2070" name="Freeform 11"/>
            <p:cNvSpPr>
              <a:spLocks/>
            </p:cNvSpPr>
            <p:nvPr/>
          </p:nvSpPr>
          <p:spPr bwMode="auto">
            <a:xfrm>
              <a:off x="2487613" y="2284413"/>
              <a:ext cx="85725" cy="533400"/>
            </a:xfrm>
            <a:custGeom>
              <a:avLst/>
              <a:gdLst>
                <a:gd name="T0" fmla="*/ 334035256 w 22"/>
                <a:gd name="T1" fmla="*/ 2092026176 h 136"/>
                <a:gd name="T2" fmla="*/ 258117975 w 22"/>
                <a:gd name="T3" fmla="*/ 1230604787 h 136"/>
                <a:gd name="T4" fmla="*/ 0 w 22"/>
                <a:gd name="T5" fmla="*/ 0 h 136"/>
                <a:gd name="T6" fmla="*/ 0 w 22"/>
                <a:gd name="T7" fmla="*/ 538388859 h 136"/>
                <a:gd name="T8" fmla="*/ 303669123 w 22"/>
                <a:gd name="T9" fmla="*/ 1907434478 h 136"/>
                <a:gd name="T10" fmla="*/ 334035256 w 22"/>
                <a:gd name="T11" fmla="*/ 209202617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1" name="Freeform 12"/>
            <p:cNvSpPr>
              <a:spLocks/>
            </p:cNvSpPr>
            <p:nvPr/>
          </p:nvSpPr>
          <p:spPr bwMode="auto">
            <a:xfrm>
              <a:off x="2597151" y="2779713"/>
              <a:ext cx="550863" cy="1978025"/>
            </a:xfrm>
            <a:custGeom>
              <a:avLst/>
              <a:gdLst>
                <a:gd name="T0" fmla="*/ 1331463414 w 140"/>
                <a:gd name="T1" fmla="*/ 2147483646 h 504"/>
                <a:gd name="T2" fmla="*/ 2147483646 w 140"/>
                <a:gd name="T3" fmla="*/ 2147483646 h 504"/>
                <a:gd name="T4" fmla="*/ 2147483646 w 140"/>
                <a:gd name="T5" fmla="*/ 2147483646 h 504"/>
                <a:gd name="T6" fmla="*/ 1470804210 w 140"/>
                <a:gd name="T7" fmla="*/ 2147483646 h 504"/>
                <a:gd name="T8" fmla="*/ 0 w 140"/>
                <a:gd name="T9" fmla="*/ 0 h 504"/>
                <a:gd name="T10" fmla="*/ 92891241 w 140"/>
                <a:gd name="T11" fmla="*/ 939577574 h 504"/>
                <a:gd name="T12" fmla="*/ 1331463414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2" name="Freeform 13"/>
            <p:cNvSpPr>
              <a:spLocks/>
            </p:cNvSpPr>
            <p:nvPr/>
          </p:nvSpPr>
          <p:spPr bwMode="auto">
            <a:xfrm>
              <a:off x="3175001" y="4730750"/>
              <a:ext cx="519113" cy="1209675"/>
            </a:xfrm>
            <a:custGeom>
              <a:avLst/>
              <a:gdLst>
                <a:gd name="T0" fmla="*/ 123725864 w 132"/>
                <a:gd name="T1" fmla="*/ 339357040 h 308"/>
                <a:gd name="T2" fmla="*/ 0 w 132"/>
                <a:gd name="T3" fmla="*/ 0 h 308"/>
                <a:gd name="T4" fmla="*/ 0 w 132"/>
                <a:gd name="T5" fmla="*/ 447336244 h 308"/>
                <a:gd name="T6" fmla="*/ 1051683611 w 132"/>
                <a:gd name="T7" fmla="*/ 2147483646 h 308"/>
                <a:gd name="T8" fmla="*/ 1902309252 w 132"/>
                <a:gd name="T9" fmla="*/ 2147483646 h 308"/>
                <a:gd name="T10" fmla="*/ 2041502324 w 132"/>
                <a:gd name="T11" fmla="*/ 2147483646 h 308"/>
                <a:gd name="T12" fmla="*/ 1190876683 w 132"/>
                <a:gd name="T13" fmla="*/ 2147483646 h 308"/>
                <a:gd name="T14" fmla="*/ 123725864 w 132"/>
                <a:gd name="T15" fmla="*/ 339357040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3" name="Freeform 14"/>
            <p:cNvSpPr>
              <a:spLocks/>
            </p:cNvSpPr>
            <p:nvPr/>
          </p:nvSpPr>
          <p:spPr bwMode="auto">
            <a:xfrm>
              <a:off x="3305176" y="5630863"/>
              <a:ext cx="146050" cy="309563"/>
            </a:xfrm>
            <a:custGeom>
              <a:avLst/>
              <a:gdLst>
                <a:gd name="T0" fmla="*/ 436271086 w 37"/>
                <a:gd name="T1" fmla="*/ 1213028493 h 79"/>
                <a:gd name="T2" fmla="*/ 576502770 w 37"/>
                <a:gd name="T3" fmla="*/ 1213028493 h 79"/>
                <a:gd name="T4" fmla="*/ 0 w 37"/>
                <a:gd name="T5" fmla="*/ 0 h 79"/>
                <a:gd name="T6" fmla="*/ 436271086 w 37"/>
                <a:gd name="T7" fmla="*/ 1213028493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4" name="Freeform 15"/>
            <p:cNvSpPr>
              <a:spLocks/>
            </p:cNvSpPr>
            <p:nvPr/>
          </p:nvSpPr>
          <p:spPr bwMode="auto">
            <a:xfrm>
              <a:off x="2573338" y="2817813"/>
              <a:ext cx="700088" cy="2835275"/>
            </a:xfrm>
            <a:custGeom>
              <a:avLst/>
              <a:gdLst>
                <a:gd name="T0" fmla="*/ 2147483646 w 178"/>
                <a:gd name="T1" fmla="*/ 2147483646 h 722"/>
                <a:gd name="T2" fmla="*/ 1794416005 w 178"/>
                <a:gd name="T3" fmla="*/ 2147483646 h 722"/>
                <a:gd name="T4" fmla="*/ 618763733 w 178"/>
                <a:gd name="T5" fmla="*/ 2147483646 h 722"/>
                <a:gd name="T6" fmla="*/ 185629513 w 178"/>
                <a:gd name="T7" fmla="*/ 786478582 h 722"/>
                <a:gd name="T8" fmla="*/ 0 w 178"/>
                <a:gd name="T9" fmla="*/ 0 h 722"/>
                <a:gd name="T10" fmla="*/ 510482144 w 178"/>
                <a:gd name="T11" fmla="*/ 2147483646 h 722"/>
                <a:gd name="T12" fmla="*/ 1655192887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5" name="Freeform 16"/>
            <p:cNvSpPr>
              <a:spLocks/>
            </p:cNvSpPr>
            <p:nvPr/>
          </p:nvSpPr>
          <p:spPr bwMode="auto">
            <a:xfrm>
              <a:off x="2506663" y="285750"/>
              <a:ext cx="90488" cy="2493963"/>
            </a:xfrm>
            <a:custGeom>
              <a:avLst/>
              <a:gdLst>
                <a:gd name="T0" fmla="*/ 170263008 w 23"/>
                <a:gd name="T1" fmla="*/ 2147483646 h 635"/>
                <a:gd name="T2" fmla="*/ 185740390 w 23"/>
                <a:gd name="T3" fmla="*/ 2147483646 h 635"/>
                <a:gd name="T4" fmla="*/ 340526015 w 23"/>
                <a:gd name="T5" fmla="*/ 2147483646 h 635"/>
                <a:gd name="T6" fmla="*/ 356003398 w 23"/>
                <a:gd name="T7" fmla="*/ 2147483646 h 635"/>
                <a:gd name="T8" fmla="*/ 263131235 w 23"/>
                <a:gd name="T9" fmla="*/ 2147483646 h 635"/>
                <a:gd name="T10" fmla="*/ 77390846 w 23"/>
                <a:gd name="T11" fmla="*/ 2147483646 h 635"/>
                <a:gd name="T12" fmla="*/ 232176471 w 23"/>
                <a:gd name="T13" fmla="*/ 0 h 635"/>
                <a:gd name="T14" fmla="*/ 185740390 w 23"/>
                <a:gd name="T15" fmla="*/ 0 h 635"/>
                <a:gd name="T16" fmla="*/ 15477382 w 23"/>
                <a:gd name="T17" fmla="*/ 2147483646 h 635"/>
                <a:gd name="T18" fmla="*/ 170263008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6" name="Freeform 17"/>
            <p:cNvSpPr>
              <a:spLocks/>
            </p:cNvSpPr>
            <p:nvPr/>
          </p:nvSpPr>
          <p:spPr bwMode="auto">
            <a:xfrm>
              <a:off x="2554288" y="2598738"/>
              <a:ext cx="66675" cy="420688"/>
            </a:xfrm>
            <a:custGeom>
              <a:avLst/>
              <a:gdLst>
                <a:gd name="T0" fmla="*/ 0 w 17"/>
                <a:gd name="T1" fmla="*/ 0 h 107"/>
                <a:gd name="T2" fmla="*/ 76911574 w 17"/>
                <a:gd name="T3" fmla="*/ 865646159 h 107"/>
                <a:gd name="T4" fmla="*/ 261503272 w 17"/>
                <a:gd name="T5" fmla="*/ 1654003676 h 107"/>
                <a:gd name="T6" fmla="*/ 169209384 w 17"/>
                <a:gd name="T7" fmla="*/ 711068875 h 107"/>
                <a:gd name="T8" fmla="*/ 153827069 w 17"/>
                <a:gd name="T9" fmla="*/ 664694903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7" name="Freeform 18"/>
            <p:cNvSpPr>
              <a:spLocks/>
            </p:cNvSpPr>
            <p:nvPr/>
          </p:nvSpPr>
          <p:spPr bwMode="auto">
            <a:xfrm>
              <a:off x="3143251" y="4757738"/>
              <a:ext cx="161925" cy="873125"/>
            </a:xfrm>
            <a:custGeom>
              <a:avLst/>
              <a:gdLst>
                <a:gd name="T0" fmla="*/ 0 w 41"/>
                <a:gd name="T1" fmla="*/ 0 h 222"/>
                <a:gd name="T2" fmla="*/ 77988609 w 41"/>
                <a:gd name="T3" fmla="*/ 1438567829 h 222"/>
                <a:gd name="T4" fmla="*/ 265162061 w 41"/>
                <a:gd name="T5" fmla="*/ 2147483646 h 222"/>
                <a:gd name="T6" fmla="*/ 374342954 w 41"/>
                <a:gd name="T7" fmla="*/ 2147483646 h 222"/>
                <a:gd name="T8" fmla="*/ 639505015 w 41"/>
                <a:gd name="T9" fmla="*/ 2147483646 h 222"/>
                <a:gd name="T10" fmla="*/ 592712640 w 41"/>
                <a:gd name="T11" fmla="*/ 2147483646 h 222"/>
                <a:gd name="T12" fmla="*/ 202769594 w 41"/>
                <a:gd name="T13" fmla="*/ 1423099358 h 222"/>
                <a:gd name="T14" fmla="*/ 124780985 w 41"/>
                <a:gd name="T15" fmla="*/ 340306368 h 222"/>
                <a:gd name="T16" fmla="*/ 109184843 w 41"/>
                <a:gd name="T17" fmla="*/ 278432483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8" name="Freeform 19"/>
            <p:cNvSpPr>
              <a:spLocks/>
            </p:cNvSpPr>
            <p:nvPr/>
          </p:nvSpPr>
          <p:spPr bwMode="auto">
            <a:xfrm>
              <a:off x="3148013" y="1282700"/>
              <a:ext cx="1768475" cy="3448050"/>
            </a:xfrm>
            <a:custGeom>
              <a:avLst/>
              <a:gdLst>
                <a:gd name="T0" fmla="*/ 108112772 w 450"/>
                <a:gd name="T1" fmla="*/ 2147483646 h 878"/>
                <a:gd name="T2" fmla="*/ 772222294 w 450"/>
                <a:gd name="T3" fmla="*/ 2147483646 h 878"/>
                <a:gd name="T4" fmla="*/ 2147483646 w 450"/>
                <a:gd name="T5" fmla="*/ 2147483646 h 878"/>
                <a:gd name="T6" fmla="*/ 2147483646 w 450"/>
                <a:gd name="T7" fmla="*/ 2147483646 h 878"/>
                <a:gd name="T8" fmla="*/ 2147483646 w 450"/>
                <a:gd name="T9" fmla="*/ 1372614510 h 878"/>
                <a:gd name="T10" fmla="*/ 2147483646 w 450"/>
                <a:gd name="T11" fmla="*/ 678594305 h 878"/>
                <a:gd name="T12" fmla="*/ 2147483646 w 450"/>
                <a:gd name="T13" fmla="*/ 15421973 h 878"/>
                <a:gd name="T14" fmla="*/ 2147483646 w 450"/>
                <a:gd name="T15" fmla="*/ 0 h 878"/>
                <a:gd name="T16" fmla="*/ 2147483646 w 450"/>
                <a:gd name="T17" fmla="*/ 663172332 h 878"/>
                <a:gd name="T18" fmla="*/ 2147483646 w 450"/>
                <a:gd name="T19" fmla="*/ 1357188610 h 878"/>
                <a:gd name="T20" fmla="*/ 2147483646 w 450"/>
                <a:gd name="T21" fmla="*/ 2147483646 h 878"/>
                <a:gd name="T22" fmla="*/ 2147483646 w 450"/>
                <a:gd name="T23" fmla="*/ 2147483646 h 878"/>
                <a:gd name="T24" fmla="*/ 695002815 w 450"/>
                <a:gd name="T25" fmla="*/ 2147483646 h 878"/>
                <a:gd name="T26" fmla="*/ 0 w 450"/>
                <a:gd name="T27" fmla="*/ 2147483646 h 878"/>
                <a:gd name="T28" fmla="*/ 0 w 450"/>
                <a:gd name="T29" fmla="*/ 2147483646 h 878"/>
                <a:gd name="T30" fmla="*/ 108112772 w 450"/>
                <a:gd name="T31" fmla="*/ 2147483646 h 878"/>
                <a:gd name="T32" fmla="*/ 108112772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79" name="Freeform 20"/>
            <p:cNvSpPr>
              <a:spLocks/>
            </p:cNvSpPr>
            <p:nvPr/>
          </p:nvSpPr>
          <p:spPr bwMode="auto">
            <a:xfrm>
              <a:off x="3273426" y="5653088"/>
              <a:ext cx="138113" cy="287338"/>
            </a:xfrm>
            <a:custGeom>
              <a:avLst/>
              <a:gdLst>
                <a:gd name="T0" fmla="*/ 0 w 35"/>
                <a:gd name="T1" fmla="*/ 0 h 73"/>
                <a:gd name="T2" fmla="*/ 404860502 w 35"/>
                <a:gd name="T3" fmla="*/ 1131001729 h 73"/>
                <a:gd name="T4" fmla="*/ 545005736 w 35"/>
                <a:gd name="T5" fmla="*/ 1131001729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0" name="Freeform 21"/>
            <p:cNvSpPr>
              <a:spLocks/>
            </p:cNvSpPr>
            <p:nvPr/>
          </p:nvSpPr>
          <p:spPr bwMode="auto">
            <a:xfrm>
              <a:off x="3143251" y="4656138"/>
              <a:ext cx="31750" cy="188913"/>
            </a:xfrm>
            <a:custGeom>
              <a:avLst/>
              <a:gdLst>
                <a:gd name="T0" fmla="*/ 110255844 w 8"/>
                <a:gd name="T1" fmla="*/ 681543004 h 48"/>
                <a:gd name="T2" fmla="*/ 126007813 w 8"/>
                <a:gd name="T3" fmla="*/ 743502533 h 48"/>
                <a:gd name="T4" fmla="*/ 126007813 w 8"/>
                <a:gd name="T5" fmla="*/ 294302840 h 48"/>
                <a:gd name="T6" fmla="*/ 15751969 w 8"/>
                <a:gd name="T7" fmla="*/ 0 h 48"/>
                <a:gd name="T8" fmla="*/ 0 w 8"/>
                <a:gd name="T9" fmla="*/ 402731031 h 48"/>
                <a:gd name="T10" fmla="*/ 110255844 w 8"/>
                <a:gd name="T11" fmla="*/ 681543004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81" name="Freeform 22"/>
            <p:cNvSpPr>
              <a:spLocks/>
            </p:cNvSpPr>
            <p:nvPr/>
          </p:nvSpPr>
          <p:spPr bwMode="auto">
            <a:xfrm>
              <a:off x="3211513" y="5410200"/>
              <a:ext cx="203200" cy="530225"/>
            </a:xfrm>
            <a:custGeom>
              <a:avLst/>
              <a:gdLst>
                <a:gd name="T0" fmla="*/ 106891015 w 52"/>
                <a:gd name="T1" fmla="*/ 277669014 h 135"/>
                <a:gd name="T2" fmla="*/ 0 w 52"/>
                <a:gd name="T3" fmla="*/ 0 h 135"/>
                <a:gd name="T4" fmla="*/ 183239508 w 52"/>
                <a:gd name="T5" fmla="*/ 740445466 h 135"/>
                <a:gd name="T6" fmla="*/ 244320646 w 52"/>
                <a:gd name="T7" fmla="*/ 956412000 h 135"/>
                <a:gd name="T8" fmla="*/ 778771815 w 52"/>
                <a:gd name="T9" fmla="*/ 2082507782 h 135"/>
                <a:gd name="T10" fmla="*/ 794043077 w 52"/>
                <a:gd name="T11" fmla="*/ 2082507782 h 135"/>
                <a:gd name="T12" fmla="*/ 366482923 w 52"/>
                <a:gd name="T13" fmla="*/ 863854353 h 135"/>
                <a:gd name="T14" fmla="*/ 106891015 w 52"/>
                <a:gd name="T15" fmla="*/ 277669014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051" name="Group 48"/>
          <p:cNvGrpSpPr>
            <a:grpSpLocks/>
          </p:cNvGrpSpPr>
          <p:nvPr/>
        </p:nvGrpSpPr>
        <p:grpSpPr bwMode="auto">
          <a:xfrm>
            <a:off x="22225" y="0"/>
            <a:ext cx="2114550" cy="6853238"/>
            <a:chOff x="6627813" y="195717"/>
            <a:chExt cx="1952625" cy="5678034"/>
          </a:xfrm>
        </p:grpSpPr>
        <p:sp>
          <p:nvSpPr>
            <p:cNvPr id="2058" name="Freeform 27"/>
            <p:cNvSpPr>
              <a:spLocks/>
            </p:cNvSpPr>
            <p:nvPr/>
          </p:nvSpPr>
          <p:spPr bwMode="auto">
            <a:xfrm>
              <a:off x="6627813" y="195717"/>
              <a:ext cx="409575" cy="3646488"/>
            </a:xfrm>
            <a:custGeom>
              <a:avLst/>
              <a:gdLst>
                <a:gd name="T0" fmla="*/ 110684661 w 103"/>
                <a:gd name="T1" fmla="*/ 2147483646 h 920"/>
                <a:gd name="T2" fmla="*/ 411117865 w 103"/>
                <a:gd name="T3" fmla="*/ 2147483646 h 920"/>
                <a:gd name="T4" fmla="*/ 901295634 w 103"/>
                <a:gd name="T5" fmla="*/ 2147483646 h 920"/>
                <a:gd name="T6" fmla="*/ 1597032336 w 103"/>
                <a:gd name="T7" fmla="*/ 2147483646 h 920"/>
                <a:gd name="T8" fmla="*/ 1628657093 w 103"/>
                <a:gd name="T9" fmla="*/ 2147483646 h 920"/>
                <a:gd name="T10" fmla="*/ 1565407579 w 103"/>
                <a:gd name="T11" fmla="*/ 2147483646 h 920"/>
                <a:gd name="T12" fmla="*/ 1565407579 w 103"/>
                <a:gd name="T13" fmla="*/ 2147483646 h 920"/>
                <a:gd name="T14" fmla="*/ 996169906 w 103"/>
                <a:gd name="T15" fmla="*/ 2147483646 h 920"/>
                <a:gd name="T16" fmla="*/ 474367379 w 103"/>
                <a:gd name="T17" fmla="*/ 2147483646 h 920"/>
                <a:gd name="T18" fmla="*/ 142309418 w 103"/>
                <a:gd name="T19" fmla="*/ 2147483646 h 920"/>
                <a:gd name="T20" fmla="*/ 47435147 w 103"/>
                <a:gd name="T21" fmla="*/ 1445313264 h 920"/>
                <a:gd name="T22" fmla="*/ 15810390 w 103"/>
                <a:gd name="T23" fmla="*/ 0 h 920"/>
                <a:gd name="T24" fmla="*/ 0 w 103"/>
                <a:gd name="T25" fmla="*/ 0 h 920"/>
                <a:gd name="T26" fmla="*/ 15810390 w 103"/>
                <a:gd name="T27" fmla="*/ 1445313264 h 920"/>
                <a:gd name="T28" fmla="*/ 110684661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59" name="Freeform 28"/>
            <p:cNvSpPr>
              <a:spLocks/>
            </p:cNvSpPr>
            <p:nvPr/>
          </p:nvSpPr>
          <p:spPr bwMode="auto">
            <a:xfrm>
              <a:off x="7061201" y="3771900"/>
              <a:ext cx="350838" cy="1309688"/>
            </a:xfrm>
            <a:custGeom>
              <a:avLst/>
              <a:gdLst>
                <a:gd name="T0" fmla="*/ 842409880 w 88"/>
                <a:gd name="T1" fmla="*/ 2147483646 h 330"/>
                <a:gd name="T2" fmla="*/ 1398719344 w 88"/>
                <a:gd name="T3" fmla="*/ 2147483646 h 330"/>
                <a:gd name="T4" fmla="*/ 1398719344 w 88"/>
                <a:gd name="T5" fmla="*/ 2147483646 h 330"/>
                <a:gd name="T6" fmla="*/ 1398719344 w 88"/>
                <a:gd name="T7" fmla="*/ 2147483646 h 330"/>
                <a:gd name="T8" fmla="*/ 985460087 w 88"/>
                <a:gd name="T9" fmla="*/ 2147483646 h 330"/>
                <a:gd name="T10" fmla="*/ 0 w 88"/>
                <a:gd name="T11" fmla="*/ 0 h 330"/>
                <a:gd name="T12" fmla="*/ 111263488 w 88"/>
                <a:gd name="T13" fmla="*/ 992310910 h 330"/>
                <a:gd name="T14" fmla="*/ 842409880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0" name="Freeform 29"/>
            <p:cNvSpPr>
              <a:spLocks/>
            </p:cNvSpPr>
            <p:nvPr/>
          </p:nvSpPr>
          <p:spPr bwMode="auto">
            <a:xfrm>
              <a:off x="7439026" y="5053013"/>
              <a:ext cx="357188" cy="820738"/>
            </a:xfrm>
            <a:custGeom>
              <a:avLst/>
              <a:gdLst>
                <a:gd name="T0" fmla="*/ 94507976 w 90"/>
                <a:gd name="T1" fmla="*/ 235809526 h 207"/>
                <a:gd name="T2" fmla="*/ 0 w 90"/>
                <a:gd name="T3" fmla="*/ 0 h 207"/>
                <a:gd name="T4" fmla="*/ 15751991 w 90"/>
                <a:gd name="T5" fmla="*/ 455898152 h 207"/>
                <a:gd name="T6" fmla="*/ 661543926 w 90"/>
                <a:gd name="T7" fmla="*/ 1996514571 h 207"/>
                <a:gd name="T8" fmla="*/ 1260079889 w 90"/>
                <a:gd name="T9" fmla="*/ 2147483646 h 207"/>
                <a:gd name="T10" fmla="*/ 1417591859 w 90"/>
                <a:gd name="T11" fmla="*/ 2147483646 h 207"/>
                <a:gd name="T12" fmla="*/ 787551915 w 90"/>
                <a:gd name="T13" fmla="*/ 1933630974 h 207"/>
                <a:gd name="T14" fmla="*/ 94507976 w 90"/>
                <a:gd name="T15" fmla="*/ 23580952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1" name="Freeform 30"/>
            <p:cNvSpPr>
              <a:spLocks/>
            </p:cNvSpPr>
            <p:nvPr/>
          </p:nvSpPr>
          <p:spPr bwMode="auto">
            <a:xfrm>
              <a:off x="7037388" y="3811588"/>
              <a:ext cx="457200" cy="1852613"/>
            </a:xfrm>
            <a:custGeom>
              <a:avLst/>
              <a:gdLst>
                <a:gd name="T0" fmla="*/ 1596387350 w 115"/>
                <a:gd name="T1" fmla="*/ 2147483646 h 467"/>
                <a:gd name="T2" fmla="*/ 1232853715 w 115"/>
                <a:gd name="T3" fmla="*/ 2147483646 h 467"/>
                <a:gd name="T4" fmla="*/ 458368842 w 115"/>
                <a:gd name="T5" fmla="*/ 2147483646 h 467"/>
                <a:gd name="T6" fmla="*/ 205473631 w 115"/>
                <a:gd name="T7" fmla="*/ 834088423 h 467"/>
                <a:gd name="T8" fmla="*/ 0 w 115"/>
                <a:gd name="T9" fmla="*/ 0 h 467"/>
                <a:gd name="T10" fmla="*/ 331923224 w 115"/>
                <a:gd name="T11" fmla="*/ 2147483646 h 467"/>
                <a:gd name="T12" fmla="*/ 1090600904 w 115"/>
                <a:gd name="T13" fmla="*/ 2147483646 h 467"/>
                <a:gd name="T14" fmla="*/ 1627997760 w 115"/>
                <a:gd name="T15" fmla="*/ 2147483646 h 467"/>
                <a:gd name="T16" fmla="*/ 1817668174 w 115"/>
                <a:gd name="T17" fmla="*/ 2147483646 h 467"/>
                <a:gd name="T18" fmla="*/ 1770250570 w 115"/>
                <a:gd name="T19" fmla="*/ 2147483646 h 467"/>
                <a:gd name="T20" fmla="*/ 1596387350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2" name="Freeform 31"/>
            <p:cNvSpPr>
              <a:spLocks/>
            </p:cNvSpPr>
            <p:nvPr/>
          </p:nvSpPr>
          <p:spPr bwMode="auto">
            <a:xfrm>
              <a:off x="6992938" y="1263650"/>
              <a:ext cx="144463" cy="2508250"/>
            </a:xfrm>
            <a:custGeom>
              <a:avLst/>
              <a:gdLst>
                <a:gd name="T0" fmla="*/ 273753372 w 36"/>
                <a:gd name="T1" fmla="*/ 2147483646 h 633"/>
                <a:gd name="T2" fmla="*/ 209338926 w 36"/>
                <a:gd name="T3" fmla="*/ 2147483646 h 633"/>
                <a:gd name="T4" fmla="*/ 80514045 w 36"/>
                <a:gd name="T5" fmla="*/ 2147483646 h 633"/>
                <a:gd name="T6" fmla="*/ 209338926 w 36"/>
                <a:gd name="T7" fmla="*/ 2147483646 h 633"/>
                <a:gd name="T8" fmla="*/ 354267417 w 36"/>
                <a:gd name="T9" fmla="*/ 1554425528 h 633"/>
                <a:gd name="T10" fmla="*/ 579709955 w 36"/>
                <a:gd name="T11" fmla="*/ 0 h 633"/>
                <a:gd name="T12" fmla="*/ 563606343 w 36"/>
                <a:gd name="T13" fmla="*/ 0 h 633"/>
                <a:gd name="T14" fmla="*/ 322060194 w 36"/>
                <a:gd name="T15" fmla="*/ 1554425528 h 633"/>
                <a:gd name="T16" fmla="*/ 161032104 w 36"/>
                <a:gd name="T17" fmla="*/ 2147483646 h 633"/>
                <a:gd name="T18" fmla="*/ 16103612 w 36"/>
                <a:gd name="T19" fmla="*/ 2147483646 h 633"/>
                <a:gd name="T20" fmla="*/ 112721269 w 36"/>
                <a:gd name="T21" fmla="*/ 2147483646 h 633"/>
                <a:gd name="T22" fmla="*/ 257649761 w 36"/>
                <a:gd name="T23" fmla="*/ 2147483646 h 633"/>
                <a:gd name="T24" fmla="*/ 273753372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3" name="Freeform 32"/>
            <p:cNvSpPr>
              <a:spLocks/>
            </p:cNvSpPr>
            <p:nvPr/>
          </p:nvSpPr>
          <p:spPr bwMode="auto">
            <a:xfrm>
              <a:off x="7526338" y="5640388"/>
              <a:ext cx="111125" cy="233363"/>
            </a:xfrm>
            <a:custGeom>
              <a:avLst/>
              <a:gdLst>
                <a:gd name="T0" fmla="*/ 346523469 w 28"/>
                <a:gd name="T1" fmla="*/ 923021860 h 59"/>
                <a:gd name="T2" fmla="*/ 441027344 w 28"/>
                <a:gd name="T3" fmla="*/ 923021860 h 59"/>
                <a:gd name="T4" fmla="*/ 0 w 28"/>
                <a:gd name="T5" fmla="*/ 0 h 59"/>
                <a:gd name="T6" fmla="*/ 346523469 w 28"/>
                <a:gd name="T7" fmla="*/ 923021860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4" name="Freeform 33"/>
            <p:cNvSpPr>
              <a:spLocks/>
            </p:cNvSpPr>
            <p:nvPr/>
          </p:nvSpPr>
          <p:spPr bwMode="auto">
            <a:xfrm>
              <a:off x="7021513" y="3598863"/>
              <a:ext cx="68263" cy="423863"/>
            </a:xfrm>
            <a:custGeom>
              <a:avLst/>
              <a:gdLst>
                <a:gd name="T0" fmla="*/ 64496489 w 17"/>
                <a:gd name="T1" fmla="*/ 847377402 h 107"/>
                <a:gd name="T2" fmla="*/ 274108069 w 17"/>
                <a:gd name="T3" fmla="*/ 1679063951 h 107"/>
                <a:gd name="T4" fmla="*/ 161241221 w 17"/>
                <a:gd name="T5" fmla="*/ 690456982 h 107"/>
                <a:gd name="T6" fmla="*/ 145115092 w 17"/>
                <a:gd name="T7" fmla="*/ 674762167 h 107"/>
                <a:gd name="T8" fmla="*/ 0 w 17"/>
                <a:gd name="T9" fmla="*/ 0 h 107"/>
                <a:gd name="T10" fmla="*/ 0 w 17"/>
                <a:gd name="T11" fmla="*/ 125538713 h 107"/>
                <a:gd name="T12" fmla="*/ 64496489 w 17"/>
                <a:gd name="T13" fmla="*/ 84737740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5" name="Freeform 34"/>
            <p:cNvSpPr>
              <a:spLocks/>
            </p:cNvSpPr>
            <p:nvPr/>
          </p:nvSpPr>
          <p:spPr bwMode="auto">
            <a:xfrm>
              <a:off x="7412038" y="2801938"/>
              <a:ext cx="1168400" cy="2251075"/>
            </a:xfrm>
            <a:custGeom>
              <a:avLst/>
              <a:gdLst>
                <a:gd name="T0" fmla="*/ 126350140 w 294"/>
                <a:gd name="T1" fmla="*/ 2147483646 h 568"/>
                <a:gd name="T2" fmla="*/ 552784347 w 294"/>
                <a:gd name="T3" fmla="*/ 2147483646 h 568"/>
                <a:gd name="T4" fmla="*/ 1563593416 w 294"/>
                <a:gd name="T5" fmla="*/ 2147483646 h 568"/>
                <a:gd name="T6" fmla="*/ 2147483646 w 294"/>
                <a:gd name="T7" fmla="*/ 1869089766 h 568"/>
                <a:gd name="T8" fmla="*/ 2147483646 w 294"/>
                <a:gd name="T9" fmla="*/ 910983896 h 568"/>
                <a:gd name="T10" fmla="*/ 2147483646 w 294"/>
                <a:gd name="T11" fmla="*/ 439783962 h 568"/>
                <a:gd name="T12" fmla="*/ 2147483646 w 294"/>
                <a:gd name="T13" fmla="*/ 0 h 568"/>
                <a:gd name="T14" fmla="*/ 2147483646 w 294"/>
                <a:gd name="T15" fmla="*/ 0 h 568"/>
                <a:gd name="T16" fmla="*/ 2147483646 w 294"/>
                <a:gd name="T17" fmla="*/ 424077958 h 568"/>
                <a:gd name="T18" fmla="*/ 2147483646 w 294"/>
                <a:gd name="T19" fmla="*/ 879571888 h 568"/>
                <a:gd name="T20" fmla="*/ 2147483646 w 294"/>
                <a:gd name="T21" fmla="*/ 1837677758 h 568"/>
                <a:gd name="T22" fmla="*/ 1500416359 w 294"/>
                <a:gd name="T23" fmla="*/ 2147483646 h 568"/>
                <a:gd name="T24" fmla="*/ 473814019 w 294"/>
                <a:gd name="T25" fmla="*/ 2147483646 h 568"/>
                <a:gd name="T26" fmla="*/ 0 w 294"/>
                <a:gd name="T27" fmla="*/ 2147483646 h 568"/>
                <a:gd name="T28" fmla="*/ 110556869 w 294"/>
                <a:gd name="T29" fmla="*/ 2147483646 h 568"/>
                <a:gd name="T30" fmla="*/ 126350140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6" name="Freeform 35"/>
            <p:cNvSpPr>
              <a:spLocks/>
            </p:cNvSpPr>
            <p:nvPr/>
          </p:nvSpPr>
          <p:spPr bwMode="auto">
            <a:xfrm>
              <a:off x="7494588" y="5664200"/>
              <a:ext cx="100013" cy="209550"/>
            </a:xfrm>
            <a:custGeom>
              <a:avLst/>
              <a:gdLst>
                <a:gd name="T0" fmla="*/ 0 w 25"/>
                <a:gd name="T1" fmla="*/ 0 h 53"/>
                <a:gd name="T2" fmla="*/ 304079525 w 25"/>
                <a:gd name="T3" fmla="*/ 828513255 h 53"/>
                <a:gd name="T4" fmla="*/ 400104007 w 25"/>
                <a:gd name="T5" fmla="*/ 828513255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7" name="Freeform 36"/>
            <p:cNvSpPr>
              <a:spLocks/>
            </p:cNvSpPr>
            <p:nvPr/>
          </p:nvSpPr>
          <p:spPr bwMode="auto">
            <a:xfrm>
              <a:off x="7412038" y="5081588"/>
              <a:ext cx="114300" cy="558800"/>
            </a:xfrm>
            <a:custGeom>
              <a:avLst/>
              <a:gdLst>
                <a:gd name="T0" fmla="*/ 0 w 29"/>
                <a:gd name="T1" fmla="*/ 0 h 141"/>
                <a:gd name="T2" fmla="*/ 108742655 w 29"/>
                <a:gd name="T3" fmla="*/ 1397863960 h 141"/>
                <a:gd name="T4" fmla="*/ 279621155 w 29"/>
                <a:gd name="T5" fmla="*/ 1837639560 h 141"/>
                <a:gd name="T6" fmla="*/ 450499655 w 29"/>
                <a:gd name="T7" fmla="*/ 2147483646 h 141"/>
                <a:gd name="T8" fmla="*/ 419429762 w 29"/>
                <a:gd name="T9" fmla="*/ 2120352729 h 141"/>
                <a:gd name="T10" fmla="*/ 124275631 w 29"/>
                <a:gd name="T11" fmla="*/ 345540519 h 141"/>
                <a:gd name="T12" fmla="*/ 62139786 w 29"/>
                <a:gd name="T13" fmla="*/ 172768278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8" name="Freeform 37"/>
            <p:cNvSpPr>
              <a:spLocks/>
            </p:cNvSpPr>
            <p:nvPr/>
          </p:nvSpPr>
          <p:spPr bwMode="auto">
            <a:xfrm>
              <a:off x="7412038" y="4978400"/>
              <a:ext cx="31750" cy="188913"/>
            </a:xfrm>
            <a:custGeom>
              <a:avLst/>
              <a:gdLst>
                <a:gd name="T0" fmla="*/ 0 w 8"/>
                <a:gd name="T1" fmla="*/ 402731031 h 48"/>
                <a:gd name="T2" fmla="*/ 63003906 w 8"/>
                <a:gd name="T3" fmla="*/ 573114814 h 48"/>
                <a:gd name="T4" fmla="*/ 126007813 w 8"/>
                <a:gd name="T5" fmla="*/ 743502533 h 48"/>
                <a:gd name="T6" fmla="*/ 110255844 w 8"/>
                <a:gd name="T7" fmla="*/ 294302840 h 48"/>
                <a:gd name="T8" fmla="*/ 0 w 8"/>
                <a:gd name="T9" fmla="*/ 0 h 48"/>
                <a:gd name="T10" fmla="*/ 0 w 8"/>
                <a:gd name="T11" fmla="*/ 61959528 h 48"/>
                <a:gd name="T12" fmla="*/ 0 w 8"/>
                <a:gd name="T13" fmla="*/ 402731031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9" name="Freeform 38"/>
            <p:cNvSpPr>
              <a:spLocks/>
            </p:cNvSpPr>
            <p:nvPr/>
          </p:nvSpPr>
          <p:spPr bwMode="auto">
            <a:xfrm>
              <a:off x="7439026" y="5434013"/>
              <a:ext cx="174625" cy="439738"/>
            </a:xfrm>
            <a:custGeom>
              <a:avLst/>
              <a:gdLst>
                <a:gd name="T0" fmla="*/ 173259750 w 44"/>
                <a:gd name="T1" fmla="*/ 439440880 h 111"/>
                <a:gd name="T2" fmla="*/ 0 w 44"/>
                <a:gd name="T3" fmla="*/ 0 h 111"/>
                <a:gd name="T4" fmla="*/ 173259750 w 44"/>
                <a:gd name="T5" fmla="*/ 769022530 h 111"/>
                <a:gd name="T6" fmla="*/ 220515656 w 44"/>
                <a:gd name="T7" fmla="*/ 910269545 h 111"/>
                <a:gd name="T8" fmla="*/ 614287094 w 44"/>
                <a:gd name="T9" fmla="*/ 1742067645 h 111"/>
                <a:gd name="T10" fmla="*/ 693042969 w 44"/>
                <a:gd name="T11" fmla="*/ 1742067645 h 111"/>
                <a:gd name="T12" fmla="*/ 346523469 w 44"/>
                <a:gd name="T13" fmla="*/ 816102227 h 111"/>
                <a:gd name="T14" fmla="*/ 173259750 w 44"/>
                <a:gd name="T15" fmla="*/ 439440880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2" name="Rectangle 61"/>
          <p:cNvSpPr/>
          <p:nvPr/>
        </p:nvSpPr>
        <p:spPr>
          <a:xfrm>
            <a:off x="0" y="0"/>
            <a:ext cx="198438"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053" name="Title Placeholder 1"/>
          <p:cNvSpPr>
            <a:spLocks noGrp="1"/>
          </p:cNvSpPr>
          <p:nvPr>
            <p:ph type="title"/>
          </p:nvPr>
        </p:nvSpPr>
        <p:spPr bwMode="auto">
          <a:xfrm>
            <a:off x="2106613" y="623888"/>
            <a:ext cx="7138987"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smtClean="0"/>
              <a:t>انقر لتحرير نمط العنوان الرئيسي</a:t>
            </a:r>
            <a:endParaRPr lang="en-US" altLang="en-US" smtClean="0"/>
          </a:p>
        </p:txBody>
      </p:sp>
      <p:sp>
        <p:nvSpPr>
          <p:cNvPr id="2054" name="Text Placeholder 2"/>
          <p:cNvSpPr>
            <a:spLocks noGrp="1"/>
          </p:cNvSpPr>
          <p:nvPr>
            <p:ph type="body" idx="1"/>
          </p:nvPr>
        </p:nvSpPr>
        <p:spPr bwMode="auto">
          <a:xfrm>
            <a:off x="2105025" y="2133600"/>
            <a:ext cx="714057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endParaRPr lang="en-US" altLang="en-US" smtClean="0"/>
          </a:p>
          <a:p>
            <a:pPr lvl="1"/>
            <a:r>
              <a:rPr lang="ar-SA" altLang="en-US" smtClean="0"/>
              <a:t>المستوى الثاني</a:t>
            </a:r>
            <a:endParaRPr lang="en-US" altLang="en-US" smtClean="0"/>
          </a:p>
          <a:p>
            <a:pPr lvl="2"/>
            <a:r>
              <a:rPr lang="ar-SA" altLang="en-US" smtClean="0"/>
              <a:t>المستوى الثالث</a:t>
            </a:r>
            <a:endParaRPr lang="en-US" altLang="en-US" smtClean="0"/>
          </a:p>
          <a:p>
            <a:pPr lvl="3"/>
            <a:r>
              <a:rPr lang="ar-SA" altLang="en-US" smtClean="0"/>
              <a:t>المستوى الرابع</a:t>
            </a:r>
            <a:endParaRPr lang="en-US" altLang="en-US" smtClean="0"/>
          </a:p>
          <a:p>
            <a:pPr lvl="4"/>
            <a:r>
              <a:rPr lang="ar-SA" altLang="en-US" smtClean="0"/>
              <a:t>المستوى الخامس</a:t>
            </a:r>
            <a:endParaRPr lang="en-US" altLang="en-US" smtClean="0"/>
          </a:p>
        </p:txBody>
      </p:sp>
      <p:sp>
        <p:nvSpPr>
          <p:cNvPr id="4" name="Date Placeholder 3"/>
          <p:cNvSpPr>
            <a:spLocks noGrp="1"/>
          </p:cNvSpPr>
          <p:nvPr>
            <p:ph type="dt" sz="half" idx="2"/>
          </p:nvPr>
        </p:nvSpPr>
        <p:spPr>
          <a:xfrm>
            <a:off x="8420100" y="6135688"/>
            <a:ext cx="830263" cy="369887"/>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GB" altLang="en-US"/>
          </a:p>
        </p:txBody>
      </p:sp>
      <p:sp>
        <p:nvSpPr>
          <p:cNvPr id="5" name="Footer Placeholder 4"/>
          <p:cNvSpPr>
            <a:spLocks noGrp="1"/>
          </p:cNvSpPr>
          <p:nvPr>
            <p:ph type="ftr" sz="quarter" idx="3"/>
          </p:nvPr>
        </p:nvSpPr>
        <p:spPr>
          <a:xfrm>
            <a:off x="2105025" y="6135688"/>
            <a:ext cx="6192838" cy="365125"/>
          </a:xfrm>
          <a:prstGeom prst="rect">
            <a:avLst/>
          </a:prstGeom>
        </p:spPr>
        <p:txBody>
          <a:bodyPr vert="horz" lIns="91440" tIns="45720" rIns="91440" bIns="45720" rtlCol="0" anchor="ctr"/>
          <a:lstStyle>
            <a:lvl1pPr algn="l">
              <a:defRPr sz="900" smtClean="0">
                <a:solidFill>
                  <a:schemeClr val="tx1">
                    <a:tint val="75000"/>
                  </a:schemeClr>
                </a:solidFill>
              </a:defRPr>
            </a:lvl1pPr>
          </a:lstStyle>
          <a:p>
            <a:pPr>
              <a:defRPr/>
            </a:pPr>
            <a:r>
              <a:rPr lang="en-US" altLang="en-US"/>
              <a:t>3rd International Conference and Exhibition </a:t>
            </a:r>
            <a:endParaRPr lang="en-GB" altLang="en-US"/>
          </a:p>
        </p:txBody>
      </p:sp>
      <p:sp>
        <p:nvSpPr>
          <p:cNvPr id="6" name="Slide Number Placeholder 5"/>
          <p:cNvSpPr>
            <a:spLocks noGrp="1"/>
          </p:cNvSpPr>
          <p:nvPr>
            <p:ph type="sldNum" sz="quarter" idx="4"/>
          </p:nvPr>
        </p:nvSpPr>
        <p:spPr bwMode="gray">
          <a:xfrm>
            <a:off x="554038" y="787400"/>
            <a:ext cx="633412" cy="365125"/>
          </a:xfrm>
          <a:prstGeom prst="rect">
            <a:avLst/>
          </a:prstGeom>
        </p:spPr>
        <p:txBody>
          <a:bodyPr vert="horz" lIns="91440" tIns="45720" rIns="91440" bIns="45720" rtlCol="0" anchor="ctr"/>
          <a:lstStyle>
            <a:lvl1pPr algn="r">
              <a:defRPr sz="2000">
                <a:solidFill>
                  <a:srgbClr val="FEFFFF"/>
                </a:solidFill>
              </a:defRPr>
            </a:lvl1pPr>
          </a:lstStyle>
          <a:p>
            <a:pPr>
              <a:defRPr/>
            </a:pPr>
            <a:fld id="{FC271DA7-9069-4C32-ADA2-FF7354FEFAF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Lst>
  <p:hf hdr="0" dt="0"/>
  <p:txStyles>
    <p:titleStyle>
      <a:lvl1pPr algn="l" defTabSz="457200" rtl="0" eaLnBrk="0" fontAlgn="base" hangingPunct="0">
        <a:spcBef>
          <a:spcPct val="0"/>
        </a:spcBef>
        <a:spcAft>
          <a:spcPct val="0"/>
        </a:spcAft>
        <a:defRPr sz="3600" kern="1200">
          <a:solidFill>
            <a:srgbClr val="262626"/>
          </a:solidFill>
          <a:latin typeface="+mj-lt"/>
          <a:ea typeface="+mj-ea"/>
          <a:cs typeface="Arial" panose="020B0604020202020204" pitchFamily="34" charset="0"/>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cs typeface="Arial" panose="020B0604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cs typeface="Arial" panose="020B0604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cs typeface="Arial" panose="020B0604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cs typeface="Arial" panose="020B0604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Arial" panose="020B0604020202020204" pitchFamily="34" charset="0"/>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Arial" panose="020B0604020202020204" pitchFamily="34" charset="0"/>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Arial" panose="020B0604020202020204" pitchFamily="34" charset="0"/>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Arial" panose="020B0604020202020204" pitchFamily="34" charset="0"/>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Colors" Target="../diagrams/colors3.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www.who.int/bulletin/volumes/87/7/08-052605/en/" TargetMode="External"/><Relationship Id="rId2" Type="http://schemas.openxmlformats.org/officeDocument/2006/relationships/hyperlink" Target="http://www.ncbi.nlm.nih.gov/sites/entrez?cmd=Retrieve&amp;db=PubMed&amp;list_uids=2969408&amp;dopt=Abstract" TargetMode="External"/><Relationship Id="rId1" Type="http://schemas.openxmlformats.org/officeDocument/2006/relationships/slideLayout" Target="../slideLayouts/slideLayout18.xml"/><Relationship Id="rId4" Type="http://schemas.openxmlformats.org/officeDocument/2006/relationships/hyperlink" Target="http://www.isi-web.org/component/content/article/5-root/root/81-develop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ncbi.nlm.nih.gov/sites/entrez?cmd=Retrieve&amp;db=PubMed&amp;list_uids=2969408&amp;dopt=Abstract"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2285996" y="5926138"/>
            <a:ext cx="6402243" cy="682625"/>
          </a:xfrm>
          <a:prstGeom prst="roundRect">
            <a:avLst/>
          </a:prstGeom>
          <a:solidFill>
            <a:schemeClr val="accent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483" name="Rectangle 2"/>
          <p:cNvSpPr>
            <a:spLocks noGrp="1" noChangeArrowheads="1"/>
          </p:cNvSpPr>
          <p:nvPr>
            <p:ph type="ctrTitle"/>
          </p:nvPr>
        </p:nvSpPr>
        <p:spPr>
          <a:xfrm>
            <a:off x="538163" y="38097"/>
            <a:ext cx="7881937" cy="2898775"/>
          </a:xfrm>
        </p:spPr>
        <p:txBody>
          <a:bodyPr/>
          <a:lstStyle/>
          <a:p>
            <a:pPr eaLnBrk="1" hangingPunct="1"/>
            <a:r>
              <a:rPr lang="en-US" altLang="en-US" sz="4800" b="1" dirty="0" smtClean="0">
                <a:effectLst>
                  <a:outerShdw blurRad="38100" dist="38100" dir="2700000" algn="tl">
                    <a:srgbClr val="000000">
                      <a:alpha val="43137"/>
                    </a:srgbClr>
                  </a:outerShdw>
                </a:effectLst>
              </a:rPr>
              <a:t>Benefits of </a:t>
            </a:r>
            <a:br>
              <a:rPr lang="en-US" altLang="en-US" sz="4800" b="1" dirty="0" smtClean="0">
                <a:effectLst>
                  <a:outerShdw blurRad="38100" dist="38100" dir="2700000" algn="tl">
                    <a:srgbClr val="000000">
                      <a:alpha val="43137"/>
                    </a:srgbClr>
                  </a:outerShdw>
                </a:effectLst>
              </a:rPr>
            </a:br>
            <a:r>
              <a:rPr lang="en-US" altLang="en-US" sz="4800" b="1" dirty="0" smtClean="0">
                <a:effectLst>
                  <a:outerShdw blurRad="38100" dist="38100" dir="2700000" algn="tl">
                    <a:srgbClr val="000000">
                      <a:alpha val="43137"/>
                    </a:srgbClr>
                  </a:outerShdw>
                </a:effectLst>
              </a:rPr>
              <a:t>Pre-employment Medical in Oil &amp; Gas Industry</a:t>
            </a:r>
            <a:endParaRPr lang="en-US" altLang="en-US" sz="4800" dirty="0" smtClean="0">
              <a:effectLst>
                <a:outerShdw blurRad="38100" dist="38100" dir="2700000" algn="tl">
                  <a:srgbClr val="000000">
                    <a:alpha val="43137"/>
                  </a:srgbClr>
                </a:outerShdw>
              </a:effectLst>
            </a:endParaRPr>
          </a:p>
        </p:txBody>
      </p:sp>
      <p:sp>
        <p:nvSpPr>
          <p:cNvPr id="4099" name="Rectangle 3"/>
          <p:cNvSpPr>
            <a:spLocks noGrp="1" noChangeArrowheads="1"/>
          </p:cNvSpPr>
          <p:nvPr>
            <p:ph type="subTitle" idx="1"/>
          </p:nvPr>
        </p:nvSpPr>
        <p:spPr>
          <a:xfrm>
            <a:off x="1393538" y="4193453"/>
            <a:ext cx="4545013" cy="1497012"/>
          </a:xfrm>
        </p:spPr>
        <p:txBody>
          <a:bodyPr rtlCol="0">
            <a:normAutofit/>
          </a:bodyPr>
          <a:lstStyle/>
          <a:p>
            <a:pPr eaLnBrk="1" fontAlgn="auto" hangingPunct="1">
              <a:spcAft>
                <a:spcPts val="0"/>
              </a:spcAft>
              <a:defRPr/>
            </a:pPr>
            <a:r>
              <a:rPr lang="en-US" b="1" dirty="0" smtClean="0"/>
              <a:t>Dr. </a:t>
            </a:r>
            <a:r>
              <a:rPr lang="en-US" b="1" dirty="0"/>
              <a:t>Ahmad </a:t>
            </a:r>
            <a:r>
              <a:rPr lang="en-US" b="1" dirty="0" smtClean="0"/>
              <a:t>Latif</a:t>
            </a:r>
          </a:p>
          <a:p>
            <a:pPr eaLnBrk="1" fontAlgn="auto" hangingPunct="1">
              <a:spcAft>
                <a:spcPts val="0"/>
              </a:spcAft>
              <a:defRPr/>
            </a:pPr>
            <a:r>
              <a:rPr lang="en-US" dirty="0"/>
              <a:t/>
            </a:r>
            <a:br>
              <a:rPr lang="en-US" dirty="0"/>
            </a:br>
            <a:r>
              <a:rPr lang="en-US" sz="1600" b="1" dirty="0" smtClean="0"/>
              <a:t>Medical </a:t>
            </a:r>
            <a:r>
              <a:rPr lang="en-US" sz="1600" b="1" dirty="0"/>
              <a:t>Services, Qatar </a:t>
            </a:r>
            <a:r>
              <a:rPr lang="en-US" sz="1600" b="1" dirty="0" smtClean="0"/>
              <a:t>Petroleum</a:t>
            </a:r>
            <a:endParaRPr lang="en-GB" altLang="en-US" sz="1600" b="1" dirty="0" smtClean="0">
              <a:cs typeface="+mn-cs"/>
            </a:endParaRPr>
          </a:p>
        </p:txBody>
      </p:sp>
      <p:sp>
        <p:nvSpPr>
          <p:cNvPr id="2" name="مستطيل 1"/>
          <p:cNvSpPr/>
          <p:nvPr/>
        </p:nvSpPr>
        <p:spPr>
          <a:xfrm>
            <a:off x="815975" y="5997575"/>
            <a:ext cx="9239250" cy="584200"/>
          </a:xfrm>
          <a:prstGeom prst="rect">
            <a:avLst/>
          </a:prstGeom>
        </p:spPr>
        <p:txBody>
          <a:bodyPr>
            <a:spAutoFit/>
          </a:bodyPr>
          <a:lstStyle/>
          <a:p>
            <a:pPr algn="ctr">
              <a:defRPr/>
            </a:pPr>
            <a:r>
              <a:rPr lang="en-US" sz="1600" dirty="0">
                <a:solidFill>
                  <a:schemeClr val="accent2">
                    <a:lumMod val="75000"/>
                    <a:lumOff val="25000"/>
                  </a:schemeClr>
                </a:solidFill>
                <a:latin typeface="Adobe Hebrew" panose="02040503050201020203" pitchFamily="18" charset="-79"/>
                <a:cs typeface="Adobe Hebrew" panose="02040503050201020203" pitchFamily="18" charset="-79"/>
              </a:rPr>
              <a:t>3rd International Conference and Exhibition on </a:t>
            </a:r>
          </a:p>
          <a:p>
            <a:pPr algn="ctr">
              <a:defRPr/>
            </a:pPr>
            <a:r>
              <a:rPr lang="en-US" sz="1600" dirty="0">
                <a:solidFill>
                  <a:schemeClr val="accent2">
                    <a:lumMod val="75000"/>
                    <a:lumOff val="25000"/>
                  </a:schemeClr>
                </a:solidFill>
                <a:latin typeface="Adobe Hebrew" panose="02040503050201020203" pitchFamily="18" charset="-79"/>
                <a:cs typeface="Adobe Hebrew" panose="02040503050201020203" pitchFamily="18" charset="-79"/>
              </a:rPr>
              <a:t>Occupational Health &amp; Safety Conference . Valencia, Spain</a:t>
            </a:r>
          </a:p>
        </p:txBody>
      </p:sp>
      <p:graphicFrame>
        <p:nvGraphicFramePr>
          <p:cNvPr id="5" name="رسم تخطيطي 4"/>
          <p:cNvGraphicFramePr/>
          <p:nvPr>
            <p:extLst>
              <p:ext uri="{D42A27DB-BD31-4B8C-83A1-F6EECF244321}">
                <p14:modId xmlns:p14="http://schemas.microsoft.com/office/powerpoint/2010/main" val="3926216031"/>
              </p:ext>
            </p:extLst>
          </p:nvPr>
        </p:nvGraphicFramePr>
        <p:xfrm>
          <a:off x="5978030" y="3036019"/>
          <a:ext cx="3278971" cy="2019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رسم تخطيطي 6"/>
          <p:cNvGraphicFramePr/>
          <p:nvPr>
            <p:extLst>
              <p:ext uri="{D42A27DB-BD31-4B8C-83A1-F6EECF244321}">
                <p14:modId xmlns:p14="http://schemas.microsoft.com/office/powerpoint/2010/main" val="1353204087"/>
              </p:ext>
            </p:extLst>
          </p:nvPr>
        </p:nvGraphicFramePr>
        <p:xfrm>
          <a:off x="4448928" y="3243982"/>
          <a:ext cx="3399672" cy="212479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شكل بيضاوي 9"/>
          <p:cNvSpPr/>
          <p:nvPr/>
        </p:nvSpPr>
        <p:spPr>
          <a:xfrm>
            <a:off x="8244894" y="5517645"/>
            <a:ext cx="732852" cy="703046"/>
          </a:xfrm>
          <a:prstGeom prst="ellipse">
            <a:avLst/>
          </a:prstGeom>
          <a:solidFill>
            <a:schemeClr val="accent1">
              <a:lumMod val="40000"/>
              <a:lumOff val="6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aphicFrame>
        <p:nvGraphicFramePr>
          <p:cNvPr id="12" name="رسم تخطيطي 11"/>
          <p:cNvGraphicFramePr/>
          <p:nvPr>
            <p:extLst>
              <p:ext uri="{D42A27DB-BD31-4B8C-83A1-F6EECF244321}">
                <p14:modId xmlns:p14="http://schemas.microsoft.com/office/powerpoint/2010/main" val="1260482267"/>
              </p:ext>
            </p:extLst>
          </p:nvPr>
        </p:nvGraphicFramePr>
        <p:xfrm>
          <a:off x="5791201" y="4151745"/>
          <a:ext cx="2632367" cy="238615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06613" y="554613"/>
            <a:ext cx="7138987" cy="1281112"/>
          </a:xfrm>
        </p:spPr>
        <p:txBody>
          <a:bodyPr/>
          <a:lstStyle/>
          <a:p>
            <a:pPr eaLnBrk="1" hangingPunct="1"/>
            <a:r>
              <a:rPr lang="en-US" sz="4000" b="1" dirty="0">
                <a:solidFill>
                  <a:schemeClr val="accent6">
                    <a:lumMod val="50000"/>
                  </a:schemeClr>
                </a:solidFill>
              </a:rPr>
              <a:t>Disadvantages</a:t>
            </a:r>
            <a:endParaRPr lang="en-GB" altLang="en-US" sz="4000" b="1" dirty="0">
              <a:solidFill>
                <a:schemeClr val="accent6">
                  <a:lumMod val="50000"/>
                </a:schemeClr>
              </a:solidFill>
            </a:endParaRPr>
          </a:p>
        </p:txBody>
      </p:sp>
      <p:sp>
        <p:nvSpPr>
          <p:cNvPr id="32771" name="Rectangle 3"/>
          <p:cNvSpPr>
            <a:spLocks noGrp="1" noChangeArrowheads="1"/>
          </p:cNvSpPr>
          <p:nvPr>
            <p:ph idx="1"/>
          </p:nvPr>
        </p:nvSpPr>
        <p:spPr>
          <a:xfrm>
            <a:off x="895350" y="2060575"/>
            <a:ext cx="8564563" cy="4114800"/>
          </a:xfrm>
        </p:spPr>
        <p:txBody>
          <a:bodyPr/>
          <a:lstStyle/>
          <a:p>
            <a:pPr eaLnBrk="1" hangingPunct="1"/>
            <a:r>
              <a:rPr lang="en-GB" altLang="en-US" sz="3600" dirty="0" smtClean="0"/>
              <a:t> Low pick-up rate</a:t>
            </a:r>
          </a:p>
          <a:p>
            <a:pPr eaLnBrk="1" hangingPunct="1"/>
            <a:r>
              <a:rPr lang="en-GB" altLang="en-US" sz="3600" dirty="0" smtClean="0"/>
              <a:t> Poor predictor of state of health</a:t>
            </a:r>
          </a:p>
          <a:p>
            <a:pPr eaLnBrk="1" hangingPunct="1"/>
            <a:r>
              <a:rPr lang="en-GB" altLang="en-US" sz="3600" dirty="0" smtClean="0"/>
              <a:t> Costs</a:t>
            </a:r>
          </a:p>
          <a:p>
            <a:pPr eaLnBrk="1" hangingPunct="1"/>
            <a:r>
              <a:rPr lang="en-GB" altLang="en-US" sz="3600" dirty="0" smtClean="0"/>
              <a:t>Law, Disability Discrimination</a:t>
            </a:r>
          </a:p>
        </p:txBody>
      </p:sp>
      <p:sp>
        <p:nvSpPr>
          <p:cNvPr id="2" name="عنصر نائب للتذييل 1"/>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32773"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F5113A6-B31C-4A7D-B5E0-F6AB29568F27}" type="slidenum">
              <a:rPr lang="en-GB" altLang="en-US" smtClean="0">
                <a:solidFill>
                  <a:srgbClr val="FEFFFF"/>
                </a:solidFill>
              </a:rPr>
              <a:pPr/>
              <a:t>10</a:t>
            </a:fld>
            <a:endParaRPr lang="en-GB" altLang="en-US" smtClean="0">
              <a:solidFill>
                <a:srgbClr val="FE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b="1" dirty="0">
                <a:solidFill>
                  <a:schemeClr val="accent6">
                    <a:lumMod val="50000"/>
                  </a:schemeClr>
                </a:solidFill>
              </a:rPr>
              <a:t>The Study</a:t>
            </a:r>
          </a:p>
        </p:txBody>
      </p:sp>
      <p:sp>
        <p:nvSpPr>
          <p:cNvPr id="3" name="عنصر نائب للمحتوى 2"/>
          <p:cNvSpPr>
            <a:spLocks noGrp="1"/>
          </p:cNvSpPr>
          <p:nvPr>
            <p:ph idx="1"/>
          </p:nvPr>
        </p:nvSpPr>
        <p:spPr>
          <a:xfrm>
            <a:off x="1742536" y="2133600"/>
            <a:ext cx="7503065" cy="3777622"/>
          </a:xfrm>
        </p:spPr>
        <p:txBody>
          <a:bodyPr/>
          <a:lstStyle/>
          <a:p>
            <a:r>
              <a:rPr lang="en-US" sz="3200" dirty="0"/>
              <a:t>Benefits of Pre-employment medical for potential employees from developing countries in oil and gas industry</a:t>
            </a:r>
          </a:p>
        </p:txBody>
      </p:sp>
      <p:sp>
        <p:nvSpPr>
          <p:cNvPr id="4" name="عنصر نائب للتذييل 3"/>
          <p:cNvSpPr>
            <a:spLocks noGrp="1"/>
          </p:cNvSpPr>
          <p:nvPr>
            <p:ph type="ftr" sz="quarter" idx="11"/>
          </p:nvPr>
        </p:nvSpPr>
        <p:spPr/>
        <p:txBody>
          <a:bodyPr/>
          <a:lstStyle/>
          <a:p>
            <a:pPr>
              <a:defRPr/>
            </a:pPr>
            <a:r>
              <a:rPr lang="en-US" altLang="en-US" smtClean="0"/>
              <a:t>3rd International Conference and Exhibition </a:t>
            </a:r>
            <a:endParaRPr lang="en-GB" altLang="en-US"/>
          </a:p>
        </p:txBody>
      </p:sp>
      <p:sp>
        <p:nvSpPr>
          <p:cNvPr id="5" name="عنصر نائب لرقم الشريحة 4"/>
          <p:cNvSpPr>
            <a:spLocks noGrp="1"/>
          </p:cNvSpPr>
          <p:nvPr>
            <p:ph type="sldNum" sz="quarter" idx="12"/>
          </p:nvPr>
        </p:nvSpPr>
        <p:spPr/>
        <p:txBody>
          <a:bodyPr/>
          <a:lstStyle/>
          <a:p>
            <a:pPr>
              <a:defRPr/>
            </a:pPr>
            <a:fld id="{D3CBE19B-374E-4215-8613-214F7D1BB5C9}" type="slidenum">
              <a:rPr lang="en-GB" altLang="en-US" smtClean="0"/>
              <a:pPr>
                <a:defRPr/>
              </a:pPr>
              <a:t>11</a:t>
            </a:fld>
            <a:endParaRPr lang="en-GB" altLang="en-US"/>
          </a:p>
        </p:txBody>
      </p:sp>
    </p:spTree>
    <p:extLst>
      <p:ext uri="{BB962C8B-B14F-4D97-AF65-F5344CB8AC3E}">
        <p14:creationId xmlns:p14="http://schemas.microsoft.com/office/powerpoint/2010/main" val="713266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عنوان 1"/>
          <p:cNvSpPr>
            <a:spLocks noGrp="1"/>
          </p:cNvSpPr>
          <p:nvPr>
            <p:ph type="title"/>
          </p:nvPr>
        </p:nvSpPr>
        <p:spPr>
          <a:xfrm>
            <a:off x="2106613" y="623888"/>
            <a:ext cx="7138987" cy="1281112"/>
          </a:xfrm>
        </p:spPr>
        <p:txBody>
          <a:bodyPr/>
          <a:lstStyle/>
          <a:p>
            <a:pPr eaLnBrk="1" hangingPunct="1"/>
            <a:r>
              <a:rPr lang="en-US" altLang="en-US" sz="4000" b="1" dirty="0">
                <a:solidFill>
                  <a:schemeClr val="accent6">
                    <a:lumMod val="50000"/>
                  </a:schemeClr>
                </a:solidFill>
              </a:rPr>
              <a:t>Introduction</a:t>
            </a:r>
          </a:p>
        </p:txBody>
      </p:sp>
      <p:sp>
        <p:nvSpPr>
          <p:cNvPr id="34819" name="عنصر نائب للمحتوى 2"/>
          <p:cNvSpPr>
            <a:spLocks noGrp="1"/>
          </p:cNvSpPr>
          <p:nvPr>
            <p:ph idx="1"/>
          </p:nvPr>
        </p:nvSpPr>
        <p:spPr>
          <a:xfrm>
            <a:off x="1414733" y="2133600"/>
            <a:ext cx="7830868" cy="3778250"/>
          </a:xfrm>
        </p:spPr>
        <p:txBody>
          <a:bodyPr/>
          <a:lstStyle/>
          <a:p>
            <a:pPr eaLnBrk="1" hangingPunct="1"/>
            <a:r>
              <a:rPr lang="en-US" altLang="en-US" sz="2400" dirty="0" smtClean="0"/>
              <a:t>This paper highlights the advantages of pre-employment medical examination. </a:t>
            </a:r>
          </a:p>
          <a:p>
            <a:pPr eaLnBrk="1" hangingPunct="1"/>
            <a:r>
              <a:rPr lang="en-US" altLang="en-US" sz="2400" dirty="0" smtClean="0"/>
              <a:t>Recently value of pre employment medical examination has been questioned in developed countries since there is lack of trials and evidence related to health outcomes from it. </a:t>
            </a:r>
          </a:p>
          <a:p>
            <a:pPr marL="0" indent="0" eaLnBrk="1" hangingPunct="1">
              <a:buNone/>
            </a:pPr>
            <a:endParaRPr lang="en-US" altLang="en-US" sz="2400" dirty="0" smtClean="0"/>
          </a:p>
        </p:txBody>
      </p:sp>
      <p:sp>
        <p:nvSpPr>
          <p:cNvPr id="2" name="عنصر نائب للتذييل 1"/>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34821"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82FDE8-E7D9-44B4-ADE5-A698444EB92C}" type="slidenum">
              <a:rPr lang="en-GB" altLang="en-US" smtClean="0">
                <a:solidFill>
                  <a:srgbClr val="FEFFFF"/>
                </a:solidFill>
              </a:rPr>
              <a:pPr/>
              <a:t>12</a:t>
            </a:fld>
            <a:endParaRPr lang="en-GB" altLang="en-US" smtClean="0">
              <a:solidFill>
                <a:srgbClr val="FE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عنوان 1"/>
          <p:cNvSpPr>
            <a:spLocks noGrp="1"/>
          </p:cNvSpPr>
          <p:nvPr>
            <p:ph type="title"/>
          </p:nvPr>
        </p:nvSpPr>
        <p:spPr>
          <a:xfrm>
            <a:off x="2106613" y="623888"/>
            <a:ext cx="7138987" cy="1281112"/>
          </a:xfrm>
        </p:spPr>
        <p:txBody>
          <a:bodyPr/>
          <a:lstStyle/>
          <a:p>
            <a:pPr eaLnBrk="1" hangingPunct="1"/>
            <a:r>
              <a:rPr lang="en-US" altLang="en-US" sz="4000" b="1" dirty="0">
                <a:solidFill>
                  <a:schemeClr val="accent6">
                    <a:lumMod val="50000"/>
                  </a:schemeClr>
                </a:solidFill>
              </a:rPr>
              <a:t>Aim</a:t>
            </a:r>
            <a:r>
              <a:rPr lang="en-US" altLang="en-US" dirty="0" smtClean="0"/>
              <a:t/>
            </a:r>
            <a:br>
              <a:rPr lang="en-US" altLang="en-US" dirty="0" smtClean="0"/>
            </a:br>
            <a:endParaRPr lang="en-US" altLang="en-US" dirty="0" smtClean="0"/>
          </a:p>
        </p:txBody>
      </p:sp>
      <p:sp>
        <p:nvSpPr>
          <p:cNvPr id="36867" name="عنصر نائب للمحتوى 2"/>
          <p:cNvSpPr>
            <a:spLocks noGrp="1"/>
          </p:cNvSpPr>
          <p:nvPr>
            <p:ph idx="1"/>
          </p:nvPr>
        </p:nvSpPr>
        <p:spPr>
          <a:xfrm>
            <a:off x="2105025" y="2133600"/>
            <a:ext cx="7140575" cy="3778250"/>
          </a:xfrm>
        </p:spPr>
        <p:txBody>
          <a:bodyPr/>
          <a:lstStyle/>
          <a:p>
            <a:pPr eaLnBrk="1" hangingPunct="1"/>
            <a:r>
              <a:rPr lang="en-US" altLang="en-US" sz="2000" dirty="0" smtClean="0"/>
              <a:t>To determine the rate of newly diagnosed chronic diseases among Qatar Petroleum (QP) potential employees and</a:t>
            </a:r>
          </a:p>
          <a:p>
            <a:pPr eaLnBrk="1" hangingPunct="1"/>
            <a:r>
              <a:rPr lang="en-US" altLang="en-US" sz="2000" dirty="0" smtClean="0"/>
              <a:t> To compare prevalence rate between employees from developing countries and developed.  </a:t>
            </a:r>
          </a:p>
          <a:p>
            <a:pPr eaLnBrk="1" hangingPunct="1"/>
            <a:endParaRPr lang="en-US" altLang="en-US" sz="2000" dirty="0" smtClean="0"/>
          </a:p>
        </p:txBody>
      </p:sp>
      <p:sp>
        <p:nvSpPr>
          <p:cNvPr id="2" name="عنصر نائب للتذييل 1"/>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36869"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3BCDCE9-1756-4EE8-A4E7-A91D46BD32D8}" type="slidenum">
              <a:rPr lang="en-GB" altLang="en-US" smtClean="0">
                <a:solidFill>
                  <a:srgbClr val="FEFFFF"/>
                </a:solidFill>
              </a:rPr>
              <a:pPr/>
              <a:t>13</a:t>
            </a:fld>
            <a:endParaRPr lang="en-GB" altLang="en-US" smtClean="0">
              <a:solidFill>
                <a:srgbClr val="FE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b="1" dirty="0">
                <a:solidFill>
                  <a:schemeClr val="accent6">
                    <a:lumMod val="50000"/>
                  </a:schemeClr>
                </a:solidFill>
              </a:rPr>
              <a:t>Methods</a:t>
            </a:r>
          </a:p>
        </p:txBody>
      </p:sp>
      <p:sp>
        <p:nvSpPr>
          <p:cNvPr id="3" name="عنصر نائب للمحتوى 2"/>
          <p:cNvSpPr>
            <a:spLocks noGrp="1"/>
          </p:cNvSpPr>
          <p:nvPr>
            <p:ph idx="1"/>
          </p:nvPr>
        </p:nvSpPr>
        <p:spPr/>
        <p:txBody>
          <a:bodyPr/>
          <a:lstStyle/>
          <a:p>
            <a:r>
              <a:rPr lang="en-US" sz="2000" dirty="0"/>
              <a:t>Using cross sectional method</a:t>
            </a:r>
            <a:r>
              <a:rPr lang="en-US" sz="2000" dirty="0" smtClean="0"/>
              <a:t>,</a:t>
            </a:r>
          </a:p>
          <a:p>
            <a:r>
              <a:rPr lang="en-US" sz="2000" dirty="0" smtClean="0"/>
              <a:t> </a:t>
            </a:r>
            <a:r>
              <a:rPr lang="en-US" sz="2000" dirty="0"/>
              <a:t>this study utilized pre-employment medical examination data available in QP Medical Services. </a:t>
            </a:r>
            <a:endParaRPr lang="en-US" sz="2000" dirty="0" smtClean="0"/>
          </a:p>
          <a:p>
            <a:r>
              <a:rPr lang="en-US" sz="2000" dirty="0" smtClean="0"/>
              <a:t>679 </a:t>
            </a:r>
            <a:r>
              <a:rPr lang="en-US" sz="2000" dirty="0"/>
              <a:t>candidates underwent pre employment </a:t>
            </a:r>
            <a:r>
              <a:rPr lang="en-US" sz="2000" dirty="0" smtClean="0"/>
              <a:t>medical</a:t>
            </a:r>
          </a:p>
          <a:p>
            <a:r>
              <a:rPr lang="en-US" sz="2000" dirty="0" smtClean="0"/>
              <a:t>the </a:t>
            </a:r>
            <a:r>
              <a:rPr lang="en-US" sz="2000" dirty="0"/>
              <a:t>newly diagnosed cases of </a:t>
            </a:r>
            <a:r>
              <a:rPr lang="en-US" sz="2000" dirty="0" smtClean="0"/>
              <a:t>DM and HTN</a:t>
            </a:r>
            <a:r>
              <a:rPr lang="en-US" sz="2000" dirty="0"/>
              <a:t>,</a:t>
            </a:r>
            <a:r>
              <a:rPr lang="en-US" sz="2000" dirty="0" smtClean="0"/>
              <a:t> OR. </a:t>
            </a:r>
          </a:p>
          <a:p>
            <a:r>
              <a:rPr lang="en-US" sz="2000" dirty="0" smtClean="0"/>
              <a:t>Developed countries according to World bank (144 countries)</a:t>
            </a:r>
            <a:endParaRPr lang="en-US" sz="2000" dirty="0"/>
          </a:p>
          <a:p>
            <a:endParaRPr lang="en-US" sz="2000" dirty="0"/>
          </a:p>
        </p:txBody>
      </p:sp>
      <p:sp>
        <p:nvSpPr>
          <p:cNvPr id="4" name="عنصر نائب للتذييل 3"/>
          <p:cNvSpPr>
            <a:spLocks noGrp="1"/>
          </p:cNvSpPr>
          <p:nvPr>
            <p:ph type="ftr" sz="quarter" idx="11"/>
          </p:nvPr>
        </p:nvSpPr>
        <p:spPr/>
        <p:txBody>
          <a:bodyPr/>
          <a:lstStyle/>
          <a:p>
            <a:pPr>
              <a:defRPr/>
            </a:pPr>
            <a:r>
              <a:rPr lang="en-US" altLang="en-US" smtClean="0"/>
              <a:t>3rd International Conference and Exhibition </a:t>
            </a:r>
            <a:endParaRPr lang="en-GB" altLang="en-US"/>
          </a:p>
        </p:txBody>
      </p:sp>
      <p:sp>
        <p:nvSpPr>
          <p:cNvPr id="5" name="عنصر نائب لرقم الشريحة 4"/>
          <p:cNvSpPr>
            <a:spLocks noGrp="1"/>
          </p:cNvSpPr>
          <p:nvPr>
            <p:ph type="sldNum" sz="quarter" idx="12"/>
          </p:nvPr>
        </p:nvSpPr>
        <p:spPr/>
        <p:txBody>
          <a:bodyPr/>
          <a:lstStyle/>
          <a:p>
            <a:pPr>
              <a:defRPr/>
            </a:pPr>
            <a:fld id="{D3CBE19B-374E-4215-8613-214F7D1BB5C9}" type="slidenum">
              <a:rPr lang="en-GB" altLang="en-US" smtClean="0"/>
              <a:pPr>
                <a:defRPr/>
              </a:pPr>
              <a:t>14</a:t>
            </a:fld>
            <a:endParaRPr lang="en-GB" altLang="en-US"/>
          </a:p>
        </p:txBody>
      </p:sp>
    </p:spTree>
    <p:extLst>
      <p:ext uri="{BB962C8B-B14F-4D97-AF65-F5344CB8AC3E}">
        <p14:creationId xmlns:p14="http://schemas.microsoft.com/office/powerpoint/2010/main" val="2093823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عنوان 1"/>
          <p:cNvSpPr>
            <a:spLocks noGrp="1"/>
          </p:cNvSpPr>
          <p:nvPr>
            <p:ph type="title"/>
          </p:nvPr>
        </p:nvSpPr>
        <p:spPr>
          <a:xfrm>
            <a:off x="2106613" y="623888"/>
            <a:ext cx="7138987" cy="1281112"/>
          </a:xfrm>
        </p:spPr>
        <p:txBody>
          <a:bodyPr/>
          <a:lstStyle/>
          <a:p>
            <a:pPr eaLnBrk="1" hangingPunct="1"/>
            <a:r>
              <a:rPr lang="en-US" altLang="en-US" sz="4000" b="1" dirty="0">
                <a:solidFill>
                  <a:schemeClr val="accent6">
                    <a:lumMod val="50000"/>
                  </a:schemeClr>
                </a:solidFill>
              </a:rPr>
              <a:t>Results</a:t>
            </a:r>
          </a:p>
        </p:txBody>
      </p:sp>
      <p:sp>
        <p:nvSpPr>
          <p:cNvPr id="37891" name="عنصر نائب للمحتوى 2"/>
          <p:cNvSpPr>
            <a:spLocks noGrp="1"/>
          </p:cNvSpPr>
          <p:nvPr>
            <p:ph idx="1"/>
          </p:nvPr>
        </p:nvSpPr>
        <p:spPr>
          <a:xfrm>
            <a:off x="1431985" y="1961070"/>
            <a:ext cx="7813615" cy="3778250"/>
          </a:xfrm>
        </p:spPr>
        <p:txBody>
          <a:bodyPr/>
          <a:lstStyle/>
          <a:p>
            <a:pPr eaLnBrk="1" hangingPunct="1"/>
            <a:r>
              <a:rPr lang="en-US" altLang="en-US" sz="2000" dirty="0" smtClean="0"/>
              <a:t>In the study group ( developed countries): 37 cases of DM, 29 is newly diagnosed (</a:t>
            </a:r>
            <a:r>
              <a:rPr lang="en-US" altLang="en-US" sz="2000" b="1" dirty="0" smtClean="0"/>
              <a:t>7.25</a:t>
            </a:r>
            <a:r>
              <a:rPr lang="en-US" altLang="en-US" sz="2000" dirty="0" smtClean="0"/>
              <a:t>%) and 31 cases HTN, 27 newly diagnosed (</a:t>
            </a:r>
            <a:r>
              <a:rPr lang="en-US" altLang="en-US" sz="2000" b="1" dirty="0" smtClean="0"/>
              <a:t>6.75</a:t>
            </a:r>
            <a:r>
              <a:rPr lang="en-US" altLang="en-US" sz="2000" dirty="0" smtClean="0"/>
              <a:t>%),</a:t>
            </a:r>
          </a:p>
          <a:p>
            <a:pPr eaLnBrk="1" hangingPunct="1"/>
            <a:r>
              <a:rPr lang="en-US" altLang="en-US" sz="2000" dirty="0" smtClean="0"/>
              <a:t>Control group 24 case of DM , 7 is newly diagnosed (</a:t>
            </a:r>
            <a:r>
              <a:rPr lang="en-US" altLang="en-US" sz="2000" b="1" dirty="0" smtClean="0"/>
              <a:t>2.5</a:t>
            </a:r>
            <a:r>
              <a:rPr lang="en-US" altLang="en-US" sz="2000" dirty="0" smtClean="0"/>
              <a:t>%) and 19 HTN cases 4 newly diagnosed (</a:t>
            </a:r>
            <a:r>
              <a:rPr lang="en-US" altLang="en-US" sz="2000" b="1" dirty="0" smtClean="0"/>
              <a:t>1.4</a:t>
            </a:r>
            <a:r>
              <a:rPr lang="en-US" altLang="en-US" sz="2000" dirty="0" smtClean="0"/>
              <a:t>%).</a:t>
            </a:r>
          </a:p>
          <a:p>
            <a:pPr eaLnBrk="1" hangingPunct="1"/>
            <a:r>
              <a:rPr lang="en-US" altLang="en-US" sz="2000" dirty="0" smtClean="0"/>
              <a:t>The odds ratio of newly discovered DM</a:t>
            </a:r>
          </a:p>
          <a:p>
            <a:pPr marL="0" indent="0" eaLnBrk="1" hangingPunct="1">
              <a:buNone/>
            </a:pPr>
            <a:r>
              <a:rPr lang="en-US" altLang="en-US" sz="2000" dirty="0" smtClean="0"/>
              <a:t> OR 3.057 95% CI (1.319 - 7.081).</a:t>
            </a:r>
          </a:p>
          <a:p>
            <a:pPr eaLnBrk="1" hangingPunct="1"/>
            <a:r>
              <a:rPr lang="en-US" altLang="en-US" sz="2000" dirty="0" smtClean="0"/>
              <a:t>Odds ratio of newly discovered HTN</a:t>
            </a:r>
          </a:p>
          <a:p>
            <a:pPr marL="0" indent="0" eaLnBrk="1" hangingPunct="1">
              <a:buNone/>
            </a:pPr>
            <a:r>
              <a:rPr lang="en-US" altLang="en-US" sz="2000" dirty="0" smtClean="0"/>
              <a:t>OR: 5.01, 95% CI	(1.732 to 14.478).</a:t>
            </a:r>
          </a:p>
          <a:p>
            <a:pPr eaLnBrk="1" hangingPunct="1"/>
            <a:endParaRPr lang="en-US" altLang="en-US" sz="2000" dirty="0" smtClean="0"/>
          </a:p>
        </p:txBody>
      </p:sp>
      <p:sp>
        <p:nvSpPr>
          <p:cNvPr id="2" name="عنصر نائب للتذييل 1"/>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37893"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CC4F273-C588-4C12-985C-A8D154AEB8E3}" type="slidenum">
              <a:rPr lang="en-GB" altLang="en-US" smtClean="0">
                <a:solidFill>
                  <a:srgbClr val="FEFFFF"/>
                </a:solidFill>
              </a:rPr>
              <a:pPr/>
              <a:t>15</a:t>
            </a:fld>
            <a:endParaRPr lang="en-GB" altLang="en-US" smtClean="0">
              <a:solidFill>
                <a:srgbClr val="FE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106613" y="623888"/>
            <a:ext cx="7138987" cy="1281112"/>
          </a:xfrm>
        </p:spPr>
        <p:txBody>
          <a:bodyPr/>
          <a:lstStyle/>
          <a:p>
            <a:pPr eaLnBrk="1" hangingPunct="1"/>
            <a:r>
              <a:rPr lang="en-GB" altLang="en-US" sz="4000" b="1" dirty="0" smtClean="0">
                <a:solidFill>
                  <a:schemeClr val="accent6">
                    <a:lumMod val="50000"/>
                  </a:schemeClr>
                </a:solidFill>
              </a:rPr>
              <a:t>Conclusions</a:t>
            </a:r>
          </a:p>
        </p:txBody>
      </p:sp>
      <p:sp>
        <p:nvSpPr>
          <p:cNvPr id="44035" name="Rectangle 3"/>
          <p:cNvSpPr>
            <a:spLocks noGrp="1" noChangeArrowheads="1"/>
          </p:cNvSpPr>
          <p:nvPr>
            <p:ph idx="1"/>
          </p:nvPr>
        </p:nvSpPr>
        <p:spPr>
          <a:xfrm>
            <a:off x="1155700" y="1981200"/>
            <a:ext cx="8399463" cy="4114800"/>
          </a:xfrm>
        </p:spPr>
        <p:txBody>
          <a:bodyPr/>
          <a:lstStyle/>
          <a:p>
            <a:pPr eaLnBrk="1" hangingPunct="1"/>
            <a:r>
              <a:rPr lang="en-US" altLang="en-US" sz="2000" dirty="0" smtClean="0"/>
              <a:t>we noticed a positive health outcome to the group from developing countries. </a:t>
            </a:r>
          </a:p>
          <a:p>
            <a:pPr eaLnBrk="1" hangingPunct="1"/>
            <a:r>
              <a:rPr lang="en-US" altLang="en-US" sz="2000" dirty="0" smtClean="0"/>
              <a:t>Preventive value; workplace health promotion.</a:t>
            </a:r>
          </a:p>
          <a:p>
            <a:pPr eaLnBrk="1" hangingPunct="1"/>
            <a:r>
              <a:rPr lang="en-GB" altLang="en-US" sz="2000" b="1" dirty="0" smtClean="0"/>
              <a:t>Focused, Based on job requirements</a:t>
            </a:r>
          </a:p>
          <a:p>
            <a:pPr eaLnBrk="1" hangingPunct="1"/>
            <a:r>
              <a:rPr lang="en-GB" altLang="en-US" sz="2000" b="1" dirty="0" smtClean="0"/>
              <a:t>Periodic audit, discrimination, fairness</a:t>
            </a:r>
          </a:p>
          <a:p>
            <a:r>
              <a:rPr lang="en-GB" altLang="en-US" sz="2000" b="1" dirty="0" smtClean="0"/>
              <a:t>Limitations, </a:t>
            </a:r>
          </a:p>
          <a:p>
            <a:pPr lvl="1"/>
            <a:r>
              <a:rPr lang="en-US" dirty="0" smtClean="0"/>
              <a:t>Adjusted </a:t>
            </a:r>
            <a:r>
              <a:rPr lang="en-US" dirty="0"/>
              <a:t>to few variables, age, gender, not socioeconomic</a:t>
            </a:r>
          </a:p>
          <a:p>
            <a:pPr lvl="1"/>
            <a:r>
              <a:rPr lang="en-US" dirty="0"/>
              <a:t>- Only few chronic diseases, DM and HTN</a:t>
            </a:r>
          </a:p>
          <a:p>
            <a:pPr lvl="1"/>
            <a:r>
              <a:rPr lang="en-US" dirty="0"/>
              <a:t>Sample size</a:t>
            </a:r>
          </a:p>
          <a:p>
            <a:pPr lvl="1"/>
            <a:r>
              <a:rPr lang="en-US" dirty="0">
                <a:solidFill>
                  <a:schemeClr val="tx1"/>
                </a:solidFill>
              </a:rPr>
              <a:t>- incomplete or </a:t>
            </a:r>
            <a:r>
              <a:rPr lang="en-US" b="1" dirty="0">
                <a:solidFill>
                  <a:schemeClr val="tx1"/>
                </a:solidFill>
              </a:rPr>
              <a:t>misleading answers</a:t>
            </a:r>
            <a:endParaRPr lang="en-US" dirty="0">
              <a:solidFill>
                <a:schemeClr val="tx1"/>
              </a:solidFill>
            </a:endParaRPr>
          </a:p>
          <a:p>
            <a:pPr eaLnBrk="1" hangingPunct="1"/>
            <a:endParaRPr lang="en-GB" altLang="en-US" sz="2000" b="1" dirty="0" smtClean="0"/>
          </a:p>
        </p:txBody>
      </p:sp>
      <p:sp>
        <p:nvSpPr>
          <p:cNvPr id="2" name="عنصر نائب للتذييل 1"/>
          <p:cNvSpPr>
            <a:spLocks noGrp="1"/>
          </p:cNvSpPr>
          <p:nvPr>
            <p:ph type="ftr" sz="quarter" idx="11"/>
          </p:nvPr>
        </p:nvSpPr>
        <p:spPr/>
        <p:txBody>
          <a:bodyPr/>
          <a:lstStyle/>
          <a:p>
            <a:pPr>
              <a:defRPr/>
            </a:pPr>
            <a:r>
              <a:rPr lang="en-US" altLang="en-US" dirty="0"/>
              <a:t>3rd International Conference and Exhibition </a:t>
            </a:r>
            <a:endParaRPr lang="en-GB" altLang="en-US" dirty="0"/>
          </a:p>
        </p:txBody>
      </p:sp>
      <p:sp>
        <p:nvSpPr>
          <p:cNvPr id="44037"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429AADB-2466-456D-8D9B-BCFAB03541A9}" type="slidenum">
              <a:rPr lang="en-GB" altLang="en-US" smtClean="0">
                <a:solidFill>
                  <a:srgbClr val="FEFFFF"/>
                </a:solidFill>
              </a:rPr>
              <a:pPr/>
              <a:t>16</a:t>
            </a:fld>
            <a:endParaRPr lang="en-GB" altLang="en-US" smtClean="0">
              <a:solidFill>
                <a:srgbClr val="FE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648690" y="787400"/>
            <a:ext cx="7426037" cy="6070599"/>
          </a:xfrm>
          <a:prstGeom prst="rect">
            <a:avLst/>
          </a:prstGeom>
          <a:gradFill flip="none" rotWithShape="1">
            <a:gsLst>
              <a:gs pos="0">
                <a:schemeClr val="accent6">
                  <a:lumMod val="20000"/>
                  <a:lumOff val="80000"/>
                  <a:shade val="30000"/>
                  <a:satMod val="115000"/>
                  <a:alpha val="38000"/>
                </a:schemeClr>
              </a:gs>
              <a:gs pos="73000">
                <a:schemeClr val="accent6">
                  <a:lumMod val="20000"/>
                  <a:lumOff val="80000"/>
                  <a:shade val="67500"/>
                  <a:satMod val="115000"/>
                </a:schemeClr>
              </a:gs>
              <a:gs pos="100000">
                <a:schemeClr val="accent6">
                  <a:lumMod val="20000"/>
                  <a:lumOff val="8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2522" y="1490372"/>
            <a:ext cx="6855111" cy="5141334"/>
          </a:xfrm>
          <a:prstGeom prst="rect">
            <a:avLst/>
          </a:prstGeom>
        </p:spPr>
      </p:pic>
      <p:sp>
        <p:nvSpPr>
          <p:cNvPr id="45058" name="Rectangle 2"/>
          <p:cNvSpPr>
            <a:spLocks noChangeArrowheads="1"/>
          </p:cNvSpPr>
          <p:nvPr/>
        </p:nvSpPr>
        <p:spPr bwMode="auto">
          <a:xfrm>
            <a:off x="0" y="2141538"/>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eaLnBrk="1" hangingPunct="1">
              <a:spcBef>
                <a:spcPct val="0"/>
              </a:spcBef>
              <a:buClrTx/>
              <a:buFontTx/>
              <a:buNone/>
            </a:pPr>
            <a:endParaRPr lang="en-US" altLang="en-US">
              <a:solidFill>
                <a:schemeClr val="tx1"/>
              </a:solidFill>
              <a:latin typeface="Arial" panose="020B0604020202020204" pitchFamily="34" charset="0"/>
            </a:endParaRPr>
          </a:p>
        </p:txBody>
      </p:sp>
      <p:sp>
        <p:nvSpPr>
          <p:cNvPr id="45059" name="Rectangle 3"/>
          <p:cNvSpPr>
            <a:spLocks noChangeArrowheads="1"/>
          </p:cNvSpPr>
          <p:nvPr/>
        </p:nvSpPr>
        <p:spPr bwMode="auto">
          <a:xfrm>
            <a:off x="0" y="2141538"/>
            <a:ext cx="990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eaLnBrk="1" hangingPunct="1">
              <a:spcBef>
                <a:spcPct val="0"/>
              </a:spcBef>
              <a:buClrTx/>
              <a:buFontTx/>
              <a:buNone/>
            </a:pPr>
            <a:r>
              <a:rPr lang="en-GB" altLang="en-US" sz="1000">
                <a:solidFill>
                  <a:schemeClr val="tx1"/>
                </a:solidFill>
                <a:latin typeface="Times New Roman" panose="02020603050405020304" pitchFamily="18" charset="0"/>
                <a:cs typeface="Times New Roman" panose="02020603050405020304" pitchFamily="18" charset="0"/>
              </a:rPr>
              <a:t/>
            </a:r>
            <a:br>
              <a:rPr lang="en-GB" altLang="en-US" sz="1000">
                <a:solidFill>
                  <a:schemeClr val="tx1"/>
                </a:solidFill>
                <a:latin typeface="Times New Roman" panose="02020603050405020304" pitchFamily="18" charset="0"/>
                <a:cs typeface="Times New Roman" panose="02020603050405020304" pitchFamily="18" charset="0"/>
              </a:rPr>
            </a:br>
            <a:r>
              <a:rPr lang="en-GB" altLang="en-US" sz="1000">
                <a:solidFill>
                  <a:schemeClr val="tx1"/>
                </a:solidFill>
                <a:latin typeface="Times New Roman" panose="02020603050405020304" pitchFamily="18" charset="0"/>
                <a:cs typeface="Times New Roman" panose="02020603050405020304" pitchFamily="18" charset="0"/>
              </a:rPr>
              <a:t> </a:t>
            </a:r>
          </a:p>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5060" name="Text Box 4"/>
          <p:cNvSpPr txBox="1">
            <a:spLocks noChangeArrowheads="1"/>
          </p:cNvSpPr>
          <p:nvPr/>
        </p:nvSpPr>
        <p:spPr bwMode="auto">
          <a:xfrm>
            <a:off x="1385454" y="360505"/>
            <a:ext cx="7851489" cy="1107996"/>
          </a:xfrm>
          <a:prstGeom prst="rect">
            <a:avLst/>
          </a:prstGeom>
          <a:solidFill>
            <a:schemeClr val="accent4">
              <a:lumMod val="50000"/>
            </a:schemeClr>
          </a:solidFill>
          <a:ln w="9525">
            <a:solidFill>
              <a:schemeClr val="tx1"/>
            </a:solidFill>
            <a:miter lim="800000"/>
            <a:headEnd/>
            <a:tailEnd/>
          </a:ln>
          <a:effec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algn="ctr" eaLnBrk="1" hangingPunct="1">
              <a:spcBef>
                <a:spcPct val="50000"/>
              </a:spcBef>
              <a:buClrTx/>
              <a:buFontTx/>
              <a:buNone/>
            </a:pPr>
            <a:r>
              <a:rPr lang="en-GB" altLang="en-US" sz="6600" b="1" dirty="0">
                <a:solidFill>
                  <a:schemeClr val="accent1">
                    <a:lumMod val="20000"/>
                    <a:lumOff val="80000"/>
                  </a:schemeClr>
                </a:solidFill>
                <a:latin typeface="+mj-lt"/>
                <a:ea typeface="+mj-ea"/>
              </a:rPr>
              <a:t>Tank </a:t>
            </a:r>
            <a:r>
              <a:rPr lang="en-GB" altLang="en-US" sz="6600" b="1" dirty="0" smtClean="0">
                <a:solidFill>
                  <a:schemeClr val="accent1">
                    <a:lumMod val="20000"/>
                    <a:lumOff val="80000"/>
                  </a:schemeClr>
                </a:solidFill>
                <a:latin typeface="+mj-lt"/>
                <a:ea typeface="+mj-ea"/>
              </a:rPr>
              <a:t>You</a:t>
            </a:r>
            <a:endParaRPr lang="en-GB" altLang="en-US" sz="6600" b="1" dirty="0">
              <a:solidFill>
                <a:schemeClr val="accent1">
                  <a:lumMod val="20000"/>
                  <a:lumOff val="80000"/>
                </a:schemeClr>
              </a:solidFill>
              <a:latin typeface="+mj-lt"/>
              <a:ea typeface="+mj-ea"/>
            </a:endParaRPr>
          </a:p>
        </p:txBody>
      </p:sp>
      <p:sp>
        <p:nvSpPr>
          <p:cNvPr id="45062" name="Rectangle 6"/>
          <p:cNvSpPr>
            <a:spLocks noChangeArrowheads="1"/>
          </p:cNvSpPr>
          <p:nvPr/>
        </p:nvSpPr>
        <p:spPr bwMode="auto">
          <a:xfrm>
            <a:off x="0" y="2293938"/>
            <a:ext cx="990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Arial" panose="020B0604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Arial" panose="020B0604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Arial" panose="020B0604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Arial" panose="020B0604020202020204" pitchFamily="34" charset="0"/>
              </a:defRPr>
            </a:lvl9pPr>
          </a:lstStyle>
          <a:p>
            <a:pPr eaLnBrk="1" hangingPunct="1">
              <a:spcBef>
                <a:spcPct val="0"/>
              </a:spcBef>
              <a:buClrTx/>
              <a:buFontTx/>
              <a:buNone/>
            </a:pPr>
            <a:r>
              <a:rPr lang="en-GB" altLang="en-US" sz="1000">
                <a:solidFill>
                  <a:schemeClr val="tx1"/>
                </a:solidFill>
                <a:latin typeface="Times New Roman" panose="02020603050405020304" pitchFamily="18" charset="0"/>
                <a:cs typeface="Times New Roman" panose="02020603050405020304" pitchFamily="18" charset="0"/>
              </a:rPr>
              <a:t/>
            </a:r>
            <a:br>
              <a:rPr lang="en-GB" altLang="en-US" sz="1000">
                <a:solidFill>
                  <a:schemeClr val="tx1"/>
                </a:solidFill>
                <a:latin typeface="Times New Roman" panose="02020603050405020304" pitchFamily="18" charset="0"/>
                <a:cs typeface="Times New Roman" panose="02020603050405020304" pitchFamily="18" charset="0"/>
              </a:rPr>
            </a:br>
            <a:r>
              <a:rPr lang="en-GB" altLang="en-US" sz="1000">
                <a:solidFill>
                  <a:schemeClr val="tx1"/>
                </a:solidFill>
                <a:latin typeface="Times New Roman" panose="02020603050405020304" pitchFamily="18" charset="0"/>
                <a:cs typeface="Times New Roman" panose="02020603050405020304" pitchFamily="18" charset="0"/>
              </a:rPr>
              <a:t> </a:t>
            </a:r>
          </a:p>
          <a:p>
            <a:pPr>
              <a:spcBef>
                <a:spcPct val="0"/>
              </a:spcBef>
              <a:buClrTx/>
              <a:buFontTx/>
              <a:buNone/>
            </a:pPr>
            <a:endParaRPr lang="en-GB" altLang="en-US" sz="2400">
              <a:solidFill>
                <a:schemeClr val="tx1"/>
              </a:solidFill>
              <a:latin typeface="Times New Roman" panose="02020603050405020304" pitchFamily="18" charset="0"/>
            </a:endParaRPr>
          </a:p>
        </p:txBody>
      </p:sp>
      <p:sp>
        <p:nvSpPr>
          <p:cNvPr id="45064"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7FBA9E-505F-499A-BDA5-5B339A3FC5E1}" type="slidenum">
              <a:rPr lang="en-GB" altLang="en-US" smtClean="0">
                <a:solidFill>
                  <a:srgbClr val="FEFFFF"/>
                </a:solidFill>
              </a:rPr>
              <a:pPr/>
              <a:t>17</a:t>
            </a:fld>
            <a:endParaRPr lang="en-GB" altLang="en-US" smtClean="0">
              <a:solidFill>
                <a:srgbClr val="FEFFFF"/>
              </a:solidFill>
            </a:endParaRPr>
          </a:p>
        </p:txBody>
      </p:sp>
      <p:sp>
        <p:nvSpPr>
          <p:cNvPr id="10" name="Rectangle 3"/>
          <p:cNvSpPr txBox="1">
            <a:spLocks noChangeArrowheads="1"/>
          </p:cNvSpPr>
          <p:nvPr/>
        </p:nvSpPr>
        <p:spPr>
          <a:xfrm>
            <a:off x="1375635" y="1609149"/>
            <a:ext cx="3027000" cy="912379"/>
          </a:xfrm>
          <a:prstGeom prst="rect">
            <a:avLst/>
          </a:prstGeom>
        </p:spPr>
        <p:txBody>
          <a:bodyPr rtlCol="0">
            <a:normAutofit/>
          </a:bodyPr>
          <a:lst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Arial" panose="020B0604020202020204" pitchFamily="34" charset="0"/>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Arial" panose="020B0604020202020204" pitchFamily="34" charset="0"/>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Arial" panose="020B0604020202020204" pitchFamily="34" charset="0"/>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Arial" panose="020B0604020202020204" pitchFamily="34" charset="0"/>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eaLnBrk="1" fontAlgn="auto" hangingPunct="1">
              <a:spcAft>
                <a:spcPts val="0"/>
              </a:spcAft>
              <a:buNone/>
              <a:defRPr/>
            </a:pPr>
            <a:r>
              <a:rPr lang="en-US" sz="1600" b="1" dirty="0" smtClean="0">
                <a:solidFill>
                  <a:srgbClr val="002060"/>
                </a:solidFill>
              </a:rPr>
              <a:t>Dr. Ahmad Latif</a:t>
            </a:r>
          </a:p>
          <a:p>
            <a:pPr marL="0" indent="0" algn="ctr" eaLnBrk="1" fontAlgn="auto" hangingPunct="1">
              <a:spcAft>
                <a:spcPts val="0"/>
              </a:spcAft>
              <a:buNone/>
              <a:defRPr/>
            </a:pPr>
            <a:r>
              <a:rPr lang="en-US" sz="1400" dirty="0" smtClean="0">
                <a:solidFill>
                  <a:srgbClr val="002060"/>
                </a:solidFill>
              </a:rPr>
              <a:t>a_latif@qp.com.qa</a:t>
            </a:r>
            <a:endParaRPr lang="en-GB" altLang="en-US" sz="1400" dirty="0" smtClean="0">
              <a:solidFill>
                <a:srgbClr val="002060"/>
              </a:solidFill>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46083"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560C42-85B0-4A37-8B4E-1DD1D6366BE3}" type="slidenum">
              <a:rPr lang="en-GB" altLang="en-US" smtClean="0">
                <a:solidFill>
                  <a:srgbClr val="FEFFFF"/>
                </a:solidFill>
              </a:rPr>
              <a:pPr/>
              <a:t>18</a:t>
            </a:fld>
            <a:endParaRPr lang="en-GB" altLang="en-US" smtClean="0">
              <a:solidFill>
                <a:srgbClr val="FEFFFF"/>
              </a:solidFill>
            </a:endParaRPr>
          </a:p>
        </p:txBody>
      </p:sp>
      <p:sp>
        <p:nvSpPr>
          <p:cNvPr id="46084" name="مستطيل 3"/>
          <p:cNvSpPr>
            <a:spLocks noChangeArrowheads="1"/>
          </p:cNvSpPr>
          <p:nvPr/>
        </p:nvSpPr>
        <p:spPr bwMode="auto">
          <a:xfrm>
            <a:off x="1300163" y="1624013"/>
            <a:ext cx="7429500"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dirty="0" err="1"/>
              <a:t>Hessel</a:t>
            </a:r>
            <a:r>
              <a:rPr lang="en-US" altLang="en-US" sz="1400" dirty="0"/>
              <a:t> PA, Zeiss E. Evaluation of the periodic examination in the South African mining industry. </a:t>
            </a:r>
            <a:r>
              <a:rPr lang="en-US" altLang="en-US" sz="1400" i="1" dirty="0"/>
              <a:t>J </a:t>
            </a:r>
            <a:r>
              <a:rPr lang="en-US" altLang="en-US" sz="1400" i="1" dirty="0" err="1"/>
              <a:t>Occup</a:t>
            </a:r>
            <a:r>
              <a:rPr lang="en-US" altLang="en-US" sz="1400" i="1" dirty="0"/>
              <a:t> Med</a:t>
            </a:r>
            <a:r>
              <a:rPr lang="en-US" altLang="en-US" sz="1400" dirty="0"/>
              <a:t> 1988; 30: 580-6 </a:t>
            </a:r>
            <a:r>
              <a:rPr lang="en-US" altLang="en-US" sz="1400" dirty="0" err="1"/>
              <a:t>pmid</a:t>
            </a:r>
            <a:r>
              <a:rPr lang="en-US" altLang="en-US" sz="1400" dirty="0"/>
              <a:t>: </a:t>
            </a:r>
            <a:r>
              <a:rPr lang="en-US" altLang="en-US" sz="1400" dirty="0">
                <a:hlinkClick r:id="rId2"/>
              </a:rPr>
              <a:t>2969408</a:t>
            </a:r>
            <a:r>
              <a:rPr lang="en-US" altLang="en-US" sz="1400" dirty="0"/>
              <a:t>.</a:t>
            </a:r>
          </a:p>
          <a:p>
            <a:endParaRPr lang="en-US" altLang="en-US" sz="1400" b="1" dirty="0"/>
          </a:p>
          <a:p>
            <a:r>
              <a:rPr lang="en-US" altLang="en-US" sz="1400" b="1" dirty="0"/>
              <a:t>Cox </a:t>
            </a:r>
            <a:r>
              <a:rPr lang="en-US" altLang="en-US" sz="1400" b="1" dirty="0" smtClean="0"/>
              <a:t>2000 </a:t>
            </a:r>
            <a:r>
              <a:rPr lang="en-US" altLang="en-US" sz="1400" dirty="0" smtClean="0"/>
              <a:t>Cox </a:t>
            </a:r>
            <a:r>
              <a:rPr lang="en-US" altLang="en-US" sz="1400" dirty="0"/>
              <a:t>R, Edwards F, Palmer KT. </a:t>
            </a:r>
            <a:r>
              <a:rPr lang="en-US" altLang="en-US" sz="1400" i="1" dirty="0"/>
              <a:t>Fitness for work, the medical</a:t>
            </a:r>
          </a:p>
          <a:p>
            <a:r>
              <a:rPr lang="en-US" altLang="en-US" sz="1400" i="1" dirty="0"/>
              <a:t>aspects</a:t>
            </a:r>
            <a:r>
              <a:rPr lang="en-US" altLang="en-US" sz="1400" dirty="0"/>
              <a:t>. 3d. Oxford: Oxford Medical Publications, 2000.</a:t>
            </a:r>
          </a:p>
          <a:p>
            <a:endParaRPr lang="en-US" altLang="en-US" sz="1400" b="1" dirty="0"/>
          </a:p>
          <a:p>
            <a:r>
              <a:rPr lang="en-US" altLang="en-US" sz="1400" b="1" dirty="0" err="1"/>
              <a:t>Pachman</a:t>
            </a:r>
            <a:r>
              <a:rPr lang="en-US" altLang="en-US" sz="1400" b="1" dirty="0"/>
              <a:t> J. Evidence base for pre-employment medical screening</a:t>
            </a:r>
          </a:p>
          <a:p>
            <a:r>
              <a:rPr lang="en-US" altLang="en-US" sz="1400" dirty="0"/>
              <a:t>WHO,</a:t>
            </a:r>
            <a:r>
              <a:rPr lang="en-US" altLang="en-US" sz="1400" b="1" dirty="0"/>
              <a:t> Bulletin of the World Health Organization</a:t>
            </a:r>
            <a:r>
              <a:rPr lang="en-US" altLang="en-US" sz="1400" dirty="0"/>
              <a:t> </a:t>
            </a:r>
            <a:r>
              <a:rPr lang="en-US" altLang="en-US" sz="1400" dirty="0">
                <a:hlinkClick r:id="rId3"/>
              </a:rPr>
              <a:t>http://www.who.int/bulletin/volumes/87/7/08-052605/en</a:t>
            </a:r>
            <a:r>
              <a:rPr lang="en-US" altLang="en-US" sz="1400" dirty="0" smtClean="0">
                <a:hlinkClick r:id="rId3"/>
              </a:rPr>
              <a:t>/</a:t>
            </a:r>
            <a:endParaRPr lang="en-US" altLang="en-US" sz="1400" dirty="0" smtClean="0"/>
          </a:p>
          <a:p>
            <a:endParaRPr lang="en-US" altLang="en-US" sz="1400" dirty="0"/>
          </a:p>
          <a:p>
            <a:r>
              <a:rPr lang="en-US" altLang="en-US" sz="1400" dirty="0" smtClean="0"/>
              <a:t>Developed countries, </a:t>
            </a:r>
            <a:r>
              <a:rPr lang="en-US" altLang="en-US" sz="1400" dirty="0" smtClean="0">
                <a:hlinkClick r:id="rId4"/>
              </a:rPr>
              <a:t>http://www.isi-web.org/component/content/article/5-root/root/81-developing</a:t>
            </a:r>
            <a:r>
              <a:rPr lang="en-US" altLang="en-US" sz="1400" dirty="0" smtClean="0"/>
              <a:t>.</a:t>
            </a:r>
          </a:p>
          <a:p>
            <a:r>
              <a:rPr lang="en-US" altLang="en-US" sz="1400" dirty="0"/>
              <a:t>http://laohn.org/images/Functional_testing.pdf</a:t>
            </a:r>
            <a:endParaRPr lang="en-US" altLang="en-US" sz="1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ذييل 3"/>
          <p:cNvSpPr>
            <a:spLocks noGrp="1"/>
          </p:cNvSpPr>
          <p:nvPr>
            <p:ph type="ftr" sz="quarter" idx="11"/>
          </p:nvPr>
        </p:nvSpPr>
        <p:spPr/>
        <p:txBody>
          <a:bodyPr/>
          <a:lstStyle/>
          <a:p>
            <a:pPr>
              <a:defRPr/>
            </a:pPr>
            <a:r>
              <a:rPr lang="en-US" altLang="en-US" smtClean="0"/>
              <a:t>3rd International Conference and Exhibition </a:t>
            </a:r>
            <a:endParaRPr lang="en-GB" altLang="en-US"/>
          </a:p>
        </p:txBody>
      </p:sp>
      <p:sp>
        <p:nvSpPr>
          <p:cNvPr id="5" name="عنصر نائب لرقم الشريحة 4"/>
          <p:cNvSpPr>
            <a:spLocks noGrp="1"/>
          </p:cNvSpPr>
          <p:nvPr>
            <p:ph type="sldNum" sz="quarter" idx="12"/>
          </p:nvPr>
        </p:nvSpPr>
        <p:spPr/>
        <p:txBody>
          <a:bodyPr/>
          <a:lstStyle/>
          <a:p>
            <a:pPr>
              <a:defRPr/>
            </a:pPr>
            <a:fld id="{D3CBE19B-374E-4215-8613-214F7D1BB5C9}" type="slidenum">
              <a:rPr lang="en-GB" altLang="en-US" smtClean="0"/>
              <a:pPr>
                <a:defRPr/>
              </a:pPr>
              <a:t>2</a:t>
            </a:fld>
            <a:endParaRPr lang="en-GB" altLang="en-US"/>
          </a:p>
        </p:txBody>
      </p:sp>
      <p:sp>
        <p:nvSpPr>
          <p:cNvPr id="6" name="Rektangel 30"/>
          <p:cNvSpPr>
            <a:spLocks noChangeArrowheads="1"/>
          </p:cNvSpPr>
          <p:nvPr/>
        </p:nvSpPr>
        <p:spPr bwMode="auto">
          <a:xfrm>
            <a:off x="1876962" y="4218833"/>
            <a:ext cx="4000500" cy="354012"/>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a:headEnd/>
            <a:tailEnd/>
          </a:ln>
        </p:spPr>
        <p:style>
          <a:lnRef idx="1">
            <a:schemeClr val="accent5"/>
          </a:lnRef>
          <a:fillRef idx="1003">
            <a:schemeClr val="lt2"/>
          </a:fillRef>
          <a:effectRef idx="2">
            <a:schemeClr val="accent5"/>
          </a:effectRef>
          <a:fontRef idx="minor">
            <a:schemeClr val="lt1"/>
          </a:fontRef>
        </p:style>
        <p:txBody>
          <a:bodyPr anchor="ctr"/>
          <a:lstStyle/>
          <a:p>
            <a:pPr algn="ctr" fontAlgn="auto">
              <a:spcBef>
                <a:spcPts val="0"/>
              </a:spcBef>
              <a:spcAft>
                <a:spcPts val="0"/>
              </a:spcAft>
              <a:defRPr/>
            </a:pPr>
            <a:endParaRPr lang="da-DK" sz="1400" dirty="0">
              <a:solidFill>
                <a:srgbClr val="FFFFFF"/>
              </a:solidFill>
              <a:latin typeface="Arial" pitchFamily="34" charset="0"/>
              <a:ea typeface="ＭＳ Ｐゴシック" pitchFamily="-97" charset="-128"/>
            </a:endParaRPr>
          </a:p>
        </p:txBody>
      </p:sp>
      <p:sp>
        <p:nvSpPr>
          <p:cNvPr id="7" name="Rektangel 30"/>
          <p:cNvSpPr>
            <a:spLocks noChangeArrowheads="1"/>
          </p:cNvSpPr>
          <p:nvPr/>
        </p:nvSpPr>
        <p:spPr bwMode="auto">
          <a:xfrm>
            <a:off x="1876962" y="3780179"/>
            <a:ext cx="4000500" cy="354012"/>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a:headEnd/>
            <a:tailEnd/>
          </a:ln>
        </p:spPr>
        <p:style>
          <a:lnRef idx="1">
            <a:schemeClr val="accent5"/>
          </a:lnRef>
          <a:fillRef idx="1003">
            <a:schemeClr val="lt2"/>
          </a:fillRef>
          <a:effectRef idx="2">
            <a:schemeClr val="accent5"/>
          </a:effectRef>
          <a:fontRef idx="minor">
            <a:schemeClr val="lt1"/>
          </a:fontRef>
        </p:style>
        <p:txBody>
          <a:bodyPr anchor="ctr"/>
          <a:lstStyle/>
          <a:p>
            <a:pPr algn="ctr" fontAlgn="auto">
              <a:spcBef>
                <a:spcPts val="0"/>
              </a:spcBef>
              <a:spcAft>
                <a:spcPts val="0"/>
              </a:spcAft>
              <a:defRPr/>
            </a:pPr>
            <a:endParaRPr lang="da-DK" sz="1400" dirty="0">
              <a:solidFill>
                <a:srgbClr val="FFFFFF"/>
              </a:solidFill>
              <a:latin typeface="Arial" pitchFamily="34" charset="0"/>
              <a:ea typeface="ＭＳ Ｐゴシック" pitchFamily="-97" charset="-128"/>
            </a:endParaRPr>
          </a:p>
        </p:txBody>
      </p:sp>
      <p:sp>
        <p:nvSpPr>
          <p:cNvPr id="8" name="Rektangel 30"/>
          <p:cNvSpPr>
            <a:spLocks noChangeArrowheads="1"/>
          </p:cNvSpPr>
          <p:nvPr/>
        </p:nvSpPr>
        <p:spPr bwMode="auto">
          <a:xfrm>
            <a:off x="1876962" y="3358149"/>
            <a:ext cx="4000500" cy="354012"/>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a:headEnd/>
            <a:tailEnd/>
          </a:ln>
        </p:spPr>
        <p:style>
          <a:lnRef idx="1">
            <a:schemeClr val="accent5"/>
          </a:lnRef>
          <a:fillRef idx="1003">
            <a:schemeClr val="lt2"/>
          </a:fillRef>
          <a:effectRef idx="2">
            <a:schemeClr val="accent5"/>
          </a:effectRef>
          <a:fontRef idx="minor">
            <a:schemeClr val="lt1"/>
          </a:fontRef>
        </p:style>
        <p:txBody>
          <a:bodyPr anchor="ctr"/>
          <a:lstStyle/>
          <a:p>
            <a:pPr algn="ctr" fontAlgn="auto">
              <a:spcBef>
                <a:spcPts val="0"/>
              </a:spcBef>
              <a:spcAft>
                <a:spcPts val="0"/>
              </a:spcAft>
              <a:defRPr/>
            </a:pPr>
            <a:endParaRPr lang="da-DK" sz="1400" dirty="0">
              <a:solidFill>
                <a:srgbClr val="FFFFFF"/>
              </a:solidFill>
              <a:latin typeface="Arial" pitchFamily="34" charset="0"/>
              <a:ea typeface="ＭＳ Ｐゴシック" pitchFamily="-97" charset="-128"/>
            </a:endParaRPr>
          </a:p>
        </p:txBody>
      </p:sp>
      <p:sp>
        <p:nvSpPr>
          <p:cNvPr id="9" name="Rektangel 30"/>
          <p:cNvSpPr>
            <a:spLocks noChangeArrowheads="1"/>
          </p:cNvSpPr>
          <p:nvPr/>
        </p:nvSpPr>
        <p:spPr bwMode="auto">
          <a:xfrm>
            <a:off x="1874764" y="2924395"/>
            <a:ext cx="4000500" cy="354012"/>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a:headEnd/>
            <a:tailEnd/>
          </a:ln>
        </p:spPr>
        <p:style>
          <a:lnRef idx="1">
            <a:schemeClr val="accent5"/>
          </a:lnRef>
          <a:fillRef idx="1003">
            <a:schemeClr val="lt2"/>
          </a:fillRef>
          <a:effectRef idx="2">
            <a:schemeClr val="accent5"/>
          </a:effectRef>
          <a:fontRef idx="minor">
            <a:schemeClr val="lt1"/>
          </a:fontRef>
        </p:style>
        <p:txBody>
          <a:bodyPr anchor="ctr"/>
          <a:lstStyle/>
          <a:p>
            <a:pPr algn="ctr" fontAlgn="auto">
              <a:spcBef>
                <a:spcPts val="0"/>
              </a:spcBef>
              <a:spcAft>
                <a:spcPts val="0"/>
              </a:spcAft>
              <a:defRPr/>
            </a:pPr>
            <a:endParaRPr lang="da-DK" sz="1400" dirty="0">
              <a:solidFill>
                <a:srgbClr val="FFFFFF"/>
              </a:solidFill>
              <a:latin typeface="Arial" pitchFamily="34" charset="0"/>
              <a:ea typeface="ＭＳ Ｐゴシック" pitchFamily="-97" charset="-128"/>
            </a:endParaRPr>
          </a:p>
        </p:txBody>
      </p:sp>
      <p:sp>
        <p:nvSpPr>
          <p:cNvPr id="10" name="Rektangel 35"/>
          <p:cNvSpPr>
            <a:spLocks noChangeArrowheads="1"/>
          </p:cNvSpPr>
          <p:nvPr/>
        </p:nvSpPr>
        <p:spPr bwMode="auto">
          <a:xfrm>
            <a:off x="1870075" y="4214814"/>
            <a:ext cx="4000500" cy="352425"/>
          </a:xfrm>
          <a:prstGeom prst="rect">
            <a:avLst/>
          </a:prstGeom>
          <a:solidFill>
            <a:schemeClr val="bg1">
              <a:lumMod val="65000"/>
            </a:schemeClr>
          </a:solidFill>
          <a:ln>
            <a:headEnd/>
            <a:tailEnd/>
          </a:ln>
        </p:spPr>
        <p:style>
          <a:lnRef idx="1">
            <a:schemeClr val="accent5"/>
          </a:lnRef>
          <a:fillRef idx="1002">
            <a:schemeClr val="lt2"/>
          </a:fillRef>
          <a:effectRef idx="2">
            <a:schemeClr val="accent5"/>
          </a:effectRef>
          <a:fontRef idx="minor">
            <a:schemeClr val="lt1"/>
          </a:fontRef>
        </p:style>
        <p:txBody>
          <a:bodyPr anchor="ctr"/>
          <a:lstStyle/>
          <a:p>
            <a:pPr algn="ctr" fontAlgn="auto">
              <a:spcBef>
                <a:spcPts val="0"/>
              </a:spcBef>
              <a:spcAft>
                <a:spcPts val="0"/>
              </a:spcAft>
              <a:defRPr/>
            </a:pPr>
            <a:endParaRPr lang="da-DK" sz="1400" dirty="0">
              <a:solidFill>
                <a:srgbClr val="FFFFFF"/>
              </a:solidFill>
              <a:latin typeface="Arial" pitchFamily="34" charset="0"/>
              <a:ea typeface="ＭＳ Ｐゴシック" pitchFamily="-97" charset="-128"/>
            </a:endParaRPr>
          </a:p>
        </p:txBody>
      </p:sp>
      <p:sp>
        <p:nvSpPr>
          <p:cNvPr id="11" name="Rektangel 33"/>
          <p:cNvSpPr>
            <a:spLocks noChangeArrowheads="1"/>
          </p:cNvSpPr>
          <p:nvPr/>
        </p:nvSpPr>
        <p:spPr bwMode="auto">
          <a:xfrm>
            <a:off x="1870075" y="3786189"/>
            <a:ext cx="4000500" cy="352425"/>
          </a:xfrm>
          <a:prstGeom prst="rect">
            <a:avLst/>
          </a:prstGeom>
          <a:solidFill>
            <a:schemeClr val="bg1">
              <a:lumMod val="65000"/>
            </a:schemeClr>
          </a:solidFill>
          <a:ln>
            <a:headEnd/>
            <a:tailEnd/>
          </a:ln>
        </p:spPr>
        <p:style>
          <a:lnRef idx="1">
            <a:schemeClr val="accent5"/>
          </a:lnRef>
          <a:fillRef idx="1002">
            <a:schemeClr val="lt2"/>
          </a:fillRef>
          <a:effectRef idx="2">
            <a:schemeClr val="accent5"/>
          </a:effectRef>
          <a:fontRef idx="minor">
            <a:schemeClr val="lt1"/>
          </a:fontRef>
        </p:style>
        <p:txBody>
          <a:bodyPr anchor="ctr"/>
          <a:lstStyle/>
          <a:p>
            <a:pPr algn="ctr" fontAlgn="auto">
              <a:spcBef>
                <a:spcPts val="0"/>
              </a:spcBef>
              <a:spcAft>
                <a:spcPts val="0"/>
              </a:spcAft>
              <a:defRPr/>
            </a:pPr>
            <a:endParaRPr lang="da-DK" sz="1400" dirty="0">
              <a:solidFill>
                <a:srgbClr val="FFFFFF"/>
              </a:solidFill>
              <a:latin typeface="Arial" pitchFamily="34" charset="0"/>
              <a:ea typeface="ＭＳ Ｐゴシック" pitchFamily="-97" charset="-128"/>
            </a:endParaRPr>
          </a:p>
        </p:txBody>
      </p:sp>
      <p:sp>
        <p:nvSpPr>
          <p:cNvPr id="12" name="Rektangel 32"/>
          <p:cNvSpPr>
            <a:spLocks noChangeArrowheads="1"/>
          </p:cNvSpPr>
          <p:nvPr/>
        </p:nvSpPr>
        <p:spPr bwMode="auto">
          <a:xfrm>
            <a:off x="1870075" y="3357564"/>
            <a:ext cx="4000500" cy="352425"/>
          </a:xfrm>
          <a:prstGeom prst="rect">
            <a:avLst/>
          </a:prstGeom>
          <a:solidFill>
            <a:schemeClr val="bg1">
              <a:lumMod val="65000"/>
            </a:schemeClr>
          </a:solidFill>
          <a:ln/>
        </p:spPr>
        <p:style>
          <a:lnRef idx="1">
            <a:schemeClr val="accent5"/>
          </a:lnRef>
          <a:fillRef idx="1002">
            <a:schemeClr val="lt2"/>
          </a:fillRef>
          <a:effectRef idx="2">
            <a:schemeClr val="accent5"/>
          </a:effectRef>
          <a:fontRef idx="minor">
            <a:schemeClr val="lt1"/>
          </a:fontRef>
        </p:style>
        <p:txBody>
          <a:bodyPr anchor="ctr"/>
          <a:lstStyle/>
          <a:p>
            <a:pPr indent="-342900" algn="ctr" fontAlgn="auto">
              <a:spcBef>
                <a:spcPts val="0"/>
              </a:spcBef>
              <a:spcAft>
                <a:spcPts val="0"/>
              </a:spcAft>
              <a:buFont typeface="+mj-lt"/>
              <a:buAutoNum type="arabicPeriod"/>
              <a:defRPr/>
            </a:pPr>
            <a:endParaRPr lang="da-DK" sz="2400" noProof="1">
              <a:solidFill>
                <a:srgbClr val="FFFFFF"/>
              </a:solidFill>
              <a:latin typeface="Arial" pitchFamily="34" charset="0"/>
            </a:endParaRPr>
          </a:p>
        </p:txBody>
      </p:sp>
      <p:sp>
        <p:nvSpPr>
          <p:cNvPr id="13" name="Rektangel 34"/>
          <p:cNvSpPr>
            <a:spLocks noChangeArrowheads="1"/>
          </p:cNvSpPr>
          <p:nvPr/>
        </p:nvSpPr>
        <p:spPr bwMode="auto">
          <a:xfrm>
            <a:off x="1870075" y="2928939"/>
            <a:ext cx="4000500" cy="352425"/>
          </a:xfrm>
          <a:prstGeom prst="rect">
            <a:avLst/>
          </a:prstGeom>
          <a:solidFill>
            <a:schemeClr val="bg1">
              <a:lumMod val="65000"/>
            </a:schemeClr>
          </a:solidFill>
          <a:ln>
            <a:headEnd/>
            <a:tailEnd/>
          </a:ln>
        </p:spPr>
        <p:style>
          <a:lnRef idx="1">
            <a:schemeClr val="accent5"/>
          </a:lnRef>
          <a:fillRef idx="1002">
            <a:schemeClr val="lt2"/>
          </a:fillRef>
          <a:effectRef idx="2">
            <a:schemeClr val="accent5"/>
          </a:effectRef>
          <a:fontRef idx="minor">
            <a:schemeClr val="lt1"/>
          </a:fontRef>
        </p:style>
        <p:txBody>
          <a:bodyPr anchor="ctr"/>
          <a:lstStyle/>
          <a:p>
            <a:pPr algn="ctr" fontAlgn="auto">
              <a:spcBef>
                <a:spcPts val="0"/>
              </a:spcBef>
              <a:spcAft>
                <a:spcPts val="0"/>
              </a:spcAft>
              <a:defRPr/>
            </a:pPr>
            <a:endParaRPr lang="da-DK" sz="1400" dirty="0">
              <a:solidFill>
                <a:srgbClr val="FFFFFF"/>
              </a:solidFill>
              <a:latin typeface="Arial" pitchFamily="34" charset="0"/>
              <a:ea typeface="ＭＳ Ｐゴシック" pitchFamily="-97" charset="-128"/>
            </a:endParaRPr>
          </a:p>
        </p:txBody>
      </p:sp>
      <p:sp>
        <p:nvSpPr>
          <p:cNvPr id="14" name="Rektangel 30"/>
          <p:cNvSpPr>
            <a:spLocks noChangeArrowheads="1"/>
          </p:cNvSpPr>
          <p:nvPr/>
        </p:nvSpPr>
        <p:spPr bwMode="auto">
          <a:xfrm>
            <a:off x="1870075" y="2500313"/>
            <a:ext cx="4000500" cy="354012"/>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anchor="ctr"/>
          <a:lstStyle/>
          <a:p>
            <a:pPr algn="ctr" fontAlgn="auto">
              <a:spcBef>
                <a:spcPts val="0"/>
              </a:spcBef>
              <a:spcAft>
                <a:spcPts val="0"/>
              </a:spcAft>
              <a:defRPr/>
            </a:pPr>
            <a:endParaRPr lang="da-DK" sz="1400" dirty="0">
              <a:solidFill>
                <a:srgbClr val="FFFFFF"/>
              </a:solidFill>
              <a:latin typeface="Arial" pitchFamily="34" charset="0"/>
              <a:ea typeface="ＭＳ Ｐゴシック" pitchFamily="-97" charset="-128"/>
            </a:endParaRPr>
          </a:p>
        </p:txBody>
      </p:sp>
      <p:sp>
        <p:nvSpPr>
          <p:cNvPr id="15" name="Rektangel 30"/>
          <p:cNvSpPr>
            <a:spLocks noChangeArrowheads="1"/>
          </p:cNvSpPr>
          <p:nvPr/>
        </p:nvSpPr>
        <p:spPr bwMode="auto">
          <a:xfrm>
            <a:off x="1874764" y="2502364"/>
            <a:ext cx="4000500" cy="354012"/>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a:headEnd/>
            <a:tailEnd/>
          </a:ln>
        </p:spPr>
        <p:style>
          <a:lnRef idx="1">
            <a:schemeClr val="accent5"/>
          </a:lnRef>
          <a:fillRef idx="1003">
            <a:schemeClr val="lt2"/>
          </a:fillRef>
          <a:effectRef idx="2">
            <a:schemeClr val="accent5"/>
          </a:effectRef>
          <a:fontRef idx="minor">
            <a:schemeClr val="lt1"/>
          </a:fontRef>
        </p:style>
        <p:txBody>
          <a:bodyPr anchor="ctr"/>
          <a:lstStyle/>
          <a:p>
            <a:pPr algn="ctr" fontAlgn="auto">
              <a:spcBef>
                <a:spcPts val="0"/>
              </a:spcBef>
              <a:spcAft>
                <a:spcPts val="0"/>
              </a:spcAft>
              <a:defRPr/>
            </a:pPr>
            <a:endParaRPr lang="da-DK" sz="1400" dirty="0">
              <a:solidFill>
                <a:srgbClr val="FFFFFF"/>
              </a:solidFill>
              <a:latin typeface="Arial" pitchFamily="34" charset="0"/>
              <a:ea typeface="ＭＳ Ｐゴシック" pitchFamily="-97" charset="-128"/>
            </a:endParaRPr>
          </a:p>
        </p:txBody>
      </p:sp>
      <p:sp>
        <p:nvSpPr>
          <p:cNvPr id="16" name="Rectangle 5"/>
          <p:cNvSpPr txBox="1">
            <a:spLocks noChangeArrowheads="1"/>
          </p:cNvSpPr>
          <p:nvPr/>
        </p:nvSpPr>
        <p:spPr bwMode="gray">
          <a:xfrm>
            <a:off x="1905000" y="673279"/>
            <a:ext cx="2673350" cy="600075"/>
          </a:xfrm>
          <a:prstGeom prst="rect">
            <a:avLst/>
          </a:prstGeom>
          <a:noFill/>
          <a:ln w="9525">
            <a:noFill/>
            <a:miter lim="800000"/>
            <a:headEnd/>
            <a:tailEnd/>
          </a:ln>
        </p:spPr>
        <p:txBody>
          <a:bodyPr lIns="0" rIns="0" anchor="ctr"/>
          <a:lstStyle/>
          <a:p>
            <a:pPr fontAlgn="auto">
              <a:lnSpc>
                <a:spcPct val="95000"/>
              </a:lnSpc>
              <a:spcBef>
                <a:spcPts val="0"/>
              </a:spcBef>
              <a:spcAft>
                <a:spcPts val="0"/>
              </a:spcAft>
              <a:defRPr/>
            </a:pPr>
            <a:r>
              <a:rPr lang="en-US" sz="4000" b="1" dirty="0">
                <a:solidFill>
                  <a:schemeClr val="accent6">
                    <a:lumMod val="50000"/>
                  </a:schemeClr>
                </a:solidFill>
                <a:latin typeface="+mj-lt"/>
                <a:ea typeface="+mj-ea"/>
              </a:rPr>
              <a:t>Agenda</a:t>
            </a:r>
            <a:endParaRPr lang="en-US" sz="3600" b="1" dirty="0">
              <a:solidFill>
                <a:schemeClr val="accent6">
                  <a:lumMod val="50000"/>
                </a:schemeClr>
              </a:solidFill>
              <a:latin typeface="+mj-lt"/>
              <a:ea typeface="+mj-ea"/>
            </a:endParaRPr>
          </a:p>
        </p:txBody>
      </p:sp>
      <p:sp>
        <p:nvSpPr>
          <p:cNvPr id="17" name="Tekstboks 44"/>
          <p:cNvSpPr txBox="1">
            <a:spLocks noChangeArrowheads="1"/>
          </p:cNvSpPr>
          <p:nvPr/>
        </p:nvSpPr>
        <p:spPr bwMode="auto">
          <a:xfrm>
            <a:off x="1905000" y="2540000"/>
            <a:ext cx="4000500" cy="338138"/>
          </a:xfrm>
          <a:prstGeom prst="rect">
            <a:avLst/>
          </a:prstGeom>
          <a:noFill/>
          <a:ln w="9525">
            <a:noFill/>
            <a:miter lim="800000"/>
            <a:headEnd/>
            <a:tailEnd/>
          </a:ln>
        </p:spPr>
        <p:txBody>
          <a:bodyPr>
            <a:spAutoFit/>
          </a:bodyPr>
          <a:lstStyle/>
          <a:p>
            <a:r>
              <a:rPr lang="en-US" sz="1600" b="1" dirty="0">
                <a:solidFill>
                  <a:schemeClr val="bg1"/>
                </a:solidFill>
                <a:latin typeface="Gill Sans MT" pitchFamily="34" charset="0"/>
              </a:rPr>
              <a:t>Introduction</a:t>
            </a:r>
            <a:endParaRPr lang="da-DK" sz="1600" b="1" dirty="0">
              <a:solidFill>
                <a:schemeClr val="bg1"/>
              </a:solidFill>
              <a:latin typeface="Gill Sans MT" pitchFamily="34" charset="0"/>
            </a:endParaRPr>
          </a:p>
        </p:txBody>
      </p:sp>
      <p:sp>
        <p:nvSpPr>
          <p:cNvPr id="18" name="Tekstboks 46"/>
          <p:cNvSpPr txBox="1">
            <a:spLocks noChangeArrowheads="1"/>
          </p:cNvSpPr>
          <p:nvPr/>
        </p:nvSpPr>
        <p:spPr bwMode="auto">
          <a:xfrm>
            <a:off x="1905000" y="3398839"/>
            <a:ext cx="4000500" cy="338137"/>
          </a:xfrm>
          <a:prstGeom prst="rect">
            <a:avLst/>
          </a:prstGeom>
          <a:noFill/>
          <a:ln w="9525">
            <a:noFill/>
            <a:miter lim="800000"/>
            <a:headEnd/>
            <a:tailEnd/>
          </a:ln>
        </p:spPr>
        <p:txBody>
          <a:bodyPr>
            <a:spAutoFit/>
          </a:bodyPr>
          <a:lstStyle/>
          <a:p>
            <a:r>
              <a:rPr lang="en-US" sz="1600" b="1" dirty="0" smtClean="0">
                <a:solidFill>
                  <a:schemeClr val="bg1"/>
                </a:solidFill>
                <a:latin typeface="Gill Sans MT" pitchFamily="34" charset="0"/>
              </a:rPr>
              <a:t>Pros &amp; Cons </a:t>
            </a:r>
            <a:endParaRPr lang="da-DK" sz="1600" b="1" dirty="0">
              <a:solidFill>
                <a:schemeClr val="bg1"/>
              </a:solidFill>
              <a:latin typeface="Gill Sans MT" pitchFamily="34" charset="0"/>
            </a:endParaRPr>
          </a:p>
        </p:txBody>
      </p:sp>
      <p:sp>
        <p:nvSpPr>
          <p:cNvPr id="19" name="Tekstboks 47"/>
          <p:cNvSpPr txBox="1">
            <a:spLocks noChangeArrowheads="1"/>
          </p:cNvSpPr>
          <p:nvPr/>
        </p:nvSpPr>
        <p:spPr bwMode="auto">
          <a:xfrm>
            <a:off x="1905000" y="4259264"/>
            <a:ext cx="4000500" cy="338137"/>
          </a:xfrm>
          <a:prstGeom prst="rect">
            <a:avLst/>
          </a:prstGeom>
          <a:noFill/>
          <a:ln w="9525">
            <a:noFill/>
            <a:miter lim="800000"/>
            <a:headEnd/>
            <a:tailEnd/>
          </a:ln>
        </p:spPr>
        <p:txBody>
          <a:bodyPr>
            <a:spAutoFit/>
          </a:bodyPr>
          <a:lstStyle/>
          <a:p>
            <a:r>
              <a:rPr lang="en-US" sz="1600" b="1" dirty="0" smtClean="0">
                <a:solidFill>
                  <a:schemeClr val="bg1"/>
                </a:solidFill>
                <a:latin typeface="Gill Sans MT" pitchFamily="34" charset="0"/>
              </a:rPr>
              <a:t>Conclusion</a:t>
            </a:r>
            <a:endParaRPr lang="da-DK" sz="1600" b="1" dirty="0">
              <a:solidFill>
                <a:schemeClr val="bg1"/>
              </a:solidFill>
              <a:latin typeface="Gill Sans MT" pitchFamily="34" charset="0"/>
            </a:endParaRPr>
          </a:p>
        </p:txBody>
      </p:sp>
      <p:sp>
        <p:nvSpPr>
          <p:cNvPr id="20" name="Tekstboks 48"/>
          <p:cNvSpPr txBox="1">
            <a:spLocks noChangeArrowheads="1"/>
          </p:cNvSpPr>
          <p:nvPr/>
        </p:nvSpPr>
        <p:spPr bwMode="auto">
          <a:xfrm>
            <a:off x="1905000" y="2970214"/>
            <a:ext cx="4000500" cy="338554"/>
          </a:xfrm>
          <a:prstGeom prst="rect">
            <a:avLst/>
          </a:prstGeom>
          <a:noFill/>
          <a:ln w="9525">
            <a:noFill/>
            <a:miter lim="800000"/>
            <a:headEnd/>
            <a:tailEnd/>
          </a:ln>
        </p:spPr>
        <p:txBody>
          <a:bodyPr>
            <a:spAutoFit/>
          </a:bodyPr>
          <a:lstStyle/>
          <a:p>
            <a:r>
              <a:rPr lang="en-GB" altLang="en-US" sz="1600" b="1" dirty="0">
                <a:solidFill>
                  <a:schemeClr val="bg1"/>
                </a:solidFill>
                <a:latin typeface="Gill Sans MT" pitchFamily="34" charset="0"/>
              </a:rPr>
              <a:t>Pre-employment</a:t>
            </a:r>
            <a:r>
              <a:rPr lang="en-GB" altLang="en-US" sz="1600" b="1" dirty="0">
                <a:solidFill>
                  <a:schemeClr val="accent6">
                    <a:lumMod val="50000"/>
                  </a:schemeClr>
                </a:solidFill>
              </a:rPr>
              <a:t> </a:t>
            </a:r>
            <a:r>
              <a:rPr lang="en-GB" altLang="en-US" sz="1600" b="1" dirty="0">
                <a:solidFill>
                  <a:schemeClr val="bg1"/>
                </a:solidFill>
                <a:latin typeface="Gill Sans MT" pitchFamily="34" charset="0"/>
              </a:rPr>
              <a:t>examinations</a:t>
            </a:r>
            <a:endParaRPr lang="da-DK" sz="1600" b="1" dirty="0">
              <a:solidFill>
                <a:schemeClr val="bg1"/>
              </a:solidFill>
              <a:latin typeface="Gill Sans MT" pitchFamily="34" charset="0"/>
            </a:endParaRPr>
          </a:p>
        </p:txBody>
      </p:sp>
      <p:sp>
        <p:nvSpPr>
          <p:cNvPr id="21" name="Tekstboks 49"/>
          <p:cNvSpPr txBox="1">
            <a:spLocks noChangeArrowheads="1"/>
          </p:cNvSpPr>
          <p:nvPr/>
        </p:nvSpPr>
        <p:spPr bwMode="auto">
          <a:xfrm>
            <a:off x="1905000" y="3829050"/>
            <a:ext cx="4000500" cy="338138"/>
          </a:xfrm>
          <a:prstGeom prst="rect">
            <a:avLst/>
          </a:prstGeom>
          <a:noFill/>
          <a:ln w="9525">
            <a:noFill/>
            <a:miter lim="800000"/>
            <a:headEnd/>
            <a:tailEnd/>
          </a:ln>
        </p:spPr>
        <p:txBody>
          <a:bodyPr>
            <a:spAutoFit/>
          </a:bodyPr>
          <a:lstStyle/>
          <a:p>
            <a:r>
              <a:rPr lang="en-US" sz="1600" b="1" dirty="0" smtClean="0">
                <a:solidFill>
                  <a:schemeClr val="bg1"/>
                </a:solidFill>
                <a:latin typeface="Gill Sans MT" pitchFamily="34" charset="0"/>
              </a:rPr>
              <a:t>Cross-sectional Study</a:t>
            </a:r>
            <a:endParaRPr lang="da-DK" sz="1600" b="1" dirty="0">
              <a:solidFill>
                <a:schemeClr val="bg1"/>
              </a:solidFill>
              <a:latin typeface="Gill Sans MT" pitchFamily="34" charset="0"/>
            </a:endParaRPr>
          </a:p>
        </p:txBody>
      </p:sp>
      <p:grpSp>
        <p:nvGrpSpPr>
          <p:cNvPr id="22" name="Gruppe 68"/>
          <p:cNvGrpSpPr>
            <a:grpSpLocks/>
          </p:cNvGrpSpPr>
          <p:nvPr/>
        </p:nvGrpSpPr>
        <p:grpSpPr bwMode="auto">
          <a:xfrm>
            <a:off x="1485900" y="2511425"/>
            <a:ext cx="344488" cy="2052638"/>
            <a:chOff x="876300" y="2511425"/>
            <a:chExt cx="344488" cy="2052638"/>
          </a:xfrm>
        </p:grpSpPr>
        <p:grpSp>
          <p:nvGrpSpPr>
            <p:cNvPr id="23" name="Gruppe 51"/>
            <p:cNvGrpSpPr/>
            <p:nvPr/>
          </p:nvGrpSpPr>
          <p:grpSpPr>
            <a:xfrm>
              <a:off x="876300" y="2511425"/>
              <a:ext cx="344488" cy="2052638"/>
              <a:chOff x="876300" y="2511425"/>
              <a:chExt cx="344488" cy="2052638"/>
            </a:xfrm>
            <a:effectLst>
              <a:outerShdw blurRad="50800" dist="38100" dir="2700000" algn="tl" rotWithShape="0">
                <a:prstClr val="black">
                  <a:alpha val="40000"/>
                </a:prstClr>
              </a:outerShdw>
            </a:effectLst>
          </p:grpSpPr>
          <p:sp>
            <p:nvSpPr>
              <p:cNvPr id="29" name="Rektangel 9"/>
              <p:cNvSpPr>
                <a:spLocks noChangeArrowheads="1"/>
              </p:cNvSpPr>
              <p:nvPr/>
            </p:nvSpPr>
            <p:spPr bwMode="auto">
              <a:xfrm>
                <a:off x="876300" y="2936875"/>
                <a:ext cx="344488" cy="344488"/>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fontAlgn="auto">
                  <a:spcBef>
                    <a:spcPts val="0"/>
                  </a:spcBef>
                  <a:spcAft>
                    <a:spcPts val="0"/>
                  </a:spcAft>
                  <a:buFont typeface="+mj-lt"/>
                  <a:buAutoNum type="arabicPeriod"/>
                  <a:defRPr/>
                </a:pPr>
                <a:endParaRPr lang="da-DK" sz="2400" noProof="1">
                  <a:solidFill>
                    <a:srgbClr val="FFFFFF"/>
                  </a:solidFill>
                  <a:latin typeface="Arial" pitchFamily="34" charset="0"/>
                </a:endParaRPr>
              </a:p>
            </p:txBody>
          </p:sp>
          <p:grpSp>
            <p:nvGrpSpPr>
              <p:cNvPr id="30" name="Gruppe 50"/>
              <p:cNvGrpSpPr/>
              <p:nvPr/>
            </p:nvGrpSpPr>
            <p:grpSpPr>
              <a:xfrm>
                <a:off x="876300" y="2511425"/>
                <a:ext cx="344488" cy="2052638"/>
                <a:chOff x="876300" y="2511425"/>
                <a:chExt cx="344488" cy="2052638"/>
              </a:xfrm>
            </p:grpSpPr>
            <p:sp>
              <p:nvSpPr>
                <p:cNvPr id="31" name="Rektangel 20"/>
                <p:cNvSpPr>
                  <a:spLocks noChangeArrowheads="1"/>
                </p:cNvSpPr>
                <p:nvPr/>
              </p:nvSpPr>
              <p:spPr bwMode="auto">
                <a:xfrm>
                  <a:off x="876300" y="4221163"/>
                  <a:ext cx="344488" cy="342900"/>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fontAlgn="auto">
                    <a:spcBef>
                      <a:spcPts val="0"/>
                    </a:spcBef>
                    <a:spcAft>
                      <a:spcPts val="0"/>
                    </a:spcAft>
                    <a:buFont typeface="+mj-lt"/>
                    <a:buAutoNum type="arabicPeriod"/>
                    <a:defRPr/>
                  </a:pPr>
                  <a:endParaRPr lang="da-DK" sz="2400" noProof="1">
                    <a:solidFill>
                      <a:srgbClr val="FFFFFF"/>
                    </a:solidFill>
                    <a:latin typeface="Arial" pitchFamily="34" charset="0"/>
                  </a:endParaRPr>
                </a:p>
              </p:txBody>
            </p:sp>
            <p:grpSp>
              <p:nvGrpSpPr>
                <p:cNvPr id="32" name="Gruppe 49"/>
                <p:cNvGrpSpPr/>
                <p:nvPr/>
              </p:nvGrpSpPr>
              <p:grpSpPr>
                <a:xfrm>
                  <a:off x="876300" y="2511425"/>
                  <a:ext cx="344488" cy="1627188"/>
                  <a:chOff x="876300" y="2511425"/>
                  <a:chExt cx="344488" cy="1627188"/>
                </a:xfrm>
              </p:grpSpPr>
              <p:sp>
                <p:nvSpPr>
                  <p:cNvPr id="33" name="Rektangel 7"/>
                  <p:cNvSpPr>
                    <a:spLocks noChangeArrowheads="1"/>
                  </p:cNvSpPr>
                  <p:nvPr/>
                </p:nvSpPr>
                <p:spPr bwMode="auto">
                  <a:xfrm>
                    <a:off x="876300" y="2511425"/>
                    <a:ext cx="344488" cy="342900"/>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fontAlgn="auto">
                      <a:spcBef>
                        <a:spcPts val="0"/>
                      </a:spcBef>
                      <a:spcAft>
                        <a:spcPts val="0"/>
                      </a:spcAft>
                      <a:buFont typeface="+mj-lt"/>
                      <a:buAutoNum type="arabicPeriod"/>
                      <a:defRPr/>
                    </a:pPr>
                    <a:endParaRPr lang="da-DK" sz="2400" noProof="1">
                      <a:solidFill>
                        <a:srgbClr val="FFFFFF"/>
                      </a:solidFill>
                      <a:latin typeface="Arial" pitchFamily="34" charset="0"/>
                    </a:endParaRPr>
                  </a:p>
                </p:txBody>
              </p:sp>
              <p:sp>
                <p:nvSpPr>
                  <p:cNvPr id="34" name="Rektangel 11"/>
                  <p:cNvSpPr>
                    <a:spLocks noChangeArrowheads="1"/>
                  </p:cNvSpPr>
                  <p:nvPr/>
                </p:nvSpPr>
                <p:spPr bwMode="auto">
                  <a:xfrm>
                    <a:off x="876300" y="3363913"/>
                    <a:ext cx="344488" cy="344487"/>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fontAlgn="auto">
                      <a:spcBef>
                        <a:spcPts val="0"/>
                      </a:spcBef>
                      <a:spcAft>
                        <a:spcPts val="0"/>
                      </a:spcAft>
                      <a:buFont typeface="+mj-lt"/>
                      <a:buAutoNum type="arabicPeriod"/>
                      <a:defRPr/>
                    </a:pPr>
                    <a:endParaRPr lang="da-DK" sz="2400" noProof="1">
                      <a:solidFill>
                        <a:srgbClr val="FFFFFF"/>
                      </a:solidFill>
                      <a:latin typeface="Arial" pitchFamily="34" charset="0"/>
                    </a:endParaRPr>
                  </a:p>
                </p:txBody>
              </p:sp>
              <p:sp>
                <p:nvSpPr>
                  <p:cNvPr id="35" name="Rektangel 13"/>
                  <p:cNvSpPr>
                    <a:spLocks noChangeArrowheads="1"/>
                  </p:cNvSpPr>
                  <p:nvPr/>
                </p:nvSpPr>
                <p:spPr bwMode="auto">
                  <a:xfrm>
                    <a:off x="876300" y="3790950"/>
                    <a:ext cx="344488" cy="347663"/>
                  </a:xfrm>
                  <a:prstGeom prst="rect">
                    <a:avLst/>
                  </a:prstGeom>
                  <a:solidFill>
                    <a:schemeClr val="bg1">
                      <a:lumMod val="5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anchor="ctr"/>
                  <a:lstStyle/>
                  <a:p>
                    <a:pPr indent="-342900" algn="ctr" fontAlgn="auto">
                      <a:spcBef>
                        <a:spcPts val="0"/>
                      </a:spcBef>
                      <a:spcAft>
                        <a:spcPts val="0"/>
                      </a:spcAft>
                      <a:buFont typeface="+mj-lt"/>
                      <a:buAutoNum type="arabicPeriod"/>
                      <a:defRPr/>
                    </a:pPr>
                    <a:endParaRPr lang="da-DK" sz="2400" noProof="1">
                      <a:solidFill>
                        <a:srgbClr val="FFFFFF"/>
                      </a:solidFill>
                      <a:latin typeface="Arial" pitchFamily="34" charset="0"/>
                    </a:endParaRPr>
                  </a:p>
                </p:txBody>
              </p:sp>
            </p:grpSp>
          </p:grpSp>
        </p:grpSp>
        <p:sp>
          <p:nvSpPr>
            <p:cNvPr id="24" name="Tekstboks 54"/>
            <p:cNvSpPr txBox="1">
              <a:spLocks noChangeArrowheads="1"/>
            </p:cNvSpPr>
            <p:nvPr/>
          </p:nvSpPr>
          <p:spPr bwMode="auto">
            <a:xfrm>
              <a:off x="890588" y="2547938"/>
              <a:ext cx="322262" cy="274637"/>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fontAlgn="auto">
                <a:spcBef>
                  <a:spcPts val="0"/>
                </a:spcBef>
                <a:spcAft>
                  <a:spcPts val="0"/>
                </a:spcAft>
                <a:defRPr/>
              </a:pPr>
              <a:r>
                <a:rPr lang="da-DK" sz="1400" noProof="1">
                  <a:solidFill>
                    <a:srgbClr val="FFFFFF"/>
                  </a:solidFill>
                  <a:ea typeface="ＭＳ Ｐゴシック" pitchFamily="-97" charset="-128"/>
                  <a:cs typeface="+mn-cs"/>
                </a:rPr>
                <a:t>1</a:t>
              </a:r>
            </a:p>
          </p:txBody>
        </p:sp>
        <p:sp>
          <p:nvSpPr>
            <p:cNvPr id="25" name="Tekstboks 58"/>
            <p:cNvSpPr txBox="1">
              <a:spLocks noChangeArrowheads="1"/>
            </p:cNvSpPr>
            <p:nvPr/>
          </p:nvSpPr>
          <p:spPr bwMode="auto">
            <a:xfrm>
              <a:off x="890588" y="2986088"/>
              <a:ext cx="322262" cy="276225"/>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fontAlgn="auto">
                <a:spcBef>
                  <a:spcPts val="0"/>
                </a:spcBef>
                <a:spcAft>
                  <a:spcPts val="0"/>
                </a:spcAft>
                <a:defRPr/>
              </a:pPr>
              <a:r>
                <a:rPr lang="da-DK" sz="1400" noProof="1">
                  <a:solidFill>
                    <a:srgbClr val="FFFFFF"/>
                  </a:solidFill>
                  <a:ea typeface="ＭＳ Ｐゴシック" pitchFamily="-97" charset="-128"/>
                  <a:cs typeface="+mn-cs"/>
                </a:rPr>
                <a:t>2</a:t>
              </a:r>
            </a:p>
          </p:txBody>
        </p:sp>
        <p:sp>
          <p:nvSpPr>
            <p:cNvPr id="26" name="Tekstboks 59"/>
            <p:cNvSpPr txBox="1">
              <a:spLocks noChangeArrowheads="1"/>
            </p:cNvSpPr>
            <p:nvPr/>
          </p:nvSpPr>
          <p:spPr bwMode="auto">
            <a:xfrm>
              <a:off x="890588" y="3400425"/>
              <a:ext cx="322262" cy="276225"/>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fontAlgn="auto">
                <a:spcBef>
                  <a:spcPts val="0"/>
                </a:spcBef>
                <a:spcAft>
                  <a:spcPts val="0"/>
                </a:spcAft>
                <a:defRPr/>
              </a:pPr>
              <a:r>
                <a:rPr lang="da-DK" sz="1400" noProof="1">
                  <a:solidFill>
                    <a:srgbClr val="FFFFFF"/>
                  </a:solidFill>
                  <a:ea typeface="ＭＳ Ｐゴシック" pitchFamily="-97" charset="-128"/>
                  <a:cs typeface="+mn-cs"/>
                </a:rPr>
                <a:t>3</a:t>
              </a:r>
            </a:p>
          </p:txBody>
        </p:sp>
        <p:sp>
          <p:nvSpPr>
            <p:cNvPr id="27" name="Tekstboks 61"/>
            <p:cNvSpPr txBox="1">
              <a:spLocks noChangeArrowheads="1"/>
            </p:cNvSpPr>
            <p:nvPr/>
          </p:nvSpPr>
          <p:spPr bwMode="auto">
            <a:xfrm>
              <a:off x="890588" y="3822700"/>
              <a:ext cx="322262" cy="279400"/>
            </a:xfrm>
            <a:prstGeom prst="rect">
              <a:avLst/>
            </a:prstGeom>
            <a:noFill/>
            <a:ln w="9525">
              <a:noFill/>
              <a:miter lim="800000"/>
              <a:headEnd/>
              <a:tailEnd/>
            </a:ln>
            <a:effectLst>
              <a:outerShdw blurRad="63500" dist="23000" dir="5400000" rotWithShape="0">
                <a:srgbClr val="000000">
                  <a:alpha val="34999"/>
                </a:srgbClr>
              </a:outerShdw>
            </a:effectLst>
          </p:spPr>
          <p:txBody>
            <a:bodyPr anchor="ctr"/>
            <a:lstStyle/>
            <a:p>
              <a:pPr indent="-342900" algn="ctr" fontAlgn="auto">
                <a:spcBef>
                  <a:spcPts val="0"/>
                </a:spcBef>
                <a:spcAft>
                  <a:spcPts val="0"/>
                </a:spcAft>
                <a:defRPr/>
              </a:pPr>
              <a:r>
                <a:rPr lang="da-DK" sz="1400" noProof="1">
                  <a:solidFill>
                    <a:srgbClr val="FFFFFF"/>
                  </a:solidFill>
                  <a:ea typeface="ＭＳ Ｐゴシック" pitchFamily="-97" charset="-128"/>
                  <a:cs typeface="+mn-cs"/>
                </a:rPr>
                <a:t>4</a:t>
              </a:r>
            </a:p>
          </p:txBody>
        </p:sp>
        <p:sp>
          <p:nvSpPr>
            <p:cNvPr id="28" name="Tekstboks 63"/>
            <p:cNvSpPr txBox="1">
              <a:spLocks noChangeArrowheads="1"/>
            </p:cNvSpPr>
            <p:nvPr/>
          </p:nvSpPr>
          <p:spPr bwMode="auto">
            <a:xfrm>
              <a:off x="890588" y="4238625"/>
              <a:ext cx="322262" cy="307975"/>
            </a:xfrm>
            <a:prstGeom prst="rect">
              <a:avLst/>
            </a:prstGeom>
            <a:noFill/>
            <a:ln w="9525">
              <a:noFill/>
              <a:miter lim="800000"/>
              <a:headEnd/>
              <a:tailEnd/>
            </a:ln>
            <a:effectLst>
              <a:outerShdw blurRad="63500" algn="tl" rotWithShape="0">
                <a:srgbClr val="000000">
                  <a:alpha val="74998"/>
                </a:srgbClr>
              </a:outerShdw>
            </a:effectLst>
          </p:spPr>
          <p:txBody>
            <a:bodyPr>
              <a:spAutoFit/>
            </a:bodyPr>
            <a:lstStyle/>
            <a:p>
              <a:pPr algn="ctr" fontAlgn="auto">
                <a:spcBef>
                  <a:spcPts val="0"/>
                </a:spcBef>
                <a:spcAft>
                  <a:spcPts val="0"/>
                </a:spcAft>
                <a:defRPr/>
              </a:pPr>
              <a:r>
                <a:rPr lang="da-DK" sz="1400" dirty="0">
                  <a:solidFill>
                    <a:schemeClr val="bg2">
                      <a:lumMod val="20000"/>
                      <a:lumOff val="80000"/>
                    </a:schemeClr>
                  </a:solidFill>
                  <a:ea typeface="ＭＳ Ｐゴシック" pitchFamily="-97" charset="-128"/>
                  <a:cs typeface="+mn-cs"/>
                </a:rPr>
                <a:t>5</a:t>
              </a:r>
            </a:p>
          </p:txBody>
        </p:sp>
      </p:grpSp>
      <p:grpSp>
        <p:nvGrpSpPr>
          <p:cNvPr id="36" name="Gruppe 44"/>
          <p:cNvGrpSpPr>
            <a:grpSpLocks/>
          </p:cNvGrpSpPr>
          <p:nvPr/>
        </p:nvGrpSpPr>
        <p:grpSpPr bwMode="auto">
          <a:xfrm>
            <a:off x="5984876" y="2209800"/>
            <a:ext cx="3154363" cy="2565400"/>
            <a:chOff x="5321300" y="2489200"/>
            <a:chExt cx="2946400" cy="2946400"/>
          </a:xfrm>
        </p:grpSpPr>
        <p:sp>
          <p:nvSpPr>
            <p:cNvPr id="37" name="Rektangel 40"/>
            <p:cNvSpPr>
              <a:spLocks noChangeArrowheads="1"/>
            </p:cNvSpPr>
            <p:nvPr/>
          </p:nvSpPr>
          <p:spPr bwMode="auto">
            <a:xfrm>
              <a:off x="5321300" y="2489200"/>
              <a:ext cx="2946400" cy="2946400"/>
            </a:xfrm>
            <a:prstGeom prst="rect">
              <a:avLst/>
            </a:prstGeom>
            <a:gradFill flip="none" rotWithShape="1">
              <a:gsLst>
                <a:gs pos="0">
                  <a:sysClr val="window" lastClr="FFFFFF">
                    <a:lumMod val="65000"/>
                    <a:shade val="30000"/>
                    <a:satMod val="115000"/>
                  </a:sysClr>
                </a:gs>
                <a:gs pos="50000">
                  <a:sysClr val="window" lastClr="FFFFFF">
                    <a:lumMod val="65000"/>
                    <a:shade val="67500"/>
                    <a:satMod val="115000"/>
                  </a:sysClr>
                </a:gs>
                <a:gs pos="100000">
                  <a:srgbClr val="4F81BD">
                    <a:lumMod val="25000"/>
                  </a:srgbClr>
                </a:gs>
              </a:gsLst>
              <a:lin ang="5400000" scaled="1"/>
              <a:tileRect/>
            </a:gradFill>
            <a:ln w="25400" cap="flat" cmpd="sng" algn="ctr">
              <a:noFill/>
              <a:prstDash val="solid"/>
            </a:ln>
            <a:effectLst>
              <a:outerShdw blurRad="50800" dist="38100" dir="2700000" algn="tl" rotWithShape="0">
                <a:prstClr val="black">
                  <a:alpha val="40000"/>
                </a:prstClr>
              </a:outerShdw>
            </a:effectLst>
          </p:spPr>
          <p:txBody>
            <a:bodyPr anchor="ctr"/>
            <a:lstStyle/>
            <a:p>
              <a:pPr indent="-342900" algn="ctr" fontAlgn="auto">
                <a:spcBef>
                  <a:spcPts val="0"/>
                </a:spcBef>
                <a:spcAft>
                  <a:spcPts val="0"/>
                </a:spcAft>
                <a:buFont typeface="+mj-lt"/>
                <a:buAutoNum type="arabicPeriod"/>
                <a:defRPr/>
              </a:pPr>
              <a:endParaRPr lang="da-DK" sz="2400" kern="0" noProof="1">
                <a:solidFill>
                  <a:sysClr val="window" lastClr="FFFFFF"/>
                </a:solidFill>
                <a:ea typeface="ＭＳ Ｐゴシック" pitchFamily="-97" charset="-128"/>
                <a:cs typeface="+mn-cs"/>
              </a:endParaRPr>
            </a:p>
          </p:txBody>
        </p:sp>
        <p:pic>
          <p:nvPicPr>
            <p:cNvPr id="38" name="Billede 42"/>
            <p:cNvPicPr>
              <a:picLocks noChangeAspect="1"/>
            </p:cNvPicPr>
            <p:nvPr/>
          </p:nvPicPr>
          <p:blipFill>
            <a:blip r:embed="rId2" cstate="print"/>
            <a:srcRect/>
            <a:stretch>
              <a:fillRect/>
            </a:stretch>
          </p:blipFill>
          <p:spPr bwMode="auto">
            <a:xfrm>
              <a:off x="5422899" y="2616200"/>
              <a:ext cx="2717801" cy="2654300"/>
            </a:xfrm>
            <a:prstGeom prst="rect">
              <a:avLst/>
            </a:prstGeom>
            <a:noFill/>
            <a:ln w="9525">
              <a:noFill/>
              <a:miter lim="800000"/>
              <a:headEnd/>
              <a:tailEnd/>
            </a:ln>
          </p:spPr>
        </p:pic>
      </p:grpSp>
      <p:pic>
        <p:nvPicPr>
          <p:cNvPr id="42" name="صورة 41"/>
          <p:cNvPicPr>
            <a:picLocks noChangeAspect="1"/>
          </p:cNvPicPr>
          <p:nvPr/>
        </p:nvPicPr>
        <p:blipFill rotWithShape="1">
          <a:blip r:embed="rId3">
            <a:extLst>
              <a:ext uri="{28A0092B-C50C-407E-A947-70E740481C1C}">
                <a14:useLocalDpi xmlns:a14="http://schemas.microsoft.com/office/drawing/2010/main" val="0"/>
              </a:ext>
            </a:extLst>
          </a:blip>
          <a:srcRect r="22767"/>
          <a:stretch/>
        </p:blipFill>
        <p:spPr>
          <a:xfrm>
            <a:off x="6076088" y="2307965"/>
            <a:ext cx="2971659" cy="2370023"/>
          </a:xfrm>
          <a:prstGeom prst="rect">
            <a:avLst/>
          </a:prstGeom>
        </p:spPr>
      </p:pic>
    </p:spTree>
    <p:extLst>
      <p:ext uri="{BB962C8B-B14F-4D97-AF65-F5344CB8AC3E}">
        <p14:creationId xmlns:p14="http://schemas.microsoft.com/office/powerpoint/2010/main" val="15978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2"/>
                                        </p:tgtEl>
                                      </p:cBhvr>
                                    </p:animEffect>
                                    <p:set>
                                      <p:cBhvr>
                                        <p:cTn id="12" dur="1" fill="hold">
                                          <p:stCondLst>
                                            <p:cond delay="19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1"/>
                                        </p:tgtEl>
                                      </p:cBhvr>
                                    </p:animEffect>
                                    <p:set>
                                      <p:cBhvr>
                                        <p:cTn id="17" dur="1" fill="hold">
                                          <p:stCondLst>
                                            <p:cond delay="19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10"/>
                                        </p:tgtEl>
                                      </p:cBhvr>
                                    </p:animEffect>
                                    <p:set>
                                      <p:cBhvr>
                                        <p:cTn id="22" dur="1" fill="hold">
                                          <p:stCondLst>
                                            <p:cond delay="1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وان 1"/>
          <p:cNvSpPr>
            <a:spLocks noGrp="1"/>
          </p:cNvSpPr>
          <p:nvPr>
            <p:ph type="title"/>
          </p:nvPr>
        </p:nvSpPr>
        <p:spPr>
          <a:xfrm>
            <a:off x="2106613" y="623888"/>
            <a:ext cx="7138987" cy="1281112"/>
          </a:xfrm>
        </p:spPr>
        <p:txBody>
          <a:bodyPr/>
          <a:lstStyle/>
          <a:p>
            <a:r>
              <a:rPr lang="en-GB" altLang="en-US" sz="2500" b="1" dirty="0">
                <a:solidFill>
                  <a:schemeClr val="accent6">
                    <a:lumMod val="50000"/>
                  </a:schemeClr>
                </a:solidFill>
              </a:rPr>
              <a:t>Pre-employment </a:t>
            </a:r>
            <a:r>
              <a:rPr lang="en-GB" altLang="en-US" sz="2500" b="1" dirty="0" smtClean="0">
                <a:solidFill>
                  <a:schemeClr val="accent6">
                    <a:lumMod val="50000"/>
                  </a:schemeClr>
                </a:solidFill>
              </a:rPr>
              <a:t>Medical examinations </a:t>
            </a:r>
            <a:r>
              <a:rPr lang="en-US" altLang="en-US" b="1" dirty="0" smtClean="0">
                <a:solidFill>
                  <a:schemeClr val="accent6">
                    <a:lumMod val="50000"/>
                  </a:schemeClr>
                </a:solidFill>
              </a:rPr>
              <a:t>Definition</a:t>
            </a:r>
            <a:endParaRPr lang="en-US" altLang="en-US" sz="3200" b="1" dirty="0">
              <a:solidFill>
                <a:schemeClr val="accent6">
                  <a:lumMod val="50000"/>
                </a:schemeClr>
              </a:solidFill>
            </a:endParaRPr>
          </a:p>
        </p:txBody>
      </p:sp>
      <p:sp>
        <p:nvSpPr>
          <p:cNvPr id="3" name="عنصر نائب للمحتوى 2"/>
          <p:cNvSpPr>
            <a:spLocks noGrp="1"/>
          </p:cNvSpPr>
          <p:nvPr>
            <p:ph idx="1"/>
          </p:nvPr>
        </p:nvSpPr>
        <p:spPr>
          <a:xfrm>
            <a:off x="1431985" y="2133600"/>
            <a:ext cx="7813615" cy="3778250"/>
          </a:xfrm>
        </p:spPr>
        <p:txBody>
          <a:bodyPr/>
          <a:lstStyle/>
          <a:p>
            <a:pPr>
              <a:defRPr/>
            </a:pPr>
            <a:r>
              <a:rPr lang="en-US" sz="2400" dirty="0" smtClean="0"/>
              <a:t>The </a:t>
            </a:r>
            <a:r>
              <a:rPr lang="en-US" sz="2400" dirty="0"/>
              <a:t>assessment of a job applicant’s capacity</a:t>
            </a:r>
          </a:p>
          <a:p>
            <a:pPr marL="0" indent="0">
              <a:buFont typeface="Wingdings 3" panose="05040102010807070707" pitchFamily="18" charset="2"/>
              <a:buNone/>
              <a:defRPr/>
            </a:pPr>
            <a:r>
              <a:rPr lang="en-US" sz="2400" dirty="0"/>
              <a:t>to work without risk to their own or others’ health and safety”</a:t>
            </a:r>
          </a:p>
          <a:p>
            <a:pPr marL="0" indent="0">
              <a:buFont typeface="Wingdings 3" panose="05040102010807070707" pitchFamily="18" charset="2"/>
              <a:buNone/>
              <a:defRPr/>
            </a:pPr>
            <a:r>
              <a:rPr lang="en-US" sz="1600" dirty="0"/>
              <a:t>(Cox </a:t>
            </a:r>
            <a:r>
              <a:rPr lang="en-US" sz="1600" dirty="0" smtClean="0"/>
              <a:t>2000).</a:t>
            </a:r>
            <a:endParaRPr lang="en-US" sz="1600" dirty="0"/>
          </a:p>
          <a:p>
            <a:pPr>
              <a:defRPr/>
            </a:pPr>
            <a:r>
              <a:rPr lang="en-US" sz="2400" dirty="0"/>
              <a:t>The goal </a:t>
            </a:r>
            <a:r>
              <a:rPr lang="en-US" sz="2400" dirty="0" smtClean="0"/>
              <a:t>to </a:t>
            </a:r>
            <a:r>
              <a:rPr lang="en-US" sz="2400" dirty="0"/>
              <a:t>determine whether an individual is fit to perform </a:t>
            </a:r>
            <a:r>
              <a:rPr lang="en-US" sz="2400" dirty="0" smtClean="0"/>
              <a:t>their job </a:t>
            </a:r>
            <a:r>
              <a:rPr lang="en-US" sz="2400" dirty="0"/>
              <a:t>without risk to himself or others. </a:t>
            </a:r>
          </a:p>
          <a:p>
            <a:pPr marL="0" indent="0">
              <a:buNone/>
              <a:defRPr/>
            </a:pPr>
            <a:r>
              <a:rPr lang="en-US" sz="1600" dirty="0" smtClean="0"/>
              <a:t>    WHO.int</a:t>
            </a:r>
            <a:endParaRPr lang="en-US" sz="1600" dirty="0"/>
          </a:p>
          <a:p>
            <a:pPr marL="0" indent="0">
              <a:buFont typeface="Wingdings 3" panose="05040102010807070707" pitchFamily="18" charset="2"/>
              <a:buNone/>
              <a:defRPr/>
            </a:pPr>
            <a:endParaRPr lang="en-US" sz="2400" dirty="0"/>
          </a:p>
        </p:txBody>
      </p:sp>
      <p:sp>
        <p:nvSpPr>
          <p:cNvPr id="4" name="عنصر نائب للتذييل 3"/>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22533" name="عنصر نائب لرقم الشريحة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775F175-514E-4884-9957-661C301F4D3A}" type="slidenum">
              <a:rPr lang="en-GB" altLang="en-US" smtClean="0">
                <a:solidFill>
                  <a:srgbClr val="FEFFFF"/>
                </a:solidFill>
              </a:rPr>
              <a:pPr/>
              <a:t>3</a:t>
            </a:fld>
            <a:endParaRPr lang="en-GB" altLang="en-US" smtClean="0">
              <a:solidFill>
                <a:srgbClr val="FE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449530" y="540324"/>
            <a:ext cx="8420100" cy="1143000"/>
          </a:xfrm>
        </p:spPr>
        <p:txBody>
          <a:bodyPr/>
          <a:lstStyle/>
          <a:p>
            <a:pPr eaLnBrk="1" hangingPunct="1"/>
            <a:r>
              <a:rPr lang="en-GB" altLang="en-US" sz="2400" b="1" dirty="0">
                <a:solidFill>
                  <a:schemeClr val="accent6">
                    <a:lumMod val="50000"/>
                  </a:schemeClr>
                </a:solidFill>
              </a:rPr>
              <a:t>Pre-employment </a:t>
            </a:r>
            <a:r>
              <a:rPr lang="en-GB" altLang="en-US" sz="2400" b="1" dirty="0" smtClean="0">
                <a:solidFill>
                  <a:schemeClr val="accent6">
                    <a:lumMod val="50000"/>
                  </a:schemeClr>
                </a:solidFill>
              </a:rPr>
              <a:t>examinations - </a:t>
            </a:r>
            <a:r>
              <a:rPr lang="en-GB" altLang="en-US" sz="3200" b="1" dirty="0">
                <a:solidFill>
                  <a:schemeClr val="accent6">
                    <a:lumMod val="50000"/>
                  </a:schemeClr>
                </a:solidFill>
              </a:rPr>
              <a:t>Structure</a:t>
            </a:r>
          </a:p>
        </p:txBody>
      </p:sp>
      <p:sp>
        <p:nvSpPr>
          <p:cNvPr id="40963" name="Rectangle 3"/>
          <p:cNvSpPr>
            <a:spLocks noGrp="1" noChangeArrowheads="1"/>
          </p:cNvSpPr>
          <p:nvPr>
            <p:ph idx="1"/>
          </p:nvPr>
        </p:nvSpPr>
        <p:spPr>
          <a:xfrm>
            <a:off x="1238250" y="1676400"/>
            <a:ext cx="7842250" cy="4876800"/>
          </a:xfrm>
        </p:spPr>
        <p:txBody>
          <a:bodyPr/>
          <a:lstStyle/>
          <a:p>
            <a:pPr eaLnBrk="1" hangingPunct="1"/>
            <a:r>
              <a:rPr lang="en-GB" altLang="en-US" sz="3200" dirty="0" smtClean="0"/>
              <a:t>Questionnaire</a:t>
            </a:r>
          </a:p>
          <a:p>
            <a:pPr lvl="1" eaLnBrk="1" hangingPunct="1"/>
            <a:r>
              <a:rPr lang="en-GB" altLang="en-US" sz="1800" dirty="0" smtClean="0"/>
              <a:t>  Self-administered</a:t>
            </a:r>
          </a:p>
          <a:p>
            <a:pPr lvl="1" eaLnBrk="1" hangingPunct="1"/>
            <a:r>
              <a:rPr lang="en-GB" altLang="en-US" sz="1800" dirty="0" smtClean="0"/>
              <a:t>  Nurse-administered</a:t>
            </a:r>
          </a:p>
          <a:p>
            <a:pPr eaLnBrk="1" hangingPunct="1"/>
            <a:r>
              <a:rPr lang="en-GB" altLang="en-US" sz="3200" dirty="0" smtClean="0"/>
              <a:t>Examination</a:t>
            </a:r>
          </a:p>
          <a:p>
            <a:pPr lvl="1" eaLnBrk="1" hangingPunct="1"/>
            <a:r>
              <a:rPr lang="en-GB" altLang="en-US" sz="1800" dirty="0" smtClean="0"/>
              <a:t>  Nurse</a:t>
            </a:r>
          </a:p>
          <a:p>
            <a:pPr lvl="1" eaLnBrk="1" hangingPunct="1"/>
            <a:r>
              <a:rPr lang="en-GB" altLang="en-US" sz="1800" dirty="0" smtClean="0"/>
              <a:t>  Physician (GP)</a:t>
            </a:r>
          </a:p>
          <a:p>
            <a:pPr lvl="1" eaLnBrk="1" hangingPunct="1"/>
            <a:r>
              <a:rPr lang="en-GB" altLang="en-US" sz="1800" dirty="0" smtClean="0"/>
              <a:t>  Occupational physician</a:t>
            </a:r>
          </a:p>
          <a:p>
            <a:pPr eaLnBrk="1" hangingPunct="1"/>
            <a:r>
              <a:rPr lang="en-GB" altLang="en-US" sz="3200" dirty="0" smtClean="0"/>
              <a:t>Investigations</a:t>
            </a:r>
          </a:p>
          <a:p>
            <a:pPr lvl="1" eaLnBrk="1" hangingPunct="1"/>
            <a:r>
              <a:rPr lang="en-GB" altLang="en-US" sz="1800" dirty="0" smtClean="0"/>
              <a:t>  X-rays, Lab tests, Vo2 max, </a:t>
            </a:r>
            <a:r>
              <a:rPr lang="en-GB" altLang="en-US" sz="1800" dirty="0" err="1" smtClean="0"/>
              <a:t>etc</a:t>
            </a:r>
            <a:endParaRPr lang="en-GB" altLang="en-US" sz="1800" dirty="0" smtClean="0"/>
          </a:p>
        </p:txBody>
      </p:sp>
      <p:sp>
        <p:nvSpPr>
          <p:cNvPr id="2" name="عنصر نائب للتذييل 1"/>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40965"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706B41-55A5-44F8-A41C-6DAA4DD7F9BE}" type="slidenum">
              <a:rPr lang="en-GB" altLang="en-US" smtClean="0">
                <a:solidFill>
                  <a:srgbClr val="FEFFFF"/>
                </a:solidFill>
              </a:rPr>
              <a:pPr/>
              <a:t>4</a:t>
            </a:fld>
            <a:endParaRPr lang="en-GB" altLang="en-US" smtClean="0">
              <a:solidFill>
                <a:srgbClr val="FE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938213" y="1752600"/>
            <a:ext cx="8985250" cy="4295775"/>
          </a:xfrm>
        </p:spPr>
        <p:txBody>
          <a:bodyPr/>
          <a:lstStyle/>
          <a:p>
            <a:pPr eaLnBrk="1" hangingPunct="1">
              <a:buFont typeface="Wingdings" panose="05000000000000000000" pitchFamily="2" charset="2"/>
              <a:buNone/>
            </a:pPr>
            <a:r>
              <a:rPr lang="en-GB" altLang="en-US" sz="3200" b="1" u="sng" dirty="0" smtClean="0"/>
              <a:t>Employer motives</a:t>
            </a:r>
          </a:p>
          <a:p>
            <a:pPr eaLnBrk="1" hangingPunct="1"/>
            <a:r>
              <a:rPr lang="en-GB" altLang="en-US" sz="3200" dirty="0" smtClean="0"/>
              <a:t>Reduces costs to organisation</a:t>
            </a:r>
          </a:p>
          <a:p>
            <a:pPr lvl="1" eaLnBrk="1" hangingPunct="1"/>
            <a:r>
              <a:rPr lang="en-GB" altLang="en-US" sz="1800" dirty="0" smtClean="0"/>
              <a:t>  Sickness absence</a:t>
            </a:r>
          </a:p>
          <a:p>
            <a:pPr lvl="1" eaLnBrk="1" hangingPunct="1"/>
            <a:r>
              <a:rPr lang="en-GB" altLang="en-US" sz="1800" dirty="0" smtClean="0"/>
              <a:t>  Staff time</a:t>
            </a:r>
          </a:p>
          <a:p>
            <a:pPr lvl="1" eaLnBrk="1" hangingPunct="1"/>
            <a:r>
              <a:rPr lang="en-GB" altLang="en-US" sz="1800" dirty="0" smtClean="0"/>
              <a:t>  Hospital bills</a:t>
            </a:r>
          </a:p>
          <a:p>
            <a:pPr eaLnBrk="1" hangingPunct="1"/>
            <a:r>
              <a:rPr lang="en-GB" altLang="en-US" sz="3200" dirty="0" smtClean="0"/>
              <a:t>Legal(Inform individuals of Work hazards)</a:t>
            </a:r>
          </a:p>
          <a:p>
            <a:pPr eaLnBrk="1" hangingPunct="1"/>
            <a:r>
              <a:rPr lang="en-GB" altLang="en-US" sz="3200" dirty="0" smtClean="0"/>
              <a:t>Establishes health status before starting</a:t>
            </a:r>
          </a:p>
        </p:txBody>
      </p:sp>
      <p:sp>
        <p:nvSpPr>
          <p:cNvPr id="2" name="عنصر نائب للتذييل 1"/>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28677"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6DE97F6-5F00-4EA6-A3D5-04A5D449434B}" type="slidenum">
              <a:rPr lang="en-GB" altLang="en-US" smtClean="0">
                <a:solidFill>
                  <a:srgbClr val="FEFFFF"/>
                </a:solidFill>
              </a:rPr>
              <a:pPr/>
              <a:t>5</a:t>
            </a:fld>
            <a:endParaRPr lang="en-GB" altLang="en-US" smtClean="0">
              <a:solidFill>
                <a:srgbClr val="FEFFFF"/>
              </a:solidFill>
            </a:endParaRPr>
          </a:p>
        </p:txBody>
      </p:sp>
      <p:sp>
        <p:nvSpPr>
          <p:cNvPr id="8" name="Rectangle 2"/>
          <p:cNvSpPr>
            <a:spLocks noGrp="1" noChangeArrowheads="1"/>
          </p:cNvSpPr>
          <p:nvPr>
            <p:ph type="title"/>
          </p:nvPr>
        </p:nvSpPr>
        <p:spPr>
          <a:xfrm>
            <a:off x="1458913" y="526328"/>
            <a:ext cx="8420100" cy="1143000"/>
          </a:xfrm>
        </p:spPr>
        <p:txBody>
          <a:bodyPr/>
          <a:lstStyle/>
          <a:p>
            <a:pPr eaLnBrk="1" hangingPunct="1"/>
            <a:r>
              <a:rPr lang="en-GB" altLang="en-US" sz="2400" b="1" dirty="0">
                <a:solidFill>
                  <a:schemeClr val="accent6">
                    <a:lumMod val="50000"/>
                  </a:schemeClr>
                </a:solidFill>
              </a:rPr>
              <a:t>Pre-employment examinations </a:t>
            </a:r>
            <a:r>
              <a:rPr lang="en-GB" altLang="en-US" sz="4000" b="1" dirty="0">
                <a:solidFill>
                  <a:schemeClr val="accent6">
                    <a:lumMod val="50000"/>
                  </a:schemeClr>
                </a:solidFill>
              </a:rPr>
              <a:t>- </a:t>
            </a:r>
            <a:r>
              <a:rPr lang="en-GB" altLang="en-US" b="1" dirty="0">
                <a:solidFill>
                  <a:schemeClr val="accent6">
                    <a:lumMod val="50000"/>
                  </a:schemeClr>
                </a:solidFill>
              </a:rPr>
              <a:t>Justifications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95350" y="1981200"/>
            <a:ext cx="8739188" cy="4114800"/>
          </a:xfrm>
        </p:spPr>
        <p:txBody>
          <a:bodyPr/>
          <a:lstStyle/>
          <a:p>
            <a:pPr eaLnBrk="1" hangingPunct="1">
              <a:buFont typeface="Wingdings" panose="05000000000000000000" pitchFamily="2" charset="2"/>
              <a:buNone/>
            </a:pPr>
            <a:r>
              <a:rPr lang="en-GB" altLang="en-US" sz="2800" b="1" u="sng" dirty="0" smtClean="0"/>
              <a:t>Employee motives</a:t>
            </a:r>
          </a:p>
          <a:p>
            <a:pPr eaLnBrk="1" hangingPunct="1">
              <a:buFont typeface="Wingdings" panose="05000000000000000000" pitchFamily="2" charset="2"/>
              <a:buNone/>
            </a:pPr>
            <a:endParaRPr lang="en-GB" altLang="en-US" sz="2800" u="sng" dirty="0" smtClean="0"/>
          </a:p>
          <a:p>
            <a:pPr eaLnBrk="1" hangingPunct="1"/>
            <a:r>
              <a:rPr lang="en-GB" altLang="en-US" sz="3200" dirty="0" smtClean="0"/>
              <a:t>Screening; Establishes health status before starting work</a:t>
            </a:r>
          </a:p>
          <a:p>
            <a:pPr eaLnBrk="1" hangingPunct="1"/>
            <a:r>
              <a:rPr lang="en-GB" altLang="en-US" sz="3200" dirty="0" smtClean="0"/>
              <a:t>Adjustments to job to fit the employee</a:t>
            </a:r>
          </a:p>
        </p:txBody>
      </p:sp>
      <p:sp>
        <p:nvSpPr>
          <p:cNvPr id="2" name="عنصر نائب للتذييل 1"/>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29701"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7ADBD5B-E193-4291-ADE1-780BC2F3DF45}" type="slidenum">
              <a:rPr lang="en-GB" altLang="en-US" smtClean="0">
                <a:solidFill>
                  <a:srgbClr val="FEFFFF"/>
                </a:solidFill>
              </a:rPr>
              <a:pPr/>
              <a:t>6</a:t>
            </a:fld>
            <a:endParaRPr lang="en-GB" altLang="en-US" smtClean="0">
              <a:solidFill>
                <a:srgbClr val="FEFFFF"/>
              </a:solidFill>
            </a:endParaRPr>
          </a:p>
        </p:txBody>
      </p:sp>
      <p:sp>
        <p:nvSpPr>
          <p:cNvPr id="7" name="Rectangle 2"/>
          <p:cNvSpPr>
            <a:spLocks noGrp="1" noChangeArrowheads="1"/>
          </p:cNvSpPr>
          <p:nvPr>
            <p:ph type="title"/>
          </p:nvPr>
        </p:nvSpPr>
        <p:spPr>
          <a:xfrm>
            <a:off x="1458913" y="470911"/>
            <a:ext cx="8420100" cy="1143000"/>
          </a:xfrm>
        </p:spPr>
        <p:txBody>
          <a:bodyPr/>
          <a:lstStyle/>
          <a:p>
            <a:pPr eaLnBrk="1" hangingPunct="1"/>
            <a:r>
              <a:rPr lang="en-GB" altLang="en-US" sz="2400" b="1" dirty="0">
                <a:solidFill>
                  <a:schemeClr val="accent6">
                    <a:lumMod val="50000"/>
                  </a:schemeClr>
                </a:solidFill>
              </a:rPr>
              <a:t>Pre-employment examinations </a:t>
            </a:r>
            <a:r>
              <a:rPr lang="en-GB" altLang="en-US" sz="4000" b="1" dirty="0">
                <a:solidFill>
                  <a:schemeClr val="accent6">
                    <a:lumMod val="50000"/>
                  </a:schemeClr>
                </a:solidFill>
              </a:rPr>
              <a:t>- </a:t>
            </a:r>
            <a:r>
              <a:rPr lang="en-GB" altLang="en-US" b="1" dirty="0">
                <a:solidFill>
                  <a:schemeClr val="accent6">
                    <a:lumMod val="50000"/>
                  </a:schemeClr>
                </a:solidFill>
              </a:rPr>
              <a:t>Justifications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عنوان 1"/>
          <p:cNvSpPr>
            <a:spLocks noGrp="1"/>
          </p:cNvSpPr>
          <p:nvPr>
            <p:ph type="title"/>
          </p:nvPr>
        </p:nvSpPr>
        <p:spPr>
          <a:xfrm>
            <a:off x="1597025" y="623888"/>
            <a:ext cx="7648575" cy="1281112"/>
          </a:xfrm>
        </p:spPr>
        <p:txBody>
          <a:bodyPr/>
          <a:lstStyle/>
          <a:p>
            <a:r>
              <a:rPr lang="en-US" altLang="en-US" sz="3200" b="1" dirty="0">
                <a:solidFill>
                  <a:schemeClr val="accent6">
                    <a:lumMod val="50000"/>
                  </a:schemeClr>
                </a:solidFill>
              </a:rPr>
              <a:t>Evidence base for pre-employment medical</a:t>
            </a:r>
          </a:p>
        </p:txBody>
      </p:sp>
      <p:sp>
        <p:nvSpPr>
          <p:cNvPr id="3" name="عنصر نائب للمحتوى 2"/>
          <p:cNvSpPr>
            <a:spLocks noGrp="1"/>
          </p:cNvSpPr>
          <p:nvPr>
            <p:ph idx="1"/>
          </p:nvPr>
        </p:nvSpPr>
        <p:spPr>
          <a:xfrm>
            <a:off x="1597025" y="2133600"/>
            <a:ext cx="7648575" cy="4002088"/>
          </a:xfrm>
        </p:spPr>
        <p:txBody>
          <a:bodyPr/>
          <a:lstStyle/>
          <a:p>
            <a:pPr>
              <a:defRPr/>
            </a:pPr>
            <a:r>
              <a:rPr lang="en-US" sz="2000" dirty="0" smtClean="0"/>
              <a:t>Unfortunately, the examinations have been more cultural than data or evidence driven. </a:t>
            </a:r>
            <a:r>
              <a:rPr lang="en-US" sz="2000" dirty="0" smtClean="0">
                <a:solidFill>
                  <a:schemeClr val="tx1"/>
                </a:solidFill>
              </a:rPr>
              <a:t> </a:t>
            </a:r>
            <a:r>
              <a:rPr lang="en-US" sz="1600" dirty="0">
                <a:solidFill>
                  <a:schemeClr val="tx1"/>
                </a:solidFill>
              </a:rPr>
              <a:t>(</a:t>
            </a:r>
            <a:r>
              <a:rPr lang="en-US" sz="1600" dirty="0" err="1">
                <a:solidFill>
                  <a:schemeClr val="tx1"/>
                </a:solidFill>
              </a:rPr>
              <a:t>Pachman</a:t>
            </a:r>
            <a:r>
              <a:rPr lang="en-US" sz="1600" dirty="0">
                <a:solidFill>
                  <a:schemeClr val="tx1"/>
                </a:solidFill>
              </a:rPr>
              <a:t> 2010)</a:t>
            </a:r>
            <a:r>
              <a:rPr lang="en-US" sz="2000" dirty="0">
                <a:solidFill>
                  <a:schemeClr val="tx1"/>
                </a:solidFill>
              </a:rPr>
              <a:t> </a:t>
            </a:r>
            <a:endParaRPr lang="en-US" sz="2000" dirty="0" smtClean="0"/>
          </a:p>
          <a:p>
            <a:pPr>
              <a:defRPr/>
            </a:pPr>
            <a:r>
              <a:rPr lang="en-US" sz="2000" dirty="0" err="1" smtClean="0"/>
              <a:t>Hessel</a:t>
            </a:r>
            <a:r>
              <a:rPr lang="en-US" sz="2000" dirty="0" smtClean="0"/>
              <a:t> &amp; Zeiss examined the value of pre-employment</a:t>
            </a:r>
            <a:endParaRPr lang="en-US" sz="2000" baseline="30000" dirty="0"/>
          </a:p>
          <a:p>
            <a:pPr>
              <a:defRPr/>
            </a:pPr>
            <a:r>
              <a:rPr lang="en-US" sz="2000" dirty="0" smtClean="0"/>
              <a:t>Very little benefit was realized. </a:t>
            </a:r>
          </a:p>
          <a:p>
            <a:pPr>
              <a:defRPr/>
            </a:pPr>
            <a:r>
              <a:rPr lang="en-US" sz="2000" dirty="0" smtClean="0"/>
              <a:t>Only 1.7% of examinations resulted in diagnoses considered to be significant.</a:t>
            </a:r>
          </a:p>
          <a:p>
            <a:pPr>
              <a:defRPr/>
            </a:pPr>
            <a:endParaRPr lang="en-US" sz="2000" dirty="0"/>
          </a:p>
          <a:p>
            <a:pPr>
              <a:defRPr/>
            </a:pPr>
            <a:endParaRPr lang="en-US" sz="2000" dirty="0" smtClean="0"/>
          </a:p>
          <a:p>
            <a:pPr marL="0" indent="0">
              <a:buFont typeface="Wingdings 3" panose="05040102010807070707" pitchFamily="18" charset="2"/>
              <a:buNone/>
              <a:defRPr/>
            </a:pPr>
            <a:r>
              <a:rPr lang="en-US" sz="1400" dirty="0" err="1" smtClean="0"/>
              <a:t>Hessel</a:t>
            </a:r>
            <a:r>
              <a:rPr lang="en-US" sz="1400" dirty="0" smtClean="0"/>
              <a:t> PA, Zeiss E. Evaluation of the periodic examination in the South African mining industry. </a:t>
            </a:r>
            <a:r>
              <a:rPr lang="en-US" sz="1400" i="1" dirty="0" smtClean="0"/>
              <a:t>J </a:t>
            </a:r>
            <a:r>
              <a:rPr lang="en-US" sz="1400" i="1" dirty="0" err="1" smtClean="0"/>
              <a:t>Occup</a:t>
            </a:r>
            <a:r>
              <a:rPr lang="en-US" sz="1400" i="1" dirty="0" smtClean="0"/>
              <a:t> Med</a:t>
            </a:r>
            <a:r>
              <a:rPr lang="en-US" sz="1400" dirty="0" smtClean="0"/>
              <a:t> 1988; 30: 580-6 </a:t>
            </a:r>
            <a:r>
              <a:rPr lang="en-US" sz="1400" dirty="0" err="1" smtClean="0"/>
              <a:t>pmid</a:t>
            </a:r>
            <a:r>
              <a:rPr lang="en-US" sz="1400" dirty="0" smtClean="0"/>
              <a:t>: </a:t>
            </a:r>
            <a:r>
              <a:rPr lang="en-US" sz="1400" dirty="0" smtClean="0">
                <a:hlinkClick r:id="rId3"/>
              </a:rPr>
              <a:t>2969408</a:t>
            </a:r>
            <a:r>
              <a:rPr lang="en-US" sz="1400" dirty="0" smtClean="0"/>
              <a:t>.</a:t>
            </a:r>
            <a:endParaRPr lang="en-US" sz="1400" dirty="0"/>
          </a:p>
        </p:txBody>
      </p:sp>
      <p:sp>
        <p:nvSpPr>
          <p:cNvPr id="4" name="عنصر نائب للتذييل 3"/>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26629" name="عنصر نائب لرقم الشريحة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D2F68F-45B1-483A-98BE-078CF8AD824D}" type="slidenum">
              <a:rPr lang="en-GB" altLang="en-US" smtClean="0">
                <a:solidFill>
                  <a:srgbClr val="FEFFFF"/>
                </a:solidFill>
              </a:rPr>
              <a:pPr/>
              <a:t>7</a:t>
            </a:fld>
            <a:endParaRPr lang="en-GB" altLang="en-US" smtClean="0">
              <a:solidFill>
                <a:srgbClr val="FE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000" b="1" dirty="0">
                <a:solidFill>
                  <a:schemeClr val="accent6">
                    <a:lumMod val="50000"/>
                  </a:schemeClr>
                </a:solidFill>
              </a:rPr>
              <a:t>Pros and Cons</a:t>
            </a:r>
          </a:p>
        </p:txBody>
      </p:sp>
      <p:sp>
        <p:nvSpPr>
          <p:cNvPr id="3" name="عنصر نائب للمحتوى 2"/>
          <p:cNvSpPr>
            <a:spLocks noGrp="1"/>
          </p:cNvSpPr>
          <p:nvPr>
            <p:ph idx="1"/>
          </p:nvPr>
        </p:nvSpPr>
        <p:spPr>
          <a:xfrm>
            <a:off x="1518250" y="2133600"/>
            <a:ext cx="7727352" cy="3777622"/>
          </a:xfrm>
        </p:spPr>
        <p:txBody>
          <a:bodyPr/>
          <a:lstStyle/>
          <a:p>
            <a:r>
              <a:rPr lang="en-US" sz="2000" dirty="0"/>
              <a:t>Pre-employment provide a highly effective functional testing system </a:t>
            </a:r>
            <a:r>
              <a:rPr lang="en-US" sz="2000" dirty="0" smtClean="0"/>
              <a:t>that </a:t>
            </a:r>
            <a:r>
              <a:rPr lang="en-US" sz="2000" dirty="0"/>
              <a:t>determines the physical abilities of an individual to safely perform the </a:t>
            </a:r>
            <a:r>
              <a:rPr lang="en-US" sz="2000" dirty="0" smtClean="0"/>
              <a:t>essential </a:t>
            </a:r>
            <a:r>
              <a:rPr lang="en-US" sz="2000" dirty="0"/>
              <a:t>functions of a job. </a:t>
            </a:r>
          </a:p>
          <a:p>
            <a:pPr marL="0" indent="0">
              <a:buNone/>
            </a:pPr>
            <a:r>
              <a:rPr lang="en-US" sz="2000" dirty="0"/>
              <a:t> </a:t>
            </a:r>
          </a:p>
          <a:p>
            <a:r>
              <a:rPr lang="en-US" sz="2000" dirty="0"/>
              <a:t>When designed correctly, the Pre-employment, can be the most comprehensive and effective type of evaluation for employee testing that follows ADA law</a:t>
            </a:r>
          </a:p>
          <a:p>
            <a:endParaRPr lang="en-US" sz="2000" dirty="0"/>
          </a:p>
          <a:p>
            <a:pPr marL="0" indent="0">
              <a:buNone/>
            </a:pPr>
            <a:r>
              <a:rPr lang="en-US" dirty="0"/>
              <a:t>Richard W. Bunch</a:t>
            </a:r>
          </a:p>
          <a:p>
            <a:pPr marL="0" indent="0">
              <a:buNone/>
            </a:pPr>
            <a:endParaRPr lang="en-US" sz="2000" dirty="0"/>
          </a:p>
        </p:txBody>
      </p:sp>
      <p:sp>
        <p:nvSpPr>
          <p:cNvPr id="4" name="عنصر نائب للتذييل 3"/>
          <p:cNvSpPr>
            <a:spLocks noGrp="1"/>
          </p:cNvSpPr>
          <p:nvPr>
            <p:ph type="ftr" sz="quarter" idx="11"/>
          </p:nvPr>
        </p:nvSpPr>
        <p:spPr/>
        <p:txBody>
          <a:bodyPr/>
          <a:lstStyle/>
          <a:p>
            <a:pPr>
              <a:defRPr/>
            </a:pPr>
            <a:r>
              <a:rPr lang="en-US" altLang="en-US" smtClean="0"/>
              <a:t>3rd International Conference and Exhibition </a:t>
            </a:r>
            <a:endParaRPr lang="en-GB" altLang="en-US"/>
          </a:p>
        </p:txBody>
      </p:sp>
      <p:sp>
        <p:nvSpPr>
          <p:cNvPr id="5" name="عنصر نائب لرقم الشريحة 4"/>
          <p:cNvSpPr>
            <a:spLocks noGrp="1"/>
          </p:cNvSpPr>
          <p:nvPr>
            <p:ph type="sldNum" sz="quarter" idx="12"/>
          </p:nvPr>
        </p:nvSpPr>
        <p:spPr/>
        <p:txBody>
          <a:bodyPr/>
          <a:lstStyle/>
          <a:p>
            <a:pPr>
              <a:defRPr/>
            </a:pPr>
            <a:fld id="{D3CBE19B-374E-4215-8613-214F7D1BB5C9}" type="slidenum">
              <a:rPr lang="en-GB" altLang="en-US" smtClean="0"/>
              <a:pPr>
                <a:defRPr/>
              </a:pPr>
              <a:t>8</a:t>
            </a:fld>
            <a:endParaRPr lang="en-GB" altLang="en-US"/>
          </a:p>
        </p:txBody>
      </p:sp>
    </p:spTree>
    <p:extLst>
      <p:ext uri="{BB962C8B-B14F-4D97-AF65-F5344CB8AC3E}">
        <p14:creationId xmlns:p14="http://schemas.microsoft.com/office/powerpoint/2010/main" val="1787544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106613" y="554613"/>
            <a:ext cx="7138987" cy="1281112"/>
          </a:xfrm>
        </p:spPr>
        <p:txBody>
          <a:bodyPr/>
          <a:lstStyle/>
          <a:p>
            <a:pPr eaLnBrk="1" hangingPunct="1"/>
            <a:r>
              <a:rPr lang="en-US" sz="4000" b="1" dirty="0"/>
              <a:t> </a:t>
            </a:r>
            <a:r>
              <a:rPr lang="en-US" sz="4000" b="1" dirty="0">
                <a:solidFill>
                  <a:schemeClr val="accent6">
                    <a:lumMod val="50000"/>
                  </a:schemeClr>
                </a:solidFill>
              </a:rPr>
              <a:t>Advantages</a:t>
            </a:r>
            <a:endParaRPr lang="en-GB" altLang="en-US" sz="4000" b="1" dirty="0">
              <a:solidFill>
                <a:schemeClr val="accent6">
                  <a:lumMod val="50000"/>
                </a:schemeClr>
              </a:solidFill>
            </a:endParaRPr>
          </a:p>
        </p:txBody>
      </p:sp>
      <p:sp>
        <p:nvSpPr>
          <p:cNvPr id="31747" name="Rectangle 3"/>
          <p:cNvSpPr>
            <a:spLocks noGrp="1" noChangeArrowheads="1"/>
          </p:cNvSpPr>
          <p:nvPr>
            <p:ph idx="1"/>
          </p:nvPr>
        </p:nvSpPr>
        <p:spPr>
          <a:xfrm>
            <a:off x="514359" y="1762125"/>
            <a:ext cx="9129973" cy="4762500"/>
          </a:xfrm>
        </p:spPr>
        <p:txBody>
          <a:bodyPr/>
          <a:lstStyle/>
          <a:p>
            <a:pPr eaLnBrk="1" hangingPunct="1"/>
            <a:r>
              <a:rPr lang="en-GB" altLang="en-US" sz="2400" dirty="0" smtClean="0"/>
              <a:t>Ensure worker is fit to do the job</a:t>
            </a:r>
          </a:p>
          <a:p>
            <a:pPr eaLnBrk="1" hangingPunct="1"/>
            <a:r>
              <a:rPr lang="en-GB" altLang="en-US" sz="2400" dirty="0" smtClean="0"/>
              <a:t>Adjustments of job to fit the employee</a:t>
            </a:r>
          </a:p>
          <a:p>
            <a:pPr eaLnBrk="1" hangingPunct="1"/>
            <a:r>
              <a:rPr lang="en-GB" altLang="en-US" sz="2400" dirty="0" smtClean="0"/>
              <a:t>Cost-effectiveness depends on the consequences of the abnormality detected</a:t>
            </a:r>
          </a:p>
          <a:p>
            <a:pPr lvl="1" eaLnBrk="1" hangingPunct="1"/>
            <a:r>
              <a:rPr lang="en-GB" altLang="en-US" sz="3600" dirty="0" smtClean="0"/>
              <a:t>High risk, physically demanding  jobs</a:t>
            </a:r>
          </a:p>
          <a:p>
            <a:pPr lvl="1" eaLnBrk="1" hangingPunct="1"/>
            <a:r>
              <a:rPr lang="en-GB" altLang="en-US" sz="3600" dirty="0"/>
              <a:t>Hepatitis B </a:t>
            </a:r>
            <a:r>
              <a:rPr lang="en-GB" altLang="en-US" sz="3600" dirty="0" smtClean="0"/>
              <a:t>carriers, surgeons</a:t>
            </a:r>
          </a:p>
          <a:p>
            <a:pPr lvl="1" eaLnBrk="1" hangingPunct="1"/>
            <a:r>
              <a:rPr lang="en-GB" altLang="en-US" sz="3600" dirty="0" smtClean="0"/>
              <a:t>Epilepsy, drivers</a:t>
            </a:r>
            <a:endParaRPr lang="en-GB" altLang="en-US" sz="3600" dirty="0"/>
          </a:p>
          <a:p>
            <a:pPr lvl="1" eaLnBrk="1" hangingPunct="1"/>
            <a:endParaRPr lang="en-GB" altLang="en-US" sz="3600" dirty="0" smtClean="0"/>
          </a:p>
        </p:txBody>
      </p:sp>
      <p:sp>
        <p:nvSpPr>
          <p:cNvPr id="2" name="عنصر نائب للتذييل 1"/>
          <p:cNvSpPr>
            <a:spLocks noGrp="1"/>
          </p:cNvSpPr>
          <p:nvPr>
            <p:ph type="ftr" sz="quarter" idx="11"/>
          </p:nvPr>
        </p:nvSpPr>
        <p:spPr/>
        <p:txBody>
          <a:bodyPr/>
          <a:lstStyle/>
          <a:p>
            <a:pPr>
              <a:defRPr/>
            </a:pPr>
            <a:r>
              <a:rPr lang="en-US" altLang="en-US"/>
              <a:t>3rd International Conference and Exhibition </a:t>
            </a:r>
            <a:endParaRPr lang="en-GB" altLang="en-US"/>
          </a:p>
        </p:txBody>
      </p:sp>
      <p:sp>
        <p:nvSpPr>
          <p:cNvPr id="31749" name="عنصر نائب لرقم الشريحة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3F1B29-E0F9-46FF-BEAB-016ED30F377A}" type="slidenum">
              <a:rPr lang="en-GB" altLang="en-US" smtClean="0">
                <a:solidFill>
                  <a:srgbClr val="FEFFFF"/>
                </a:solidFill>
              </a:rPr>
              <a:pPr/>
              <a:t>9</a:t>
            </a:fld>
            <a:endParaRPr lang="en-GB" altLang="en-US" smtClean="0">
              <a:solidFill>
                <a:srgbClr val="FE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ربطة">
  <a:themeElements>
    <a:clrScheme name="مخصص 7">
      <a:dk1>
        <a:sysClr val="windowText" lastClr="000000"/>
      </a:dk1>
      <a:lt1>
        <a:sysClr val="window" lastClr="FFFFFF"/>
      </a:lt1>
      <a:dk2>
        <a:srgbClr val="766F54"/>
      </a:dk2>
      <a:lt2>
        <a:srgbClr val="E3EACF"/>
      </a:lt2>
      <a:accent1>
        <a:srgbClr val="6BA123"/>
      </a:accent1>
      <a:accent2>
        <a:srgbClr val="1A1E0D"/>
      </a:accent2>
      <a:accent3>
        <a:srgbClr val="9F8351"/>
      </a:accent3>
      <a:accent4>
        <a:srgbClr val="728653"/>
      </a:accent4>
      <a:accent5>
        <a:srgbClr val="92AA4C"/>
      </a:accent5>
      <a:accent6>
        <a:srgbClr val="6AAC91"/>
      </a:accent6>
      <a:hlink>
        <a:srgbClr val="FB4A18"/>
      </a:hlink>
      <a:folHlink>
        <a:srgbClr val="262626"/>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 xsi:nil="true"/>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3" ma:contentTypeDescription="Upload an image." ma:contentTypeScope="" ma:versionID="bbd00667964da06c2cf00fccbfee018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targetNamespace="http://schemas.microsoft.com/office/2006/metadata/properties" ma:root="true" ma:fieldsID="21e4cf9018de07d90e2e9416641ebd6e" ns1:_="" ns2:_="" ns3:_="" ns4:_="">
    <xsd:import namespace="http://schemas.microsoft.com/sharepoint/v3"/>
    <xsd:import namespace="4880E4F8-4B7D-4BDD-91E3-E10D47036ECA"/>
    <xsd:import namespace="http://schemas.microsoft.com/sharepoint/v3/fields"/>
    <xsd:import namespace="4880e4f8-4b7d-4bdd-91e3-e10d47036eca"/>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8E8CD3-AB53-45F5-8D92-75D9A22C3635}">
  <ds:schemaRefs>
    <ds:schemaRef ds:uri="http://schemas.openxmlformats.org/package/2006/metadata/core-properties"/>
    <ds:schemaRef ds:uri="http://www.w3.org/XML/1998/namespace"/>
    <ds:schemaRef ds:uri="http://purl.org/dc/dcmitype/"/>
    <ds:schemaRef ds:uri="http://purl.org/dc/terms/"/>
    <ds:schemaRef ds:uri="http://schemas.microsoft.com/sharepoint/v3/fields"/>
    <ds:schemaRef ds:uri="http://schemas.microsoft.com/sharepoint/v3"/>
    <ds:schemaRef ds:uri="http://schemas.microsoft.com/office/2006/metadata/properties"/>
    <ds:schemaRef ds:uri="http://purl.org/dc/elements/1.1/"/>
    <ds:schemaRef ds:uri="http://schemas.microsoft.com/office/2006/documentManagement/types"/>
    <ds:schemaRef ds:uri="http://schemas.microsoft.com/office/infopath/2007/PartnerControls"/>
    <ds:schemaRef ds:uri="4880e4f8-4b7d-4bdd-91e3-e10d47036eca"/>
    <ds:schemaRef ds:uri="4880E4F8-4B7D-4BDD-91E3-E10D47036ECA"/>
  </ds:schemaRefs>
</ds:datastoreItem>
</file>

<file path=customXml/itemProps2.xml><?xml version="1.0" encoding="utf-8"?>
<ds:datastoreItem xmlns:ds="http://schemas.openxmlformats.org/officeDocument/2006/customXml" ds:itemID="{1BF32B10-47FD-4628-B6AE-E82CF41E8D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715</TotalTime>
  <Words>1138</Words>
  <Application>Microsoft Office PowerPoint</Application>
  <PresentationFormat>A4 Paper (210x297 mm)</PresentationFormat>
  <Paragraphs>205</Paragraphs>
  <Slides>18</Slides>
  <Notes>10</Notes>
  <HiddenSlides>0</HiddenSlides>
  <MMClips>0</MMClips>
  <ScaleCrop>false</ScaleCrop>
  <HeadingPairs>
    <vt:vector size="6" baseType="variant">
      <vt:variant>
        <vt:lpstr>الخطوط المستخدمة</vt:lpstr>
      </vt:variant>
      <vt:variant>
        <vt:i4>9</vt:i4>
      </vt:variant>
      <vt:variant>
        <vt:lpstr>نسق</vt:lpstr>
      </vt:variant>
      <vt:variant>
        <vt:i4>2</vt:i4>
      </vt:variant>
      <vt:variant>
        <vt:lpstr>عناوين الشرائح</vt:lpstr>
      </vt:variant>
      <vt:variant>
        <vt:i4>18</vt:i4>
      </vt:variant>
    </vt:vector>
  </HeadingPairs>
  <TitlesOfParts>
    <vt:vector size="29" baseType="lpstr">
      <vt:lpstr>ＭＳ Ｐゴシック</vt:lpstr>
      <vt:lpstr>Adobe Hebrew</vt:lpstr>
      <vt:lpstr>Arial</vt:lpstr>
      <vt:lpstr>Calibri</vt:lpstr>
      <vt:lpstr>Century Gothic</vt:lpstr>
      <vt:lpstr>Gill Sans MT</vt:lpstr>
      <vt:lpstr>Times New Roman</vt:lpstr>
      <vt:lpstr>Wingdings</vt:lpstr>
      <vt:lpstr>Wingdings 3</vt:lpstr>
      <vt:lpstr>Default Design</vt:lpstr>
      <vt:lpstr>ربطة</vt:lpstr>
      <vt:lpstr>Benefits of  Pre-employment Medical in Oil &amp; Gas Industry</vt:lpstr>
      <vt:lpstr>عرض تقديمي في PowerPoint</vt:lpstr>
      <vt:lpstr>Pre-employment Medical examinations Definition</vt:lpstr>
      <vt:lpstr>Pre-employment examinations - Structure</vt:lpstr>
      <vt:lpstr>Pre-employment examinations - Justifications</vt:lpstr>
      <vt:lpstr>Pre-employment examinations - Justifications</vt:lpstr>
      <vt:lpstr>Evidence base for pre-employment medical</vt:lpstr>
      <vt:lpstr>Pros and Cons</vt:lpstr>
      <vt:lpstr> Advantages</vt:lpstr>
      <vt:lpstr>Disadvantages</vt:lpstr>
      <vt:lpstr>The Study</vt:lpstr>
      <vt:lpstr>Introduction</vt:lpstr>
      <vt:lpstr>Aim </vt:lpstr>
      <vt:lpstr>Methods</vt:lpstr>
      <vt:lpstr>Results</vt:lpstr>
      <vt:lpstr>Conclusions</vt:lpstr>
      <vt:lpstr>عرض تقديمي في PowerPoint</vt:lpstr>
      <vt:lpstr>عرض تقديمي في PowerPoint</vt:lpstr>
    </vt:vector>
  </TitlesOfParts>
  <Company>Petroleum Development Oman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muc0671</dc:creator>
  <cp:lastModifiedBy>ahmad latif</cp:lastModifiedBy>
  <cp:revision>91</cp:revision>
  <dcterms:created xsi:type="dcterms:W3CDTF">2006-12-18T09:05:35Z</dcterms:created>
  <dcterms:modified xsi:type="dcterms:W3CDTF">2014-07-08T20:51:23Z</dcterms:modified>
</cp:coreProperties>
</file>