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4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ashpal.jadeja\Desktop\New%20folder%20(2)\New%20Microsoft%20Excel%20Worksheet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explosion val="25"/>
          <c:dPt>
            <c:idx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Sheet1!$A$3:$A$4</c:f>
              <c:strCache>
                <c:ptCount val="2"/>
                <c:pt idx="0">
                  <c:v>Male</c:v>
                </c:pt>
                <c:pt idx="1">
                  <c:v>Female </c:v>
                </c:pt>
              </c:strCache>
            </c:strRef>
          </c:cat>
          <c:val>
            <c:numRef>
              <c:f>Sheet1!$B$3:$B$4</c:f>
              <c:numCache>
                <c:formatCode>General</c:formatCode>
                <c:ptCount val="2"/>
                <c:pt idx="0">
                  <c:v>21</c:v>
                </c:pt>
                <c:pt idx="1">
                  <c:v>3</c:v>
                </c:pt>
              </c:numCache>
            </c:numRef>
          </c:val>
        </c:ser>
        <c:firstSliceAng val="0"/>
      </c:pieChart>
    </c:plotArea>
    <c:legend>
      <c:legendPos val="r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-3.6231884057971058E-3"/>
                  <c:y val="-2.2222222222222244E-2"/>
                </c:manualLayout>
              </c:layout>
              <c:showVal val="1"/>
            </c:dLbl>
            <c:dLbl>
              <c:idx val="1"/>
              <c:layout>
                <c:manualLayout>
                  <c:x val="7.2463768115942108E-3"/>
                  <c:y val="-2.5925925925925949E-2"/>
                </c:manualLayout>
              </c:layout>
              <c:showVal val="1"/>
            </c:dLbl>
            <c:dLbl>
              <c:idx val="2"/>
              <c:layout>
                <c:manualLayout>
                  <c:x val="7.2462341663813833E-3"/>
                  <c:y val="-2.2222513852435111E-2"/>
                </c:manualLayout>
              </c:layout>
              <c:showVal val="1"/>
            </c:dLbl>
            <c:dLbl>
              <c:idx val="3"/>
              <c:layout>
                <c:manualLayout>
                  <c:x val="-1.8115942028985499E-3"/>
                  <c:y val="-2.2222222222222244E-2"/>
                </c:manualLayout>
              </c:layout>
              <c:showVal val="1"/>
            </c:dLbl>
            <c:numFmt formatCode="General" sourceLinked="0"/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Sheet1!$A$36:$A$39</c:f>
              <c:strCache>
                <c:ptCount val="4"/>
                <c:pt idx="0">
                  <c:v>Multiple sexual contact</c:v>
                </c:pt>
                <c:pt idx="1">
                  <c:v>Needle Prick</c:v>
                </c:pt>
                <c:pt idx="2">
                  <c:v>Blood Transfusion</c:v>
                </c:pt>
                <c:pt idx="3">
                  <c:v>Not sure</c:v>
                </c:pt>
              </c:strCache>
            </c:strRef>
          </c:cat>
          <c:val>
            <c:numRef>
              <c:f>Sheet1!$B$36:$B$39</c:f>
              <c:numCache>
                <c:formatCode>General</c:formatCode>
                <c:ptCount val="4"/>
                <c:pt idx="0">
                  <c:v>20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shape val="cylinder"/>
        <c:axId val="72325760"/>
        <c:axId val="72421760"/>
        <c:axId val="0"/>
      </c:bar3DChart>
      <c:catAx>
        <c:axId val="723257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2421760"/>
        <c:crosses val="autoZero"/>
        <c:auto val="1"/>
        <c:lblAlgn val="ctr"/>
        <c:lblOffset val="100"/>
      </c:catAx>
      <c:valAx>
        <c:axId val="7242176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232576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7777777777777835E-3"/>
                  <c:y val="-0.32870370370370394"/>
                </c:manualLayout>
              </c:layout>
              <c:showVal val="1"/>
            </c:dLbl>
            <c:dLbl>
              <c:idx val="1"/>
              <c:layout>
                <c:manualLayout>
                  <c:x val="-4.4444444444444488E-2"/>
                  <c:y val="-0.3425925925925926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Val val="1"/>
          </c:dLbls>
          <c:cat>
            <c:strRef>
              <c:f>Sheet1!$A$42:$A$43</c:f>
              <c:strCache>
                <c:ptCount val="2"/>
                <c:pt idx="0">
                  <c:v>HIV positive</c:v>
                </c:pt>
                <c:pt idx="1">
                  <c:v>HIV negative</c:v>
                </c:pt>
              </c:strCache>
            </c:strRef>
          </c:cat>
          <c:val>
            <c:numRef>
              <c:f>Sheet1!$B$42:$B$43</c:f>
              <c:numCache>
                <c:formatCode>0%</c:formatCode>
                <c:ptCount val="2"/>
                <c:pt idx="0">
                  <c:v>0.4</c:v>
                </c:pt>
                <c:pt idx="1">
                  <c:v>0.60000000000000053</c:v>
                </c:pt>
              </c:numCache>
            </c:numRef>
          </c:val>
        </c:ser>
        <c:shape val="cone"/>
        <c:axId val="72446336"/>
        <c:axId val="72447872"/>
        <c:axId val="0"/>
      </c:bar3DChart>
      <c:catAx>
        <c:axId val="7244633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2447872"/>
        <c:crosses val="autoZero"/>
        <c:auto val="1"/>
        <c:lblAlgn val="ctr"/>
        <c:lblOffset val="100"/>
      </c:catAx>
      <c:valAx>
        <c:axId val="72447872"/>
        <c:scaling>
          <c:orientation val="minMax"/>
        </c:scaling>
        <c:axPos val="l"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244633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spPr>
            <a:solidFill>
              <a:srgbClr val="FFFF00"/>
            </a:solidFill>
          </c:spPr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Val val="1"/>
          </c:dLbls>
          <c:cat>
            <c:strRef>
              <c:f>Sheet1!$A$48:$A$51</c:f>
              <c:strCache>
                <c:ptCount val="4"/>
                <c:pt idx="0">
                  <c:v>Social workers counseling is helpful </c:v>
                </c:pt>
                <c:pt idx="1">
                  <c:v>News papers &amp; TV      </c:v>
                </c:pt>
                <c:pt idx="2">
                  <c:v>Teaching at School level  </c:v>
                </c:pt>
                <c:pt idx="3">
                  <c:v>Counseling by family physician        </c:v>
                </c:pt>
              </c:strCache>
            </c:strRef>
          </c:cat>
          <c:val>
            <c:numRef>
              <c:f>Sheet1!$B$48:$B$51</c:f>
              <c:numCache>
                <c:formatCode>0.00%</c:formatCode>
                <c:ptCount val="4"/>
                <c:pt idx="0">
                  <c:v>0.90100000000000002</c:v>
                </c:pt>
                <c:pt idx="1">
                  <c:v>0.81799999999999995</c:v>
                </c:pt>
                <c:pt idx="2">
                  <c:v>0.68200000000000005</c:v>
                </c:pt>
                <c:pt idx="3">
                  <c:v>0.63700000000000057</c:v>
                </c:pt>
              </c:numCache>
            </c:numRef>
          </c:val>
        </c:ser>
        <c:axId val="108903040"/>
        <c:axId val="108904832"/>
      </c:barChart>
      <c:catAx>
        <c:axId val="108903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8904832"/>
        <c:crosses val="autoZero"/>
        <c:auto val="1"/>
        <c:lblAlgn val="ctr"/>
        <c:lblOffset val="100"/>
      </c:catAx>
      <c:valAx>
        <c:axId val="108904832"/>
        <c:scaling>
          <c:orientation val="minMax"/>
        </c:scaling>
        <c:axPos val="l"/>
        <c:numFmt formatCode="0.00%" sourceLinked="1"/>
        <c:tickLblPos val="nextTo"/>
        <c:crossAx val="108903040"/>
        <c:crosses val="autoZero"/>
        <c:crossBetween val="between"/>
      </c:valAx>
    </c:plotArea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E079B-4338-4161-93F7-1D4C33D9DFDA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7BF83A-19C4-4051-9443-BC4BCEB029AA}">
      <dgm:prSet phldrT="[Text]" custT="1"/>
      <dgm:spPr/>
      <dgm:t>
        <a:bodyPr/>
        <a:lstStyle/>
        <a:p>
          <a:r>
            <a:rPr lang="en-US" sz="2000" b="1" dirty="0" smtClean="0"/>
            <a:t>24 patients  (n = 24)</a:t>
          </a:r>
          <a:endParaRPr lang="en-US" sz="2000" b="1" dirty="0"/>
        </a:p>
      </dgm:t>
    </dgm:pt>
    <dgm:pt modelId="{B9C00660-3C0A-44F9-BCDA-97116CEA31C9}" type="parTrans" cxnId="{A2B60551-37A8-4BDF-B907-029B65C911EF}">
      <dgm:prSet/>
      <dgm:spPr/>
      <dgm:t>
        <a:bodyPr/>
        <a:lstStyle/>
        <a:p>
          <a:endParaRPr lang="en-US"/>
        </a:p>
      </dgm:t>
    </dgm:pt>
    <dgm:pt modelId="{A892511E-CB11-4573-AD15-B82A41A1387A}" type="sibTrans" cxnId="{A2B60551-37A8-4BDF-B907-029B65C911EF}">
      <dgm:prSet/>
      <dgm:spPr/>
      <dgm:t>
        <a:bodyPr/>
        <a:lstStyle/>
        <a:p>
          <a:endParaRPr lang="en-US"/>
        </a:p>
      </dgm:t>
    </dgm:pt>
    <dgm:pt modelId="{0BD5DDB9-F0AC-40A7-855C-7B02870EDF0A}">
      <dgm:prSet phldrT="[Text]" custT="1"/>
      <dgm:spPr/>
      <dgm:t>
        <a:bodyPr/>
        <a:lstStyle/>
        <a:p>
          <a:r>
            <a:rPr lang="en-US" sz="2000" b="1" dirty="0" smtClean="0"/>
            <a:t>Maintenance HD patient </a:t>
          </a:r>
        </a:p>
        <a:p>
          <a:r>
            <a:rPr lang="en-US" sz="2000" b="1" dirty="0" smtClean="0"/>
            <a:t>(n=14)</a:t>
          </a:r>
          <a:endParaRPr lang="en-US" sz="2000" b="1" dirty="0"/>
        </a:p>
      </dgm:t>
    </dgm:pt>
    <dgm:pt modelId="{5D94F480-CD3C-4CE3-BDAB-F89B03F1D8EC}" type="parTrans" cxnId="{DB721595-39ED-45B3-A7F0-1C4B149EC347}">
      <dgm:prSet/>
      <dgm:spPr/>
      <dgm:t>
        <a:bodyPr/>
        <a:lstStyle/>
        <a:p>
          <a:endParaRPr lang="en-US"/>
        </a:p>
      </dgm:t>
    </dgm:pt>
    <dgm:pt modelId="{0B2AEF69-FE50-47BE-8D21-0CF110B91E8D}" type="sibTrans" cxnId="{DB721595-39ED-45B3-A7F0-1C4B149EC347}">
      <dgm:prSet/>
      <dgm:spPr/>
      <dgm:t>
        <a:bodyPr/>
        <a:lstStyle/>
        <a:p>
          <a:endParaRPr lang="en-US"/>
        </a:p>
      </dgm:t>
    </dgm:pt>
    <dgm:pt modelId="{F10D2E6B-E0BB-470F-B05C-2D600D4B0DFB}">
      <dgm:prSet phldrT="[Text]"/>
      <dgm:spPr/>
      <dgm:t>
        <a:bodyPr/>
        <a:lstStyle/>
        <a:p>
          <a:r>
            <a:rPr lang="en-US" dirty="0" smtClean="0"/>
            <a:t>Male (n=12)</a:t>
          </a:r>
          <a:endParaRPr lang="en-US" dirty="0"/>
        </a:p>
      </dgm:t>
    </dgm:pt>
    <dgm:pt modelId="{8CC84029-C384-4A58-9A6F-6122FF908C06}" type="parTrans" cxnId="{B34F632C-2D25-4F7A-B81D-749FB1B87DAB}">
      <dgm:prSet/>
      <dgm:spPr/>
      <dgm:t>
        <a:bodyPr/>
        <a:lstStyle/>
        <a:p>
          <a:endParaRPr lang="en-US"/>
        </a:p>
      </dgm:t>
    </dgm:pt>
    <dgm:pt modelId="{798CE8D3-23C3-4E5C-BBE6-D42A19D5F646}" type="sibTrans" cxnId="{B34F632C-2D25-4F7A-B81D-749FB1B87DAB}">
      <dgm:prSet/>
      <dgm:spPr/>
      <dgm:t>
        <a:bodyPr/>
        <a:lstStyle/>
        <a:p>
          <a:endParaRPr lang="en-US"/>
        </a:p>
      </dgm:t>
    </dgm:pt>
    <dgm:pt modelId="{C1E59B9F-3AE1-475D-8B92-F1DBF3B6CD4B}">
      <dgm:prSet phldrT="[Text]"/>
      <dgm:spPr/>
      <dgm:t>
        <a:bodyPr/>
        <a:lstStyle/>
        <a:p>
          <a:r>
            <a:rPr lang="en-US" dirty="0" smtClean="0"/>
            <a:t>Female (n=2)</a:t>
          </a:r>
          <a:endParaRPr lang="en-US" dirty="0"/>
        </a:p>
      </dgm:t>
    </dgm:pt>
    <dgm:pt modelId="{8759A918-A506-44BE-A666-22D1843C8611}" type="parTrans" cxnId="{98CFE0C3-5EC1-47D2-BA10-B06979D232B3}">
      <dgm:prSet/>
      <dgm:spPr/>
      <dgm:t>
        <a:bodyPr/>
        <a:lstStyle/>
        <a:p>
          <a:endParaRPr lang="en-US"/>
        </a:p>
      </dgm:t>
    </dgm:pt>
    <dgm:pt modelId="{90E8987A-4616-4657-BA83-B5CD7A8D1964}" type="sibTrans" cxnId="{98CFE0C3-5EC1-47D2-BA10-B06979D232B3}">
      <dgm:prSet/>
      <dgm:spPr/>
      <dgm:t>
        <a:bodyPr/>
        <a:lstStyle/>
        <a:p>
          <a:endParaRPr lang="en-US"/>
        </a:p>
      </dgm:t>
    </dgm:pt>
    <dgm:pt modelId="{1436836C-EA40-4B2C-8F2C-33BCD56DB26E}">
      <dgm:prSet phldrT="[Text]" custT="1"/>
      <dgm:spPr/>
      <dgm:t>
        <a:bodyPr/>
        <a:lstStyle/>
        <a:p>
          <a:r>
            <a:rPr lang="en-US" sz="1800" b="1" dirty="0" smtClean="0"/>
            <a:t>Renal Transplant Patients </a:t>
          </a:r>
        </a:p>
        <a:p>
          <a:r>
            <a:rPr lang="en-US" sz="1800" b="1" dirty="0" smtClean="0"/>
            <a:t>(n=10)</a:t>
          </a:r>
          <a:endParaRPr lang="en-US" sz="1800" b="1" dirty="0"/>
        </a:p>
      </dgm:t>
    </dgm:pt>
    <dgm:pt modelId="{9BFF4950-0DE6-4E08-B735-1C665286FD49}" type="parTrans" cxnId="{721CF56D-051B-4DA4-9349-6ACE8525F768}">
      <dgm:prSet/>
      <dgm:spPr/>
      <dgm:t>
        <a:bodyPr/>
        <a:lstStyle/>
        <a:p>
          <a:endParaRPr lang="en-US"/>
        </a:p>
      </dgm:t>
    </dgm:pt>
    <dgm:pt modelId="{CA9A739D-D7BA-40D7-8618-61D21D752C37}" type="sibTrans" cxnId="{721CF56D-051B-4DA4-9349-6ACE8525F768}">
      <dgm:prSet/>
      <dgm:spPr/>
      <dgm:t>
        <a:bodyPr/>
        <a:lstStyle/>
        <a:p>
          <a:endParaRPr lang="en-US"/>
        </a:p>
      </dgm:t>
    </dgm:pt>
    <dgm:pt modelId="{2D383725-BB6B-44F0-8D9A-5227458A622F}">
      <dgm:prSet phldrT="[Text]"/>
      <dgm:spPr/>
      <dgm:t>
        <a:bodyPr/>
        <a:lstStyle/>
        <a:p>
          <a:r>
            <a:rPr lang="en-US" dirty="0" smtClean="0"/>
            <a:t>Male (n=9) </a:t>
          </a:r>
          <a:endParaRPr lang="en-US" dirty="0"/>
        </a:p>
      </dgm:t>
    </dgm:pt>
    <dgm:pt modelId="{56B8655A-6148-4B91-A50E-86A28CFD95FE}" type="parTrans" cxnId="{A935FB79-204F-4736-A46B-02C8256AE80C}">
      <dgm:prSet/>
      <dgm:spPr/>
      <dgm:t>
        <a:bodyPr/>
        <a:lstStyle/>
        <a:p>
          <a:endParaRPr lang="en-US"/>
        </a:p>
      </dgm:t>
    </dgm:pt>
    <dgm:pt modelId="{8B23289D-78EB-4015-B62C-80D1EC250E9C}" type="sibTrans" cxnId="{A935FB79-204F-4736-A46B-02C8256AE80C}">
      <dgm:prSet/>
      <dgm:spPr/>
      <dgm:t>
        <a:bodyPr/>
        <a:lstStyle/>
        <a:p>
          <a:endParaRPr lang="en-US"/>
        </a:p>
      </dgm:t>
    </dgm:pt>
    <dgm:pt modelId="{0F87D2FB-57B6-4356-A1FE-694B08B516B1}">
      <dgm:prSet/>
      <dgm:spPr/>
      <dgm:t>
        <a:bodyPr/>
        <a:lstStyle/>
        <a:p>
          <a:r>
            <a:rPr lang="en-US" dirty="0" smtClean="0"/>
            <a:t>Female (n=1)</a:t>
          </a:r>
          <a:endParaRPr lang="en-US" dirty="0"/>
        </a:p>
      </dgm:t>
    </dgm:pt>
    <dgm:pt modelId="{D00B43BD-9F7C-4329-9101-0DC9CB3EF4E8}" type="parTrans" cxnId="{7C72E490-289A-48D9-AE6E-8FA2B6A827AC}">
      <dgm:prSet/>
      <dgm:spPr/>
      <dgm:t>
        <a:bodyPr/>
        <a:lstStyle/>
        <a:p>
          <a:endParaRPr lang="en-US"/>
        </a:p>
      </dgm:t>
    </dgm:pt>
    <dgm:pt modelId="{AC1EC6C8-D264-4457-AAE2-10749B1A0354}" type="sibTrans" cxnId="{7C72E490-289A-48D9-AE6E-8FA2B6A827AC}">
      <dgm:prSet/>
      <dgm:spPr/>
      <dgm:t>
        <a:bodyPr/>
        <a:lstStyle/>
        <a:p>
          <a:endParaRPr lang="en-US"/>
        </a:p>
      </dgm:t>
    </dgm:pt>
    <dgm:pt modelId="{7EBC376A-F5A3-42E2-A4D0-0457EFE6541A}" type="pres">
      <dgm:prSet presAssocID="{33BE079B-4338-4161-93F7-1D4C33D9DFDA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CE5A06-B1C2-46A6-A459-7804147ED71D}" type="pres">
      <dgm:prSet presAssocID="{33BE079B-4338-4161-93F7-1D4C33D9DFDA}" presName="hierFlow" presStyleCnt="0"/>
      <dgm:spPr/>
    </dgm:pt>
    <dgm:pt modelId="{7801D497-CF5D-45FB-9C0C-B8B678F245CF}" type="pres">
      <dgm:prSet presAssocID="{33BE079B-4338-4161-93F7-1D4C33D9DFDA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0FC3044-B559-460F-AFAE-016BB5402454}" type="pres">
      <dgm:prSet presAssocID="{2B7BF83A-19C4-4051-9443-BC4BCEB029AA}" presName="Name14" presStyleCnt="0"/>
      <dgm:spPr/>
    </dgm:pt>
    <dgm:pt modelId="{C7911BFF-3E6A-4359-93F0-53AD6889B833}" type="pres">
      <dgm:prSet presAssocID="{2B7BF83A-19C4-4051-9443-BC4BCEB029AA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19563-0A48-4415-A7AE-42D1B4A9A38A}" type="pres">
      <dgm:prSet presAssocID="{2B7BF83A-19C4-4051-9443-BC4BCEB029AA}" presName="hierChild2" presStyleCnt="0"/>
      <dgm:spPr/>
    </dgm:pt>
    <dgm:pt modelId="{1626597E-B9B0-49A4-A496-7CFE45813012}" type="pres">
      <dgm:prSet presAssocID="{5D94F480-CD3C-4CE3-BDAB-F89B03F1D8EC}" presName="Name19" presStyleLbl="parChTrans1D2" presStyleIdx="0" presStyleCnt="2"/>
      <dgm:spPr/>
      <dgm:t>
        <a:bodyPr/>
        <a:lstStyle/>
        <a:p>
          <a:endParaRPr lang="en-US"/>
        </a:p>
      </dgm:t>
    </dgm:pt>
    <dgm:pt modelId="{777D52F6-8D09-48EA-9C33-17AD03CB5D44}" type="pres">
      <dgm:prSet presAssocID="{0BD5DDB9-F0AC-40A7-855C-7B02870EDF0A}" presName="Name21" presStyleCnt="0"/>
      <dgm:spPr/>
    </dgm:pt>
    <dgm:pt modelId="{D7CFC86F-BD53-49AE-8656-609DBA57BD41}" type="pres">
      <dgm:prSet presAssocID="{0BD5DDB9-F0AC-40A7-855C-7B02870EDF0A}" presName="level2Shape" presStyleLbl="node2" presStyleIdx="0" presStyleCnt="2"/>
      <dgm:spPr/>
      <dgm:t>
        <a:bodyPr/>
        <a:lstStyle/>
        <a:p>
          <a:endParaRPr lang="en-US"/>
        </a:p>
      </dgm:t>
    </dgm:pt>
    <dgm:pt modelId="{20A2B208-0137-4B58-80A9-AFB585B34892}" type="pres">
      <dgm:prSet presAssocID="{0BD5DDB9-F0AC-40A7-855C-7B02870EDF0A}" presName="hierChild3" presStyleCnt="0"/>
      <dgm:spPr/>
    </dgm:pt>
    <dgm:pt modelId="{37D6DEDE-D1E8-45EC-8EF5-2C254BD62ABE}" type="pres">
      <dgm:prSet presAssocID="{8CC84029-C384-4A58-9A6F-6122FF908C06}" presName="Name19" presStyleLbl="parChTrans1D3" presStyleIdx="0" presStyleCnt="4"/>
      <dgm:spPr/>
      <dgm:t>
        <a:bodyPr/>
        <a:lstStyle/>
        <a:p>
          <a:endParaRPr lang="en-US"/>
        </a:p>
      </dgm:t>
    </dgm:pt>
    <dgm:pt modelId="{68528D2C-3C1A-4D9A-88CF-BD01DDE1B774}" type="pres">
      <dgm:prSet presAssocID="{F10D2E6B-E0BB-470F-B05C-2D600D4B0DFB}" presName="Name21" presStyleCnt="0"/>
      <dgm:spPr/>
    </dgm:pt>
    <dgm:pt modelId="{5BACC167-81CF-4900-A1A0-6EB13133433D}" type="pres">
      <dgm:prSet presAssocID="{F10D2E6B-E0BB-470F-B05C-2D600D4B0DFB}" presName="level2Shape" presStyleLbl="node3" presStyleIdx="0" presStyleCnt="4"/>
      <dgm:spPr/>
      <dgm:t>
        <a:bodyPr/>
        <a:lstStyle/>
        <a:p>
          <a:endParaRPr lang="en-US"/>
        </a:p>
      </dgm:t>
    </dgm:pt>
    <dgm:pt modelId="{92F1CDC4-83C8-4415-B2A5-A0951207CA5D}" type="pres">
      <dgm:prSet presAssocID="{F10D2E6B-E0BB-470F-B05C-2D600D4B0DFB}" presName="hierChild3" presStyleCnt="0"/>
      <dgm:spPr/>
    </dgm:pt>
    <dgm:pt modelId="{930C4155-9563-40FB-96BD-FA699C08F82A}" type="pres">
      <dgm:prSet presAssocID="{8759A918-A506-44BE-A666-22D1843C8611}" presName="Name19" presStyleLbl="parChTrans1D3" presStyleIdx="1" presStyleCnt="4"/>
      <dgm:spPr/>
      <dgm:t>
        <a:bodyPr/>
        <a:lstStyle/>
        <a:p>
          <a:endParaRPr lang="en-US"/>
        </a:p>
      </dgm:t>
    </dgm:pt>
    <dgm:pt modelId="{BAC83A20-6E15-474C-8072-BB811AF04D91}" type="pres">
      <dgm:prSet presAssocID="{C1E59B9F-3AE1-475D-8B92-F1DBF3B6CD4B}" presName="Name21" presStyleCnt="0"/>
      <dgm:spPr/>
    </dgm:pt>
    <dgm:pt modelId="{21CA928F-4DE9-447A-8EA7-EE143E4523B0}" type="pres">
      <dgm:prSet presAssocID="{C1E59B9F-3AE1-475D-8B92-F1DBF3B6CD4B}" presName="level2Shape" presStyleLbl="node3" presStyleIdx="1" presStyleCnt="4"/>
      <dgm:spPr/>
      <dgm:t>
        <a:bodyPr/>
        <a:lstStyle/>
        <a:p>
          <a:endParaRPr lang="en-US"/>
        </a:p>
      </dgm:t>
    </dgm:pt>
    <dgm:pt modelId="{68E8AEC1-84A2-4074-8D1B-9509B7109B77}" type="pres">
      <dgm:prSet presAssocID="{C1E59B9F-3AE1-475D-8B92-F1DBF3B6CD4B}" presName="hierChild3" presStyleCnt="0"/>
      <dgm:spPr/>
    </dgm:pt>
    <dgm:pt modelId="{3FAAD773-5785-4214-8B7F-8ED33D8FFBB9}" type="pres">
      <dgm:prSet presAssocID="{9BFF4950-0DE6-4E08-B735-1C665286FD49}" presName="Name19" presStyleLbl="parChTrans1D2" presStyleIdx="1" presStyleCnt="2"/>
      <dgm:spPr/>
      <dgm:t>
        <a:bodyPr/>
        <a:lstStyle/>
        <a:p>
          <a:endParaRPr lang="en-US"/>
        </a:p>
      </dgm:t>
    </dgm:pt>
    <dgm:pt modelId="{0AAFD3FB-B26C-484B-9ABD-96F3A8216EEB}" type="pres">
      <dgm:prSet presAssocID="{1436836C-EA40-4B2C-8F2C-33BCD56DB26E}" presName="Name21" presStyleCnt="0"/>
      <dgm:spPr/>
    </dgm:pt>
    <dgm:pt modelId="{AB1375CB-1329-4B59-9B52-648B0DA16DC3}" type="pres">
      <dgm:prSet presAssocID="{1436836C-EA40-4B2C-8F2C-33BCD56DB26E}" presName="level2Shape" presStyleLbl="node2" presStyleIdx="1" presStyleCnt="2"/>
      <dgm:spPr/>
      <dgm:t>
        <a:bodyPr/>
        <a:lstStyle/>
        <a:p>
          <a:endParaRPr lang="en-US"/>
        </a:p>
      </dgm:t>
    </dgm:pt>
    <dgm:pt modelId="{3B3C1182-314F-45EE-A8A2-8519672DCCB0}" type="pres">
      <dgm:prSet presAssocID="{1436836C-EA40-4B2C-8F2C-33BCD56DB26E}" presName="hierChild3" presStyleCnt="0"/>
      <dgm:spPr/>
    </dgm:pt>
    <dgm:pt modelId="{0E1042B7-26EF-4C29-A81B-04CA63A1B2BB}" type="pres">
      <dgm:prSet presAssocID="{56B8655A-6148-4B91-A50E-86A28CFD95FE}" presName="Name19" presStyleLbl="parChTrans1D3" presStyleIdx="2" presStyleCnt="4"/>
      <dgm:spPr/>
      <dgm:t>
        <a:bodyPr/>
        <a:lstStyle/>
        <a:p>
          <a:endParaRPr lang="en-US"/>
        </a:p>
      </dgm:t>
    </dgm:pt>
    <dgm:pt modelId="{716F6A49-B45F-4C61-8180-8E607BE3C345}" type="pres">
      <dgm:prSet presAssocID="{2D383725-BB6B-44F0-8D9A-5227458A622F}" presName="Name21" presStyleCnt="0"/>
      <dgm:spPr/>
    </dgm:pt>
    <dgm:pt modelId="{146088A3-F1D3-494D-9863-24D604BDB673}" type="pres">
      <dgm:prSet presAssocID="{2D383725-BB6B-44F0-8D9A-5227458A622F}" presName="level2Shape" presStyleLbl="node3" presStyleIdx="2" presStyleCnt="4"/>
      <dgm:spPr/>
      <dgm:t>
        <a:bodyPr/>
        <a:lstStyle/>
        <a:p>
          <a:endParaRPr lang="en-US"/>
        </a:p>
      </dgm:t>
    </dgm:pt>
    <dgm:pt modelId="{38473529-FDE1-438B-8D67-813EC7550554}" type="pres">
      <dgm:prSet presAssocID="{2D383725-BB6B-44F0-8D9A-5227458A622F}" presName="hierChild3" presStyleCnt="0"/>
      <dgm:spPr/>
    </dgm:pt>
    <dgm:pt modelId="{5EBDF05B-6FCA-4355-A03B-1F1BC565240A}" type="pres">
      <dgm:prSet presAssocID="{D00B43BD-9F7C-4329-9101-0DC9CB3EF4E8}" presName="Name19" presStyleLbl="parChTrans1D3" presStyleIdx="3" presStyleCnt="4"/>
      <dgm:spPr/>
      <dgm:t>
        <a:bodyPr/>
        <a:lstStyle/>
        <a:p>
          <a:endParaRPr lang="en-US"/>
        </a:p>
      </dgm:t>
    </dgm:pt>
    <dgm:pt modelId="{06C8D99B-5A53-46A9-ADE7-8F47A225570B}" type="pres">
      <dgm:prSet presAssocID="{0F87D2FB-57B6-4356-A1FE-694B08B516B1}" presName="Name21" presStyleCnt="0"/>
      <dgm:spPr/>
    </dgm:pt>
    <dgm:pt modelId="{48DA3F3C-1B1F-48FC-91B7-546BFA2FE640}" type="pres">
      <dgm:prSet presAssocID="{0F87D2FB-57B6-4356-A1FE-694B08B516B1}" presName="level2Shape" presStyleLbl="node3" presStyleIdx="3" presStyleCnt="4"/>
      <dgm:spPr/>
      <dgm:t>
        <a:bodyPr/>
        <a:lstStyle/>
        <a:p>
          <a:endParaRPr lang="en-US"/>
        </a:p>
      </dgm:t>
    </dgm:pt>
    <dgm:pt modelId="{90A888A9-6CFB-4881-81DD-26606C377E7D}" type="pres">
      <dgm:prSet presAssocID="{0F87D2FB-57B6-4356-A1FE-694B08B516B1}" presName="hierChild3" presStyleCnt="0"/>
      <dgm:spPr/>
    </dgm:pt>
    <dgm:pt modelId="{7D63EA44-2D0C-4766-AE91-0B7408230705}" type="pres">
      <dgm:prSet presAssocID="{33BE079B-4338-4161-93F7-1D4C33D9DFDA}" presName="bgShapesFlow" presStyleCnt="0"/>
      <dgm:spPr/>
    </dgm:pt>
  </dgm:ptLst>
  <dgm:cxnLst>
    <dgm:cxn modelId="{3E986681-A569-497C-8DED-8B81FD84BDA0}" type="presOf" srcId="{5D94F480-CD3C-4CE3-BDAB-F89B03F1D8EC}" destId="{1626597E-B9B0-49A4-A496-7CFE45813012}" srcOrd="0" destOrd="0" presId="urn:microsoft.com/office/officeart/2005/8/layout/hierarchy6"/>
    <dgm:cxn modelId="{A2B60551-37A8-4BDF-B907-029B65C911EF}" srcId="{33BE079B-4338-4161-93F7-1D4C33D9DFDA}" destId="{2B7BF83A-19C4-4051-9443-BC4BCEB029AA}" srcOrd="0" destOrd="0" parTransId="{B9C00660-3C0A-44F9-BCDA-97116CEA31C9}" sibTransId="{A892511E-CB11-4573-AD15-B82A41A1387A}"/>
    <dgm:cxn modelId="{536331EE-92AD-4B55-A23C-48876F2156EA}" type="presOf" srcId="{C1E59B9F-3AE1-475D-8B92-F1DBF3B6CD4B}" destId="{21CA928F-4DE9-447A-8EA7-EE143E4523B0}" srcOrd="0" destOrd="0" presId="urn:microsoft.com/office/officeart/2005/8/layout/hierarchy6"/>
    <dgm:cxn modelId="{B34F632C-2D25-4F7A-B81D-749FB1B87DAB}" srcId="{0BD5DDB9-F0AC-40A7-855C-7B02870EDF0A}" destId="{F10D2E6B-E0BB-470F-B05C-2D600D4B0DFB}" srcOrd="0" destOrd="0" parTransId="{8CC84029-C384-4A58-9A6F-6122FF908C06}" sibTransId="{798CE8D3-23C3-4E5C-BBE6-D42A19D5F646}"/>
    <dgm:cxn modelId="{7C72E490-289A-48D9-AE6E-8FA2B6A827AC}" srcId="{1436836C-EA40-4B2C-8F2C-33BCD56DB26E}" destId="{0F87D2FB-57B6-4356-A1FE-694B08B516B1}" srcOrd="1" destOrd="0" parTransId="{D00B43BD-9F7C-4329-9101-0DC9CB3EF4E8}" sibTransId="{AC1EC6C8-D264-4457-AAE2-10749B1A0354}"/>
    <dgm:cxn modelId="{E1D87389-BA9E-44E2-AE78-91F4E7E1822E}" type="presOf" srcId="{8CC84029-C384-4A58-9A6F-6122FF908C06}" destId="{37D6DEDE-D1E8-45EC-8EF5-2C254BD62ABE}" srcOrd="0" destOrd="0" presId="urn:microsoft.com/office/officeart/2005/8/layout/hierarchy6"/>
    <dgm:cxn modelId="{9531E78B-B8E6-41A3-BA21-1C6E07A2EBB9}" type="presOf" srcId="{2B7BF83A-19C4-4051-9443-BC4BCEB029AA}" destId="{C7911BFF-3E6A-4359-93F0-53AD6889B833}" srcOrd="0" destOrd="0" presId="urn:microsoft.com/office/officeart/2005/8/layout/hierarchy6"/>
    <dgm:cxn modelId="{A4E925DE-004E-43DD-AFD3-8455F0797793}" type="presOf" srcId="{9BFF4950-0DE6-4E08-B735-1C665286FD49}" destId="{3FAAD773-5785-4214-8B7F-8ED33D8FFBB9}" srcOrd="0" destOrd="0" presId="urn:microsoft.com/office/officeart/2005/8/layout/hierarchy6"/>
    <dgm:cxn modelId="{4A9B1F05-D43E-4E3F-8DD8-B5B4D9AD9988}" type="presOf" srcId="{0BD5DDB9-F0AC-40A7-855C-7B02870EDF0A}" destId="{D7CFC86F-BD53-49AE-8656-609DBA57BD41}" srcOrd="0" destOrd="0" presId="urn:microsoft.com/office/officeart/2005/8/layout/hierarchy6"/>
    <dgm:cxn modelId="{721CF56D-051B-4DA4-9349-6ACE8525F768}" srcId="{2B7BF83A-19C4-4051-9443-BC4BCEB029AA}" destId="{1436836C-EA40-4B2C-8F2C-33BCD56DB26E}" srcOrd="1" destOrd="0" parTransId="{9BFF4950-0DE6-4E08-B735-1C665286FD49}" sibTransId="{CA9A739D-D7BA-40D7-8618-61D21D752C37}"/>
    <dgm:cxn modelId="{0288635E-FB75-4A53-9B32-5484EB5BE03A}" type="presOf" srcId="{56B8655A-6148-4B91-A50E-86A28CFD95FE}" destId="{0E1042B7-26EF-4C29-A81B-04CA63A1B2BB}" srcOrd="0" destOrd="0" presId="urn:microsoft.com/office/officeart/2005/8/layout/hierarchy6"/>
    <dgm:cxn modelId="{F8704B5A-A90F-44EF-A7FD-90262F5686A2}" type="presOf" srcId="{33BE079B-4338-4161-93F7-1D4C33D9DFDA}" destId="{7EBC376A-F5A3-42E2-A4D0-0457EFE6541A}" srcOrd="0" destOrd="0" presId="urn:microsoft.com/office/officeart/2005/8/layout/hierarchy6"/>
    <dgm:cxn modelId="{DB721595-39ED-45B3-A7F0-1C4B149EC347}" srcId="{2B7BF83A-19C4-4051-9443-BC4BCEB029AA}" destId="{0BD5DDB9-F0AC-40A7-855C-7B02870EDF0A}" srcOrd="0" destOrd="0" parTransId="{5D94F480-CD3C-4CE3-BDAB-F89B03F1D8EC}" sibTransId="{0B2AEF69-FE50-47BE-8D21-0CF110B91E8D}"/>
    <dgm:cxn modelId="{8D62EEE1-C79D-4B69-84DD-327DC92A2BA9}" type="presOf" srcId="{8759A918-A506-44BE-A666-22D1843C8611}" destId="{930C4155-9563-40FB-96BD-FA699C08F82A}" srcOrd="0" destOrd="0" presId="urn:microsoft.com/office/officeart/2005/8/layout/hierarchy6"/>
    <dgm:cxn modelId="{EAB28D87-FD26-49B6-92E7-7DC8555A0A52}" type="presOf" srcId="{1436836C-EA40-4B2C-8F2C-33BCD56DB26E}" destId="{AB1375CB-1329-4B59-9B52-648B0DA16DC3}" srcOrd="0" destOrd="0" presId="urn:microsoft.com/office/officeart/2005/8/layout/hierarchy6"/>
    <dgm:cxn modelId="{A58DF05B-114E-4575-8218-AEA43DC342DD}" type="presOf" srcId="{F10D2E6B-E0BB-470F-B05C-2D600D4B0DFB}" destId="{5BACC167-81CF-4900-A1A0-6EB13133433D}" srcOrd="0" destOrd="0" presId="urn:microsoft.com/office/officeart/2005/8/layout/hierarchy6"/>
    <dgm:cxn modelId="{A935FB79-204F-4736-A46B-02C8256AE80C}" srcId="{1436836C-EA40-4B2C-8F2C-33BCD56DB26E}" destId="{2D383725-BB6B-44F0-8D9A-5227458A622F}" srcOrd="0" destOrd="0" parTransId="{56B8655A-6148-4B91-A50E-86A28CFD95FE}" sibTransId="{8B23289D-78EB-4015-B62C-80D1EC250E9C}"/>
    <dgm:cxn modelId="{BD8CDA22-F73A-4612-B1E0-9D68E85C14A4}" type="presOf" srcId="{D00B43BD-9F7C-4329-9101-0DC9CB3EF4E8}" destId="{5EBDF05B-6FCA-4355-A03B-1F1BC565240A}" srcOrd="0" destOrd="0" presId="urn:microsoft.com/office/officeart/2005/8/layout/hierarchy6"/>
    <dgm:cxn modelId="{FC5E5ACE-2A6F-4F81-A6EF-1151681DFE4B}" type="presOf" srcId="{2D383725-BB6B-44F0-8D9A-5227458A622F}" destId="{146088A3-F1D3-494D-9863-24D604BDB673}" srcOrd="0" destOrd="0" presId="urn:microsoft.com/office/officeart/2005/8/layout/hierarchy6"/>
    <dgm:cxn modelId="{98CFE0C3-5EC1-47D2-BA10-B06979D232B3}" srcId="{0BD5DDB9-F0AC-40A7-855C-7B02870EDF0A}" destId="{C1E59B9F-3AE1-475D-8B92-F1DBF3B6CD4B}" srcOrd="1" destOrd="0" parTransId="{8759A918-A506-44BE-A666-22D1843C8611}" sibTransId="{90E8987A-4616-4657-BA83-B5CD7A8D1964}"/>
    <dgm:cxn modelId="{2844EB5C-EE70-435F-81B2-EECD71BB0ACF}" type="presOf" srcId="{0F87D2FB-57B6-4356-A1FE-694B08B516B1}" destId="{48DA3F3C-1B1F-48FC-91B7-546BFA2FE640}" srcOrd="0" destOrd="0" presId="urn:microsoft.com/office/officeart/2005/8/layout/hierarchy6"/>
    <dgm:cxn modelId="{010F57FD-38F6-4636-A9DB-14EBE6456EA7}" type="presParOf" srcId="{7EBC376A-F5A3-42E2-A4D0-0457EFE6541A}" destId="{25CE5A06-B1C2-46A6-A459-7804147ED71D}" srcOrd="0" destOrd="0" presId="urn:microsoft.com/office/officeart/2005/8/layout/hierarchy6"/>
    <dgm:cxn modelId="{65DBDCF6-0EF7-4721-9CBC-D1E81D586650}" type="presParOf" srcId="{25CE5A06-B1C2-46A6-A459-7804147ED71D}" destId="{7801D497-CF5D-45FB-9C0C-B8B678F245CF}" srcOrd="0" destOrd="0" presId="urn:microsoft.com/office/officeart/2005/8/layout/hierarchy6"/>
    <dgm:cxn modelId="{6F8B280F-8653-408C-BEA3-4B62E64EAC52}" type="presParOf" srcId="{7801D497-CF5D-45FB-9C0C-B8B678F245CF}" destId="{F0FC3044-B559-460F-AFAE-016BB5402454}" srcOrd="0" destOrd="0" presId="urn:microsoft.com/office/officeart/2005/8/layout/hierarchy6"/>
    <dgm:cxn modelId="{F48856A1-1CBE-4A93-BD9C-0609B46B8AAE}" type="presParOf" srcId="{F0FC3044-B559-460F-AFAE-016BB5402454}" destId="{C7911BFF-3E6A-4359-93F0-53AD6889B833}" srcOrd="0" destOrd="0" presId="urn:microsoft.com/office/officeart/2005/8/layout/hierarchy6"/>
    <dgm:cxn modelId="{3AD2805C-C871-4B6E-87AB-AF28EA710B8A}" type="presParOf" srcId="{F0FC3044-B559-460F-AFAE-016BB5402454}" destId="{37B19563-0A48-4415-A7AE-42D1B4A9A38A}" srcOrd="1" destOrd="0" presId="urn:microsoft.com/office/officeart/2005/8/layout/hierarchy6"/>
    <dgm:cxn modelId="{FA3D17E8-B825-4F28-A513-5EA766BCC0B0}" type="presParOf" srcId="{37B19563-0A48-4415-A7AE-42D1B4A9A38A}" destId="{1626597E-B9B0-49A4-A496-7CFE45813012}" srcOrd="0" destOrd="0" presId="urn:microsoft.com/office/officeart/2005/8/layout/hierarchy6"/>
    <dgm:cxn modelId="{7212240A-9C13-4277-83B7-AB9D782FB815}" type="presParOf" srcId="{37B19563-0A48-4415-A7AE-42D1B4A9A38A}" destId="{777D52F6-8D09-48EA-9C33-17AD03CB5D44}" srcOrd="1" destOrd="0" presId="urn:microsoft.com/office/officeart/2005/8/layout/hierarchy6"/>
    <dgm:cxn modelId="{50629929-08CA-49AF-8AAF-942332A9CFA5}" type="presParOf" srcId="{777D52F6-8D09-48EA-9C33-17AD03CB5D44}" destId="{D7CFC86F-BD53-49AE-8656-609DBA57BD41}" srcOrd="0" destOrd="0" presId="urn:microsoft.com/office/officeart/2005/8/layout/hierarchy6"/>
    <dgm:cxn modelId="{F032B688-E5DC-47A0-AB4D-60D8DED305C2}" type="presParOf" srcId="{777D52F6-8D09-48EA-9C33-17AD03CB5D44}" destId="{20A2B208-0137-4B58-80A9-AFB585B34892}" srcOrd="1" destOrd="0" presId="urn:microsoft.com/office/officeart/2005/8/layout/hierarchy6"/>
    <dgm:cxn modelId="{7E4123B3-89B3-4897-8AF4-FB6D812719E7}" type="presParOf" srcId="{20A2B208-0137-4B58-80A9-AFB585B34892}" destId="{37D6DEDE-D1E8-45EC-8EF5-2C254BD62ABE}" srcOrd="0" destOrd="0" presId="urn:microsoft.com/office/officeart/2005/8/layout/hierarchy6"/>
    <dgm:cxn modelId="{EC32C483-C192-4A42-A19A-B3AD6B4F4400}" type="presParOf" srcId="{20A2B208-0137-4B58-80A9-AFB585B34892}" destId="{68528D2C-3C1A-4D9A-88CF-BD01DDE1B774}" srcOrd="1" destOrd="0" presId="urn:microsoft.com/office/officeart/2005/8/layout/hierarchy6"/>
    <dgm:cxn modelId="{E4F5018B-E895-42B9-A17F-45A413D7EA67}" type="presParOf" srcId="{68528D2C-3C1A-4D9A-88CF-BD01DDE1B774}" destId="{5BACC167-81CF-4900-A1A0-6EB13133433D}" srcOrd="0" destOrd="0" presId="urn:microsoft.com/office/officeart/2005/8/layout/hierarchy6"/>
    <dgm:cxn modelId="{A1699162-4E26-46D9-B450-1BF0B7411C11}" type="presParOf" srcId="{68528D2C-3C1A-4D9A-88CF-BD01DDE1B774}" destId="{92F1CDC4-83C8-4415-B2A5-A0951207CA5D}" srcOrd="1" destOrd="0" presId="urn:microsoft.com/office/officeart/2005/8/layout/hierarchy6"/>
    <dgm:cxn modelId="{0197A898-F31A-4D0E-9620-39CEEF95A0E4}" type="presParOf" srcId="{20A2B208-0137-4B58-80A9-AFB585B34892}" destId="{930C4155-9563-40FB-96BD-FA699C08F82A}" srcOrd="2" destOrd="0" presId="urn:microsoft.com/office/officeart/2005/8/layout/hierarchy6"/>
    <dgm:cxn modelId="{2D2EA3CA-3E3E-4BE8-A998-4334F2FBBE8A}" type="presParOf" srcId="{20A2B208-0137-4B58-80A9-AFB585B34892}" destId="{BAC83A20-6E15-474C-8072-BB811AF04D91}" srcOrd="3" destOrd="0" presId="urn:microsoft.com/office/officeart/2005/8/layout/hierarchy6"/>
    <dgm:cxn modelId="{A4805099-51A8-4EDD-AC20-EEE36DCE154A}" type="presParOf" srcId="{BAC83A20-6E15-474C-8072-BB811AF04D91}" destId="{21CA928F-4DE9-447A-8EA7-EE143E4523B0}" srcOrd="0" destOrd="0" presId="urn:microsoft.com/office/officeart/2005/8/layout/hierarchy6"/>
    <dgm:cxn modelId="{A30CFC28-55FB-42FE-B4F6-DDD327179602}" type="presParOf" srcId="{BAC83A20-6E15-474C-8072-BB811AF04D91}" destId="{68E8AEC1-84A2-4074-8D1B-9509B7109B77}" srcOrd="1" destOrd="0" presId="urn:microsoft.com/office/officeart/2005/8/layout/hierarchy6"/>
    <dgm:cxn modelId="{A175AA39-6BF7-4067-A4B1-F9ABFFB727EE}" type="presParOf" srcId="{37B19563-0A48-4415-A7AE-42D1B4A9A38A}" destId="{3FAAD773-5785-4214-8B7F-8ED33D8FFBB9}" srcOrd="2" destOrd="0" presId="urn:microsoft.com/office/officeart/2005/8/layout/hierarchy6"/>
    <dgm:cxn modelId="{876AE972-0A61-4CED-A749-9973658F7D56}" type="presParOf" srcId="{37B19563-0A48-4415-A7AE-42D1B4A9A38A}" destId="{0AAFD3FB-B26C-484B-9ABD-96F3A8216EEB}" srcOrd="3" destOrd="0" presId="urn:microsoft.com/office/officeart/2005/8/layout/hierarchy6"/>
    <dgm:cxn modelId="{C4C4372A-08BB-4455-8A3F-022F0056F6AA}" type="presParOf" srcId="{0AAFD3FB-B26C-484B-9ABD-96F3A8216EEB}" destId="{AB1375CB-1329-4B59-9B52-648B0DA16DC3}" srcOrd="0" destOrd="0" presId="urn:microsoft.com/office/officeart/2005/8/layout/hierarchy6"/>
    <dgm:cxn modelId="{3235B365-CDFC-45E5-BDCD-F7A310DA40AB}" type="presParOf" srcId="{0AAFD3FB-B26C-484B-9ABD-96F3A8216EEB}" destId="{3B3C1182-314F-45EE-A8A2-8519672DCCB0}" srcOrd="1" destOrd="0" presId="urn:microsoft.com/office/officeart/2005/8/layout/hierarchy6"/>
    <dgm:cxn modelId="{64CC3F0D-CA70-4463-9942-E0F95D4E9453}" type="presParOf" srcId="{3B3C1182-314F-45EE-A8A2-8519672DCCB0}" destId="{0E1042B7-26EF-4C29-A81B-04CA63A1B2BB}" srcOrd="0" destOrd="0" presId="urn:microsoft.com/office/officeart/2005/8/layout/hierarchy6"/>
    <dgm:cxn modelId="{50665B7B-0E07-4ECB-BF6B-64A6A0E8B705}" type="presParOf" srcId="{3B3C1182-314F-45EE-A8A2-8519672DCCB0}" destId="{716F6A49-B45F-4C61-8180-8E607BE3C345}" srcOrd="1" destOrd="0" presId="urn:microsoft.com/office/officeart/2005/8/layout/hierarchy6"/>
    <dgm:cxn modelId="{6D308B6C-F17C-4E24-A213-97A7898DF0A5}" type="presParOf" srcId="{716F6A49-B45F-4C61-8180-8E607BE3C345}" destId="{146088A3-F1D3-494D-9863-24D604BDB673}" srcOrd="0" destOrd="0" presId="urn:microsoft.com/office/officeart/2005/8/layout/hierarchy6"/>
    <dgm:cxn modelId="{8505A6D7-47DA-499F-A918-2256283A1EF6}" type="presParOf" srcId="{716F6A49-B45F-4C61-8180-8E607BE3C345}" destId="{38473529-FDE1-438B-8D67-813EC7550554}" srcOrd="1" destOrd="0" presId="urn:microsoft.com/office/officeart/2005/8/layout/hierarchy6"/>
    <dgm:cxn modelId="{BC3B8D93-1235-4F4A-A8B7-CB174A2407B3}" type="presParOf" srcId="{3B3C1182-314F-45EE-A8A2-8519672DCCB0}" destId="{5EBDF05B-6FCA-4355-A03B-1F1BC565240A}" srcOrd="2" destOrd="0" presId="urn:microsoft.com/office/officeart/2005/8/layout/hierarchy6"/>
    <dgm:cxn modelId="{FE73788E-6F1F-43C2-AB6E-11220E23EBF3}" type="presParOf" srcId="{3B3C1182-314F-45EE-A8A2-8519672DCCB0}" destId="{06C8D99B-5A53-46A9-ADE7-8F47A225570B}" srcOrd="3" destOrd="0" presId="urn:microsoft.com/office/officeart/2005/8/layout/hierarchy6"/>
    <dgm:cxn modelId="{2CD7B541-C558-43DA-8F4B-372B2461B47E}" type="presParOf" srcId="{06C8D99B-5A53-46A9-ADE7-8F47A225570B}" destId="{48DA3F3C-1B1F-48FC-91B7-546BFA2FE640}" srcOrd="0" destOrd="0" presId="urn:microsoft.com/office/officeart/2005/8/layout/hierarchy6"/>
    <dgm:cxn modelId="{7DF138A7-4F6D-442B-923E-588601744D0A}" type="presParOf" srcId="{06C8D99B-5A53-46A9-ADE7-8F47A225570B}" destId="{90A888A9-6CFB-4881-81DD-26606C377E7D}" srcOrd="1" destOrd="0" presId="urn:microsoft.com/office/officeart/2005/8/layout/hierarchy6"/>
    <dgm:cxn modelId="{58DFD991-5A89-4B4E-B1BF-C052C7FEE4FE}" type="presParOf" srcId="{7EBC376A-F5A3-42E2-A4D0-0457EFE6541A}" destId="{7D63EA44-2D0C-4766-AE91-0B7408230705}" srcOrd="1" destOrd="0" presId="urn:microsoft.com/office/officeart/2005/8/layout/hierarchy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D1137C-A0A2-4E66-BE0A-170407BD572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A3EA2D-FCD3-44A2-9EC8-5593C0510057}">
      <dgm:prSet phldrT="[Text]"/>
      <dgm:spPr/>
      <dgm:t>
        <a:bodyPr/>
        <a:lstStyle/>
        <a:p>
          <a:r>
            <a:rPr lang="en-US" dirty="0" smtClean="0"/>
            <a:t>Sexually active spouse (n=18)</a:t>
          </a:r>
          <a:endParaRPr lang="en-US" dirty="0"/>
        </a:p>
      </dgm:t>
    </dgm:pt>
    <dgm:pt modelId="{B6D30217-83CC-42F2-AA3C-01DE5B6F8529}" type="parTrans" cxnId="{BB4F0F1E-E95D-44A3-922E-8EF924BA971F}">
      <dgm:prSet/>
      <dgm:spPr/>
      <dgm:t>
        <a:bodyPr/>
        <a:lstStyle/>
        <a:p>
          <a:endParaRPr lang="en-US"/>
        </a:p>
      </dgm:t>
    </dgm:pt>
    <dgm:pt modelId="{EAD707C5-E06F-4633-B8EB-F927A0BA2972}" type="sibTrans" cxnId="{BB4F0F1E-E95D-44A3-922E-8EF924BA971F}">
      <dgm:prSet/>
      <dgm:spPr/>
      <dgm:t>
        <a:bodyPr/>
        <a:lstStyle/>
        <a:p>
          <a:endParaRPr lang="en-US"/>
        </a:p>
      </dgm:t>
    </dgm:pt>
    <dgm:pt modelId="{71840171-FF50-48B5-9407-5E69EA104B9D}">
      <dgm:prSet phldrT="[Text]"/>
      <dgm:spPr/>
      <dgm:t>
        <a:bodyPr/>
        <a:lstStyle/>
        <a:p>
          <a:r>
            <a:rPr lang="en-US" dirty="0" smtClean="0"/>
            <a:t>HIV positive</a:t>
          </a:r>
        </a:p>
        <a:p>
          <a:r>
            <a:rPr lang="en-US" dirty="0" smtClean="0"/>
            <a:t>44.4% (n=8)</a:t>
          </a:r>
          <a:endParaRPr lang="en-US" dirty="0"/>
        </a:p>
      </dgm:t>
    </dgm:pt>
    <dgm:pt modelId="{0D9FD4E9-36EE-45A0-BEA5-7746FA596622}" type="parTrans" cxnId="{353153CA-3D70-44CB-B2DB-65754C063A83}">
      <dgm:prSet/>
      <dgm:spPr/>
      <dgm:t>
        <a:bodyPr/>
        <a:lstStyle/>
        <a:p>
          <a:endParaRPr lang="en-US"/>
        </a:p>
      </dgm:t>
    </dgm:pt>
    <dgm:pt modelId="{216E24EB-23C1-4908-8A26-5FFEFB129EF8}" type="sibTrans" cxnId="{353153CA-3D70-44CB-B2DB-65754C063A83}">
      <dgm:prSet/>
      <dgm:spPr/>
      <dgm:t>
        <a:bodyPr/>
        <a:lstStyle/>
        <a:p>
          <a:endParaRPr lang="en-US"/>
        </a:p>
      </dgm:t>
    </dgm:pt>
    <dgm:pt modelId="{2141A89A-E902-42F3-A2F9-7526F7C2A85C}">
      <dgm:prSet phldrT="[Text]"/>
      <dgm:spPr/>
      <dgm:t>
        <a:bodyPr/>
        <a:lstStyle/>
        <a:p>
          <a:r>
            <a:rPr lang="en-US" dirty="0" smtClean="0"/>
            <a:t>HIV negative</a:t>
          </a:r>
        </a:p>
        <a:p>
          <a:r>
            <a:rPr lang="en-US" dirty="0" smtClean="0"/>
            <a:t>55.6% (n=10)</a:t>
          </a:r>
          <a:endParaRPr lang="en-US" dirty="0"/>
        </a:p>
      </dgm:t>
    </dgm:pt>
    <dgm:pt modelId="{ACBED6C5-F702-4C70-BDD5-C5777F567F35}" type="parTrans" cxnId="{7274A5B7-53D9-4A57-B1F7-85705456A093}">
      <dgm:prSet/>
      <dgm:spPr/>
      <dgm:t>
        <a:bodyPr/>
        <a:lstStyle/>
        <a:p>
          <a:endParaRPr lang="en-US"/>
        </a:p>
      </dgm:t>
    </dgm:pt>
    <dgm:pt modelId="{782E9AF9-5B87-48B0-AE69-06D7C58F4459}" type="sibTrans" cxnId="{7274A5B7-53D9-4A57-B1F7-85705456A093}">
      <dgm:prSet/>
      <dgm:spPr/>
      <dgm:t>
        <a:bodyPr/>
        <a:lstStyle/>
        <a:p>
          <a:endParaRPr lang="en-US"/>
        </a:p>
      </dgm:t>
    </dgm:pt>
    <dgm:pt modelId="{2DBAAC23-2D75-4974-9B50-C729A42D9582}" type="pres">
      <dgm:prSet presAssocID="{C0D1137C-A0A2-4E66-BE0A-170407BD57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1EA50-E043-4386-9E42-23090349D18E}" type="pres">
      <dgm:prSet presAssocID="{C0D1137C-A0A2-4E66-BE0A-170407BD5720}" presName="hierFlow" presStyleCnt="0"/>
      <dgm:spPr/>
    </dgm:pt>
    <dgm:pt modelId="{69D73165-F8AD-49FA-A038-C1C6D0B2FB47}" type="pres">
      <dgm:prSet presAssocID="{C0D1137C-A0A2-4E66-BE0A-170407BD57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1134E47-E937-4699-AC7F-7FA73C8DF3CA}" type="pres">
      <dgm:prSet presAssocID="{10A3EA2D-FCD3-44A2-9EC8-5593C0510057}" presName="Name14" presStyleCnt="0"/>
      <dgm:spPr/>
    </dgm:pt>
    <dgm:pt modelId="{B24B4390-359A-423B-B642-AF68E0682910}" type="pres">
      <dgm:prSet presAssocID="{10A3EA2D-FCD3-44A2-9EC8-5593C0510057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9F7E4D-7CC8-49FD-BC4C-594EBCA3F974}" type="pres">
      <dgm:prSet presAssocID="{10A3EA2D-FCD3-44A2-9EC8-5593C0510057}" presName="hierChild2" presStyleCnt="0"/>
      <dgm:spPr/>
    </dgm:pt>
    <dgm:pt modelId="{1AD9239E-A1BE-42DF-83A3-256A8F80330B}" type="pres">
      <dgm:prSet presAssocID="{0D9FD4E9-36EE-45A0-BEA5-7746FA596622}" presName="Name19" presStyleLbl="parChTrans1D2" presStyleIdx="0" presStyleCnt="2"/>
      <dgm:spPr/>
      <dgm:t>
        <a:bodyPr/>
        <a:lstStyle/>
        <a:p>
          <a:endParaRPr lang="en-US"/>
        </a:p>
      </dgm:t>
    </dgm:pt>
    <dgm:pt modelId="{A19B23EE-85AC-4441-BF12-41A3775836CC}" type="pres">
      <dgm:prSet presAssocID="{71840171-FF50-48B5-9407-5E69EA104B9D}" presName="Name21" presStyleCnt="0"/>
      <dgm:spPr/>
    </dgm:pt>
    <dgm:pt modelId="{53FA4F42-2E51-4E1E-9235-9CC3153D80DD}" type="pres">
      <dgm:prSet presAssocID="{71840171-FF50-48B5-9407-5E69EA104B9D}" presName="level2Shape" presStyleLbl="node2" presStyleIdx="0" presStyleCnt="2"/>
      <dgm:spPr/>
      <dgm:t>
        <a:bodyPr/>
        <a:lstStyle/>
        <a:p>
          <a:endParaRPr lang="en-US"/>
        </a:p>
      </dgm:t>
    </dgm:pt>
    <dgm:pt modelId="{388ACED6-FBAB-4689-9595-7F966E201C2A}" type="pres">
      <dgm:prSet presAssocID="{71840171-FF50-48B5-9407-5E69EA104B9D}" presName="hierChild3" presStyleCnt="0"/>
      <dgm:spPr/>
    </dgm:pt>
    <dgm:pt modelId="{F73509F0-0782-4F55-8D4F-79784C94446C}" type="pres">
      <dgm:prSet presAssocID="{ACBED6C5-F702-4C70-BDD5-C5777F567F35}" presName="Name19" presStyleLbl="parChTrans1D2" presStyleIdx="1" presStyleCnt="2"/>
      <dgm:spPr/>
      <dgm:t>
        <a:bodyPr/>
        <a:lstStyle/>
        <a:p>
          <a:endParaRPr lang="en-US"/>
        </a:p>
      </dgm:t>
    </dgm:pt>
    <dgm:pt modelId="{BF5B0EC8-4409-494E-8176-BA4403FCE0BC}" type="pres">
      <dgm:prSet presAssocID="{2141A89A-E902-42F3-A2F9-7526F7C2A85C}" presName="Name21" presStyleCnt="0"/>
      <dgm:spPr/>
    </dgm:pt>
    <dgm:pt modelId="{7FBC8D70-6BA0-451B-AA74-E0CFD19A1D3C}" type="pres">
      <dgm:prSet presAssocID="{2141A89A-E902-42F3-A2F9-7526F7C2A85C}" presName="level2Shape" presStyleLbl="node2" presStyleIdx="1" presStyleCnt="2"/>
      <dgm:spPr/>
      <dgm:t>
        <a:bodyPr/>
        <a:lstStyle/>
        <a:p>
          <a:endParaRPr lang="en-US"/>
        </a:p>
      </dgm:t>
    </dgm:pt>
    <dgm:pt modelId="{2D9CC7B1-AFA4-4CA7-97C7-BEE376173B57}" type="pres">
      <dgm:prSet presAssocID="{2141A89A-E902-42F3-A2F9-7526F7C2A85C}" presName="hierChild3" presStyleCnt="0"/>
      <dgm:spPr/>
    </dgm:pt>
    <dgm:pt modelId="{C8E9E2F2-3C28-42CA-AA4A-FC50BF04AA6E}" type="pres">
      <dgm:prSet presAssocID="{C0D1137C-A0A2-4E66-BE0A-170407BD5720}" presName="bgShapesFlow" presStyleCnt="0"/>
      <dgm:spPr/>
    </dgm:pt>
  </dgm:ptLst>
  <dgm:cxnLst>
    <dgm:cxn modelId="{BB4F0F1E-E95D-44A3-922E-8EF924BA971F}" srcId="{C0D1137C-A0A2-4E66-BE0A-170407BD5720}" destId="{10A3EA2D-FCD3-44A2-9EC8-5593C0510057}" srcOrd="0" destOrd="0" parTransId="{B6D30217-83CC-42F2-AA3C-01DE5B6F8529}" sibTransId="{EAD707C5-E06F-4633-B8EB-F927A0BA2972}"/>
    <dgm:cxn modelId="{7274A5B7-53D9-4A57-B1F7-85705456A093}" srcId="{10A3EA2D-FCD3-44A2-9EC8-5593C0510057}" destId="{2141A89A-E902-42F3-A2F9-7526F7C2A85C}" srcOrd="1" destOrd="0" parTransId="{ACBED6C5-F702-4C70-BDD5-C5777F567F35}" sibTransId="{782E9AF9-5B87-48B0-AE69-06D7C58F4459}"/>
    <dgm:cxn modelId="{E2B2C295-B64D-4FC2-843C-9BD56CD101D0}" type="presOf" srcId="{10A3EA2D-FCD3-44A2-9EC8-5593C0510057}" destId="{B24B4390-359A-423B-B642-AF68E0682910}" srcOrd="0" destOrd="0" presId="urn:microsoft.com/office/officeart/2005/8/layout/hierarchy6"/>
    <dgm:cxn modelId="{E43F38CE-F183-4238-96ED-4AAF9C9C38E2}" type="presOf" srcId="{ACBED6C5-F702-4C70-BDD5-C5777F567F35}" destId="{F73509F0-0782-4F55-8D4F-79784C94446C}" srcOrd="0" destOrd="0" presId="urn:microsoft.com/office/officeart/2005/8/layout/hierarchy6"/>
    <dgm:cxn modelId="{353153CA-3D70-44CB-B2DB-65754C063A83}" srcId="{10A3EA2D-FCD3-44A2-9EC8-5593C0510057}" destId="{71840171-FF50-48B5-9407-5E69EA104B9D}" srcOrd="0" destOrd="0" parTransId="{0D9FD4E9-36EE-45A0-BEA5-7746FA596622}" sibTransId="{216E24EB-23C1-4908-8A26-5FFEFB129EF8}"/>
    <dgm:cxn modelId="{E4E04CB9-2AC1-4DE7-B8BB-9A7F6DDA7699}" type="presOf" srcId="{0D9FD4E9-36EE-45A0-BEA5-7746FA596622}" destId="{1AD9239E-A1BE-42DF-83A3-256A8F80330B}" srcOrd="0" destOrd="0" presId="urn:microsoft.com/office/officeart/2005/8/layout/hierarchy6"/>
    <dgm:cxn modelId="{1270E06A-9841-4A52-9E4C-EA46312F5F69}" type="presOf" srcId="{C0D1137C-A0A2-4E66-BE0A-170407BD5720}" destId="{2DBAAC23-2D75-4974-9B50-C729A42D9582}" srcOrd="0" destOrd="0" presId="urn:microsoft.com/office/officeart/2005/8/layout/hierarchy6"/>
    <dgm:cxn modelId="{45834DB3-428F-4AA9-83D4-A0EC57F745EC}" type="presOf" srcId="{2141A89A-E902-42F3-A2F9-7526F7C2A85C}" destId="{7FBC8D70-6BA0-451B-AA74-E0CFD19A1D3C}" srcOrd="0" destOrd="0" presId="urn:microsoft.com/office/officeart/2005/8/layout/hierarchy6"/>
    <dgm:cxn modelId="{3C015107-DEE3-4614-BA13-C6E7CA970F4D}" type="presOf" srcId="{71840171-FF50-48B5-9407-5E69EA104B9D}" destId="{53FA4F42-2E51-4E1E-9235-9CC3153D80DD}" srcOrd="0" destOrd="0" presId="urn:microsoft.com/office/officeart/2005/8/layout/hierarchy6"/>
    <dgm:cxn modelId="{D685CFBA-A6E9-447C-9885-9357F1850BC6}" type="presParOf" srcId="{2DBAAC23-2D75-4974-9B50-C729A42D9582}" destId="{BA71EA50-E043-4386-9E42-23090349D18E}" srcOrd="0" destOrd="0" presId="urn:microsoft.com/office/officeart/2005/8/layout/hierarchy6"/>
    <dgm:cxn modelId="{DBD08180-FC63-47F9-9077-0A4846D21249}" type="presParOf" srcId="{BA71EA50-E043-4386-9E42-23090349D18E}" destId="{69D73165-F8AD-49FA-A038-C1C6D0B2FB47}" srcOrd="0" destOrd="0" presId="urn:microsoft.com/office/officeart/2005/8/layout/hierarchy6"/>
    <dgm:cxn modelId="{9C5CD312-7A4D-430E-8BB3-37E4148B312C}" type="presParOf" srcId="{69D73165-F8AD-49FA-A038-C1C6D0B2FB47}" destId="{51134E47-E937-4699-AC7F-7FA73C8DF3CA}" srcOrd="0" destOrd="0" presId="urn:microsoft.com/office/officeart/2005/8/layout/hierarchy6"/>
    <dgm:cxn modelId="{BE94D8C0-4915-40CE-A4BD-88F097D706D6}" type="presParOf" srcId="{51134E47-E937-4699-AC7F-7FA73C8DF3CA}" destId="{B24B4390-359A-423B-B642-AF68E0682910}" srcOrd="0" destOrd="0" presId="urn:microsoft.com/office/officeart/2005/8/layout/hierarchy6"/>
    <dgm:cxn modelId="{CDC0424E-16EA-49E8-BD46-A5C8388BAB57}" type="presParOf" srcId="{51134E47-E937-4699-AC7F-7FA73C8DF3CA}" destId="{B39F7E4D-7CC8-49FD-BC4C-594EBCA3F974}" srcOrd="1" destOrd="0" presId="urn:microsoft.com/office/officeart/2005/8/layout/hierarchy6"/>
    <dgm:cxn modelId="{09291E2A-BCE3-4188-A594-4BB60683BA5E}" type="presParOf" srcId="{B39F7E4D-7CC8-49FD-BC4C-594EBCA3F974}" destId="{1AD9239E-A1BE-42DF-83A3-256A8F80330B}" srcOrd="0" destOrd="0" presId="urn:microsoft.com/office/officeart/2005/8/layout/hierarchy6"/>
    <dgm:cxn modelId="{E6FBD3C9-F894-46A0-AB44-AA220DD5D840}" type="presParOf" srcId="{B39F7E4D-7CC8-49FD-BC4C-594EBCA3F974}" destId="{A19B23EE-85AC-4441-BF12-41A3775836CC}" srcOrd="1" destOrd="0" presId="urn:microsoft.com/office/officeart/2005/8/layout/hierarchy6"/>
    <dgm:cxn modelId="{E8AF02F4-CA21-4B96-A047-BCEDD0802A5D}" type="presParOf" srcId="{A19B23EE-85AC-4441-BF12-41A3775836CC}" destId="{53FA4F42-2E51-4E1E-9235-9CC3153D80DD}" srcOrd="0" destOrd="0" presId="urn:microsoft.com/office/officeart/2005/8/layout/hierarchy6"/>
    <dgm:cxn modelId="{DF1E7728-404F-4709-9D3A-350EDB2BDA90}" type="presParOf" srcId="{A19B23EE-85AC-4441-BF12-41A3775836CC}" destId="{388ACED6-FBAB-4689-9595-7F966E201C2A}" srcOrd="1" destOrd="0" presId="urn:microsoft.com/office/officeart/2005/8/layout/hierarchy6"/>
    <dgm:cxn modelId="{9EBBF393-90D3-46AE-A6E2-CC3A1A56183E}" type="presParOf" srcId="{B39F7E4D-7CC8-49FD-BC4C-594EBCA3F974}" destId="{F73509F0-0782-4F55-8D4F-79784C94446C}" srcOrd="2" destOrd="0" presId="urn:microsoft.com/office/officeart/2005/8/layout/hierarchy6"/>
    <dgm:cxn modelId="{9671B2FA-683F-455F-B495-50AB4DCD4168}" type="presParOf" srcId="{B39F7E4D-7CC8-49FD-BC4C-594EBCA3F974}" destId="{BF5B0EC8-4409-494E-8176-BA4403FCE0BC}" srcOrd="3" destOrd="0" presId="urn:microsoft.com/office/officeart/2005/8/layout/hierarchy6"/>
    <dgm:cxn modelId="{1114B5EF-9F31-452B-953C-15A6C46CE41A}" type="presParOf" srcId="{BF5B0EC8-4409-494E-8176-BA4403FCE0BC}" destId="{7FBC8D70-6BA0-451B-AA74-E0CFD19A1D3C}" srcOrd="0" destOrd="0" presId="urn:microsoft.com/office/officeart/2005/8/layout/hierarchy6"/>
    <dgm:cxn modelId="{C800BD46-83A7-4DBB-9A3C-AD5AB6CDE37B}" type="presParOf" srcId="{BF5B0EC8-4409-494E-8176-BA4403FCE0BC}" destId="{2D9CC7B1-AFA4-4CA7-97C7-BEE376173B57}" srcOrd="1" destOrd="0" presId="urn:microsoft.com/office/officeart/2005/8/layout/hierarchy6"/>
    <dgm:cxn modelId="{55D0C28F-A88A-47EC-8792-05FF0B07F51E}" type="presParOf" srcId="{2DBAAC23-2D75-4974-9B50-C729A42D9582}" destId="{C8E9E2F2-3C28-42CA-AA4A-FC50BF04AA6E}" srcOrd="1" destOrd="0" presId="urn:microsoft.com/office/officeart/2005/8/layout/hierarchy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763DAA-291E-4A7F-B137-7786ADB0C685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54110BE-C000-44DD-9629-867DE76776EF}">
      <dgm:prSet phldrT="[Text]"/>
      <dgm:spPr/>
      <dgm:t>
        <a:bodyPr/>
        <a:lstStyle/>
        <a:p>
          <a:r>
            <a:rPr lang="en-US" b="1" dirty="0" smtClean="0"/>
            <a:t>Sexually active spouse</a:t>
          </a:r>
        </a:p>
        <a:p>
          <a:r>
            <a:rPr lang="en-US" b="1" dirty="0" smtClean="0"/>
            <a:t>n=18</a:t>
          </a:r>
          <a:endParaRPr lang="en-US" b="1" dirty="0"/>
        </a:p>
      </dgm:t>
    </dgm:pt>
    <dgm:pt modelId="{4EA99C7E-362F-4276-8325-FAA54183E1AA}" type="parTrans" cxnId="{BA92B7E3-7A52-490D-845D-0BF2051851D5}">
      <dgm:prSet/>
      <dgm:spPr/>
      <dgm:t>
        <a:bodyPr/>
        <a:lstStyle/>
        <a:p>
          <a:endParaRPr lang="en-US"/>
        </a:p>
      </dgm:t>
    </dgm:pt>
    <dgm:pt modelId="{06759C52-64B3-439F-A4FF-809EB372180C}" type="sibTrans" cxnId="{BA92B7E3-7A52-490D-845D-0BF2051851D5}">
      <dgm:prSet/>
      <dgm:spPr/>
      <dgm:t>
        <a:bodyPr/>
        <a:lstStyle/>
        <a:p>
          <a:endParaRPr lang="en-US"/>
        </a:p>
      </dgm:t>
    </dgm:pt>
    <dgm:pt modelId="{7725AA58-156D-4BAF-8A17-4DDBC3690C5F}">
      <dgm:prSet phldrT="[Text]"/>
      <dgm:spPr/>
      <dgm:t>
        <a:bodyPr/>
        <a:lstStyle/>
        <a:p>
          <a:r>
            <a:rPr lang="en-US" b="1" dirty="0" smtClean="0"/>
            <a:t>Use of barrier contraceptive </a:t>
          </a:r>
        </a:p>
        <a:p>
          <a:r>
            <a:rPr lang="en-US" b="1" dirty="0" smtClean="0"/>
            <a:t>n=12</a:t>
          </a:r>
        </a:p>
      </dgm:t>
    </dgm:pt>
    <dgm:pt modelId="{40940B50-C9C7-4CC3-83D4-07907469909A}" type="parTrans" cxnId="{A33B81D2-A2AD-452C-9A7F-22D58910D705}">
      <dgm:prSet/>
      <dgm:spPr/>
      <dgm:t>
        <a:bodyPr/>
        <a:lstStyle/>
        <a:p>
          <a:endParaRPr lang="en-US"/>
        </a:p>
      </dgm:t>
    </dgm:pt>
    <dgm:pt modelId="{A0F6C5B3-F6F3-480E-B851-893D34C60076}" type="sibTrans" cxnId="{A33B81D2-A2AD-452C-9A7F-22D58910D705}">
      <dgm:prSet/>
      <dgm:spPr/>
      <dgm:t>
        <a:bodyPr/>
        <a:lstStyle/>
        <a:p>
          <a:endParaRPr lang="en-US"/>
        </a:p>
      </dgm:t>
    </dgm:pt>
    <dgm:pt modelId="{FD78EAC7-73CB-422C-953E-8E136E525E7B}">
      <dgm:prSet phldrT="[Text]"/>
      <dgm:spPr/>
      <dgm:t>
        <a:bodyPr/>
        <a:lstStyle/>
        <a:p>
          <a:r>
            <a:rPr lang="en-US" b="1" dirty="0" smtClean="0">
              <a:solidFill>
                <a:srgbClr val="FFFF00"/>
              </a:solidFill>
            </a:rPr>
            <a:t>HIV positive       </a:t>
          </a:r>
        </a:p>
        <a:p>
          <a:r>
            <a:rPr lang="en-US" b="1" dirty="0" smtClean="0">
              <a:solidFill>
                <a:srgbClr val="FFFF00"/>
              </a:solidFill>
            </a:rPr>
            <a:t>n=2 (16.7%)</a:t>
          </a:r>
          <a:endParaRPr lang="en-US" b="1" dirty="0">
            <a:solidFill>
              <a:srgbClr val="FFFF00"/>
            </a:solidFill>
          </a:endParaRPr>
        </a:p>
      </dgm:t>
    </dgm:pt>
    <dgm:pt modelId="{0229C6E6-C736-4517-84BD-CFA1B8B3F90E}" type="parTrans" cxnId="{83E47B69-0460-4268-BC63-6636083307DD}">
      <dgm:prSet/>
      <dgm:spPr/>
      <dgm:t>
        <a:bodyPr/>
        <a:lstStyle/>
        <a:p>
          <a:endParaRPr lang="en-US"/>
        </a:p>
      </dgm:t>
    </dgm:pt>
    <dgm:pt modelId="{44460627-452F-46F0-99CB-2071C0B4C1DA}" type="sibTrans" cxnId="{83E47B69-0460-4268-BC63-6636083307DD}">
      <dgm:prSet/>
      <dgm:spPr/>
      <dgm:t>
        <a:bodyPr/>
        <a:lstStyle/>
        <a:p>
          <a:endParaRPr lang="en-US"/>
        </a:p>
      </dgm:t>
    </dgm:pt>
    <dgm:pt modelId="{6C6D789B-7CD9-4EA5-8F78-CA94A87F1650}">
      <dgm:prSet phldrT="[Text]"/>
      <dgm:spPr/>
      <dgm:t>
        <a:bodyPr/>
        <a:lstStyle/>
        <a:p>
          <a:r>
            <a:rPr lang="en-US" b="1" dirty="0" smtClean="0"/>
            <a:t>HIV negative</a:t>
          </a:r>
        </a:p>
        <a:p>
          <a:r>
            <a:rPr lang="en-US" b="1" dirty="0" smtClean="0"/>
            <a:t>n=10  (83.3%)</a:t>
          </a:r>
          <a:endParaRPr lang="en-US" b="1" dirty="0"/>
        </a:p>
      </dgm:t>
    </dgm:pt>
    <dgm:pt modelId="{472D7E6A-99C0-4C3B-AF54-26D7A8DD10E7}" type="parTrans" cxnId="{162E4FF2-E0EF-4DF4-B003-C86418E07BDA}">
      <dgm:prSet/>
      <dgm:spPr/>
      <dgm:t>
        <a:bodyPr/>
        <a:lstStyle/>
        <a:p>
          <a:endParaRPr lang="en-US"/>
        </a:p>
      </dgm:t>
    </dgm:pt>
    <dgm:pt modelId="{4874342D-A6BD-4282-9472-40F4D2FB069A}" type="sibTrans" cxnId="{162E4FF2-E0EF-4DF4-B003-C86418E07BDA}">
      <dgm:prSet/>
      <dgm:spPr/>
      <dgm:t>
        <a:bodyPr/>
        <a:lstStyle/>
        <a:p>
          <a:endParaRPr lang="en-US"/>
        </a:p>
      </dgm:t>
    </dgm:pt>
    <dgm:pt modelId="{D2D5EE45-61A2-4315-BCFF-A6611297A11B}">
      <dgm:prSet phldrT="[Text]"/>
      <dgm:spPr/>
      <dgm:t>
        <a:bodyPr/>
        <a:lstStyle/>
        <a:p>
          <a:r>
            <a:rPr lang="en-US" b="1" dirty="0" smtClean="0"/>
            <a:t>No use of barrier contraceptives </a:t>
          </a:r>
        </a:p>
        <a:p>
          <a:r>
            <a:rPr lang="en-US" b="1" dirty="0" smtClean="0"/>
            <a:t>n=6</a:t>
          </a:r>
          <a:endParaRPr lang="en-US" b="1" dirty="0"/>
        </a:p>
      </dgm:t>
    </dgm:pt>
    <dgm:pt modelId="{303B3A23-8B19-4E99-81EA-B847AF7CFE52}" type="parTrans" cxnId="{F12A75B8-0C85-4BC0-9FC8-437A5F56403A}">
      <dgm:prSet/>
      <dgm:spPr/>
      <dgm:t>
        <a:bodyPr/>
        <a:lstStyle/>
        <a:p>
          <a:endParaRPr lang="en-US"/>
        </a:p>
      </dgm:t>
    </dgm:pt>
    <dgm:pt modelId="{E266C16F-B2F6-4D9A-ACE9-FE1E53297B0D}" type="sibTrans" cxnId="{F12A75B8-0C85-4BC0-9FC8-437A5F56403A}">
      <dgm:prSet/>
      <dgm:spPr/>
      <dgm:t>
        <a:bodyPr/>
        <a:lstStyle/>
        <a:p>
          <a:endParaRPr lang="en-US"/>
        </a:p>
      </dgm:t>
    </dgm:pt>
    <dgm:pt modelId="{4F6103AD-57EF-443E-B239-A804B7E60D39}">
      <dgm:prSet/>
      <dgm:spPr/>
      <dgm:t>
        <a:bodyPr/>
        <a:lstStyle/>
        <a:p>
          <a:r>
            <a:rPr lang="en-US" b="1" dirty="0" smtClean="0"/>
            <a:t>HIV positive</a:t>
          </a:r>
        </a:p>
        <a:p>
          <a:r>
            <a:rPr lang="en-US" b="1" dirty="0" smtClean="0"/>
            <a:t>n=6 (100%)</a:t>
          </a:r>
          <a:endParaRPr lang="en-US" b="1" dirty="0"/>
        </a:p>
      </dgm:t>
    </dgm:pt>
    <dgm:pt modelId="{DF397349-D5FF-4980-8491-92A60E5DB238}" type="parTrans" cxnId="{0F1941F2-9339-405E-A42C-6AF2A7ADE4A3}">
      <dgm:prSet/>
      <dgm:spPr/>
      <dgm:t>
        <a:bodyPr/>
        <a:lstStyle/>
        <a:p>
          <a:endParaRPr lang="en-US"/>
        </a:p>
      </dgm:t>
    </dgm:pt>
    <dgm:pt modelId="{2609E338-CF10-46DC-A57E-DE77029D54DD}" type="sibTrans" cxnId="{0F1941F2-9339-405E-A42C-6AF2A7ADE4A3}">
      <dgm:prSet/>
      <dgm:spPr/>
      <dgm:t>
        <a:bodyPr/>
        <a:lstStyle/>
        <a:p>
          <a:endParaRPr lang="en-US"/>
        </a:p>
      </dgm:t>
    </dgm:pt>
    <dgm:pt modelId="{7A1D029B-C0C0-4C41-953E-D781811973B7}" type="pres">
      <dgm:prSet presAssocID="{AC763DAA-291E-4A7F-B137-7786ADB0C685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7C3876C-9BA4-4FEC-99F9-80D2AA4A4D62}" type="pres">
      <dgm:prSet presAssocID="{954110BE-C000-44DD-9629-867DE76776EF}" presName="root1" presStyleCnt="0"/>
      <dgm:spPr/>
    </dgm:pt>
    <dgm:pt modelId="{9D714700-F2EA-48FC-9DFF-95A1306DB70E}" type="pres">
      <dgm:prSet presAssocID="{954110BE-C000-44DD-9629-867DE76776E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9CFD3B-FB41-4056-BD29-AADFB4837B10}" type="pres">
      <dgm:prSet presAssocID="{954110BE-C000-44DD-9629-867DE76776EF}" presName="level2hierChild" presStyleCnt="0"/>
      <dgm:spPr/>
    </dgm:pt>
    <dgm:pt modelId="{67FAD19A-EEB5-4106-BDBA-47B2B1CF709D}" type="pres">
      <dgm:prSet presAssocID="{40940B50-C9C7-4CC3-83D4-07907469909A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4EBD94F6-E36A-4931-99D1-3874F91C2FB3}" type="pres">
      <dgm:prSet presAssocID="{40940B50-C9C7-4CC3-83D4-07907469909A}" presName="connTx" presStyleLbl="parChTrans1D2" presStyleIdx="0" presStyleCnt="2"/>
      <dgm:spPr/>
      <dgm:t>
        <a:bodyPr/>
        <a:lstStyle/>
        <a:p>
          <a:endParaRPr lang="en-US"/>
        </a:p>
      </dgm:t>
    </dgm:pt>
    <dgm:pt modelId="{751FEAEF-9E5E-4DB9-9712-F688362AC710}" type="pres">
      <dgm:prSet presAssocID="{7725AA58-156D-4BAF-8A17-4DDBC3690C5F}" presName="root2" presStyleCnt="0"/>
      <dgm:spPr/>
    </dgm:pt>
    <dgm:pt modelId="{A7A5BCAE-AC26-40AE-BCC1-D4A8996A8315}" type="pres">
      <dgm:prSet presAssocID="{7725AA58-156D-4BAF-8A17-4DDBC3690C5F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7C3A321-F62E-4158-8447-D192F7999285}" type="pres">
      <dgm:prSet presAssocID="{7725AA58-156D-4BAF-8A17-4DDBC3690C5F}" presName="level3hierChild" presStyleCnt="0"/>
      <dgm:spPr/>
    </dgm:pt>
    <dgm:pt modelId="{020F7F4A-5C91-4579-933F-9BA6F5FBE43C}" type="pres">
      <dgm:prSet presAssocID="{0229C6E6-C736-4517-84BD-CFA1B8B3F90E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0B6897EC-0097-43C8-964F-EE2BCAF8B2C6}" type="pres">
      <dgm:prSet presAssocID="{0229C6E6-C736-4517-84BD-CFA1B8B3F90E}" presName="connTx" presStyleLbl="parChTrans1D3" presStyleIdx="0" presStyleCnt="3"/>
      <dgm:spPr/>
      <dgm:t>
        <a:bodyPr/>
        <a:lstStyle/>
        <a:p>
          <a:endParaRPr lang="en-US"/>
        </a:p>
      </dgm:t>
    </dgm:pt>
    <dgm:pt modelId="{FC986A7A-BCEA-48C9-B9AE-6AD284168D6F}" type="pres">
      <dgm:prSet presAssocID="{FD78EAC7-73CB-422C-953E-8E136E525E7B}" presName="root2" presStyleCnt="0"/>
      <dgm:spPr/>
    </dgm:pt>
    <dgm:pt modelId="{DA737E04-B64B-4C86-B31A-AD77BDE2E648}" type="pres">
      <dgm:prSet presAssocID="{FD78EAC7-73CB-422C-953E-8E136E525E7B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467C9B-0614-4C51-AC99-8D700FA861BB}" type="pres">
      <dgm:prSet presAssocID="{FD78EAC7-73CB-422C-953E-8E136E525E7B}" presName="level3hierChild" presStyleCnt="0"/>
      <dgm:spPr/>
    </dgm:pt>
    <dgm:pt modelId="{2EB9AF96-F094-45C7-912B-E2DD7DC09039}" type="pres">
      <dgm:prSet presAssocID="{472D7E6A-99C0-4C3B-AF54-26D7A8DD10E7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2D2D3AC-E88D-4D78-86E9-6205F792CAA0}" type="pres">
      <dgm:prSet presAssocID="{472D7E6A-99C0-4C3B-AF54-26D7A8DD10E7}" presName="connTx" presStyleLbl="parChTrans1D3" presStyleIdx="1" presStyleCnt="3"/>
      <dgm:spPr/>
      <dgm:t>
        <a:bodyPr/>
        <a:lstStyle/>
        <a:p>
          <a:endParaRPr lang="en-US"/>
        </a:p>
      </dgm:t>
    </dgm:pt>
    <dgm:pt modelId="{3E30239D-1BB5-4C3F-8FA5-A372233A0DCC}" type="pres">
      <dgm:prSet presAssocID="{6C6D789B-7CD9-4EA5-8F78-CA94A87F1650}" presName="root2" presStyleCnt="0"/>
      <dgm:spPr/>
    </dgm:pt>
    <dgm:pt modelId="{F2D5B394-EE0C-482A-B341-6D6A2B3BAD59}" type="pres">
      <dgm:prSet presAssocID="{6C6D789B-7CD9-4EA5-8F78-CA94A87F1650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5C512-CDBF-4C92-8F2C-4018436C34A8}" type="pres">
      <dgm:prSet presAssocID="{6C6D789B-7CD9-4EA5-8F78-CA94A87F1650}" presName="level3hierChild" presStyleCnt="0"/>
      <dgm:spPr/>
    </dgm:pt>
    <dgm:pt modelId="{AFEB05A4-D400-4358-B63D-5FC7C3D541C0}" type="pres">
      <dgm:prSet presAssocID="{303B3A23-8B19-4E99-81EA-B847AF7CFE52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A24320D2-28EA-452E-9042-746EF75898F0}" type="pres">
      <dgm:prSet presAssocID="{303B3A23-8B19-4E99-81EA-B847AF7CFE52}" presName="connTx" presStyleLbl="parChTrans1D2" presStyleIdx="1" presStyleCnt="2"/>
      <dgm:spPr/>
      <dgm:t>
        <a:bodyPr/>
        <a:lstStyle/>
        <a:p>
          <a:endParaRPr lang="en-US"/>
        </a:p>
      </dgm:t>
    </dgm:pt>
    <dgm:pt modelId="{51DE12B9-F506-44FE-84B3-8FE42D4C58C9}" type="pres">
      <dgm:prSet presAssocID="{D2D5EE45-61A2-4315-BCFF-A6611297A11B}" presName="root2" presStyleCnt="0"/>
      <dgm:spPr/>
    </dgm:pt>
    <dgm:pt modelId="{6FE2448D-915C-4E77-830B-26F678A771D2}" type="pres">
      <dgm:prSet presAssocID="{D2D5EE45-61A2-4315-BCFF-A6611297A11B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DD126F-150B-49EB-8523-EEDBC517E1E7}" type="pres">
      <dgm:prSet presAssocID="{D2D5EE45-61A2-4315-BCFF-A6611297A11B}" presName="level3hierChild" presStyleCnt="0"/>
      <dgm:spPr/>
    </dgm:pt>
    <dgm:pt modelId="{8A774732-D0FE-4E7A-8332-49F44C10CF33}" type="pres">
      <dgm:prSet presAssocID="{DF397349-D5FF-4980-8491-92A60E5DB238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C32300AC-6638-4B9C-90FE-2A7E08F71187}" type="pres">
      <dgm:prSet presAssocID="{DF397349-D5FF-4980-8491-92A60E5DB238}" presName="connTx" presStyleLbl="parChTrans1D3" presStyleIdx="2" presStyleCnt="3"/>
      <dgm:spPr/>
      <dgm:t>
        <a:bodyPr/>
        <a:lstStyle/>
        <a:p>
          <a:endParaRPr lang="en-US"/>
        </a:p>
      </dgm:t>
    </dgm:pt>
    <dgm:pt modelId="{E8847046-B9E1-4481-BF6A-CB6F4CCA4135}" type="pres">
      <dgm:prSet presAssocID="{4F6103AD-57EF-443E-B239-A804B7E60D39}" presName="root2" presStyleCnt="0"/>
      <dgm:spPr/>
    </dgm:pt>
    <dgm:pt modelId="{E5121D66-611C-412A-8B24-F55A68C98AA9}" type="pres">
      <dgm:prSet presAssocID="{4F6103AD-57EF-443E-B239-A804B7E60D39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92240B-D5E6-414D-AB12-46C3C2FA73FF}" type="pres">
      <dgm:prSet presAssocID="{4F6103AD-57EF-443E-B239-A804B7E60D39}" presName="level3hierChild" presStyleCnt="0"/>
      <dgm:spPr/>
    </dgm:pt>
  </dgm:ptLst>
  <dgm:cxnLst>
    <dgm:cxn modelId="{950D7C90-6617-433F-A730-B8E77615AD52}" type="presOf" srcId="{472D7E6A-99C0-4C3B-AF54-26D7A8DD10E7}" destId="{C2D2D3AC-E88D-4D78-86E9-6205F792CAA0}" srcOrd="1" destOrd="0" presId="urn:microsoft.com/office/officeart/2005/8/layout/hierarchy2"/>
    <dgm:cxn modelId="{BA78C6B0-EF9E-4E1D-B771-8387C4F5830D}" type="presOf" srcId="{954110BE-C000-44DD-9629-867DE76776EF}" destId="{9D714700-F2EA-48FC-9DFF-95A1306DB70E}" srcOrd="0" destOrd="0" presId="urn:microsoft.com/office/officeart/2005/8/layout/hierarchy2"/>
    <dgm:cxn modelId="{5996120B-0E4E-472E-AF6E-047286B0A1AC}" type="presOf" srcId="{0229C6E6-C736-4517-84BD-CFA1B8B3F90E}" destId="{0B6897EC-0097-43C8-964F-EE2BCAF8B2C6}" srcOrd="1" destOrd="0" presId="urn:microsoft.com/office/officeart/2005/8/layout/hierarchy2"/>
    <dgm:cxn modelId="{3E5C89F1-71AA-4E2A-AF28-0CC90AC48600}" type="presOf" srcId="{FD78EAC7-73CB-422C-953E-8E136E525E7B}" destId="{DA737E04-B64B-4C86-B31A-AD77BDE2E648}" srcOrd="0" destOrd="0" presId="urn:microsoft.com/office/officeart/2005/8/layout/hierarchy2"/>
    <dgm:cxn modelId="{E2AB5EE0-13C9-4347-808B-75CE5CF479FB}" type="presOf" srcId="{0229C6E6-C736-4517-84BD-CFA1B8B3F90E}" destId="{020F7F4A-5C91-4579-933F-9BA6F5FBE43C}" srcOrd="0" destOrd="0" presId="urn:microsoft.com/office/officeart/2005/8/layout/hierarchy2"/>
    <dgm:cxn modelId="{BA92B7E3-7A52-490D-845D-0BF2051851D5}" srcId="{AC763DAA-291E-4A7F-B137-7786ADB0C685}" destId="{954110BE-C000-44DD-9629-867DE76776EF}" srcOrd="0" destOrd="0" parTransId="{4EA99C7E-362F-4276-8325-FAA54183E1AA}" sibTransId="{06759C52-64B3-439F-A4FF-809EB372180C}"/>
    <dgm:cxn modelId="{2C99CBA9-9839-4F86-912E-C857C24B8398}" type="presOf" srcId="{303B3A23-8B19-4E99-81EA-B847AF7CFE52}" destId="{A24320D2-28EA-452E-9042-746EF75898F0}" srcOrd="1" destOrd="0" presId="urn:microsoft.com/office/officeart/2005/8/layout/hierarchy2"/>
    <dgm:cxn modelId="{4CD7710F-5FDA-49A9-A91E-3EFD84F77752}" type="presOf" srcId="{4F6103AD-57EF-443E-B239-A804B7E60D39}" destId="{E5121D66-611C-412A-8B24-F55A68C98AA9}" srcOrd="0" destOrd="0" presId="urn:microsoft.com/office/officeart/2005/8/layout/hierarchy2"/>
    <dgm:cxn modelId="{4BE8E887-2A80-4407-BB6C-43EBD1459F78}" type="presOf" srcId="{40940B50-C9C7-4CC3-83D4-07907469909A}" destId="{4EBD94F6-E36A-4931-99D1-3874F91C2FB3}" srcOrd="1" destOrd="0" presId="urn:microsoft.com/office/officeart/2005/8/layout/hierarchy2"/>
    <dgm:cxn modelId="{9B083198-FD34-4887-98E0-E645827A4D69}" type="presOf" srcId="{472D7E6A-99C0-4C3B-AF54-26D7A8DD10E7}" destId="{2EB9AF96-F094-45C7-912B-E2DD7DC09039}" srcOrd="0" destOrd="0" presId="urn:microsoft.com/office/officeart/2005/8/layout/hierarchy2"/>
    <dgm:cxn modelId="{F0C9C1AA-F4C8-4BD0-9130-28FCB096500C}" type="presOf" srcId="{40940B50-C9C7-4CC3-83D4-07907469909A}" destId="{67FAD19A-EEB5-4106-BDBA-47B2B1CF709D}" srcOrd="0" destOrd="0" presId="urn:microsoft.com/office/officeart/2005/8/layout/hierarchy2"/>
    <dgm:cxn modelId="{B6413E66-A1BD-4017-A074-ED26CE001F4F}" type="presOf" srcId="{7725AA58-156D-4BAF-8A17-4DDBC3690C5F}" destId="{A7A5BCAE-AC26-40AE-BCC1-D4A8996A8315}" srcOrd="0" destOrd="0" presId="urn:microsoft.com/office/officeart/2005/8/layout/hierarchy2"/>
    <dgm:cxn modelId="{A9C7028A-8CA1-4BA5-B495-504A0A4A8B20}" type="presOf" srcId="{D2D5EE45-61A2-4315-BCFF-A6611297A11B}" destId="{6FE2448D-915C-4E77-830B-26F678A771D2}" srcOrd="0" destOrd="0" presId="urn:microsoft.com/office/officeart/2005/8/layout/hierarchy2"/>
    <dgm:cxn modelId="{49774EEA-8EEA-4FDC-96FD-EBAD20F08462}" type="presOf" srcId="{DF397349-D5FF-4980-8491-92A60E5DB238}" destId="{8A774732-D0FE-4E7A-8332-49F44C10CF33}" srcOrd="0" destOrd="0" presId="urn:microsoft.com/office/officeart/2005/8/layout/hierarchy2"/>
    <dgm:cxn modelId="{F12A75B8-0C85-4BC0-9FC8-437A5F56403A}" srcId="{954110BE-C000-44DD-9629-867DE76776EF}" destId="{D2D5EE45-61A2-4315-BCFF-A6611297A11B}" srcOrd="1" destOrd="0" parTransId="{303B3A23-8B19-4E99-81EA-B847AF7CFE52}" sibTransId="{E266C16F-B2F6-4D9A-ACE9-FE1E53297B0D}"/>
    <dgm:cxn modelId="{0F1941F2-9339-405E-A42C-6AF2A7ADE4A3}" srcId="{D2D5EE45-61A2-4315-BCFF-A6611297A11B}" destId="{4F6103AD-57EF-443E-B239-A804B7E60D39}" srcOrd="0" destOrd="0" parTransId="{DF397349-D5FF-4980-8491-92A60E5DB238}" sibTransId="{2609E338-CF10-46DC-A57E-DE77029D54DD}"/>
    <dgm:cxn modelId="{9F57CBD4-E848-4EEF-AD6E-64B7E5CBA54B}" type="presOf" srcId="{AC763DAA-291E-4A7F-B137-7786ADB0C685}" destId="{7A1D029B-C0C0-4C41-953E-D781811973B7}" srcOrd="0" destOrd="0" presId="urn:microsoft.com/office/officeart/2005/8/layout/hierarchy2"/>
    <dgm:cxn modelId="{33B4638F-51A5-4528-9055-84AD73D59738}" type="presOf" srcId="{DF397349-D5FF-4980-8491-92A60E5DB238}" destId="{C32300AC-6638-4B9C-90FE-2A7E08F71187}" srcOrd="1" destOrd="0" presId="urn:microsoft.com/office/officeart/2005/8/layout/hierarchy2"/>
    <dgm:cxn modelId="{19140CF4-53A4-4960-957C-3EFAAEE81093}" type="presOf" srcId="{6C6D789B-7CD9-4EA5-8F78-CA94A87F1650}" destId="{F2D5B394-EE0C-482A-B341-6D6A2B3BAD59}" srcOrd="0" destOrd="0" presId="urn:microsoft.com/office/officeart/2005/8/layout/hierarchy2"/>
    <dgm:cxn modelId="{162E4FF2-E0EF-4DF4-B003-C86418E07BDA}" srcId="{7725AA58-156D-4BAF-8A17-4DDBC3690C5F}" destId="{6C6D789B-7CD9-4EA5-8F78-CA94A87F1650}" srcOrd="1" destOrd="0" parTransId="{472D7E6A-99C0-4C3B-AF54-26D7A8DD10E7}" sibTransId="{4874342D-A6BD-4282-9472-40F4D2FB069A}"/>
    <dgm:cxn modelId="{83E47B69-0460-4268-BC63-6636083307DD}" srcId="{7725AA58-156D-4BAF-8A17-4DDBC3690C5F}" destId="{FD78EAC7-73CB-422C-953E-8E136E525E7B}" srcOrd="0" destOrd="0" parTransId="{0229C6E6-C736-4517-84BD-CFA1B8B3F90E}" sibTransId="{44460627-452F-46F0-99CB-2071C0B4C1DA}"/>
    <dgm:cxn modelId="{C5E2D73D-5EC9-4F4A-91F0-A53EF9DACE4E}" type="presOf" srcId="{303B3A23-8B19-4E99-81EA-B847AF7CFE52}" destId="{AFEB05A4-D400-4358-B63D-5FC7C3D541C0}" srcOrd="0" destOrd="0" presId="urn:microsoft.com/office/officeart/2005/8/layout/hierarchy2"/>
    <dgm:cxn modelId="{A33B81D2-A2AD-452C-9A7F-22D58910D705}" srcId="{954110BE-C000-44DD-9629-867DE76776EF}" destId="{7725AA58-156D-4BAF-8A17-4DDBC3690C5F}" srcOrd="0" destOrd="0" parTransId="{40940B50-C9C7-4CC3-83D4-07907469909A}" sibTransId="{A0F6C5B3-F6F3-480E-B851-893D34C60076}"/>
    <dgm:cxn modelId="{988DEB67-E530-48BC-9E98-2B8C44910EC4}" type="presParOf" srcId="{7A1D029B-C0C0-4C41-953E-D781811973B7}" destId="{47C3876C-9BA4-4FEC-99F9-80D2AA4A4D62}" srcOrd="0" destOrd="0" presId="urn:microsoft.com/office/officeart/2005/8/layout/hierarchy2"/>
    <dgm:cxn modelId="{9C37F2B1-B9F4-49B2-BB50-5F4A1CBB983A}" type="presParOf" srcId="{47C3876C-9BA4-4FEC-99F9-80D2AA4A4D62}" destId="{9D714700-F2EA-48FC-9DFF-95A1306DB70E}" srcOrd="0" destOrd="0" presId="urn:microsoft.com/office/officeart/2005/8/layout/hierarchy2"/>
    <dgm:cxn modelId="{8CDEAC22-73F6-44DC-B090-9318364F99C7}" type="presParOf" srcId="{47C3876C-9BA4-4FEC-99F9-80D2AA4A4D62}" destId="{BE9CFD3B-FB41-4056-BD29-AADFB4837B10}" srcOrd="1" destOrd="0" presId="urn:microsoft.com/office/officeart/2005/8/layout/hierarchy2"/>
    <dgm:cxn modelId="{BD3FB98D-40FC-47E3-A637-B992F20DBDD1}" type="presParOf" srcId="{BE9CFD3B-FB41-4056-BD29-AADFB4837B10}" destId="{67FAD19A-EEB5-4106-BDBA-47B2B1CF709D}" srcOrd="0" destOrd="0" presId="urn:microsoft.com/office/officeart/2005/8/layout/hierarchy2"/>
    <dgm:cxn modelId="{4B3D372F-E29A-4E15-A79B-7A0F4CD3B670}" type="presParOf" srcId="{67FAD19A-EEB5-4106-BDBA-47B2B1CF709D}" destId="{4EBD94F6-E36A-4931-99D1-3874F91C2FB3}" srcOrd="0" destOrd="0" presId="urn:microsoft.com/office/officeart/2005/8/layout/hierarchy2"/>
    <dgm:cxn modelId="{AC3B0D9C-C79A-4619-9C29-559E612F4310}" type="presParOf" srcId="{BE9CFD3B-FB41-4056-BD29-AADFB4837B10}" destId="{751FEAEF-9E5E-4DB9-9712-F688362AC710}" srcOrd="1" destOrd="0" presId="urn:microsoft.com/office/officeart/2005/8/layout/hierarchy2"/>
    <dgm:cxn modelId="{5D42813D-325F-4729-B387-857FD0D62EF0}" type="presParOf" srcId="{751FEAEF-9E5E-4DB9-9712-F688362AC710}" destId="{A7A5BCAE-AC26-40AE-BCC1-D4A8996A8315}" srcOrd="0" destOrd="0" presId="urn:microsoft.com/office/officeart/2005/8/layout/hierarchy2"/>
    <dgm:cxn modelId="{DB82FAB7-9C8E-479B-988F-58442B9B52DB}" type="presParOf" srcId="{751FEAEF-9E5E-4DB9-9712-F688362AC710}" destId="{07C3A321-F62E-4158-8447-D192F7999285}" srcOrd="1" destOrd="0" presId="urn:microsoft.com/office/officeart/2005/8/layout/hierarchy2"/>
    <dgm:cxn modelId="{6530710C-8F0E-4ADB-B2B7-3A8BDF4119DD}" type="presParOf" srcId="{07C3A321-F62E-4158-8447-D192F7999285}" destId="{020F7F4A-5C91-4579-933F-9BA6F5FBE43C}" srcOrd="0" destOrd="0" presId="urn:microsoft.com/office/officeart/2005/8/layout/hierarchy2"/>
    <dgm:cxn modelId="{0A1044B6-149C-41F2-A6CC-900B0AEC6FC6}" type="presParOf" srcId="{020F7F4A-5C91-4579-933F-9BA6F5FBE43C}" destId="{0B6897EC-0097-43C8-964F-EE2BCAF8B2C6}" srcOrd="0" destOrd="0" presId="urn:microsoft.com/office/officeart/2005/8/layout/hierarchy2"/>
    <dgm:cxn modelId="{CFB81710-19D1-4F89-8984-2B393DB1E368}" type="presParOf" srcId="{07C3A321-F62E-4158-8447-D192F7999285}" destId="{FC986A7A-BCEA-48C9-B9AE-6AD284168D6F}" srcOrd="1" destOrd="0" presId="urn:microsoft.com/office/officeart/2005/8/layout/hierarchy2"/>
    <dgm:cxn modelId="{A6FAFA84-EFE2-480F-ADE6-C781CED5391A}" type="presParOf" srcId="{FC986A7A-BCEA-48C9-B9AE-6AD284168D6F}" destId="{DA737E04-B64B-4C86-B31A-AD77BDE2E648}" srcOrd="0" destOrd="0" presId="urn:microsoft.com/office/officeart/2005/8/layout/hierarchy2"/>
    <dgm:cxn modelId="{7698D607-38CC-4E07-B48C-81B3C140B4AB}" type="presParOf" srcId="{FC986A7A-BCEA-48C9-B9AE-6AD284168D6F}" destId="{81467C9B-0614-4C51-AC99-8D700FA861BB}" srcOrd="1" destOrd="0" presId="urn:microsoft.com/office/officeart/2005/8/layout/hierarchy2"/>
    <dgm:cxn modelId="{16C6FDCD-D1D4-4114-98A9-5CC0FB24CBB5}" type="presParOf" srcId="{07C3A321-F62E-4158-8447-D192F7999285}" destId="{2EB9AF96-F094-45C7-912B-E2DD7DC09039}" srcOrd="2" destOrd="0" presId="urn:microsoft.com/office/officeart/2005/8/layout/hierarchy2"/>
    <dgm:cxn modelId="{B6993602-7EB4-4C79-B89C-EA07A236DF4C}" type="presParOf" srcId="{2EB9AF96-F094-45C7-912B-E2DD7DC09039}" destId="{C2D2D3AC-E88D-4D78-86E9-6205F792CAA0}" srcOrd="0" destOrd="0" presId="urn:microsoft.com/office/officeart/2005/8/layout/hierarchy2"/>
    <dgm:cxn modelId="{74D201F5-AD60-4477-A704-61DE83279277}" type="presParOf" srcId="{07C3A321-F62E-4158-8447-D192F7999285}" destId="{3E30239D-1BB5-4C3F-8FA5-A372233A0DCC}" srcOrd="3" destOrd="0" presId="urn:microsoft.com/office/officeart/2005/8/layout/hierarchy2"/>
    <dgm:cxn modelId="{84787F99-8499-48CA-B097-1A528631B32E}" type="presParOf" srcId="{3E30239D-1BB5-4C3F-8FA5-A372233A0DCC}" destId="{F2D5B394-EE0C-482A-B341-6D6A2B3BAD59}" srcOrd="0" destOrd="0" presId="urn:microsoft.com/office/officeart/2005/8/layout/hierarchy2"/>
    <dgm:cxn modelId="{1100014A-8607-47CD-BEAC-51C7FD3F26BD}" type="presParOf" srcId="{3E30239D-1BB5-4C3F-8FA5-A372233A0DCC}" destId="{56A5C512-CDBF-4C92-8F2C-4018436C34A8}" srcOrd="1" destOrd="0" presId="urn:microsoft.com/office/officeart/2005/8/layout/hierarchy2"/>
    <dgm:cxn modelId="{FD320417-9E1C-4E41-B383-F1D69713D763}" type="presParOf" srcId="{BE9CFD3B-FB41-4056-BD29-AADFB4837B10}" destId="{AFEB05A4-D400-4358-B63D-5FC7C3D541C0}" srcOrd="2" destOrd="0" presId="urn:microsoft.com/office/officeart/2005/8/layout/hierarchy2"/>
    <dgm:cxn modelId="{715CECF0-C4BB-4EA3-8D1D-A4FC006266C9}" type="presParOf" srcId="{AFEB05A4-D400-4358-B63D-5FC7C3D541C0}" destId="{A24320D2-28EA-452E-9042-746EF75898F0}" srcOrd="0" destOrd="0" presId="urn:microsoft.com/office/officeart/2005/8/layout/hierarchy2"/>
    <dgm:cxn modelId="{E6216D48-2A13-4333-B766-A9D7396C5558}" type="presParOf" srcId="{BE9CFD3B-FB41-4056-BD29-AADFB4837B10}" destId="{51DE12B9-F506-44FE-84B3-8FE42D4C58C9}" srcOrd="3" destOrd="0" presId="urn:microsoft.com/office/officeart/2005/8/layout/hierarchy2"/>
    <dgm:cxn modelId="{015B0773-90BC-4677-A468-A37150294C55}" type="presParOf" srcId="{51DE12B9-F506-44FE-84B3-8FE42D4C58C9}" destId="{6FE2448D-915C-4E77-830B-26F678A771D2}" srcOrd="0" destOrd="0" presId="urn:microsoft.com/office/officeart/2005/8/layout/hierarchy2"/>
    <dgm:cxn modelId="{EAAEC661-BD0E-46D7-B32F-816530272FAA}" type="presParOf" srcId="{51DE12B9-F506-44FE-84B3-8FE42D4C58C9}" destId="{55DD126F-150B-49EB-8523-EEDBC517E1E7}" srcOrd="1" destOrd="0" presId="urn:microsoft.com/office/officeart/2005/8/layout/hierarchy2"/>
    <dgm:cxn modelId="{B7CB874D-AE3E-43A9-9DCD-A6B525B907DD}" type="presParOf" srcId="{55DD126F-150B-49EB-8523-EEDBC517E1E7}" destId="{8A774732-D0FE-4E7A-8332-49F44C10CF33}" srcOrd="0" destOrd="0" presId="urn:microsoft.com/office/officeart/2005/8/layout/hierarchy2"/>
    <dgm:cxn modelId="{3E0E782A-B0C5-4E6D-B633-28AD10BED40F}" type="presParOf" srcId="{8A774732-D0FE-4E7A-8332-49F44C10CF33}" destId="{C32300AC-6638-4B9C-90FE-2A7E08F71187}" srcOrd="0" destOrd="0" presId="urn:microsoft.com/office/officeart/2005/8/layout/hierarchy2"/>
    <dgm:cxn modelId="{4E6E262C-907F-4A38-8217-FF76E7A281B3}" type="presParOf" srcId="{55DD126F-150B-49EB-8523-EEDBC517E1E7}" destId="{E8847046-B9E1-4481-BF6A-CB6F4CCA4135}" srcOrd="1" destOrd="0" presId="urn:microsoft.com/office/officeart/2005/8/layout/hierarchy2"/>
    <dgm:cxn modelId="{BD2C6743-6068-4C4B-9220-D8C84814A9C7}" type="presParOf" srcId="{E8847046-B9E1-4481-BF6A-CB6F4CCA4135}" destId="{E5121D66-611C-412A-8B24-F55A68C98AA9}" srcOrd="0" destOrd="0" presId="urn:microsoft.com/office/officeart/2005/8/layout/hierarchy2"/>
    <dgm:cxn modelId="{8D5423BF-D6B7-4671-A2BC-5013A2DBE529}" type="presParOf" srcId="{E8847046-B9E1-4481-BF6A-CB6F4CCA4135}" destId="{2E92240B-D5E6-414D-AB12-46C3C2FA73FF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0B161A-8837-4E12-A6E6-95C7FAC3FE7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05FEFF-7518-4B44-801F-484FD52AA5F4}">
      <dgm:prSet phldrT="[Text]"/>
      <dgm:spPr/>
      <dgm:t>
        <a:bodyPr/>
        <a:lstStyle/>
        <a:p>
          <a:r>
            <a:rPr lang="en-US" dirty="0" smtClean="0"/>
            <a:t>Total No. of patient    n = 24 (100%)</a:t>
          </a:r>
          <a:endParaRPr lang="en-US" dirty="0"/>
        </a:p>
      </dgm:t>
    </dgm:pt>
    <dgm:pt modelId="{DF1289FF-74DB-4B62-A682-84123A70E348}" type="parTrans" cxnId="{ED683D5C-540D-4924-AF24-2D057B5D9C6E}">
      <dgm:prSet/>
      <dgm:spPr/>
      <dgm:t>
        <a:bodyPr/>
        <a:lstStyle/>
        <a:p>
          <a:endParaRPr lang="en-US"/>
        </a:p>
      </dgm:t>
    </dgm:pt>
    <dgm:pt modelId="{326D7265-A690-4600-BB41-E73B6C87E193}" type="sibTrans" cxnId="{ED683D5C-540D-4924-AF24-2D057B5D9C6E}">
      <dgm:prSet/>
      <dgm:spPr/>
      <dgm:t>
        <a:bodyPr/>
        <a:lstStyle/>
        <a:p>
          <a:endParaRPr lang="en-US"/>
        </a:p>
      </dgm:t>
    </dgm:pt>
    <dgm:pt modelId="{68F938A5-4081-4E85-BB92-8417F12509FA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15 (62.5%)</a:t>
          </a:r>
          <a:endParaRPr lang="en-US" dirty="0">
            <a:solidFill>
              <a:srgbClr val="FFFF00"/>
            </a:solidFill>
          </a:endParaRPr>
        </a:p>
      </dgm:t>
    </dgm:pt>
    <dgm:pt modelId="{B09DC568-8E5E-430E-8651-AFF294316D6D}" type="parTrans" cxnId="{9D1301C0-F72B-411D-94BB-6F0516938530}">
      <dgm:prSet/>
      <dgm:spPr/>
      <dgm:t>
        <a:bodyPr/>
        <a:lstStyle/>
        <a:p>
          <a:endParaRPr lang="en-US"/>
        </a:p>
      </dgm:t>
    </dgm:pt>
    <dgm:pt modelId="{B121419C-3FBD-418C-892F-53A76CACA43F}" type="sibTrans" cxnId="{9D1301C0-F72B-411D-94BB-6F0516938530}">
      <dgm:prSet/>
      <dgm:spPr/>
      <dgm:t>
        <a:bodyPr/>
        <a:lstStyle/>
        <a:p>
          <a:endParaRPr lang="en-US"/>
        </a:p>
      </dgm:t>
    </dgm:pt>
    <dgm:pt modelId="{09376FC2-074D-43F1-B05F-57D6568AEFD4}">
      <dgm:prSet phldrT="[Text]"/>
      <dgm:spPr/>
      <dgm:t>
        <a:bodyPr/>
        <a:lstStyle/>
        <a:p>
          <a:r>
            <a:rPr lang="en-US" dirty="0" smtClean="0"/>
            <a:t>Chronic Alcoholism    n = 15  (62.5%)</a:t>
          </a:r>
          <a:endParaRPr lang="en-US" dirty="0"/>
        </a:p>
      </dgm:t>
    </dgm:pt>
    <dgm:pt modelId="{FBF5720D-4CEF-4984-A015-9EB9DEBE191B}" type="parTrans" cxnId="{F114834A-8E72-4D83-ADC6-57543B75B0AF}">
      <dgm:prSet/>
      <dgm:spPr/>
      <dgm:t>
        <a:bodyPr/>
        <a:lstStyle/>
        <a:p>
          <a:endParaRPr lang="en-US"/>
        </a:p>
      </dgm:t>
    </dgm:pt>
    <dgm:pt modelId="{315046BC-12C6-4821-A380-20E0DAFD0E2D}" type="sibTrans" cxnId="{F114834A-8E72-4D83-ADC6-57543B75B0AF}">
      <dgm:prSet/>
      <dgm:spPr/>
      <dgm:t>
        <a:bodyPr/>
        <a:lstStyle/>
        <a:p>
          <a:endParaRPr lang="en-US"/>
        </a:p>
      </dgm:t>
    </dgm:pt>
    <dgm:pt modelId="{158C3F4B-FC92-46D8-9A0E-58E249E6D860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9(37.5%)</a:t>
          </a:r>
          <a:endParaRPr lang="en-US" dirty="0">
            <a:solidFill>
              <a:srgbClr val="FFFF00"/>
            </a:solidFill>
          </a:endParaRPr>
        </a:p>
      </dgm:t>
    </dgm:pt>
    <dgm:pt modelId="{B223E0AE-6513-4C53-8C25-3AA2F857B88A}" type="parTrans" cxnId="{F597D289-8125-4D18-8BAB-FEB377657953}">
      <dgm:prSet/>
      <dgm:spPr/>
      <dgm:t>
        <a:bodyPr/>
        <a:lstStyle/>
        <a:p>
          <a:endParaRPr lang="en-US"/>
        </a:p>
      </dgm:t>
    </dgm:pt>
    <dgm:pt modelId="{3E0815D3-F080-4C7B-900B-2B810788F4E5}" type="sibTrans" cxnId="{F597D289-8125-4D18-8BAB-FEB377657953}">
      <dgm:prSet/>
      <dgm:spPr/>
      <dgm:t>
        <a:bodyPr/>
        <a:lstStyle/>
        <a:p>
          <a:endParaRPr lang="en-US"/>
        </a:p>
      </dgm:t>
    </dgm:pt>
    <dgm:pt modelId="{8249EF7D-C84E-4B09-9494-14A77E8AA577}">
      <dgm:prSet phldrT="[Text]"/>
      <dgm:spPr/>
      <dgm:t>
        <a:bodyPr/>
        <a:lstStyle/>
        <a:p>
          <a:r>
            <a:rPr lang="en-US" dirty="0" smtClean="0"/>
            <a:t>Not using Alcohol    n  = 9 (37.5%)</a:t>
          </a:r>
          <a:endParaRPr lang="en-US" dirty="0"/>
        </a:p>
      </dgm:t>
    </dgm:pt>
    <dgm:pt modelId="{2BD485F0-C579-4AA0-A7EB-835F8134E519}" type="parTrans" cxnId="{06CFA316-4D1B-45E1-ACC9-2D76D1DD84E9}">
      <dgm:prSet/>
      <dgm:spPr/>
      <dgm:t>
        <a:bodyPr/>
        <a:lstStyle/>
        <a:p>
          <a:endParaRPr lang="en-US"/>
        </a:p>
      </dgm:t>
    </dgm:pt>
    <dgm:pt modelId="{E0885F25-FB19-43BC-87F7-2E894C2A0295}" type="sibTrans" cxnId="{06CFA316-4D1B-45E1-ACC9-2D76D1DD84E9}">
      <dgm:prSet/>
      <dgm:spPr/>
      <dgm:t>
        <a:bodyPr/>
        <a:lstStyle/>
        <a:p>
          <a:endParaRPr lang="en-US"/>
        </a:p>
      </dgm:t>
    </dgm:pt>
    <dgm:pt modelId="{7CD3D338-F57F-4264-8229-64CA54171E10}">
      <dgm:prSet phldrT="[Text]"/>
      <dgm:spPr/>
      <dgm:t>
        <a:bodyPr/>
        <a:lstStyle/>
        <a:p>
          <a:r>
            <a:rPr lang="en-US" dirty="0" smtClean="0">
              <a:solidFill>
                <a:srgbClr val="FFFF00"/>
              </a:solidFill>
            </a:rPr>
            <a:t>24 (100%)</a:t>
          </a:r>
          <a:endParaRPr lang="en-US" dirty="0">
            <a:solidFill>
              <a:srgbClr val="FFFF00"/>
            </a:solidFill>
          </a:endParaRPr>
        </a:p>
      </dgm:t>
    </dgm:pt>
    <dgm:pt modelId="{53244572-8C91-4686-9746-C4AADE8C87C3}" type="sibTrans" cxnId="{EB8859B0-A8B2-49A9-881F-7016ABCA3D1B}">
      <dgm:prSet/>
      <dgm:spPr/>
      <dgm:t>
        <a:bodyPr/>
        <a:lstStyle/>
        <a:p>
          <a:endParaRPr lang="en-US"/>
        </a:p>
      </dgm:t>
    </dgm:pt>
    <dgm:pt modelId="{A8033908-34E3-431C-8C7C-1A886099BFE1}" type="parTrans" cxnId="{EB8859B0-A8B2-49A9-881F-7016ABCA3D1B}">
      <dgm:prSet/>
      <dgm:spPr/>
      <dgm:t>
        <a:bodyPr/>
        <a:lstStyle/>
        <a:p>
          <a:endParaRPr lang="en-US"/>
        </a:p>
      </dgm:t>
    </dgm:pt>
    <dgm:pt modelId="{88CE1DD0-E1A7-426A-8608-B15148FA1D45}" type="pres">
      <dgm:prSet presAssocID="{2D0B161A-8837-4E12-A6E6-95C7FAC3FE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F0E764-F856-450C-8879-BC84359E5D32}" type="pres">
      <dgm:prSet presAssocID="{7CD3D338-F57F-4264-8229-64CA54171E10}" presName="composite" presStyleCnt="0"/>
      <dgm:spPr/>
    </dgm:pt>
    <dgm:pt modelId="{5C53A470-2C41-436E-8A49-2E30D4D8A183}" type="pres">
      <dgm:prSet presAssocID="{7CD3D338-F57F-4264-8229-64CA54171E1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4B2E5-FB05-4CBA-858C-19A6DDAA2C1A}" type="pres">
      <dgm:prSet presAssocID="{7CD3D338-F57F-4264-8229-64CA54171E1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B7C3E-A433-4091-B8E8-6F308BF76BA3}" type="pres">
      <dgm:prSet presAssocID="{53244572-8C91-4686-9746-C4AADE8C87C3}" presName="sp" presStyleCnt="0"/>
      <dgm:spPr/>
    </dgm:pt>
    <dgm:pt modelId="{49EDBD8A-5696-4707-AB0E-CCE8FCA1599D}" type="pres">
      <dgm:prSet presAssocID="{68F938A5-4081-4E85-BB92-8417F12509FA}" presName="composite" presStyleCnt="0"/>
      <dgm:spPr/>
    </dgm:pt>
    <dgm:pt modelId="{C75EEE82-9D93-409C-AB3E-6AC80C289E38}" type="pres">
      <dgm:prSet presAssocID="{68F938A5-4081-4E85-BB92-8417F12509F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C53866-B926-4306-BABD-70DD26FB8949}" type="pres">
      <dgm:prSet presAssocID="{68F938A5-4081-4E85-BB92-8417F12509F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82643B-9756-4386-94C8-6E4F800CDC55}" type="pres">
      <dgm:prSet presAssocID="{B121419C-3FBD-418C-892F-53A76CACA43F}" presName="sp" presStyleCnt="0"/>
      <dgm:spPr/>
    </dgm:pt>
    <dgm:pt modelId="{560A7306-6E9B-4ADF-AC56-7B1EAAB55CE4}" type="pres">
      <dgm:prSet presAssocID="{158C3F4B-FC92-46D8-9A0E-58E249E6D860}" presName="composite" presStyleCnt="0"/>
      <dgm:spPr/>
    </dgm:pt>
    <dgm:pt modelId="{B6C512F9-BAA6-46D4-A823-6AD88CF346DF}" type="pres">
      <dgm:prSet presAssocID="{158C3F4B-FC92-46D8-9A0E-58E249E6D86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E7B34-0567-4532-989E-29332889F93E}" type="pres">
      <dgm:prSet presAssocID="{158C3F4B-FC92-46D8-9A0E-58E249E6D86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4834A-8E72-4D83-ADC6-57543B75B0AF}" srcId="{68F938A5-4081-4E85-BB92-8417F12509FA}" destId="{09376FC2-074D-43F1-B05F-57D6568AEFD4}" srcOrd="0" destOrd="0" parTransId="{FBF5720D-4CEF-4984-A015-9EB9DEBE191B}" sibTransId="{315046BC-12C6-4821-A380-20E0DAFD0E2D}"/>
    <dgm:cxn modelId="{F597D289-8125-4D18-8BAB-FEB377657953}" srcId="{2D0B161A-8837-4E12-A6E6-95C7FAC3FE70}" destId="{158C3F4B-FC92-46D8-9A0E-58E249E6D860}" srcOrd="2" destOrd="0" parTransId="{B223E0AE-6513-4C53-8C25-3AA2F857B88A}" sibTransId="{3E0815D3-F080-4C7B-900B-2B810788F4E5}"/>
    <dgm:cxn modelId="{08A4B727-D54B-4D41-959C-91CE93493659}" type="presOf" srcId="{68F938A5-4081-4E85-BB92-8417F12509FA}" destId="{C75EEE82-9D93-409C-AB3E-6AC80C289E38}" srcOrd="0" destOrd="0" presId="urn:microsoft.com/office/officeart/2005/8/layout/chevron2"/>
    <dgm:cxn modelId="{9D1301C0-F72B-411D-94BB-6F0516938530}" srcId="{2D0B161A-8837-4E12-A6E6-95C7FAC3FE70}" destId="{68F938A5-4081-4E85-BB92-8417F12509FA}" srcOrd="1" destOrd="0" parTransId="{B09DC568-8E5E-430E-8651-AFF294316D6D}" sibTransId="{B121419C-3FBD-418C-892F-53A76CACA43F}"/>
    <dgm:cxn modelId="{06CFA316-4D1B-45E1-ACC9-2D76D1DD84E9}" srcId="{158C3F4B-FC92-46D8-9A0E-58E249E6D860}" destId="{8249EF7D-C84E-4B09-9494-14A77E8AA577}" srcOrd="0" destOrd="0" parTransId="{2BD485F0-C579-4AA0-A7EB-835F8134E519}" sibTransId="{E0885F25-FB19-43BC-87F7-2E894C2A0295}"/>
    <dgm:cxn modelId="{52DE64D1-9A7E-4691-99E5-AD2F1084AE15}" type="presOf" srcId="{7CD3D338-F57F-4264-8229-64CA54171E10}" destId="{5C53A470-2C41-436E-8A49-2E30D4D8A183}" srcOrd="0" destOrd="0" presId="urn:microsoft.com/office/officeart/2005/8/layout/chevron2"/>
    <dgm:cxn modelId="{6BA3400D-FE43-4694-9618-65859342BE33}" type="presOf" srcId="{8249EF7D-C84E-4B09-9494-14A77E8AA577}" destId="{293E7B34-0567-4532-989E-29332889F93E}" srcOrd="0" destOrd="0" presId="urn:microsoft.com/office/officeart/2005/8/layout/chevron2"/>
    <dgm:cxn modelId="{CFCD77F3-4D3D-4F5F-88C7-EB884796B7C7}" type="presOf" srcId="{158C3F4B-FC92-46D8-9A0E-58E249E6D860}" destId="{B6C512F9-BAA6-46D4-A823-6AD88CF346DF}" srcOrd="0" destOrd="0" presId="urn:microsoft.com/office/officeart/2005/8/layout/chevron2"/>
    <dgm:cxn modelId="{EB8859B0-A8B2-49A9-881F-7016ABCA3D1B}" srcId="{2D0B161A-8837-4E12-A6E6-95C7FAC3FE70}" destId="{7CD3D338-F57F-4264-8229-64CA54171E10}" srcOrd="0" destOrd="0" parTransId="{A8033908-34E3-431C-8C7C-1A886099BFE1}" sibTransId="{53244572-8C91-4686-9746-C4AADE8C87C3}"/>
    <dgm:cxn modelId="{FF57DD22-2D1C-41E0-BFB0-C23096D64524}" type="presOf" srcId="{2D0B161A-8837-4E12-A6E6-95C7FAC3FE70}" destId="{88CE1DD0-E1A7-426A-8608-B15148FA1D45}" srcOrd="0" destOrd="0" presId="urn:microsoft.com/office/officeart/2005/8/layout/chevron2"/>
    <dgm:cxn modelId="{2B3A77E8-06C6-4A10-8F90-FD5F2FC98239}" type="presOf" srcId="{09376FC2-074D-43F1-B05F-57D6568AEFD4}" destId="{52C53866-B926-4306-BABD-70DD26FB8949}" srcOrd="0" destOrd="0" presId="urn:microsoft.com/office/officeart/2005/8/layout/chevron2"/>
    <dgm:cxn modelId="{11400338-8B6B-4815-9C1F-A0A2341F62DB}" type="presOf" srcId="{6705FEFF-7518-4B44-801F-484FD52AA5F4}" destId="{8184B2E5-FB05-4CBA-858C-19A6DDAA2C1A}" srcOrd="0" destOrd="0" presId="urn:microsoft.com/office/officeart/2005/8/layout/chevron2"/>
    <dgm:cxn modelId="{ED683D5C-540D-4924-AF24-2D057B5D9C6E}" srcId="{7CD3D338-F57F-4264-8229-64CA54171E10}" destId="{6705FEFF-7518-4B44-801F-484FD52AA5F4}" srcOrd="0" destOrd="0" parTransId="{DF1289FF-74DB-4B62-A682-84123A70E348}" sibTransId="{326D7265-A690-4600-BB41-E73B6C87E193}"/>
    <dgm:cxn modelId="{A01A16EB-F08D-4AAB-9FC5-FC52D939108C}" type="presParOf" srcId="{88CE1DD0-E1A7-426A-8608-B15148FA1D45}" destId="{CDF0E764-F856-450C-8879-BC84359E5D32}" srcOrd="0" destOrd="0" presId="urn:microsoft.com/office/officeart/2005/8/layout/chevron2"/>
    <dgm:cxn modelId="{E2790818-CF24-4921-90B9-BF6EB6C0358C}" type="presParOf" srcId="{CDF0E764-F856-450C-8879-BC84359E5D32}" destId="{5C53A470-2C41-436E-8A49-2E30D4D8A183}" srcOrd="0" destOrd="0" presId="urn:microsoft.com/office/officeart/2005/8/layout/chevron2"/>
    <dgm:cxn modelId="{D5AABFE3-D898-4E24-B30C-DAB55ACA55C0}" type="presParOf" srcId="{CDF0E764-F856-450C-8879-BC84359E5D32}" destId="{8184B2E5-FB05-4CBA-858C-19A6DDAA2C1A}" srcOrd="1" destOrd="0" presId="urn:microsoft.com/office/officeart/2005/8/layout/chevron2"/>
    <dgm:cxn modelId="{23BF0A8A-6A1F-4E02-AFED-75E8AA21E87B}" type="presParOf" srcId="{88CE1DD0-E1A7-426A-8608-B15148FA1D45}" destId="{F89B7C3E-A433-4091-B8E8-6F308BF76BA3}" srcOrd="1" destOrd="0" presId="urn:microsoft.com/office/officeart/2005/8/layout/chevron2"/>
    <dgm:cxn modelId="{7700BEA9-CBAF-4806-AEF6-20A7BD271832}" type="presParOf" srcId="{88CE1DD0-E1A7-426A-8608-B15148FA1D45}" destId="{49EDBD8A-5696-4707-AB0E-CCE8FCA1599D}" srcOrd="2" destOrd="0" presId="urn:microsoft.com/office/officeart/2005/8/layout/chevron2"/>
    <dgm:cxn modelId="{9E0C42AB-0BEE-4F0A-AEA8-D55EAA58541E}" type="presParOf" srcId="{49EDBD8A-5696-4707-AB0E-CCE8FCA1599D}" destId="{C75EEE82-9D93-409C-AB3E-6AC80C289E38}" srcOrd="0" destOrd="0" presId="urn:microsoft.com/office/officeart/2005/8/layout/chevron2"/>
    <dgm:cxn modelId="{CC2C2E5D-AF97-4ECE-890A-7FBEFFF35765}" type="presParOf" srcId="{49EDBD8A-5696-4707-AB0E-CCE8FCA1599D}" destId="{52C53866-B926-4306-BABD-70DD26FB8949}" srcOrd="1" destOrd="0" presId="urn:microsoft.com/office/officeart/2005/8/layout/chevron2"/>
    <dgm:cxn modelId="{6E37BDC7-B6EF-4178-AD80-E0835486B780}" type="presParOf" srcId="{88CE1DD0-E1A7-426A-8608-B15148FA1D45}" destId="{1D82643B-9756-4386-94C8-6E4F800CDC55}" srcOrd="3" destOrd="0" presId="urn:microsoft.com/office/officeart/2005/8/layout/chevron2"/>
    <dgm:cxn modelId="{4BD44349-2D76-4BA8-873D-45C13CAA46E2}" type="presParOf" srcId="{88CE1DD0-E1A7-426A-8608-B15148FA1D45}" destId="{560A7306-6E9B-4ADF-AC56-7B1EAAB55CE4}" srcOrd="4" destOrd="0" presId="urn:microsoft.com/office/officeart/2005/8/layout/chevron2"/>
    <dgm:cxn modelId="{DF1498E1-9466-4678-9D9C-97778E350312}" type="presParOf" srcId="{560A7306-6E9B-4ADF-AC56-7B1EAAB55CE4}" destId="{B6C512F9-BAA6-46D4-A823-6AD88CF346DF}" srcOrd="0" destOrd="0" presId="urn:microsoft.com/office/officeart/2005/8/layout/chevron2"/>
    <dgm:cxn modelId="{F4E72664-4094-487D-A7C6-46892746C091}" type="presParOf" srcId="{560A7306-6E9B-4ADF-AC56-7B1EAAB55CE4}" destId="{293E7B34-0567-4532-989E-29332889F93E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63A54-CAA0-433C-924C-F49094CC5B5C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7F21-CDEC-4F95-86EE-BC7499A57C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640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493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293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851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27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755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2870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7167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96294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875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68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7433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hindu.com/sci-tech/health/india-has-3rdhighest-number-of-hivinfected-people-un/article6220483.ece?css=print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hindu.com/sci-tech/health/india-has-3rdhighest-number-of-hivinfected-people-un/article6220483.ece?css=pri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Evaluation of HIV status and its spread in HIV patients on RRT and their spouses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915400" cy="1752600"/>
          </a:xfrm>
        </p:spPr>
        <p:txBody>
          <a:bodyPr>
            <a:normAutofit/>
          </a:bodyPr>
          <a:lstStyle/>
          <a:p>
            <a:r>
              <a:rPr lang="en-US" b="1" dirty="0"/>
              <a:t>Dr. </a:t>
            </a:r>
            <a:r>
              <a:rPr lang="en-US" b="1" dirty="0" err="1"/>
              <a:t>Aditya</a:t>
            </a:r>
            <a:r>
              <a:rPr lang="en-US" b="1" dirty="0"/>
              <a:t> </a:t>
            </a:r>
            <a:r>
              <a:rPr lang="en-US" b="1" dirty="0" smtClean="0"/>
              <a:t>Agarwal</a:t>
            </a:r>
          </a:p>
          <a:p>
            <a:r>
              <a:rPr lang="en-US" b="1" dirty="0" smtClean="0"/>
              <a:t>Clinical Fellow</a:t>
            </a:r>
            <a:endParaRPr lang="en-US" dirty="0"/>
          </a:p>
          <a:p>
            <a:r>
              <a:rPr lang="en-US" b="1" dirty="0" err="1"/>
              <a:t>Indraprastha</a:t>
            </a:r>
            <a:r>
              <a:rPr lang="en-US" b="1" dirty="0"/>
              <a:t> Apollo Hospitals, New Delhi, India</a:t>
            </a:r>
            <a:endParaRPr lang="en-US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81351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6963"/>
          </a:xfrm>
        </p:spPr>
        <p:txBody>
          <a:bodyPr/>
          <a:lstStyle/>
          <a:p>
            <a:r>
              <a:rPr lang="en-US" dirty="0"/>
              <a:t>Probable mode of </a:t>
            </a:r>
            <a:r>
              <a:rPr lang="en-US" dirty="0" smtClean="0"/>
              <a:t>spread </a:t>
            </a:r>
            <a:r>
              <a:rPr lang="en-US" dirty="0"/>
              <a:t>in patients 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587977330"/>
              </p:ext>
            </p:extLst>
          </p:nvPr>
        </p:nvGraphicFramePr>
        <p:xfrm>
          <a:off x="1524000" y="2438400"/>
          <a:ext cx="70104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57150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Multiple sexual contact is probably most important mode of spread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/>
              <a:t>83.3%)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29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No. of spouse = 20 </a:t>
            </a:r>
            <a:endParaRPr lang="en-US" dirty="0" smtClean="0"/>
          </a:p>
          <a:p>
            <a:pPr lvl="1"/>
            <a:r>
              <a:rPr lang="en-US" dirty="0"/>
              <a:t>20 Patients out of 24 = had </a:t>
            </a:r>
            <a:r>
              <a:rPr lang="en-US" dirty="0" smtClean="0"/>
              <a:t>spouses</a:t>
            </a:r>
          </a:p>
          <a:p>
            <a:pPr lvl="4"/>
            <a:r>
              <a:rPr lang="en-US" dirty="0" smtClean="0"/>
              <a:t>4 </a:t>
            </a:r>
            <a:r>
              <a:rPr lang="en-US" dirty="0"/>
              <a:t>Patient did not have </a:t>
            </a:r>
            <a:r>
              <a:rPr lang="en-US" dirty="0" smtClean="0"/>
              <a:t>spouses</a:t>
            </a:r>
            <a:endParaRPr lang="en-US" dirty="0"/>
          </a:p>
          <a:p>
            <a:pPr lvl="1"/>
            <a:r>
              <a:rPr lang="en-US" u="sng" dirty="0" smtClean="0"/>
              <a:t>HIV </a:t>
            </a:r>
            <a:r>
              <a:rPr lang="en-US" u="sng" dirty="0"/>
              <a:t>positivity in Spouses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69761145"/>
              </p:ext>
            </p:extLst>
          </p:nvPr>
        </p:nvGraphicFramePr>
        <p:xfrm>
          <a:off x="762000" y="3733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5181600" y="3810000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HIV positive = 8 </a:t>
            </a:r>
            <a:r>
              <a:rPr lang="en-US" dirty="0" smtClean="0"/>
              <a:t>(/20) (40</a:t>
            </a:r>
            <a:r>
              <a:rPr lang="en-US" dirty="0"/>
              <a:t>%) all patients were sexually </a:t>
            </a:r>
            <a:r>
              <a:rPr lang="en-US" dirty="0" smtClean="0"/>
              <a:t>active</a:t>
            </a:r>
          </a:p>
          <a:p>
            <a:r>
              <a:rPr lang="en-US" dirty="0"/>
              <a:t>HIV negative = </a:t>
            </a:r>
            <a:r>
              <a:rPr lang="en-US" dirty="0" smtClean="0"/>
              <a:t>12 (/20) </a:t>
            </a:r>
            <a:r>
              <a:rPr lang="en-US" dirty="0"/>
              <a:t>(60</a:t>
            </a:r>
            <a:r>
              <a:rPr lang="en-US" dirty="0" smtClean="0"/>
              <a:t>%)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4693" y="6019800"/>
            <a:ext cx="4571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40% spouses were found positive for HIV.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903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No. of spouses     n = 20</a:t>
            </a:r>
          </a:p>
          <a:p>
            <a:r>
              <a:rPr lang="en-US" dirty="0"/>
              <a:t>	Sexually active = 18</a:t>
            </a:r>
          </a:p>
          <a:p>
            <a:r>
              <a:rPr lang="en-US" dirty="0"/>
              <a:t>	Sexually inactive = 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9851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9374505"/>
              </p:ext>
            </p:extLst>
          </p:nvPr>
        </p:nvGraphicFramePr>
        <p:xfrm>
          <a:off x="457200" y="1600201"/>
          <a:ext cx="82296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5477470"/>
            <a:ext cx="7924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*</a:t>
            </a:r>
            <a:r>
              <a:rPr lang="en-US" sz="2000" b="1" dirty="0">
                <a:solidFill>
                  <a:srgbClr val="FFFF00"/>
                </a:solidFill>
              </a:rPr>
              <a:t>100% spouses who were found HIV positive, belong to sexually active status meaning by that sexual spread is the most important. 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8" name="Rounded Rectangle 4"/>
          <p:cNvSpPr/>
          <p:nvPr/>
        </p:nvSpPr>
        <p:spPr>
          <a:xfrm>
            <a:off x="5791200" y="1435835"/>
            <a:ext cx="2819400" cy="161216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99136" rIns="199136" bIns="199136" numCol="1" spcCol="1270" anchor="ctr" anchorCtr="0">
            <a:noAutofit/>
          </a:bodyPr>
          <a:lstStyle/>
          <a:p>
            <a:pPr lvl="0" algn="ctr" defTabSz="1244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n-US" sz="2800" kern="1200" dirty="0" smtClean="0">
                <a:solidFill>
                  <a:schemeClr val="tx1"/>
                </a:solidFill>
              </a:rPr>
              <a:t>exually inactive   n = 2</a:t>
            </a:r>
            <a:endParaRPr lang="en-US" sz="280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0845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5102650"/>
              </p:ext>
            </p:extLst>
          </p:nvPr>
        </p:nvGraphicFramePr>
        <p:xfrm>
          <a:off x="457200" y="1295400"/>
          <a:ext cx="69342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3505200" y="1524000"/>
            <a:ext cx="54484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FFFF00"/>
                </a:solidFill>
              </a:rPr>
              <a:t>HIV positivity in relation with contraceptives 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" y="5477470"/>
            <a:ext cx="82296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* </a:t>
            </a:r>
            <a:r>
              <a:rPr lang="en-US" sz="2600" b="1" dirty="0"/>
              <a:t>Barrier contraceptive is effective</a:t>
            </a:r>
            <a:r>
              <a:rPr lang="en-US" sz="2000" b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but not a full proof protection from HIV infection because 2 spouses were infected in spite of barrier contraceptive 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4589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Chronic Alcoholism in HIV positive patients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883263714"/>
              </p:ext>
            </p:extLst>
          </p:nvPr>
        </p:nvGraphicFramePr>
        <p:xfrm>
          <a:off x="990600" y="2260600"/>
          <a:ext cx="7086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6076890"/>
            <a:ext cx="7239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*</a:t>
            </a:r>
            <a:r>
              <a:rPr lang="en-US" sz="2000" b="1" dirty="0">
                <a:solidFill>
                  <a:srgbClr val="FFFF00"/>
                </a:solidFill>
              </a:rPr>
              <a:t>Chronic Alcoholism is prevalent amongst HIV infected patients.</a:t>
            </a:r>
            <a:endParaRPr lang="en-US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932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Ways of prevention:</a:t>
            </a:r>
            <a:endParaRPr lang="en-US" dirty="0"/>
          </a:p>
          <a:p>
            <a:r>
              <a:rPr lang="en-US" sz="1800" dirty="0"/>
              <a:t>Total No. of persons   </a:t>
            </a:r>
            <a:r>
              <a:rPr lang="en-US" sz="1800" dirty="0" smtClean="0"/>
              <a:t>44 Patient </a:t>
            </a:r>
            <a:r>
              <a:rPr lang="en-US" sz="1800" dirty="0"/>
              <a:t>(24) + Spouse (20)         n = 44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36279062"/>
              </p:ext>
            </p:extLst>
          </p:nvPr>
        </p:nvGraphicFramePr>
        <p:xfrm>
          <a:off x="609600" y="2667000"/>
          <a:ext cx="5867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6553200" y="2667000"/>
            <a:ext cx="228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*90% subjects were of opinion that out of four methods to prevent spread of HIV infection, social workers counseling is more </a:t>
            </a:r>
            <a:r>
              <a:rPr lang="en-US" sz="2400" b="1" dirty="0" smtClean="0">
                <a:solidFill>
                  <a:srgbClr val="FFFF00"/>
                </a:solidFill>
              </a:rPr>
              <a:t>important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346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Discussion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Indian data suggests more </a:t>
            </a:r>
            <a:r>
              <a:rPr lang="en-US" dirty="0"/>
              <a:t>men are HIV positive than </a:t>
            </a:r>
            <a:r>
              <a:rPr lang="en-US" dirty="0" smtClean="0"/>
              <a:t>women</a:t>
            </a:r>
          </a:p>
          <a:p>
            <a:pPr lvl="1"/>
            <a:r>
              <a:rPr lang="en-US" dirty="0" smtClean="0"/>
              <a:t>Nationally</a:t>
            </a:r>
            <a:r>
              <a:rPr lang="en-US" dirty="0"/>
              <a:t>, the prevalence rate for adult females is 0.29 percent, while for males it is 0.43 </a:t>
            </a:r>
            <a:r>
              <a:rPr lang="en-US" dirty="0" smtClean="0"/>
              <a:t>percent</a:t>
            </a:r>
          </a:p>
          <a:p>
            <a:pPr lvl="2"/>
            <a:r>
              <a:rPr lang="en-US" dirty="0" smtClean="0"/>
              <a:t>means </a:t>
            </a:r>
            <a:r>
              <a:rPr lang="en-US" dirty="0"/>
              <a:t>that for every 100 people living with HIV and AIDS (PLHAs), 61 are men and 39 </a:t>
            </a:r>
            <a:r>
              <a:rPr lang="en-US" dirty="0" smtClean="0"/>
              <a:t>women</a:t>
            </a:r>
            <a:r>
              <a:rPr lang="en-US" dirty="0"/>
              <a:t>*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However, in our study 85.5% were male which is higher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This may be due to males getting more attention </a:t>
            </a:r>
          </a:p>
          <a:p>
            <a:pPr lvl="1"/>
            <a:r>
              <a:rPr lang="en-US" dirty="0" smtClean="0"/>
              <a:t>Or we need to study factors which may lead to higher kidney damage in males with HIV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0" y="6183868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*http</a:t>
            </a:r>
            <a:r>
              <a:rPr lang="en-US" dirty="0"/>
              <a:t>://www.naco.gov.in/NACO/Quick_Links/HIV_Data/</a:t>
            </a:r>
          </a:p>
        </p:txBody>
      </p:sp>
    </p:spTree>
    <p:extLst>
      <p:ext uri="{BB962C8B-B14F-4D97-AF65-F5344CB8AC3E}">
        <p14:creationId xmlns:p14="http://schemas.microsoft.com/office/powerpoint/2010/main" xmlns="" val="3788740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Discussion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Barrier contraception failure</a:t>
            </a:r>
          </a:p>
          <a:p>
            <a:pPr lvl="1"/>
            <a:r>
              <a:rPr lang="en-US" dirty="0" smtClean="0"/>
              <a:t>Male </a:t>
            </a:r>
            <a:r>
              <a:rPr lang="en-US" dirty="0"/>
              <a:t>condoms are an extremely effective means of HIV, STD and pregnancy </a:t>
            </a:r>
            <a:r>
              <a:rPr lang="en-US" dirty="0" smtClean="0"/>
              <a:t>prevention</a:t>
            </a:r>
          </a:p>
          <a:p>
            <a:pPr lvl="1"/>
            <a:r>
              <a:rPr lang="en-US" sz="3300" dirty="0" smtClean="0">
                <a:solidFill>
                  <a:srgbClr val="FFFF00"/>
                </a:solidFill>
              </a:rPr>
              <a:t>What </a:t>
            </a:r>
            <a:r>
              <a:rPr lang="en-US" sz="3300" dirty="0">
                <a:solidFill>
                  <a:srgbClr val="FFFF00"/>
                </a:solidFill>
              </a:rPr>
              <a:t>most often limits condoms’ effectiveness is user failure rather than product </a:t>
            </a:r>
            <a:r>
              <a:rPr lang="en-US" sz="3300" dirty="0" smtClean="0">
                <a:solidFill>
                  <a:srgbClr val="FFFF00"/>
                </a:solidFill>
              </a:rPr>
              <a:t>failure</a:t>
            </a:r>
            <a:endParaRPr lang="en-US" sz="3300" dirty="0"/>
          </a:p>
          <a:p>
            <a:pPr lvl="2"/>
            <a:r>
              <a:rPr lang="en-US" sz="2600" dirty="0" smtClean="0"/>
              <a:t>For </a:t>
            </a:r>
            <a:r>
              <a:rPr lang="en-US" sz="2600" dirty="0"/>
              <a:t>example, users may fail to either put on a condom before genital contact or completely unroll the </a:t>
            </a:r>
            <a:r>
              <a:rPr lang="en-US" sz="2600" dirty="0" smtClean="0"/>
              <a:t>condom</a:t>
            </a:r>
          </a:p>
          <a:p>
            <a:pPr lvl="3"/>
            <a:r>
              <a:rPr lang="en-US" sz="2600" dirty="0" smtClean="0"/>
              <a:t>In </a:t>
            </a:r>
            <a:r>
              <a:rPr lang="en-US" sz="2600" dirty="0"/>
              <a:t>addition, some people fail to use a condom with every act of sexual </a:t>
            </a:r>
            <a:r>
              <a:rPr lang="en-US" sz="2600" dirty="0" smtClean="0"/>
              <a:t>intercourse</a:t>
            </a:r>
          </a:p>
          <a:p>
            <a:pPr lvl="3"/>
            <a:r>
              <a:rPr lang="en-US" sz="2600" dirty="0" smtClean="0"/>
              <a:t>Some </a:t>
            </a:r>
            <a:r>
              <a:rPr lang="en-US" sz="2600" dirty="0"/>
              <a:t>don’t use condoms because they reduce sexual </a:t>
            </a:r>
            <a:r>
              <a:rPr lang="en-US" sz="2600" dirty="0" smtClean="0"/>
              <a:t>sensation</a:t>
            </a:r>
          </a:p>
          <a:p>
            <a:pPr lvl="3"/>
            <a:r>
              <a:rPr lang="en-US" sz="2600" dirty="0" smtClean="0"/>
              <a:t>For </a:t>
            </a:r>
            <a:r>
              <a:rPr lang="en-US" sz="2600" dirty="0"/>
              <a:t>others, using condoms is seen as a barrier to intimacy. </a:t>
            </a:r>
            <a:endParaRPr lang="en-US" sz="2600" dirty="0" smtClean="0"/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Above may  be reason of our observation - </a:t>
            </a:r>
            <a:r>
              <a:rPr lang="en-US" b="1" dirty="0">
                <a:solidFill>
                  <a:srgbClr val="FFFF00"/>
                </a:solidFill>
              </a:rPr>
              <a:t>2 spouses were infected in spite of barrier contraceptive </a:t>
            </a:r>
            <a:endParaRPr lang="en-US" dirty="0">
              <a:solidFill>
                <a:srgbClr val="FFFF00"/>
              </a:solidFill>
            </a:endParaRPr>
          </a:p>
          <a:p>
            <a:pPr lvl="3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219200" y="6336268"/>
            <a:ext cx="84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http://caps.ucsf.edu/archives/factsheets/barrier-methods#sthash.PPK3ApbU.dpuf</a:t>
            </a:r>
          </a:p>
        </p:txBody>
      </p:sp>
    </p:spTree>
    <p:extLst>
      <p:ext uri="{BB962C8B-B14F-4D97-AF65-F5344CB8AC3E}">
        <p14:creationId xmlns:p14="http://schemas.microsoft.com/office/powerpoint/2010/main" xmlns="" val="11378779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Conclusions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</a:t>
            </a:r>
            <a:r>
              <a:rPr lang="en-US" dirty="0"/>
              <a:t>sexual contacts , chronic alcohol abuse , intravenous drug abuse and spouses of patients are at high risk of contracting HIV </a:t>
            </a:r>
            <a:r>
              <a:rPr lang="en-US" dirty="0" smtClean="0"/>
              <a:t>infection. 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Social </a:t>
            </a:r>
            <a:r>
              <a:rPr lang="en-US" dirty="0">
                <a:solidFill>
                  <a:srgbClr val="FFFF00"/>
                </a:solidFill>
              </a:rPr>
              <a:t>workers</a:t>
            </a:r>
            <a:r>
              <a:rPr lang="en-US" dirty="0"/>
              <a:t> </a:t>
            </a:r>
            <a:r>
              <a:rPr lang="en-US" dirty="0" smtClean="0"/>
              <a:t>have tremendous impact </a:t>
            </a:r>
            <a:r>
              <a:rPr lang="en-US" dirty="0"/>
              <a:t>in increasing awareness of HIV and restricting its </a:t>
            </a:r>
            <a:r>
              <a:rPr lang="en-US" dirty="0" smtClean="0"/>
              <a:t>spread along with Media , Educational curriculum and physician’s </a:t>
            </a:r>
            <a:r>
              <a:rPr lang="en-US" dirty="0" err="1" smtClean="0"/>
              <a:t>counselling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3375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Human </a:t>
            </a:r>
            <a:r>
              <a:rPr lang="en-US" dirty="0"/>
              <a:t>immunodeficiency virus (HIV) infection has become a global </a:t>
            </a:r>
            <a:r>
              <a:rPr lang="en-US" dirty="0" smtClean="0"/>
              <a:t>pandemic.</a:t>
            </a:r>
          </a:p>
          <a:p>
            <a:endParaRPr lang="en-US" dirty="0" smtClean="0"/>
          </a:p>
          <a:p>
            <a:r>
              <a:rPr lang="en-US" dirty="0"/>
              <a:t>According to recent UN report,</a:t>
            </a:r>
          </a:p>
          <a:p>
            <a:pPr lvl="1"/>
            <a:r>
              <a:rPr lang="en-US" dirty="0"/>
              <a:t>India has the third largest number of people living with HIV in the world — 2.1 million at the end of 2013 — and accounts for about 4 out of 10 people living with HIV in the Asia—Pacific region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57822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www.thehindu.com/sci-tech/health/india-has-3rdhighest-number-of-hivinfected-people-un/article6220483.ece?css=print</a:t>
            </a:r>
            <a:r>
              <a:rPr lang="en-US" dirty="0" smtClean="0"/>
              <a:t> Published July 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1903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Thank You!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Content Placeholder 3" descr="pic2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685800" y="1524000"/>
            <a:ext cx="75438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1815" y="62340"/>
            <a:ext cx="10572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09412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089" r="39692" b="13992"/>
          <a:stretch/>
        </p:blipFill>
        <p:spPr bwMode="auto">
          <a:xfrm>
            <a:off x="457200" y="1295400"/>
            <a:ext cx="8229600" cy="440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971800" y="5782270"/>
            <a:ext cx="5943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www.thehindu.com/sci-tech/health/india-has-3rdhighest-number-of-hivinfected-people-un/article6220483.ece?css=print</a:t>
            </a:r>
            <a:r>
              <a:rPr lang="en-US" dirty="0" smtClean="0"/>
              <a:t> Published July 17,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961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Introduction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size of the HIV-infected population and the longevity of HIV-affected patients is increasing due to the </a:t>
            </a:r>
            <a:r>
              <a:rPr lang="en-US" dirty="0" smtClean="0"/>
              <a:t>Combined </a:t>
            </a:r>
            <a:r>
              <a:rPr lang="en-US" dirty="0"/>
              <a:t>anti-retroviral therapy </a:t>
            </a:r>
            <a:r>
              <a:rPr lang="en-US" dirty="0" smtClean="0"/>
              <a:t>(</a:t>
            </a:r>
            <a:r>
              <a:rPr lang="en-US" dirty="0" err="1" smtClean="0"/>
              <a:t>cART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Multiple diseases </a:t>
            </a:r>
            <a:r>
              <a:rPr lang="en-US" dirty="0"/>
              <a:t>affecting various organ systems in the normal population are becoming manifest in these HIV </a:t>
            </a:r>
            <a:r>
              <a:rPr lang="en-US" dirty="0" smtClean="0"/>
              <a:t>patients.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such spectrum of diseases is renal involvement in HIV </a:t>
            </a:r>
            <a:r>
              <a:rPr lang="en-US" dirty="0" smtClean="0"/>
              <a:t>patients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343400" y="6260068"/>
            <a:ext cx="480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Indian J </a:t>
            </a:r>
            <a:r>
              <a:rPr lang="en-US" dirty="0" err="1"/>
              <a:t>Nephrol</a:t>
            </a:r>
            <a:r>
              <a:rPr lang="en-US" dirty="0"/>
              <a:t>. 2012 Mar-Apr; 22(2): 98–102.</a:t>
            </a:r>
          </a:p>
        </p:txBody>
      </p:sp>
    </p:spTree>
    <p:extLst>
      <p:ext uri="{BB962C8B-B14F-4D97-AF65-F5344CB8AC3E}">
        <p14:creationId xmlns:p14="http://schemas.microsoft.com/office/powerpoint/2010/main" xmlns="" val="257041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Renal disease of any stage is a common complication in HIV-infected patients, affecting up to 30% of patients, and is associated with increased morbidity and </a:t>
            </a:r>
            <a:r>
              <a:rPr lang="en-US" dirty="0" smtClean="0"/>
              <a:t>mortality.</a:t>
            </a:r>
          </a:p>
          <a:p>
            <a:endParaRPr lang="en-US" dirty="0"/>
          </a:p>
          <a:p>
            <a:r>
              <a:rPr lang="en-US" dirty="0" smtClean="0"/>
              <a:t>Once </a:t>
            </a:r>
            <a:r>
              <a:rPr lang="en-US" dirty="0"/>
              <a:t>established, end-stage renal disease (ESRD) and chronic renal replacement therapy (RRT) substantially increase the risk of death and cardiovascular events in the general and HIV-infected </a:t>
            </a:r>
            <a:r>
              <a:rPr lang="en-US" dirty="0" smtClean="0"/>
              <a:t>populations.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66276" y="6260068"/>
            <a:ext cx="3525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HIV Medicine. 2013;14(3):127-135. </a:t>
            </a:r>
          </a:p>
        </p:txBody>
      </p:sp>
    </p:spTree>
    <p:extLst>
      <p:ext uri="{BB962C8B-B14F-4D97-AF65-F5344CB8AC3E}">
        <p14:creationId xmlns:p14="http://schemas.microsoft.com/office/powerpoint/2010/main" xmlns="" val="397565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Aim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it is evident that awareness and prevention are major tools to combat the spread of HIV infection globally.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Evaluation </a:t>
            </a:r>
            <a:r>
              <a:rPr lang="en-US" b="1" dirty="0">
                <a:solidFill>
                  <a:srgbClr val="FFFF00"/>
                </a:solidFill>
              </a:rPr>
              <a:t>of HIV status and its spread in HIV patients on RRT and their spouses</a:t>
            </a:r>
          </a:p>
        </p:txBody>
      </p:sp>
    </p:spTree>
    <p:extLst>
      <p:ext uri="{BB962C8B-B14F-4D97-AF65-F5344CB8AC3E}">
        <p14:creationId xmlns:p14="http://schemas.microsoft.com/office/powerpoint/2010/main" xmlns="" val="80477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Materials and methods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HIV positive patients on renal replacement therapy (maintenance hemodialysis or kidney transplantation) and their spouses were </a:t>
            </a:r>
            <a:r>
              <a:rPr lang="en-US" sz="4000" dirty="0"/>
              <a:t>interrogated via a </a:t>
            </a:r>
            <a:r>
              <a:rPr lang="en-US" sz="4000" dirty="0" smtClean="0"/>
              <a:t>questionnaire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2238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</a:t>
            </a:r>
            <a:r>
              <a:rPr lang="en-US" dirty="0"/>
              <a:t>No. of patients in study	= 24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Male – 21 (85.5%)</a:t>
            </a:r>
          </a:p>
          <a:p>
            <a:r>
              <a:rPr lang="en-US" dirty="0" smtClean="0"/>
              <a:t>Female – 3 (</a:t>
            </a:r>
            <a:r>
              <a:rPr lang="en-US" dirty="0"/>
              <a:t>14.5%)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74051760"/>
              </p:ext>
            </p:extLst>
          </p:nvPr>
        </p:nvGraphicFramePr>
        <p:xfrm>
          <a:off x="4114800" y="2590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14400" y="4343400"/>
            <a:ext cx="3810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</a:rPr>
              <a:t>Most of the patients were Male – probably males are getting more attention in society in comparison to females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28331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Results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3997255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9276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</TotalTime>
  <Words>879</Words>
  <Application>Microsoft Office PowerPoint</Application>
  <PresentationFormat>On-screen Show (4:3)</PresentationFormat>
  <Paragraphs>122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Evaluation of HIV status and its spread in HIV patients on RRT and their spouses</vt:lpstr>
      <vt:lpstr>Introduction</vt:lpstr>
      <vt:lpstr>Introduction</vt:lpstr>
      <vt:lpstr>Introduction</vt:lpstr>
      <vt:lpstr>Introduction</vt:lpstr>
      <vt:lpstr>Aim</vt:lpstr>
      <vt:lpstr>Materials and methods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Results</vt:lpstr>
      <vt:lpstr>Discussion</vt:lpstr>
      <vt:lpstr>Discussion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Renal Transplantation on Psychosocial Status of HIV Positive Patients</dc:title>
  <dc:creator>Yashpal Jadeja</dc:creator>
  <cp:lastModifiedBy>sahoo</cp:lastModifiedBy>
  <cp:revision>105</cp:revision>
  <dcterms:created xsi:type="dcterms:W3CDTF">2006-08-16T00:00:00Z</dcterms:created>
  <dcterms:modified xsi:type="dcterms:W3CDTF">2014-10-31T10:17:26Z</dcterms:modified>
</cp:coreProperties>
</file>